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8"/>
  </p:notesMasterIdLst>
  <p:sldIdLst>
    <p:sldId id="256" r:id="rId8"/>
    <p:sldId id="257" r:id="rId9"/>
    <p:sldId id="258" r:id="rId10"/>
    <p:sldId id="260" r:id="rId11"/>
    <p:sldId id="264" r:id="rId12"/>
    <p:sldId id="261" r:id="rId13"/>
    <p:sldId id="265" r:id="rId14"/>
    <p:sldId id="266" r:id="rId15"/>
    <p:sldId id="263" r:id="rId16"/>
    <p:sldId id="269" r:id="rId17"/>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33"/>
    <p:restoredTop sz="94623"/>
  </p:normalViewPr>
  <p:slideViewPr>
    <p:cSldViewPr snapToGrid="0" snapToObjects="1">
      <p:cViewPr varScale="1">
        <p:scale>
          <a:sx n="98" d="100"/>
          <a:sy n="98"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DESKTOPP2015B\2019%20RESEARCH\AMOAH%20PRINCE%202019\AMOAH%20PAPERS\Copy%20of%20revise%20paret%202%20NEWlates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ESKTOPP2015B\2019%20RESEARCH\AMOAH%20PRINCE%202019\AMOAH%20PAPERS\Copy%20of%20revise%20paret%202%20NEWlates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ESKTOPP2015B\2019%20RESEARCH\AMOAH%20PRINCE%202019\AMOAH%20PAPERS\Copy%20of%20revise%20paret%202%20NEWlates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ESKTOPP2015B\2019%20RESEARCH\AMOAH%20PRINCE%202019\AMOAH%20PAPERS\Copy%20of%20revise%20paret%202%20NEWlatest.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29342671796113"/>
          <c:y val="5.4250067569876576E-2"/>
          <c:w val="0.84211322858628601"/>
          <c:h val="0.72676062245059636"/>
        </c:manualLayout>
      </c:layout>
      <c:scatterChart>
        <c:scatterStyle val="smoothMarker"/>
        <c:varyColors val="0"/>
        <c:ser>
          <c:idx val="0"/>
          <c:order val="0"/>
          <c:tx>
            <c:strRef>
              <c:f>'compare experiment and Paret'!$B$1</c:f>
              <c:strCache>
                <c:ptCount val="1"/>
                <c:pt idx="0">
                  <c:v>PARET 2.99 mk</c:v>
                </c:pt>
              </c:strCache>
            </c:strRef>
          </c:tx>
          <c:spPr>
            <a:ln w="19050" cap="rnd">
              <a:solidFill>
                <a:schemeClr val="accent1"/>
              </a:solidFill>
              <a:round/>
            </a:ln>
            <a:effectLst/>
          </c:spPr>
          <c:marker>
            <c:symbol val="none"/>
          </c:marker>
          <c:xVal>
            <c:numRef>
              <c:f>'compare experiment and Paret'!$A$2:$A$4617</c:f>
              <c:numCache>
                <c:formatCode>0.00E+00</c:formatCode>
                <c:ptCount val="4616"/>
                <c:pt idx="0">
                  <c:v>0</c:v>
                </c:pt>
                <c:pt idx="1">
                  <c:v>0</c:v>
                </c:pt>
                <c:pt idx="2">
                  <c:v>0.1</c:v>
                </c:pt>
                <c:pt idx="3">
                  <c:v>0.2</c:v>
                </c:pt>
                <c:pt idx="4">
                  <c:v>0.3</c:v>
                </c:pt>
                <c:pt idx="5">
                  <c:v>0.4</c:v>
                </c:pt>
                <c:pt idx="6">
                  <c:v>0.5</c:v>
                </c:pt>
                <c:pt idx="7">
                  <c:v>0.6</c:v>
                </c:pt>
                <c:pt idx="8">
                  <c:v>0.7</c:v>
                </c:pt>
                <c:pt idx="9">
                  <c:v>0.8</c:v>
                </c:pt>
                <c:pt idx="10">
                  <c:v>0.9</c:v>
                </c:pt>
                <c:pt idx="11">
                  <c:v>1</c:v>
                </c:pt>
                <c:pt idx="12">
                  <c:v>1.1000000000000001</c:v>
                </c:pt>
                <c:pt idx="13">
                  <c:v>1.2</c:v>
                </c:pt>
                <c:pt idx="14">
                  <c:v>1.3</c:v>
                </c:pt>
                <c:pt idx="15">
                  <c:v>1.4</c:v>
                </c:pt>
                <c:pt idx="16">
                  <c:v>1.5</c:v>
                </c:pt>
                <c:pt idx="17">
                  <c:v>1.6</c:v>
                </c:pt>
                <c:pt idx="18">
                  <c:v>1.7</c:v>
                </c:pt>
                <c:pt idx="19">
                  <c:v>1.8</c:v>
                </c:pt>
                <c:pt idx="20">
                  <c:v>1.9</c:v>
                </c:pt>
                <c:pt idx="21">
                  <c:v>2</c:v>
                </c:pt>
                <c:pt idx="22">
                  <c:v>2.1</c:v>
                </c:pt>
                <c:pt idx="23">
                  <c:v>2.2000000000000002</c:v>
                </c:pt>
                <c:pt idx="24">
                  <c:v>2.2999999999999998</c:v>
                </c:pt>
                <c:pt idx="25">
                  <c:v>2.4</c:v>
                </c:pt>
                <c:pt idx="26">
                  <c:v>2.5</c:v>
                </c:pt>
                <c:pt idx="27">
                  <c:v>2.6</c:v>
                </c:pt>
                <c:pt idx="28">
                  <c:v>2.7</c:v>
                </c:pt>
                <c:pt idx="29">
                  <c:v>2.8</c:v>
                </c:pt>
                <c:pt idx="30">
                  <c:v>2.9</c:v>
                </c:pt>
                <c:pt idx="31">
                  <c:v>3</c:v>
                </c:pt>
                <c:pt idx="32">
                  <c:v>3.1</c:v>
                </c:pt>
                <c:pt idx="33">
                  <c:v>3.2</c:v>
                </c:pt>
                <c:pt idx="34">
                  <c:v>3.3</c:v>
                </c:pt>
                <c:pt idx="35">
                  <c:v>3.4</c:v>
                </c:pt>
                <c:pt idx="36">
                  <c:v>3.5</c:v>
                </c:pt>
                <c:pt idx="37">
                  <c:v>3.6</c:v>
                </c:pt>
                <c:pt idx="38">
                  <c:v>3.7</c:v>
                </c:pt>
                <c:pt idx="39">
                  <c:v>3.8</c:v>
                </c:pt>
                <c:pt idx="40">
                  <c:v>3.9</c:v>
                </c:pt>
                <c:pt idx="41">
                  <c:v>4</c:v>
                </c:pt>
                <c:pt idx="42">
                  <c:v>4.0999999999999996</c:v>
                </c:pt>
                <c:pt idx="43">
                  <c:v>4.2</c:v>
                </c:pt>
                <c:pt idx="44">
                  <c:v>4.3</c:v>
                </c:pt>
                <c:pt idx="45">
                  <c:v>4.4000000000000004</c:v>
                </c:pt>
                <c:pt idx="46">
                  <c:v>4.5</c:v>
                </c:pt>
                <c:pt idx="47">
                  <c:v>4.5999999999999996</c:v>
                </c:pt>
                <c:pt idx="48">
                  <c:v>4.7</c:v>
                </c:pt>
                <c:pt idx="49">
                  <c:v>4.8</c:v>
                </c:pt>
                <c:pt idx="50">
                  <c:v>4.9000000000000004</c:v>
                </c:pt>
                <c:pt idx="51">
                  <c:v>5</c:v>
                </c:pt>
                <c:pt idx="52">
                  <c:v>5.0999999999999996</c:v>
                </c:pt>
                <c:pt idx="53">
                  <c:v>5.2</c:v>
                </c:pt>
                <c:pt idx="54">
                  <c:v>5.3</c:v>
                </c:pt>
                <c:pt idx="55">
                  <c:v>5.4</c:v>
                </c:pt>
                <c:pt idx="56">
                  <c:v>5.5</c:v>
                </c:pt>
                <c:pt idx="57">
                  <c:v>5.6</c:v>
                </c:pt>
                <c:pt idx="58">
                  <c:v>5.7</c:v>
                </c:pt>
                <c:pt idx="59">
                  <c:v>5.8</c:v>
                </c:pt>
                <c:pt idx="60">
                  <c:v>5.9</c:v>
                </c:pt>
                <c:pt idx="61">
                  <c:v>6</c:v>
                </c:pt>
                <c:pt idx="62">
                  <c:v>6.1</c:v>
                </c:pt>
                <c:pt idx="63">
                  <c:v>6.2</c:v>
                </c:pt>
                <c:pt idx="64">
                  <c:v>6.3</c:v>
                </c:pt>
                <c:pt idx="65">
                  <c:v>6.4</c:v>
                </c:pt>
                <c:pt idx="66">
                  <c:v>6.5</c:v>
                </c:pt>
                <c:pt idx="67">
                  <c:v>6.6</c:v>
                </c:pt>
                <c:pt idx="68">
                  <c:v>6.7</c:v>
                </c:pt>
                <c:pt idx="69">
                  <c:v>6.8</c:v>
                </c:pt>
                <c:pt idx="70">
                  <c:v>6.9</c:v>
                </c:pt>
                <c:pt idx="71">
                  <c:v>7</c:v>
                </c:pt>
                <c:pt idx="72">
                  <c:v>7.1</c:v>
                </c:pt>
                <c:pt idx="73">
                  <c:v>7.2</c:v>
                </c:pt>
                <c:pt idx="74">
                  <c:v>7.3</c:v>
                </c:pt>
                <c:pt idx="75">
                  <c:v>7.4</c:v>
                </c:pt>
                <c:pt idx="76">
                  <c:v>7.5</c:v>
                </c:pt>
                <c:pt idx="77">
                  <c:v>7.6</c:v>
                </c:pt>
                <c:pt idx="78">
                  <c:v>7.7</c:v>
                </c:pt>
                <c:pt idx="79">
                  <c:v>7.8</c:v>
                </c:pt>
                <c:pt idx="80">
                  <c:v>7.9</c:v>
                </c:pt>
                <c:pt idx="81">
                  <c:v>8</c:v>
                </c:pt>
                <c:pt idx="82">
                  <c:v>8.1</c:v>
                </c:pt>
                <c:pt idx="83">
                  <c:v>8.1999999999999993</c:v>
                </c:pt>
                <c:pt idx="84">
                  <c:v>8.3000000000000007</c:v>
                </c:pt>
                <c:pt idx="85">
                  <c:v>8.4</c:v>
                </c:pt>
                <c:pt idx="86">
                  <c:v>8.5</c:v>
                </c:pt>
                <c:pt idx="87">
                  <c:v>8.6</c:v>
                </c:pt>
                <c:pt idx="88">
                  <c:v>8.6999999999999993</c:v>
                </c:pt>
                <c:pt idx="89">
                  <c:v>8.8000000000000007</c:v>
                </c:pt>
                <c:pt idx="90">
                  <c:v>8.9</c:v>
                </c:pt>
                <c:pt idx="91">
                  <c:v>9</c:v>
                </c:pt>
                <c:pt idx="92">
                  <c:v>9.1</c:v>
                </c:pt>
                <c:pt idx="93">
                  <c:v>9.1999999999999993</c:v>
                </c:pt>
                <c:pt idx="94">
                  <c:v>9.3000000000000007</c:v>
                </c:pt>
                <c:pt idx="95">
                  <c:v>9.4</c:v>
                </c:pt>
                <c:pt idx="96">
                  <c:v>9.5</c:v>
                </c:pt>
                <c:pt idx="97">
                  <c:v>9.6</c:v>
                </c:pt>
                <c:pt idx="98">
                  <c:v>9.6999999999999993</c:v>
                </c:pt>
                <c:pt idx="99">
                  <c:v>9.8000000000000007</c:v>
                </c:pt>
                <c:pt idx="100">
                  <c:v>9.9</c:v>
                </c:pt>
                <c:pt idx="101">
                  <c:v>10</c:v>
                </c:pt>
                <c:pt idx="102">
                  <c:v>10.1</c:v>
                </c:pt>
                <c:pt idx="103">
                  <c:v>10.199999999999999</c:v>
                </c:pt>
                <c:pt idx="104">
                  <c:v>10.3</c:v>
                </c:pt>
                <c:pt idx="105">
                  <c:v>10.4</c:v>
                </c:pt>
                <c:pt idx="106">
                  <c:v>10.5</c:v>
                </c:pt>
                <c:pt idx="107">
                  <c:v>10.6</c:v>
                </c:pt>
                <c:pt idx="108">
                  <c:v>10.7</c:v>
                </c:pt>
                <c:pt idx="109">
                  <c:v>10.8</c:v>
                </c:pt>
                <c:pt idx="110">
                  <c:v>10.9</c:v>
                </c:pt>
                <c:pt idx="111">
                  <c:v>11</c:v>
                </c:pt>
                <c:pt idx="112">
                  <c:v>11.1</c:v>
                </c:pt>
                <c:pt idx="113">
                  <c:v>11.2</c:v>
                </c:pt>
                <c:pt idx="114">
                  <c:v>11.3</c:v>
                </c:pt>
                <c:pt idx="115">
                  <c:v>11.4</c:v>
                </c:pt>
                <c:pt idx="116">
                  <c:v>11.5</c:v>
                </c:pt>
                <c:pt idx="117">
                  <c:v>11.6</c:v>
                </c:pt>
                <c:pt idx="118">
                  <c:v>11.7</c:v>
                </c:pt>
                <c:pt idx="119">
                  <c:v>11.8</c:v>
                </c:pt>
                <c:pt idx="120">
                  <c:v>11.9</c:v>
                </c:pt>
                <c:pt idx="121">
                  <c:v>12</c:v>
                </c:pt>
                <c:pt idx="122">
                  <c:v>12.1</c:v>
                </c:pt>
                <c:pt idx="123">
                  <c:v>12.2</c:v>
                </c:pt>
                <c:pt idx="124">
                  <c:v>12.3</c:v>
                </c:pt>
                <c:pt idx="125">
                  <c:v>12.4</c:v>
                </c:pt>
                <c:pt idx="126">
                  <c:v>12.5</c:v>
                </c:pt>
                <c:pt idx="127">
                  <c:v>12.6</c:v>
                </c:pt>
                <c:pt idx="128">
                  <c:v>12.7</c:v>
                </c:pt>
                <c:pt idx="129">
                  <c:v>12.8</c:v>
                </c:pt>
                <c:pt idx="130">
                  <c:v>12.9</c:v>
                </c:pt>
                <c:pt idx="131">
                  <c:v>13</c:v>
                </c:pt>
                <c:pt idx="132">
                  <c:v>13.1</c:v>
                </c:pt>
                <c:pt idx="133">
                  <c:v>13.2</c:v>
                </c:pt>
                <c:pt idx="134">
                  <c:v>13.3</c:v>
                </c:pt>
                <c:pt idx="135">
                  <c:v>13.4</c:v>
                </c:pt>
                <c:pt idx="136">
                  <c:v>13.5</c:v>
                </c:pt>
                <c:pt idx="137">
                  <c:v>13.6</c:v>
                </c:pt>
                <c:pt idx="138">
                  <c:v>13.7</c:v>
                </c:pt>
                <c:pt idx="139">
                  <c:v>13.8</c:v>
                </c:pt>
                <c:pt idx="140">
                  <c:v>13.9</c:v>
                </c:pt>
                <c:pt idx="141">
                  <c:v>14</c:v>
                </c:pt>
                <c:pt idx="142">
                  <c:v>14.1</c:v>
                </c:pt>
                <c:pt idx="143">
                  <c:v>14.2</c:v>
                </c:pt>
                <c:pt idx="144">
                  <c:v>14.3</c:v>
                </c:pt>
                <c:pt idx="145">
                  <c:v>14.4</c:v>
                </c:pt>
                <c:pt idx="146">
                  <c:v>14.5</c:v>
                </c:pt>
                <c:pt idx="147">
                  <c:v>14.6</c:v>
                </c:pt>
                <c:pt idx="148">
                  <c:v>14.7</c:v>
                </c:pt>
                <c:pt idx="149">
                  <c:v>14.8</c:v>
                </c:pt>
                <c:pt idx="150">
                  <c:v>14.9</c:v>
                </c:pt>
                <c:pt idx="151">
                  <c:v>15</c:v>
                </c:pt>
                <c:pt idx="152">
                  <c:v>15.1</c:v>
                </c:pt>
                <c:pt idx="153">
                  <c:v>15.2</c:v>
                </c:pt>
                <c:pt idx="154">
                  <c:v>15.3</c:v>
                </c:pt>
                <c:pt idx="155">
                  <c:v>15.4</c:v>
                </c:pt>
                <c:pt idx="156">
                  <c:v>15.5</c:v>
                </c:pt>
                <c:pt idx="157">
                  <c:v>15.6</c:v>
                </c:pt>
                <c:pt idx="158">
                  <c:v>15.7</c:v>
                </c:pt>
                <c:pt idx="159">
                  <c:v>15.8</c:v>
                </c:pt>
                <c:pt idx="160">
                  <c:v>15.9</c:v>
                </c:pt>
                <c:pt idx="161">
                  <c:v>16</c:v>
                </c:pt>
                <c:pt idx="162">
                  <c:v>16.100000000000001</c:v>
                </c:pt>
                <c:pt idx="163">
                  <c:v>16.2</c:v>
                </c:pt>
                <c:pt idx="164">
                  <c:v>16.3</c:v>
                </c:pt>
                <c:pt idx="165">
                  <c:v>16.399999999999999</c:v>
                </c:pt>
                <c:pt idx="166">
                  <c:v>16.5</c:v>
                </c:pt>
                <c:pt idx="167">
                  <c:v>16.600000000000001</c:v>
                </c:pt>
                <c:pt idx="168">
                  <c:v>16.7</c:v>
                </c:pt>
                <c:pt idx="169">
                  <c:v>16.8</c:v>
                </c:pt>
                <c:pt idx="170">
                  <c:v>16.899999999999999</c:v>
                </c:pt>
                <c:pt idx="171">
                  <c:v>17</c:v>
                </c:pt>
                <c:pt idx="172">
                  <c:v>17.100000000000001</c:v>
                </c:pt>
                <c:pt idx="173">
                  <c:v>17.2</c:v>
                </c:pt>
                <c:pt idx="174">
                  <c:v>17.3</c:v>
                </c:pt>
                <c:pt idx="175">
                  <c:v>17.399999999999999</c:v>
                </c:pt>
                <c:pt idx="176">
                  <c:v>17.5</c:v>
                </c:pt>
                <c:pt idx="177">
                  <c:v>17.600000000000001</c:v>
                </c:pt>
                <c:pt idx="178">
                  <c:v>17.7</c:v>
                </c:pt>
                <c:pt idx="179">
                  <c:v>17.8</c:v>
                </c:pt>
                <c:pt idx="180">
                  <c:v>17.899999999999999</c:v>
                </c:pt>
                <c:pt idx="181">
                  <c:v>18</c:v>
                </c:pt>
                <c:pt idx="182">
                  <c:v>18.100000000000001</c:v>
                </c:pt>
                <c:pt idx="183">
                  <c:v>18.2</c:v>
                </c:pt>
                <c:pt idx="184">
                  <c:v>18.3</c:v>
                </c:pt>
                <c:pt idx="185">
                  <c:v>18.399999999999999</c:v>
                </c:pt>
                <c:pt idx="186">
                  <c:v>18.5</c:v>
                </c:pt>
                <c:pt idx="187">
                  <c:v>18.600000000000001</c:v>
                </c:pt>
                <c:pt idx="188">
                  <c:v>18.7</c:v>
                </c:pt>
                <c:pt idx="189">
                  <c:v>18.8</c:v>
                </c:pt>
                <c:pt idx="190">
                  <c:v>18.899999999999999</c:v>
                </c:pt>
                <c:pt idx="191">
                  <c:v>19</c:v>
                </c:pt>
                <c:pt idx="192">
                  <c:v>19.100000000000001</c:v>
                </c:pt>
                <c:pt idx="193">
                  <c:v>19.2</c:v>
                </c:pt>
                <c:pt idx="194">
                  <c:v>19.3</c:v>
                </c:pt>
                <c:pt idx="195">
                  <c:v>19.399999999999999</c:v>
                </c:pt>
                <c:pt idx="196">
                  <c:v>19.5</c:v>
                </c:pt>
                <c:pt idx="197">
                  <c:v>19.600000000000001</c:v>
                </c:pt>
                <c:pt idx="198">
                  <c:v>19.7</c:v>
                </c:pt>
                <c:pt idx="199">
                  <c:v>19.8</c:v>
                </c:pt>
                <c:pt idx="200">
                  <c:v>19.899999999999999</c:v>
                </c:pt>
                <c:pt idx="201">
                  <c:v>20</c:v>
                </c:pt>
                <c:pt idx="202">
                  <c:v>25</c:v>
                </c:pt>
                <c:pt idx="203">
                  <c:v>30</c:v>
                </c:pt>
                <c:pt idx="204">
                  <c:v>35</c:v>
                </c:pt>
                <c:pt idx="205">
                  <c:v>40</c:v>
                </c:pt>
                <c:pt idx="206">
                  <c:v>45</c:v>
                </c:pt>
                <c:pt idx="207">
                  <c:v>50</c:v>
                </c:pt>
                <c:pt idx="208">
                  <c:v>55</c:v>
                </c:pt>
                <c:pt idx="209">
                  <c:v>60</c:v>
                </c:pt>
                <c:pt idx="210">
                  <c:v>61.009</c:v>
                </c:pt>
                <c:pt idx="211">
                  <c:v>62.009</c:v>
                </c:pt>
                <c:pt idx="212">
                  <c:v>63.009</c:v>
                </c:pt>
                <c:pt idx="213">
                  <c:v>64.009</c:v>
                </c:pt>
                <c:pt idx="214">
                  <c:v>65</c:v>
                </c:pt>
                <c:pt idx="215">
                  <c:v>65.009</c:v>
                </c:pt>
                <c:pt idx="216">
                  <c:v>66.009</c:v>
                </c:pt>
                <c:pt idx="217">
                  <c:v>67.009</c:v>
                </c:pt>
                <c:pt idx="218">
                  <c:v>68.009</c:v>
                </c:pt>
                <c:pt idx="219">
                  <c:v>69.009</c:v>
                </c:pt>
                <c:pt idx="220">
                  <c:v>70</c:v>
                </c:pt>
                <c:pt idx="221">
                  <c:v>70.001800000000003</c:v>
                </c:pt>
                <c:pt idx="222">
                  <c:v>70.101799999999997</c:v>
                </c:pt>
                <c:pt idx="223">
                  <c:v>70.201800000000006</c:v>
                </c:pt>
                <c:pt idx="224">
                  <c:v>70.3018</c:v>
                </c:pt>
                <c:pt idx="225">
                  <c:v>70.401799999999994</c:v>
                </c:pt>
                <c:pt idx="226">
                  <c:v>70.501800000000003</c:v>
                </c:pt>
                <c:pt idx="227">
                  <c:v>70.601799999999997</c:v>
                </c:pt>
                <c:pt idx="228">
                  <c:v>70.701800000000006</c:v>
                </c:pt>
                <c:pt idx="229">
                  <c:v>70.8018</c:v>
                </c:pt>
                <c:pt idx="230">
                  <c:v>70.901799999999994</c:v>
                </c:pt>
                <c:pt idx="231">
                  <c:v>71</c:v>
                </c:pt>
                <c:pt idx="232">
                  <c:v>71.001800000000003</c:v>
                </c:pt>
                <c:pt idx="233">
                  <c:v>71.101799999999997</c:v>
                </c:pt>
                <c:pt idx="234">
                  <c:v>71.201800000000006</c:v>
                </c:pt>
                <c:pt idx="235">
                  <c:v>71.3018</c:v>
                </c:pt>
                <c:pt idx="236">
                  <c:v>71.401799999999994</c:v>
                </c:pt>
                <c:pt idx="237">
                  <c:v>71.501800000000003</c:v>
                </c:pt>
                <c:pt idx="238">
                  <c:v>71.601799999999997</c:v>
                </c:pt>
                <c:pt idx="239">
                  <c:v>71.701800000000006</c:v>
                </c:pt>
                <c:pt idx="240">
                  <c:v>71.8018</c:v>
                </c:pt>
                <c:pt idx="241">
                  <c:v>71.901799999999994</c:v>
                </c:pt>
                <c:pt idx="242">
                  <c:v>72</c:v>
                </c:pt>
                <c:pt idx="243">
                  <c:v>72.001800000000003</c:v>
                </c:pt>
                <c:pt idx="244">
                  <c:v>72.101799999999997</c:v>
                </c:pt>
                <c:pt idx="245">
                  <c:v>72.201800000000006</c:v>
                </c:pt>
                <c:pt idx="246">
                  <c:v>72.3018</c:v>
                </c:pt>
                <c:pt idx="247">
                  <c:v>72.401799999999994</c:v>
                </c:pt>
                <c:pt idx="248">
                  <c:v>72.501800000000003</c:v>
                </c:pt>
                <c:pt idx="249">
                  <c:v>72.601799999999997</c:v>
                </c:pt>
                <c:pt idx="250">
                  <c:v>72.701800000000006</c:v>
                </c:pt>
                <c:pt idx="251">
                  <c:v>72.8018</c:v>
                </c:pt>
                <c:pt idx="252">
                  <c:v>72.901799999999994</c:v>
                </c:pt>
                <c:pt idx="253">
                  <c:v>73</c:v>
                </c:pt>
                <c:pt idx="254">
                  <c:v>73.001800000000003</c:v>
                </c:pt>
                <c:pt idx="255">
                  <c:v>73.101799999999997</c:v>
                </c:pt>
                <c:pt idx="256">
                  <c:v>73.201800000000006</c:v>
                </c:pt>
                <c:pt idx="257">
                  <c:v>73.3018</c:v>
                </c:pt>
                <c:pt idx="258">
                  <c:v>73.401799999999994</c:v>
                </c:pt>
                <c:pt idx="259">
                  <c:v>73.501800000000003</c:v>
                </c:pt>
                <c:pt idx="260">
                  <c:v>73.601799999999997</c:v>
                </c:pt>
                <c:pt idx="261">
                  <c:v>73.701800000000006</c:v>
                </c:pt>
                <c:pt idx="262">
                  <c:v>73.8018</c:v>
                </c:pt>
                <c:pt idx="263">
                  <c:v>73.901799999999994</c:v>
                </c:pt>
                <c:pt idx="264">
                  <c:v>74</c:v>
                </c:pt>
                <c:pt idx="265">
                  <c:v>74.001800000000003</c:v>
                </c:pt>
                <c:pt idx="266">
                  <c:v>74.101799999999997</c:v>
                </c:pt>
                <c:pt idx="267">
                  <c:v>74.201800000000006</c:v>
                </c:pt>
                <c:pt idx="268">
                  <c:v>74.3018</c:v>
                </c:pt>
                <c:pt idx="269">
                  <c:v>74.401799999999994</c:v>
                </c:pt>
                <c:pt idx="270">
                  <c:v>74.501800000000003</c:v>
                </c:pt>
                <c:pt idx="271">
                  <c:v>74.601799999999997</c:v>
                </c:pt>
                <c:pt idx="272">
                  <c:v>74.701800000000006</c:v>
                </c:pt>
                <c:pt idx="273">
                  <c:v>74.8018</c:v>
                </c:pt>
                <c:pt idx="274">
                  <c:v>74.901799999999994</c:v>
                </c:pt>
                <c:pt idx="275">
                  <c:v>75</c:v>
                </c:pt>
                <c:pt idx="276">
                  <c:v>75.001800000000003</c:v>
                </c:pt>
                <c:pt idx="277">
                  <c:v>75.101799999999997</c:v>
                </c:pt>
                <c:pt idx="278">
                  <c:v>75.201800000000006</c:v>
                </c:pt>
                <c:pt idx="279">
                  <c:v>75.3018</c:v>
                </c:pt>
                <c:pt idx="280">
                  <c:v>75.401799999999994</c:v>
                </c:pt>
                <c:pt idx="281">
                  <c:v>75.501800000000003</c:v>
                </c:pt>
                <c:pt idx="282">
                  <c:v>75.601799999999997</c:v>
                </c:pt>
                <c:pt idx="283">
                  <c:v>75.701800000000006</c:v>
                </c:pt>
                <c:pt idx="284">
                  <c:v>75.8018</c:v>
                </c:pt>
                <c:pt idx="285">
                  <c:v>75.901799999999994</c:v>
                </c:pt>
                <c:pt idx="286">
                  <c:v>76</c:v>
                </c:pt>
                <c:pt idx="287">
                  <c:v>76.001800000000003</c:v>
                </c:pt>
                <c:pt idx="288">
                  <c:v>76.101799999999997</c:v>
                </c:pt>
                <c:pt idx="289">
                  <c:v>76.201800000000006</c:v>
                </c:pt>
                <c:pt idx="290">
                  <c:v>76.3018</c:v>
                </c:pt>
                <c:pt idx="291">
                  <c:v>76.401799999999994</c:v>
                </c:pt>
                <c:pt idx="292">
                  <c:v>76.501800000000003</c:v>
                </c:pt>
                <c:pt idx="293">
                  <c:v>76.601799999999997</c:v>
                </c:pt>
                <c:pt idx="294">
                  <c:v>76.701800000000006</c:v>
                </c:pt>
                <c:pt idx="295">
                  <c:v>76.8018</c:v>
                </c:pt>
                <c:pt idx="296">
                  <c:v>76.901799999999994</c:v>
                </c:pt>
                <c:pt idx="297">
                  <c:v>77</c:v>
                </c:pt>
                <c:pt idx="298">
                  <c:v>77.001800000000003</c:v>
                </c:pt>
                <c:pt idx="299">
                  <c:v>77.101799999999997</c:v>
                </c:pt>
                <c:pt idx="300">
                  <c:v>77.201800000000006</c:v>
                </c:pt>
                <c:pt idx="301">
                  <c:v>77.3018</c:v>
                </c:pt>
                <c:pt idx="302">
                  <c:v>77.401799999999994</c:v>
                </c:pt>
                <c:pt idx="303">
                  <c:v>77.501800000000003</c:v>
                </c:pt>
                <c:pt idx="304">
                  <c:v>77.601799999999997</c:v>
                </c:pt>
                <c:pt idx="305">
                  <c:v>77.701800000000006</c:v>
                </c:pt>
                <c:pt idx="306">
                  <c:v>77.8018</c:v>
                </c:pt>
                <c:pt idx="307">
                  <c:v>77.901799999999994</c:v>
                </c:pt>
                <c:pt idx="308">
                  <c:v>78</c:v>
                </c:pt>
                <c:pt idx="309">
                  <c:v>78.001800000000003</c:v>
                </c:pt>
                <c:pt idx="310">
                  <c:v>78.101799999999997</c:v>
                </c:pt>
                <c:pt idx="311">
                  <c:v>78.201800000000006</c:v>
                </c:pt>
                <c:pt idx="312">
                  <c:v>78.3018</c:v>
                </c:pt>
                <c:pt idx="313">
                  <c:v>78.401799999999994</c:v>
                </c:pt>
                <c:pt idx="314">
                  <c:v>78.501800000000003</c:v>
                </c:pt>
                <c:pt idx="315">
                  <c:v>78.601799999999997</c:v>
                </c:pt>
                <c:pt idx="316">
                  <c:v>78.701800000000006</c:v>
                </c:pt>
                <c:pt idx="317">
                  <c:v>78.8018</c:v>
                </c:pt>
                <c:pt idx="318">
                  <c:v>78.901799999999994</c:v>
                </c:pt>
                <c:pt idx="319">
                  <c:v>79</c:v>
                </c:pt>
                <c:pt idx="320">
                  <c:v>79.001800000000003</c:v>
                </c:pt>
                <c:pt idx="321">
                  <c:v>79.101799999999997</c:v>
                </c:pt>
                <c:pt idx="322">
                  <c:v>79.201800000000006</c:v>
                </c:pt>
                <c:pt idx="323">
                  <c:v>79.3018</c:v>
                </c:pt>
                <c:pt idx="324">
                  <c:v>79.401799999999994</c:v>
                </c:pt>
                <c:pt idx="325">
                  <c:v>79.501800000000003</c:v>
                </c:pt>
                <c:pt idx="326">
                  <c:v>79.601799999999997</c:v>
                </c:pt>
                <c:pt idx="327">
                  <c:v>79.701800000000006</c:v>
                </c:pt>
                <c:pt idx="328">
                  <c:v>79.8018</c:v>
                </c:pt>
                <c:pt idx="329">
                  <c:v>79.901799999999994</c:v>
                </c:pt>
                <c:pt idx="330">
                  <c:v>80</c:v>
                </c:pt>
                <c:pt idx="331">
                  <c:v>80.001800000000003</c:v>
                </c:pt>
                <c:pt idx="332">
                  <c:v>80.101799999999997</c:v>
                </c:pt>
                <c:pt idx="333">
                  <c:v>80.201800000000006</c:v>
                </c:pt>
                <c:pt idx="334">
                  <c:v>80.3018</c:v>
                </c:pt>
                <c:pt idx="335">
                  <c:v>80.401799999999994</c:v>
                </c:pt>
                <c:pt idx="336">
                  <c:v>80.501800000000003</c:v>
                </c:pt>
                <c:pt idx="337">
                  <c:v>80.601799999999997</c:v>
                </c:pt>
                <c:pt idx="338">
                  <c:v>80.701800000000006</c:v>
                </c:pt>
                <c:pt idx="339">
                  <c:v>80.8018</c:v>
                </c:pt>
                <c:pt idx="340">
                  <c:v>80.901799999999994</c:v>
                </c:pt>
                <c:pt idx="341">
                  <c:v>81</c:v>
                </c:pt>
                <c:pt idx="342">
                  <c:v>81.001800000000003</c:v>
                </c:pt>
                <c:pt idx="343">
                  <c:v>81.101799999999997</c:v>
                </c:pt>
                <c:pt idx="344">
                  <c:v>81.201800000000006</c:v>
                </c:pt>
                <c:pt idx="345">
                  <c:v>81.3018</c:v>
                </c:pt>
                <c:pt idx="346">
                  <c:v>81.401799999999994</c:v>
                </c:pt>
                <c:pt idx="347">
                  <c:v>81.501800000000003</c:v>
                </c:pt>
                <c:pt idx="348">
                  <c:v>81.601799999999997</c:v>
                </c:pt>
                <c:pt idx="349">
                  <c:v>81.701800000000006</c:v>
                </c:pt>
                <c:pt idx="350">
                  <c:v>81.8018</c:v>
                </c:pt>
                <c:pt idx="351">
                  <c:v>81.901799999999994</c:v>
                </c:pt>
                <c:pt idx="352">
                  <c:v>82</c:v>
                </c:pt>
                <c:pt idx="353">
                  <c:v>82.001800000000003</c:v>
                </c:pt>
                <c:pt idx="354">
                  <c:v>82.101799999999997</c:v>
                </c:pt>
                <c:pt idx="355">
                  <c:v>82.201800000000006</c:v>
                </c:pt>
                <c:pt idx="356">
                  <c:v>82.3018</c:v>
                </c:pt>
                <c:pt idx="357">
                  <c:v>82.401799999999994</c:v>
                </c:pt>
                <c:pt idx="358">
                  <c:v>82.501800000000003</c:v>
                </c:pt>
                <c:pt idx="359">
                  <c:v>82.601799999999997</c:v>
                </c:pt>
                <c:pt idx="360">
                  <c:v>82.701800000000006</c:v>
                </c:pt>
                <c:pt idx="361">
                  <c:v>82.8018</c:v>
                </c:pt>
                <c:pt idx="362">
                  <c:v>82.901799999999994</c:v>
                </c:pt>
                <c:pt idx="363">
                  <c:v>83</c:v>
                </c:pt>
                <c:pt idx="364">
                  <c:v>83.001800000000003</c:v>
                </c:pt>
                <c:pt idx="365">
                  <c:v>83.101799999999997</c:v>
                </c:pt>
                <c:pt idx="366">
                  <c:v>83.201800000000006</c:v>
                </c:pt>
                <c:pt idx="367">
                  <c:v>83.3018</c:v>
                </c:pt>
                <c:pt idx="368">
                  <c:v>83.401799999999994</c:v>
                </c:pt>
                <c:pt idx="369">
                  <c:v>83.501800000000003</c:v>
                </c:pt>
                <c:pt idx="370">
                  <c:v>83.601799999999997</c:v>
                </c:pt>
                <c:pt idx="371">
                  <c:v>83.701800000000006</c:v>
                </c:pt>
                <c:pt idx="372">
                  <c:v>83.8018</c:v>
                </c:pt>
                <c:pt idx="373">
                  <c:v>83.901799999999994</c:v>
                </c:pt>
                <c:pt idx="374">
                  <c:v>84</c:v>
                </c:pt>
                <c:pt idx="375">
                  <c:v>84.001800000000003</c:v>
                </c:pt>
                <c:pt idx="376">
                  <c:v>84.101799999999997</c:v>
                </c:pt>
                <c:pt idx="377">
                  <c:v>84.201800000000006</c:v>
                </c:pt>
                <c:pt idx="378">
                  <c:v>84.3018</c:v>
                </c:pt>
                <c:pt idx="379">
                  <c:v>84.401799999999994</c:v>
                </c:pt>
                <c:pt idx="380">
                  <c:v>84.501800000000003</c:v>
                </c:pt>
                <c:pt idx="381">
                  <c:v>84.601799999999997</c:v>
                </c:pt>
                <c:pt idx="382">
                  <c:v>84.701800000000006</c:v>
                </c:pt>
                <c:pt idx="383">
                  <c:v>84.8018</c:v>
                </c:pt>
                <c:pt idx="384">
                  <c:v>84.901799999999994</c:v>
                </c:pt>
                <c:pt idx="385">
                  <c:v>85</c:v>
                </c:pt>
                <c:pt idx="386">
                  <c:v>85.001800000000003</c:v>
                </c:pt>
                <c:pt idx="387">
                  <c:v>85.101799999999997</c:v>
                </c:pt>
                <c:pt idx="388">
                  <c:v>85.201800000000006</c:v>
                </c:pt>
                <c:pt idx="389">
                  <c:v>85.3018</c:v>
                </c:pt>
                <c:pt idx="390">
                  <c:v>85.401799999999994</c:v>
                </c:pt>
                <c:pt idx="391">
                  <c:v>85.501800000000003</c:v>
                </c:pt>
                <c:pt idx="392">
                  <c:v>85.601799999999997</c:v>
                </c:pt>
                <c:pt idx="393">
                  <c:v>85.701800000000006</c:v>
                </c:pt>
                <c:pt idx="394">
                  <c:v>85.8018</c:v>
                </c:pt>
                <c:pt idx="395">
                  <c:v>85.901799999999994</c:v>
                </c:pt>
                <c:pt idx="396">
                  <c:v>86</c:v>
                </c:pt>
                <c:pt idx="397">
                  <c:v>86.001800000000003</c:v>
                </c:pt>
                <c:pt idx="398">
                  <c:v>86.101799999999997</c:v>
                </c:pt>
                <c:pt idx="399">
                  <c:v>86.201800000000006</c:v>
                </c:pt>
                <c:pt idx="400">
                  <c:v>86.3018</c:v>
                </c:pt>
                <c:pt idx="401">
                  <c:v>86.401799999999994</c:v>
                </c:pt>
                <c:pt idx="402">
                  <c:v>86.501800000000003</c:v>
                </c:pt>
                <c:pt idx="403">
                  <c:v>86.601799999999997</c:v>
                </c:pt>
                <c:pt idx="404">
                  <c:v>86.701800000000006</c:v>
                </c:pt>
                <c:pt idx="405">
                  <c:v>86.8018</c:v>
                </c:pt>
                <c:pt idx="406">
                  <c:v>86.901799999999994</c:v>
                </c:pt>
                <c:pt idx="407">
                  <c:v>87</c:v>
                </c:pt>
                <c:pt idx="408">
                  <c:v>87.001800000000003</c:v>
                </c:pt>
                <c:pt idx="409">
                  <c:v>87.101799999999997</c:v>
                </c:pt>
                <c:pt idx="410">
                  <c:v>87.201800000000006</c:v>
                </c:pt>
                <c:pt idx="411">
                  <c:v>87.3018</c:v>
                </c:pt>
                <c:pt idx="412">
                  <c:v>87.401799999999994</c:v>
                </c:pt>
                <c:pt idx="413">
                  <c:v>87.501800000000003</c:v>
                </c:pt>
                <c:pt idx="414">
                  <c:v>87.601799999999997</c:v>
                </c:pt>
                <c:pt idx="415">
                  <c:v>87.701800000000006</c:v>
                </c:pt>
                <c:pt idx="416">
                  <c:v>87.8018</c:v>
                </c:pt>
                <c:pt idx="417">
                  <c:v>87.901799999999994</c:v>
                </c:pt>
                <c:pt idx="418">
                  <c:v>88</c:v>
                </c:pt>
                <c:pt idx="419">
                  <c:v>88.001800000000003</c:v>
                </c:pt>
                <c:pt idx="420">
                  <c:v>88.101799999999997</c:v>
                </c:pt>
                <c:pt idx="421">
                  <c:v>88.201800000000006</c:v>
                </c:pt>
                <c:pt idx="422">
                  <c:v>88.3018</c:v>
                </c:pt>
                <c:pt idx="423">
                  <c:v>88.401799999999994</c:v>
                </c:pt>
                <c:pt idx="424">
                  <c:v>88.501800000000003</c:v>
                </c:pt>
                <c:pt idx="425">
                  <c:v>88.601799999999997</c:v>
                </c:pt>
                <c:pt idx="426">
                  <c:v>88.701800000000006</c:v>
                </c:pt>
                <c:pt idx="427">
                  <c:v>88.8018</c:v>
                </c:pt>
                <c:pt idx="428">
                  <c:v>88.901799999999994</c:v>
                </c:pt>
                <c:pt idx="429">
                  <c:v>89</c:v>
                </c:pt>
                <c:pt idx="430">
                  <c:v>89.001800000000003</c:v>
                </c:pt>
                <c:pt idx="431">
                  <c:v>89.101799999999997</c:v>
                </c:pt>
                <c:pt idx="432">
                  <c:v>89.201800000000006</c:v>
                </c:pt>
                <c:pt idx="433">
                  <c:v>89.3018</c:v>
                </c:pt>
                <c:pt idx="434">
                  <c:v>89.401799999999994</c:v>
                </c:pt>
                <c:pt idx="435">
                  <c:v>89.501800000000003</c:v>
                </c:pt>
                <c:pt idx="436">
                  <c:v>89.601799999999997</c:v>
                </c:pt>
                <c:pt idx="437">
                  <c:v>89.701800000000006</c:v>
                </c:pt>
                <c:pt idx="438">
                  <c:v>89.8018</c:v>
                </c:pt>
                <c:pt idx="439">
                  <c:v>89.901799999999994</c:v>
                </c:pt>
                <c:pt idx="440">
                  <c:v>90</c:v>
                </c:pt>
                <c:pt idx="441">
                  <c:v>90.001800000000003</c:v>
                </c:pt>
                <c:pt idx="442">
                  <c:v>90.101799999999997</c:v>
                </c:pt>
                <c:pt idx="443">
                  <c:v>90.201800000000006</c:v>
                </c:pt>
                <c:pt idx="444">
                  <c:v>90.3018</c:v>
                </c:pt>
                <c:pt idx="445">
                  <c:v>90.401799999999994</c:v>
                </c:pt>
                <c:pt idx="446">
                  <c:v>90.501800000000003</c:v>
                </c:pt>
                <c:pt idx="447">
                  <c:v>90.601799999999997</c:v>
                </c:pt>
                <c:pt idx="448">
                  <c:v>90.701800000000006</c:v>
                </c:pt>
                <c:pt idx="449">
                  <c:v>90.8018</c:v>
                </c:pt>
                <c:pt idx="450">
                  <c:v>90.901799999999994</c:v>
                </c:pt>
                <c:pt idx="451">
                  <c:v>91</c:v>
                </c:pt>
                <c:pt idx="452">
                  <c:v>91.001800000000003</c:v>
                </c:pt>
                <c:pt idx="453">
                  <c:v>91.101799999999997</c:v>
                </c:pt>
                <c:pt idx="454">
                  <c:v>91.201800000000006</c:v>
                </c:pt>
                <c:pt idx="455">
                  <c:v>91.3018</c:v>
                </c:pt>
                <c:pt idx="456">
                  <c:v>91.401799999999994</c:v>
                </c:pt>
                <c:pt idx="457">
                  <c:v>91.501800000000003</c:v>
                </c:pt>
                <c:pt idx="458">
                  <c:v>91.601799999999997</c:v>
                </c:pt>
                <c:pt idx="459">
                  <c:v>91.701800000000006</c:v>
                </c:pt>
                <c:pt idx="460">
                  <c:v>91.8018</c:v>
                </c:pt>
                <c:pt idx="461">
                  <c:v>91.901799999999994</c:v>
                </c:pt>
                <c:pt idx="462">
                  <c:v>92</c:v>
                </c:pt>
                <c:pt idx="463">
                  <c:v>92.001800000000003</c:v>
                </c:pt>
                <c:pt idx="464">
                  <c:v>92.101799999999997</c:v>
                </c:pt>
                <c:pt idx="465">
                  <c:v>92.201800000000006</c:v>
                </c:pt>
                <c:pt idx="466">
                  <c:v>92.3018</c:v>
                </c:pt>
                <c:pt idx="467">
                  <c:v>92.401799999999994</c:v>
                </c:pt>
                <c:pt idx="468">
                  <c:v>92.501800000000003</c:v>
                </c:pt>
                <c:pt idx="469">
                  <c:v>92.601799999999997</c:v>
                </c:pt>
                <c:pt idx="470">
                  <c:v>92.701800000000006</c:v>
                </c:pt>
                <c:pt idx="471">
                  <c:v>92.8018</c:v>
                </c:pt>
                <c:pt idx="472">
                  <c:v>92.901799999999994</c:v>
                </c:pt>
                <c:pt idx="473">
                  <c:v>93</c:v>
                </c:pt>
                <c:pt idx="474">
                  <c:v>93.001800000000003</c:v>
                </c:pt>
                <c:pt idx="475">
                  <c:v>93.101799999999997</c:v>
                </c:pt>
                <c:pt idx="476">
                  <c:v>93.201800000000006</c:v>
                </c:pt>
                <c:pt idx="477">
                  <c:v>93.3018</c:v>
                </c:pt>
                <c:pt idx="478">
                  <c:v>93.401799999999994</c:v>
                </c:pt>
                <c:pt idx="479">
                  <c:v>93.501800000000003</c:v>
                </c:pt>
                <c:pt idx="480">
                  <c:v>93.601799999999997</c:v>
                </c:pt>
                <c:pt idx="481">
                  <c:v>93.701800000000006</c:v>
                </c:pt>
                <c:pt idx="482">
                  <c:v>93.8018</c:v>
                </c:pt>
                <c:pt idx="483">
                  <c:v>93.901799999999994</c:v>
                </c:pt>
                <c:pt idx="484">
                  <c:v>94</c:v>
                </c:pt>
                <c:pt idx="485">
                  <c:v>94.001800000000003</c:v>
                </c:pt>
                <c:pt idx="486">
                  <c:v>94.101799999999997</c:v>
                </c:pt>
                <c:pt idx="487">
                  <c:v>94.201800000000006</c:v>
                </c:pt>
                <c:pt idx="488">
                  <c:v>94.3018</c:v>
                </c:pt>
                <c:pt idx="489">
                  <c:v>94.401799999999994</c:v>
                </c:pt>
                <c:pt idx="490">
                  <c:v>94.501800000000003</c:v>
                </c:pt>
                <c:pt idx="491">
                  <c:v>94.601799999999997</c:v>
                </c:pt>
                <c:pt idx="492">
                  <c:v>94.701800000000006</c:v>
                </c:pt>
                <c:pt idx="493">
                  <c:v>94.8018</c:v>
                </c:pt>
                <c:pt idx="494">
                  <c:v>94.901799999999994</c:v>
                </c:pt>
                <c:pt idx="495">
                  <c:v>95</c:v>
                </c:pt>
                <c:pt idx="496">
                  <c:v>95.001800000000003</c:v>
                </c:pt>
                <c:pt idx="497">
                  <c:v>95.101799999999997</c:v>
                </c:pt>
                <c:pt idx="498">
                  <c:v>95.201800000000006</c:v>
                </c:pt>
                <c:pt idx="499">
                  <c:v>95.3018</c:v>
                </c:pt>
                <c:pt idx="500">
                  <c:v>95.401799999999994</c:v>
                </c:pt>
                <c:pt idx="501">
                  <c:v>95.501800000000003</c:v>
                </c:pt>
                <c:pt idx="502">
                  <c:v>95.601799999999997</c:v>
                </c:pt>
                <c:pt idx="503">
                  <c:v>95.701800000000006</c:v>
                </c:pt>
                <c:pt idx="504">
                  <c:v>95.8018</c:v>
                </c:pt>
                <c:pt idx="505">
                  <c:v>95.901799999999994</c:v>
                </c:pt>
                <c:pt idx="506">
                  <c:v>96</c:v>
                </c:pt>
                <c:pt idx="507">
                  <c:v>96.001800000000003</c:v>
                </c:pt>
                <c:pt idx="508">
                  <c:v>96.101799999999997</c:v>
                </c:pt>
                <c:pt idx="509">
                  <c:v>96.201800000000006</c:v>
                </c:pt>
                <c:pt idx="510">
                  <c:v>96.3018</c:v>
                </c:pt>
                <c:pt idx="511">
                  <c:v>96.401799999999994</c:v>
                </c:pt>
                <c:pt idx="512">
                  <c:v>96.501800000000003</c:v>
                </c:pt>
                <c:pt idx="513">
                  <c:v>96.601799999999997</c:v>
                </c:pt>
                <c:pt idx="514">
                  <c:v>96.701800000000006</c:v>
                </c:pt>
                <c:pt idx="515">
                  <c:v>96.8018</c:v>
                </c:pt>
                <c:pt idx="516">
                  <c:v>96.901799999999994</c:v>
                </c:pt>
                <c:pt idx="517">
                  <c:v>97</c:v>
                </c:pt>
                <c:pt idx="518">
                  <c:v>97.001800000000003</c:v>
                </c:pt>
                <c:pt idx="519">
                  <c:v>97.101799999999997</c:v>
                </c:pt>
                <c:pt idx="520">
                  <c:v>97.201800000000006</c:v>
                </c:pt>
                <c:pt idx="521">
                  <c:v>97.3018</c:v>
                </c:pt>
                <c:pt idx="522">
                  <c:v>97.401799999999994</c:v>
                </c:pt>
                <c:pt idx="523">
                  <c:v>97.501800000000003</c:v>
                </c:pt>
                <c:pt idx="524">
                  <c:v>97.601799999999997</c:v>
                </c:pt>
                <c:pt idx="525">
                  <c:v>97.701800000000006</c:v>
                </c:pt>
                <c:pt idx="526">
                  <c:v>97.8018</c:v>
                </c:pt>
                <c:pt idx="527">
                  <c:v>97.901799999999994</c:v>
                </c:pt>
                <c:pt idx="528">
                  <c:v>98</c:v>
                </c:pt>
                <c:pt idx="529">
                  <c:v>98.001800000000003</c:v>
                </c:pt>
                <c:pt idx="530">
                  <c:v>98.101799999999997</c:v>
                </c:pt>
                <c:pt idx="531">
                  <c:v>98.201800000000006</c:v>
                </c:pt>
                <c:pt idx="532">
                  <c:v>98.3018</c:v>
                </c:pt>
                <c:pt idx="533">
                  <c:v>98.401799999999994</c:v>
                </c:pt>
                <c:pt idx="534">
                  <c:v>98.501800000000003</c:v>
                </c:pt>
                <c:pt idx="535">
                  <c:v>98.601799999999997</c:v>
                </c:pt>
                <c:pt idx="536">
                  <c:v>98.701800000000006</c:v>
                </c:pt>
                <c:pt idx="537">
                  <c:v>98.8018</c:v>
                </c:pt>
                <c:pt idx="538">
                  <c:v>98.901799999999994</c:v>
                </c:pt>
                <c:pt idx="539">
                  <c:v>99</c:v>
                </c:pt>
                <c:pt idx="540">
                  <c:v>99.001800000000003</c:v>
                </c:pt>
                <c:pt idx="541">
                  <c:v>99.101799999999997</c:v>
                </c:pt>
                <c:pt idx="542">
                  <c:v>99.201800000000006</c:v>
                </c:pt>
                <c:pt idx="543">
                  <c:v>99.3018</c:v>
                </c:pt>
                <c:pt idx="544">
                  <c:v>99.401799999999994</c:v>
                </c:pt>
                <c:pt idx="545">
                  <c:v>99.501800000000003</c:v>
                </c:pt>
                <c:pt idx="546">
                  <c:v>99.601799999999997</c:v>
                </c:pt>
                <c:pt idx="547">
                  <c:v>99.701800000000006</c:v>
                </c:pt>
                <c:pt idx="548">
                  <c:v>99.8018</c:v>
                </c:pt>
                <c:pt idx="549">
                  <c:v>99.901799999999994</c:v>
                </c:pt>
                <c:pt idx="550">
                  <c:v>100</c:v>
                </c:pt>
                <c:pt idx="551">
                  <c:v>100.002</c:v>
                </c:pt>
                <c:pt idx="552">
                  <c:v>100.102</c:v>
                </c:pt>
                <c:pt idx="553">
                  <c:v>100.202</c:v>
                </c:pt>
                <c:pt idx="554">
                  <c:v>100.30200000000001</c:v>
                </c:pt>
                <c:pt idx="555">
                  <c:v>100.402</c:v>
                </c:pt>
                <c:pt idx="556">
                  <c:v>100.502</c:v>
                </c:pt>
                <c:pt idx="557">
                  <c:v>100.602</c:v>
                </c:pt>
                <c:pt idx="558">
                  <c:v>100.702</c:v>
                </c:pt>
                <c:pt idx="559">
                  <c:v>100.80200000000001</c:v>
                </c:pt>
                <c:pt idx="560">
                  <c:v>100.902</c:v>
                </c:pt>
                <c:pt idx="561">
                  <c:v>101</c:v>
                </c:pt>
                <c:pt idx="562">
                  <c:v>101.002</c:v>
                </c:pt>
                <c:pt idx="563">
                  <c:v>101.102</c:v>
                </c:pt>
                <c:pt idx="564">
                  <c:v>101.202</c:v>
                </c:pt>
                <c:pt idx="565">
                  <c:v>101.30200000000001</c:v>
                </c:pt>
                <c:pt idx="566">
                  <c:v>101.402</c:v>
                </c:pt>
                <c:pt idx="567">
                  <c:v>101.502</c:v>
                </c:pt>
                <c:pt idx="568">
                  <c:v>101.602</c:v>
                </c:pt>
                <c:pt idx="569">
                  <c:v>101.702</c:v>
                </c:pt>
                <c:pt idx="570">
                  <c:v>101.80200000000001</c:v>
                </c:pt>
                <c:pt idx="571">
                  <c:v>101.902</c:v>
                </c:pt>
                <c:pt idx="572">
                  <c:v>102</c:v>
                </c:pt>
                <c:pt idx="573">
                  <c:v>102.002</c:v>
                </c:pt>
                <c:pt idx="574">
                  <c:v>102.102</c:v>
                </c:pt>
                <c:pt idx="575">
                  <c:v>102.202</c:v>
                </c:pt>
                <c:pt idx="576">
                  <c:v>102.30200000000001</c:v>
                </c:pt>
                <c:pt idx="577">
                  <c:v>102.402</c:v>
                </c:pt>
                <c:pt idx="578">
                  <c:v>102.502</c:v>
                </c:pt>
                <c:pt idx="579">
                  <c:v>102.602</c:v>
                </c:pt>
                <c:pt idx="580">
                  <c:v>102.702</c:v>
                </c:pt>
                <c:pt idx="581">
                  <c:v>102.80200000000001</c:v>
                </c:pt>
                <c:pt idx="582">
                  <c:v>102.902</c:v>
                </c:pt>
                <c:pt idx="583">
                  <c:v>103</c:v>
                </c:pt>
                <c:pt idx="584">
                  <c:v>103.002</c:v>
                </c:pt>
                <c:pt idx="585">
                  <c:v>103.102</c:v>
                </c:pt>
                <c:pt idx="586">
                  <c:v>103.202</c:v>
                </c:pt>
                <c:pt idx="587">
                  <c:v>103.30200000000001</c:v>
                </c:pt>
                <c:pt idx="588">
                  <c:v>103.402</c:v>
                </c:pt>
                <c:pt idx="589">
                  <c:v>103.502</c:v>
                </c:pt>
                <c:pt idx="590">
                  <c:v>103.602</c:v>
                </c:pt>
                <c:pt idx="591">
                  <c:v>103.702</c:v>
                </c:pt>
                <c:pt idx="592">
                  <c:v>103.80200000000001</c:v>
                </c:pt>
                <c:pt idx="593">
                  <c:v>103.902</c:v>
                </c:pt>
                <c:pt idx="594">
                  <c:v>104</c:v>
                </c:pt>
                <c:pt idx="595">
                  <c:v>104.002</c:v>
                </c:pt>
                <c:pt idx="596">
                  <c:v>104.102</c:v>
                </c:pt>
                <c:pt idx="597">
                  <c:v>104.202</c:v>
                </c:pt>
                <c:pt idx="598">
                  <c:v>104.30200000000001</c:v>
                </c:pt>
                <c:pt idx="599">
                  <c:v>104.402</c:v>
                </c:pt>
                <c:pt idx="600">
                  <c:v>104.502</c:v>
                </c:pt>
                <c:pt idx="601">
                  <c:v>104.602</c:v>
                </c:pt>
                <c:pt idx="602">
                  <c:v>104.702</c:v>
                </c:pt>
                <c:pt idx="603">
                  <c:v>104.80200000000001</c:v>
                </c:pt>
                <c:pt idx="604">
                  <c:v>104.902</c:v>
                </c:pt>
                <c:pt idx="605">
                  <c:v>105</c:v>
                </c:pt>
                <c:pt idx="606">
                  <c:v>105.002</c:v>
                </c:pt>
                <c:pt idx="607">
                  <c:v>105.102</c:v>
                </c:pt>
                <c:pt idx="608">
                  <c:v>105.202</c:v>
                </c:pt>
                <c:pt idx="609">
                  <c:v>105.30200000000001</c:v>
                </c:pt>
                <c:pt idx="610">
                  <c:v>105.402</c:v>
                </c:pt>
                <c:pt idx="611">
                  <c:v>105.502</c:v>
                </c:pt>
                <c:pt idx="612">
                  <c:v>105.602</c:v>
                </c:pt>
                <c:pt idx="613">
                  <c:v>105.702</c:v>
                </c:pt>
                <c:pt idx="614">
                  <c:v>105.80200000000001</c:v>
                </c:pt>
                <c:pt idx="615">
                  <c:v>105.902</c:v>
                </c:pt>
                <c:pt idx="616">
                  <c:v>106</c:v>
                </c:pt>
                <c:pt idx="617">
                  <c:v>106.002</c:v>
                </c:pt>
                <c:pt idx="618">
                  <c:v>106.102</c:v>
                </c:pt>
                <c:pt idx="619">
                  <c:v>106.202</c:v>
                </c:pt>
                <c:pt idx="620">
                  <c:v>106.30200000000001</c:v>
                </c:pt>
                <c:pt idx="621">
                  <c:v>106.402</c:v>
                </c:pt>
                <c:pt idx="622">
                  <c:v>106.502</c:v>
                </c:pt>
                <c:pt idx="623">
                  <c:v>106.602</c:v>
                </c:pt>
                <c:pt idx="624">
                  <c:v>106.702</c:v>
                </c:pt>
                <c:pt idx="625">
                  <c:v>106.80200000000001</c:v>
                </c:pt>
                <c:pt idx="626">
                  <c:v>106.902</c:v>
                </c:pt>
                <c:pt idx="627">
                  <c:v>107</c:v>
                </c:pt>
                <c:pt idx="628">
                  <c:v>107.002</c:v>
                </c:pt>
                <c:pt idx="629">
                  <c:v>107.102</c:v>
                </c:pt>
                <c:pt idx="630">
                  <c:v>107.202</c:v>
                </c:pt>
                <c:pt idx="631">
                  <c:v>107.30200000000001</c:v>
                </c:pt>
                <c:pt idx="632">
                  <c:v>107.402</c:v>
                </c:pt>
                <c:pt idx="633">
                  <c:v>107.502</c:v>
                </c:pt>
                <c:pt idx="634">
                  <c:v>107.602</c:v>
                </c:pt>
                <c:pt idx="635">
                  <c:v>107.702</c:v>
                </c:pt>
                <c:pt idx="636">
                  <c:v>107.80200000000001</c:v>
                </c:pt>
                <c:pt idx="637">
                  <c:v>107.902</c:v>
                </c:pt>
                <c:pt idx="638">
                  <c:v>108</c:v>
                </c:pt>
                <c:pt idx="639">
                  <c:v>108.002</c:v>
                </c:pt>
                <c:pt idx="640">
                  <c:v>108.102</c:v>
                </c:pt>
                <c:pt idx="641">
                  <c:v>108.202</c:v>
                </c:pt>
                <c:pt idx="642">
                  <c:v>108.30200000000001</c:v>
                </c:pt>
                <c:pt idx="643">
                  <c:v>108.402</c:v>
                </c:pt>
                <c:pt idx="644">
                  <c:v>108.502</c:v>
                </c:pt>
                <c:pt idx="645">
                  <c:v>108.602</c:v>
                </c:pt>
                <c:pt idx="646">
                  <c:v>108.702</c:v>
                </c:pt>
                <c:pt idx="647">
                  <c:v>108.80200000000001</c:v>
                </c:pt>
                <c:pt idx="648">
                  <c:v>108.902</c:v>
                </c:pt>
                <c:pt idx="649">
                  <c:v>109</c:v>
                </c:pt>
                <c:pt idx="650">
                  <c:v>109.002</c:v>
                </c:pt>
                <c:pt idx="651">
                  <c:v>109.102</c:v>
                </c:pt>
                <c:pt idx="652">
                  <c:v>109.202</c:v>
                </c:pt>
                <c:pt idx="653">
                  <c:v>109.30200000000001</c:v>
                </c:pt>
                <c:pt idx="654">
                  <c:v>109.402</c:v>
                </c:pt>
                <c:pt idx="655">
                  <c:v>109.502</c:v>
                </c:pt>
                <c:pt idx="656">
                  <c:v>109.602</c:v>
                </c:pt>
                <c:pt idx="657">
                  <c:v>109.702</c:v>
                </c:pt>
                <c:pt idx="658">
                  <c:v>109.80200000000001</c:v>
                </c:pt>
                <c:pt idx="659">
                  <c:v>109.902</c:v>
                </c:pt>
                <c:pt idx="660">
                  <c:v>110</c:v>
                </c:pt>
                <c:pt idx="661">
                  <c:v>110.002</c:v>
                </c:pt>
                <c:pt idx="662">
                  <c:v>110.102</c:v>
                </c:pt>
                <c:pt idx="663">
                  <c:v>110.202</c:v>
                </c:pt>
                <c:pt idx="664">
                  <c:v>110.30200000000001</c:v>
                </c:pt>
                <c:pt idx="665">
                  <c:v>110.402</c:v>
                </c:pt>
                <c:pt idx="666">
                  <c:v>110.502</c:v>
                </c:pt>
                <c:pt idx="667">
                  <c:v>110.602</c:v>
                </c:pt>
                <c:pt idx="668">
                  <c:v>110.702</c:v>
                </c:pt>
                <c:pt idx="669">
                  <c:v>110.80200000000001</c:v>
                </c:pt>
                <c:pt idx="670">
                  <c:v>110.902</c:v>
                </c:pt>
                <c:pt idx="671">
                  <c:v>111</c:v>
                </c:pt>
                <c:pt idx="672">
                  <c:v>111.002</c:v>
                </c:pt>
                <c:pt idx="673">
                  <c:v>111.102</c:v>
                </c:pt>
                <c:pt idx="674">
                  <c:v>111.202</c:v>
                </c:pt>
                <c:pt idx="675">
                  <c:v>111.30200000000001</c:v>
                </c:pt>
                <c:pt idx="676">
                  <c:v>111.402</c:v>
                </c:pt>
                <c:pt idx="677">
                  <c:v>111.502</c:v>
                </c:pt>
                <c:pt idx="678">
                  <c:v>111.602</c:v>
                </c:pt>
                <c:pt idx="679">
                  <c:v>111.702</c:v>
                </c:pt>
                <c:pt idx="680">
                  <c:v>111.80200000000001</c:v>
                </c:pt>
                <c:pt idx="681">
                  <c:v>111.902</c:v>
                </c:pt>
                <c:pt idx="682">
                  <c:v>112</c:v>
                </c:pt>
                <c:pt idx="683">
                  <c:v>112.002</c:v>
                </c:pt>
                <c:pt idx="684">
                  <c:v>112.102</c:v>
                </c:pt>
                <c:pt idx="685">
                  <c:v>112.202</c:v>
                </c:pt>
                <c:pt idx="686">
                  <c:v>112.30200000000001</c:v>
                </c:pt>
                <c:pt idx="687">
                  <c:v>112.402</c:v>
                </c:pt>
                <c:pt idx="688">
                  <c:v>112.502</c:v>
                </c:pt>
                <c:pt idx="689">
                  <c:v>112.602</c:v>
                </c:pt>
                <c:pt idx="690">
                  <c:v>112.702</c:v>
                </c:pt>
                <c:pt idx="691">
                  <c:v>112.80200000000001</c:v>
                </c:pt>
                <c:pt idx="692">
                  <c:v>112.902</c:v>
                </c:pt>
                <c:pt idx="693">
                  <c:v>113</c:v>
                </c:pt>
                <c:pt idx="694">
                  <c:v>113.002</c:v>
                </c:pt>
                <c:pt idx="695">
                  <c:v>113.102</c:v>
                </c:pt>
                <c:pt idx="696">
                  <c:v>113.202</c:v>
                </c:pt>
                <c:pt idx="697">
                  <c:v>113.30200000000001</c:v>
                </c:pt>
                <c:pt idx="698">
                  <c:v>113.402</c:v>
                </c:pt>
                <c:pt idx="699">
                  <c:v>113.502</c:v>
                </c:pt>
                <c:pt idx="700">
                  <c:v>113.602</c:v>
                </c:pt>
                <c:pt idx="701">
                  <c:v>113.702</c:v>
                </c:pt>
                <c:pt idx="702">
                  <c:v>113.80200000000001</c:v>
                </c:pt>
                <c:pt idx="703">
                  <c:v>113.902</c:v>
                </c:pt>
                <c:pt idx="704">
                  <c:v>114</c:v>
                </c:pt>
                <c:pt idx="705">
                  <c:v>114.002</c:v>
                </c:pt>
                <c:pt idx="706">
                  <c:v>114.102</c:v>
                </c:pt>
                <c:pt idx="707">
                  <c:v>114.202</c:v>
                </c:pt>
                <c:pt idx="708">
                  <c:v>114.30200000000001</c:v>
                </c:pt>
                <c:pt idx="709">
                  <c:v>114.402</c:v>
                </c:pt>
                <c:pt idx="710">
                  <c:v>114.502</c:v>
                </c:pt>
                <c:pt idx="711">
                  <c:v>114.602</c:v>
                </c:pt>
                <c:pt idx="712">
                  <c:v>114.702</c:v>
                </c:pt>
                <c:pt idx="713">
                  <c:v>114.80200000000001</c:v>
                </c:pt>
                <c:pt idx="714">
                  <c:v>114.902</c:v>
                </c:pt>
                <c:pt idx="715">
                  <c:v>115</c:v>
                </c:pt>
                <c:pt idx="716">
                  <c:v>115.002</c:v>
                </c:pt>
                <c:pt idx="717">
                  <c:v>115.102</c:v>
                </c:pt>
                <c:pt idx="718">
                  <c:v>115.202</c:v>
                </c:pt>
                <c:pt idx="719">
                  <c:v>115.30200000000001</c:v>
                </c:pt>
                <c:pt idx="720">
                  <c:v>115.402</c:v>
                </c:pt>
                <c:pt idx="721">
                  <c:v>115.502</c:v>
                </c:pt>
                <c:pt idx="722">
                  <c:v>115.602</c:v>
                </c:pt>
                <c:pt idx="723">
                  <c:v>115.702</c:v>
                </c:pt>
                <c:pt idx="724">
                  <c:v>115.80200000000001</c:v>
                </c:pt>
                <c:pt idx="725">
                  <c:v>115.902</c:v>
                </c:pt>
                <c:pt idx="726">
                  <c:v>116</c:v>
                </c:pt>
                <c:pt idx="727">
                  <c:v>116.002</c:v>
                </c:pt>
                <c:pt idx="728">
                  <c:v>116.102</c:v>
                </c:pt>
                <c:pt idx="729">
                  <c:v>116.202</c:v>
                </c:pt>
                <c:pt idx="730">
                  <c:v>116.30200000000001</c:v>
                </c:pt>
                <c:pt idx="731">
                  <c:v>116.402</c:v>
                </c:pt>
                <c:pt idx="732">
                  <c:v>116.502</c:v>
                </c:pt>
                <c:pt idx="733">
                  <c:v>116.602</c:v>
                </c:pt>
                <c:pt idx="734">
                  <c:v>116.702</c:v>
                </c:pt>
                <c:pt idx="735">
                  <c:v>116.80200000000001</c:v>
                </c:pt>
                <c:pt idx="736">
                  <c:v>116.902</c:v>
                </c:pt>
                <c:pt idx="737">
                  <c:v>117</c:v>
                </c:pt>
                <c:pt idx="738">
                  <c:v>117.002</c:v>
                </c:pt>
                <c:pt idx="739">
                  <c:v>117.102</c:v>
                </c:pt>
                <c:pt idx="740">
                  <c:v>117.202</c:v>
                </c:pt>
                <c:pt idx="741">
                  <c:v>117.30200000000001</c:v>
                </c:pt>
                <c:pt idx="742">
                  <c:v>117.402</c:v>
                </c:pt>
                <c:pt idx="743">
                  <c:v>117.502</c:v>
                </c:pt>
                <c:pt idx="744">
                  <c:v>117.602</c:v>
                </c:pt>
                <c:pt idx="745">
                  <c:v>117.702</c:v>
                </c:pt>
                <c:pt idx="746">
                  <c:v>117.80200000000001</c:v>
                </c:pt>
                <c:pt idx="747">
                  <c:v>117.902</c:v>
                </c:pt>
                <c:pt idx="748">
                  <c:v>118</c:v>
                </c:pt>
                <c:pt idx="749">
                  <c:v>118.002</c:v>
                </c:pt>
                <c:pt idx="750">
                  <c:v>118.102</c:v>
                </c:pt>
                <c:pt idx="751">
                  <c:v>118.202</c:v>
                </c:pt>
                <c:pt idx="752">
                  <c:v>118.30200000000001</c:v>
                </c:pt>
                <c:pt idx="753">
                  <c:v>118.402</c:v>
                </c:pt>
                <c:pt idx="754">
                  <c:v>118.502</c:v>
                </c:pt>
                <c:pt idx="755">
                  <c:v>118.602</c:v>
                </c:pt>
                <c:pt idx="756">
                  <c:v>118.702</c:v>
                </c:pt>
                <c:pt idx="757">
                  <c:v>118.80200000000001</c:v>
                </c:pt>
                <c:pt idx="758">
                  <c:v>118.902</c:v>
                </c:pt>
                <c:pt idx="759">
                  <c:v>119</c:v>
                </c:pt>
                <c:pt idx="760">
                  <c:v>119.002</c:v>
                </c:pt>
                <c:pt idx="761">
                  <c:v>119.102</c:v>
                </c:pt>
                <c:pt idx="762">
                  <c:v>119.202</c:v>
                </c:pt>
                <c:pt idx="763">
                  <c:v>119.30200000000001</c:v>
                </c:pt>
                <c:pt idx="764">
                  <c:v>119.402</c:v>
                </c:pt>
                <c:pt idx="765">
                  <c:v>119.502</c:v>
                </c:pt>
                <c:pt idx="766">
                  <c:v>119.602</c:v>
                </c:pt>
                <c:pt idx="767">
                  <c:v>119.702</c:v>
                </c:pt>
                <c:pt idx="768">
                  <c:v>119.80200000000001</c:v>
                </c:pt>
                <c:pt idx="769">
                  <c:v>119.902</c:v>
                </c:pt>
                <c:pt idx="770">
                  <c:v>120</c:v>
                </c:pt>
                <c:pt idx="771">
                  <c:v>120.002</c:v>
                </c:pt>
                <c:pt idx="772">
                  <c:v>120.102</c:v>
                </c:pt>
                <c:pt idx="773">
                  <c:v>120.202</c:v>
                </c:pt>
                <c:pt idx="774">
                  <c:v>120.30200000000001</c:v>
                </c:pt>
                <c:pt idx="775">
                  <c:v>120.402</c:v>
                </c:pt>
                <c:pt idx="776">
                  <c:v>120.502</c:v>
                </c:pt>
                <c:pt idx="777">
                  <c:v>120.602</c:v>
                </c:pt>
                <c:pt idx="778">
                  <c:v>120.702</c:v>
                </c:pt>
                <c:pt idx="779">
                  <c:v>120.80200000000001</c:v>
                </c:pt>
                <c:pt idx="780">
                  <c:v>120.902</c:v>
                </c:pt>
                <c:pt idx="781">
                  <c:v>121</c:v>
                </c:pt>
                <c:pt idx="782">
                  <c:v>121.002</c:v>
                </c:pt>
                <c:pt idx="783">
                  <c:v>121.102</c:v>
                </c:pt>
                <c:pt idx="784">
                  <c:v>121.202</c:v>
                </c:pt>
                <c:pt idx="785">
                  <c:v>121.30200000000001</c:v>
                </c:pt>
                <c:pt idx="786">
                  <c:v>121.402</c:v>
                </c:pt>
                <c:pt idx="787">
                  <c:v>121.502</c:v>
                </c:pt>
                <c:pt idx="788">
                  <c:v>121.602</c:v>
                </c:pt>
                <c:pt idx="789">
                  <c:v>121.702</c:v>
                </c:pt>
                <c:pt idx="790">
                  <c:v>121.80200000000001</c:v>
                </c:pt>
                <c:pt idx="791">
                  <c:v>121.902</c:v>
                </c:pt>
                <c:pt idx="792">
                  <c:v>122</c:v>
                </c:pt>
                <c:pt idx="793">
                  <c:v>122.002</c:v>
                </c:pt>
                <c:pt idx="794">
                  <c:v>122.102</c:v>
                </c:pt>
                <c:pt idx="795">
                  <c:v>122.202</c:v>
                </c:pt>
                <c:pt idx="796">
                  <c:v>122.30200000000001</c:v>
                </c:pt>
                <c:pt idx="797">
                  <c:v>122.402</c:v>
                </c:pt>
                <c:pt idx="798">
                  <c:v>122.502</c:v>
                </c:pt>
                <c:pt idx="799">
                  <c:v>122.602</c:v>
                </c:pt>
                <c:pt idx="800">
                  <c:v>122.702</c:v>
                </c:pt>
                <c:pt idx="801">
                  <c:v>122.80200000000001</c:v>
                </c:pt>
                <c:pt idx="802">
                  <c:v>122.902</c:v>
                </c:pt>
                <c:pt idx="803">
                  <c:v>123</c:v>
                </c:pt>
                <c:pt idx="804">
                  <c:v>123.002</c:v>
                </c:pt>
                <c:pt idx="805">
                  <c:v>123.102</c:v>
                </c:pt>
                <c:pt idx="806">
                  <c:v>123.202</c:v>
                </c:pt>
                <c:pt idx="807">
                  <c:v>123.30200000000001</c:v>
                </c:pt>
                <c:pt idx="808">
                  <c:v>123.402</c:v>
                </c:pt>
                <c:pt idx="809">
                  <c:v>123.502</c:v>
                </c:pt>
                <c:pt idx="810">
                  <c:v>123.602</c:v>
                </c:pt>
                <c:pt idx="811">
                  <c:v>123.702</c:v>
                </c:pt>
                <c:pt idx="812">
                  <c:v>123.80200000000001</c:v>
                </c:pt>
                <c:pt idx="813">
                  <c:v>123.902</c:v>
                </c:pt>
                <c:pt idx="814">
                  <c:v>124</c:v>
                </c:pt>
                <c:pt idx="815">
                  <c:v>124.002</c:v>
                </c:pt>
                <c:pt idx="816">
                  <c:v>124.102</c:v>
                </c:pt>
                <c:pt idx="817">
                  <c:v>124.202</c:v>
                </c:pt>
                <c:pt idx="818">
                  <c:v>124.30200000000001</c:v>
                </c:pt>
                <c:pt idx="819">
                  <c:v>124.402</c:v>
                </c:pt>
                <c:pt idx="820">
                  <c:v>124.502</c:v>
                </c:pt>
                <c:pt idx="821">
                  <c:v>124.602</c:v>
                </c:pt>
                <c:pt idx="822">
                  <c:v>124.702</c:v>
                </c:pt>
                <c:pt idx="823">
                  <c:v>124.80200000000001</c:v>
                </c:pt>
                <c:pt idx="824">
                  <c:v>124.902</c:v>
                </c:pt>
                <c:pt idx="825">
                  <c:v>125</c:v>
                </c:pt>
                <c:pt idx="826">
                  <c:v>125.002</c:v>
                </c:pt>
                <c:pt idx="827">
                  <c:v>125.102</c:v>
                </c:pt>
                <c:pt idx="828">
                  <c:v>125.202</c:v>
                </c:pt>
                <c:pt idx="829">
                  <c:v>125.30200000000001</c:v>
                </c:pt>
                <c:pt idx="830">
                  <c:v>125.402</c:v>
                </c:pt>
                <c:pt idx="831">
                  <c:v>125.502</c:v>
                </c:pt>
                <c:pt idx="832">
                  <c:v>125.602</c:v>
                </c:pt>
                <c:pt idx="833">
                  <c:v>125.702</c:v>
                </c:pt>
                <c:pt idx="834">
                  <c:v>125.80200000000001</c:v>
                </c:pt>
                <c:pt idx="835">
                  <c:v>125.902</c:v>
                </c:pt>
                <c:pt idx="836">
                  <c:v>126</c:v>
                </c:pt>
                <c:pt idx="837">
                  <c:v>126.002</c:v>
                </c:pt>
                <c:pt idx="838">
                  <c:v>126.102</c:v>
                </c:pt>
                <c:pt idx="839">
                  <c:v>126.202</c:v>
                </c:pt>
                <c:pt idx="840">
                  <c:v>126.30200000000001</c:v>
                </c:pt>
                <c:pt idx="841">
                  <c:v>126.402</c:v>
                </c:pt>
                <c:pt idx="842">
                  <c:v>126.502</c:v>
                </c:pt>
                <c:pt idx="843">
                  <c:v>126.602</c:v>
                </c:pt>
                <c:pt idx="844">
                  <c:v>126.702</c:v>
                </c:pt>
                <c:pt idx="845">
                  <c:v>126.80200000000001</c:v>
                </c:pt>
                <c:pt idx="846">
                  <c:v>126.902</c:v>
                </c:pt>
                <c:pt idx="847">
                  <c:v>127</c:v>
                </c:pt>
                <c:pt idx="848">
                  <c:v>127.002</c:v>
                </c:pt>
                <c:pt idx="849">
                  <c:v>127.102</c:v>
                </c:pt>
                <c:pt idx="850">
                  <c:v>127.202</c:v>
                </c:pt>
                <c:pt idx="851">
                  <c:v>127.30200000000001</c:v>
                </c:pt>
                <c:pt idx="852">
                  <c:v>127.402</c:v>
                </c:pt>
                <c:pt idx="853">
                  <c:v>127.502</c:v>
                </c:pt>
                <c:pt idx="854">
                  <c:v>127.602</c:v>
                </c:pt>
                <c:pt idx="855">
                  <c:v>127.702</c:v>
                </c:pt>
                <c:pt idx="856">
                  <c:v>127.80200000000001</c:v>
                </c:pt>
                <c:pt idx="857">
                  <c:v>127.902</c:v>
                </c:pt>
                <c:pt idx="858">
                  <c:v>128</c:v>
                </c:pt>
                <c:pt idx="859">
                  <c:v>128.00200000000001</c:v>
                </c:pt>
                <c:pt idx="860">
                  <c:v>128.102</c:v>
                </c:pt>
                <c:pt idx="861">
                  <c:v>128.202</c:v>
                </c:pt>
                <c:pt idx="862">
                  <c:v>128.30199999999999</c:v>
                </c:pt>
                <c:pt idx="863">
                  <c:v>128.40199999999999</c:v>
                </c:pt>
                <c:pt idx="864">
                  <c:v>128.50200000000001</c:v>
                </c:pt>
                <c:pt idx="865">
                  <c:v>128.602</c:v>
                </c:pt>
                <c:pt idx="866">
                  <c:v>128.702</c:v>
                </c:pt>
                <c:pt idx="867">
                  <c:v>128.80199999999999</c:v>
                </c:pt>
                <c:pt idx="868">
                  <c:v>128.90199999999999</c:v>
                </c:pt>
                <c:pt idx="869">
                  <c:v>129</c:v>
                </c:pt>
                <c:pt idx="870">
                  <c:v>129.00200000000001</c:v>
                </c:pt>
                <c:pt idx="871">
                  <c:v>129.102</c:v>
                </c:pt>
                <c:pt idx="872">
                  <c:v>129.202</c:v>
                </c:pt>
                <c:pt idx="873">
                  <c:v>129.30199999999999</c:v>
                </c:pt>
                <c:pt idx="874">
                  <c:v>129.40199999999999</c:v>
                </c:pt>
                <c:pt idx="875">
                  <c:v>129.50200000000001</c:v>
                </c:pt>
                <c:pt idx="876">
                  <c:v>129.602</c:v>
                </c:pt>
                <c:pt idx="877">
                  <c:v>129.702</c:v>
                </c:pt>
                <c:pt idx="878">
                  <c:v>129.80199999999999</c:v>
                </c:pt>
                <c:pt idx="879">
                  <c:v>129.90199999999999</c:v>
                </c:pt>
                <c:pt idx="880">
                  <c:v>130</c:v>
                </c:pt>
                <c:pt idx="881">
                  <c:v>130.00200000000001</c:v>
                </c:pt>
                <c:pt idx="882">
                  <c:v>130.102</c:v>
                </c:pt>
                <c:pt idx="883">
                  <c:v>130.202</c:v>
                </c:pt>
                <c:pt idx="884">
                  <c:v>130.30199999999999</c:v>
                </c:pt>
                <c:pt idx="885">
                  <c:v>130.40199999999999</c:v>
                </c:pt>
                <c:pt idx="886">
                  <c:v>130.50200000000001</c:v>
                </c:pt>
                <c:pt idx="887">
                  <c:v>130.602</c:v>
                </c:pt>
                <c:pt idx="888">
                  <c:v>130.702</c:v>
                </c:pt>
                <c:pt idx="889">
                  <c:v>130.80199999999999</c:v>
                </c:pt>
                <c:pt idx="890">
                  <c:v>130.90199999999999</c:v>
                </c:pt>
                <c:pt idx="891">
                  <c:v>131</c:v>
                </c:pt>
                <c:pt idx="892">
                  <c:v>131.00200000000001</c:v>
                </c:pt>
                <c:pt idx="893">
                  <c:v>131.102</c:v>
                </c:pt>
                <c:pt idx="894">
                  <c:v>131.202</c:v>
                </c:pt>
                <c:pt idx="895">
                  <c:v>131.30199999999999</c:v>
                </c:pt>
                <c:pt idx="896">
                  <c:v>131.40199999999999</c:v>
                </c:pt>
                <c:pt idx="897">
                  <c:v>131.50200000000001</c:v>
                </c:pt>
                <c:pt idx="898">
                  <c:v>131.602</c:v>
                </c:pt>
                <c:pt idx="899">
                  <c:v>131.702</c:v>
                </c:pt>
                <c:pt idx="900">
                  <c:v>131.80199999999999</c:v>
                </c:pt>
                <c:pt idx="901">
                  <c:v>131.90199999999999</c:v>
                </c:pt>
                <c:pt idx="902">
                  <c:v>132</c:v>
                </c:pt>
                <c:pt idx="903">
                  <c:v>132.00200000000001</c:v>
                </c:pt>
                <c:pt idx="904">
                  <c:v>132.102</c:v>
                </c:pt>
                <c:pt idx="905">
                  <c:v>132.202</c:v>
                </c:pt>
                <c:pt idx="906">
                  <c:v>132.30199999999999</c:v>
                </c:pt>
                <c:pt idx="907">
                  <c:v>132.40199999999999</c:v>
                </c:pt>
                <c:pt idx="908">
                  <c:v>132.50200000000001</c:v>
                </c:pt>
                <c:pt idx="909">
                  <c:v>132.602</c:v>
                </c:pt>
                <c:pt idx="910">
                  <c:v>132.702</c:v>
                </c:pt>
                <c:pt idx="911">
                  <c:v>132.80199999999999</c:v>
                </c:pt>
                <c:pt idx="912">
                  <c:v>132.90199999999999</c:v>
                </c:pt>
                <c:pt idx="913">
                  <c:v>133</c:v>
                </c:pt>
                <c:pt idx="914">
                  <c:v>133.00200000000001</c:v>
                </c:pt>
                <c:pt idx="915">
                  <c:v>133.102</c:v>
                </c:pt>
                <c:pt idx="916">
                  <c:v>133.202</c:v>
                </c:pt>
                <c:pt idx="917">
                  <c:v>133.30199999999999</c:v>
                </c:pt>
                <c:pt idx="918">
                  <c:v>133.40199999999999</c:v>
                </c:pt>
                <c:pt idx="919">
                  <c:v>133.50200000000001</c:v>
                </c:pt>
                <c:pt idx="920">
                  <c:v>133.602</c:v>
                </c:pt>
                <c:pt idx="921">
                  <c:v>133.702</c:v>
                </c:pt>
                <c:pt idx="922">
                  <c:v>133.80199999999999</c:v>
                </c:pt>
                <c:pt idx="923">
                  <c:v>133.90199999999999</c:v>
                </c:pt>
                <c:pt idx="924">
                  <c:v>134</c:v>
                </c:pt>
                <c:pt idx="925">
                  <c:v>134.00200000000001</c:v>
                </c:pt>
                <c:pt idx="926">
                  <c:v>134.102</c:v>
                </c:pt>
                <c:pt idx="927">
                  <c:v>134.202</c:v>
                </c:pt>
                <c:pt idx="928">
                  <c:v>134.30199999999999</c:v>
                </c:pt>
                <c:pt idx="929">
                  <c:v>134.40199999999999</c:v>
                </c:pt>
                <c:pt idx="930">
                  <c:v>134.50200000000001</c:v>
                </c:pt>
                <c:pt idx="931">
                  <c:v>134.602</c:v>
                </c:pt>
                <c:pt idx="932">
                  <c:v>134.702</c:v>
                </c:pt>
                <c:pt idx="933">
                  <c:v>134.80199999999999</c:v>
                </c:pt>
                <c:pt idx="934">
                  <c:v>134.90199999999999</c:v>
                </c:pt>
                <c:pt idx="935">
                  <c:v>135</c:v>
                </c:pt>
                <c:pt idx="936">
                  <c:v>135.00200000000001</c:v>
                </c:pt>
                <c:pt idx="937">
                  <c:v>135.102</c:v>
                </c:pt>
                <c:pt idx="938">
                  <c:v>135.202</c:v>
                </c:pt>
                <c:pt idx="939">
                  <c:v>135.30199999999999</c:v>
                </c:pt>
                <c:pt idx="940">
                  <c:v>135.40199999999999</c:v>
                </c:pt>
                <c:pt idx="941">
                  <c:v>135.50200000000001</c:v>
                </c:pt>
                <c:pt idx="942">
                  <c:v>135.602</c:v>
                </c:pt>
                <c:pt idx="943">
                  <c:v>135.702</c:v>
                </c:pt>
                <c:pt idx="944">
                  <c:v>135.80199999999999</c:v>
                </c:pt>
                <c:pt idx="945">
                  <c:v>135.90199999999999</c:v>
                </c:pt>
                <c:pt idx="946">
                  <c:v>136</c:v>
                </c:pt>
                <c:pt idx="947">
                  <c:v>136.00200000000001</c:v>
                </c:pt>
                <c:pt idx="948">
                  <c:v>136.102</c:v>
                </c:pt>
                <c:pt idx="949">
                  <c:v>136.202</c:v>
                </c:pt>
                <c:pt idx="950">
                  <c:v>136.30199999999999</c:v>
                </c:pt>
                <c:pt idx="951">
                  <c:v>136.40199999999999</c:v>
                </c:pt>
                <c:pt idx="952">
                  <c:v>136.50200000000001</c:v>
                </c:pt>
                <c:pt idx="953">
                  <c:v>136.602</c:v>
                </c:pt>
                <c:pt idx="954">
                  <c:v>136.702</c:v>
                </c:pt>
                <c:pt idx="955">
                  <c:v>136.80199999999999</c:v>
                </c:pt>
                <c:pt idx="956">
                  <c:v>136.90199999999999</c:v>
                </c:pt>
                <c:pt idx="957">
                  <c:v>137</c:v>
                </c:pt>
                <c:pt idx="958">
                  <c:v>137.00200000000001</c:v>
                </c:pt>
                <c:pt idx="959">
                  <c:v>137.102</c:v>
                </c:pt>
                <c:pt idx="960">
                  <c:v>137.202</c:v>
                </c:pt>
                <c:pt idx="961">
                  <c:v>137.30199999999999</c:v>
                </c:pt>
                <c:pt idx="962">
                  <c:v>137.40199999999999</c:v>
                </c:pt>
                <c:pt idx="963">
                  <c:v>137.50200000000001</c:v>
                </c:pt>
                <c:pt idx="964">
                  <c:v>137.602</c:v>
                </c:pt>
                <c:pt idx="965">
                  <c:v>137.702</c:v>
                </c:pt>
                <c:pt idx="966">
                  <c:v>137.80199999999999</c:v>
                </c:pt>
                <c:pt idx="967">
                  <c:v>137.90199999999999</c:v>
                </c:pt>
                <c:pt idx="968">
                  <c:v>138</c:v>
                </c:pt>
                <c:pt idx="969">
                  <c:v>138.00200000000001</c:v>
                </c:pt>
                <c:pt idx="970">
                  <c:v>138.102</c:v>
                </c:pt>
                <c:pt idx="971">
                  <c:v>138.202</c:v>
                </c:pt>
                <c:pt idx="972">
                  <c:v>138.30199999999999</c:v>
                </c:pt>
                <c:pt idx="973">
                  <c:v>138.40199999999999</c:v>
                </c:pt>
                <c:pt idx="974">
                  <c:v>138.50200000000001</c:v>
                </c:pt>
                <c:pt idx="975">
                  <c:v>138.602</c:v>
                </c:pt>
                <c:pt idx="976">
                  <c:v>138.702</c:v>
                </c:pt>
                <c:pt idx="977">
                  <c:v>138.80199999999999</c:v>
                </c:pt>
                <c:pt idx="978">
                  <c:v>138.90199999999999</c:v>
                </c:pt>
                <c:pt idx="979">
                  <c:v>139</c:v>
                </c:pt>
                <c:pt idx="980">
                  <c:v>139.00200000000001</c:v>
                </c:pt>
                <c:pt idx="981">
                  <c:v>139.102</c:v>
                </c:pt>
                <c:pt idx="982">
                  <c:v>139.202</c:v>
                </c:pt>
                <c:pt idx="983">
                  <c:v>139.30199999999999</c:v>
                </c:pt>
                <c:pt idx="984">
                  <c:v>139.40199999999999</c:v>
                </c:pt>
                <c:pt idx="985">
                  <c:v>139.50200000000001</c:v>
                </c:pt>
                <c:pt idx="986">
                  <c:v>139.602</c:v>
                </c:pt>
                <c:pt idx="987">
                  <c:v>139.702</c:v>
                </c:pt>
                <c:pt idx="988">
                  <c:v>139.80199999999999</c:v>
                </c:pt>
                <c:pt idx="989">
                  <c:v>139.90199999999999</c:v>
                </c:pt>
                <c:pt idx="990">
                  <c:v>140</c:v>
                </c:pt>
                <c:pt idx="991">
                  <c:v>140.00200000000001</c:v>
                </c:pt>
                <c:pt idx="992">
                  <c:v>140.102</c:v>
                </c:pt>
                <c:pt idx="993">
                  <c:v>140.202</c:v>
                </c:pt>
                <c:pt idx="994">
                  <c:v>140.30199999999999</c:v>
                </c:pt>
                <c:pt idx="995">
                  <c:v>140.40199999999999</c:v>
                </c:pt>
                <c:pt idx="996">
                  <c:v>140.50200000000001</c:v>
                </c:pt>
                <c:pt idx="997">
                  <c:v>140.602</c:v>
                </c:pt>
                <c:pt idx="998">
                  <c:v>140.702</c:v>
                </c:pt>
                <c:pt idx="999">
                  <c:v>140.80199999999999</c:v>
                </c:pt>
                <c:pt idx="1000">
                  <c:v>140.90199999999999</c:v>
                </c:pt>
                <c:pt idx="1001">
                  <c:v>141</c:v>
                </c:pt>
                <c:pt idx="1002">
                  <c:v>141.00200000000001</c:v>
                </c:pt>
                <c:pt idx="1003">
                  <c:v>141.102</c:v>
                </c:pt>
                <c:pt idx="1004">
                  <c:v>141.202</c:v>
                </c:pt>
                <c:pt idx="1005">
                  <c:v>141.30199999999999</c:v>
                </c:pt>
                <c:pt idx="1006">
                  <c:v>141.40199999999999</c:v>
                </c:pt>
                <c:pt idx="1007">
                  <c:v>141.50200000000001</c:v>
                </c:pt>
                <c:pt idx="1008">
                  <c:v>141.602</c:v>
                </c:pt>
                <c:pt idx="1009">
                  <c:v>141.702</c:v>
                </c:pt>
                <c:pt idx="1010">
                  <c:v>141.80199999999999</c:v>
                </c:pt>
                <c:pt idx="1011">
                  <c:v>141.90199999999999</c:v>
                </c:pt>
                <c:pt idx="1012">
                  <c:v>142</c:v>
                </c:pt>
                <c:pt idx="1013">
                  <c:v>142.00200000000001</c:v>
                </c:pt>
                <c:pt idx="1014">
                  <c:v>142.102</c:v>
                </c:pt>
                <c:pt idx="1015">
                  <c:v>142.202</c:v>
                </c:pt>
                <c:pt idx="1016">
                  <c:v>142.30199999999999</c:v>
                </c:pt>
                <c:pt idx="1017">
                  <c:v>142.40199999999999</c:v>
                </c:pt>
                <c:pt idx="1018">
                  <c:v>142.50200000000001</c:v>
                </c:pt>
                <c:pt idx="1019">
                  <c:v>142.602</c:v>
                </c:pt>
                <c:pt idx="1020">
                  <c:v>142.702</c:v>
                </c:pt>
                <c:pt idx="1021">
                  <c:v>142.80199999999999</c:v>
                </c:pt>
                <c:pt idx="1022">
                  <c:v>142.90199999999999</c:v>
                </c:pt>
                <c:pt idx="1023">
                  <c:v>143</c:v>
                </c:pt>
                <c:pt idx="1024">
                  <c:v>143.00200000000001</c:v>
                </c:pt>
                <c:pt idx="1025">
                  <c:v>143.102</c:v>
                </c:pt>
                <c:pt idx="1026">
                  <c:v>143.202</c:v>
                </c:pt>
                <c:pt idx="1027">
                  <c:v>143.30199999999999</c:v>
                </c:pt>
                <c:pt idx="1028">
                  <c:v>143.40199999999999</c:v>
                </c:pt>
                <c:pt idx="1029">
                  <c:v>143.50200000000001</c:v>
                </c:pt>
                <c:pt idx="1030">
                  <c:v>143.602</c:v>
                </c:pt>
                <c:pt idx="1031">
                  <c:v>143.702</c:v>
                </c:pt>
                <c:pt idx="1032">
                  <c:v>143.80199999999999</c:v>
                </c:pt>
                <c:pt idx="1033">
                  <c:v>143.90199999999999</c:v>
                </c:pt>
                <c:pt idx="1034">
                  <c:v>144</c:v>
                </c:pt>
                <c:pt idx="1035">
                  <c:v>144.00200000000001</c:v>
                </c:pt>
                <c:pt idx="1036">
                  <c:v>144.102</c:v>
                </c:pt>
                <c:pt idx="1037">
                  <c:v>144.202</c:v>
                </c:pt>
                <c:pt idx="1038">
                  <c:v>144.30199999999999</c:v>
                </c:pt>
                <c:pt idx="1039">
                  <c:v>144.40199999999999</c:v>
                </c:pt>
                <c:pt idx="1040">
                  <c:v>144.50200000000001</c:v>
                </c:pt>
                <c:pt idx="1041">
                  <c:v>144.602</c:v>
                </c:pt>
                <c:pt idx="1042">
                  <c:v>144.702</c:v>
                </c:pt>
                <c:pt idx="1043">
                  <c:v>144.80199999999999</c:v>
                </c:pt>
                <c:pt idx="1044">
                  <c:v>144.90199999999999</c:v>
                </c:pt>
                <c:pt idx="1045">
                  <c:v>145</c:v>
                </c:pt>
                <c:pt idx="1046">
                  <c:v>145.00200000000001</c:v>
                </c:pt>
                <c:pt idx="1047">
                  <c:v>145.102</c:v>
                </c:pt>
                <c:pt idx="1048">
                  <c:v>145.202</c:v>
                </c:pt>
                <c:pt idx="1049">
                  <c:v>145.30199999999999</c:v>
                </c:pt>
                <c:pt idx="1050">
                  <c:v>145.40199999999999</c:v>
                </c:pt>
                <c:pt idx="1051">
                  <c:v>145.50200000000001</c:v>
                </c:pt>
                <c:pt idx="1052">
                  <c:v>145.602</c:v>
                </c:pt>
                <c:pt idx="1053">
                  <c:v>145.702</c:v>
                </c:pt>
                <c:pt idx="1054">
                  <c:v>145.80199999999999</c:v>
                </c:pt>
                <c:pt idx="1055">
                  <c:v>145.90199999999999</c:v>
                </c:pt>
                <c:pt idx="1056">
                  <c:v>146</c:v>
                </c:pt>
                <c:pt idx="1057">
                  <c:v>146.00200000000001</c:v>
                </c:pt>
                <c:pt idx="1058">
                  <c:v>146.102</c:v>
                </c:pt>
                <c:pt idx="1059">
                  <c:v>146.202</c:v>
                </c:pt>
                <c:pt idx="1060">
                  <c:v>146.30199999999999</c:v>
                </c:pt>
                <c:pt idx="1061">
                  <c:v>146.40199999999999</c:v>
                </c:pt>
                <c:pt idx="1062">
                  <c:v>146.50200000000001</c:v>
                </c:pt>
                <c:pt idx="1063">
                  <c:v>146.602</c:v>
                </c:pt>
                <c:pt idx="1064">
                  <c:v>146.702</c:v>
                </c:pt>
                <c:pt idx="1065">
                  <c:v>146.80199999999999</c:v>
                </c:pt>
                <c:pt idx="1066">
                  <c:v>146.90199999999999</c:v>
                </c:pt>
                <c:pt idx="1067">
                  <c:v>147</c:v>
                </c:pt>
                <c:pt idx="1068">
                  <c:v>147.00200000000001</c:v>
                </c:pt>
                <c:pt idx="1069">
                  <c:v>147.102</c:v>
                </c:pt>
                <c:pt idx="1070">
                  <c:v>147.202</c:v>
                </c:pt>
                <c:pt idx="1071">
                  <c:v>147.30199999999999</c:v>
                </c:pt>
                <c:pt idx="1072">
                  <c:v>147.40199999999999</c:v>
                </c:pt>
                <c:pt idx="1073">
                  <c:v>147.50200000000001</c:v>
                </c:pt>
                <c:pt idx="1074">
                  <c:v>147.602</c:v>
                </c:pt>
                <c:pt idx="1075">
                  <c:v>147.702</c:v>
                </c:pt>
                <c:pt idx="1076">
                  <c:v>147.80199999999999</c:v>
                </c:pt>
                <c:pt idx="1077">
                  <c:v>147.90199999999999</c:v>
                </c:pt>
                <c:pt idx="1078">
                  <c:v>148</c:v>
                </c:pt>
                <c:pt idx="1079">
                  <c:v>148.00200000000001</c:v>
                </c:pt>
                <c:pt idx="1080">
                  <c:v>148.102</c:v>
                </c:pt>
                <c:pt idx="1081">
                  <c:v>148.202</c:v>
                </c:pt>
                <c:pt idx="1082">
                  <c:v>148.30199999999999</c:v>
                </c:pt>
                <c:pt idx="1083">
                  <c:v>148.40199999999999</c:v>
                </c:pt>
                <c:pt idx="1084">
                  <c:v>148.50200000000001</c:v>
                </c:pt>
                <c:pt idx="1085">
                  <c:v>148.602</c:v>
                </c:pt>
                <c:pt idx="1086">
                  <c:v>148.702</c:v>
                </c:pt>
                <c:pt idx="1087">
                  <c:v>148.80199999999999</c:v>
                </c:pt>
                <c:pt idx="1088">
                  <c:v>148.90199999999999</c:v>
                </c:pt>
                <c:pt idx="1089">
                  <c:v>149</c:v>
                </c:pt>
                <c:pt idx="1090">
                  <c:v>149.00200000000001</c:v>
                </c:pt>
                <c:pt idx="1091">
                  <c:v>149.102</c:v>
                </c:pt>
                <c:pt idx="1092">
                  <c:v>149.202</c:v>
                </c:pt>
                <c:pt idx="1093">
                  <c:v>149.30199999999999</c:v>
                </c:pt>
                <c:pt idx="1094">
                  <c:v>149.40199999999999</c:v>
                </c:pt>
                <c:pt idx="1095">
                  <c:v>149.50200000000001</c:v>
                </c:pt>
                <c:pt idx="1096">
                  <c:v>149.602</c:v>
                </c:pt>
                <c:pt idx="1097">
                  <c:v>149.702</c:v>
                </c:pt>
                <c:pt idx="1098">
                  <c:v>149.80199999999999</c:v>
                </c:pt>
                <c:pt idx="1099">
                  <c:v>149.90199999999999</c:v>
                </c:pt>
                <c:pt idx="1100">
                  <c:v>150</c:v>
                </c:pt>
                <c:pt idx="1101">
                  <c:v>150.00200000000001</c:v>
                </c:pt>
                <c:pt idx="1102">
                  <c:v>150.102</c:v>
                </c:pt>
                <c:pt idx="1103">
                  <c:v>150.202</c:v>
                </c:pt>
                <c:pt idx="1104">
                  <c:v>150.30199999999999</c:v>
                </c:pt>
                <c:pt idx="1105">
                  <c:v>150.40199999999999</c:v>
                </c:pt>
                <c:pt idx="1106">
                  <c:v>150.50200000000001</c:v>
                </c:pt>
                <c:pt idx="1107">
                  <c:v>150.602</c:v>
                </c:pt>
                <c:pt idx="1108">
                  <c:v>150.702</c:v>
                </c:pt>
                <c:pt idx="1109">
                  <c:v>150.80199999999999</c:v>
                </c:pt>
                <c:pt idx="1110">
                  <c:v>150.90199999999999</c:v>
                </c:pt>
                <c:pt idx="1111">
                  <c:v>151</c:v>
                </c:pt>
                <c:pt idx="1112">
                  <c:v>151.00200000000001</c:v>
                </c:pt>
                <c:pt idx="1113">
                  <c:v>151.102</c:v>
                </c:pt>
                <c:pt idx="1114">
                  <c:v>151.202</c:v>
                </c:pt>
                <c:pt idx="1115">
                  <c:v>151.30199999999999</c:v>
                </c:pt>
                <c:pt idx="1116">
                  <c:v>151.40199999999999</c:v>
                </c:pt>
                <c:pt idx="1117">
                  <c:v>151.50200000000001</c:v>
                </c:pt>
                <c:pt idx="1118">
                  <c:v>151.602</c:v>
                </c:pt>
                <c:pt idx="1119">
                  <c:v>151.702</c:v>
                </c:pt>
                <c:pt idx="1120">
                  <c:v>151.80199999999999</c:v>
                </c:pt>
                <c:pt idx="1121">
                  <c:v>151.90199999999999</c:v>
                </c:pt>
                <c:pt idx="1122">
                  <c:v>152</c:v>
                </c:pt>
                <c:pt idx="1123">
                  <c:v>152.00200000000001</c:v>
                </c:pt>
                <c:pt idx="1124">
                  <c:v>152.102</c:v>
                </c:pt>
                <c:pt idx="1125">
                  <c:v>152.202</c:v>
                </c:pt>
                <c:pt idx="1126">
                  <c:v>152.30199999999999</c:v>
                </c:pt>
                <c:pt idx="1127">
                  <c:v>152.40199999999999</c:v>
                </c:pt>
                <c:pt idx="1128">
                  <c:v>152.50200000000001</c:v>
                </c:pt>
                <c:pt idx="1129">
                  <c:v>152.602</c:v>
                </c:pt>
                <c:pt idx="1130">
                  <c:v>152.702</c:v>
                </c:pt>
                <c:pt idx="1131">
                  <c:v>152.80199999999999</c:v>
                </c:pt>
                <c:pt idx="1132">
                  <c:v>152.90199999999999</c:v>
                </c:pt>
                <c:pt idx="1133">
                  <c:v>153</c:v>
                </c:pt>
                <c:pt idx="1134">
                  <c:v>153.00200000000001</c:v>
                </c:pt>
                <c:pt idx="1135">
                  <c:v>153.102</c:v>
                </c:pt>
                <c:pt idx="1136">
                  <c:v>153.202</c:v>
                </c:pt>
                <c:pt idx="1137">
                  <c:v>153.30199999999999</c:v>
                </c:pt>
                <c:pt idx="1138">
                  <c:v>153.40199999999999</c:v>
                </c:pt>
                <c:pt idx="1139">
                  <c:v>153.50200000000001</c:v>
                </c:pt>
                <c:pt idx="1140">
                  <c:v>153.602</c:v>
                </c:pt>
                <c:pt idx="1141">
                  <c:v>153.702</c:v>
                </c:pt>
                <c:pt idx="1142">
                  <c:v>153.80199999999999</c:v>
                </c:pt>
                <c:pt idx="1143">
                  <c:v>153.90199999999999</c:v>
                </c:pt>
                <c:pt idx="1144">
                  <c:v>154</c:v>
                </c:pt>
                <c:pt idx="1145">
                  <c:v>154.00200000000001</c:v>
                </c:pt>
                <c:pt idx="1146">
                  <c:v>154.102</c:v>
                </c:pt>
                <c:pt idx="1147">
                  <c:v>154.202</c:v>
                </c:pt>
                <c:pt idx="1148">
                  <c:v>154.30199999999999</c:v>
                </c:pt>
                <c:pt idx="1149">
                  <c:v>154.40199999999999</c:v>
                </c:pt>
                <c:pt idx="1150">
                  <c:v>154.50200000000001</c:v>
                </c:pt>
                <c:pt idx="1151">
                  <c:v>154.602</c:v>
                </c:pt>
                <c:pt idx="1152">
                  <c:v>154.702</c:v>
                </c:pt>
                <c:pt idx="1153">
                  <c:v>154.80199999999999</c:v>
                </c:pt>
                <c:pt idx="1154">
                  <c:v>154.90199999999999</c:v>
                </c:pt>
                <c:pt idx="1155">
                  <c:v>155</c:v>
                </c:pt>
                <c:pt idx="1156">
                  <c:v>155.00200000000001</c:v>
                </c:pt>
                <c:pt idx="1157">
                  <c:v>155.102</c:v>
                </c:pt>
                <c:pt idx="1158">
                  <c:v>155.202</c:v>
                </c:pt>
                <c:pt idx="1159">
                  <c:v>155.30199999999999</c:v>
                </c:pt>
                <c:pt idx="1160">
                  <c:v>155.40199999999999</c:v>
                </c:pt>
                <c:pt idx="1161">
                  <c:v>155.50200000000001</c:v>
                </c:pt>
                <c:pt idx="1162">
                  <c:v>155.602</c:v>
                </c:pt>
                <c:pt idx="1163">
                  <c:v>155.702</c:v>
                </c:pt>
                <c:pt idx="1164">
                  <c:v>155.80199999999999</c:v>
                </c:pt>
                <c:pt idx="1165">
                  <c:v>155.90199999999999</c:v>
                </c:pt>
                <c:pt idx="1166">
                  <c:v>156</c:v>
                </c:pt>
                <c:pt idx="1167">
                  <c:v>156.00200000000001</c:v>
                </c:pt>
                <c:pt idx="1168">
                  <c:v>156.102</c:v>
                </c:pt>
                <c:pt idx="1169">
                  <c:v>156.202</c:v>
                </c:pt>
                <c:pt idx="1170">
                  <c:v>156.30199999999999</c:v>
                </c:pt>
                <c:pt idx="1171">
                  <c:v>156.40199999999999</c:v>
                </c:pt>
                <c:pt idx="1172">
                  <c:v>156.50200000000001</c:v>
                </c:pt>
                <c:pt idx="1173">
                  <c:v>156.602</c:v>
                </c:pt>
                <c:pt idx="1174">
                  <c:v>156.702</c:v>
                </c:pt>
                <c:pt idx="1175">
                  <c:v>156.80199999999999</c:v>
                </c:pt>
                <c:pt idx="1176">
                  <c:v>156.90199999999999</c:v>
                </c:pt>
                <c:pt idx="1177">
                  <c:v>157</c:v>
                </c:pt>
                <c:pt idx="1178">
                  <c:v>157.00200000000001</c:v>
                </c:pt>
                <c:pt idx="1179">
                  <c:v>157.102</c:v>
                </c:pt>
                <c:pt idx="1180">
                  <c:v>157.202</c:v>
                </c:pt>
                <c:pt idx="1181">
                  <c:v>157.30199999999999</c:v>
                </c:pt>
                <c:pt idx="1182">
                  <c:v>157.40199999999999</c:v>
                </c:pt>
                <c:pt idx="1183">
                  <c:v>157.50200000000001</c:v>
                </c:pt>
                <c:pt idx="1184">
                  <c:v>157.602</c:v>
                </c:pt>
                <c:pt idx="1185">
                  <c:v>157.702</c:v>
                </c:pt>
                <c:pt idx="1186">
                  <c:v>157.80199999999999</c:v>
                </c:pt>
                <c:pt idx="1187">
                  <c:v>157.90199999999999</c:v>
                </c:pt>
                <c:pt idx="1188">
                  <c:v>158</c:v>
                </c:pt>
                <c:pt idx="1189">
                  <c:v>158.00200000000001</c:v>
                </c:pt>
                <c:pt idx="1190">
                  <c:v>158.102</c:v>
                </c:pt>
                <c:pt idx="1191">
                  <c:v>158.202</c:v>
                </c:pt>
                <c:pt idx="1192">
                  <c:v>158.30199999999999</c:v>
                </c:pt>
                <c:pt idx="1193">
                  <c:v>158.40199999999999</c:v>
                </c:pt>
                <c:pt idx="1194">
                  <c:v>158.50200000000001</c:v>
                </c:pt>
                <c:pt idx="1195">
                  <c:v>158.602</c:v>
                </c:pt>
                <c:pt idx="1196">
                  <c:v>158.702</c:v>
                </c:pt>
                <c:pt idx="1197">
                  <c:v>158.80199999999999</c:v>
                </c:pt>
                <c:pt idx="1198">
                  <c:v>158.90199999999999</c:v>
                </c:pt>
                <c:pt idx="1199">
                  <c:v>159</c:v>
                </c:pt>
                <c:pt idx="1200">
                  <c:v>159.00200000000001</c:v>
                </c:pt>
                <c:pt idx="1201">
                  <c:v>159.102</c:v>
                </c:pt>
                <c:pt idx="1202">
                  <c:v>159.202</c:v>
                </c:pt>
                <c:pt idx="1203">
                  <c:v>159.30199999999999</c:v>
                </c:pt>
                <c:pt idx="1204">
                  <c:v>159.40199999999999</c:v>
                </c:pt>
                <c:pt idx="1205">
                  <c:v>159.50200000000001</c:v>
                </c:pt>
                <c:pt idx="1206">
                  <c:v>159.602</c:v>
                </c:pt>
                <c:pt idx="1207">
                  <c:v>159.702</c:v>
                </c:pt>
                <c:pt idx="1208">
                  <c:v>159.80199999999999</c:v>
                </c:pt>
                <c:pt idx="1209">
                  <c:v>159.90199999999999</c:v>
                </c:pt>
                <c:pt idx="1210">
                  <c:v>160</c:v>
                </c:pt>
                <c:pt idx="1211">
                  <c:v>160.00200000000001</c:v>
                </c:pt>
                <c:pt idx="1212">
                  <c:v>160.102</c:v>
                </c:pt>
                <c:pt idx="1213">
                  <c:v>160.202</c:v>
                </c:pt>
                <c:pt idx="1214">
                  <c:v>160.30199999999999</c:v>
                </c:pt>
                <c:pt idx="1215">
                  <c:v>160.40199999999999</c:v>
                </c:pt>
                <c:pt idx="1216">
                  <c:v>160.50200000000001</c:v>
                </c:pt>
                <c:pt idx="1217">
                  <c:v>160.602</c:v>
                </c:pt>
                <c:pt idx="1218">
                  <c:v>160.702</c:v>
                </c:pt>
                <c:pt idx="1219">
                  <c:v>160.80199999999999</c:v>
                </c:pt>
                <c:pt idx="1220">
                  <c:v>160.90199999999999</c:v>
                </c:pt>
                <c:pt idx="1221">
                  <c:v>161</c:v>
                </c:pt>
                <c:pt idx="1222">
                  <c:v>161.00200000000001</c:v>
                </c:pt>
                <c:pt idx="1223">
                  <c:v>161.102</c:v>
                </c:pt>
                <c:pt idx="1224">
                  <c:v>161.202</c:v>
                </c:pt>
                <c:pt idx="1225">
                  <c:v>161.30199999999999</c:v>
                </c:pt>
                <c:pt idx="1226">
                  <c:v>161.40199999999999</c:v>
                </c:pt>
                <c:pt idx="1227">
                  <c:v>161.50200000000001</c:v>
                </c:pt>
                <c:pt idx="1228">
                  <c:v>161.602</c:v>
                </c:pt>
                <c:pt idx="1229">
                  <c:v>161.702</c:v>
                </c:pt>
                <c:pt idx="1230">
                  <c:v>161.80199999999999</c:v>
                </c:pt>
                <c:pt idx="1231">
                  <c:v>161.90199999999999</c:v>
                </c:pt>
                <c:pt idx="1232">
                  <c:v>162</c:v>
                </c:pt>
                <c:pt idx="1233">
                  <c:v>162.00200000000001</c:v>
                </c:pt>
                <c:pt idx="1234">
                  <c:v>162.102</c:v>
                </c:pt>
                <c:pt idx="1235">
                  <c:v>162.202</c:v>
                </c:pt>
                <c:pt idx="1236">
                  <c:v>162.30199999999999</c:v>
                </c:pt>
                <c:pt idx="1237">
                  <c:v>162.40199999999999</c:v>
                </c:pt>
                <c:pt idx="1238">
                  <c:v>162.50200000000001</c:v>
                </c:pt>
                <c:pt idx="1239">
                  <c:v>162.602</c:v>
                </c:pt>
                <c:pt idx="1240">
                  <c:v>162.702</c:v>
                </c:pt>
                <c:pt idx="1241">
                  <c:v>162.80199999999999</c:v>
                </c:pt>
                <c:pt idx="1242">
                  <c:v>162.90199999999999</c:v>
                </c:pt>
                <c:pt idx="1243">
                  <c:v>163</c:v>
                </c:pt>
                <c:pt idx="1244">
                  <c:v>163.00200000000001</c:v>
                </c:pt>
                <c:pt idx="1245">
                  <c:v>163.102</c:v>
                </c:pt>
                <c:pt idx="1246">
                  <c:v>163.202</c:v>
                </c:pt>
                <c:pt idx="1247">
                  <c:v>163.30199999999999</c:v>
                </c:pt>
                <c:pt idx="1248">
                  <c:v>163.40199999999999</c:v>
                </c:pt>
                <c:pt idx="1249">
                  <c:v>163.50200000000001</c:v>
                </c:pt>
                <c:pt idx="1250">
                  <c:v>163.602</c:v>
                </c:pt>
                <c:pt idx="1251">
                  <c:v>163.702</c:v>
                </c:pt>
                <c:pt idx="1252">
                  <c:v>163.80199999999999</c:v>
                </c:pt>
                <c:pt idx="1253">
                  <c:v>163.90199999999999</c:v>
                </c:pt>
                <c:pt idx="1254">
                  <c:v>164</c:v>
                </c:pt>
                <c:pt idx="1255">
                  <c:v>164.00200000000001</c:v>
                </c:pt>
                <c:pt idx="1256">
                  <c:v>164.102</c:v>
                </c:pt>
                <c:pt idx="1257">
                  <c:v>164.202</c:v>
                </c:pt>
                <c:pt idx="1258">
                  <c:v>164.30199999999999</c:v>
                </c:pt>
                <c:pt idx="1259">
                  <c:v>164.40199999999999</c:v>
                </c:pt>
                <c:pt idx="1260">
                  <c:v>164.50200000000001</c:v>
                </c:pt>
                <c:pt idx="1261">
                  <c:v>164.602</c:v>
                </c:pt>
                <c:pt idx="1262">
                  <c:v>164.702</c:v>
                </c:pt>
                <c:pt idx="1263">
                  <c:v>164.80199999999999</c:v>
                </c:pt>
                <c:pt idx="1264">
                  <c:v>164.90199999999999</c:v>
                </c:pt>
                <c:pt idx="1265">
                  <c:v>165</c:v>
                </c:pt>
                <c:pt idx="1266">
                  <c:v>165.00200000000001</c:v>
                </c:pt>
                <c:pt idx="1267">
                  <c:v>165.102</c:v>
                </c:pt>
                <c:pt idx="1268">
                  <c:v>165.202</c:v>
                </c:pt>
                <c:pt idx="1269">
                  <c:v>165.30199999999999</c:v>
                </c:pt>
                <c:pt idx="1270">
                  <c:v>165.40199999999999</c:v>
                </c:pt>
                <c:pt idx="1271">
                  <c:v>165.50200000000001</c:v>
                </c:pt>
                <c:pt idx="1272">
                  <c:v>165.602</c:v>
                </c:pt>
                <c:pt idx="1273">
                  <c:v>165.702</c:v>
                </c:pt>
                <c:pt idx="1274">
                  <c:v>165.80199999999999</c:v>
                </c:pt>
                <c:pt idx="1275">
                  <c:v>165.90199999999999</c:v>
                </c:pt>
                <c:pt idx="1276">
                  <c:v>166</c:v>
                </c:pt>
                <c:pt idx="1277">
                  <c:v>166.00200000000001</c:v>
                </c:pt>
                <c:pt idx="1278">
                  <c:v>166.102</c:v>
                </c:pt>
                <c:pt idx="1279">
                  <c:v>166.202</c:v>
                </c:pt>
                <c:pt idx="1280">
                  <c:v>166.30199999999999</c:v>
                </c:pt>
                <c:pt idx="1281">
                  <c:v>166.40199999999999</c:v>
                </c:pt>
                <c:pt idx="1282">
                  <c:v>166.50200000000001</c:v>
                </c:pt>
                <c:pt idx="1283">
                  <c:v>166.602</c:v>
                </c:pt>
                <c:pt idx="1284">
                  <c:v>166.702</c:v>
                </c:pt>
                <c:pt idx="1285">
                  <c:v>166.80199999999999</c:v>
                </c:pt>
                <c:pt idx="1286">
                  <c:v>166.90199999999999</c:v>
                </c:pt>
                <c:pt idx="1287">
                  <c:v>167</c:v>
                </c:pt>
                <c:pt idx="1288">
                  <c:v>167.00200000000001</c:v>
                </c:pt>
                <c:pt idx="1289">
                  <c:v>167.102</c:v>
                </c:pt>
                <c:pt idx="1290">
                  <c:v>167.202</c:v>
                </c:pt>
                <c:pt idx="1291">
                  <c:v>167.30199999999999</c:v>
                </c:pt>
                <c:pt idx="1292">
                  <c:v>167.40199999999999</c:v>
                </c:pt>
                <c:pt idx="1293">
                  <c:v>167.50200000000001</c:v>
                </c:pt>
                <c:pt idx="1294">
                  <c:v>167.602</c:v>
                </c:pt>
                <c:pt idx="1295">
                  <c:v>167.702</c:v>
                </c:pt>
                <c:pt idx="1296">
                  <c:v>167.80199999999999</c:v>
                </c:pt>
                <c:pt idx="1297">
                  <c:v>167.90199999999999</c:v>
                </c:pt>
                <c:pt idx="1298">
                  <c:v>168</c:v>
                </c:pt>
                <c:pt idx="1299">
                  <c:v>168.00200000000001</c:v>
                </c:pt>
                <c:pt idx="1300">
                  <c:v>168.102</c:v>
                </c:pt>
                <c:pt idx="1301">
                  <c:v>168.202</c:v>
                </c:pt>
                <c:pt idx="1302">
                  <c:v>168.30199999999999</c:v>
                </c:pt>
                <c:pt idx="1303">
                  <c:v>168.40199999999999</c:v>
                </c:pt>
                <c:pt idx="1304">
                  <c:v>168.50200000000001</c:v>
                </c:pt>
                <c:pt idx="1305">
                  <c:v>168.602</c:v>
                </c:pt>
                <c:pt idx="1306">
                  <c:v>168.702</c:v>
                </c:pt>
                <c:pt idx="1307">
                  <c:v>168.80199999999999</c:v>
                </c:pt>
                <c:pt idx="1308">
                  <c:v>168.90199999999999</c:v>
                </c:pt>
                <c:pt idx="1309">
                  <c:v>169</c:v>
                </c:pt>
                <c:pt idx="1310">
                  <c:v>169.00200000000001</c:v>
                </c:pt>
                <c:pt idx="1311">
                  <c:v>169.102</c:v>
                </c:pt>
                <c:pt idx="1312">
                  <c:v>169.202</c:v>
                </c:pt>
                <c:pt idx="1313">
                  <c:v>169.30199999999999</c:v>
                </c:pt>
                <c:pt idx="1314">
                  <c:v>169.40199999999999</c:v>
                </c:pt>
                <c:pt idx="1315">
                  <c:v>169.50200000000001</c:v>
                </c:pt>
                <c:pt idx="1316">
                  <c:v>169.602</c:v>
                </c:pt>
                <c:pt idx="1317">
                  <c:v>169.702</c:v>
                </c:pt>
                <c:pt idx="1318">
                  <c:v>169.80199999999999</c:v>
                </c:pt>
                <c:pt idx="1319">
                  <c:v>169.90199999999999</c:v>
                </c:pt>
                <c:pt idx="1320">
                  <c:v>170</c:v>
                </c:pt>
                <c:pt idx="1321">
                  <c:v>170.00200000000001</c:v>
                </c:pt>
                <c:pt idx="1322">
                  <c:v>170.102</c:v>
                </c:pt>
                <c:pt idx="1323">
                  <c:v>170.202</c:v>
                </c:pt>
                <c:pt idx="1324">
                  <c:v>170.30199999999999</c:v>
                </c:pt>
                <c:pt idx="1325">
                  <c:v>170.40199999999999</c:v>
                </c:pt>
                <c:pt idx="1326">
                  <c:v>170.50200000000001</c:v>
                </c:pt>
                <c:pt idx="1327">
                  <c:v>170.602</c:v>
                </c:pt>
                <c:pt idx="1328">
                  <c:v>170.702</c:v>
                </c:pt>
                <c:pt idx="1329">
                  <c:v>170.80199999999999</c:v>
                </c:pt>
                <c:pt idx="1330">
                  <c:v>170.90199999999999</c:v>
                </c:pt>
                <c:pt idx="1331">
                  <c:v>171</c:v>
                </c:pt>
                <c:pt idx="1332">
                  <c:v>171.00200000000001</c:v>
                </c:pt>
                <c:pt idx="1333">
                  <c:v>171.102</c:v>
                </c:pt>
                <c:pt idx="1334">
                  <c:v>171.202</c:v>
                </c:pt>
                <c:pt idx="1335">
                  <c:v>171.30199999999999</c:v>
                </c:pt>
                <c:pt idx="1336">
                  <c:v>171.40199999999999</c:v>
                </c:pt>
                <c:pt idx="1337">
                  <c:v>171.50200000000001</c:v>
                </c:pt>
                <c:pt idx="1338">
                  <c:v>171.602</c:v>
                </c:pt>
                <c:pt idx="1339">
                  <c:v>171.702</c:v>
                </c:pt>
                <c:pt idx="1340">
                  <c:v>171.80199999999999</c:v>
                </c:pt>
                <c:pt idx="1341">
                  <c:v>171.90199999999999</c:v>
                </c:pt>
                <c:pt idx="1342">
                  <c:v>172</c:v>
                </c:pt>
                <c:pt idx="1343">
                  <c:v>172.00200000000001</c:v>
                </c:pt>
                <c:pt idx="1344">
                  <c:v>172.102</c:v>
                </c:pt>
                <c:pt idx="1345">
                  <c:v>172.202</c:v>
                </c:pt>
                <c:pt idx="1346">
                  <c:v>172.30199999999999</c:v>
                </c:pt>
                <c:pt idx="1347">
                  <c:v>172.40199999999999</c:v>
                </c:pt>
                <c:pt idx="1348">
                  <c:v>172.50200000000001</c:v>
                </c:pt>
                <c:pt idx="1349">
                  <c:v>172.602</c:v>
                </c:pt>
                <c:pt idx="1350">
                  <c:v>172.702</c:v>
                </c:pt>
                <c:pt idx="1351">
                  <c:v>172.80199999999999</c:v>
                </c:pt>
                <c:pt idx="1352">
                  <c:v>172.90199999999999</c:v>
                </c:pt>
                <c:pt idx="1353">
                  <c:v>173</c:v>
                </c:pt>
                <c:pt idx="1354">
                  <c:v>173.00200000000001</c:v>
                </c:pt>
                <c:pt idx="1355">
                  <c:v>173.102</c:v>
                </c:pt>
                <c:pt idx="1356">
                  <c:v>173.202</c:v>
                </c:pt>
                <c:pt idx="1357">
                  <c:v>173.30199999999999</c:v>
                </c:pt>
                <c:pt idx="1358">
                  <c:v>173.40199999999999</c:v>
                </c:pt>
                <c:pt idx="1359">
                  <c:v>173.50200000000001</c:v>
                </c:pt>
                <c:pt idx="1360">
                  <c:v>173.602</c:v>
                </c:pt>
                <c:pt idx="1361">
                  <c:v>173.702</c:v>
                </c:pt>
                <c:pt idx="1362">
                  <c:v>173.80199999999999</c:v>
                </c:pt>
                <c:pt idx="1363">
                  <c:v>173.90199999999999</c:v>
                </c:pt>
                <c:pt idx="1364">
                  <c:v>174</c:v>
                </c:pt>
                <c:pt idx="1365">
                  <c:v>174.00200000000001</c:v>
                </c:pt>
                <c:pt idx="1366">
                  <c:v>174.102</c:v>
                </c:pt>
                <c:pt idx="1367">
                  <c:v>174.202</c:v>
                </c:pt>
                <c:pt idx="1368">
                  <c:v>174.30199999999999</c:v>
                </c:pt>
                <c:pt idx="1369">
                  <c:v>174.40199999999999</c:v>
                </c:pt>
                <c:pt idx="1370">
                  <c:v>174.50200000000001</c:v>
                </c:pt>
                <c:pt idx="1371">
                  <c:v>174.602</c:v>
                </c:pt>
                <c:pt idx="1372">
                  <c:v>174.702</c:v>
                </c:pt>
                <c:pt idx="1373">
                  <c:v>174.80199999999999</c:v>
                </c:pt>
                <c:pt idx="1374">
                  <c:v>174.90199999999999</c:v>
                </c:pt>
                <c:pt idx="1375">
                  <c:v>175</c:v>
                </c:pt>
                <c:pt idx="1376">
                  <c:v>175.00200000000001</c:v>
                </c:pt>
                <c:pt idx="1377">
                  <c:v>175.102</c:v>
                </c:pt>
                <c:pt idx="1378">
                  <c:v>175.202</c:v>
                </c:pt>
                <c:pt idx="1379">
                  <c:v>175.30199999999999</c:v>
                </c:pt>
                <c:pt idx="1380">
                  <c:v>175.40199999999999</c:v>
                </c:pt>
                <c:pt idx="1381">
                  <c:v>175.50200000000001</c:v>
                </c:pt>
                <c:pt idx="1382">
                  <c:v>175.602</c:v>
                </c:pt>
                <c:pt idx="1383">
                  <c:v>175.702</c:v>
                </c:pt>
                <c:pt idx="1384">
                  <c:v>175.80199999999999</c:v>
                </c:pt>
                <c:pt idx="1385">
                  <c:v>175.90199999999999</c:v>
                </c:pt>
                <c:pt idx="1386">
                  <c:v>176</c:v>
                </c:pt>
                <c:pt idx="1387">
                  <c:v>176.00200000000001</c:v>
                </c:pt>
                <c:pt idx="1388">
                  <c:v>176.102</c:v>
                </c:pt>
                <c:pt idx="1389">
                  <c:v>176.202</c:v>
                </c:pt>
                <c:pt idx="1390">
                  <c:v>176.30199999999999</c:v>
                </c:pt>
                <c:pt idx="1391">
                  <c:v>176.40199999999999</c:v>
                </c:pt>
                <c:pt idx="1392">
                  <c:v>176.50200000000001</c:v>
                </c:pt>
                <c:pt idx="1393">
                  <c:v>176.602</c:v>
                </c:pt>
                <c:pt idx="1394">
                  <c:v>176.702</c:v>
                </c:pt>
                <c:pt idx="1395">
                  <c:v>176.80199999999999</c:v>
                </c:pt>
                <c:pt idx="1396">
                  <c:v>176.90199999999999</c:v>
                </c:pt>
                <c:pt idx="1397">
                  <c:v>177</c:v>
                </c:pt>
                <c:pt idx="1398">
                  <c:v>177.00200000000001</c:v>
                </c:pt>
                <c:pt idx="1399">
                  <c:v>177.102</c:v>
                </c:pt>
                <c:pt idx="1400">
                  <c:v>177.202</c:v>
                </c:pt>
                <c:pt idx="1401">
                  <c:v>177.30199999999999</c:v>
                </c:pt>
                <c:pt idx="1402">
                  <c:v>177.40199999999999</c:v>
                </c:pt>
                <c:pt idx="1403">
                  <c:v>177.50200000000001</c:v>
                </c:pt>
                <c:pt idx="1404">
                  <c:v>177.602</c:v>
                </c:pt>
                <c:pt idx="1405">
                  <c:v>177.702</c:v>
                </c:pt>
                <c:pt idx="1406">
                  <c:v>177.80199999999999</c:v>
                </c:pt>
                <c:pt idx="1407">
                  <c:v>177.90199999999999</c:v>
                </c:pt>
                <c:pt idx="1408">
                  <c:v>178</c:v>
                </c:pt>
                <c:pt idx="1409">
                  <c:v>178.00200000000001</c:v>
                </c:pt>
                <c:pt idx="1410">
                  <c:v>178.102</c:v>
                </c:pt>
                <c:pt idx="1411">
                  <c:v>178.202</c:v>
                </c:pt>
                <c:pt idx="1412">
                  <c:v>178.30199999999999</c:v>
                </c:pt>
                <c:pt idx="1413">
                  <c:v>178.40199999999999</c:v>
                </c:pt>
                <c:pt idx="1414">
                  <c:v>178.50200000000001</c:v>
                </c:pt>
                <c:pt idx="1415">
                  <c:v>178.602</c:v>
                </c:pt>
                <c:pt idx="1416">
                  <c:v>178.702</c:v>
                </c:pt>
                <c:pt idx="1417">
                  <c:v>178.80199999999999</c:v>
                </c:pt>
                <c:pt idx="1418">
                  <c:v>178.90199999999999</c:v>
                </c:pt>
                <c:pt idx="1419">
                  <c:v>179</c:v>
                </c:pt>
                <c:pt idx="1420">
                  <c:v>179.00200000000001</c:v>
                </c:pt>
                <c:pt idx="1421">
                  <c:v>179.102</c:v>
                </c:pt>
                <c:pt idx="1422">
                  <c:v>179.202</c:v>
                </c:pt>
                <c:pt idx="1423">
                  <c:v>179.30199999999999</c:v>
                </c:pt>
                <c:pt idx="1424">
                  <c:v>179.40199999999999</c:v>
                </c:pt>
                <c:pt idx="1425">
                  <c:v>179.50200000000001</c:v>
                </c:pt>
                <c:pt idx="1426">
                  <c:v>179.602</c:v>
                </c:pt>
                <c:pt idx="1427">
                  <c:v>179.702</c:v>
                </c:pt>
                <c:pt idx="1428">
                  <c:v>179.80199999999999</c:v>
                </c:pt>
                <c:pt idx="1429">
                  <c:v>179.90199999999999</c:v>
                </c:pt>
                <c:pt idx="1430">
                  <c:v>180</c:v>
                </c:pt>
                <c:pt idx="1431">
                  <c:v>180.00200000000001</c:v>
                </c:pt>
                <c:pt idx="1432">
                  <c:v>180.102</c:v>
                </c:pt>
                <c:pt idx="1433">
                  <c:v>180.202</c:v>
                </c:pt>
                <c:pt idx="1434">
                  <c:v>180.30199999999999</c:v>
                </c:pt>
                <c:pt idx="1435">
                  <c:v>180.40199999999999</c:v>
                </c:pt>
                <c:pt idx="1436">
                  <c:v>180.50200000000001</c:v>
                </c:pt>
                <c:pt idx="1437">
                  <c:v>180.602</c:v>
                </c:pt>
                <c:pt idx="1438">
                  <c:v>180.702</c:v>
                </c:pt>
                <c:pt idx="1439">
                  <c:v>180.80199999999999</c:v>
                </c:pt>
                <c:pt idx="1440">
                  <c:v>180.90199999999999</c:v>
                </c:pt>
                <c:pt idx="1441">
                  <c:v>181</c:v>
                </c:pt>
                <c:pt idx="1442">
                  <c:v>181.00200000000001</c:v>
                </c:pt>
                <c:pt idx="1443">
                  <c:v>181.102</c:v>
                </c:pt>
                <c:pt idx="1444">
                  <c:v>181.202</c:v>
                </c:pt>
                <c:pt idx="1445">
                  <c:v>181.30199999999999</c:v>
                </c:pt>
                <c:pt idx="1446">
                  <c:v>181.40199999999999</c:v>
                </c:pt>
                <c:pt idx="1447">
                  <c:v>181.50200000000001</c:v>
                </c:pt>
                <c:pt idx="1448">
                  <c:v>181.602</c:v>
                </c:pt>
                <c:pt idx="1449">
                  <c:v>181.702</c:v>
                </c:pt>
                <c:pt idx="1450">
                  <c:v>181.80199999999999</c:v>
                </c:pt>
                <c:pt idx="1451">
                  <c:v>181.90199999999999</c:v>
                </c:pt>
                <c:pt idx="1452">
                  <c:v>182</c:v>
                </c:pt>
                <c:pt idx="1453">
                  <c:v>182.00200000000001</c:v>
                </c:pt>
                <c:pt idx="1454">
                  <c:v>182.102</c:v>
                </c:pt>
                <c:pt idx="1455">
                  <c:v>182.202</c:v>
                </c:pt>
                <c:pt idx="1456">
                  <c:v>182.30199999999999</c:v>
                </c:pt>
                <c:pt idx="1457">
                  <c:v>182.40199999999999</c:v>
                </c:pt>
                <c:pt idx="1458">
                  <c:v>182.50200000000001</c:v>
                </c:pt>
                <c:pt idx="1459">
                  <c:v>182.602</c:v>
                </c:pt>
                <c:pt idx="1460">
                  <c:v>182.702</c:v>
                </c:pt>
                <c:pt idx="1461">
                  <c:v>182.80199999999999</c:v>
                </c:pt>
                <c:pt idx="1462">
                  <c:v>182.90199999999999</c:v>
                </c:pt>
                <c:pt idx="1463">
                  <c:v>183</c:v>
                </c:pt>
                <c:pt idx="1464">
                  <c:v>183.00200000000001</c:v>
                </c:pt>
                <c:pt idx="1465">
                  <c:v>183.102</c:v>
                </c:pt>
                <c:pt idx="1466">
                  <c:v>183.202</c:v>
                </c:pt>
                <c:pt idx="1467">
                  <c:v>183.30199999999999</c:v>
                </c:pt>
                <c:pt idx="1468">
                  <c:v>183.40199999999999</c:v>
                </c:pt>
                <c:pt idx="1469">
                  <c:v>183.50200000000001</c:v>
                </c:pt>
                <c:pt idx="1470">
                  <c:v>183.602</c:v>
                </c:pt>
                <c:pt idx="1471">
                  <c:v>183.702</c:v>
                </c:pt>
                <c:pt idx="1472">
                  <c:v>183.80199999999999</c:v>
                </c:pt>
                <c:pt idx="1473">
                  <c:v>183.90199999999999</c:v>
                </c:pt>
                <c:pt idx="1474">
                  <c:v>184</c:v>
                </c:pt>
                <c:pt idx="1475">
                  <c:v>184.00200000000001</c:v>
                </c:pt>
                <c:pt idx="1476">
                  <c:v>184.102</c:v>
                </c:pt>
                <c:pt idx="1477">
                  <c:v>184.202</c:v>
                </c:pt>
                <c:pt idx="1478">
                  <c:v>184.30199999999999</c:v>
                </c:pt>
                <c:pt idx="1479">
                  <c:v>184.40199999999999</c:v>
                </c:pt>
                <c:pt idx="1480">
                  <c:v>184.50200000000001</c:v>
                </c:pt>
                <c:pt idx="1481">
                  <c:v>184.602</c:v>
                </c:pt>
                <c:pt idx="1482">
                  <c:v>184.702</c:v>
                </c:pt>
                <c:pt idx="1483">
                  <c:v>184.80199999999999</c:v>
                </c:pt>
                <c:pt idx="1484">
                  <c:v>184.90199999999999</c:v>
                </c:pt>
                <c:pt idx="1485">
                  <c:v>185</c:v>
                </c:pt>
                <c:pt idx="1486">
                  <c:v>185.00200000000001</c:v>
                </c:pt>
                <c:pt idx="1487">
                  <c:v>185.102</c:v>
                </c:pt>
                <c:pt idx="1488">
                  <c:v>185.202</c:v>
                </c:pt>
                <c:pt idx="1489">
                  <c:v>185.30199999999999</c:v>
                </c:pt>
                <c:pt idx="1490">
                  <c:v>185.40199999999999</c:v>
                </c:pt>
                <c:pt idx="1491">
                  <c:v>185.50200000000001</c:v>
                </c:pt>
                <c:pt idx="1492">
                  <c:v>185.602</c:v>
                </c:pt>
                <c:pt idx="1493">
                  <c:v>185.702</c:v>
                </c:pt>
                <c:pt idx="1494">
                  <c:v>185.80199999999999</c:v>
                </c:pt>
                <c:pt idx="1495">
                  <c:v>185.90199999999999</c:v>
                </c:pt>
                <c:pt idx="1496">
                  <c:v>186</c:v>
                </c:pt>
                <c:pt idx="1497">
                  <c:v>186.00200000000001</c:v>
                </c:pt>
                <c:pt idx="1498">
                  <c:v>186.102</c:v>
                </c:pt>
                <c:pt idx="1499">
                  <c:v>186.202</c:v>
                </c:pt>
                <c:pt idx="1500">
                  <c:v>186.30199999999999</c:v>
                </c:pt>
                <c:pt idx="1501">
                  <c:v>186.40199999999999</c:v>
                </c:pt>
                <c:pt idx="1502">
                  <c:v>186.50200000000001</c:v>
                </c:pt>
                <c:pt idx="1503">
                  <c:v>186.602</c:v>
                </c:pt>
                <c:pt idx="1504">
                  <c:v>186.702</c:v>
                </c:pt>
                <c:pt idx="1505">
                  <c:v>186.80199999999999</c:v>
                </c:pt>
                <c:pt idx="1506">
                  <c:v>186.90199999999999</c:v>
                </c:pt>
                <c:pt idx="1507">
                  <c:v>187</c:v>
                </c:pt>
                <c:pt idx="1508">
                  <c:v>187.00200000000001</c:v>
                </c:pt>
                <c:pt idx="1509">
                  <c:v>187.102</c:v>
                </c:pt>
                <c:pt idx="1510">
                  <c:v>187.202</c:v>
                </c:pt>
                <c:pt idx="1511">
                  <c:v>187.30199999999999</c:v>
                </c:pt>
                <c:pt idx="1512">
                  <c:v>187.40199999999999</c:v>
                </c:pt>
                <c:pt idx="1513">
                  <c:v>187.50200000000001</c:v>
                </c:pt>
                <c:pt idx="1514">
                  <c:v>187.602</c:v>
                </c:pt>
                <c:pt idx="1515">
                  <c:v>187.702</c:v>
                </c:pt>
                <c:pt idx="1516">
                  <c:v>187.80199999999999</c:v>
                </c:pt>
                <c:pt idx="1517">
                  <c:v>187.90199999999999</c:v>
                </c:pt>
                <c:pt idx="1518">
                  <c:v>188</c:v>
                </c:pt>
                <c:pt idx="1519">
                  <c:v>188.00200000000001</c:v>
                </c:pt>
                <c:pt idx="1520">
                  <c:v>188.102</c:v>
                </c:pt>
                <c:pt idx="1521">
                  <c:v>188.202</c:v>
                </c:pt>
                <c:pt idx="1522">
                  <c:v>188.30199999999999</c:v>
                </c:pt>
                <c:pt idx="1523">
                  <c:v>188.40199999999999</c:v>
                </c:pt>
                <c:pt idx="1524">
                  <c:v>188.50200000000001</c:v>
                </c:pt>
                <c:pt idx="1525">
                  <c:v>188.602</c:v>
                </c:pt>
                <c:pt idx="1526">
                  <c:v>188.702</c:v>
                </c:pt>
                <c:pt idx="1527">
                  <c:v>188.80199999999999</c:v>
                </c:pt>
                <c:pt idx="1528">
                  <c:v>188.90199999999999</c:v>
                </c:pt>
                <c:pt idx="1529">
                  <c:v>189</c:v>
                </c:pt>
                <c:pt idx="1530">
                  <c:v>189.00200000000001</c:v>
                </c:pt>
                <c:pt idx="1531">
                  <c:v>189.102</c:v>
                </c:pt>
                <c:pt idx="1532">
                  <c:v>189.202</c:v>
                </c:pt>
                <c:pt idx="1533">
                  <c:v>189.30199999999999</c:v>
                </c:pt>
                <c:pt idx="1534">
                  <c:v>189.40199999999999</c:v>
                </c:pt>
                <c:pt idx="1535">
                  <c:v>189.50200000000001</c:v>
                </c:pt>
                <c:pt idx="1536">
                  <c:v>189.602</c:v>
                </c:pt>
                <c:pt idx="1537">
                  <c:v>189.702</c:v>
                </c:pt>
                <c:pt idx="1538">
                  <c:v>189.80199999999999</c:v>
                </c:pt>
                <c:pt idx="1539">
                  <c:v>189.90199999999999</c:v>
                </c:pt>
                <c:pt idx="1540">
                  <c:v>190</c:v>
                </c:pt>
                <c:pt idx="1541">
                  <c:v>190.00200000000001</c:v>
                </c:pt>
                <c:pt idx="1542">
                  <c:v>190.102</c:v>
                </c:pt>
                <c:pt idx="1543">
                  <c:v>190.202</c:v>
                </c:pt>
                <c:pt idx="1544">
                  <c:v>190.30199999999999</c:v>
                </c:pt>
                <c:pt idx="1545">
                  <c:v>190.40199999999999</c:v>
                </c:pt>
                <c:pt idx="1546">
                  <c:v>190.50200000000001</c:v>
                </c:pt>
                <c:pt idx="1547">
                  <c:v>190.602</c:v>
                </c:pt>
                <c:pt idx="1548">
                  <c:v>190.702</c:v>
                </c:pt>
                <c:pt idx="1549">
                  <c:v>190.80199999999999</c:v>
                </c:pt>
                <c:pt idx="1550">
                  <c:v>190.90199999999999</c:v>
                </c:pt>
                <c:pt idx="1551">
                  <c:v>191</c:v>
                </c:pt>
                <c:pt idx="1552">
                  <c:v>191.00200000000001</c:v>
                </c:pt>
                <c:pt idx="1553">
                  <c:v>191.102</c:v>
                </c:pt>
                <c:pt idx="1554">
                  <c:v>191.202</c:v>
                </c:pt>
                <c:pt idx="1555">
                  <c:v>191.30199999999999</c:v>
                </c:pt>
                <c:pt idx="1556">
                  <c:v>191.40199999999999</c:v>
                </c:pt>
                <c:pt idx="1557">
                  <c:v>191.50200000000001</c:v>
                </c:pt>
                <c:pt idx="1558">
                  <c:v>191.602</c:v>
                </c:pt>
                <c:pt idx="1559">
                  <c:v>191.702</c:v>
                </c:pt>
                <c:pt idx="1560">
                  <c:v>191.80199999999999</c:v>
                </c:pt>
                <c:pt idx="1561">
                  <c:v>191.90199999999999</c:v>
                </c:pt>
                <c:pt idx="1562">
                  <c:v>192</c:v>
                </c:pt>
                <c:pt idx="1563">
                  <c:v>192.00200000000001</c:v>
                </c:pt>
                <c:pt idx="1564">
                  <c:v>192.102</c:v>
                </c:pt>
                <c:pt idx="1565">
                  <c:v>192.202</c:v>
                </c:pt>
                <c:pt idx="1566">
                  <c:v>192.30199999999999</c:v>
                </c:pt>
                <c:pt idx="1567">
                  <c:v>192.40199999999999</c:v>
                </c:pt>
                <c:pt idx="1568">
                  <c:v>192.50200000000001</c:v>
                </c:pt>
                <c:pt idx="1569">
                  <c:v>192.602</c:v>
                </c:pt>
                <c:pt idx="1570">
                  <c:v>192.702</c:v>
                </c:pt>
                <c:pt idx="1571">
                  <c:v>192.80199999999999</c:v>
                </c:pt>
                <c:pt idx="1572">
                  <c:v>192.90199999999999</c:v>
                </c:pt>
                <c:pt idx="1573">
                  <c:v>193</c:v>
                </c:pt>
                <c:pt idx="1574">
                  <c:v>193.00200000000001</c:v>
                </c:pt>
                <c:pt idx="1575">
                  <c:v>193.102</c:v>
                </c:pt>
                <c:pt idx="1576">
                  <c:v>193.202</c:v>
                </c:pt>
                <c:pt idx="1577">
                  <c:v>193.30199999999999</c:v>
                </c:pt>
                <c:pt idx="1578">
                  <c:v>193.40199999999999</c:v>
                </c:pt>
                <c:pt idx="1579">
                  <c:v>193.50200000000001</c:v>
                </c:pt>
                <c:pt idx="1580">
                  <c:v>193.602</c:v>
                </c:pt>
                <c:pt idx="1581">
                  <c:v>193.702</c:v>
                </c:pt>
                <c:pt idx="1582">
                  <c:v>193.80199999999999</c:v>
                </c:pt>
                <c:pt idx="1583">
                  <c:v>193.90199999999999</c:v>
                </c:pt>
                <c:pt idx="1584">
                  <c:v>194</c:v>
                </c:pt>
                <c:pt idx="1585">
                  <c:v>194.00200000000001</c:v>
                </c:pt>
                <c:pt idx="1586">
                  <c:v>194.102</c:v>
                </c:pt>
                <c:pt idx="1587">
                  <c:v>194.202</c:v>
                </c:pt>
                <c:pt idx="1588">
                  <c:v>194.30199999999999</c:v>
                </c:pt>
                <c:pt idx="1589">
                  <c:v>194.40199999999999</c:v>
                </c:pt>
                <c:pt idx="1590">
                  <c:v>194.50200000000001</c:v>
                </c:pt>
                <c:pt idx="1591">
                  <c:v>194.602</c:v>
                </c:pt>
                <c:pt idx="1592">
                  <c:v>194.702</c:v>
                </c:pt>
                <c:pt idx="1593">
                  <c:v>194.80199999999999</c:v>
                </c:pt>
                <c:pt idx="1594">
                  <c:v>194.90199999999999</c:v>
                </c:pt>
                <c:pt idx="1595">
                  <c:v>195</c:v>
                </c:pt>
                <c:pt idx="1596">
                  <c:v>195.00200000000001</c:v>
                </c:pt>
                <c:pt idx="1597">
                  <c:v>195.102</c:v>
                </c:pt>
                <c:pt idx="1598">
                  <c:v>195.202</c:v>
                </c:pt>
                <c:pt idx="1599">
                  <c:v>195.30199999999999</c:v>
                </c:pt>
                <c:pt idx="1600">
                  <c:v>195.40199999999999</c:v>
                </c:pt>
                <c:pt idx="1601">
                  <c:v>195.50200000000001</c:v>
                </c:pt>
                <c:pt idx="1602">
                  <c:v>195.602</c:v>
                </c:pt>
                <c:pt idx="1603">
                  <c:v>195.702</c:v>
                </c:pt>
                <c:pt idx="1604">
                  <c:v>195.80199999999999</c:v>
                </c:pt>
                <c:pt idx="1605">
                  <c:v>195.90199999999999</c:v>
                </c:pt>
                <c:pt idx="1606">
                  <c:v>196</c:v>
                </c:pt>
                <c:pt idx="1607">
                  <c:v>196.00200000000001</c:v>
                </c:pt>
                <c:pt idx="1608">
                  <c:v>196.102</c:v>
                </c:pt>
                <c:pt idx="1609">
                  <c:v>196.202</c:v>
                </c:pt>
                <c:pt idx="1610">
                  <c:v>196.30199999999999</c:v>
                </c:pt>
                <c:pt idx="1611">
                  <c:v>196.40199999999999</c:v>
                </c:pt>
                <c:pt idx="1612">
                  <c:v>196.50200000000001</c:v>
                </c:pt>
                <c:pt idx="1613">
                  <c:v>196.602</c:v>
                </c:pt>
                <c:pt idx="1614">
                  <c:v>196.702</c:v>
                </c:pt>
                <c:pt idx="1615">
                  <c:v>196.80199999999999</c:v>
                </c:pt>
                <c:pt idx="1616">
                  <c:v>196.90199999999999</c:v>
                </c:pt>
                <c:pt idx="1617">
                  <c:v>197</c:v>
                </c:pt>
                <c:pt idx="1618">
                  <c:v>197.00200000000001</c:v>
                </c:pt>
                <c:pt idx="1619">
                  <c:v>197.102</c:v>
                </c:pt>
                <c:pt idx="1620">
                  <c:v>197.202</c:v>
                </c:pt>
                <c:pt idx="1621">
                  <c:v>197.30199999999999</c:v>
                </c:pt>
                <c:pt idx="1622">
                  <c:v>197.40199999999999</c:v>
                </c:pt>
                <c:pt idx="1623">
                  <c:v>197.50200000000001</c:v>
                </c:pt>
                <c:pt idx="1624">
                  <c:v>197.602</c:v>
                </c:pt>
                <c:pt idx="1625">
                  <c:v>197.702</c:v>
                </c:pt>
                <c:pt idx="1626">
                  <c:v>197.80199999999999</c:v>
                </c:pt>
                <c:pt idx="1627">
                  <c:v>197.90199999999999</c:v>
                </c:pt>
                <c:pt idx="1628">
                  <c:v>198</c:v>
                </c:pt>
                <c:pt idx="1629">
                  <c:v>198.00200000000001</c:v>
                </c:pt>
                <c:pt idx="1630">
                  <c:v>198.102</c:v>
                </c:pt>
                <c:pt idx="1631">
                  <c:v>198.202</c:v>
                </c:pt>
                <c:pt idx="1632">
                  <c:v>198.30199999999999</c:v>
                </c:pt>
                <c:pt idx="1633">
                  <c:v>198.40199999999999</c:v>
                </c:pt>
                <c:pt idx="1634">
                  <c:v>198.50200000000001</c:v>
                </c:pt>
                <c:pt idx="1635">
                  <c:v>198.602</c:v>
                </c:pt>
                <c:pt idx="1636">
                  <c:v>198.702</c:v>
                </c:pt>
                <c:pt idx="1637">
                  <c:v>198.80199999999999</c:v>
                </c:pt>
                <c:pt idx="1638">
                  <c:v>198.90199999999999</c:v>
                </c:pt>
                <c:pt idx="1639">
                  <c:v>199</c:v>
                </c:pt>
                <c:pt idx="1640">
                  <c:v>199.00200000000001</c:v>
                </c:pt>
                <c:pt idx="1641">
                  <c:v>199.102</c:v>
                </c:pt>
                <c:pt idx="1642">
                  <c:v>199.202</c:v>
                </c:pt>
                <c:pt idx="1643">
                  <c:v>199.30199999999999</c:v>
                </c:pt>
                <c:pt idx="1644">
                  <c:v>199.40199999999999</c:v>
                </c:pt>
                <c:pt idx="1645">
                  <c:v>199.50200000000001</c:v>
                </c:pt>
                <c:pt idx="1646">
                  <c:v>199.602</c:v>
                </c:pt>
                <c:pt idx="1647">
                  <c:v>199.702</c:v>
                </c:pt>
                <c:pt idx="1648">
                  <c:v>199.80199999999999</c:v>
                </c:pt>
                <c:pt idx="1649">
                  <c:v>199.90199999999999</c:v>
                </c:pt>
                <c:pt idx="1650">
                  <c:v>200</c:v>
                </c:pt>
                <c:pt idx="1651">
                  <c:v>200.00200000000001</c:v>
                </c:pt>
                <c:pt idx="1652">
                  <c:v>200.102</c:v>
                </c:pt>
                <c:pt idx="1653">
                  <c:v>200.202</c:v>
                </c:pt>
                <c:pt idx="1654">
                  <c:v>200.30199999999999</c:v>
                </c:pt>
                <c:pt idx="1655">
                  <c:v>200.40199999999999</c:v>
                </c:pt>
                <c:pt idx="1656">
                  <c:v>200.50200000000001</c:v>
                </c:pt>
                <c:pt idx="1657">
                  <c:v>200.602</c:v>
                </c:pt>
                <c:pt idx="1658">
                  <c:v>200.702</c:v>
                </c:pt>
                <c:pt idx="1659">
                  <c:v>200.80199999999999</c:v>
                </c:pt>
                <c:pt idx="1660">
                  <c:v>200.90199999999999</c:v>
                </c:pt>
                <c:pt idx="1661">
                  <c:v>201</c:v>
                </c:pt>
                <c:pt idx="1662">
                  <c:v>201.00200000000001</c:v>
                </c:pt>
                <c:pt idx="1663">
                  <c:v>201.102</c:v>
                </c:pt>
                <c:pt idx="1664">
                  <c:v>201.202</c:v>
                </c:pt>
                <c:pt idx="1665">
                  <c:v>201.30199999999999</c:v>
                </c:pt>
                <c:pt idx="1666">
                  <c:v>201.40199999999999</c:v>
                </c:pt>
                <c:pt idx="1667">
                  <c:v>201.50200000000001</c:v>
                </c:pt>
                <c:pt idx="1668">
                  <c:v>201.602</c:v>
                </c:pt>
                <c:pt idx="1669">
                  <c:v>201.702</c:v>
                </c:pt>
                <c:pt idx="1670">
                  <c:v>201.80199999999999</c:v>
                </c:pt>
                <c:pt idx="1671">
                  <c:v>201.90199999999999</c:v>
                </c:pt>
                <c:pt idx="1672">
                  <c:v>202</c:v>
                </c:pt>
                <c:pt idx="1673">
                  <c:v>202.00200000000001</c:v>
                </c:pt>
                <c:pt idx="1674">
                  <c:v>202.102</c:v>
                </c:pt>
                <c:pt idx="1675">
                  <c:v>202.202</c:v>
                </c:pt>
                <c:pt idx="1676">
                  <c:v>202.30199999999999</c:v>
                </c:pt>
                <c:pt idx="1677">
                  <c:v>202.40199999999999</c:v>
                </c:pt>
                <c:pt idx="1678">
                  <c:v>202.50200000000001</c:v>
                </c:pt>
                <c:pt idx="1679">
                  <c:v>202.602</c:v>
                </c:pt>
                <c:pt idx="1680">
                  <c:v>202.702</c:v>
                </c:pt>
                <c:pt idx="1681">
                  <c:v>202.80199999999999</c:v>
                </c:pt>
                <c:pt idx="1682">
                  <c:v>202.90199999999999</c:v>
                </c:pt>
                <c:pt idx="1683">
                  <c:v>203</c:v>
                </c:pt>
                <c:pt idx="1684">
                  <c:v>203.00200000000001</c:v>
                </c:pt>
                <c:pt idx="1685">
                  <c:v>203.102</c:v>
                </c:pt>
                <c:pt idx="1686">
                  <c:v>203.202</c:v>
                </c:pt>
                <c:pt idx="1687">
                  <c:v>203.30199999999999</c:v>
                </c:pt>
                <c:pt idx="1688">
                  <c:v>203.40199999999999</c:v>
                </c:pt>
                <c:pt idx="1689">
                  <c:v>203.50200000000001</c:v>
                </c:pt>
                <c:pt idx="1690">
                  <c:v>203.602</c:v>
                </c:pt>
                <c:pt idx="1691">
                  <c:v>203.702</c:v>
                </c:pt>
                <c:pt idx="1692">
                  <c:v>203.80199999999999</c:v>
                </c:pt>
                <c:pt idx="1693">
                  <c:v>203.90199999999999</c:v>
                </c:pt>
                <c:pt idx="1694">
                  <c:v>204</c:v>
                </c:pt>
                <c:pt idx="1695">
                  <c:v>204.00200000000001</c:v>
                </c:pt>
                <c:pt idx="1696">
                  <c:v>204.102</c:v>
                </c:pt>
                <c:pt idx="1697">
                  <c:v>204.202</c:v>
                </c:pt>
                <c:pt idx="1698">
                  <c:v>204.30199999999999</c:v>
                </c:pt>
                <c:pt idx="1699">
                  <c:v>204.40199999999999</c:v>
                </c:pt>
                <c:pt idx="1700">
                  <c:v>204.50200000000001</c:v>
                </c:pt>
                <c:pt idx="1701">
                  <c:v>204.602</c:v>
                </c:pt>
                <c:pt idx="1702">
                  <c:v>204.702</c:v>
                </c:pt>
                <c:pt idx="1703">
                  <c:v>204.80199999999999</c:v>
                </c:pt>
                <c:pt idx="1704">
                  <c:v>204.90199999999999</c:v>
                </c:pt>
                <c:pt idx="1705">
                  <c:v>205</c:v>
                </c:pt>
                <c:pt idx="1706">
                  <c:v>205.00200000000001</c:v>
                </c:pt>
                <c:pt idx="1707">
                  <c:v>205.102</c:v>
                </c:pt>
                <c:pt idx="1708">
                  <c:v>205.202</c:v>
                </c:pt>
                <c:pt idx="1709">
                  <c:v>205.30199999999999</c:v>
                </c:pt>
                <c:pt idx="1710">
                  <c:v>205.40199999999999</c:v>
                </c:pt>
                <c:pt idx="1711">
                  <c:v>205.50200000000001</c:v>
                </c:pt>
                <c:pt idx="1712">
                  <c:v>205.602</c:v>
                </c:pt>
                <c:pt idx="1713">
                  <c:v>205.702</c:v>
                </c:pt>
                <c:pt idx="1714">
                  <c:v>205.80199999999999</c:v>
                </c:pt>
                <c:pt idx="1715">
                  <c:v>205.90199999999999</c:v>
                </c:pt>
                <c:pt idx="1716">
                  <c:v>206</c:v>
                </c:pt>
                <c:pt idx="1717">
                  <c:v>206.00200000000001</c:v>
                </c:pt>
                <c:pt idx="1718">
                  <c:v>206.102</c:v>
                </c:pt>
                <c:pt idx="1719">
                  <c:v>206.202</c:v>
                </c:pt>
                <c:pt idx="1720">
                  <c:v>206.30199999999999</c:v>
                </c:pt>
                <c:pt idx="1721">
                  <c:v>206.40199999999999</c:v>
                </c:pt>
                <c:pt idx="1722">
                  <c:v>206.50200000000001</c:v>
                </c:pt>
                <c:pt idx="1723">
                  <c:v>206.602</c:v>
                </c:pt>
                <c:pt idx="1724">
                  <c:v>206.702</c:v>
                </c:pt>
                <c:pt idx="1725">
                  <c:v>206.80199999999999</c:v>
                </c:pt>
                <c:pt idx="1726">
                  <c:v>206.90199999999999</c:v>
                </c:pt>
                <c:pt idx="1727">
                  <c:v>207</c:v>
                </c:pt>
                <c:pt idx="1728">
                  <c:v>207.00200000000001</c:v>
                </c:pt>
                <c:pt idx="1729">
                  <c:v>207.102</c:v>
                </c:pt>
                <c:pt idx="1730">
                  <c:v>207.202</c:v>
                </c:pt>
                <c:pt idx="1731">
                  <c:v>207.30199999999999</c:v>
                </c:pt>
                <c:pt idx="1732">
                  <c:v>207.40199999999999</c:v>
                </c:pt>
                <c:pt idx="1733">
                  <c:v>207.50200000000001</c:v>
                </c:pt>
                <c:pt idx="1734">
                  <c:v>207.602</c:v>
                </c:pt>
                <c:pt idx="1735">
                  <c:v>207.702</c:v>
                </c:pt>
                <c:pt idx="1736">
                  <c:v>207.80199999999999</c:v>
                </c:pt>
                <c:pt idx="1737">
                  <c:v>207.90199999999999</c:v>
                </c:pt>
                <c:pt idx="1738">
                  <c:v>208</c:v>
                </c:pt>
                <c:pt idx="1739">
                  <c:v>208.00200000000001</c:v>
                </c:pt>
                <c:pt idx="1740">
                  <c:v>208.102</c:v>
                </c:pt>
                <c:pt idx="1741">
                  <c:v>208.202</c:v>
                </c:pt>
                <c:pt idx="1742">
                  <c:v>208.30199999999999</c:v>
                </c:pt>
                <c:pt idx="1743">
                  <c:v>208.40199999999999</c:v>
                </c:pt>
                <c:pt idx="1744">
                  <c:v>208.50200000000001</c:v>
                </c:pt>
                <c:pt idx="1745">
                  <c:v>208.602</c:v>
                </c:pt>
                <c:pt idx="1746">
                  <c:v>208.702</c:v>
                </c:pt>
                <c:pt idx="1747">
                  <c:v>208.80199999999999</c:v>
                </c:pt>
                <c:pt idx="1748">
                  <c:v>208.90199999999999</c:v>
                </c:pt>
                <c:pt idx="1749">
                  <c:v>209</c:v>
                </c:pt>
                <c:pt idx="1750">
                  <c:v>209.00200000000001</c:v>
                </c:pt>
                <c:pt idx="1751">
                  <c:v>209.102</c:v>
                </c:pt>
                <c:pt idx="1752">
                  <c:v>209.202</c:v>
                </c:pt>
                <c:pt idx="1753">
                  <c:v>209.30199999999999</c:v>
                </c:pt>
                <c:pt idx="1754">
                  <c:v>209.40199999999999</c:v>
                </c:pt>
                <c:pt idx="1755">
                  <c:v>209.50200000000001</c:v>
                </c:pt>
                <c:pt idx="1756">
                  <c:v>209.602</c:v>
                </c:pt>
                <c:pt idx="1757">
                  <c:v>209.702</c:v>
                </c:pt>
                <c:pt idx="1758">
                  <c:v>209.80199999999999</c:v>
                </c:pt>
                <c:pt idx="1759">
                  <c:v>209.90199999999999</c:v>
                </c:pt>
                <c:pt idx="1760">
                  <c:v>210</c:v>
                </c:pt>
                <c:pt idx="1761">
                  <c:v>210.00200000000001</c:v>
                </c:pt>
                <c:pt idx="1762">
                  <c:v>210.102</c:v>
                </c:pt>
                <c:pt idx="1763">
                  <c:v>210.202</c:v>
                </c:pt>
                <c:pt idx="1764">
                  <c:v>210.30199999999999</c:v>
                </c:pt>
                <c:pt idx="1765">
                  <c:v>210.40199999999999</c:v>
                </c:pt>
                <c:pt idx="1766">
                  <c:v>210.50200000000001</c:v>
                </c:pt>
                <c:pt idx="1767">
                  <c:v>210.602</c:v>
                </c:pt>
                <c:pt idx="1768">
                  <c:v>210.702</c:v>
                </c:pt>
                <c:pt idx="1769">
                  <c:v>210.80199999999999</c:v>
                </c:pt>
                <c:pt idx="1770">
                  <c:v>210.90199999999999</c:v>
                </c:pt>
                <c:pt idx="1771">
                  <c:v>211</c:v>
                </c:pt>
                <c:pt idx="1772">
                  <c:v>211.00200000000001</c:v>
                </c:pt>
                <c:pt idx="1773">
                  <c:v>211.102</c:v>
                </c:pt>
                <c:pt idx="1774">
                  <c:v>211.202</c:v>
                </c:pt>
                <c:pt idx="1775">
                  <c:v>211.30199999999999</c:v>
                </c:pt>
                <c:pt idx="1776">
                  <c:v>211.40199999999999</c:v>
                </c:pt>
                <c:pt idx="1777">
                  <c:v>211.50200000000001</c:v>
                </c:pt>
                <c:pt idx="1778">
                  <c:v>211.602</c:v>
                </c:pt>
                <c:pt idx="1779">
                  <c:v>211.702</c:v>
                </c:pt>
                <c:pt idx="1780">
                  <c:v>211.80199999999999</c:v>
                </c:pt>
                <c:pt idx="1781">
                  <c:v>211.90199999999999</c:v>
                </c:pt>
                <c:pt idx="1782">
                  <c:v>212</c:v>
                </c:pt>
                <c:pt idx="1783">
                  <c:v>212.00200000000001</c:v>
                </c:pt>
                <c:pt idx="1784">
                  <c:v>212.102</c:v>
                </c:pt>
                <c:pt idx="1785">
                  <c:v>212.202</c:v>
                </c:pt>
                <c:pt idx="1786">
                  <c:v>212.30199999999999</c:v>
                </c:pt>
                <c:pt idx="1787">
                  <c:v>212.40199999999999</c:v>
                </c:pt>
                <c:pt idx="1788">
                  <c:v>212.50200000000001</c:v>
                </c:pt>
                <c:pt idx="1789">
                  <c:v>212.602</c:v>
                </c:pt>
                <c:pt idx="1790">
                  <c:v>212.702</c:v>
                </c:pt>
                <c:pt idx="1791">
                  <c:v>212.80199999999999</c:v>
                </c:pt>
                <c:pt idx="1792">
                  <c:v>212.90199999999999</c:v>
                </c:pt>
                <c:pt idx="1793">
                  <c:v>213</c:v>
                </c:pt>
                <c:pt idx="1794">
                  <c:v>213.00200000000001</c:v>
                </c:pt>
                <c:pt idx="1795">
                  <c:v>213.102</c:v>
                </c:pt>
                <c:pt idx="1796">
                  <c:v>213.202</c:v>
                </c:pt>
                <c:pt idx="1797">
                  <c:v>213.30199999999999</c:v>
                </c:pt>
                <c:pt idx="1798">
                  <c:v>213.40199999999999</c:v>
                </c:pt>
                <c:pt idx="1799">
                  <c:v>213.50200000000001</c:v>
                </c:pt>
                <c:pt idx="1800">
                  <c:v>213.602</c:v>
                </c:pt>
                <c:pt idx="1801">
                  <c:v>213.702</c:v>
                </c:pt>
                <c:pt idx="1802">
                  <c:v>213.80199999999999</c:v>
                </c:pt>
                <c:pt idx="1803">
                  <c:v>213.90199999999999</c:v>
                </c:pt>
                <c:pt idx="1804">
                  <c:v>214</c:v>
                </c:pt>
                <c:pt idx="1805">
                  <c:v>214.00200000000001</c:v>
                </c:pt>
                <c:pt idx="1806">
                  <c:v>214.102</c:v>
                </c:pt>
                <c:pt idx="1807">
                  <c:v>214.202</c:v>
                </c:pt>
                <c:pt idx="1808">
                  <c:v>214.30199999999999</c:v>
                </c:pt>
                <c:pt idx="1809">
                  <c:v>214.40199999999999</c:v>
                </c:pt>
                <c:pt idx="1810">
                  <c:v>214.50200000000001</c:v>
                </c:pt>
                <c:pt idx="1811">
                  <c:v>214.602</c:v>
                </c:pt>
                <c:pt idx="1812">
                  <c:v>214.702</c:v>
                </c:pt>
                <c:pt idx="1813">
                  <c:v>214.80199999999999</c:v>
                </c:pt>
                <c:pt idx="1814">
                  <c:v>214.90199999999999</c:v>
                </c:pt>
                <c:pt idx="1815">
                  <c:v>215</c:v>
                </c:pt>
                <c:pt idx="1816">
                  <c:v>215.00200000000001</c:v>
                </c:pt>
                <c:pt idx="1817">
                  <c:v>215.102</c:v>
                </c:pt>
                <c:pt idx="1818">
                  <c:v>215.202</c:v>
                </c:pt>
                <c:pt idx="1819">
                  <c:v>215.30199999999999</c:v>
                </c:pt>
                <c:pt idx="1820">
                  <c:v>215.40199999999999</c:v>
                </c:pt>
                <c:pt idx="1821">
                  <c:v>215.50200000000001</c:v>
                </c:pt>
                <c:pt idx="1822">
                  <c:v>215.602</c:v>
                </c:pt>
                <c:pt idx="1823">
                  <c:v>215.702</c:v>
                </c:pt>
                <c:pt idx="1824">
                  <c:v>215.80199999999999</c:v>
                </c:pt>
                <c:pt idx="1825">
                  <c:v>215.90199999999999</c:v>
                </c:pt>
                <c:pt idx="1826">
                  <c:v>216</c:v>
                </c:pt>
                <c:pt idx="1827">
                  <c:v>216.00200000000001</c:v>
                </c:pt>
                <c:pt idx="1828">
                  <c:v>216.102</c:v>
                </c:pt>
                <c:pt idx="1829">
                  <c:v>216.202</c:v>
                </c:pt>
                <c:pt idx="1830">
                  <c:v>216.30199999999999</c:v>
                </c:pt>
                <c:pt idx="1831">
                  <c:v>216.40199999999999</c:v>
                </c:pt>
                <c:pt idx="1832">
                  <c:v>216.50200000000001</c:v>
                </c:pt>
                <c:pt idx="1833">
                  <c:v>216.602</c:v>
                </c:pt>
                <c:pt idx="1834">
                  <c:v>216.702</c:v>
                </c:pt>
                <c:pt idx="1835">
                  <c:v>216.80199999999999</c:v>
                </c:pt>
                <c:pt idx="1836">
                  <c:v>216.90199999999999</c:v>
                </c:pt>
                <c:pt idx="1837">
                  <c:v>217</c:v>
                </c:pt>
                <c:pt idx="1838">
                  <c:v>217.00200000000001</c:v>
                </c:pt>
                <c:pt idx="1839">
                  <c:v>217.102</c:v>
                </c:pt>
                <c:pt idx="1840">
                  <c:v>217.202</c:v>
                </c:pt>
                <c:pt idx="1841">
                  <c:v>217.30199999999999</c:v>
                </c:pt>
                <c:pt idx="1842">
                  <c:v>217.40199999999999</c:v>
                </c:pt>
                <c:pt idx="1843">
                  <c:v>217.50200000000001</c:v>
                </c:pt>
                <c:pt idx="1844">
                  <c:v>217.602</c:v>
                </c:pt>
                <c:pt idx="1845">
                  <c:v>217.702</c:v>
                </c:pt>
                <c:pt idx="1846">
                  <c:v>217.80199999999999</c:v>
                </c:pt>
                <c:pt idx="1847">
                  <c:v>217.90199999999999</c:v>
                </c:pt>
                <c:pt idx="1848">
                  <c:v>218</c:v>
                </c:pt>
                <c:pt idx="1849">
                  <c:v>218.00200000000001</c:v>
                </c:pt>
                <c:pt idx="1850">
                  <c:v>218.102</c:v>
                </c:pt>
                <c:pt idx="1851">
                  <c:v>218.202</c:v>
                </c:pt>
                <c:pt idx="1852">
                  <c:v>218.30199999999999</c:v>
                </c:pt>
                <c:pt idx="1853">
                  <c:v>218.40199999999999</c:v>
                </c:pt>
                <c:pt idx="1854">
                  <c:v>218.50200000000001</c:v>
                </c:pt>
                <c:pt idx="1855">
                  <c:v>218.602</c:v>
                </c:pt>
                <c:pt idx="1856">
                  <c:v>218.702</c:v>
                </c:pt>
                <c:pt idx="1857">
                  <c:v>218.80199999999999</c:v>
                </c:pt>
                <c:pt idx="1858">
                  <c:v>218.90199999999999</c:v>
                </c:pt>
                <c:pt idx="1859">
                  <c:v>219</c:v>
                </c:pt>
                <c:pt idx="1860">
                  <c:v>219.00200000000001</c:v>
                </c:pt>
                <c:pt idx="1861">
                  <c:v>219.102</c:v>
                </c:pt>
                <c:pt idx="1862">
                  <c:v>219.202</c:v>
                </c:pt>
                <c:pt idx="1863">
                  <c:v>219.30199999999999</c:v>
                </c:pt>
                <c:pt idx="1864">
                  <c:v>219.40199999999999</c:v>
                </c:pt>
                <c:pt idx="1865">
                  <c:v>219.50200000000001</c:v>
                </c:pt>
                <c:pt idx="1866">
                  <c:v>219.602</c:v>
                </c:pt>
                <c:pt idx="1867">
                  <c:v>219.702</c:v>
                </c:pt>
                <c:pt idx="1868">
                  <c:v>219.80199999999999</c:v>
                </c:pt>
                <c:pt idx="1869">
                  <c:v>219.90199999999999</c:v>
                </c:pt>
                <c:pt idx="1870">
                  <c:v>220</c:v>
                </c:pt>
                <c:pt idx="1871">
                  <c:v>220.00200000000001</c:v>
                </c:pt>
                <c:pt idx="1872">
                  <c:v>220.102</c:v>
                </c:pt>
                <c:pt idx="1873">
                  <c:v>220.202</c:v>
                </c:pt>
                <c:pt idx="1874">
                  <c:v>220.30199999999999</c:v>
                </c:pt>
                <c:pt idx="1875">
                  <c:v>220.40199999999999</c:v>
                </c:pt>
                <c:pt idx="1876">
                  <c:v>220.50200000000001</c:v>
                </c:pt>
                <c:pt idx="1877">
                  <c:v>220.602</c:v>
                </c:pt>
                <c:pt idx="1878">
                  <c:v>220.702</c:v>
                </c:pt>
                <c:pt idx="1879">
                  <c:v>220.80199999999999</c:v>
                </c:pt>
                <c:pt idx="1880">
                  <c:v>220.90199999999999</c:v>
                </c:pt>
                <c:pt idx="1881">
                  <c:v>221</c:v>
                </c:pt>
                <c:pt idx="1882">
                  <c:v>221.00200000000001</c:v>
                </c:pt>
                <c:pt idx="1883">
                  <c:v>221.102</c:v>
                </c:pt>
                <c:pt idx="1884">
                  <c:v>221.202</c:v>
                </c:pt>
                <c:pt idx="1885">
                  <c:v>221.30199999999999</c:v>
                </c:pt>
                <c:pt idx="1886">
                  <c:v>221.40199999999999</c:v>
                </c:pt>
                <c:pt idx="1887">
                  <c:v>221.50200000000001</c:v>
                </c:pt>
                <c:pt idx="1888">
                  <c:v>221.602</c:v>
                </c:pt>
                <c:pt idx="1889">
                  <c:v>221.702</c:v>
                </c:pt>
                <c:pt idx="1890">
                  <c:v>221.80199999999999</c:v>
                </c:pt>
                <c:pt idx="1891">
                  <c:v>221.90199999999999</c:v>
                </c:pt>
                <c:pt idx="1892">
                  <c:v>222</c:v>
                </c:pt>
                <c:pt idx="1893">
                  <c:v>222.00200000000001</c:v>
                </c:pt>
                <c:pt idx="1894">
                  <c:v>222.102</c:v>
                </c:pt>
                <c:pt idx="1895">
                  <c:v>222.202</c:v>
                </c:pt>
                <c:pt idx="1896">
                  <c:v>222.30199999999999</c:v>
                </c:pt>
                <c:pt idx="1897">
                  <c:v>222.40199999999999</c:v>
                </c:pt>
                <c:pt idx="1898">
                  <c:v>222.50200000000001</c:v>
                </c:pt>
                <c:pt idx="1899">
                  <c:v>222.602</c:v>
                </c:pt>
                <c:pt idx="1900">
                  <c:v>222.702</c:v>
                </c:pt>
                <c:pt idx="1901">
                  <c:v>222.80199999999999</c:v>
                </c:pt>
                <c:pt idx="1902">
                  <c:v>222.90199999999999</c:v>
                </c:pt>
                <c:pt idx="1903">
                  <c:v>223</c:v>
                </c:pt>
                <c:pt idx="1904">
                  <c:v>223.00200000000001</c:v>
                </c:pt>
                <c:pt idx="1905">
                  <c:v>223.102</c:v>
                </c:pt>
                <c:pt idx="1906">
                  <c:v>223.202</c:v>
                </c:pt>
                <c:pt idx="1907">
                  <c:v>223.30199999999999</c:v>
                </c:pt>
                <c:pt idx="1908">
                  <c:v>223.40199999999999</c:v>
                </c:pt>
                <c:pt idx="1909">
                  <c:v>223.50200000000001</c:v>
                </c:pt>
                <c:pt idx="1910">
                  <c:v>223.602</c:v>
                </c:pt>
                <c:pt idx="1911">
                  <c:v>223.702</c:v>
                </c:pt>
                <c:pt idx="1912">
                  <c:v>223.80199999999999</c:v>
                </c:pt>
                <c:pt idx="1913">
                  <c:v>223.90199999999999</c:v>
                </c:pt>
                <c:pt idx="1914">
                  <c:v>224</c:v>
                </c:pt>
                <c:pt idx="1915">
                  <c:v>224.00200000000001</c:v>
                </c:pt>
                <c:pt idx="1916">
                  <c:v>224.102</c:v>
                </c:pt>
                <c:pt idx="1917">
                  <c:v>224.202</c:v>
                </c:pt>
                <c:pt idx="1918">
                  <c:v>224.30199999999999</c:v>
                </c:pt>
                <c:pt idx="1919">
                  <c:v>224.40199999999999</c:v>
                </c:pt>
                <c:pt idx="1920">
                  <c:v>224.50200000000001</c:v>
                </c:pt>
                <c:pt idx="1921">
                  <c:v>224.602</c:v>
                </c:pt>
                <c:pt idx="1922">
                  <c:v>224.702</c:v>
                </c:pt>
                <c:pt idx="1923">
                  <c:v>224.80199999999999</c:v>
                </c:pt>
                <c:pt idx="1924">
                  <c:v>224.90199999999999</c:v>
                </c:pt>
                <c:pt idx="1925">
                  <c:v>225</c:v>
                </c:pt>
                <c:pt idx="1926">
                  <c:v>225.00200000000001</c:v>
                </c:pt>
                <c:pt idx="1927">
                  <c:v>225.102</c:v>
                </c:pt>
                <c:pt idx="1928">
                  <c:v>225.202</c:v>
                </c:pt>
                <c:pt idx="1929">
                  <c:v>225.30199999999999</c:v>
                </c:pt>
                <c:pt idx="1930">
                  <c:v>225.40199999999999</c:v>
                </c:pt>
                <c:pt idx="1931">
                  <c:v>225.50200000000001</c:v>
                </c:pt>
                <c:pt idx="1932">
                  <c:v>225.602</c:v>
                </c:pt>
                <c:pt idx="1933">
                  <c:v>225.702</c:v>
                </c:pt>
                <c:pt idx="1934">
                  <c:v>225.80199999999999</c:v>
                </c:pt>
                <c:pt idx="1935">
                  <c:v>225.90199999999999</c:v>
                </c:pt>
                <c:pt idx="1936">
                  <c:v>226</c:v>
                </c:pt>
                <c:pt idx="1937">
                  <c:v>226.00200000000001</c:v>
                </c:pt>
                <c:pt idx="1938">
                  <c:v>226.102</c:v>
                </c:pt>
                <c:pt idx="1939">
                  <c:v>226.202</c:v>
                </c:pt>
                <c:pt idx="1940">
                  <c:v>226.30199999999999</c:v>
                </c:pt>
                <c:pt idx="1941">
                  <c:v>226.40199999999999</c:v>
                </c:pt>
                <c:pt idx="1942">
                  <c:v>226.50200000000001</c:v>
                </c:pt>
                <c:pt idx="1943">
                  <c:v>226.602</c:v>
                </c:pt>
                <c:pt idx="1944">
                  <c:v>226.702</c:v>
                </c:pt>
                <c:pt idx="1945">
                  <c:v>226.80199999999999</c:v>
                </c:pt>
                <c:pt idx="1946">
                  <c:v>226.90199999999999</c:v>
                </c:pt>
                <c:pt idx="1947">
                  <c:v>227</c:v>
                </c:pt>
                <c:pt idx="1948">
                  <c:v>227.00200000000001</c:v>
                </c:pt>
                <c:pt idx="1949">
                  <c:v>227.102</c:v>
                </c:pt>
                <c:pt idx="1950">
                  <c:v>227.202</c:v>
                </c:pt>
                <c:pt idx="1951">
                  <c:v>227.30199999999999</c:v>
                </c:pt>
                <c:pt idx="1952">
                  <c:v>227.40199999999999</c:v>
                </c:pt>
                <c:pt idx="1953">
                  <c:v>227.50200000000001</c:v>
                </c:pt>
                <c:pt idx="1954">
                  <c:v>227.602</c:v>
                </c:pt>
                <c:pt idx="1955">
                  <c:v>227.702</c:v>
                </c:pt>
                <c:pt idx="1956">
                  <c:v>227.80199999999999</c:v>
                </c:pt>
                <c:pt idx="1957">
                  <c:v>227.90199999999999</c:v>
                </c:pt>
                <c:pt idx="1958">
                  <c:v>228</c:v>
                </c:pt>
                <c:pt idx="1959">
                  <c:v>228.00200000000001</c:v>
                </c:pt>
                <c:pt idx="1960">
                  <c:v>228.102</c:v>
                </c:pt>
                <c:pt idx="1961">
                  <c:v>228.202</c:v>
                </c:pt>
                <c:pt idx="1962">
                  <c:v>228.30199999999999</c:v>
                </c:pt>
                <c:pt idx="1963">
                  <c:v>228.40199999999999</c:v>
                </c:pt>
                <c:pt idx="1964">
                  <c:v>228.50200000000001</c:v>
                </c:pt>
                <c:pt idx="1965">
                  <c:v>228.602</c:v>
                </c:pt>
                <c:pt idx="1966">
                  <c:v>228.702</c:v>
                </c:pt>
                <c:pt idx="1967">
                  <c:v>228.80199999999999</c:v>
                </c:pt>
                <c:pt idx="1968">
                  <c:v>228.90199999999999</c:v>
                </c:pt>
                <c:pt idx="1969">
                  <c:v>229</c:v>
                </c:pt>
                <c:pt idx="1970">
                  <c:v>229.00200000000001</c:v>
                </c:pt>
                <c:pt idx="1971">
                  <c:v>229.102</c:v>
                </c:pt>
                <c:pt idx="1972">
                  <c:v>229.202</c:v>
                </c:pt>
                <c:pt idx="1973">
                  <c:v>229.30199999999999</c:v>
                </c:pt>
                <c:pt idx="1974">
                  <c:v>229.40199999999999</c:v>
                </c:pt>
                <c:pt idx="1975">
                  <c:v>229.50200000000001</c:v>
                </c:pt>
                <c:pt idx="1976">
                  <c:v>229.602</c:v>
                </c:pt>
                <c:pt idx="1977">
                  <c:v>229.702</c:v>
                </c:pt>
                <c:pt idx="1978">
                  <c:v>229.80199999999999</c:v>
                </c:pt>
                <c:pt idx="1979">
                  <c:v>229.90199999999999</c:v>
                </c:pt>
                <c:pt idx="1980">
                  <c:v>230</c:v>
                </c:pt>
                <c:pt idx="1981">
                  <c:v>230.00200000000001</c:v>
                </c:pt>
                <c:pt idx="1982">
                  <c:v>230.102</c:v>
                </c:pt>
                <c:pt idx="1983">
                  <c:v>230.202</c:v>
                </c:pt>
                <c:pt idx="1984">
                  <c:v>230.30199999999999</c:v>
                </c:pt>
                <c:pt idx="1985">
                  <c:v>230.40199999999999</c:v>
                </c:pt>
                <c:pt idx="1986">
                  <c:v>230.50200000000001</c:v>
                </c:pt>
                <c:pt idx="1987">
                  <c:v>230.602</c:v>
                </c:pt>
                <c:pt idx="1988">
                  <c:v>230.702</c:v>
                </c:pt>
                <c:pt idx="1989">
                  <c:v>230.80199999999999</c:v>
                </c:pt>
                <c:pt idx="1990">
                  <c:v>230.90199999999999</c:v>
                </c:pt>
                <c:pt idx="1991">
                  <c:v>231</c:v>
                </c:pt>
                <c:pt idx="1992">
                  <c:v>231.00200000000001</c:v>
                </c:pt>
                <c:pt idx="1993">
                  <c:v>231.102</c:v>
                </c:pt>
                <c:pt idx="1994">
                  <c:v>231.202</c:v>
                </c:pt>
                <c:pt idx="1995">
                  <c:v>231.30199999999999</c:v>
                </c:pt>
                <c:pt idx="1996">
                  <c:v>231.40199999999999</c:v>
                </c:pt>
                <c:pt idx="1997">
                  <c:v>231.50200000000001</c:v>
                </c:pt>
                <c:pt idx="1998">
                  <c:v>231.602</c:v>
                </c:pt>
                <c:pt idx="1999">
                  <c:v>231.702</c:v>
                </c:pt>
                <c:pt idx="2000">
                  <c:v>231.80199999999999</c:v>
                </c:pt>
                <c:pt idx="2001">
                  <c:v>231.90199999999999</c:v>
                </c:pt>
                <c:pt idx="2002">
                  <c:v>232</c:v>
                </c:pt>
                <c:pt idx="2003">
                  <c:v>232.00200000000001</c:v>
                </c:pt>
                <c:pt idx="2004">
                  <c:v>232.102</c:v>
                </c:pt>
                <c:pt idx="2005">
                  <c:v>232.202</c:v>
                </c:pt>
                <c:pt idx="2006">
                  <c:v>232.30199999999999</c:v>
                </c:pt>
                <c:pt idx="2007">
                  <c:v>232.40199999999999</c:v>
                </c:pt>
                <c:pt idx="2008">
                  <c:v>232.50200000000001</c:v>
                </c:pt>
                <c:pt idx="2009">
                  <c:v>232.602</c:v>
                </c:pt>
                <c:pt idx="2010">
                  <c:v>232.702</c:v>
                </c:pt>
                <c:pt idx="2011">
                  <c:v>232.80199999999999</c:v>
                </c:pt>
                <c:pt idx="2012">
                  <c:v>232.90199999999999</c:v>
                </c:pt>
                <c:pt idx="2013">
                  <c:v>233</c:v>
                </c:pt>
                <c:pt idx="2014">
                  <c:v>233.00200000000001</c:v>
                </c:pt>
                <c:pt idx="2015">
                  <c:v>233.102</c:v>
                </c:pt>
                <c:pt idx="2016">
                  <c:v>233.202</c:v>
                </c:pt>
                <c:pt idx="2017">
                  <c:v>233.30199999999999</c:v>
                </c:pt>
                <c:pt idx="2018">
                  <c:v>233.40199999999999</c:v>
                </c:pt>
                <c:pt idx="2019">
                  <c:v>233.50200000000001</c:v>
                </c:pt>
                <c:pt idx="2020">
                  <c:v>233.602</c:v>
                </c:pt>
                <c:pt idx="2021">
                  <c:v>233.702</c:v>
                </c:pt>
                <c:pt idx="2022">
                  <c:v>233.80199999999999</c:v>
                </c:pt>
                <c:pt idx="2023">
                  <c:v>233.90199999999999</c:v>
                </c:pt>
                <c:pt idx="2024">
                  <c:v>234</c:v>
                </c:pt>
                <c:pt idx="2025">
                  <c:v>234.00200000000001</c:v>
                </c:pt>
                <c:pt idx="2026">
                  <c:v>234.102</c:v>
                </c:pt>
                <c:pt idx="2027">
                  <c:v>234.202</c:v>
                </c:pt>
                <c:pt idx="2028">
                  <c:v>234.30199999999999</c:v>
                </c:pt>
                <c:pt idx="2029">
                  <c:v>234.40199999999999</c:v>
                </c:pt>
                <c:pt idx="2030">
                  <c:v>234.50200000000001</c:v>
                </c:pt>
                <c:pt idx="2031">
                  <c:v>234.602</c:v>
                </c:pt>
                <c:pt idx="2032">
                  <c:v>234.702</c:v>
                </c:pt>
                <c:pt idx="2033">
                  <c:v>234.80199999999999</c:v>
                </c:pt>
                <c:pt idx="2034">
                  <c:v>234.90199999999999</c:v>
                </c:pt>
                <c:pt idx="2035">
                  <c:v>235</c:v>
                </c:pt>
                <c:pt idx="2036">
                  <c:v>235.00200000000001</c:v>
                </c:pt>
                <c:pt idx="2037">
                  <c:v>235.102</c:v>
                </c:pt>
                <c:pt idx="2038">
                  <c:v>235.202</c:v>
                </c:pt>
                <c:pt idx="2039">
                  <c:v>235.30199999999999</c:v>
                </c:pt>
                <c:pt idx="2040">
                  <c:v>235.40199999999999</c:v>
                </c:pt>
                <c:pt idx="2041">
                  <c:v>235.50200000000001</c:v>
                </c:pt>
                <c:pt idx="2042">
                  <c:v>235.602</c:v>
                </c:pt>
                <c:pt idx="2043">
                  <c:v>235.702</c:v>
                </c:pt>
                <c:pt idx="2044">
                  <c:v>235.80199999999999</c:v>
                </c:pt>
                <c:pt idx="2045">
                  <c:v>235.90199999999999</c:v>
                </c:pt>
                <c:pt idx="2046">
                  <c:v>236</c:v>
                </c:pt>
                <c:pt idx="2047">
                  <c:v>236.00200000000001</c:v>
                </c:pt>
                <c:pt idx="2048">
                  <c:v>236.102</c:v>
                </c:pt>
                <c:pt idx="2049">
                  <c:v>236.202</c:v>
                </c:pt>
                <c:pt idx="2050">
                  <c:v>236.30199999999999</c:v>
                </c:pt>
                <c:pt idx="2051">
                  <c:v>236.40199999999999</c:v>
                </c:pt>
                <c:pt idx="2052">
                  <c:v>236.50200000000001</c:v>
                </c:pt>
                <c:pt idx="2053">
                  <c:v>236.602</c:v>
                </c:pt>
                <c:pt idx="2054">
                  <c:v>236.702</c:v>
                </c:pt>
                <c:pt idx="2055">
                  <c:v>236.80199999999999</c:v>
                </c:pt>
                <c:pt idx="2056">
                  <c:v>236.90199999999999</c:v>
                </c:pt>
                <c:pt idx="2057">
                  <c:v>237</c:v>
                </c:pt>
                <c:pt idx="2058">
                  <c:v>237.00200000000001</c:v>
                </c:pt>
                <c:pt idx="2059">
                  <c:v>237.102</c:v>
                </c:pt>
                <c:pt idx="2060">
                  <c:v>237.202</c:v>
                </c:pt>
                <c:pt idx="2061">
                  <c:v>237.30199999999999</c:v>
                </c:pt>
                <c:pt idx="2062">
                  <c:v>237.40199999999999</c:v>
                </c:pt>
                <c:pt idx="2063">
                  <c:v>237.50200000000001</c:v>
                </c:pt>
                <c:pt idx="2064">
                  <c:v>237.602</c:v>
                </c:pt>
                <c:pt idx="2065">
                  <c:v>237.702</c:v>
                </c:pt>
                <c:pt idx="2066">
                  <c:v>237.80199999999999</c:v>
                </c:pt>
                <c:pt idx="2067">
                  <c:v>237.90199999999999</c:v>
                </c:pt>
                <c:pt idx="2068">
                  <c:v>238</c:v>
                </c:pt>
                <c:pt idx="2069">
                  <c:v>238.00200000000001</c:v>
                </c:pt>
                <c:pt idx="2070">
                  <c:v>238.102</c:v>
                </c:pt>
                <c:pt idx="2071">
                  <c:v>238.202</c:v>
                </c:pt>
                <c:pt idx="2072">
                  <c:v>238.30199999999999</c:v>
                </c:pt>
                <c:pt idx="2073">
                  <c:v>238.40199999999999</c:v>
                </c:pt>
                <c:pt idx="2074">
                  <c:v>238.50200000000001</c:v>
                </c:pt>
                <c:pt idx="2075">
                  <c:v>238.602</c:v>
                </c:pt>
                <c:pt idx="2076">
                  <c:v>238.702</c:v>
                </c:pt>
                <c:pt idx="2077">
                  <c:v>238.80199999999999</c:v>
                </c:pt>
                <c:pt idx="2078">
                  <c:v>238.90199999999999</c:v>
                </c:pt>
                <c:pt idx="2079">
                  <c:v>239</c:v>
                </c:pt>
                <c:pt idx="2080">
                  <c:v>239.00200000000001</c:v>
                </c:pt>
                <c:pt idx="2081">
                  <c:v>239.102</c:v>
                </c:pt>
                <c:pt idx="2082">
                  <c:v>239.202</c:v>
                </c:pt>
                <c:pt idx="2083">
                  <c:v>239.30199999999999</c:v>
                </c:pt>
                <c:pt idx="2084">
                  <c:v>239.40199999999999</c:v>
                </c:pt>
                <c:pt idx="2085">
                  <c:v>239.50200000000001</c:v>
                </c:pt>
                <c:pt idx="2086">
                  <c:v>239.602</c:v>
                </c:pt>
                <c:pt idx="2087">
                  <c:v>239.702</c:v>
                </c:pt>
                <c:pt idx="2088">
                  <c:v>239.80199999999999</c:v>
                </c:pt>
                <c:pt idx="2089">
                  <c:v>239.90199999999999</c:v>
                </c:pt>
                <c:pt idx="2090">
                  <c:v>240</c:v>
                </c:pt>
                <c:pt idx="2091">
                  <c:v>240.00200000000001</c:v>
                </c:pt>
                <c:pt idx="2092">
                  <c:v>240.102</c:v>
                </c:pt>
                <c:pt idx="2093">
                  <c:v>240.202</c:v>
                </c:pt>
                <c:pt idx="2094">
                  <c:v>240.30199999999999</c:v>
                </c:pt>
                <c:pt idx="2095">
                  <c:v>240.40199999999999</c:v>
                </c:pt>
                <c:pt idx="2096">
                  <c:v>240.50200000000001</c:v>
                </c:pt>
                <c:pt idx="2097">
                  <c:v>240.602</c:v>
                </c:pt>
                <c:pt idx="2098">
                  <c:v>240.702</c:v>
                </c:pt>
                <c:pt idx="2099">
                  <c:v>240.80199999999999</c:v>
                </c:pt>
                <c:pt idx="2100">
                  <c:v>240.90199999999999</c:v>
                </c:pt>
                <c:pt idx="2101">
                  <c:v>241</c:v>
                </c:pt>
                <c:pt idx="2102">
                  <c:v>241.00200000000001</c:v>
                </c:pt>
                <c:pt idx="2103">
                  <c:v>241.102</c:v>
                </c:pt>
                <c:pt idx="2104">
                  <c:v>241.202</c:v>
                </c:pt>
                <c:pt idx="2105">
                  <c:v>241.30199999999999</c:v>
                </c:pt>
                <c:pt idx="2106">
                  <c:v>241.40199999999999</c:v>
                </c:pt>
                <c:pt idx="2107">
                  <c:v>241.50200000000001</c:v>
                </c:pt>
                <c:pt idx="2108">
                  <c:v>241.602</c:v>
                </c:pt>
                <c:pt idx="2109">
                  <c:v>241.702</c:v>
                </c:pt>
                <c:pt idx="2110">
                  <c:v>241.80199999999999</c:v>
                </c:pt>
                <c:pt idx="2111">
                  <c:v>241.90199999999999</c:v>
                </c:pt>
                <c:pt idx="2112">
                  <c:v>242</c:v>
                </c:pt>
                <c:pt idx="2113">
                  <c:v>242.00200000000001</c:v>
                </c:pt>
                <c:pt idx="2114">
                  <c:v>242.102</c:v>
                </c:pt>
                <c:pt idx="2115">
                  <c:v>242.202</c:v>
                </c:pt>
                <c:pt idx="2116">
                  <c:v>242.30199999999999</c:v>
                </c:pt>
                <c:pt idx="2117">
                  <c:v>242.40199999999999</c:v>
                </c:pt>
                <c:pt idx="2118">
                  <c:v>242.50200000000001</c:v>
                </c:pt>
                <c:pt idx="2119">
                  <c:v>242.602</c:v>
                </c:pt>
                <c:pt idx="2120">
                  <c:v>242.702</c:v>
                </c:pt>
                <c:pt idx="2121">
                  <c:v>242.80199999999999</c:v>
                </c:pt>
                <c:pt idx="2122">
                  <c:v>242.90199999999999</c:v>
                </c:pt>
                <c:pt idx="2123">
                  <c:v>243</c:v>
                </c:pt>
                <c:pt idx="2124">
                  <c:v>243.00200000000001</c:v>
                </c:pt>
                <c:pt idx="2125">
                  <c:v>243.102</c:v>
                </c:pt>
                <c:pt idx="2126">
                  <c:v>243.202</c:v>
                </c:pt>
                <c:pt idx="2127">
                  <c:v>243.30199999999999</c:v>
                </c:pt>
                <c:pt idx="2128">
                  <c:v>243.40199999999999</c:v>
                </c:pt>
                <c:pt idx="2129">
                  <c:v>243.50200000000001</c:v>
                </c:pt>
                <c:pt idx="2130">
                  <c:v>243.602</c:v>
                </c:pt>
                <c:pt idx="2131">
                  <c:v>243.702</c:v>
                </c:pt>
                <c:pt idx="2132">
                  <c:v>243.80199999999999</c:v>
                </c:pt>
                <c:pt idx="2133">
                  <c:v>243.90199999999999</c:v>
                </c:pt>
                <c:pt idx="2134">
                  <c:v>244</c:v>
                </c:pt>
                <c:pt idx="2135">
                  <c:v>244.00200000000001</c:v>
                </c:pt>
                <c:pt idx="2136">
                  <c:v>244.102</c:v>
                </c:pt>
                <c:pt idx="2137">
                  <c:v>244.202</c:v>
                </c:pt>
                <c:pt idx="2138">
                  <c:v>244.30199999999999</c:v>
                </c:pt>
                <c:pt idx="2139">
                  <c:v>244.40199999999999</c:v>
                </c:pt>
                <c:pt idx="2140">
                  <c:v>244.50200000000001</c:v>
                </c:pt>
                <c:pt idx="2141">
                  <c:v>244.602</c:v>
                </c:pt>
                <c:pt idx="2142">
                  <c:v>244.702</c:v>
                </c:pt>
                <c:pt idx="2143">
                  <c:v>244.80199999999999</c:v>
                </c:pt>
                <c:pt idx="2144">
                  <c:v>244.90199999999999</c:v>
                </c:pt>
                <c:pt idx="2145">
                  <c:v>245</c:v>
                </c:pt>
                <c:pt idx="2146">
                  <c:v>245.00200000000001</c:v>
                </c:pt>
                <c:pt idx="2147">
                  <c:v>245.102</c:v>
                </c:pt>
                <c:pt idx="2148">
                  <c:v>245.202</c:v>
                </c:pt>
                <c:pt idx="2149">
                  <c:v>245.30199999999999</c:v>
                </c:pt>
                <c:pt idx="2150">
                  <c:v>245.40199999999999</c:v>
                </c:pt>
                <c:pt idx="2151">
                  <c:v>245.50200000000001</c:v>
                </c:pt>
                <c:pt idx="2152">
                  <c:v>245.602</c:v>
                </c:pt>
                <c:pt idx="2153">
                  <c:v>245.702</c:v>
                </c:pt>
                <c:pt idx="2154">
                  <c:v>245.80199999999999</c:v>
                </c:pt>
                <c:pt idx="2155">
                  <c:v>245.90199999999999</c:v>
                </c:pt>
                <c:pt idx="2156">
                  <c:v>246</c:v>
                </c:pt>
                <c:pt idx="2157">
                  <c:v>246.00200000000001</c:v>
                </c:pt>
                <c:pt idx="2158">
                  <c:v>246.102</c:v>
                </c:pt>
                <c:pt idx="2159">
                  <c:v>246.202</c:v>
                </c:pt>
                <c:pt idx="2160">
                  <c:v>246.30199999999999</c:v>
                </c:pt>
                <c:pt idx="2161">
                  <c:v>246.40199999999999</c:v>
                </c:pt>
                <c:pt idx="2162">
                  <c:v>246.50200000000001</c:v>
                </c:pt>
                <c:pt idx="2163">
                  <c:v>246.602</c:v>
                </c:pt>
                <c:pt idx="2164">
                  <c:v>246.702</c:v>
                </c:pt>
                <c:pt idx="2165">
                  <c:v>246.80199999999999</c:v>
                </c:pt>
                <c:pt idx="2166">
                  <c:v>246.90199999999999</c:v>
                </c:pt>
                <c:pt idx="2167">
                  <c:v>247</c:v>
                </c:pt>
                <c:pt idx="2168">
                  <c:v>247.00200000000001</c:v>
                </c:pt>
                <c:pt idx="2169">
                  <c:v>247.102</c:v>
                </c:pt>
                <c:pt idx="2170">
                  <c:v>247.202</c:v>
                </c:pt>
                <c:pt idx="2171">
                  <c:v>247.30199999999999</c:v>
                </c:pt>
                <c:pt idx="2172">
                  <c:v>247.40199999999999</c:v>
                </c:pt>
                <c:pt idx="2173">
                  <c:v>247.50200000000001</c:v>
                </c:pt>
                <c:pt idx="2174">
                  <c:v>247.602</c:v>
                </c:pt>
                <c:pt idx="2175">
                  <c:v>247.702</c:v>
                </c:pt>
                <c:pt idx="2176">
                  <c:v>247.80199999999999</c:v>
                </c:pt>
                <c:pt idx="2177">
                  <c:v>247.90199999999999</c:v>
                </c:pt>
                <c:pt idx="2178">
                  <c:v>248</c:v>
                </c:pt>
                <c:pt idx="2179">
                  <c:v>248.00200000000001</c:v>
                </c:pt>
                <c:pt idx="2180">
                  <c:v>248.102</c:v>
                </c:pt>
                <c:pt idx="2181">
                  <c:v>248.202</c:v>
                </c:pt>
                <c:pt idx="2182">
                  <c:v>248.30199999999999</c:v>
                </c:pt>
                <c:pt idx="2183">
                  <c:v>248.40199999999999</c:v>
                </c:pt>
                <c:pt idx="2184">
                  <c:v>248.50200000000001</c:v>
                </c:pt>
                <c:pt idx="2185">
                  <c:v>248.602</c:v>
                </c:pt>
                <c:pt idx="2186">
                  <c:v>248.702</c:v>
                </c:pt>
                <c:pt idx="2187">
                  <c:v>248.80199999999999</c:v>
                </c:pt>
                <c:pt idx="2188">
                  <c:v>248.90199999999999</c:v>
                </c:pt>
                <c:pt idx="2189">
                  <c:v>249</c:v>
                </c:pt>
                <c:pt idx="2190">
                  <c:v>249.00200000000001</c:v>
                </c:pt>
                <c:pt idx="2191">
                  <c:v>249.102</c:v>
                </c:pt>
                <c:pt idx="2192">
                  <c:v>249.202</c:v>
                </c:pt>
                <c:pt idx="2193">
                  <c:v>249.30199999999999</c:v>
                </c:pt>
                <c:pt idx="2194">
                  <c:v>249.40199999999999</c:v>
                </c:pt>
                <c:pt idx="2195">
                  <c:v>249.50200000000001</c:v>
                </c:pt>
                <c:pt idx="2196">
                  <c:v>249.602</c:v>
                </c:pt>
                <c:pt idx="2197">
                  <c:v>249.702</c:v>
                </c:pt>
                <c:pt idx="2198">
                  <c:v>249.80199999999999</c:v>
                </c:pt>
                <c:pt idx="2199">
                  <c:v>249.90199999999999</c:v>
                </c:pt>
                <c:pt idx="2200">
                  <c:v>250</c:v>
                </c:pt>
                <c:pt idx="2201">
                  <c:v>250.00200000000001</c:v>
                </c:pt>
                <c:pt idx="2202">
                  <c:v>250.102</c:v>
                </c:pt>
                <c:pt idx="2203">
                  <c:v>250.202</c:v>
                </c:pt>
                <c:pt idx="2204">
                  <c:v>250.30199999999999</c:v>
                </c:pt>
                <c:pt idx="2205">
                  <c:v>250.40199999999999</c:v>
                </c:pt>
                <c:pt idx="2206">
                  <c:v>250.50200000000001</c:v>
                </c:pt>
                <c:pt idx="2207">
                  <c:v>250.602</c:v>
                </c:pt>
                <c:pt idx="2208">
                  <c:v>250.702</c:v>
                </c:pt>
                <c:pt idx="2209">
                  <c:v>250.80199999999999</c:v>
                </c:pt>
                <c:pt idx="2210">
                  <c:v>250.90199999999999</c:v>
                </c:pt>
                <c:pt idx="2211">
                  <c:v>251</c:v>
                </c:pt>
                <c:pt idx="2212">
                  <c:v>251.00200000000001</c:v>
                </c:pt>
                <c:pt idx="2213">
                  <c:v>251.102</c:v>
                </c:pt>
                <c:pt idx="2214">
                  <c:v>251.202</c:v>
                </c:pt>
                <c:pt idx="2215">
                  <c:v>251.30199999999999</c:v>
                </c:pt>
                <c:pt idx="2216">
                  <c:v>251.40199999999999</c:v>
                </c:pt>
                <c:pt idx="2217">
                  <c:v>251.50200000000001</c:v>
                </c:pt>
                <c:pt idx="2218">
                  <c:v>251.602</c:v>
                </c:pt>
                <c:pt idx="2219">
                  <c:v>251.702</c:v>
                </c:pt>
                <c:pt idx="2220">
                  <c:v>251.80199999999999</c:v>
                </c:pt>
                <c:pt idx="2221">
                  <c:v>251.90199999999999</c:v>
                </c:pt>
                <c:pt idx="2222">
                  <c:v>252</c:v>
                </c:pt>
                <c:pt idx="2223">
                  <c:v>252.00200000000001</c:v>
                </c:pt>
                <c:pt idx="2224">
                  <c:v>252.102</c:v>
                </c:pt>
                <c:pt idx="2225">
                  <c:v>252.202</c:v>
                </c:pt>
                <c:pt idx="2226">
                  <c:v>252.30199999999999</c:v>
                </c:pt>
                <c:pt idx="2227">
                  <c:v>252.40199999999999</c:v>
                </c:pt>
                <c:pt idx="2228">
                  <c:v>252.50200000000001</c:v>
                </c:pt>
                <c:pt idx="2229">
                  <c:v>252.602</c:v>
                </c:pt>
                <c:pt idx="2230">
                  <c:v>252.702</c:v>
                </c:pt>
                <c:pt idx="2231">
                  <c:v>252.80199999999999</c:v>
                </c:pt>
                <c:pt idx="2232">
                  <c:v>252.90199999999999</c:v>
                </c:pt>
                <c:pt idx="2233">
                  <c:v>253</c:v>
                </c:pt>
                <c:pt idx="2234">
                  <c:v>253.00200000000001</c:v>
                </c:pt>
                <c:pt idx="2235">
                  <c:v>253.102</c:v>
                </c:pt>
                <c:pt idx="2236">
                  <c:v>253.202</c:v>
                </c:pt>
                <c:pt idx="2237">
                  <c:v>253.30199999999999</c:v>
                </c:pt>
                <c:pt idx="2238">
                  <c:v>253.40199999999999</c:v>
                </c:pt>
                <c:pt idx="2239">
                  <c:v>253.50200000000001</c:v>
                </c:pt>
                <c:pt idx="2240">
                  <c:v>253.602</c:v>
                </c:pt>
                <c:pt idx="2241">
                  <c:v>253.702</c:v>
                </c:pt>
                <c:pt idx="2242">
                  <c:v>253.80199999999999</c:v>
                </c:pt>
                <c:pt idx="2243">
                  <c:v>253.90199999999999</c:v>
                </c:pt>
                <c:pt idx="2244">
                  <c:v>254</c:v>
                </c:pt>
                <c:pt idx="2245">
                  <c:v>254.00200000000001</c:v>
                </c:pt>
                <c:pt idx="2246">
                  <c:v>254.102</c:v>
                </c:pt>
                <c:pt idx="2247">
                  <c:v>254.202</c:v>
                </c:pt>
                <c:pt idx="2248">
                  <c:v>254.30199999999999</c:v>
                </c:pt>
                <c:pt idx="2249">
                  <c:v>254.40199999999999</c:v>
                </c:pt>
                <c:pt idx="2250">
                  <c:v>254.50200000000001</c:v>
                </c:pt>
                <c:pt idx="2251">
                  <c:v>254.602</c:v>
                </c:pt>
                <c:pt idx="2252">
                  <c:v>254.702</c:v>
                </c:pt>
                <c:pt idx="2253">
                  <c:v>254.80199999999999</c:v>
                </c:pt>
                <c:pt idx="2254">
                  <c:v>254.90199999999999</c:v>
                </c:pt>
                <c:pt idx="2255">
                  <c:v>255</c:v>
                </c:pt>
                <c:pt idx="2256">
                  <c:v>255.00200000000001</c:v>
                </c:pt>
                <c:pt idx="2257">
                  <c:v>255.102</c:v>
                </c:pt>
                <c:pt idx="2258">
                  <c:v>255.202</c:v>
                </c:pt>
                <c:pt idx="2259">
                  <c:v>255.30199999999999</c:v>
                </c:pt>
                <c:pt idx="2260">
                  <c:v>255.40199999999999</c:v>
                </c:pt>
                <c:pt idx="2261">
                  <c:v>255.50200000000001</c:v>
                </c:pt>
                <c:pt idx="2262">
                  <c:v>255.602</c:v>
                </c:pt>
                <c:pt idx="2263">
                  <c:v>255.702</c:v>
                </c:pt>
                <c:pt idx="2264">
                  <c:v>255.80199999999999</c:v>
                </c:pt>
                <c:pt idx="2265">
                  <c:v>255.90199999999999</c:v>
                </c:pt>
                <c:pt idx="2266">
                  <c:v>256</c:v>
                </c:pt>
                <c:pt idx="2267">
                  <c:v>256.00200000000001</c:v>
                </c:pt>
                <c:pt idx="2268">
                  <c:v>256.10199999999998</c:v>
                </c:pt>
                <c:pt idx="2269">
                  <c:v>256.202</c:v>
                </c:pt>
                <c:pt idx="2270">
                  <c:v>256.30200000000002</c:v>
                </c:pt>
                <c:pt idx="2271">
                  <c:v>256.40199999999999</c:v>
                </c:pt>
                <c:pt idx="2272">
                  <c:v>256.50200000000001</c:v>
                </c:pt>
                <c:pt idx="2273">
                  <c:v>256.60199999999998</c:v>
                </c:pt>
                <c:pt idx="2274">
                  <c:v>256.702</c:v>
                </c:pt>
                <c:pt idx="2275">
                  <c:v>256.80200000000002</c:v>
                </c:pt>
                <c:pt idx="2276">
                  <c:v>256.90199999999999</c:v>
                </c:pt>
                <c:pt idx="2277">
                  <c:v>257</c:v>
                </c:pt>
                <c:pt idx="2278">
                  <c:v>257.00200000000001</c:v>
                </c:pt>
                <c:pt idx="2279">
                  <c:v>257.10199999999998</c:v>
                </c:pt>
                <c:pt idx="2280">
                  <c:v>257.202</c:v>
                </c:pt>
                <c:pt idx="2281">
                  <c:v>257.30200000000002</c:v>
                </c:pt>
                <c:pt idx="2282">
                  <c:v>257.40199999999999</c:v>
                </c:pt>
                <c:pt idx="2283">
                  <c:v>257.50200000000001</c:v>
                </c:pt>
                <c:pt idx="2284">
                  <c:v>257.60199999999998</c:v>
                </c:pt>
                <c:pt idx="2285">
                  <c:v>257.702</c:v>
                </c:pt>
                <c:pt idx="2286">
                  <c:v>257.80200000000002</c:v>
                </c:pt>
                <c:pt idx="2287">
                  <c:v>257.90199999999999</c:v>
                </c:pt>
                <c:pt idx="2288">
                  <c:v>258</c:v>
                </c:pt>
                <c:pt idx="2289">
                  <c:v>258.00200000000001</c:v>
                </c:pt>
                <c:pt idx="2290">
                  <c:v>258.10199999999998</c:v>
                </c:pt>
                <c:pt idx="2291">
                  <c:v>258.202</c:v>
                </c:pt>
                <c:pt idx="2292">
                  <c:v>258.30200000000002</c:v>
                </c:pt>
                <c:pt idx="2293">
                  <c:v>258.40199999999999</c:v>
                </c:pt>
                <c:pt idx="2294">
                  <c:v>258.50200000000001</c:v>
                </c:pt>
                <c:pt idx="2295">
                  <c:v>258.60199999999998</c:v>
                </c:pt>
                <c:pt idx="2296">
                  <c:v>258.702</c:v>
                </c:pt>
                <c:pt idx="2297">
                  <c:v>258.80200000000002</c:v>
                </c:pt>
                <c:pt idx="2298">
                  <c:v>258.90199999999999</c:v>
                </c:pt>
                <c:pt idx="2299">
                  <c:v>259</c:v>
                </c:pt>
                <c:pt idx="2300">
                  <c:v>259.00200000000001</c:v>
                </c:pt>
                <c:pt idx="2301">
                  <c:v>259.10199999999998</c:v>
                </c:pt>
                <c:pt idx="2302">
                  <c:v>259.202</c:v>
                </c:pt>
                <c:pt idx="2303">
                  <c:v>259.30200000000002</c:v>
                </c:pt>
                <c:pt idx="2304">
                  <c:v>259.40199999999999</c:v>
                </c:pt>
                <c:pt idx="2305">
                  <c:v>259.50200000000001</c:v>
                </c:pt>
                <c:pt idx="2306">
                  <c:v>259.60199999999998</c:v>
                </c:pt>
                <c:pt idx="2307">
                  <c:v>259.702</c:v>
                </c:pt>
                <c:pt idx="2308">
                  <c:v>259.80200000000002</c:v>
                </c:pt>
                <c:pt idx="2309">
                  <c:v>259.90199999999999</c:v>
                </c:pt>
                <c:pt idx="2310">
                  <c:v>260</c:v>
                </c:pt>
                <c:pt idx="2311">
                  <c:v>260.00200000000001</c:v>
                </c:pt>
                <c:pt idx="2312">
                  <c:v>260.10199999999998</c:v>
                </c:pt>
                <c:pt idx="2313">
                  <c:v>260.202</c:v>
                </c:pt>
                <c:pt idx="2314">
                  <c:v>260.30200000000002</c:v>
                </c:pt>
                <c:pt idx="2315">
                  <c:v>260.40199999999999</c:v>
                </c:pt>
                <c:pt idx="2316">
                  <c:v>260.50200000000001</c:v>
                </c:pt>
                <c:pt idx="2317">
                  <c:v>260.60199999999998</c:v>
                </c:pt>
                <c:pt idx="2318">
                  <c:v>260.702</c:v>
                </c:pt>
                <c:pt idx="2319">
                  <c:v>260.80200000000002</c:v>
                </c:pt>
                <c:pt idx="2320">
                  <c:v>260.90199999999999</c:v>
                </c:pt>
                <c:pt idx="2321">
                  <c:v>261</c:v>
                </c:pt>
                <c:pt idx="2322">
                  <c:v>261.00200000000001</c:v>
                </c:pt>
                <c:pt idx="2323">
                  <c:v>261.10199999999998</c:v>
                </c:pt>
                <c:pt idx="2324">
                  <c:v>261.202</c:v>
                </c:pt>
                <c:pt idx="2325">
                  <c:v>261.30200000000002</c:v>
                </c:pt>
                <c:pt idx="2326">
                  <c:v>261.40199999999999</c:v>
                </c:pt>
                <c:pt idx="2327">
                  <c:v>261.50200000000001</c:v>
                </c:pt>
                <c:pt idx="2328">
                  <c:v>261.60199999999998</c:v>
                </c:pt>
                <c:pt idx="2329">
                  <c:v>261.702</c:v>
                </c:pt>
                <c:pt idx="2330">
                  <c:v>261.80200000000002</c:v>
                </c:pt>
                <c:pt idx="2331">
                  <c:v>261.90199999999999</c:v>
                </c:pt>
                <c:pt idx="2332">
                  <c:v>262</c:v>
                </c:pt>
                <c:pt idx="2333">
                  <c:v>262.00200000000001</c:v>
                </c:pt>
                <c:pt idx="2334">
                  <c:v>262.10199999999998</c:v>
                </c:pt>
                <c:pt idx="2335">
                  <c:v>262.202</c:v>
                </c:pt>
                <c:pt idx="2336">
                  <c:v>262.30200000000002</c:v>
                </c:pt>
                <c:pt idx="2337">
                  <c:v>262.40199999999999</c:v>
                </c:pt>
                <c:pt idx="2338">
                  <c:v>262.50200000000001</c:v>
                </c:pt>
                <c:pt idx="2339">
                  <c:v>262.60199999999998</c:v>
                </c:pt>
                <c:pt idx="2340">
                  <c:v>262.702</c:v>
                </c:pt>
                <c:pt idx="2341">
                  <c:v>262.80200000000002</c:v>
                </c:pt>
                <c:pt idx="2342">
                  <c:v>262.90199999999999</c:v>
                </c:pt>
                <c:pt idx="2343">
                  <c:v>263</c:v>
                </c:pt>
                <c:pt idx="2344">
                  <c:v>263.00200000000001</c:v>
                </c:pt>
                <c:pt idx="2345">
                  <c:v>263.10199999999998</c:v>
                </c:pt>
                <c:pt idx="2346">
                  <c:v>263.202</c:v>
                </c:pt>
                <c:pt idx="2347">
                  <c:v>263.30200000000002</c:v>
                </c:pt>
                <c:pt idx="2348">
                  <c:v>263.40199999999999</c:v>
                </c:pt>
                <c:pt idx="2349">
                  <c:v>263.50200000000001</c:v>
                </c:pt>
                <c:pt idx="2350">
                  <c:v>263.60199999999998</c:v>
                </c:pt>
                <c:pt idx="2351">
                  <c:v>263.702</c:v>
                </c:pt>
                <c:pt idx="2352">
                  <c:v>263.80200000000002</c:v>
                </c:pt>
                <c:pt idx="2353">
                  <c:v>263.90199999999999</c:v>
                </c:pt>
                <c:pt idx="2354">
                  <c:v>264</c:v>
                </c:pt>
                <c:pt idx="2355">
                  <c:v>264.00200000000001</c:v>
                </c:pt>
                <c:pt idx="2356">
                  <c:v>264.10199999999998</c:v>
                </c:pt>
                <c:pt idx="2357">
                  <c:v>264.202</c:v>
                </c:pt>
                <c:pt idx="2358">
                  <c:v>264.30200000000002</c:v>
                </c:pt>
                <c:pt idx="2359">
                  <c:v>264.40199999999999</c:v>
                </c:pt>
                <c:pt idx="2360">
                  <c:v>264.50200000000001</c:v>
                </c:pt>
                <c:pt idx="2361">
                  <c:v>264.60199999999998</c:v>
                </c:pt>
                <c:pt idx="2362">
                  <c:v>264.702</c:v>
                </c:pt>
                <c:pt idx="2363">
                  <c:v>264.80200000000002</c:v>
                </c:pt>
                <c:pt idx="2364">
                  <c:v>264.90199999999999</c:v>
                </c:pt>
                <c:pt idx="2365">
                  <c:v>265</c:v>
                </c:pt>
                <c:pt idx="2366">
                  <c:v>265.00200000000001</c:v>
                </c:pt>
                <c:pt idx="2367">
                  <c:v>265.10199999999998</c:v>
                </c:pt>
                <c:pt idx="2368">
                  <c:v>265.202</c:v>
                </c:pt>
                <c:pt idx="2369">
                  <c:v>265.30200000000002</c:v>
                </c:pt>
                <c:pt idx="2370">
                  <c:v>265.40199999999999</c:v>
                </c:pt>
                <c:pt idx="2371">
                  <c:v>265.50200000000001</c:v>
                </c:pt>
                <c:pt idx="2372">
                  <c:v>265.60199999999998</c:v>
                </c:pt>
                <c:pt idx="2373">
                  <c:v>265.702</c:v>
                </c:pt>
                <c:pt idx="2374">
                  <c:v>265.80200000000002</c:v>
                </c:pt>
                <c:pt idx="2375">
                  <c:v>265.90199999999999</c:v>
                </c:pt>
                <c:pt idx="2376">
                  <c:v>266</c:v>
                </c:pt>
                <c:pt idx="2377">
                  <c:v>266.00200000000001</c:v>
                </c:pt>
                <c:pt idx="2378">
                  <c:v>266.10199999999998</c:v>
                </c:pt>
                <c:pt idx="2379">
                  <c:v>266.202</c:v>
                </c:pt>
                <c:pt idx="2380">
                  <c:v>266.30200000000002</c:v>
                </c:pt>
                <c:pt idx="2381">
                  <c:v>266.40199999999999</c:v>
                </c:pt>
                <c:pt idx="2382">
                  <c:v>266.50200000000001</c:v>
                </c:pt>
                <c:pt idx="2383">
                  <c:v>266.60199999999998</c:v>
                </c:pt>
                <c:pt idx="2384">
                  <c:v>266.702</c:v>
                </c:pt>
                <c:pt idx="2385">
                  <c:v>266.80200000000002</c:v>
                </c:pt>
                <c:pt idx="2386">
                  <c:v>266.90199999999999</c:v>
                </c:pt>
                <c:pt idx="2387">
                  <c:v>267</c:v>
                </c:pt>
                <c:pt idx="2388">
                  <c:v>267.00200000000001</c:v>
                </c:pt>
                <c:pt idx="2389">
                  <c:v>267.10199999999998</c:v>
                </c:pt>
                <c:pt idx="2390">
                  <c:v>267.202</c:v>
                </c:pt>
                <c:pt idx="2391">
                  <c:v>267.30200000000002</c:v>
                </c:pt>
                <c:pt idx="2392">
                  <c:v>267.40199999999999</c:v>
                </c:pt>
                <c:pt idx="2393">
                  <c:v>267.50200000000001</c:v>
                </c:pt>
                <c:pt idx="2394">
                  <c:v>267.60199999999998</c:v>
                </c:pt>
                <c:pt idx="2395">
                  <c:v>267.702</c:v>
                </c:pt>
                <c:pt idx="2396">
                  <c:v>267.80200000000002</c:v>
                </c:pt>
                <c:pt idx="2397">
                  <c:v>267.90199999999999</c:v>
                </c:pt>
                <c:pt idx="2398">
                  <c:v>268</c:v>
                </c:pt>
                <c:pt idx="2399">
                  <c:v>268.00200000000001</c:v>
                </c:pt>
                <c:pt idx="2400">
                  <c:v>268.10199999999998</c:v>
                </c:pt>
                <c:pt idx="2401">
                  <c:v>268.202</c:v>
                </c:pt>
                <c:pt idx="2402">
                  <c:v>268.30200000000002</c:v>
                </c:pt>
                <c:pt idx="2403">
                  <c:v>268.40199999999999</c:v>
                </c:pt>
                <c:pt idx="2404">
                  <c:v>268.50200000000001</c:v>
                </c:pt>
                <c:pt idx="2405">
                  <c:v>268.60199999999998</c:v>
                </c:pt>
                <c:pt idx="2406">
                  <c:v>268.702</c:v>
                </c:pt>
                <c:pt idx="2407">
                  <c:v>268.80200000000002</c:v>
                </c:pt>
                <c:pt idx="2408">
                  <c:v>268.90199999999999</c:v>
                </c:pt>
                <c:pt idx="2409">
                  <c:v>269</c:v>
                </c:pt>
                <c:pt idx="2410">
                  <c:v>269.00200000000001</c:v>
                </c:pt>
                <c:pt idx="2411">
                  <c:v>269.10199999999998</c:v>
                </c:pt>
                <c:pt idx="2412">
                  <c:v>269.202</c:v>
                </c:pt>
                <c:pt idx="2413">
                  <c:v>269.30200000000002</c:v>
                </c:pt>
                <c:pt idx="2414">
                  <c:v>269.40199999999999</c:v>
                </c:pt>
                <c:pt idx="2415">
                  <c:v>269.50200000000001</c:v>
                </c:pt>
                <c:pt idx="2416">
                  <c:v>269.60199999999998</c:v>
                </c:pt>
                <c:pt idx="2417">
                  <c:v>269.702</c:v>
                </c:pt>
                <c:pt idx="2418">
                  <c:v>269.80200000000002</c:v>
                </c:pt>
                <c:pt idx="2419">
                  <c:v>269.90199999999999</c:v>
                </c:pt>
                <c:pt idx="2420">
                  <c:v>270</c:v>
                </c:pt>
                <c:pt idx="2421">
                  <c:v>270.00200000000001</c:v>
                </c:pt>
                <c:pt idx="2422">
                  <c:v>270.10199999999998</c:v>
                </c:pt>
                <c:pt idx="2423">
                  <c:v>270.202</c:v>
                </c:pt>
                <c:pt idx="2424">
                  <c:v>270.30200000000002</c:v>
                </c:pt>
                <c:pt idx="2425">
                  <c:v>270.40199999999999</c:v>
                </c:pt>
                <c:pt idx="2426">
                  <c:v>270.50200000000001</c:v>
                </c:pt>
                <c:pt idx="2427">
                  <c:v>270.60199999999998</c:v>
                </c:pt>
                <c:pt idx="2428">
                  <c:v>270.702</c:v>
                </c:pt>
                <c:pt idx="2429">
                  <c:v>270.80200000000002</c:v>
                </c:pt>
                <c:pt idx="2430">
                  <c:v>270.90199999999999</c:v>
                </c:pt>
                <c:pt idx="2431">
                  <c:v>271</c:v>
                </c:pt>
                <c:pt idx="2432">
                  <c:v>271.00200000000001</c:v>
                </c:pt>
                <c:pt idx="2433">
                  <c:v>271.10199999999998</c:v>
                </c:pt>
                <c:pt idx="2434">
                  <c:v>271.202</c:v>
                </c:pt>
                <c:pt idx="2435">
                  <c:v>271.30200000000002</c:v>
                </c:pt>
                <c:pt idx="2436">
                  <c:v>271.40199999999999</c:v>
                </c:pt>
                <c:pt idx="2437">
                  <c:v>271.50200000000001</c:v>
                </c:pt>
                <c:pt idx="2438">
                  <c:v>271.60199999999998</c:v>
                </c:pt>
                <c:pt idx="2439">
                  <c:v>271.702</c:v>
                </c:pt>
                <c:pt idx="2440">
                  <c:v>271.80200000000002</c:v>
                </c:pt>
                <c:pt idx="2441">
                  <c:v>271.90199999999999</c:v>
                </c:pt>
                <c:pt idx="2442">
                  <c:v>272</c:v>
                </c:pt>
                <c:pt idx="2443">
                  <c:v>272.00200000000001</c:v>
                </c:pt>
                <c:pt idx="2444">
                  <c:v>272.10199999999998</c:v>
                </c:pt>
                <c:pt idx="2445">
                  <c:v>272.202</c:v>
                </c:pt>
                <c:pt idx="2446">
                  <c:v>272.30200000000002</c:v>
                </c:pt>
                <c:pt idx="2447">
                  <c:v>272.40199999999999</c:v>
                </c:pt>
                <c:pt idx="2448">
                  <c:v>272.50200000000001</c:v>
                </c:pt>
                <c:pt idx="2449">
                  <c:v>272.60199999999998</c:v>
                </c:pt>
                <c:pt idx="2450">
                  <c:v>272.702</c:v>
                </c:pt>
                <c:pt idx="2451">
                  <c:v>272.80200000000002</c:v>
                </c:pt>
                <c:pt idx="2452">
                  <c:v>272.90199999999999</c:v>
                </c:pt>
                <c:pt idx="2453">
                  <c:v>273</c:v>
                </c:pt>
                <c:pt idx="2454">
                  <c:v>273.00200000000001</c:v>
                </c:pt>
                <c:pt idx="2455">
                  <c:v>273.10199999999998</c:v>
                </c:pt>
                <c:pt idx="2456">
                  <c:v>273.202</c:v>
                </c:pt>
                <c:pt idx="2457">
                  <c:v>273.30200000000002</c:v>
                </c:pt>
                <c:pt idx="2458">
                  <c:v>273.40199999999999</c:v>
                </c:pt>
                <c:pt idx="2459">
                  <c:v>273.50200000000001</c:v>
                </c:pt>
                <c:pt idx="2460">
                  <c:v>273.60199999999998</c:v>
                </c:pt>
                <c:pt idx="2461">
                  <c:v>273.702</c:v>
                </c:pt>
                <c:pt idx="2462">
                  <c:v>273.80200000000002</c:v>
                </c:pt>
                <c:pt idx="2463">
                  <c:v>273.90199999999999</c:v>
                </c:pt>
                <c:pt idx="2464">
                  <c:v>274</c:v>
                </c:pt>
                <c:pt idx="2465">
                  <c:v>274.00200000000001</c:v>
                </c:pt>
                <c:pt idx="2466">
                  <c:v>274.10199999999998</c:v>
                </c:pt>
                <c:pt idx="2467">
                  <c:v>274.202</c:v>
                </c:pt>
                <c:pt idx="2468">
                  <c:v>274.30200000000002</c:v>
                </c:pt>
                <c:pt idx="2469">
                  <c:v>274.40199999999999</c:v>
                </c:pt>
                <c:pt idx="2470">
                  <c:v>274.50200000000001</c:v>
                </c:pt>
                <c:pt idx="2471">
                  <c:v>274.60199999999998</c:v>
                </c:pt>
                <c:pt idx="2472">
                  <c:v>274.702</c:v>
                </c:pt>
                <c:pt idx="2473">
                  <c:v>274.80200000000002</c:v>
                </c:pt>
                <c:pt idx="2474">
                  <c:v>274.90199999999999</c:v>
                </c:pt>
                <c:pt idx="2475">
                  <c:v>275</c:v>
                </c:pt>
                <c:pt idx="2476">
                  <c:v>275.00200000000001</c:v>
                </c:pt>
                <c:pt idx="2477">
                  <c:v>275.10199999999998</c:v>
                </c:pt>
                <c:pt idx="2478">
                  <c:v>275.202</c:v>
                </c:pt>
                <c:pt idx="2479">
                  <c:v>275.30200000000002</c:v>
                </c:pt>
                <c:pt idx="2480">
                  <c:v>275.40199999999999</c:v>
                </c:pt>
                <c:pt idx="2481">
                  <c:v>275.50200000000001</c:v>
                </c:pt>
                <c:pt idx="2482">
                  <c:v>275.60199999999998</c:v>
                </c:pt>
                <c:pt idx="2483">
                  <c:v>275.702</c:v>
                </c:pt>
                <c:pt idx="2484">
                  <c:v>275.80200000000002</c:v>
                </c:pt>
                <c:pt idx="2485">
                  <c:v>275.90199999999999</c:v>
                </c:pt>
                <c:pt idx="2486">
                  <c:v>276</c:v>
                </c:pt>
                <c:pt idx="2487">
                  <c:v>276.00200000000001</c:v>
                </c:pt>
                <c:pt idx="2488">
                  <c:v>276.10199999999998</c:v>
                </c:pt>
                <c:pt idx="2489">
                  <c:v>276.202</c:v>
                </c:pt>
                <c:pt idx="2490">
                  <c:v>276.30200000000002</c:v>
                </c:pt>
                <c:pt idx="2491">
                  <c:v>276.40199999999999</c:v>
                </c:pt>
                <c:pt idx="2492">
                  <c:v>276.50200000000001</c:v>
                </c:pt>
                <c:pt idx="2493">
                  <c:v>276.60199999999998</c:v>
                </c:pt>
                <c:pt idx="2494">
                  <c:v>276.702</c:v>
                </c:pt>
                <c:pt idx="2495">
                  <c:v>276.80200000000002</c:v>
                </c:pt>
                <c:pt idx="2496">
                  <c:v>276.90199999999999</c:v>
                </c:pt>
                <c:pt idx="2497">
                  <c:v>277</c:v>
                </c:pt>
                <c:pt idx="2498">
                  <c:v>277.00200000000001</c:v>
                </c:pt>
                <c:pt idx="2499">
                  <c:v>277.10199999999998</c:v>
                </c:pt>
                <c:pt idx="2500">
                  <c:v>277.202</c:v>
                </c:pt>
                <c:pt idx="2501">
                  <c:v>277.30200000000002</c:v>
                </c:pt>
                <c:pt idx="2502">
                  <c:v>277.40199999999999</c:v>
                </c:pt>
                <c:pt idx="2503">
                  <c:v>277.50200000000001</c:v>
                </c:pt>
                <c:pt idx="2504">
                  <c:v>277.60199999999998</c:v>
                </c:pt>
                <c:pt idx="2505">
                  <c:v>277.702</c:v>
                </c:pt>
                <c:pt idx="2506">
                  <c:v>277.80200000000002</c:v>
                </c:pt>
                <c:pt idx="2507">
                  <c:v>277.90199999999999</c:v>
                </c:pt>
                <c:pt idx="2508">
                  <c:v>278</c:v>
                </c:pt>
                <c:pt idx="2509">
                  <c:v>278.00200000000001</c:v>
                </c:pt>
                <c:pt idx="2510">
                  <c:v>278.10199999999998</c:v>
                </c:pt>
                <c:pt idx="2511">
                  <c:v>278.202</c:v>
                </c:pt>
                <c:pt idx="2512">
                  <c:v>278.30200000000002</c:v>
                </c:pt>
                <c:pt idx="2513">
                  <c:v>278.40199999999999</c:v>
                </c:pt>
                <c:pt idx="2514">
                  <c:v>278.50200000000001</c:v>
                </c:pt>
                <c:pt idx="2515">
                  <c:v>278.60199999999998</c:v>
                </c:pt>
                <c:pt idx="2516">
                  <c:v>278.702</c:v>
                </c:pt>
                <c:pt idx="2517">
                  <c:v>278.80200000000002</c:v>
                </c:pt>
                <c:pt idx="2518">
                  <c:v>278.90199999999999</c:v>
                </c:pt>
                <c:pt idx="2519">
                  <c:v>279</c:v>
                </c:pt>
                <c:pt idx="2520">
                  <c:v>279.00200000000001</c:v>
                </c:pt>
                <c:pt idx="2521">
                  <c:v>279.10199999999998</c:v>
                </c:pt>
                <c:pt idx="2522">
                  <c:v>279.202</c:v>
                </c:pt>
                <c:pt idx="2523">
                  <c:v>279.30200000000002</c:v>
                </c:pt>
                <c:pt idx="2524">
                  <c:v>279.40199999999999</c:v>
                </c:pt>
                <c:pt idx="2525">
                  <c:v>279.50200000000001</c:v>
                </c:pt>
                <c:pt idx="2526">
                  <c:v>279.60199999999998</c:v>
                </c:pt>
                <c:pt idx="2527">
                  <c:v>279.702</c:v>
                </c:pt>
                <c:pt idx="2528">
                  <c:v>279.80200000000002</c:v>
                </c:pt>
                <c:pt idx="2529">
                  <c:v>279.90199999999999</c:v>
                </c:pt>
                <c:pt idx="2530">
                  <c:v>280</c:v>
                </c:pt>
                <c:pt idx="2531">
                  <c:v>280.00200000000001</c:v>
                </c:pt>
                <c:pt idx="2532">
                  <c:v>280.10199999999998</c:v>
                </c:pt>
                <c:pt idx="2533">
                  <c:v>280.202</c:v>
                </c:pt>
                <c:pt idx="2534">
                  <c:v>280.30200000000002</c:v>
                </c:pt>
                <c:pt idx="2535">
                  <c:v>280.40199999999999</c:v>
                </c:pt>
                <c:pt idx="2536">
                  <c:v>280.50200000000001</c:v>
                </c:pt>
                <c:pt idx="2537">
                  <c:v>280.60199999999998</c:v>
                </c:pt>
                <c:pt idx="2538">
                  <c:v>280.702</c:v>
                </c:pt>
                <c:pt idx="2539">
                  <c:v>280.80200000000002</c:v>
                </c:pt>
                <c:pt idx="2540">
                  <c:v>280.90199999999999</c:v>
                </c:pt>
                <c:pt idx="2541">
                  <c:v>281</c:v>
                </c:pt>
                <c:pt idx="2542">
                  <c:v>281.00200000000001</c:v>
                </c:pt>
                <c:pt idx="2543">
                  <c:v>281.10199999999998</c:v>
                </c:pt>
                <c:pt idx="2544">
                  <c:v>281.202</c:v>
                </c:pt>
                <c:pt idx="2545">
                  <c:v>281.30200000000002</c:v>
                </c:pt>
                <c:pt idx="2546">
                  <c:v>281.40199999999999</c:v>
                </c:pt>
                <c:pt idx="2547">
                  <c:v>281.50200000000001</c:v>
                </c:pt>
                <c:pt idx="2548">
                  <c:v>281.60199999999998</c:v>
                </c:pt>
                <c:pt idx="2549">
                  <c:v>281.702</c:v>
                </c:pt>
                <c:pt idx="2550">
                  <c:v>281.80200000000002</c:v>
                </c:pt>
                <c:pt idx="2551">
                  <c:v>281.90199999999999</c:v>
                </c:pt>
                <c:pt idx="2552">
                  <c:v>282</c:v>
                </c:pt>
                <c:pt idx="2553">
                  <c:v>282.00200000000001</c:v>
                </c:pt>
                <c:pt idx="2554">
                  <c:v>282.10199999999998</c:v>
                </c:pt>
                <c:pt idx="2555">
                  <c:v>282.202</c:v>
                </c:pt>
                <c:pt idx="2556">
                  <c:v>282.30200000000002</c:v>
                </c:pt>
                <c:pt idx="2557">
                  <c:v>282.40199999999999</c:v>
                </c:pt>
                <c:pt idx="2558">
                  <c:v>282.50200000000001</c:v>
                </c:pt>
                <c:pt idx="2559">
                  <c:v>282.60199999999998</c:v>
                </c:pt>
                <c:pt idx="2560">
                  <c:v>282.702</c:v>
                </c:pt>
                <c:pt idx="2561">
                  <c:v>282.80200000000002</c:v>
                </c:pt>
                <c:pt idx="2562">
                  <c:v>282.90199999999999</c:v>
                </c:pt>
                <c:pt idx="2563">
                  <c:v>283</c:v>
                </c:pt>
                <c:pt idx="2564">
                  <c:v>283.00200000000001</c:v>
                </c:pt>
                <c:pt idx="2565">
                  <c:v>283.10199999999998</c:v>
                </c:pt>
                <c:pt idx="2566">
                  <c:v>283.202</c:v>
                </c:pt>
                <c:pt idx="2567">
                  <c:v>283.30200000000002</c:v>
                </c:pt>
                <c:pt idx="2568">
                  <c:v>283.40199999999999</c:v>
                </c:pt>
                <c:pt idx="2569">
                  <c:v>283.50200000000001</c:v>
                </c:pt>
                <c:pt idx="2570">
                  <c:v>283.60199999999998</c:v>
                </c:pt>
                <c:pt idx="2571">
                  <c:v>283.702</c:v>
                </c:pt>
                <c:pt idx="2572">
                  <c:v>283.80200000000002</c:v>
                </c:pt>
                <c:pt idx="2573">
                  <c:v>283.90199999999999</c:v>
                </c:pt>
                <c:pt idx="2574">
                  <c:v>284</c:v>
                </c:pt>
                <c:pt idx="2575">
                  <c:v>284.00200000000001</c:v>
                </c:pt>
                <c:pt idx="2576">
                  <c:v>284.10199999999998</c:v>
                </c:pt>
                <c:pt idx="2577">
                  <c:v>284.202</c:v>
                </c:pt>
                <c:pt idx="2578">
                  <c:v>284.30200000000002</c:v>
                </c:pt>
                <c:pt idx="2579">
                  <c:v>284.40199999999999</c:v>
                </c:pt>
                <c:pt idx="2580">
                  <c:v>284.50200000000001</c:v>
                </c:pt>
                <c:pt idx="2581">
                  <c:v>284.60199999999998</c:v>
                </c:pt>
                <c:pt idx="2582">
                  <c:v>284.702</c:v>
                </c:pt>
                <c:pt idx="2583">
                  <c:v>284.80200000000002</c:v>
                </c:pt>
                <c:pt idx="2584">
                  <c:v>284.90199999999999</c:v>
                </c:pt>
                <c:pt idx="2585">
                  <c:v>285</c:v>
                </c:pt>
                <c:pt idx="2586">
                  <c:v>285.00200000000001</c:v>
                </c:pt>
                <c:pt idx="2587">
                  <c:v>285.10199999999998</c:v>
                </c:pt>
                <c:pt idx="2588">
                  <c:v>285.202</c:v>
                </c:pt>
                <c:pt idx="2589">
                  <c:v>285.30200000000002</c:v>
                </c:pt>
                <c:pt idx="2590">
                  <c:v>285.40199999999999</c:v>
                </c:pt>
                <c:pt idx="2591">
                  <c:v>285.50200000000001</c:v>
                </c:pt>
                <c:pt idx="2592">
                  <c:v>285.60199999999998</c:v>
                </c:pt>
                <c:pt idx="2593">
                  <c:v>285.702</c:v>
                </c:pt>
                <c:pt idx="2594">
                  <c:v>285.80200000000002</c:v>
                </c:pt>
                <c:pt idx="2595">
                  <c:v>285.90199999999999</c:v>
                </c:pt>
                <c:pt idx="2596">
                  <c:v>286</c:v>
                </c:pt>
                <c:pt idx="2597">
                  <c:v>286.00200000000001</c:v>
                </c:pt>
                <c:pt idx="2598">
                  <c:v>286.10199999999998</c:v>
                </c:pt>
                <c:pt idx="2599">
                  <c:v>286.202</c:v>
                </c:pt>
                <c:pt idx="2600">
                  <c:v>286.30200000000002</c:v>
                </c:pt>
                <c:pt idx="2601">
                  <c:v>286.40199999999999</c:v>
                </c:pt>
                <c:pt idx="2602">
                  <c:v>286.50200000000001</c:v>
                </c:pt>
                <c:pt idx="2603">
                  <c:v>286.60199999999998</c:v>
                </c:pt>
                <c:pt idx="2604">
                  <c:v>286.702</c:v>
                </c:pt>
                <c:pt idx="2605">
                  <c:v>286.80200000000002</c:v>
                </c:pt>
                <c:pt idx="2606">
                  <c:v>286.90199999999999</c:v>
                </c:pt>
                <c:pt idx="2607">
                  <c:v>287</c:v>
                </c:pt>
                <c:pt idx="2608">
                  <c:v>287.00200000000001</c:v>
                </c:pt>
                <c:pt idx="2609">
                  <c:v>287.10199999999998</c:v>
                </c:pt>
                <c:pt idx="2610">
                  <c:v>287.202</c:v>
                </c:pt>
                <c:pt idx="2611">
                  <c:v>287.30200000000002</c:v>
                </c:pt>
                <c:pt idx="2612">
                  <c:v>287.40199999999999</c:v>
                </c:pt>
                <c:pt idx="2613">
                  <c:v>287.50200000000001</c:v>
                </c:pt>
                <c:pt idx="2614">
                  <c:v>287.60199999999998</c:v>
                </c:pt>
                <c:pt idx="2615">
                  <c:v>287.702</c:v>
                </c:pt>
                <c:pt idx="2616">
                  <c:v>287.80200000000002</c:v>
                </c:pt>
                <c:pt idx="2617">
                  <c:v>287.90199999999999</c:v>
                </c:pt>
                <c:pt idx="2618">
                  <c:v>288</c:v>
                </c:pt>
                <c:pt idx="2619">
                  <c:v>288.00200000000001</c:v>
                </c:pt>
                <c:pt idx="2620">
                  <c:v>288.10199999999998</c:v>
                </c:pt>
                <c:pt idx="2621">
                  <c:v>288.202</c:v>
                </c:pt>
                <c:pt idx="2622">
                  <c:v>288.30200000000002</c:v>
                </c:pt>
                <c:pt idx="2623">
                  <c:v>288.40199999999999</c:v>
                </c:pt>
                <c:pt idx="2624">
                  <c:v>288.50200000000001</c:v>
                </c:pt>
                <c:pt idx="2625">
                  <c:v>288.60199999999998</c:v>
                </c:pt>
                <c:pt idx="2626">
                  <c:v>288.702</c:v>
                </c:pt>
                <c:pt idx="2627">
                  <c:v>288.80200000000002</c:v>
                </c:pt>
                <c:pt idx="2628">
                  <c:v>288.90199999999999</c:v>
                </c:pt>
                <c:pt idx="2629">
                  <c:v>289</c:v>
                </c:pt>
                <c:pt idx="2630">
                  <c:v>289.00200000000001</c:v>
                </c:pt>
                <c:pt idx="2631">
                  <c:v>289.10199999999998</c:v>
                </c:pt>
                <c:pt idx="2632">
                  <c:v>289.202</c:v>
                </c:pt>
                <c:pt idx="2633">
                  <c:v>289.30200000000002</c:v>
                </c:pt>
                <c:pt idx="2634">
                  <c:v>289.40199999999999</c:v>
                </c:pt>
                <c:pt idx="2635">
                  <c:v>289.50200000000001</c:v>
                </c:pt>
                <c:pt idx="2636">
                  <c:v>289.60199999999998</c:v>
                </c:pt>
                <c:pt idx="2637">
                  <c:v>289.702</c:v>
                </c:pt>
                <c:pt idx="2638">
                  <c:v>289.80200000000002</c:v>
                </c:pt>
                <c:pt idx="2639">
                  <c:v>289.90199999999999</c:v>
                </c:pt>
                <c:pt idx="2640">
                  <c:v>290</c:v>
                </c:pt>
                <c:pt idx="2641">
                  <c:v>290.00200000000001</c:v>
                </c:pt>
                <c:pt idx="2642">
                  <c:v>290.10199999999998</c:v>
                </c:pt>
                <c:pt idx="2643">
                  <c:v>290.202</c:v>
                </c:pt>
                <c:pt idx="2644">
                  <c:v>290.30200000000002</c:v>
                </c:pt>
                <c:pt idx="2645">
                  <c:v>290.40199999999999</c:v>
                </c:pt>
                <c:pt idx="2646">
                  <c:v>290.50200000000001</c:v>
                </c:pt>
                <c:pt idx="2647">
                  <c:v>290.60199999999998</c:v>
                </c:pt>
                <c:pt idx="2648">
                  <c:v>290.702</c:v>
                </c:pt>
                <c:pt idx="2649">
                  <c:v>290.80200000000002</c:v>
                </c:pt>
                <c:pt idx="2650">
                  <c:v>290.90199999999999</c:v>
                </c:pt>
                <c:pt idx="2651">
                  <c:v>291</c:v>
                </c:pt>
                <c:pt idx="2652">
                  <c:v>291.00200000000001</c:v>
                </c:pt>
                <c:pt idx="2653">
                  <c:v>291.10199999999998</c:v>
                </c:pt>
                <c:pt idx="2654">
                  <c:v>291.202</c:v>
                </c:pt>
                <c:pt idx="2655">
                  <c:v>291.30200000000002</c:v>
                </c:pt>
                <c:pt idx="2656">
                  <c:v>291.40199999999999</c:v>
                </c:pt>
                <c:pt idx="2657">
                  <c:v>291.50200000000001</c:v>
                </c:pt>
                <c:pt idx="2658">
                  <c:v>291.60199999999998</c:v>
                </c:pt>
                <c:pt idx="2659">
                  <c:v>291.702</c:v>
                </c:pt>
                <c:pt idx="2660">
                  <c:v>291.80200000000002</c:v>
                </c:pt>
                <c:pt idx="2661">
                  <c:v>291.90199999999999</c:v>
                </c:pt>
                <c:pt idx="2662">
                  <c:v>292</c:v>
                </c:pt>
                <c:pt idx="2663">
                  <c:v>292.00200000000001</c:v>
                </c:pt>
                <c:pt idx="2664">
                  <c:v>292.10199999999998</c:v>
                </c:pt>
                <c:pt idx="2665">
                  <c:v>292.202</c:v>
                </c:pt>
                <c:pt idx="2666">
                  <c:v>292.30200000000002</c:v>
                </c:pt>
                <c:pt idx="2667">
                  <c:v>292.40199999999999</c:v>
                </c:pt>
                <c:pt idx="2668">
                  <c:v>292.50200000000001</c:v>
                </c:pt>
                <c:pt idx="2669">
                  <c:v>292.60199999999998</c:v>
                </c:pt>
                <c:pt idx="2670">
                  <c:v>292.702</c:v>
                </c:pt>
                <c:pt idx="2671">
                  <c:v>292.80200000000002</c:v>
                </c:pt>
                <c:pt idx="2672">
                  <c:v>292.90199999999999</c:v>
                </c:pt>
                <c:pt idx="2673">
                  <c:v>293</c:v>
                </c:pt>
                <c:pt idx="2674">
                  <c:v>293.00200000000001</c:v>
                </c:pt>
                <c:pt idx="2675">
                  <c:v>293.10199999999998</c:v>
                </c:pt>
                <c:pt idx="2676">
                  <c:v>293.202</c:v>
                </c:pt>
                <c:pt idx="2677">
                  <c:v>293.30200000000002</c:v>
                </c:pt>
                <c:pt idx="2678">
                  <c:v>293.40199999999999</c:v>
                </c:pt>
                <c:pt idx="2679">
                  <c:v>293.50200000000001</c:v>
                </c:pt>
                <c:pt idx="2680">
                  <c:v>293.60199999999998</c:v>
                </c:pt>
                <c:pt idx="2681">
                  <c:v>293.702</c:v>
                </c:pt>
                <c:pt idx="2682">
                  <c:v>293.80200000000002</c:v>
                </c:pt>
                <c:pt idx="2683">
                  <c:v>293.90199999999999</c:v>
                </c:pt>
                <c:pt idx="2684">
                  <c:v>294</c:v>
                </c:pt>
                <c:pt idx="2685">
                  <c:v>294.00200000000001</c:v>
                </c:pt>
                <c:pt idx="2686">
                  <c:v>294.10199999999998</c:v>
                </c:pt>
                <c:pt idx="2687">
                  <c:v>294.202</c:v>
                </c:pt>
                <c:pt idx="2688">
                  <c:v>294.30200000000002</c:v>
                </c:pt>
                <c:pt idx="2689">
                  <c:v>294.40199999999999</c:v>
                </c:pt>
                <c:pt idx="2690">
                  <c:v>294.50200000000001</c:v>
                </c:pt>
                <c:pt idx="2691">
                  <c:v>294.60199999999998</c:v>
                </c:pt>
                <c:pt idx="2692">
                  <c:v>294.702</c:v>
                </c:pt>
                <c:pt idx="2693">
                  <c:v>294.80200000000002</c:v>
                </c:pt>
                <c:pt idx="2694">
                  <c:v>294.90199999999999</c:v>
                </c:pt>
                <c:pt idx="2695">
                  <c:v>295</c:v>
                </c:pt>
                <c:pt idx="2696">
                  <c:v>295.00200000000001</c:v>
                </c:pt>
                <c:pt idx="2697">
                  <c:v>295.10199999999998</c:v>
                </c:pt>
                <c:pt idx="2698">
                  <c:v>295.202</c:v>
                </c:pt>
                <c:pt idx="2699">
                  <c:v>295.30200000000002</c:v>
                </c:pt>
                <c:pt idx="2700">
                  <c:v>295.40199999999999</c:v>
                </c:pt>
                <c:pt idx="2701">
                  <c:v>295.50200000000001</c:v>
                </c:pt>
                <c:pt idx="2702">
                  <c:v>295.60199999999998</c:v>
                </c:pt>
                <c:pt idx="2703">
                  <c:v>295.702</c:v>
                </c:pt>
                <c:pt idx="2704">
                  <c:v>295.80200000000002</c:v>
                </c:pt>
                <c:pt idx="2705">
                  <c:v>295.90199999999999</c:v>
                </c:pt>
                <c:pt idx="2706">
                  <c:v>296</c:v>
                </c:pt>
                <c:pt idx="2707">
                  <c:v>296.00200000000001</c:v>
                </c:pt>
                <c:pt idx="2708">
                  <c:v>296.10199999999998</c:v>
                </c:pt>
                <c:pt idx="2709">
                  <c:v>296.202</c:v>
                </c:pt>
                <c:pt idx="2710">
                  <c:v>296.30200000000002</c:v>
                </c:pt>
                <c:pt idx="2711">
                  <c:v>296.40199999999999</c:v>
                </c:pt>
                <c:pt idx="2712">
                  <c:v>296.50200000000001</c:v>
                </c:pt>
                <c:pt idx="2713">
                  <c:v>296.60199999999998</c:v>
                </c:pt>
                <c:pt idx="2714">
                  <c:v>296.702</c:v>
                </c:pt>
                <c:pt idx="2715">
                  <c:v>296.80200000000002</c:v>
                </c:pt>
                <c:pt idx="2716">
                  <c:v>296.90199999999999</c:v>
                </c:pt>
                <c:pt idx="2717">
                  <c:v>297</c:v>
                </c:pt>
                <c:pt idx="2718">
                  <c:v>297.00200000000001</c:v>
                </c:pt>
                <c:pt idx="2719">
                  <c:v>297.10199999999998</c:v>
                </c:pt>
                <c:pt idx="2720">
                  <c:v>297.202</c:v>
                </c:pt>
                <c:pt idx="2721">
                  <c:v>297.30200000000002</c:v>
                </c:pt>
                <c:pt idx="2722">
                  <c:v>297.40199999999999</c:v>
                </c:pt>
                <c:pt idx="2723">
                  <c:v>297.50200000000001</c:v>
                </c:pt>
                <c:pt idx="2724">
                  <c:v>297.60199999999998</c:v>
                </c:pt>
                <c:pt idx="2725">
                  <c:v>297.702</c:v>
                </c:pt>
                <c:pt idx="2726">
                  <c:v>297.80200000000002</c:v>
                </c:pt>
                <c:pt idx="2727">
                  <c:v>297.90199999999999</c:v>
                </c:pt>
                <c:pt idx="2728">
                  <c:v>298</c:v>
                </c:pt>
                <c:pt idx="2729">
                  <c:v>298.00200000000001</c:v>
                </c:pt>
                <c:pt idx="2730">
                  <c:v>298.10199999999998</c:v>
                </c:pt>
                <c:pt idx="2731">
                  <c:v>298.202</c:v>
                </c:pt>
                <c:pt idx="2732">
                  <c:v>298.30200000000002</c:v>
                </c:pt>
                <c:pt idx="2733">
                  <c:v>298.40199999999999</c:v>
                </c:pt>
                <c:pt idx="2734">
                  <c:v>298.50200000000001</c:v>
                </c:pt>
                <c:pt idx="2735">
                  <c:v>298.60199999999998</c:v>
                </c:pt>
                <c:pt idx="2736">
                  <c:v>298.702</c:v>
                </c:pt>
                <c:pt idx="2737">
                  <c:v>298.80200000000002</c:v>
                </c:pt>
                <c:pt idx="2738">
                  <c:v>298.90199999999999</c:v>
                </c:pt>
                <c:pt idx="2739">
                  <c:v>299</c:v>
                </c:pt>
                <c:pt idx="2740">
                  <c:v>299.00200000000001</c:v>
                </c:pt>
                <c:pt idx="2741">
                  <c:v>299.10199999999998</c:v>
                </c:pt>
                <c:pt idx="2742">
                  <c:v>299.202</c:v>
                </c:pt>
                <c:pt idx="2743">
                  <c:v>299.30200000000002</c:v>
                </c:pt>
                <c:pt idx="2744">
                  <c:v>299.40199999999999</c:v>
                </c:pt>
                <c:pt idx="2745">
                  <c:v>299.50200000000001</c:v>
                </c:pt>
                <c:pt idx="2746">
                  <c:v>299.60199999999998</c:v>
                </c:pt>
                <c:pt idx="2747">
                  <c:v>299.702</c:v>
                </c:pt>
                <c:pt idx="2748">
                  <c:v>299.80200000000002</c:v>
                </c:pt>
                <c:pt idx="2749">
                  <c:v>299.90199999999999</c:v>
                </c:pt>
                <c:pt idx="2750">
                  <c:v>300</c:v>
                </c:pt>
                <c:pt idx="2751">
                  <c:v>300.00200000000001</c:v>
                </c:pt>
                <c:pt idx="2752">
                  <c:v>300.10199999999998</c:v>
                </c:pt>
                <c:pt idx="2753">
                  <c:v>300.202</c:v>
                </c:pt>
                <c:pt idx="2754">
                  <c:v>300.30200000000002</c:v>
                </c:pt>
                <c:pt idx="2755">
                  <c:v>300.40199999999999</c:v>
                </c:pt>
                <c:pt idx="2756">
                  <c:v>300.50200000000001</c:v>
                </c:pt>
                <c:pt idx="2757">
                  <c:v>300.60199999999998</c:v>
                </c:pt>
                <c:pt idx="2758">
                  <c:v>300.702</c:v>
                </c:pt>
                <c:pt idx="2759">
                  <c:v>300.80200000000002</c:v>
                </c:pt>
                <c:pt idx="2760">
                  <c:v>300.90199999999999</c:v>
                </c:pt>
                <c:pt idx="2761">
                  <c:v>301</c:v>
                </c:pt>
                <c:pt idx="2762">
                  <c:v>301.00200000000001</c:v>
                </c:pt>
                <c:pt idx="2763">
                  <c:v>301.10199999999998</c:v>
                </c:pt>
                <c:pt idx="2764">
                  <c:v>301.202</c:v>
                </c:pt>
                <c:pt idx="2765">
                  <c:v>301.30200000000002</c:v>
                </c:pt>
                <c:pt idx="2766">
                  <c:v>301.40199999999999</c:v>
                </c:pt>
                <c:pt idx="2767">
                  <c:v>301.50200000000001</c:v>
                </c:pt>
                <c:pt idx="2768">
                  <c:v>301.60199999999998</c:v>
                </c:pt>
                <c:pt idx="2769">
                  <c:v>301.702</c:v>
                </c:pt>
                <c:pt idx="2770">
                  <c:v>301.80200000000002</c:v>
                </c:pt>
                <c:pt idx="2771">
                  <c:v>301.90199999999999</c:v>
                </c:pt>
                <c:pt idx="2772">
                  <c:v>302</c:v>
                </c:pt>
                <c:pt idx="2773">
                  <c:v>302.00200000000001</c:v>
                </c:pt>
                <c:pt idx="2774">
                  <c:v>302.10199999999998</c:v>
                </c:pt>
                <c:pt idx="2775">
                  <c:v>302.202</c:v>
                </c:pt>
                <c:pt idx="2776">
                  <c:v>302.30200000000002</c:v>
                </c:pt>
                <c:pt idx="2777">
                  <c:v>302.40199999999999</c:v>
                </c:pt>
                <c:pt idx="2778">
                  <c:v>302.50200000000001</c:v>
                </c:pt>
                <c:pt idx="2779">
                  <c:v>302.60199999999998</c:v>
                </c:pt>
                <c:pt idx="2780">
                  <c:v>302.702</c:v>
                </c:pt>
                <c:pt idx="2781">
                  <c:v>302.80200000000002</c:v>
                </c:pt>
                <c:pt idx="2782">
                  <c:v>302.90199999999999</c:v>
                </c:pt>
                <c:pt idx="2783">
                  <c:v>303</c:v>
                </c:pt>
                <c:pt idx="2784">
                  <c:v>303.00200000000001</c:v>
                </c:pt>
                <c:pt idx="2785">
                  <c:v>303.10199999999998</c:v>
                </c:pt>
                <c:pt idx="2786">
                  <c:v>303.202</c:v>
                </c:pt>
                <c:pt idx="2787">
                  <c:v>303.30200000000002</c:v>
                </c:pt>
                <c:pt idx="2788">
                  <c:v>303.40199999999999</c:v>
                </c:pt>
                <c:pt idx="2789">
                  <c:v>303.50200000000001</c:v>
                </c:pt>
                <c:pt idx="2790">
                  <c:v>303.60199999999998</c:v>
                </c:pt>
                <c:pt idx="2791">
                  <c:v>303.702</c:v>
                </c:pt>
                <c:pt idx="2792">
                  <c:v>303.80200000000002</c:v>
                </c:pt>
                <c:pt idx="2793">
                  <c:v>303.90199999999999</c:v>
                </c:pt>
                <c:pt idx="2794">
                  <c:v>304</c:v>
                </c:pt>
                <c:pt idx="2795">
                  <c:v>304.00200000000001</c:v>
                </c:pt>
                <c:pt idx="2796">
                  <c:v>304.10199999999998</c:v>
                </c:pt>
                <c:pt idx="2797">
                  <c:v>304.202</c:v>
                </c:pt>
                <c:pt idx="2798">
                  <c:v>304.30200000000002</c:v>
                </c:pt>
                <c:pt idx="2799">
                  <c:v>304.40199999999999</c:v>
                </c:pt>
                <c:pt idx="2800">
                  <c:v>304.50200000000001</c:v>
                </c:pt>
                <c:pt idx="2801">
                  <c:v>304.60199999999998</c:v>
                </c:pt>
                <c:pt idx="2802">
                  <c:v>304.702</c:v>
                </c:pt>
                <c:pt idx="2803">
                  <c:v>304.80200000000002</c:v>
                </c:pt>
                <c:pt idx="2804">
                  <c:v>304.90199999999999</c:v>
                </c:pt>
                <c:pt idx="2805">
                  <c:v>305</c:v>
                </c:pt>
                <c:pt idx="2806">
                  <c:v>305.00200000000001</c:v>
                </c:pt>
                <c:pt idx="2807">
                  <c:v>305.10199999999998</c:v>
                </c:pt>
                <c:pt idx="2808">
                  <c:v>305.202</c:v>
                </c:pt>
                <c:pt idx="2809">
                  <c:v>305.30200000000002</c:v>
                </c:pt>
                <c:pt idx="2810">
                  <c:v>305.40199999999999</c:v>
                </c:pt>
                <c:pt idx="2811">
                  <c:v>305.50200000000001</c:v>
                </c:pt>
                <c:pt idx="2812">
                  <c:v>305.60199999999998</c:v>
                </c:pt>
                <c:pt idx="2813">
                  <c:v>305.702</c:v>
                </c:pt>
                <c:pt idx="2814">
                  <c:v>305.80200000000002</c:v>
                </c:pt>
                <c:pt idx="2815">
                  <c:v>305.90199999999999</c:v>
                </c:pt>
                <c:pt idx="2816">
                  <c:v>306</c:v>
                </c:pt>
                <c:pt idx="2817">
                  <c:v>306.00200000000001</c:v>
                </c:pt>
                <c:pt idx="2818">
                  <c:v>306.10199999999998</c:v>
                </c:pt>
                <c:pt idx="2819">
                  <c:v>306.202</c:v>
                </c:pt>
                <c:pt idx="2820">
                  <c:v>306.30200000000002</c:v>
                </c:pt>
                <c:pt idx="2821">
                  <c:v>306.40199999999999</c:v>
                </c:pt>
                <c:pt idx="2822">
                  <c:v>306.50200000000001</c:v>
                </c:pt>
                <c:pt idx="2823">
                  <c:v>306.60199999999998</c:v>
                </c:pt>
                <c:pt idx="2824">
                  <c:v>306.702</c:v>
                </c:pt>
                <c:pt idx="2825">
                  <c:v>306.80200000000002</c:v>
                </c:pt>
                <c:pt idx="2826">
                  <c:v>306.90199999999999</c:v>
                </c:pt>
                <c:pt idx="2827">
                  <c:v>307</c:v>
                </c:pt>
                <c:pt idx="2828">
                  <c:v>307.00200000000001</c:v>
                </c:pt>
                <c:pt idx="2829">
                  <c:v>307.10199999999998</c:v>
                </c:pt>
                <c:pt idx="2830">
                  <c:v>307.202</c:v>
                </c:pt>
                <c:pt idx="2831">
                  <c:v>307.30200000000002</c:v>
                </c:pt>
                <c:pt idx="2832">
                  <c:v>307.40199999999999</c:v>
                </c:pt>
                <c:pt idx="2833">
                  <c:v>307.50200000000001</c:v>
                </c:pt>
                <c:pt idx="2834">
                  <c:v>307.60199999999998</c:v>
                </c:pt>
                <c:pt idx="2835">
                  <c:v>307.702</c:v>
                </c:pt>
                <c:pt idx="2836">
                  <c:v>307.80200000000002</c:v>
                </c:pt>
                <c:pt idx="2837">
                  <c:v>307.90199999999999</c:v>
                </c:pt>
                <c:pt idx="2838">
                  <c:v>308</c:v>
                </c:pt>
                <c:pt idx="2839">
                  <c:v>308.00200000000001</c:v>
                </c:pt>
                <c:pt idx="2840">
                  <c:v>308.10199999999998</c:v>
                </c:pt>
                <c:pt idx="2841">
                  <c:v>308.202</c:v>
                </c:pt>
                <c:pt idx="2842">
                  <c:v>308.30200000000002</c:v>
                </c:pt>
                <c:pt idx="2843">
                  <c:v>308.40199999999999</c:v>
                </c:pt>
                <c:pt idx="2844">
                  <c:v>308.50200000000001</c:v>
                </c:pt>
                <c:pt idx="2845">
                  <c:v>308.60199999999998</c:v>
                </c:pt>
                <c:pt idx="2846">
                  <c:v>308.702</c:v>
                </c:pt>
                <c:pt idx="2847">
                  <c:v>308.80200000000002</c:v>
                </c:pt>
                <c:pt idx="2848">
                  <c:v>308.90199999999999</c:v>
                </c:pt>
                <c:pt idx="2849">
                  <c:v>309</c:v>
                </c:pt>
                <c:pt idx="2850">
                  <c:v>309.00200000000001</c:v>
                </c:pt>
                <c:pt idx="2851">
                  <c:v>309.10199999999998</c:v>
                </c:pt>
                <c:pt idx="2852">
                  <c:v>309.202</c:v>
                </c:pt>
                <c:pt idx="2853">
                  <c:v>309.30200000000002</c:v>
                </c:pt>
                <c:pt idx="2854">
                  <c:v>309.40199999999999</c:v>
                </c:pt>
                <c:pt idx="2855">
                  <c:v>309.50200000000001</c:v>
                </c:pt>
                <c:pt idx="2856">
                  <c:v>309.60199999999998</c:v>
                </c:pt>
                <c:pt idx="2857">
                  <c:v>309.702</c:v>
                </c:pt>
                <c:pt idx="2858">
                  <c:v>309.80200000000002</c:v>
                </c:pt>
                <c:pt idx="2859">
                  <c:v>309.90199999999999</c:v>
                </c:pt>
                <c:pt idx="2860">
                  <c:v>310</c:v>
                </c:pt>
                <c:pt idx="2861">
                  <c:v>310.00200000000001</c:v>
                </c:pt>
                <c:pt idx="2862">
                  <c:v>310.10199999999998</c:v>
                </c:pt>
                <c:pt idx="2863">
                  <c:v>310.202</c:v>
                </c:pt>
                <c:pt idx="2864">
                  <c:v>310.30200000000002</c:v>
                </c:pt>
                <c:pt idx="2865">
                  <c:v>310.40199999999999</c:v>
                </c:pt>
                <c:pt idx="2866">
                  <c:v>310.50200000000001</c:v>
                </c:pt>
                <c:pt idx="2867">
                  <c:v>310.60199999999998</c:v>
                </c:pt>
                <c:pt idx="2868">
                  <c:v>310.702</c:v>
                </c:pt>
                <c:pt idx="2869">
                  <c:v>310.80200000000002</c:v>
                </c:pt>
                <c:pt idx="2870">
                  <c:v>310.90199999999999</c:v>
                </c:pt>
                <c:pt idx="2871">
                  <c:v>311</c:v>
                </c:pt>
                <c:pt idx="2872">
                  <c:v>311.00200000000001</c:v>
                </c:pt>
                <c:pt idx="2873">
                  <c:v>311.10199999999998</c:v>
                </c:pt>
                <c:pt idx="2874">
                  <c:v>311.202</c:v>
                </c:pt>
                <c:pt idx="2875">
                  <c:v>311.30200000000002</c:v>
                </c:pt>
                <c:pt idx="2876">
                  <c:v>311.40199999999999</c:v>
                </c:pt>
                <c:pt idx="2877">
                  <c:v>311.50200000000001</c:v>
                </c:pt>
                <c:pt idx="2878">
                  <c:v>311.60199999999998</c:v>
                </c:pt>
                <c:pt idx="2879">
                  <c:v>311.702</c:v>
                </c:pt>
                <c:pt idx="2880">
                  <c:v>311.80200000000002</c:v>
                </c:pt>
                <c:pt idx="2881">
                  <c:v>311.90199999999999</c:v>
                </c:pt>
                <c:pt idx="2882">
                  <c:v>312</c:v>
                </c:pt>
                <c:pt idx="2883">
                  <c:v>312.00200000000001</c:v>
                </c:pt>
                <c:pt idx="2884">
                  <c:v>312.10199999999998</c:v>
                </c:pt>
                <c:pt idx="2885">
                  <c:v>312.202</c:v>
                </c:pt>
                <c:pt idx="2886">
                  <c:v>312.30200000000002</c:v>
                </c:pt>
                <c:pt idx="2887">
                  <c:v>312.40199999999999</c:v>
                </c:pt>
                <c:pt idx="2888">
                  <c:v>312.50200000000001</c:v>
                </c:pt>
                <c:pt idx="2889">
                  <c:v>312.60199999999998</c:v>
                </c:pt>
                <c:pt idx="2890">
                  <c:v>312.702</c:v>
                </c:pt>
                <c:pt idx="2891">
                  <c:v>312.80200000000002</c:v>
                </c:pt>
                <c:pt idx="2892">
                  <c:v>312.90199999999999</c:v>
                </c:pt>
                <c:pt idx="2893">
                  <c:v>313</c:v>
                </c:pt>
                <c:pt idx="2894">
                  <c:v>313.00200000000001</c:v>
                </c:pt>
                <c:pt idx="2895">
                  <c:v>313.10199999999998</c:v>
                </c:pt>
                <c:pt idx="2896">
                  <c:v>313.202</c:v>
                </c:pt>
                <c:pt idx="2897">
                  <c:v>313.30200000000002</c:v>
                </c:pt>
                <c:pt idx="2898">
                  <c:v>313.40199999999999</c:v>
                </c:pt>
                <c:pt idx="2899">
                  <c:v>313.50200000000001</c:v>
                </c:pt>
                <c:pt idx="2900">
                  <c:v>313.60199999999998</c:v>
                </c:pt>
                <c:pt idx="2901">
                  <c:v>313.702</c:v>
                </c:pt>
                <c:pt idx="2902">
                  <c:v>313.80200000000002</c:v>
                </c:pt>
                <c:pt idx="2903">
                  <c:v>313.90199999999999</c:v>
                </c:pt>
                <c:pt idx="2904">
                  <c:v>314</c:v>
                </c:pt>
                <c:pt idx="2905">
                  <c:v>314.00200000000001</c:v>
                </c:pt>
                <c:pt idx="2906">
                  <c:v>314.10199999999998</c:v>
                </c:pt>
                <c:pt idx="2907">
                  <c:v>314.202</c:v>
                </c:pt>
                <c:pt idx="2908">
                  <c:v>314.30200000000002</c:v>
                </c:pt>
                <c:pt idx="2909">
                  <c:v>314.40199999999999</c:v>
                </c:pt>
                <c:pt idx="2910">
                  <c:v>314.50200000000001</c:v>
                </c:pt>
                <c:pt idx="2911">
                  <c:v>314.60199999999998</c:v>
                </c:pt>
                <c:pt idx="2912">
                  <c:v>314.702</c:v>
                </c:pt>
                <c:pt idx="2913">
                  <c:v>314.80200000000002</c:v>
                </c:pt>
                <c:pt idx="2914">
                  <c:v>314.90199999999999</c:v>
                </c:pt>
                <c:pt idx="2915">
                  <c:v>315</c:v>
                </c:pt>
                <c:pt idx="2916">
                  <c:v>315.00200000000001</c:v>
                </c:pt>
                <c:pt idx="2917">
                  <c:v>315.10199999999998</c:v>
                </c:pt>
                <c:pt idx="2918">
                  <c:v>315.202</c:v>
                </c:pt>
                <c:pt idx="2919">
                  <c:v>315.30200000000002</c:v>
                </c:pt>
                <c:pt idx="2920">
                  <c:v>315.40199999999999</c:v>
                </c:pt>
                <c:pt idx="2921">
                  <c:v>315.50200000000001</c:v>
                </c:pt>
                <c:pt idx="2922">
                  <c:v>315.60199999999998</c:v>
                </c:pt>
                <c:pt idx="2923">
                  <c:v>315.702</c:v>
                </c:pt>
                <c:pt idx="2924">
                  <c:v>315.80200000000002</c:v>
                </c:pt>
                <c:pt idx="2925">
                  <c:v>315.90199999999999</c:v>
                </c:pt>
                <c:pt idx="2926">
                  <c:v>316</c:v>
                </c:pt>
                <c:pt idx="2927">
                  <c:v>316.00200000000001</c:v>
                </c:pt>
                <c:pt idx="2928">
                  <c:v>316.10199999999998</c:v>
                </c:pt>
                <c:pt idx="2929">
                  <c:v>316.202</c:v>
                </c:pt>
                <c:pt idx="2930">
                  <c:v>316.30200000000002</c:v>
                </c:pt>
                <c:pt idx="2931">
                  <c:v>316.40199999999999</c:v>
                </c:pt>
                <c:pt idx="2932">
                  <c:v>316.50200000000001</c:v>
                </c:pt>
                <c:pt idx="2933">
                  <c:v>316.60199999999998</c:v>
                </c:pt>
                <c:pt idx="2934">
                  <c:v>316.702</c:v>
                </c:pt>
                <c:pt idx="2935">
                  <c:v>316.80200000000002</c:v>
                </c:pt>
                <c:pt idx="2936">
                  <c:v>316.90199999999999</c:v>
                </c:pt>
                <c:pt idx="2937">
                  <c:v>317</c:v>
                </c:pt>
                <c:pt idx="2938">
                  <c:v>317.00200000000001</c:v>
                </c:pt>
                <c:pt idx="2939">
                  <c:v>317.10199999999998</c:v>
                </c:pt>
                <c:pt idx="2940">
                  <c:v>317.202</c:v>
                </c:pt>
                <c:pt idx="2941">
                  <c:v>317.30200000000002</c:v>
                </c:pt>
                <c:pt idx="2942">
                  <c:v>317.40199999999999</c:v>
                </c:pt>
                <c:pt idx="2943">
                  <c:v>317.50200000000001</c:v>
                </c:pt>
                <c:pt idx="2944">
                  <c:v>317.60199999999998</c:v>
                </c:pt>
                <c:pt idx="2945">
                  <c:v>317.702</c:v>
                </c:pt>
                <c:pt idx="2946">
                  <c:v>317.80200000000002</c:v>
                </c:pt>
                <c:pt idx="2947">
                  <c:v>317.90199999999999</c:v>
                </c:pt>
                <c:pt idx="2948">
                  <c:v>318</c:v>
                </c:pt>
                <c:pt idx="2949">
                  <c:v>318.00200000000001</c:v>
                </c:pt>
                <c:pt idx="2950">
                  <c:v>318.10199999999998</c:v>
                </c:pt>
                <c:pt idx="2951">
                  <c:v>318.202</c:v>
                </c:pt>
                <c:pt idx="2952">
                  <c:v>318.30200000000002</c:v>
                </c:pt>
                <c:pt idx="2953">
                  <c:v>318.40199999999999</c:v>
                </c:pt>
                <c:pt idx="2954">
                  <c:v>318.50200000000001</c:v>
                </c:pt>
                <c:pt idx="2955">
                  <c:v>318.60199999999998</c:v>
                </c:pt>
                <c:pt idx="2956">
                  <c:v>318.702</c:v>
                </c:pt>
                <c:pt idx="2957">
                  <c:v>318.80200000000002</c:v>
                </c:pt>
                <c:pt idx="2958">
                  <c:v>318.90199999999999</c:v>
                </c:pt>
                <c:pt idx="2959">
                  <c:v>319</c:v>
                </c:pt>
                <c:pt idx="2960">
                  <c:v>319.00200000000001</c:v>
                </c:pt>
                <c:pt idx="2961">
                  <c:v>319.10199999999998</c:v>
                </c:pt>
                <c:pt idx="2962">
                  <c:v>319.202</c:v>
                </c:pt>
                <c:pt idx="2963">
                  <c:v>319.30200000000002</c:v>
                </c:pt>
                <c:pt idx="2964">
                  <c:v>319.40199999999999</c:v>
                </c:pt>
                <c:pt idx="2965">
                  <c:v>319.50200000000001</c:v>
                </c:pt>
                <c:pt idx="2966">
                  <c:v>319.60199999999998</c:v>
                </c:pt>
                <c:pt idx="2967">
                  <c:v>319.702</c:v>
                </c:pt>
                <c:pt idx="2968">
                  <c:v>319.80200000000002</c:v>
                </c:pt>
                <c:pt idx="2969">
                  <c:v>319.90199999999999</c:v>
                </c:pt>
                <c:pt idx="2970">
                  <c:v>320</c:v>
                </c:pt>
                <c:pt idx="2971">
                  <c:v>320.00200000000001</c:v>
                </c:pt>
                <c:pt idx="2972">
                  <c:v>320.10199999999998</c:v>
                </c:pt>
                <c:pt idx="2973">
                  <c:v>320.202</c:v>
                </c:pt>
                <c:pt idx="2974">
                  <c:v>320.30200000000002</c:v>
                </c:pt>
                <c:pt idx="2975">
                  <c:v>320.40199999999999</c:v>
                </c:pt>
                <c:pt idx="2976">
                  <c:v>320.50200000000001</c:v>
                </c:pt>
                <c:pt idx="2977">
                  <c:v>320.60199999999998</c:v>
                </c:pt>
                <c:pt idx="2978">
                  <c:v>320.702</c:v>
                </c:pt>
                <c:pt idx="2979">
                  <c:v>320.80200000000002</c:v>
                </c:pt>
                <c:pt idx="2980">
                  <c:v>320.90199999999999</c:v>
                </c:pt>
                <c:pt idx="2981">
                  <c:v>321</c:v>
                </c:pt>
                <c:pt idx="2982">
                  <c:v>321.00200000000001</c:v>
                </c:pt>
                <c:pt idx="2983">
                  <c:v>321.10199999999998</c:v>
                </c:pt>
                <c:pt idx="2984">
                  <c:v>321.202</c:v>
                </c:pt>
                <c:pt idx="2985">
                  <c:v>321.30200000000002</c:v>
                </c:pt>
                <c:pt idx="2986">
                  <c:v>321.40199999999999</c:v>
                </c:pt>
                <c:pt idx="2987">
                  <c:v>321.50200000000001</c:v>
                </c:pt>
                <c:pt idx="2988">
                  <c:v>321.60199999999998</c:v>
                </c:pt>
                <c:pt idx="2989">
                  <c:v>321.702</c:v>
                </c:pt>
                <c:pt idx="2990">
                  <c:v>321.80200000000002</c:v>
                </c:pt>
                <c:pt idx="2991">
                  <c:v>321.90199999999999</c:v>
                </c:pt>
                <c:pt idx="2992">
                  <c:v>322</c:v>
                </c:pt>
                <c:pt idx="2993">
                  <c:v>322.00200000000001</c:v>
                </c:pt>
                <c:pt idx="2994">
                  <c:v>322.10199999999998</c:v>
                </c:pt>
                <c:pt idx="2995">
                  <c:v>322.202</c:v>
                </c:pt>
                <c:pt idx="2996">
                  <c:v>322.30200000000002</c:v>
                </c:pt>
                <c:pt idx="2997">
                  <c:v>322.40199999999999</c:v>
                </c:pt>
                <c:pt idx="2998">
                  <c:v>322.50200000000001</c:v>
                </c:pt>
                <c:pt idx="2999">
                  <c:v>322.60199999999998</c:v>
                </c:pt>
                <c:pt idx="3000">
                  <c:v>322.702</c:v>
                </c:pt>
                <c:pt idx="3001">
                  <c:v>322.80200000000002</c:v>
                </c:pt>
                <c:pt idx="3002">
                  <c:v>322.90199999999999</c:v>
                </c:pt>
                <c:pt idx="3003">
                  <c:v>323</c:v>
                </c:pt>
                <c:pt idx="3004">
                  <c:v>323.00200000000001</c:v>
                </c:pt>
                <c:pt idx="3005">
                  <c:v>323.10199999999998</c:v>
                </c:pt>
                <c:pt idx="3006">
                  <c:v>323.202</c:v>
                </c:pt>
                <c:pt idx="3007">
                  <c:v>323.30200000000002</c:v>
                </c:pt>
                <c:pt idx="3008">
                  <c:v>323.40199999999999</c:v>
                </c:pt>
                <c:pt idx="3009">
                  <c:v>323.50200000000001</c:v>
                </c:pt>
                <c:pt idx="3010">
                  <c:v>323.60199999999998</c:v>
                </c:pt>
                <c:pt idx="3011">
                  <c:v>323.702</c:v>
                </c:pt>
                <c:pt idx="3012">
                  <c:v>323.80200000000002</c:v>
                </c:pt>
                <c:pt idx="3013">
                  <c:v>323.90199999999999</c:v>
                </c:pt>
                <c:pt idx="3014">
                  <c:v>324</c:v>
                </c:pt>
                <c:pt idx="3015">
                  <c:v>324.00200000000001</c:v>
                </c:pt>
                <c:pt idx="3016">
                  <c:v>324.10199999999998</c:v>
                </c:pt>
                <c:pt idx="3017">
                  <c:v>324.202</c:v>
                </c:pt>
                <c:pt idx="3018">
                  <c:v>324.30200000000002</c:v>
                </c:pt>
                <c:pt idx="3019">
                  <c:v>324.40199999999999</c:v>
                </c:pt>
                <c:pt idx="3020">
                  <c:v>324.50200000000001</c:v>
                </c:pt>
                <c:pt idx="3021">
                  <c:v>324.60199999999998</c:v>
                </c:pt>
                <c:pt idx="3022">
                  <c:v>324.702</c:v>
                </c:pt>
                <c:pt idx="3023">
                  <c:v>324.80200000000002</c:v>
                </c:pt>
                <c:pt idx="3024">
                  <c:v>324.90199999999999</c:v>
                </c:pt>
                <c:pt idx="3025">
                  <c:v>325</c:v>
                </c:pt>
                <c:pt idx="3026">
                  <c:v>325.00200000000001</c:v>
                </c:pt>
                <c:pt idx="3027">
                  <c:v>325.10199999999998</c:v>
                </c:pt>
                <c:pt idx="3028">
                  <c:v>325.202</c:v>
                </c:pt>
                <c:pt idx="3029">
                  <c:v>325.30200000000002</c:v>
                </c:pt>
                <c:pt idx="3030">
                  <c:v>325.40199999999999</c:v>
                </c:pt>
                <c:pt idx="3031">
                  <c:v>325.50200000000001</c:v>
                </c:pt>
                <c:pt idx="3032">
                  <c:v>325.60199999999998</c:v>
                </c:pt>
                <c:pt idx="3033">
                  <c:v>325.702</c:v>
                </c:pt>
                <c:pt idx="3034">
                  <c:v>325.80200000000002</c:v>
                </c:pt>
                <c:pt idx="3035">
                  <c:v>325.90199999999999</c:v>
                </c:pt>
                <c:pt idx="3036">
                  <c:v>326</c:v>
                </c:pt>
                <c:pt idx="3037">
                  <c:v>326.00200000000001</c:v>
                </c:pt>
                <c:pt idx="3038">
                  <c:v>326.10199999999998</c:v>
                </c:pt>
                <c:pt idx="3039">
                  <c:v>326.202</c:v>
                </c:pt>
                <c:pt idx="3040">
                  <c:v>326.30200000000002</c:v>
                </c:pt>
                <c:pt idx="3041">
                  <c:v>326.40199999999999</c:v>
                </c:pt>
                <c:pt idx="3042">
                  <c:v>326.50200000000001</c:v>
                </c:pt>
                <c:pt idx="3043">
                  <c:v>326.60199999999998</c:v>
                </c:pt>
                <c:pt idx="3044">
                  <c:v>326.702</c:v>
                </c:pt>
                <c:pt idx="3045">
                  <c:v>326.80200000000002</c:v>
                </c:pt>
                <c:pt idx="3046">
                  <c:v>326.90199999999999</c:v>
                </c:pt>
                <c:pt idx="3047">
                  <c:v>327</c:v>
                </c:pt>
                <c:pt idx="3048">
                  <c:v>327.00200000000001</c:v>
                </c:pt>
                <c:pt idx="3049">
                  <c:v>327.10199999999998</c:v>
                </c:pt>
                <c:pt idx="3050">
                  <c:v>327.202</c:v>
                </c:pt>
                <c:pt idx="3051">
                  <c:v>327.30200000000002</c:v>
                </c:pt>
                <c:pt idx="3052">
                  <c:v>327.40199999999999</c:v>
                </c:pt>
                <c:pt idx="3053">
                  <c:v>327.50200000000001</c:v>
                </c:pt>
                <c:pt idx="3054">
                  <c:v>327.60199999999998</c:v>
                </c:pt>
                <c:pt idx="3055">
                  <c:v>327.702</c:v>
                </c:pt>
                <c:pt idx="3056">
                  <c:v>327.80200000000002</c:v>
                </c:pt>
                <c:pt idx="3057">
                  <c:v>327.90199999999999</c:v>
                </c:pt>
                <c:pt idx="3058">
                  <c:v>328</c:v>
                </c:pt>
                <c:pt idx="3059">
                  <c:v>328.00200000000001</c:v>
                </c:pt>
                <c:pt idx="3060">
                  <c:v>328.10199999999998</c:v>
                </c:pt>
                <c:pt idx="3061">
                  <c:v>328.202</c:v>
                </c:pt>
                <c:pt idx="3062">
                  <c:v>328.30200000000002</c:v>
                </c:pt>
                <c:pt idx="3063">
                  <c:v>328.40199999999999</c:v>
                </c:pt>
                <c:pt idx="3064">
                  <c:v>328.50200000000001</c:v>
                </c:pt>
                <c:pt idx="3065">
                  <c:v>328.60199999999998</c:v>
                </c:pt>
                <c:pt idx="3066">
                  <c:v>328.702</c:v>
                </c:pt>
                <c:pt idx="3067">
                  <c:v>328.80200000000002</c:v>
                </c:pt>
                <c:pt idx="3068">
                  <c:v>328.90199999999999</c:v>
                </c:pt>
                <c:pt idx="3069">
                  <c:v>329</c:v>
                </c:pt>
                <c:pt idx="3070">
                  <c:v>329.00200000000001</c:v>
                </c:pt>
                <c:pt idx="3071">
                  <c:v>329.10199999999998</c:v>
                </c:pt>
                <c:pt idx="3072">
                  <c:v>329.202</c:v>
                </c:pt>
                <c:pt idx="3073">
                  <c:v>329.30200000000002</c:v>
                </c:pt>
                <c:pt idx="3074">
                  <c:v>329.40199999999999</c:v>
                </c:pt>
                <c:pt idx="3075">
                  <c:v>329.50200000000001</c:v>
                </c:pt>
                <c:pt idx="3076">
                  <c:v>329.60199999999998</c:v>
                </c:pt>
                <c:pt idx="3077">
                  <c:v>329.702</c:v>
                </c:pt>
                <c:pt idx="3078">
                  <c:v>329.80200000000002</c:v>
                </c:pt>
                <c:pt idx="3079">
                  <c:v>329.90199999999999</c:v>
                </c:pt>
                <c:pt idx="3080">
                  <c:v>330</c:v>
                </c:pt>
                <c:pt idx="3081">
                  <c:v>330.00200000000001</c:v>
                </c:pt>
                <c:pt idx="3082">
                  <c:v>330.10199999999998</c:v>
                </c:pt>
                <c:pt idx="3083">
                  <c:v>330.202</c:v>
                </c:pt>
                <c:pt idx="3084">
                  <c:v>330.30200000000002</c:v>
                </c:pt>
                <c:pt idx="3085">
                  <c:v>330.40199999999999</c:v>
                </c:pt>
                <c:pt idx="3086">
                  <c:v>330.50200000000001</c:v>
                </c:pt>
                <c:pt idx="3087">
                  <c:v>330.60199999999998</c:v>
                </c:pt>
                <c:pt idx="3088">
                  <c:v>330.702</c:v>
                </c:pt>
                <c:pt idx="3089">
                  <c:v>330.80200000000002</c:v>
                </c:pt>
                <c:pt idx="3090">
                  <c:v>330.90199999999999</c:v>
                </c:pt>
                <c:pt idx="3091">
                  <c:v>331</c:v>
                </c:pt>
                <c:pt idx="3092">
                  <c:v>331.00200000000001</c:v>
                </c:pt>
                <c:pt idx="3093">
                  <c:v>331.10199999999998</c:v>
                </c:pt>
                <c:pt idx="3094">
                  <c:v>331.202</c:v>
                </c:pt>
                <c:pt idx="3095">
                  <c:v>331.30200000000002</c:v>
                </c:pt>
                <c:pt idx="3096">
                  <c:v>331.40199999999999</c:v>
                </c:pt>
                <c:pt idx="3097">
                  <c:v>331.50200000000001</c:v>
                </c:pt>
                <c:pt idx="3098">
                  <c:v>331.60199999999998</c:v>
                </c:pt>
                <c:pt idx="3099">
                  <c:v>331.702</c:v>
                </c:pt>
                <c:pt idx="3100">
                  <c:v>331.80200000000002</c:v>
                </c:pt>
                <c:pt idx="3101">
                  <c:v>331.90199999999999</c:v>
                </c:pt>
                <c:pt idx="3102">
                  <c:v>332</c:v>
                </c:pt>
                <c:pt idx="3103">
                  <c:v>332.00200000000001</c:v>
                </c:pt>
                <c:pt idx="3104">
                  <c:v>332.10199999999998</c:v>
                </c:pt>
                <c:pt idx="3105">
                  <c:v>332.202</c:v>
                </c:pt>
                <c:pt idx="3106">
                  <c:v>332.30200000000002</c:v>
                </c:pt>
                <c:pt idx="3107">
                  <c:v>332.40199999999999</c:v>
                </c:pt>
                <c:pt idx="3108">
                  <c:v>332.50200000000001</c:v>
                </c:pt>
                <c:pt idx="3109">
                  <c:v>332.60199999999998</c:v>
                </c:pt>
                <c:pt idx="3110">
                  <c:v>332.702</c:v>
                </c:pt>
                <c:pt idx="3111">
                  <c:v>332.80200000000002</c:v>
                </c:pt>
                <c:pt idx="3112">
                  <c:v>332.90199999999999</c:v>
                </c:pt>
                <c:pt idx="3113">
                  <c:v>333</c:v>
                </c:pt>
                <c:pt idx="3114">
                  <c:v>333.00200000000001</c:v>
                </c:pt>
                <c:pt idx="3115">
                  <c:v>333.10199999999998</c:v>
                </c:pt>
                <c:pt idx="3116">
                  <c:v>333.202</c:v>
                </c:pt>
                <c:pt idx="3117">
                  <c:v>333.30200000000002</c:v>
                </c:pt>
                <c:pt idx="3118">
                  <c:v>333.40199999999999</c:v>
                </c:pt>
                <c:pt idx="3119">
                  <c:v>333.50200000000001</c:v>
                </c:pt>
                <c:pt idx="3120">
                  <c:v>333.60199999999998</c:v>
                </c:pt>
                <c:pt idx="3121">
                  <c:v>333.702</c:v>
                </c:pt>
                <c:pt idx="3122">
                  <c:v>333.80200000000002</c:v>
                </c:pt>
                <c:pt idx="3123">
                  <c:v>333.90199999999999</c:v>
                </c:pt>
                <c:pt idx="3124">
                  <c:v>334</c:v>
                </c:pt>
                <c:pt idx="3125">
                  <c:v>334.00200000000001</c:v>
                </c:pt>
                <c:pt idx="3126">
                  <c:v>334.10199999999998</c:v>
                </c:pt>
                <c:pt idx="3127">
                  <c:v>334.202</c:v>
                </c:pt>
                <c:pt idx="3128">
                  <c:v>334.30200000000002</c:v>
                </c:pt>
                <c:pt idx="3129">
                  <c:v>334.40199999999999</c:v>
                </c:pt>
                <c:pt idx="3130">
                  <c:v>334.50200000000001</c:v>
                </c:pt>
                <c:pt idx="3131">
                  <c:v>334.60199999999998</c:v>
                </c:pt>
                <c:pt idx="3132">
                  <c:v>334.702</c:v>
                </c:pt>
                <c:pt idx="3133">
                  <c:v>334.80200000000002</c:v>
                </c:pt>
                <c:pt idx="3134">
                  <c:v>334.90199999999999</c:v>
                </c:pt>
                <c:pt idx="3135">
                  <c:v>335</c:v>
                </c:pt>
                <c:pt idx="3136">
                  <c:v>335.00200000000001</c:v>
                </c:pt>
                <c:pt idx="3137">
                  <c:v>335.10199999999998</c:v>
                </c:pt>
                <c:pt idx="3138">
                  <c:v>335.202</c:v>
                </c:pt>
                <c:pt idx="3139">
                  <c:v>335.30200000000002</c:v>
                </c:pt>
                <c:pt idx="3140">
                  <c:v>335.40199999999999</c:v>
                </c:pt>
                <c:pt idx="3141">
                  <c:v>335.50200000000001</c:v>
                </c:pt>
                <c:pt idx="3142">
                  <c:v>335.60199999999998</c:v>
                </c:pt>
                <c:pt idx="3143">
                  <c:v>335.702</c:v>
                </c:pt>
                <c:pt idx="3144">
                  <c:v>335.80200000000002</c:v>
                </c:pt>
                <c:pt idx="3145">
                  <c:v>335.90199999999999</c:v>
                </c:pt>
                <c:pt idx="3146">
                  <c:v>336</c:v>
                </c:pt>
                <c:pt idx="3147">
                  <c:v>336.00200000000001</c:v>
                </c:pt>
                <c:pt idx="3148">
                  <c:v>336.10199999999998</c:v>
                </c:pt>
                <c:pt idx="3149">
                  <c:v>336.202</c:v>
                </c:pt>
                <c:pt idx="3150">
                  <c:v>336.30200000000002</c:v>
                </c:pt>
                <c:pt idx="3151">
                  <c:v>336.40199999999999</c:v>
                </c:pt>
                <c:pt idx="3152">
                  <c:v>336.50200000000001</c:v>
                </c:pt>
                <c:pt idx="3153">
                  <c:v>336.60199999999998</c:v>
                </c:pt>
                <c:pt idx="3154">
                  <c:v>336.702</c:v>
                </c:pt>
                <c:pt idx="3155">
                  <c:v>336.80200000000002</c:v>
                </c:pt>
                <c:pt idx="3156">
                  <c:v>336.90199999999999</c:v>
                </c:pt>
                <c:pt idx="3157">
                  <c:v>337</c:v>
                </c:pt>
                <c:pt idx="3158">
                  <c:v>337.00200000000001</c:v>
                </c:pt>
                <c:pt idx="3159">
                  <c:v>337.10199999999998</c:v>
                </c:pt>
                <c:pt idx="3160">
                  <c:v>337.202</c:v>
                </c:pt>
                <c:pt idx="3161">
                  <c:v>337.30200000000002</c:v>
                </c:pt>
                <c:pt idx="3162">
                  <c:v>337.40199999999999</c:v>
                </c:pt>
                <c:pt idx="3163">
                  <c:v>337.50200000000001</c:v>
                </c:pt>
                <c:pt idx="3164">
                  <c:v>337.60199999999998</c:v>
                </c:pt>
                <c:pt idx="3165">
                  <c:v>337.702</c:v>
                </c:pt>
                <c:pt idx="3166">
                  <c:v>337.80200000000002</c:v>
                </c:pt>
                <c:pt idx="3167">
                  <c:v>337.90199999999999</c:v>
                </c:pt>
                <c:pt idx="3168">
                  <c:v>338</c:v>
                </c:pt>
                <c:pt idx="3169">
                  <c:v>338.00200000000001</c:v>
                </c:pt>
                <c:pt idx="3170">
                  <c:v>338.10199999999998</c:v>
                </c:pt>
                <c:pt idx="3171">
                  <c:v>338.202</c:v>
                </c:pt>
                <c:pt idx="3172">
                  <c:v>338.30200000000002</c:v>
                </c:pt>
                <c:pt idx="3173">
                  <c:v>338.40199999999999</c:v>
                </c:pt>
                <c:pt idx="3174">
                  <c:v>338.50200000000001</c:v>
                </c:pt>
                <c:pt idx="3175">
                  <c:v>338.60199999999998</c:v>
                </c:pt>
                <c:pt idx="3176">
                  <c:v>338.702</c:v>
                </c:pt>
                <c:pt idx="3177">
                  <c:v>338.80200000000002</c:v>
                </c:pt>
                <c:pt idx="3178">
                  <c:v>338.90199999999999</c:v>
                </c:pt>
                <c:pt idx="3179">
                  <c:v>339</c:v>
                </c:pt>
                <c:pt idx="3180">
                  <c:v>339.00200000000001</c:v>
                </c:pt>
                <c:pt idx="3181">
                  <c:v>339.10199999999998</c:v>
                </c:pt>
                <c:pt idx="3182">
                  <c:v>339.202</c:v>
                </c:pt>
                <c:pt idx="3183">
                  <c:v>339.30200000000002</c:v>
                </c:pt>
                <c:pt idx="3184">
                  <c:v>339.40199999999999</c:v>
                </c:pt>
                <c:pt idx="3185">
                  <c:v>339.50200000000001</c:v>
                </c:pt>
                <c:pt idx="3186">
                  <c:v>339.60199999999998</c:v>
                </c:pt>
                <c:pt idx="3187">
                  <c:v>339.702</c:v>
                </c:pt>
                <c:pt idx="3188">
                  <c:v>339.80200000000002</c:v>
                </c:pt>
                <c:pt idx="3189">
                  <c:v>339.90199999999999</c:v>
                </c:pt>
                <c:pt idx="3190">
                  <c:v>340</c:v>
                </c:pt>
                <c:pt idx="3191">
                  <c:v>340.00200000000001</c:v>
                </c:pt>
                <c:pt idx="3192">
                  <c:v>340.10199999999998</c:v>
                </c:pt>
                <c:pt idx="3193">
                  <c:v>340.202</c:v>
                </c:pt>
                <c:pt idx="3194">
                  <c:v>340.30200000000002</c:v>
                </c:pt>
                <c:pt idx="3195">
                  <c:v>340.40199999999999</c:v>
                </c:pt>
                <c:pt idx="3196">
                  <c:v>340.50200000000001</c:v>
                </c:pt>
                <c:pt idx="3197">
                  <c:v>340.60199999999998</c:v>
                </c:pt>
                <c:pt idx="3198">
                  <c:v>340.702</c:v>
                </c:pt>
                <c:pt idx="3199">
                  <c:v>340.80200000000002</c:v>
                </c:pt>
                <c:pt idx="3200">
                  <c:v>340.90199999999999</c:v>
                </c:pt>
                <c:pt idx="3201">
                  <c:v>341</c:v>
                </c:pt>
                <c:pt idx="3202">
                  <c:v>341.00200000000001</c:v>
                </c:pt>
                <c:pt idx="3203">
                  <c:v>341.10199999999998</c:v>
                </c:pt>
                <c:pt idx="3204">
                  <c:v>341.202</c:v>
                </c:pt>
                <c:pt idx="3205">
                  <c:v>341.30200000000002</c:v>
                </c:pt>
                <c:pt idx="3206">
                  <c:v>341.40199999999999</c:v>
                </c:pt>
                <c:pt idx="3207">
                  <c:v>341.50200000000001</c:v>
                </c:pt>
                <c:pt idx="3208">
                  <c:v>341.60199999999998</c:v>
                </c:pt>
                <c:pt idx="3209">
                  <c:v>341.702</c:v>
                </c:pt>
                <c:pt idx="3210">
                  <c:v>341.80200000000002</c:v>
                </c:pt>
                <c:pt idx="3211">
                  <c:v>341.90199999999999</c:v>
                </c:pt>
                <c:pt idx="3212">
                  <c:v>342</c:v>
                </c:pt>
                <c:pt idx="3213">
                  <c:v>342.00200000000001</c:v>
                </c:pt>
                <c:pt idx="3214">
                  <c:v>342.10199999999998</c:v>
                </c:pt>
                <c:pt idx="3215">
                  <c:v>342.202</c:v>
                </c:pt>
                <c:pt idx="3216">
                  <c:v>342.30200000000002</c:v>
                </c:pt>
                <c:pt idx="3217">
                  <c:v>342.40199999999999</c:v>
                </c:pt>
                <c:pt idx="3218">
                  <c:v>342.50200000000001</c:v>
                </c:pt>
                <c:pt idx="3219">
                  <c:v>342.60199999999998</c:v>
                </c:pt>
                <c:pt idx="3220">
                  <c:v>342.702</c:v>
                </c:pt>
                <c:pt idx="3221">
                  <c:v>342.80200000000002</c:v>
                </c:pt>
                <c:pt idx="3222">
                  <c:v>342.90199999999999</c:v>
                </c:pt>
                <c:pt idx="3223">
                  <c:v>343</c:v>
                </c:pt>
                <c:pt idx="3224">
                  <c:v>343.00200000000001</c:v>
                </c:pt>
                <c:pt idx="3225">
                  <c:v>343.10199999999998</c:v>
                </c:pt>
                <c:pt idx="3226">
                  <c:v>343.202</c:v>
                </c:pt>
                <c:pt idx="3227">
                  <c:v>343.30200000000002</c:v>
                </c:pt>
                <c:pt idx="3228">
                  <c:v>343.40199999999999</c:v>
                </c:pt>
                <c:pt idx="3229">
                  <c:v>343.50200000000001</c:v>
                </c:pt>
                <c:pt idx="3230">
                  <c:v>343.60199999999998</c:v>
                </c:pt>
                <c:pt idx="3231">
                  <c:v>343.702</c:v>
                </c:pt>
                <c:pt idx="3232">
                  <c:v>343.80200000000002</c:v>
                </c:pt>
                <c:pt idx="3233">
                  <c:v>343.90199999999999</c:v>
                </c:pt>
                <c:pt idx="3234">
                  <c:v>344</c:v>
                </c:pt>
                <c:pt idx="3235">
                  <c:v>344.00200000000001</c:v>
                </c:pt>
                <c:pt idx="3236">
                  <c:v>344.10199999999998</c:v>
                </c:pt>
                <c:pt idx="3237">
                  <c:v>344.202</c:v>
                </c:pt>
                <c:pt idx="3238">
                  <c:v>344.30200000000002</c:v>
                </c:pt>
                <c:pt idx="3239">
                  <c:v>344.40199999999999</c:v>
                </c:pt>
                <c:pt idx="3240">
                  <c:v>344.50200000000001</c:v>
                </c:pt>
                <c:pt idx="3241">
                  <c:v>344.60199999999998</c:v>
                </c:pt>
                <c:pt idx="3242">
                  <c:v>344.702</c:v>
                </c:pt>
                <c:pt idx="3243">
                  <c:v>344.80200000000002</c:v>
                </c:pt>
                <c:pt idx="3244">
                  <c:v>344.90199999999999</c:v>
                </c:pt>
                <c:pt idx="3245">
                  <c:v>345</c:v>
                </c:pt>
                <c:pt idx="3246">
                  <c:v>345.00200000000001</c:v>
                </c:pt>
                <c:pt idx="3247">
                  <c:v>345.10199999999998</c:v>
                </c:pt>
                <c:pt idx="3248">
                  <c:v>345.202</c:v>
                </c:pt>
                <c:pt idx="3249">
                  <c:v>345.30200000000002</c:v>
                </c:pt>
                <c:pt idx="3250">
                  <c:v>345.40199999999999</c:v>
                </c:pt>
                <c:pt idx="3251">
                  <c:v>345.50200000000001</c:v>
                </c:pt>
                <c:pt idx="3252">
                  <c:v>345.60199999999998</c:v>
                </c:pt>
                <c:pt idx="3253">
                  <c:v>345.702</c:v>
                </c:pt>
                <c:pt idx="3254">
                  <c:v>345.80200000000002</c:v>
                </c:pt>
                <c:pt idx="3255">
                  <c:v>345.90199999999999</c:v>
                </c:pt>
                <c:pt idx="3256">
                  <c:v>346</c:v>
                </c:pt>
                <c:pt idx="3257">
                  <c:v>346.00200000000001</c:v>
                </c:pt>
                <c:pt idx="3258">
                  <c:v>346.10199999999998</c:v>
                </c:pt>
                <c:pt idx="3259">
                  <c:v>346.202</c:v>
                </c:pt>
                <c:pt idx="3260">
                  <c:v>346.30200000000002</c:v>
                </c:pt>
                <c:pt idx="3261">
                  <c:v>346.40199999999999</c:v>
                </c:pt>
                <c:pt idx="3262">
                  <c:v>346.50200000000001</c:v>
                </c:pt>
                <c:pt idx="3263">
                  <c:v>346.60199999999998</c:v>
                </c:pt>
                <c:pt idx="3264">
                  <c:v>346.702</c:v>
                </c:pt>
                <c:pt idx="3265">
                  <c:v>346.80200000000002</c:v>
                </c:pt>
                <c:pt idx="3266">
                  <c:v>346.90199999999999</c:v>
                </c:pt>
                <c:pt idx="3267">
                  <c:v>347</c:v>
                </c:pt>
                <c:pt idx="3268">
                  <c:v>347.00200000000001</c:v>
                </c:pt>
                <c:pt idx="3269">
                  <c:v>347.10199999999998</c:v>
                </c:pt>
                <c:pt idx="3270">
                  <c:v>347.202</c:v>
                </c:pt>
                <c:pt idx="3271">
                  <c:v>347.30200000000002</c:v>
                </c:pt>
                <c:pt idx="3272">
                  <c:v>347.40199999999999</c:v>
                </c:pt>
                <c:pt idx="3273">
                  <c:v>347.50200000000001</c:v>
                </c:pt>
                <c:pt idx="3274">
                  <c:v>347.60199999999998</c:v>
                </c:pt>
                <c:pt idx="3275">
                  <c:v>347.702</c:v>
                </c:pt>
                <c:pt idx="3276">
                  <c:v>347.80200000000002</c:v>
                </c:pt>
                <c:pt idx="3277">
                  <c:v>347.90199999999999</c:v>
                </c:pt>
                <c:pt idx="3278">
                  <c:v>348</c:v>
                </c:pt>
                <c:pt idx="3279">
                  <c:v>348.00200000000001</c:v>
                </c:pt>
                <c:pt idx="3280">
                  <c:v>348.10199999999998</c:v>
                </c:pt>
                <c:pt idx="3281">
                  <c:v>348.202</c:v>
                </c:pt>
                <c:pt idx="3282">
                  <c:v>348.30200000000002</c:v>
                </c:pt>
                <c:pt idx="3283">
                  <c:v>348.40199999999999</c:v>
                </c:pt>
                <c:pt idx="3284">
                  <c:v>348.50200000000001</c:v>
                </c:pt>
                <c:pt idx="3285">
                  <c:v>348.60199999999998</c:v>
                </c:pt>
                <c:pt idx="3286">
                  <c:v>348.702</c:v>
                </c:pt>
                <c:pt idx="3287">
                  <c:v>348.80200000000002</c:v>
                </c:pt>
                <c:pt idx="3288">
                  <c:v>348.90199999999999</c:v>
                </c:pt>
                <c:pt idx="3289">
                  <c:v>349</c:v>
                </c:pt>
                <c:pt idx="3290">
                  <c:v>349.00200000000001</c:v>
                </c:pt>
                <c:pt idx="3291">
                  <c:v>349.10199999999998</c:v>
                </c:pt>
                <c:pt idx="3292">
                  <c:v>349.202</c:v>
                </c:pt>
                <c:pt idx="3293">
                  <c:v>349.30200000000002</c:v>
                </c:pt>
                <c:pt idx="3294">
                  <c:v>349.40199999999999</c:v>
                </c:pt>
                <c:pt idx="3295">
                  <c:v>349.50200000000001</c:v>
                </c:pt>
                <c:pt idx="3296">
                  <c:v>349.60199999999998</c:v>
                </c:pt>
                <c:pt idx="3297">
                  <c:v>349.702</c:v>
                </c:pt>
                <c:pt idx="3298">
                  <c:v>349.80200000000002</c:v>
                </c:pt>
                <c:pt idx="3299">
                  <c:v>349.90199999999999</c:v>
                </c:pt>
                <c:pt idx="3300">
                  <c:v>350</c:v>
                </c:pt>
                <c:pt idx="3301">
                  <c:v>350.00200000000001</c:v>
                </c:pt>
                <c:pt idx="3302">
                  <c:v>350.10199999999998</c:v>
                </c:pt>
                <c:pt idx="3303">
                  <c:v>350.202</c:v>
                </c:pt>
                <c:pt idx="3304">
                  <c:v>350.30200000000002</c:v>
                </c:pt>
                <c:pt idx="3305">
                  <c:v>350.40199999999999</c:v>
                </c:pt>
                <c:pt idx="3306">
                  <c:v>350.50200000000001</c:v>
                </c:pt>
                <c:pt idx="3307">
                  <c:v>350.60199999999998</c:v>
                </c:pt>
                <c:pt idx="3308">
                  <c:v>350.702</c:v>
                </c:pt>
                <c:pt idx="3309">
                  <c:v>350.80200000000002</c:v>
                </c:pt>
                <c:pt idx="3310">
                  <c:v>350.90199999999999</c:v>
                </c:pt>
                <c:pt idx="3311">
                  <c:v>351</c:v>
                </c:pt>
                <c:pt idx="3312">
                  <c:v>351.00200000000001</c:v>
                </c:pt>
                <c:pt idx="3313">
                  <c:v>351.10199999999998</c:v>
                </c:pt>
                <c:pt idx="3314">
                  <c:v>351.202</c:v>
                </c:pt>
                <c:pt idx="3315">
                  <c:v>351.30200000000002</c:v>
                </c:pt>
                <c:pt idx="3316">
                  <c:v>351.40199999999999</c:v>
                </c:pt>
                <c:pt idx="3317">
                  <c:v>351.50200000000001</c:v>
                </c:pt>
                <c:pt idx="3318">
                  <c:v>351.60199999999998</c:v>
                </c:pt>
                <c:pt idx="3319">
                  <c:v>351.702</c:v>
                </c:pt>
                <c:pt idx="3320">
                  <c:v>351.80200000000002</c:v>
                </c:pt>
                <c:pt idx="3321">
                  <c:v>351.90199999999999</c:v>
                </c:pt>
                <c:pt idx="3322">
                  <c:v>352</c:v>
                </c:pt>
                <c:pt idx="3323">
                  <c:v>352.00200000000001</c:v>
                </c:pt>
                <c:pt idx="3324">
                  <c:v>352.10199999999998</c:v>
                </c:pt>
                <c:pt idx="3325">
                  <c:v>352.202</c:v>
                </c:pt>
                <c:pt idx="3326">
                  <c:v>352.30200000000002</c:v>
                </c:pt>
                <c:pt idx="3327">
                  <c:v>352.40199999999999</c:v>
                </c:pt>
                <c:pt idx="3328">
                  <c:v>352.50200000000001</c:v>
                </c:pt>
                <c:pt idx="3329">
                  <c:v>352.60199999999998</c:v>
                </c:pt>
                <c:pt idx="3330">
                  <c:v>352.702</c:v>
                </c:pt>
                <c:pt idx="3331">
                  <c:v>352.80200000000002</c:v>
                </c:pt>
                <c:pt idx="3332">
                  <c:v>352.90199999999999</c:v>
                </c:pt>
                <c:pt idx="3333">
                  <c:v>353</c:v>
                </c:pt>
                <c:pt idx="3334">
                  <c:v>353.00200000000001</c:v>
                </c:pt>
                <c:pt idx="3335">
                  <c:v>353.10199999999998</c:v>
                </c:pt>
                <c:pt idx="3336">
                  <c:v>353.202</c:v>
                </c:pt>
                <c:pt idx="3337">
                  <c:v>353.30200000000002</c:v>
                </c:pt>
                <c:pt idx="3338">
                  <c:v>353.40199999999999</c:v>
                </c:pt>
                <c:pt idx="3339">
                  <c:v>353.50200000000001</c:v>
                </c:pt>
                <c:pt idx="3340">
                  <c:v>353.60199999999998</c:v>
                </c:pt>
                <c:pt idx="3341">
                  <c:v>353.702</c:v>
                </c:pt>
                <c:pt idx="3342">
                  <c:v>353.80200000000002</c:v>
                </c:pt>
                <c:pt idx="3343">
                  <c:v>353.90199999999999</c:v>
                </c:pt>
                <c:pt idx="3344">
                  <c:v>354</c:v>
                </c:pt>
                <c:pt idx="3345">
                  <c:v>354.00200000000001</c:v>
                </c:pt>
                <c:pt idx="3346">
                  <c:v>354.10199999999998</c:v>
                </c:pt>
                <c:pt idx="3347">
                  <c:v>354.202</c:v>
                </c:pt>
                <c:pt idx="3348">
                  <c:v>354.30200000000002</c:v>
                </c:pt>
                <c:pt idx="3349">
                  <c:v>354.40199999999999</c:v>
                </c:pt>
                <c:pt idx="3350">
                  <c:v>354.50200000000001</c:v>
                </c:pt>
                <c:pt idx="3351">
                  <c:v>354.60199999999998</c:v>
                </c:pt>
                <c:pt idx="3352">
                  <c:v>354.702</c:v>
                </c:pt>
                <c:pt idx="3353">
                  <c:v>354.80200000000002</c:v>
                </c:pt>
                <c:pt idx="3354">
                  <c:v>354.90199999999999</c:v>
                </c:pt>
                <c:pt idx="3355">
                  <c:v>355</c:v>
                </c:pt>
                <c:pt idx="3356">
                  <c:v>355.00200000000001</c:v>
                </c:pt>
                <c:pt idx="3357">
                  <c:v>355.10199999999998</c:v>
                </c:pt>
                <c:pt idx="3358">
                  <c:v>355.202</c:v>
                </c:pt>
                <c:pt idx="3359">
                  <c:v>355.30200000000002</c:v>
                </c:pt>
                <c:pt idx="3360">
                  <c:v>355.40199999999999</c:v>
                </c:pt>
                <c:pt idx="3361">
                  <c:v>355.50200000000001</c:v>
                </c:pt>
                <c:pt idx="3362">
                  <c:v>355.60199999999998</c:v>
                </c:pt>
                <c:pt idx="3363">
                  <c:v>355.702</c:v>
                </c:pt>
                <c:pt idx="3364">
                  <c:v>355.80200000000002</c:v>
                </c:pt>
                <c:pt idx="3365">
                  <c:v>355.90199999999999</c:v>
                </c:pt>
                <c:pt idx="3366">
                  <c:v>356</c:v>
                </c:pt>
                <c:pt idx="3367">
                  <c:v>356.00200000000001</c:v>
                </c:pt>
                <c:pt idx="3368">
                  <c:v>356.10199999999998</c:v>
                </c:pt>
                <c:pt idx="3369">
                  <c:v>356.202</c:v>
                </c:pt>
                <c:pt idx="3370">
                  <c:v>356.30200000000002</c:v>
                </c:pt>
                <c:pt idx="3371">
                  <c:v>356.40199999999999</c:v>
                </c:pt>
                <c:pt idx="3372">
                  <c:v>356.50200000000001</c:v>
                </c:pt>
                <c:pt idx="3373">
                  <c:v>356.60199999999998</c:v>
                </c:pt>
                <c:pt idx="3374">
                  <c:v>356.702</c:v>
                </c:pt>
                <c:pt idx="3375">
                  <c:v>356.80200000000002</c:v>
                </c:pt>
                <c:pt idx="3376">
                  <c:v>356.90199999999999</c:v>
                </c:pt>
                <c:pt idx="3377">
                  <c:v>357</c:v>
                </c:pt>
                <c:pt idx="3378">
                  <c:v>357.00200000000001</c:v>
                </c:pt>
                <c:pt idx="3379">
                  <c:v>357.10199999999998</c:v>
                </c:pt>
                <c:pt idx="3380">
                  <c:v>357.202</c:v>
                </c:pt>
                <c:pt idx="3381">
                  <c:v>357.30200000000002</c:v>
                </c:pt>
                <c:pt idx="3382">
                  <c:v>357.40199999999999</c:v>
                </c:pt>
                <c:pt idx="3383">
                  <c:v>357.50200000000001</c:v>
                </c:pt>
                <c:pt idx="3384">
                  <c:v>357.60199999999998</c:v>
                </c:pt>
                <c:pt idx="3385">
                  <c:v>357.702</c:v>
                </c:pt>
                <c:pt idx="3386">
                  <c:v>357.80200000000002</c:v>
                </c:pt>
                <c:pt idx="3387">
                  <c:v>357.90199999999999</c:v>
                </c:pt>
                <c:pt idx="3388">
                  <c:v>358</c:v>
                </c:pt>
                <c:pt idx="3389">
                  <c:v>358.00200000000001</c:v>
                </c:pt>
                <c:pt idx="3390">
                  <c:v>358.10199999999998</c:v>
                </c:pt>
                <c:pt idx="3391">
                  <c:v>358.202</c:v>
                </c:pt>
                <c:pt idx="3392">
                  <c:v>358.30200000000002</c:v>
                </c:pt>
                <c:pt idx="3393">
                  <c:v>358.40199999999999</c:v>
                </c:pt>
                <c:pt idx="3394">
                  <c:v>358.50200000000001</c:v>
                </c:pt>
                <c:pt idx="3395">
                  <c:v>358.60199999999998</c:v>
                </c:pt>
                <c:pt idx="3396">
                  <c:v>358.702</c:v>
                </c:pt>
                <c:pt idx="3397">
                  <c:v>358.80200000000002</c:v>
                </c:pt>
                <c:pt idx="3398">
                  <c:v>358.90199999999999</c:v>
                </c:pt>
                <c:pt idx="3399">
                  <c:v>359</c:v>
                </c:pt>
                <c:pt idx="3400">
                  <c:v>359.00200000000001</c:v>
                </c:pt>
                <c:pt idx="3401">
                  <c:v>359.10199999999998</c:v>
                </c:pt>
                <c:pt idx="3402">
                  <c:v>359.202</c:v>
                </c:pt>
                <c:pt idx="3403">
                  <c:v>359.30200000000002</c:v>
                </c:pt>
                <c:pt idx="3404">
                  <c:v>359.40199999999999</c:v>
                </c:pt>
                <c:pt idx="3405">
                  <c:v>359.50200000000001</c:v>
                </c:pt>
                <c:pt idx="3406">
                  <c:v>359.60199999999998</c:v>
                </c:pt>
                <c:pt idx="3407">
                  <c:v>359.702</c:v>
                </c:pt>
                <c:pt idx="3408">
                  <c:v>359.80200000000002</c:v>
                </c:pt>
                <c:pt idx="3409">
                  <c:v>359.90199999999999</c:v>
                </c:pt>
                <c:pt idx="3410">
                  <c:v>360</c:v>
                </c:pt>
                <c:pt idx="3411">
                  <c:v>360.00200000000001</c:v>
                </c:pt>
                <c:pt idx="3412">
                  <c:v>360.10199999999998</c:v>
                </c:pt>
                <c:pt idx="3413">
                  <c:v>360.202</c:v>
                </c:pt>
                <c:pt idx="3414">
                  <c:v>360.30200000000002</c:v>
                </c:pt>
                <c:pt idx="3415">
                  <c:v>360.40199999999999</c:v>
                </c:pt>
                <c:pt idx="3416">
                  <c:v>360.50200000000001</c:v>
                </c:pt>
                <c:pt idx="3417">
                  <c:v>360.60199999999998</c:v>
                </c:pt>
                <c:pt idx="3418">
                  <c:v>360.702</c:v>
                </c:pt>
                <c:pt idx="3419">
                  <c:v>360.80200000000002</c:v>
                </c:pt>
                <c:pt idx="3420">
                  <c:v>360.90199999999999</c:v>
                </c:pt>
                <c:pt idx="3421">
                  <c:v>361</c:v>
                </c:pt>
                <c:pt idx="3422">
                  <c:v>361.00200000000001</c:v>
                </c:pt>
                <c:pt idx="3423">
                  <c:v>361.10199999999998</c:v>
                </c:pt>
                <c:pt idx="3424">
                  <c:v>361.202</c:v>
                </c:pt>
                <c:pt idx="3425">
                  <c:v>361.30200000000002</c:v>
                </c:pt>
                <c:pt idx="3426">
                  <c:v>361.40199999999999</c:v>
                </c:pt>
                <c:pt idx="3427">
                  <c:v>361.50200000000001</c:v>
                </c:pt>
                <c:pt idx="3428">
                  <c:v>361.60199999999998</c:v>
                </c:pt>
                <c:pt idx="3429">
                  <c:v>361.702</c:v>
                </c:pt>
                <c:pt idx="3430">
                  <c:v>361.80200000000002</c:v>
                </c:pt>
                <c:pt idx="3431">
                  <c:v>361.90199999999999</c:v>
                </c:pt>
                <c:pt idx="3432">
                  <c:v>362</c:v>
                </c:pt>
                <c:pt idx="3433">
                  <c:v>362.00200000000001</c:v>
                </c:pt>
                <c:pt idx="3434">
                  <c:v>362.10199999999998</c:v>
                </c:pt>
                <c:pt idx="3435">
                  <c:v>362.202</c:v>
                </c:pt>
                <c:pt idx="3436">
                  <c:v>362.30200000000002</c:v>
                </c:pt>
                <c:pt idx="3437">
                  <c:v>362.40199999999999</c:v>
                </c:pt>
                <c:pt idx="3438">
                  <c:v>362.50200000000001</c:v>
                </c:pt>
                <c:pt idx="3439">
                  <c:v>362.60199999999998</c:v>
                </c:pt>
                <c:pt idx="3440">
                  <c:v>362.702</c:v>
                </c:pt>
                <c:pt idx="3441">
                  <c:v>362.80200000000002</c:v>
                </c:pt>
                <c:pt idx="3442">
                  <c:v>362.90199999999999</c:v>
                </c:pt>
                <c:pt idx="3443">
                  <c:v>363</c:v>
                </c:pt>
                <c:pt idx="3444">
                  <c:v>363.00200000000001</c:v>
                </c:pt>
                <c:pt idx="3445">
                  <c:v>363.10199999999998</c:v>
                </c:pt>
                <c:pt idx="3446">
                  <c:v>363.202</c:v>
                </c:pt>
                <c:pt idx="3447">
                  <c:v>363.30200000000002</c:v>
                </c:pt>
                <c:pt idx="3448">
                  <c:v>363.40199999999999</c:v>
                </c:pt>
                <c:pt idx="3449">
                  <c:v>363.50200000000001</c:v>
                </c:pt>
                <c:pt idx="3450">
                  <c:v>363.60199999999998</c:v>
                </c:pt>
                <c:pt idx="3451">
                  <c:v>363.702</c:v>
                </c:pt>
                <c:pt idx="3452">
                  <c:v>363.80200000000002</c:v>
                </c:pt>
                <c:pt idx="3453">
                  <c:v>363.90199999999999</c:v>
                </c:pt>
                <c:pt idx="3454">
                  <c:v>364</c:v>
                </c:pt>
                <c:pt idx="3455">
                  <c:v>364.00200000000001</c:v>
                </c:pt>
                <c:pt idx="3456">
                  <c:v>364.10199999999998</c:v>
                </c:pt>
                <c:pt idx="3457">
                  <c:v>364.202</c:v>
                </c:pt>
                <c:pt idx="3458">
                  <c:v>364.30200000000002</c:v>
                </c:pt>
                <c:pt idx="3459">
                  <c:v>364.40199999999999</c:v>
                </c:pt>
                <c:pt idx="3460">
                  <c:v>364.50200000000001</c:v>
                </c:pt>
                <c:pt idx="3461">
                  <c:v>364.60199999999998</c:v>
                </c:pt>
                <c:pt idx="3462">
                  <c:v>364.702</c:v>
                </c:pt>
                <c:pt idx="3463">
                  <c:v>364.80200000000002</c:v>
                </c:pt>
                <c:pt idx="3464">
                  <c:v>364.90199999999999</c:v>
                </c:pt>
                <c:pt idx="3465">
                  <c:v>365</c:v>
                </c:pt>
                <c:pt idx="3466">
                  <c:v>365.00200000000001</c:v>
                </c:pt>
                <c:pt idx="3467">
                  <c:v>365.10199999999998</c:v>
                </c:pt>
                <c:pt idx="3468">
                  <c:v>365.202</c:v>
                </c:pt>
                <c:pt idx="3469">
                  <c:v>365.30200000000002</c:v>
                </c:pt>
                <c:pt idx="3470">
                  <c:v>365.40199999999999</c:v>
                </c:pt>
                <c:pt idx="3471">
                  <c:v>365.50200000000001</c:v>
                </c:pt>
                <c:pt idx="3472">
                  <c:v>365.60199999999998</c:v>
                </c:pt>
                <c:pt idx="3473">
                  <c:v>365.702</c:v>
                </c:pt>
                <c:pt idx="3474">
                  <c:v>365.80200000000002</c:v>
                </c:pt>
                <c:pt idx="3475">
                  <c:v>365.90199999999999</c:v>
                </c:pt>
                <c:pt idx="3476">
                  <c:v>366</c:v>
                </c:pt>
                <c:pt idx="3477">
                  <c:v>366.00200000000001</c:v>
                </c:pt>
                <c:pt idx="3478">
                  <c:v>366.10199999999998</c:v>
                </c:pt>
                <c:pt idx="3479">
                  <c:v>366.202</c:v>
                </c:pt>
                <c:pt idx="3480">
                  <c:v>366.30200000000002</c:v>
                </c:pt>
                <c:pt idx="3481">
                  <c:v>366.40199999999999</c:v>
                </c:pt>
                <c:pt idx="3482">
                  <c:v>366.50200000000001</c:v>
                </c:pt>
                <c:pt idx="3483">
                  <c:v>366.60199999999998</c:v>
                </c:pt>
                <c:pt idx="3484">
                  <c:v>366.702</c:v>
                </c:pt>
                <c:pt idx="3485">
                  <c:v>366.80200000000002</c:v>
                </c:pt>
                <c:pt idx="3486">
                  <c:v>366.90199999999999</c:v>
                </c:pt>
                <c:pt idx="3487">
                  <c:v>367</c:v>
                </c:pt>
                <c:pt idx="3488">
                  <c:v>367.00200000000001</c:v>
                </c:pt>
                <c:pt idx="3489">
                  <c:v>367.10199999999998</c:v>
                </c:pt>
                <c:pt idx="3490">
                  <c:v>367.202</c:v>
                </c:pt>
                <c:pt idx="3491">
                  <c:v>367.30200000000002</c:v>
                </c:pt>
                <c:pt idx="3492">
                  <c:v>367.40199999999999</c:v>
                </c:pt>
                <c:pt idx="3493">
                  <c:v>367.50200000000001</c:v>
                </c:pt>
                <c:pt idx="3494">
                  <c:v>367.60199999999998</c:v>
                </c:pt>
                <c:pt idx="3495">
                  <c:v>367.702</c:v>
                </c:pt>
                <c:pt idx="3496">
                  <c:v>367.80200000000002</c:v>
                </c:pt>
                <c:pt idx="3497">
                  <c:v>367.90199999999999</c:v>
                </c:pt>
                <c:pt idx="3498">
                  <c:v>368</c:v>
                </c:pt>
                <c:pt idx="3499">
                  <c:v>368.00200000000001</c:v>
                </c:pt>
                <c:pt idx="3500">
                  <c:v>368.10199999999998</c:v>
                </c:pt>
                <c:pt idx="3501">
                  <c:v>368.202</c:v>
                </c:pt>
                <c:pt idx="3502">
                  <c:v>368.30200000000002</c:v>
                </c:pt>
                <c:pt idx="3503">
                  <c:v>368.40199999999999</c:v>
                </c:pt>
                <c:pt idx="3504">
                  <c:v>368.50200000000001</c:v>
                </c:pt>
                <c:pt idx="3505">
                  <c:v>368.60199999999998</c:v>
                </c:pt>
                <c:pt idx="3506">
                  <c:v>368.702</c:v>
                </c:pt>
                <c:pt idx="3507">
                  <c:v>368.80200000000002</c:v>
                </c:pt>
                <c:pt idx="3508">
                  <c:v>368.90199999999999</c:v>
                </c:pt>
                <c:pt idx="3509">
                  <c:v>369</c:v>
                </c:pt>
                <c:pt idx="3510">
                  <c:v>369.00200000000001</c:v>
                </c:pt>
                <c:pt idx="3511">
                  <c:v>369.10199999999998</c:v>
                </c:pt>
                <c:pt idx="3512">
                  <c:v>369.202</c:v>
                </c:pt>
                <c:pt idx="3513">
                  <c:v>369.30200000000002</c:v>
                </c:pt>
                <c:pt idx="3514">
                  <c:v>369.40199999999999</c:v>
                </c:pt>
                <c:pt idx="3515">
                  <c:v>369.50200000000001</c:v>
                </c:pt>
                <c:pt idx="3516">
                  <c:v>369.60199999999998</c:v>
                </c:pt>
                <c:pt idx="3517">
                  <c:v>369.702</c:v>
                </c:pt>
                <c:pt idx="3518">
                  <c:v>369.80200000000002</c:v>
                </c:pt>
                <c:pt idx="3519">
                  <c:v>369.90199999999999</c:v>
                </c:pt>
                <c:pt idx="3520">
                  <c:v>370</c:v>
                </c:pt>
                <c:pt idx="3521">
                  <c:v>370.00200000000001</c:v>
                </c:pt>
                <c:pt idx="3522">
                  <c:v>370.10199999999998</c:v>
                </c:pt>
                <c:pt idx="3523">
                  <c:v>370.202</c:v>
                </c:pt>
                <c:pt idx="3524">
                  <c:v>370.30200000000002</c:v>
                </c:pt>
                <c:pt idx="3525">
                  <c:v>370.40199999999999</c:v>
                </c:pt>
                <c:pt idx="3526">
                  <c:v>370.50200000000001</c:v>
                </c:pt>
                <c:pt idx="3527">
                  <c:v>370.60199999999998</c:v>
                </c:pt>
                <c:pt idx="3528">
                  <c:v>370.702</c:v>
                </c:pt>
                <c:pt idx="3529">
                  <c:v>370.80200000000002</c:v>
                </c:pt>
                <c:pt idx="3530">
                  <c:v>370.90199999999999</c:v>
                </c:pt>
                <c:pt idx="3531">
                  <c:v>371</c:v>
                </c:pt>
                <c:pt idx="3532">
                  <c:v>371.00200000000001</c:v>
                </c:pt>
                <c:pt idx="3533">
                  <c:v>371.10199999999998</c:v>
                </c:pt>
                <c:pt idx="3534">
                  <c:v>371.202</c:v>
                </c:pt>
                <c:pt idx="3535">
                  <c:v>371.30200000000002</c:v>
                </c:pt>
                <c:pt idx="3536">
                  <c:v>371.40199999999999</c:v>
                </c:pt>
                <c:pt idx="3537">
                  <c:v>371.50200000000001</c:v>
                </c:pt>
                <c:pt idx="3538">
                  <c:v>371.60199999999998</c:v>
                </c:pt>
                <c:pt idx="3539">
                  <c:v>371.702</c:v>
                </c:pt>
                <c:pt idx="3540">
                  <c:v>371.80200000000002</c:v>
                </c:pt>
                <c:pt idx="3541">
                  <c:v>371.90199999999999</c:v>
                </c:pt>
                <c:pt idx="3542">
                  <c:v>372</c:v>
                </c:pt>
                <c:pt idx="3543">
                  <c:v>372.00200000000001</c:v>
                </c:pt>
                <c:pt idx="3544">
                  <c:v>372.10199999999998</c:v>
                </c:pt>
                <c:pt idx="3545">
                  <c:v>372.202</c:v>
                </c:pt>
                <c:pt idx="3546">
                  <c:v>372.30200000000002</c:v>
                </c:pt>
                <c:pt idx="3547">
                  <c:v>372.40199999999999</c:v>
                </c:pt>
                <c:pt idx="3548">
                  <c:v>372.50200000000001</c:v>
                </c:pt>
                <c:pt idx="3549">
                  <c:v>372.60199999999998</c:v>
                </c:pt>
                <c:pt idx="3550">
                  <c:v>372.702</c:v>
                </c:pt>
                <c:pt idx="3551">
                  <c:v>372.80200000000002</c:v>
                </c:pt>
                <c:pt idx="3552">
                  <c:v>372.90199999999999</c:v>
                </c:pt>
                <c:pt idx="3553">
                  <c:v>373</c:v>
                </c:pt>
                <c:pt idx="3554">
                  <c:v>373.00200000000001</c:v>
                </c:pt>
                <c:pt idx="3555">
                  <c:v>373.10199999999998</c:v>
                </c:pt>
                <c:pt idx="3556">
                  <c:v>373.202</c:v>
                </c:pt>
                <c:pt idx="3557">
                  <c:v>373.30200000000002</c:v>
                </c:pt>
                <c:pt idx="3558">
                  <c:v>373.40199999999999</c:v>
                </c:pt>
                <c:pt idx="3559">
                  <c:v>373.50200000000001</c:v>
                </c:pt>
                <c:pt idx="3560">
                  <c:v>373.60199999999998</c:v>
                </c:pt>
                <c:pt idx="3561">
                  <c:v>373.702</c:v>
                </c:pt>
                <c:pt idx="3562">
                  <c:v>373.80200000000002</c:v>
                </c:pt>
                <c:pt idx="3563">
                  <c:v>373.90199999999999</c:v>
                </c:pt>
                <c:pt idx="3564">
                  <c:v>374</c:v>
                </c:pt>
                <c:pt idx="3565">
                  <c:v>374.00200000000001</c:v>
                </c:pt>
                <c:pt idx="3566">
                  <c:v>374.10199999999998</c:v>
                </c:pt>
                <c:pt idx="3567">
                  <c:v>374.202</c:v>
                </c:pt>
                <c:pt idx="3568">
                  <c:v>374.30200000000002</c:v>
                </c:pt>
                <c:pt idx="3569">
                  <c:v>374.40199999999999</c:v>
                </c:pt>
                <c:pt idx="3570">
                  <c:v>374.50200000000001</c:v>
                </c:pt>
                <c:pt idx="3571">
                  <c:v>374.60199999999998</c:v>
                </c:pt>
                <c:pt idx="3572">
                  <c:v>374.702</c:v>
                </c:pt>
                <c:pt idx="3573">
                  <c:v>374.80200000000002</c:v>
                </c:pt>
                <c:pt idx="3574">
                  <c:v>374.90199999999999</c:v>
                </c:pt>
                <c:pt idx="3575">
                  <c:v>375</c:v>
                </c:pt>
                <c:pt idx="3576">
                  <c:v>375.00200000000001</c:v>
                </c:pt>
                <c:pt idx="3577">
                  <c:v>375.10199999999998</c:v>
                </c:pt>
                <c:pt idx="3578">
                  <c:v>375.202</c:v>
                </c:pt>
                <c:pt idx="3579">
                  <c:v>375.30200000000002</c:v>
                </c:pt>
                <c:pt idx="3580">
                  <c:v>375.40199999999999</c:v>
                </c:pt>
                <c:pt idx="3581">
                  <c:v>375.50200000000001</c:v>
                </c:pt>
                <c:pt idx="3582">
                  <c:v>375.60199999999998</c:v>
                </c:pt>
                <c:pt idx="3583">
                  <c:v>375.702</c:v>
                </c:pt>
                <c:pt idx="3584">
                  <c:v>375.80200000000002</c:v>
                </c:pt>
                <c:pt idx="3585">
                  <c:v>375.90199999999999</c:v>
                </c:pt>
                <c:pt idx="3586">
                  <c:v>376</c:v>
                </c:pt>
                <c:pt idx="3587">
                  <c:v>376.00200000000001</c:v>
                </c:pt>
                <c:pt idx="3588">
                  <c:v>376.10199999999998</c:v>
                </c:pt>
                <c:pt idx="3589">
                  <c:v>376.202</c:v>
                </c:pt>
                <c:pt idx="3590">
                  <c:v>376.30200000000002</c:v>
                </c:pt>
                <c:pt idx="3591">
                  <c:v>376.40199999999999</c:v>
                </c:pt>
                <c:pt idx="3592">
                  <c:v>376.50200000000001</c:v>
                </c:pt>
                <c:pt idx="3593">
                  <c:v>376.60199999999998</c:v>
                </c:pt>
                <c:pt idx="3594">
                  <c:v>376.702</c:v>
                </c:pt>
                <c:pt idx="3595">
                  <c:v>376.80200000000002</c:v>
                </c:pt>
                <c:pt idx="3596">
                  <c:v>376.90199999999999</c:v>
                </c:pt>
                <c:pt idx="3597">
                  <c:v>377</c:v>
                </c:pt>
                <c:pt idx="3598">
                  <c:v>377.00200000000001</c:v>
                </c:pt>
                <c:pt idx="3599">
                  <c:v>377.10199999999998</c:v>
                </c:pt>
                <c:pt idx="3600">
                  <c:v>377.202</c:v>
                </c:pt>
                <c:pt idx="3601">
                  <c:v>377.30200000000002</c:v>
                </c:pt>
                <c:pt idx="3602">
                  <c:v>377.40199999999999</c:v>
                </c:pt>
                <c:pt idx="3603">
                  <c:v>377.50200000000001</c:v>
                </c:pt>
                <c:pt idx="3604">
                  <c:v>377.60199999999998</c:v>
                </c:pt>
                <c:pt idx="3605">
                  <c:v>377.702</c:v>
                </c:pt>
                <c:pt idx="3606">
                  <c:v>377.80200000000002</c:v>
                </c:pt>
                <c:pt idx="3607">
                  <c:v>377.90199999999999</c:v>
                </c:pt>
                <c:pt idx="3608">
                  <c:v>378</c:v>
                </c:pt>
                <c:pt idx="3609">
                  <c:v>378.00200000000001</c:v>
                </c:pt>
                <c:pt idx="3610">
                  <c:v>378.10199999999998</c:v>
                </c:pt>
                <c:pt idx="3611">
                  <c:v>378.202</c:v>
                </c:pt>
                <c:pt idx="3612">
                  <c:v>378.30200000000002</c:v>
                </c:pt>
                <c:pt idx="3613">
                  <c:v>378.40199999999999</c:v>
                </c:pt>
                <c:pt idx="3614">
                  <c:v>378.50200000000001</c:v>
                </c:pt>
                <c:pt idx="3615">
                  <c:v>378.60199999999998</c:v>
                </c:pt>
                <c:pt idx="3616">
                  <c:v>378.702</c:v>
                </c:pt>
                <c:pt idx="3617">
                  <c:v>378.80200000000002</c:v>
                </c:pt>
                <c:pt idx="3618">
                  <c:v>378.90199999999999</c:v>
                </c:pt>
                <c:pt idx="3619">
                  <c:v>379</c:v>
                </c:pt>
                <c:pt idx="3620">
                  <c:v>379.00200000000001</c:v>
                </c:pt>
                <c:pt idx="3621">
                  <c:v>379.10199999999998</c:v>
                </c:pt>
                <c:pt idx="3622">
                  <c:v>379.202</c:v>
                </c:pt>
                <c:pt idx="3623">
                  <c:v>379.30200000000002</c:v>
                </c:pt>
                <c:pt idx="3624">
                  <c:v>379.40199999999999</c:v>
                </c:pt>
                <c:pt idx="3625">
                  <c:v>379.50200000000001</c:v>
                </c:pt>
                <c:pt idx="3626">
                  <c:v>379.60199999999998</c:v>
                </c:pt>
                <c:pt idx="3627">
                  <c:v>379.702</c:v>
                </c:pt>
                <c:pt idx="3628">
                  <c:v>379.80200000000002</c:v>
                </c:pt>
                <c:pt idx="3629">
                  <c:v>379.90199999999999</c:v>
                </c:pt>
                <c:pt idx="3630">
                  <c:v>380</c:v>
                </c:pt>
                <c:pt idx="3631">
                  <c:v>380.00200000000001</c:v>
                </c:pt>
                <c:pt idx="3632">
                  <c:v>380.10199999999998</c:v>
                </c:pt>
                <c:pt idx="3633">
                  <c:v>380.202</c:v>
                </c:pt>
                <c:pt idx="3634">
                  <c:v>380.30200000000002</c:v>
                </c:pt>
                <c:pt idx="3635">
                  <c:v>380.40199999999999</c:v>
                </c:pt>
                <c:pt idx="3636">
                  <c:v>380.50200000000001</c:v>
                </c:pt>
                <c:pt idx="3637">
                  <c:v>380.60199999999998</c:v>
                </c:pt>
                <c:pt idx="3638">
                  <c:v>380.702</c:v>
                </c:pt>
                <c:pt idx="3639">
                  <c:v>380.80200000000002</c:v>
                </c:pt>
                <c:pt idx="3640">
                  <c:v>380.90199999999999</c:v>
                </c:pt>
                <c:pt idx="3641">
                  <c:v>381</c:v>
                </c:pt>
                <c:pt idx="3642">
                  <c:v>381.00200000000001</c:v>
                </c:pt>
                <c:pt idx="3643">
                  <c:v>381.10199999999998</c:v>
                </c:pt>
                <c:pt idx="3644">
                  <c:v>381.202</c:v>
                </c:pt>
                <c:pt idx="3645">
                  <c:v>381.30200000000002</c:v>
                </c:pt>
                <c:pt idx="3646">
                  <c:v>381.40199999999999</c:v>
                </c:pt>
                <c:pt idx="3647">
                  <c:v>381.50200000000001</c:v>
                </c:pt>
                <c:pt idx="3648">
                  <c:v>381.60199999999998</c:v>
                </c:pt>
                <c:pt idx="3649">
                  <c:v>381.702</c:v>
                </c:pt>
                <c:pt idx="3650">
                  <c:v>381.80200000000002</c:v>
                </c:pt>
                <c:pt idx="3651">
                  <c:v>381.90199999999999</c:v>
                </c:pt>
                <c:pt idx="3652">
                  <c:v>382</c:v>
                </c:pt>
                <c:pt idx="3653">
                  <c:v>382.00200000000001</c:v>
                </c:pt>
                <c:pt idx="3654">
                  <c:v>382.10199999999998</c:v>
                </c:pt>
                <c:pt idx="3655">
                  <c:v>382.202</c:v>
                </c:pt>
                <c:pt idx="3656">
                  <c:v>382.30200000000002</c:v>
                </c:pt>
                <c:pt idx="3657">
                  <c:v>382.40199999999999</c:v>
                </c:pt>
                <c:pt idx="3658">
                  <c:v>382.50200000000001</c:v>
                </c:pt>
                <c:pt idx="3659">
                  <c:v>382.60199999999998</c:v>
                </c:pt>
                <c:pt idx="3660">
                  <c:v>382.702</c:v>
                </c:pt>
                <c:pt idx="3661">
                  <c:v>382.80200000000002</c:v>
                </c:pt>
                <c:pt idx="3662">
                  <c:v>382.90199999999999</c:v>
                </c:pt>
                <c:pt idx="3663">
                  <c:v>383</c:v>
                </c:pt>
                <c:pt idx="3664">
                  <c:v>383.00200000000001</c:v>
                </c:pt>
                <c:pt idx="3665">
                  <c:v>383.10199999999998</c:v>
                </c:pt>
                <c:pt idx="3666">
                  <c:v>383.202</c:v>
                </c:pt>
                <c:pt idx="3667">
                  <c:v>383.30200000000002</c:v>
                </c:pt>
                <c:pt idx="3668">
                  <c:v>383.40199999999999</c:v>
                </c:pt>
                <c:pt idx="3669">
                  <c:v>383.50200000000001</c:v>
                </c:pt>
                <c:pt idx="3670">
                  <c:v>383.60199999999998</c:v>
                </c:pt>
                <c:pt idx="3671">
                  <c:v>383.702</c:v>
                </c:pt>
                <c:pt idx="3672">
                  <c:v>383.80200000000002</c:v>
                </c:pt>
                <c:pt idx="3673">
                  <c:v>383.90199999999999</c:v>
                </c:pt>
                <c:pt idx="3674">
                  <c:v>384</c:v>
                </c:pt>
                <c:pt idx="3675">
                  <c:v>384.00200000000001</c:v>
                </c:pt>
                <c:pt idx="3676">
                  <c:v>384.10199999999998</c:v>
                </c:pt>
                <c:pt idx="3677">
                  <c:v>384.202</c:v>
                </c:pt>
                <c:pt idx="3678">
                  <c:v>384.30200000000002</c:v>
                </c:pt>
                <c:pt idx="3679">
                  <c:v>384.40199999999999</c:v>
                </c:pt>
                <c:pt idx="3680">
                  <c:v>384.50200000000001</c:v>
                </c:pt>
                <c:pt idx="3681">
                  <c:v>384.60199999999998</c:v>
                </c:pt>
                <c:pt idx="3682">
                  <c:v>384.702</c:v>
                </c:pt>
                <c:pt idx="3683">
                  <c:v>384.80200000000002</c:v>
                </c:pt>
                <c:pt idx="3684">
                  <c:v>384.90199999999999</c:v>
                </c:pt>
                <c:pt idx="3685">
                  <c:v>385</c:v>
                </c:pt>
                <c:pt idx="3686">
                  <c:v>385.00200000000001</c:v>
                </c:pt>
                <c:pt idx="3687">
                  <c:v>385.10199999999998</c:v>
                </c:pt>
                <c:pt idx="3688">
                  <c:v>385.202</c:v>
                </c:pt>
                <c:pt idx="3689">
                  <c:v>385.30200000000002</c:v>
                </c:pt>
                <c:pt idx="3690">
                  <c:v>385.40199999999999</c:v>
                </c:pt>
                <c:pt idx="3691">
                  <c:v>385.50200000000001</c:v>
                </c:pt>
                <c:pt idx="3692">
                  <c:v>385.60199999999998</c:v>
                </c:pt>
                <c:pt idx="3693">
                  <c:v>385.702</c:v>
                </c:pt>
                <c:pt idx="3694">
                  <c:v>385.80200000000002</c:v>
                </c:pt>
                <c:pt idx="3695">
                  <c:v>385.90199999999999</c:v>
                </c:pt>
                <c:pt idx="3696">
                  <c:v>386</c:v>
                </c:pt>
                <c:pt idx="3697">
                  <c:v>386.00200000000001</c:v>
                </c:pt>
                <c:pt idx="3698">
                  <c:v>386.10199999999998</c:v>
                </c:pt>
                <c:pt idx="3699">
                  <c:v>386.202</c:v>
                </c:pt>
                <c:pt idx="3700">
                  <c:v>386.30200000000002</c:v>
                </c:pt>
                <c:pt idx="3701">
                  <c:v>386.40199999999999</c:v>
                </c:pt>
                <c:pt idx="3702">
                  <c:v>386.50200000000001</c:v>
                </c:pt>
                <c:pt idx="3703">
                  <c:v>386.60199999999998</c:v>
                </c:pt>
                <c:pt idx="3704">
                  <c:v>386.702</c:v>
                </c:pt>
                <c:pt idx="3705">
                  <c:v>386.80200000000002</c:v>
                </c:pt>
                <c:pt idx="3706">
                  <c:v>386.90199999999999</c:v>
                </c:pt>
                <c:pt idx="3707">
                  <c:v>387</c:v>
                </c:pt>
                <c:pt idx="3708">
                  <c:v>387.00200000000001</c:v>
                </c:pt>
                <c:pt idx="3709">
                  <c:v>387.10199999999998</c:v>
                </c:pt>
                <c:pt idx="3710">
                  <c:v>387.202</c:v>
                </c:pt>
                <c:pt idx="3711">
                  <c:v>387.30200000000002</c:v>
                </c:pt>
                <c:pt idx="3712">
                  <c:v>387.40199999999999</c:v>
                </c:pt>
                <c:pt idx="3713">
                  <c:v>387.50200000000001</c:v>
                </c:pt>
                <c:pt idx="3714">
                  <c:v>387.60199999999998</c:v>
                </c:pt>
                <c:pt idx="3715">
                  <c:v>387.702</c:v>
                </c:pt>
                <c:pt idx="3716">
                  <c:v>387.80200000000002</c:v>
                </c:pt>
                <c:pt idx="3717">
                  <c:v>387.90199999999999</c:v>
                </c:pt>
                <c:pt idx="3718">
                  <c:v>388</c:v>
                </c:pt>
                <c:pt idx="3719">
                  <c:v>388.00200000000001</c:v>
                </c:pt>
                <c:pt idx="3720">
                  <c:v>388.10199999999998</c:v>
                </c:pt>
                <c:pt idx="3721">
                  <c:v>388.202</c:v>
                </c:pt>
                <c:pt idx="3722">
                  <c:v>388.30200000000002</c:v>
                </c:pt>
                <c:pt idx="3723">
                  <c:v>388.40199999999999</c:v>
                </c:pt>
                <c:pt idx="3724">
                  <c:v>388.50200000000001</c:v>
                </c:pt>
                <c:pt idx="3725">
                  <c:v>388.60199999999998</c:v>
                </c:pt>
                <c:pt idx="3726">
                  <c:v>388.702</c:v>
                </c:pt>
                <c:pt idx="3727">
                  <c:v>388.80200000000002</c:v>
                </c:pt>
                <c:pt idx="3728">
                  <c:v>388.90199999999999</c:v>
                </c:pt>
                <c:pt idx="3729">
                  <c:v>389</c:v>
                </c:pt>
                <c:pt idx="3730">
                  <c:v>389.00200000000001</c:v>
                </c:pt>
                <c:pt idx="3731">
                  <c:v>389.10199999999998</c:v>
                </c:pt>
                <c:pt idx="3732">
                  <c:v>389.202</c:v>
                </c:pt>
                <c:pt idx="3733">
                  <c:v>389.30200000000002</c:v>
                </c:pt>
                <c:pt idx="3734">
                  <c:v>389.40199999999999</c:v>
                </c:pt>
                <c:pt idx="3735">
                  <c:v>389.50200000000001</c:v>
                </c:pt>
                <c:pt idx="3736">
                  <c:v>389.60199999999998</c:v>
                </c:pt>
                <c:pt idx="3737">
                  <c:v>389.702</c:v>
                </c:pt>
                <c:pt idx="3738">
                  <c:v>389.80200000000002</c:v>
                </c:pt>
                <c:pt idx="3739">
                  <c:v>389.90199999999999</c:v>
                </c:pt>
                <c:pt idx="3740">
                  <c:v>390</c:v>
                </c:pt>
                <c:pt idx="3741">
                  <c:v>390.00200000000001</c:v>
                </c:pt>
                <c:pt idx="3742">
                  <c:v>390.10199999999998</c:v>
                </c:pt>
                <c:pt idx="3743">
                  <c:v>390.202</c:v>
                </c:pt>
                <c:pt idx="3744">
                  <c:v>390.30200000000002</c:v>
                </c:pt>
                <c:pt idx="3745">
                  <c:v>390.40199999999999</c:v>
                </c:pt>
                <c:pt idx="3746">
                  <c:v>390.50200000000001</c:v>
                </c:pt>
                <c:pt idx="3747">
                  <c:v>390.60199999999998</c:v>
                </c:pt>
                <c:pt idx="3748">
                  <c:v>390.702</c:v>
                </c:pt>
                <c:pt idx="3749">
                  <c:v>390.80200000000002</c:v>
                </c:pt>
                <c:pt idx="3750">
                  <c:v>390.90199999999999</c:v>
                </c:pt>
                <c:pt idx="3751">
                  <c:v>391</c:v>
                </c:pt>
                <c:pt idx="3752">
                  <c:v>391.00200000000001</c:v>
                </c:pt>
                <c:pt idx="3753">
                  <c:v>391.10199999999998</c:v>
                </c:pt>
                <c:pt idx="3754">
                  <c:v>391.202</c:v>
                </c:pt>
                <c:pt idx="3755">
                  <c:v>391.30200000000002</c:v>
                </c:pt>
                <c:pt idx="3756">
                  <c:v>391.40199999999999</c:v>
                </c:pt>
                <c:pt idx="3757">
                  <c:v>391.50200000000001</c:v>
                </c:pt>
                <c:pt idx="3758">
                  <c:v>391.60199999999998</c:v>
                </c:pt>
                <c:pt idx="3759">
                  <c:v>391.702</c:v>
                </c:pt>
                <c:pt idx="3760">
                  <c:v>391.80200000000002</c:v>
                </c:pt>
                <c:pt idx="3761">
                  <c:v>391.90199999999999</c:v>
                </c:pt>
                <c:pt idx="3762">
                  <c:v>392</c:v>
                </c:pt>
                <c:pt idx="3763">
                  <c:v>392.00200000000001</c:v>
                </c:pt>
                <c:pt idx="3764">
                  <c:v>392.10199999999998</c:v>
                </c:pt>
                <c:pt idx="3765">
                  <c:v>392.202</c:v>
                </c:pt>
                <c:pt idx="3766">
                  <c:v>392.30200000000002</c:v>
                </c:pt>
                <c:pt idx="3767">
                  <c:v>392.40199999999999</c:v>
                </c:pt>
                <c:pt idx="3768">
                  <c:v>392.50200000000001</c:v>
                </c:pt>
                <c:pt idx="3769">
                  <c:v>392.60199999999998</c:v>
                </c:pt>
                <c:pt idx="3770">
                  <c:v>392.702</c:v>
                </c:pt>
                <c:pt idx="3771">
                  <c:v>392.80200000000002</c:v>
                </c:pt>
                <c:pt idx="3772">
                  <c:v>392.90199999999999</c:v>
                </c:pt>
                <c:pt idx="3773">
                  <c:v>393</c:v>
                </c:pt>
                <c:pt idx="3774">
                  <c:v>393.00200000000001</c:v>
                </c:pt>
                <c:pt idx="3775">
                  <c:v>393.10199999999998</c:v>
                </c:pt>
                <c:pt idx="3776">
                  <c:v>393.202</c:v>
                </c:pt>
                <c:pt idx="3777">
                  <c:v>393.30200000000002</c:v>
                </c:pt>
                <c:pt idx="3778">
                  <c:v>393.40199999999999</c:v>
                </c:pt>
                <c:pt idx="3779">
                  <c:v>393.50200000000001</c:v>
                </c:pt>
                <c:pt idx="3780">
                  <c:v>393.60199999999998</c:v>
                </c:pt>
                <c:pt idx="3781">
                  <c:v>393.702</c:v>
                </c:pt>
                <c:pt idx="3782">
                  <c:v>393.80200000000002</c:v>
                </c:pt>
                <c:pt idx="3783">
                  <c:v>393.90199999999999</c:v>
                </c:pt>
                <c:pt idx="3784">
                  <c:v>394</c:v>
                </c:pt>
                <c:pt idx="3785">
                  <c:v>394.00200000000001</c:v>
                </c:pt>
                <c:pt idx="3786">
                  <c:v>394.10199999999998</c:v>
                </c:pt>
                <c:pt idx="3787">
                  <c:v>394.202</c:v>
                </c:pt>
                <c:pt idx="3788">
                  <c:v>394.30200000000002</c:v>
                </c:pt>
                <c:pt idx="3789">
                  <c:v>394.40199999999999</c:v>
                </c:pt>
                <c:pt idx="3790">
                  <c:v>394.50200000000001</c:v>
                </c:pt>
                <c:pt idx="3791">
                  <c:v>394.60199999999998</c:v>
                </c:pt>
                <c:pt idx="3792">
                  <c:v>394.702</c:v>
                </c:pt>
                <c:pt idx="3793">
                  <c:v>394.80200000000002</c:v>
                </c:pt>
                <c:pt idx="3794">
                  <c:v>394.90199999999999</c:v>
                </c:pt>
                <c:pt idx="3795">
                  <c:v>395</c:v>
                </c:pt>
                <c:pt idx="3796">
                  <c:v>395.00200000000001</c:v>
                </c:pt>
                <c:pt idx="3797">
                  <c:v>395.10199999999998</c:v>
                </c:pt>
                <c:pt idx="3798">
                  <c:v>395.202</c:v>
                </c:pt>
                <c:pt idx="3799">
                  <c:v>395.30200000000002</c:v>
                </c:pt>
                <c:pt idx="3800">
                  <c:v>395.40199999999999</c:v>
                </c:pt>
                <c:pt idx="3801">
                  <c:v>395.50200000000001</c:v>
                </c:pt>
                <c:pt idx="3802">
                  <c:v>395.60199999999998</c:v>
                </c:pt>
                <c:pt idx="3803">
                  <c:v>395.702</c:v>
                </c:pt>
                <c:pt idx="3804">
                  <c:v>395.80200000000002</c:v>
                </c:pt>
                <c:pt idx="3805">
                  <c:v>395.90199999999999</c:v>
                </c:pt>
                <c:pt idx="3806">
                  <c:v>396</c:v>
                </c:pt>
                <c:pt idx="3807">
                  <c:v>396.00200000000001</c:v>
                </c:pt>
                <c:pt idx="3808">
                  <c:v>396.10199999999998</c:v>
                </c:pt>
                <c:pt idx="3809">
                  <c:v>396.202</c:v>
                </c:pt>
                <c:pt idx="3810">
                  <c:v>396.30200000000002</c:v>
                </c:pt>
                <c:pt idx="3811">
                  <c:v>396.40199999999999</c:v>
                </c:pt>
                <c:pt idx="3812">
                  <c:v>396.50200000000001</c:v>
                </c:pt>
                <c:pt idx="3813">
                  <c:v>396.60199999999998</c:v>
                </c:pt>
                <c:pt idx="3814">
                  <c:v>396.702</c:v>
                </c:pt>
                <c:pt idx="3815">
                  <c:v>396.80200000000002</c:v>
                </c:pt>
                <c:pt idx="3816">
                  <c:v>396.90199999999999</c:v>
                </c:pt>
                <c:pt idx="3817">
                  <c:v>397</c:v>
                </c:pt>
                <c:pt idx="3818">
                  <c:v>397.00200000000001</c:v>
                </c:pt>
                <c:pt idx="3819">
                  <c:v>397.10199999999998</c:v>
                </c:pt>
                <c:pt idx="3820">
                  <c:v>397.202</c:v>
                </c:pt>
                <c:pt idx="3821">
                  <c:v>397.30200000000002</c:v>
                </c:pt>
                <c:pt idx="3822">
                  <c:v>397.40199999999999</c:v>
                </c:pt>
                <c:pt idx="3823">
                  <c:v>397.50200000000001</c:v>
                </c:pt>
                <c:pt idx="3824">
                  <c:v>397.60199999999998</c:v>
                </c:pt>
                <c:pt idx="3825">
                  <c:v>397.702</c:v>
                </c:pt>
                <c:pt idx="3826">
                  <c:v>397.80200000000002</c:v>
                </c:pt>
                <c:pt idx="3827">
                  <c:v>397.90199999999999</c:v>
                </c:pt>
                <c:pt idx="3828">
                  <c:v>398</c:v>
                </c:pt>
                <c:pt idx="3829">
                  <c:v>398.00200000000001</c:v>
                </c:pt>
                <c:pt idx="3830">
                  <c:v>398.10199999999998</c:v>
                </c:pt>
                <c:pt idx="3831">
                  <c:v>398.202</c:v>
                </c:pt>
                <c:pt idx="3832">
                  <c:v>398.30200000000002</c:v>
                </c:pt>
                <c:pt idx="3833">
                  <c:v>398.40199999999999</c:v>
                </c:pt>
                <c:pt idx="3834">
                  <c:v>398.50200000000001</c:v>
                </c:pt>
                <c:pt idx="3835">
                  <c:v>398.60199999999998</c:v>
                </c:pt>
                <c:pt idx="3836">
                  <c:v>398.702</c:v>
                </c:pt>
                <c:pt idx="3837">
                  <c:v>398.80200000000002</c:v>
                </c:pt>
                <c:pt idx="3838">
                  <c:v>398.90199999999999</c:v>
                </c:pt>
                <c:pt idx="3839">
                  <c:v>399</c:v>
                </c:pt>
                <c:pt idx="3840">
                  <c:v>399.00200000000001</c:v>
                </c:pt>
                <c:pt idx="3841">
                  <c:v>399.10199999999998</c:v>
                </c:pt>
                <c:pt idx="3842">
                  <c:v>399.202</c:v>
                </c:pt>
                <c:pt idx="3843">
                  <c:v>399.30200000000002</c:v>
                </c:pt>
                <c:pt idx="3844">
                  <c:v>399.40199999999999</c:v>
                </c:pt>
                <c:pt idx="3845">
                  <c:v>399.50200000000001</c:v>
                </c:pt>
                <c:pt idx="3846">
                  <c:v>399.60199999999998</c:v>
                </c:pt>
                <c:pt idx="3847">
                  <c:v>399.702</c:v>
                </c:pt>
                <c:pt idx="3848">
                  <c:v>399.80200000000002</c:v>
                </c:pt>
                <c:pt idx="3849">
                  <c:v>399.90199999999999</c:v>
                </c:pt>
                <c:pt idx="3850">
                  <c:v>400</c:v>
                </c:pt>
                <c:pt idx="3851">
                  <c:v>400.01799999999997</c:v>
                </c:pt>
                <c:pt idx="3852">
                  <c:v>401</c:v>
                </c:pt>
                <c:pt idx="3853">
                  <c:v>401.01799999999997</c:v>
                </c:pt>
                <c:pt idx="3854">
                  <c:v>402</c:v>
                </c:pt>
                <c:pt idx="3855">
                  <c:v>402.01799999999997</c:v>
                </c:pt>
                <c:pt idx="3856">
                  <c:v>403</c:v>
                </c:pt>
                <c:pt idx="3857">
                  <c:v>403.01799999999997</c:v>
                </c:pt>
                <c:pt idx="3858">
                  <c:v>404</c:v>
                </c:pt>
                <c:pt idx="3859">
                  <c:v>404.01799999999997</c:v>
                </c:pt>
                <c:pt idx="3860">
                  <c:v>405</c:v>
                </c:pt>
                <c:pt idx="3861">
                  <c:v>405.01799999999997</c:v>
                </c:pt>
                <c:pt idx="3862">
                  <c:v>406</c:v>
                </c:pt>
                <c:pt idx="3863">
                  <c:v>406.01799999999997</c:v>
                </c:pt>
                <c:pt idx="3864">
                  <c:v>407</c:v>
                </c:pt>
                <c:pt idx="3865">
                  <c:v>407.01799999999997</c:v>
                </c:pt>
                <c:pt idx="3866">
                  <c:v>408</c:v>
                </c:pt>
                <c:pt idx="3867">
                  <c:v>408.01799999999997</c:v>
                </c:pt>
                <c:pt idx="3868">
                  <c:v>409</c:v>
                </c:pt>
                <c:pt idx="3869">
                  <c:v>409.01799999999997</c:v>
                </c:pt>
                <c:pt idx="3870">
                  <c:v>410</c:v>
                </c:pt>
                <c:pt idx="3871">
                  <c:v>410.01799999999997</c:v>
                </c:pt>
                <c:pt idx="3872">
                  <c:v>411</c:v>
                </c:pt>
                <c:pt idx="3873">
                  <c:v>411.01799999999997</c:v>
                </c:pt>
                <c:pt idx="3874">
                  <c:v>412</c:v>
                </c:pt>
                <c:pt idx="3875">
                  <c:v>412.01799999999997</c:v>
                </c:pt>
                <c:pt idx="3876">
                  <c:v>413</c:v>
                </c:pt>
                <c:pt idx="3877">
                  <c:v>413.01799999999997</c:v>
                </c:pt>
                <c:pt idx="3878">
                  <c:v>414</c:v>
                </c:pt>
                <c:pt idx="3879">
                  <c:v>414.01799999999997</c:v>
                </c:pt>
                <c:pt idx="3880">
                  <c:v>415</c:v>
                </c:pt>
                <c:pt idx="3881">
                  <c:v>415.01799999999997</c:v>
                </c:pt>
                <c:pt idx="3882">
                  <c:v>416</c:v>
                </c:pt>
                <c:pt idx="3883">
                  <c:v>416.01799999999997</c:v>
                </c:pt>
                <c:pt idx="3884">
                  <c:v>417</c:v>
                </c:pt>
                <c:pt idx="3885">
                  <c:v>417.01799999999997</c:v>
                </c:pt>
                <c:pt idx="3886">
                  <c:v>418</c:v>
                </c:pt>
                <c:pt idx="3887">
                  <c:v>418.01799999999997</c:v>
                </c:pt>
                <c:pt idx="3888">
                  <c:v>419</c:v>
                </c:pt>
                <c:pt idx="3889">
                  <c:v>419.01799999999997</c:v>
                </c:pt>
                <c:pt idx="3890">
                  <c:v>420</c:v>
                </c:pt>
                <c:pt idx="3891">
                  <c:v>420.01799999999997</c:v>
                </c:pt>
                <c:pt idx="3892">
                  <c:v>421</c:v>
                </c:pt>
                <c:pt idx="3893">
                  <c:v>421.01799999999997</c:v>
                </c:pt>
                <c:pt idx="3894">
                  <c:v>422</c:v>
                </c:pt>
                <c:pt idx="3895">
                  <c:v>422.01799999999997</c:v>
                </c:pt>
                <c:pt idx="3896">
                  <c:v>423</c:v>
                </c:pt>
                <c:pt idx="3897">
                  <c:v>423.01799999999997</c:v>
                </c:pt>
                <c:pt idx="3898">
                  <c:v>424</c:v>
                </c:pt>
                <c:pt idx="3899">
                  <c:v>424.01799999999997</c:v>
                </c:pt>
                <c:pt idx="3900">
                  <c:v>425</c:v>
                </c:pt>
                <c:pt idx="3901">
                  <c:v>425.01799999999997</c:v>
                </c:pt>
                <c:pt idx="3902">
                  <c:v>426</c:v>
                </c:pt>
                <c:pt idx="3903">
                  <c:v>426.01799999999997</c:v>
                </c:pt>
                <c:pt idx="3904">
                  <c:v>427</c:v>
                </c:pt>
                <c:pt idx="3905">
                  <c:v>427.01799999999997</c:v>
                </c:pt>
                <c:pt idx="3906">
                  <c:v>428</c:v>
                </c:pt>
                <c:pt idx="3907">
                  <c:v>428.01799999999997</c:v>
                </c:pt>
                <c:pt idx="3908">
                  <c:v>429</c:v>
                </c:pt>
                <c:pt idx="3909">
                  <c:v>429.01799999999997</c:v>
                </c:pt>
                <c:pt idx="3910">
                  <c:v>430</c:v>
                </c:pt>
                <c:pt idx="3911">
                  <c:v>430.01799999999997</c:v>
                </c:pt>
                <c:pt idx="3912">
                  <c:v>431</c:v>
                </c:pt>
                <c:pt idx="3913">
                  <c:v>431.01799999999997</c:v>
                </c:pt>
                <c:pt idx="3914">
                  <c:v>432</c:v>
                </c:pt>
                <c:pt idx="3915">
                  <c:v>432.01799999999997</c:v>
                </c:pt>
                <c:pt idx="3916">
                  <c:v>433</c:v>
                </c:pt>
                <c:pt idx="3917">
                  <c:v>433.01799999999997</c:v>
                </c:pt>
                <c:pt idx="3918">
                  <c:v>434</c:v>
                </c:pt>
                <c:pt idx="3919">
                  <c:v>434.01799999999997</c:v>
                </c:pt>
                <c:pt idx="3920">
                  <c:v>435</c:v>
                </c:pt>
                <c:pt idx="3921">
                  <c:v>435.01799999999997</c:v>
                </c:pt>
                <c:pt idx="3922">
                  <c:v>436</c:v>
                </c:pt>
                <c:pt idx="3923">
                  <c:v>436.01799999999997</c:v>
                </c:pt>
                <c:pt idx="3924">
                  <c:v>437</c:v>
                </c:pt>
                <c:pt idx="3925">
                  <c:v>437.01799999999997</c:v>
                </c:pt>
                <c:pt idx="3926">
                  <c:v>438</c:v>
                </c:pt>
                <c:pt idx="3927">
                  <c:v>438.01799999999997</c:v>
                </c:pt>
                <c:pt idx="3928">
                  <c:v>439</c:v>
                </c:pt>
                <c:pt idx="3929">
                  <c:v>439.01799999999997</c:v>
                </c:pt>
                <c:pt idx="3930">
                  <c:v>440</c:v>
                </c:pt>
                <c:pt idx="3931">
                  <c:v>440.01799999999997</c:v>
                </c:pt>
                <c:pt idx="3932">
                  <c:v>441</c:v>
                </c:pt>
                <c:pt idx="3933">
                  <c:v>441.01799999999997</c:v>
                </c:pt>
                <c:pt idx="3934">
                  <c:v>442</c:v>
                </c:pt>
                <c:pt idx="3935">
                  <c:v>442.01799999999997</c:v>
                </c:pt>
                <c:pt idx="3936">
                  <c:v>443</c:v>
                </c:pt>
                <c:pt idx="3937">
                  <c:v>443.01799999999997</c:v>
                </c:pt>
                <c:pt idx="3938">
                  <c:v>444</c:v>
                </c:pt>
                <c:pt idx="3939">
                  <c:v>444.01799999999997</c:v>
                </c:pt>
                <c:pt idx="3940">
                  <c:v>445</c:v>
                </c:pt>
                <c:pt idx="3941">
                  <c:v>445.01799999999997</c:v>
                </c:pt>
                <c:pt idx="3942">
                  <c:v>446</c:v>
                </c:pt>
                <c:pt idx="3943">
                  <c:v>446.01799999999997</c:v>
                </c:pt>
                <c:pt idx="3944">
                  <c:v>447</c:v>
                </c:pt>
                <c:pt idx="3945">
                  <c:v>447.01799999999997</c:v>
                </c:pt>
                <c:pt idx="3946">
                  <c:v>448</c:v>
                </c:pt>
                <c:pt idx="3947">
                  <c:v>448.01799999999997</c:v>
                </c:pt>
                <c:pt idx="3948">
                  <c:v>449</c:v>
                </c:pt>
                <c:pt idx="3949">
                  <c:v>449.01799999999997</c:v>
                </c:pt>
                <c:pt idx="3950">
                  <c:v>450</c:v>
                </c:pt>
                <c:pt idx="3951">
                  <c:v>450.01799999999997</c:v>
                </c:pt>
                <c:pt idx="3952">
                  <c:v>451</c:v>
                </c:pt>
                <c:pt idx="3953">
                  <c:v>451.01799999999997</c:v>
                </c:pt>
                <c:pt idx="3954">
                  <c:v>452</c:v>
                </c:pt>
                <c:pt idx="3955">
                  <c:v>452.01799999999997</c:v>
                </c:pt>
                <c:pt idx="3956">
                  <c:v>453</c:v>
                </c:pt>
                <c:pt idx="3957">
                  <c:v>453.01799999999997</c:v>
                </c:pt>
                <c:pt idx="3958">
                  <c:v>454</c:v>
                </c:pt>
                <c:pt idx="3959">
                  <c:v>454.01799999999997</c:v>
                </c:pt>
                <c:pt idx="3960">
                  <c:v>455</c:v>
                </c:pt>
                <c:pt idx="3961">
                  <c:v>455.01799999999997</c:v>
                </c:pt>
                <c:pt idx="3962">
                  <c:v>456</c:v>
                </c:pt>
                <c:pt idx="3963">
                  <c:v>456.01799999999997</c:v>
                </c:pt>
                <c:pt idx="3964">
                  <c:v>457</c:v>
                </c:pt>
                <c:pt idx="3965">
                  <c:v>457.01799999999997</c:v>
                </c:pt>
                <c:pt idx="3966">
                  <c:v>458</c:v>
                </c:pt>
                <c:pt idx="3967">
                  <c:v>458.01799999999997</c:v>
                </c:pt>
                <c:pt idx="3968">
                  <c:v>459</c:v>
                </c:pt>
                <c:pt idx="3969">
                  <c:v>459.01799999999997</c:v>
                </c:pt>
                <c:pt idx="3970">
                  <c:v>460</c:v>
                </c:pt>
                <c:pt idx="3971">
                  <c:v>460.01799999999997</c:v>
                </c:pt>
                <c:pt idx="3972">
                  <c:v>461</c:v>
                </c:pt>
                <c:pt idx="3973">
                  <c:v>461.01799999999997</c:v>
                </c:pt>
                <c:pt idx="3974">
                  <c:v>462</c:v>
                </c:pt>
                <c:pt idx="3975">
                  <c:v>462.01799999999997</c:v>
                </c:pt>
                <c:pt idx="3976">
                  <c:v>463</c:v>
                </c:pt>
                <c:pt idx="3977">
                  <c:v>463.01799999999997</c:v>
                </c:pt>
                <c:pt idx="3978">
                  <c:v>464</c:v>
                </c:pt>
                <c:pt idx="3979">
                  <c:v>464.01799999999997</c:v>
                </c:pt>
                <c:pt idx="3980">
                  <c:v>465</c:v>
                </c:pt>
                <c:pt idx="3981">
                  <c:v>465.01799999999997</c:v>
                </c:pt>
                <c:pt idx="3982">
                  <c:v>466</c:v>
                </c:pt>
                <c:pt idx="3983">
                  <c:v>466.01799999999997</c:v>
                </c:pt>
                <c:pt idx="3984">
                  <c:v>467</c:v>
                </c:pt>
                <c:pt idx="3985">
                  <c:v>467.01799999999997</c:v>
                </c:pt>
                <c:pt idx="3986">
                  <c:v>468</c:v>
                </c:pt>
                <c:pt idx="3987">
                  <c:v>468.01799999999997</c:v>
                </c:pt>
                <c:pt idx="3988">
                  <c:v>469</c:v>
                </c:pt>
                <c:pt idx="3989">
                  <c:v>469.01799999999997</c:v>
                </c:pt>
                <c:pt idx="3990">
                  <c:v>470</c:v>
                </c:pt>
                <c:pt idx="3991">
                  <c:v>470.01799999999997</c:v>
                </c:pt>
                <c:pt idx="3992">
                  <c:v>471</c:v>
                </c:pt>
                <c:pt idx="3993">
                  <c:v>471.01799999999997</c:v>
                </c:pt>
                <c:pt idx="3994">
                  <c:v>472</c:v>
                </c:pt>
                <c:pt idx="3995">
                  <c:v>472.01799999999997</c:v>
                </c:pt>
                <c:pt idx="3996">
                  <c:v>473</c:v>
                </c:pt>
                <c:pt idx="3997">
                  <c:v>473.01799999999997</c:v>
                </c:pt>
                <c:pt idx="3998">
                  <c:v>474</c:v>
                </c:pt>
                <c:pt idx="3999">
                  <c:v>474.01799999999997</c:v>
                </c:pt>
                <c:pt idx="4000">
                  <c:v>475</c:v>
                </c:pt>
                <c:pt idx="4001">
                  <c:v>475.01799999999997</c:v>
                </c:pt>
                <c:pt idx="4002">
                  <c:v>476</c:v>
                </c:pt>
                <c:pt idx="4003">
                  <c:v>476.01799999999997</c:v>
                </c:pt>
                <c:pt idx="4004">
                  <c:v>477</c:v>
                </c:pt>
                <c:pt idx="4005">
                  <c:v>477.01799999999997</c:v>
                </c:pt>
                <c:pt idx="4006">
                  <c:v>478</c:v>
                </c:pt>
                <c:pt idx="4007">
                  <c:v>478.01799999999997</c:v>
                </c:pt>
                <c:pt idx="4008">
                  <c:v>479</c:v>
                </c:pt>
                <c:pt idx="4009">
                  <c:v>479.01799999999997</c:v>
                </c:pt>
                <c:pt idx="4010">
                  <c:v>480</c:v>
                </c:pt>
                <c:pt idx="4011">
                  <c:v>480.01799999999997</c:v>
                </c:pt>
                <c:pt idx="4012">
                  <c:v>481</c:v>
                </c:pt>
                <c:pt idx="4013">
                  <c:v>481.01799999999997</c:v>
                </c:pt>
                <c:pt idx="4014">
                  <c:v>482</c:v>
                </c:pt>
                <c:pt idx="4015">
                  <c:v>482.01799999999997</c:v>
                </c:pt>
                <c:pt idx="4016">
                  <c:v>483</c:v>
                </c:pt>
                <c:pt idx="4017">
                  <c:v>483.01799999999997</c:v>
                </c:pt>
                <c:pt idx="4018">
                  <c:v>484</c:v>
                </c:pt>
                <c:pt idx="4019">
                  <c:v>484.01799999999997</c:v>
                </c:pt>
                <c:pt idx="4020">
                  <c:v>485</c:v>
                </c:pt>
                <c:pt idx="4021">
                  <c:v>485.01799999999997</c:v>
                </c:pt>
                <c:pt idx="4022">
                  <c:v>486</c:v>
                </c:pt>
                <c:pt idx="4023">
                  <c:v>486.01799999999997</c:v>
                </c:pt>
                <c:pt idx="4024">
                  <c:v>487</c:v>
                </c:pt>
                <c:pt idx="4025">
                  <c:v>487.01799999999997</c:v>
                </c:pt>
                <c:pt idx="4026">
                  <c:v>488</c:v>
                </c:pt>
                <c:pt idx="4027">
                  <c:v>488.01799999999997</c:v>
                </c:pt>
                <c:pt idx="4028">
                  <c:v>489</c:v>
                </c:pt>
                <c:pt idx="4029">
                  <c:v>489.01799999999997</c:v>
                </c:pt>
                <c:pt idx="4030">
                  <c:v>490</c:v>
                </c:pt>
                <c:pt idx="4031">
                  <c:v>490.01799999999997</c:v>
                </c:pt>
                <c:pt idx="4032">
                  <c:v>491</c:v>
                </c:pt>
                <c:pt idx="4033">
                  <c:v>491.01799999999997</c:v>
                </c:pt>
                <c:pt idx="4034">
                  <c:v>492</c:v>
                </c:pt>
                <c:pt idx="4035">
                  <c:v>492.01799999999997</c:v>
                </c:pt>
                <c:pt idx="4036">
                  <c:v>493</c:v>
                </c:pt>
                <c:pt idx="4037">
                  <c:v>493.01799999999997</c:v>
                </c:pt>
                <c:pt idx="4038">
                  <c:v>494</c:v>
                </c:pt>
                <c:pt idx="4039">
                  <c:v>494.01799999999997</c:v>
                </c:pt>
                <c:pt idx="4040">
                  <c:v>495</c:v>
                </c:pt>
                <c:pt idx="4041">
                  <c:v>495.01799999999997</c:v>
                </c:pt>
                <c:pt idx="4042">
                  <c:v>496</c:v>
                </c:pt>
                <c:pt idx="4043">
                  <c:v>496.01799999999997</c:v>
                </c:pt>
                <c:pt idx="4044">
                  <c:v>497</c:v>
                </c:pt>
                <c:pt idx="4045">
                  <c:v>497.01799999999997</c:v>
                </c:pt>
                <c:pt idx="4046">
                  <c:v>498</c:v>
                </c:pt>
                <c:pt idx="4047">
                  <c:v>498.01799999999997</c:v>
                </c:pt>
                <c:pt idx="4048">
                  <c:v>499</c:v>
                </c:pt>
                <c:pt idx="4049">
                  <c:v>499.01799999999997</c:v>
                </c:pt>
                <c:pt idx="4050">
                  <c:v>500</c:v>
                </c:pt>
                <c:pt idx="4051">
                  <c:v>500.01799999999997</c:v>
                </c:pt>
                <c:pt idx="4052">
                  <c:v>501</c:v>
                </c:pt>
                <c:pt idx="4053">
                  <c:v>501.01799999999997</c:v>
                </c:pt>
                <c:pt idx="4054">
                  <c:v>502</c:v>
                </c:pt>
                <c:pt idx="4055">
                  <c:v>502.01799999999997</c:v>
                </c:pt>
                <c:pt idx="4056">
                  <c:v>503</c:v>
                </c:pt>
                <c:pt idx="4057">
                  <c:v>503.01799999999997</c:v>
                </c:pt>
                <c:pt idx="4058">
                  <c:v>504</c:v>
                </c:pt>
                <c:pt idx="4059">
                  <c:v>504.01799999999997</c:v>
                </c:pt>
                <c:pt idx="4060">
                  <c:v>505</c:v>
                </c:pt>
                <c:pt idx="4061">
                  <c:v>505.01799999999997</c:v>
                </c:pt>
                <c:pt idx="4062">
                  <c:v>506</c:v>
                </c:pt>
                <c:pt idx="4063">
                  <c:v>506.01799999999997</c:v>
                </c:pt>
                <c:pt idx="4064">
                  <c:v>507</c:v>
                </c:pt>
                <c:pt idx="4065">
                  <c:v>507.01799999999997</c:v>
                </c:pt>
                <c:pt idx="4066">
                  <c:v>508</c:v>
                </c:pt>
                <c:pt idx="4067">
                  <c:v>508.01799999999997</c:v>
                </c:pt>
                <c:pt idx="4068">
                  <c:v>509</c:v>
                </c:pt>
                <c:pt idx="4069">
                  <c:v>509.01799999999997</c:v>
                </c:pt>
                <c:pt idx="4070">
                  <c:v>510</c:v>
                </c:pt>
                <c:pt idx="4071">
                  <c:v>510.01799999999997</c:v>
                </c:pt>
                <c:pt idx="4072">
                  <c:v>511</c:v>
                </c:pt>
                <c:pt idx="4073">
                  <c:v>511.01799999999997</c:v>
                </c:pt>
                <c:pt idx="4074">
                  <c:v>512</c:v>
                </c:pt>
                <c:pt idx="4075">
                  <c:v>512.01800000000003</c:v>
                </c:pt>
                <c:pt idx="4076">
                  <c:v>513</c:v>
                </c:pt>
                <c:pt idx="4077">
                  <c:v>513.01800000000003</c:v>
                </c:pt>
                <c:pt idx="4078">
                  <c:v>514</c:v>
                </c:pt>
                <c:pt idx="4079">
                  <c:v>514.01800000000003</c:v>
                </c:pt>
                <c:pt idx="4080">
                  <c:v>515</c:v>
                </c:pt>
                <c:pt idx="4081">
                  <c:v>515.01800000000003</c:v>
                </c:pt>
                <c:pt idx="4082">
                  <c:v>516</c:v>
                </c:pt>
                <c:pt idx="4083">
                  <c:v>516.01800000000003</c:v>
                </c:pt>
                <c:pt idx="4084">
                  <c:v>517</c:v>
                </c:pt>
                <c:pt idx="4085">
                  <c:v>517.01800000000003</c:v>
                </c:pt>
                <c:pt idx="4086">
                  <c:v>518</c:v>
                </c:pt>
                <c:pt idx="4087">
                  <c:v>518.01800000000003</c:v>
                </c:pt>
                <c:pt idx="4088">
                  <c:v>519</c:v>
                </c:pt>
                <c:pt idx="4089">
                  <c:v>519.01800000000003</c:v>
                </c:pt>
                <c:pt idx="4090">
                  <c:v>520</c:v>
                </c:pt>
                <c:pt idx="4091">
                  <c:v>520.01800000000003</c:v>
                </c:pt>
                <c:pt idx="4092">
                  <c:v>521</c:v>
                </c:pt>
                <c:pt idx="4093">
                  <c:v>521.01800000000003</c:v>
                </c:pt>
                <c:pt idx="4094">
                  <c:v>522</c:v>
                </c:pt>
                <c:pt idx="4095">
                  <c:v>522.01800000000003</c:v>
                </c:pt>
                <c:pt idx="4096">
                  <c:v>523</c:v>
                </c:pt>
                <c:pt idx="4097">
                  <c:v>523.01800000000003</c:v>
                </c:pt>
                <c:pt idx="4098">
                  <c:v>524</c:v>
                </c:pt>
                <c:pt idx="4099">
                  <c:v>524.01800000000003</c:v>
                </c:pt>
                <c:pt idx="4100">
                  <c:v>525</c:v>
                </c:pt>
                <c:pt idx="4101">
                  <c:v>525.01800000000003</c:v>
                </c:pt>
                <c:pt idx="4102">
                  <c:v>526</c:v>
                </c:pt>
                <c:pt idx="4103">
                  <c:v>526.01800000000003</c:v>
                </c:pt>
                <c:pt idx="4104">
                  <c:v>527</c:v>
                </c:pt>
                <c:pt idx="4105">
                  <c:v>527.01800000000003</c:v>
                </c:pt>
                <c:pt idx="4106">
                  <c:v>528</c:v>
                </c:pt>
                <c:pt idx="4107">
                  <c:v>528.01800000000003</c:v>
                </c:pt>
                <c:pt idx="4108">
                  <c:v>529</c:v>
                </c:pt>
                <c:pt idx="4109">
                  <c:v>529.01800000000003</c:v>
                </c:pt>
                <c:pt idx="4110">
                  <c:v>530</c:v>
                </c:pt>
                <c:pt idx="4111">
                  <c:v>530.01800000000003</c:v>
                </c:pt>
                <c:pt idx="4112">
                  <c:v>531</c:v>
                </c:pt>
                <c:pt idx="4113">
                  <c:v>531.01800000000003</c:v>
                </c:pt>
                <c:pt idx="4114">
                  <c:v>532</c:v>
                </c:pt>
                <c:pt idx="4115">
                  <c:v>532.01800000000003</c:v>
                </c:pt>
                <c:pt idx="4116">
                  <c:v>533</c:v>
                </c:pt>
                <c:pt idx="4117">
                  <c:v>533.01800000000003</c:v>
                </c:pt>
                <c:pt idx="4118">
                  <c:v>534</c:v>
                </c:pt>
                <c:pt idx="4119">
                  <c:v>534.01800000000003</c:v>
                </c:pt>
                <c:pt idx="4120">
                  <c:v>535</c:v>
                </c:pt>
                <c:pt idx="4121">
                  <c:v>535.01800000000003</c:v>
                </c:pt>
                <c:pt idx="4122">
                  <c:v>536</c:v>
                </c:pt>
                <c:pt idx="4123">
                  <c:v>536.01800000000003</c:v>
                </c:pt>
                <c:pt idx="4124">
                  <c:v>537</c:v>
                </c:pt>
                <c:pt idx="4125">
                  <c:v>537.01800000000003</c:v>
                </c:pt>
                <c:pt idx="4126">
                  <c:v>538</c:v>
                </c:pt>
                <c:pt idx="4127">
                  <c:v>538.01800000000003</c:v>
                </c:pt>
                <c:pt idx="4128">
                  <c:v>539</c:v>
                </c:pt>
                <c:pt idx="4129">
                  <c:v>539.01800000000003</c:v>
                </c:pt>
                <c:pt idx="4130">
                  <c:v>540</c:v>
                </c:pt>
                <c:pt idx="4131">
                  <c:v>540.01800000000003</c:v>
                </c:pt>
                <c:pt idx="4132">
                  <c:v>541</c:v>
                </c:pt>
                <c:pt idx="4133">
                  <c:v>541.01800000000003</c:v>
                </c:pt>
                <c:pt idx="4134">
                  <c:v>542</c:v>
                </c:pt>
                <c:pt idx="4135">
                  <c:v>542.01800000000003</c:v>
                </c:pt>
                <c:pt idx="4136">
                  <c:v>543</c:v>
                </c:pt>
                <c:pt idx="4137">
                  <c:v>543.01800000000003</c:v>
                </c:pt>
                <c:pt idx="4138">
                  <c:v>544</c:v>
                </c:pt>
                <c:pt idx="4139">
                  <c:v>544.01800000000003</c:v>
                </c:pt>
                <c:pt idx="4140">
                  <c:v>545</c:v>
                </c:pt>
                <c:pt idx="4141">
                  <c:v>545.01800000000003</c:v>
                </c:pt>
                <c:pt idx="4142">
                  <c:v>546</c:v>
                </c:pt>
                <c:pt idx="4143">
                  <c:v>546.01800000000003</c:v>
                </c:pt>
                <c:pt idx="4144">
                  <c:v>547</c:v>
                </c:pt>
                <c:pt idx="4145">
                  <c:v>547.01800000000003</c:v>
                </c:pt>
                <c:pt idx="4146">
                  <c:v>548</c:v>
                </c:pt>
                <c:pt idx="4147">
                  <c:v>548.01800000000003</c:v>
                </c:pt>
                <c:pt idx="4148">
                  <c:v>549</c:v>
                </c:pt>
                <c:pt idx="4149">
                  <c:v>549.01800000000003</c:v>
                </c:pt>
                <c:pt idx="4150">
                  <c:v>550</c:v>
                </c:pt>
                <c:pt idx="4151">
                  <c:v>550.01800000000003</c:v>
                </c:pt>
                <c:pt idx="4152">
                  <c:v>551</c:v>
                </c:pt>
                <c:pt idx="4153">
                  <c:v>551.01800000000003</c:v>
                </c:pt>
                <c:pt idx="4154">
                  <c:v>552</c:v>
                </c:pt>
                <c:pt idx="4155">
                  <c:v>552.01800000000003</c:v>
                </c:pt>
                <c:pt idx="4156">
                  <c:v>553</c:v>
                </c:pt>
                <c:pt idx="4157">
                  <c:v>553.01800000000003</c:v>
                </c:pt>
                <c:pt idx="4158">
                  <c:v>554</c:v>
                </c:pt>
                <c:pt idx="4159">
                  <c:v>554.01800000000003</c:v>
                </c:pt>
                <c:pt idx="4160">
                  <c:v>555</c:v>
                </c:pt>
                <c:pt idx="4161">
                  <c:v>555.01800000000003</c:v>
                </c:pt>
                <c:pt idx="4162">
                  <c:v>556</c:v>
                </c:pt>
                <c:pt idx="4163">
                  <c:v>556.01800000000003</c:v>
                </c:pt>
                <c:pt idx="4164">
                  <c:v>557</c:v>
                </c:pt>
                <c:pt idx="4165">
                  <c:v>557.01800000000003</c:v>
                </c:pt>
                <c:pt idx="4166">
                  <c:v>558</c:v>
                </c:pt>
                <c:pt idx="4167">
                  <c:v>558.01800000000003</c:v>
                </c:pt>
                <c:pt idx="4168">
                  <c:v>559</c:v>
                </c:pt>
                <c:pt idx="4169">
                  <c:v>559.01800000000003</c:v>
                </c:pt>
                <c:pt idx="4170">
                  <c:v>560</c:v>
                </c:pt>
                <c:pt idx="4171">
                  <c:v>560.01800000000003</c:v>
                </c:pt>
                <c:pt idx="4172">
                  <c:v>561</c:v>
                </c:pt>
                <c:pt idx="4173">
                  <c:v>561.01800000000003</c:v>
                </c:pt>
                <c:pt idx="4174">
                  <c:v>562</c:v>
                </c:pt>
                <c:pt idx="4175">
                  <c:v>562.01800000000003</c:v>
                </c:pt>
                <c:pt idx="4176">
                  <c:v>563</c:v>
                </c:pt>
                <c:pt idx="4177">
                  <c:v>563.01800000000003</c:v>
                </c:pt>
                <c:pt idx="4178">
                  <c:v>564</c:v>
                </c:pt>
                <c:pt idx="4179">
                  <c:v>564.01800000000003</c:v>
                </c:pt>
                <c:pt idx="4180">
                  <c:v>565</c:v>
                </c:pt>
                <c:pt idx="4181">
                  <c:v>565.01800000000003</c:v>
                </c:pt>
                <c:pt idx="4182">
                  <c:v>566</c:v>
                </c:pt>
                <c:pt idx="4183">
                  <c:v>566.01800000000003</c:v>
                </c:pt>
                <c:pt idx="4184">
                  <c:v>567</c:v>
                </c:pt>
                <c:pt idx="4185">
                  <c:v>567.01800000000003</c:v>
                </c:pt>
                <c:pt idx="4186">
                  <c:v>568</c:v>
                </c:pt>
                <c:pt idx="4187">
                  <c:v>568.01800000000003</c:v>
                </c:pt>
                <c:pt idx="4188">
                  <c:v>569</c:v>
                </c:pt>
                <c:pt idx="4189">
                  <c:v>569.01800000000003</c:v>
                </c:pt>
                <c:pt idx="4190">
                  <c:v>570</c:v>
                </c:pt>
                <c:pt idx="4191">
                  <c:v>570.01800000000003</c:v>
                </c:pt>
                <c:pt idx="4192">
                  <c:v>571</c:v>
                </c:pt>
                <c:pt idx="4193">
                  <c:v>571.01800000000003</c:v>
                </c:pt>
                <c:pt idx="4194">
                  <c:v>572</c:v>
                </c:pt>
                <c:pt idx="4195">
                  <c:v>572.01800000000003</c:v>
                </c:pt>
                <c:pt idx="4196">
                  <c:v>573</c:v>
                </c:pt>
                <c:pt idx="4197">
                  <c:v>573.01800000000003</c:v>
                </c:pt>
                <c:pt idx="4198">
                  <c:v>574</c:v>
                </c:pt>
                <c:pt idx="4199">
                  <c:v>574.01800000000003</c:v>
                </c:pt>
                <c:pt idx="4200">
                  <c:v>575</c:v>
                </c:pt>
                <c:pt idx="4201">
                  <c:v>575.01800000000003</c:v>
                </c:pt>
                <c:pt idx="4202">
                  <c:v>576</c:v>
                </c:pt>
                <c:pt idx="4203">
                  <c:v>576.01800000000003</c:v>
                </c:pt>
                <c:pt idx="4204">
                  <c:v>577</c:v>
                </c:pt>
                <c:pt idx="4205">
                  <c:v>577.01800000000003</c:v>
                </c:pt>
                <c:pt idx="4206">
                  <c:v>578</c:v>
                </c:pt>
                <c:pt idx="4207">
                  <c:v>578.01800000000003</c:v>
                </c:pt>
                <c:pt idx="4208">
                  <c:v>579</c:v>
                </c:pt>
                <c:pt idx="4209">
                  <c:v>579.01800000000003</c:v>
                </c:pt>
                <c:pt idx="4210">
                  <c:v>580</c:v>
                </c:pt>
                <c:pt idx="4211">
                  <c:v>580.01800000000003</c:v>
                </c:pt>
                <c:pt idx="4212">
                  <c:v>581</c:v>
                </c:pt>
                <c:pt idx="4213">
                  <c:v>581.01800000000003</c:v>
                </c:pt>
                <c:pt idx="4214">
                  <c:v>582</c:v>
                </c:pt>
                <c:pt idx="4215">
                  <c:v>582.01800000000003</c:v>
                </c:pt>
                <c:pt idx="4216">
                  <c:v>583</c:v>
                </c:pt>
                <c:pt idx="4217">
                  <c:v>583.01800000000003</c:v>
                </c:pt>
                <c:pt idx="4218">
                  <c:v>584</c:v>
                </c:pt>
                <c:pt idx="4219">
                  <c:v>584.01800000000003</c:v>
                </c:pt>
                <c:pt idx="4220">
                  <c:v>585</c:v>
                </c:pt>
                <c:pt idx="4221">
                  <c:v>585.01800000000003</c:v>
                </c:pt>
                <c:pt idx="4222">
                  <c:v>586</c:v>
                </c:pt>
                <c:pt idx="4223">
                  <c:v>586.01800000000003</c:v>
                </c:pt>
                <c:pt idx="4224">
                  <c:v>587</c:v>
                </c:pt>
                <c:pt idx="4225">
                  <c:v>587.01800000000003</c:v>
                </c:pt>
                <c:pt idx="4226">
                  <c:v>588</c:v>
                </c:pt>
                <c:pt idx="4227">
                  <c:v>588.01800000000003</c:v>
                </c:pt>
                <c:pt idx="4228">
                  <c:v>589</c:v>
                </c:pt>
                <c:pt idx="4229">
                  <c:v>589.01800000000003</c:v>
                </c:pt>
                <c:pt idx="4230">
                  <c:v>590</c:v>
                </c:pt>
                <c:pt idx="4231">
                  <c:v>590.01800000000003</c:v>
                </c:pt>
                <c:pt idx="4232">
                  <c:v>591</c:v>
                </c:pt>
                <c:pt idx="4233">
                  <c:v>591.01800000000003</c:v>
                </c:pt>
                <c:pt idx="4234">
                  <c:v>592</c:v>
                </c:pt>
                <c:pt idx="4235">
                  <c:v>592.01800000000003</c:v>
                </c:pt>
                <c:pt idx="4236">
                  <c:v>593</c:v>
                </c:pt>
                <c:pt idx="4237">
                  <c:v>593.01800000000003</c:v>
                </c:pt>
                <c:pt idx="4238">
                  <c:v>594</c:v>
                </c:pt>
                <c:pt idx="4239">
                  <c:v>594.01800000000003</c:v>
                </c:pt>
                <c:pt idx="4240">
                  <c:v>595</c:v>
                </c:pt>
                <c:pt idx="4241">
                  <c:v>595.01800000000003</c:v>
                </c:pt>
                <c:pt idx="4242">
                  <c:v>596</c:v>
                </c:pt>
                <c:pt idx="4243">
                  <c:v>596.01800000000003</c:v>
                </c:pt>
                <c:pt idx="4244">
                  <c:v>597</c:v>
                </c:pt>
                <c:pt idx="4245">
                  <c:v>597.01800000000003</c:v>
                </c:pt>
                <c:pt idx="4246">
                  <c:v>598</c:v>
                </c:pt>
                <c:pt idx="4247">
                  <c:v>598.01800000000003</c:v>
                </c:pt>
                <c:pt idx="4248">
                  <c:v>599</c:v>
                </c:pt>
                <c:pt idx="4249">
                  <c:v>599.01800000000003</c:v>
                </c:pt>
                <c:pt idx="4250">
                  <c:v>600</c:v>
                </c:pt>
                <c:pt idx="4251">
                  <c:v>600.34100000000001</c:v>
                </c:pt>
                <c:pt idx="4252">
                  <c:v>601.00199999999995</c:v>
                </c:pt>
                <c:pt idx="4253">
                  <c:v>602.00199999999995</c:v>
                </c:pt>
                <c:pt idx="4254">
                  <c:v>603.00300000000004</c:v>
                </c:pt>
                <c:pt idx="4255">
                  <c:v>604.00300000000004</c:v>
                </c:pt>
                <c:pt idx="4256">
                  <c:v>605.00400000000002</c:v>
                </c:pt>
                <c:pt idx="4257">
                  <c:v>606.00400000000002</c:v>
                </c:pt>
                <c:pt idx="4258">
                  <c:v>607.005</c:v>
                </c:pt>
                <c:pt idx="4259">
                  <c:v>608.005</c:v>
                </c:pt>
                <c:pt idx="4260">
                  <c:v>609.00599999999997</c:v>
                </c:pt>
                <c:pt idx="4261">
                  <c:v>610.00599999999997</c:v>
                </c:pt>
                <c:pt idx="4262">
                  <c:v>611.00699999999995</c:v>
                </c:pt>
                <c:pt idx="4263">
                  <c:v>612.00699999999995</c:v>
                </c:pt>
                <c:pt idx="4264">
                  <c:v>613.00800000000004</c:v>
                </c:pt>
                <c:pt idx="4265">
                  <c:v>614.00800000000004</c:v>
                </c:pt>
                <c:pt idx="4266">
                  <c:v>615.00900000000001</c:v>
                </c:pt>
                <c:pt idx="4267">
                  <c:v>616.00900000000001</c:v>
                </c:pt>
                <c:pt idx="4268">
                  <c:v>617.01</c:v>
                </c:pt>
                <c:pt idx="4269">
                  <c:v>618.01</c:v>
                </c:pt>
                <c:pt idx="4270">
                  <c:v>618.99099999999999</c:v>
                </c:pt>
                <c:pt idx="4271">
                  <c:v>619.99099999999999</c:v>
                </c:pt>
                <c:pt idx="4272">
                  <c:v>620.351</c:v>
                </c:pt>
                <c:pt idx="4273">
                  <c:v>620.99199999999996</c:v>
                </c:pt>
                <c:pt idx="4274">
                  <c:v>621.99199999999996</c:v>
                </c:pt>
                <c:pt idx="4275">
                  <c:v>622.99300000000005</c:v>
                </c:pt>
                <c:pt idx="4276">
                  <c:v>623.99300000000005</c:v>
                </c:pt>
                <c:pt idx="4277">
                  <c:v>624.99400000000003</c:v>
                </c:pt>
                <c:pt idx="4278">
                  <c:v>625.99400000000003</c:v>
                </c:pt>
                <c:pt idx="4279">
                  <c:v>626.995</c:v>
                </c:pt>
                <c:pt idx="4280">
                  <c:v>627.995</c:v>
                </c:pt>
                <c:pt idx="4281">
                  <c:v>628.99599999999998</c:v>
                </c:pt>
                <c:pt idx="4282">
                  <c:v>629.99599999999998</c:v>
                </c:pt>
                <c:pt idx="4283">
                  <c:v>630.99699999999996</c:v>
                </c:pt>
                <c:pt idx="4284">
                  <c:v>631.99699999999996</c:v>
                </c:pt>
                <c:pt idx="4285">
                  <c:v>632.99800000000005</c:v>
                </c:pt>
                <c:pt idx="4286">
                  <c:v>633.99800000000005</c:v>
                </c:pt>
                <c:pt idx="4287">
                  <c:v>634.99900000000002</c:v>
                </c:pt>
                <c:pt idx="4288">
                  <c:v>635.99900000000002</c:v>
                </c:pt>
                <c:pt idx="4289">
                  <c:v>637</c:v>
                </c:pt>
                <c:pt idx="4290">
                  <c:v>638</c:v>
                </c:pt>
                <c:pt idx="4291">
                  <c:v>639.00099999999998</c:v>
                </c:pt>
                <c:pt idx="4292">
                  <c:v>640.00099999999998</c:v>
                </c:pt>
                <c:pt idx="4293">
                  <c:v>640.36099999999999</c:v>
                </c:pt>
                <c:pt idx="4294">
                  <c:v>641.00199999999995</c:v>
                </c:pt>
                <c:pt idx="4295">
                  <c:v>642.00199999999995</c:v>
                </c:pt>
                <c:pt idx="4296">
                  <c:v>643.00300000000004</c:v>
                </c:pt>
                <c:pt idx="4297">
                  <c:v>644.00300000000004</c:v>
                </c:pt>
                <c:pt idx="4298">
                  <c:v>645.00400000000002</c:v>
                </c:pt>
                <c:pt idx="4299">
                  <c:v>646.00400000000002</c:v>
                </c:pt>
                <c:pt idx="4300">
                  <c:v>647.005</c:v>
                </c:pt>
                <c:pt idx="4301">
                  <c:v>648.005</c:v>
                </c:pt>
                <c:pt idx="4302">
                  <c:v>649.00599999999997</c:v>
                </c:pt>
                <c:pt idx="4303">
                  <c:v>650.00599999999997</c:v>
                </c:pt>
                <c:pt idx="4304">
                  <c:v>651.00699999999995</c:v>
                </c:pt>
                <c:pt idx="4305">
                  <c:v>652.00699999999995</c:v>
                </c:pt>
                <c:pt idx="4306">
                  <c:v>653.00800000000004</c:v>
                </c:pt>
                <c:pt idx="4307">
                  <c:v>654.00800000000004</c:v>
                </c:pt>
                <c:pt idx="4308">
                  <c:v>655.00900000000001</c:v>
                </c:pt>
                <c:pt idx="4309">
                  <c:v>656.00900000000001</c:v>
                </c:pt>
                <c:pt idx="4310">
                  <c:v>657.01</c:v>
                </c:pt>
                <c:pt idx="4311">
                  <c:v>658.01</c:v>
                </c:pt>
                <c:pt idx="4312">
                  <c:v>658.99</c:v>
                </c:pt>
                <c:pt idx="4313">
                  <c:v>659.99099999999999</c:v>
                </c:pt>
                <c:pt idx="4314">
                  <c:v>660.37099999999998</c:v>
                </c:pt>
                <c:pt idx="4315">
                  <c:v>660.99099999999999</c:v>
                </c:pt>
                <c:pt idx="4316">
                  <c:v>661.99199999999996</c:v>
                </c:pt>
                <c:pt idx="4317">
                  <c:v>662.99199999999996</c:v>
                </c:pt>
                <c:pt idx="4318">
                  <c:v>663.99300000000005</c:v>
                </c:pt>
                <c:pt idx="4319">
                  <c:v>664.99300000000005</c:v>
                </c:pt>
                <c:pt idx="4320">
                  <c:v>665.99400000000003</c:v>
                </c:pt>
                <c:pt idx="4321">
                  <c:v>666.99400000000003</c:v>
                </c:pt>
                <c:pt idx="4322">
                  <c:v>667.995</c:v>
                </c:pt>
                <c:pt idx="4323">
                  <c:v>668.995</c:v>
                </c:pt>
                <c:pt idx="4324">
                  <c:v>669.99599999999998</c:v>
                </c:pt>
                <c:pt idx="4325">
                  <c:v>670.99599999999998</c:v>
                </c:pt>
                <c:pt idx="4326">
                  <c:v>671.99699999999996</c:v>
                </c:pt>
                <c:pt idx="4327">
                  <c:v>672.99699999999996</c:v>
                </c:pt>
                <c:pt idx="4328">
                  <c:v>673.99800000000005</c:v>
                </c:pt>
                <c:pt idx="4329">
                  <c:v>674.99800000000005</c:v>
                </c:pt>
                <c:pt idx="4330">
                  <c:v>675.99900000000002</c:v>
                </c:pt>
                <c:pt idx="4331">
                  <c:v>676.99900000000002</c:v>
                </c:pt>
                <c:pt idx="4332">
                  <c:v>678</c:v>
                </c:pt>
                <c:pt idx="4333">
                  <c:v>679</c:v>
                </c:pt>
                <c:pt idx="4334">
                  <c:v>680.00099999999998</c:v>
                </c:pt>
                <c:pt idx="4335">
                  <c:v>680.38099999999997</c:v>
                </c:pt>
                <c:pt idx="4336">
                  <c:v>681.00099999999998</c:v>
                </c:pt>
                <c:pt idx="4337">
                  <c:v>682.00199999999995</c:v>
                </c:pt>
                <c:pt idx="4338">
                  <c:v>683.00199999999995</c:v>
                </c:pt>
                <c:pt idx="4339">
                  <c:v>684.00300000000004</c:v>
                </c:pt>
                <c:pt idx="4340">
                  <c:v>685.00300000000004</c:v>
                </c:pt>
                <c:pt idx="4341">
                  <c:v>686.00400000000002</c:v>
                </c:pt>
                <c:pt idx="4342">
                  <c:v>687.00400000000002</c:v>
                </c:pt>
                <c:pt idx="4343">
                  <c:v>688.005</c:v>
                </c:pt>
                <c:pt idx="4344">
                  <c:v>689.005</c:v>
                </c:pt>
                <c:pt idx="4345">
                  <c:v>690.00599999999997</c:v>
                </c:pt>
                <c:pt idx="4346">
                  <c:v>691.00599999999997</c:v>
                </c:pt>
                <c:pt idx="4347">
                  <c:v>692.00699999999995</c:v>
                </c:pt>
                <c:pt idx="4348">
                  <c:v>693.00699999999995</c:v>
                </c:pt>
                <c:pt idx="4349">
                  <c:v>694.00800000000004</c:v>
                </c:pt>
                <c:pt idx="4350">
                  <c:v>695.00800000000004</c:v>
                </c:pt>
                <c:pt idx="4351">
                  <c:v>696.00900000000001</c:v>
                </c:pt>
                <c:pt idx="4352">
                  <c:v>697.00900000000001</c:v>
                </c:pt>
                <c:pt idx="4353">
                  <c:v>698.01</c:v>
                </c:pt>
                <c:pt idx="4354">
                  <c:v>698.99</c:v>
                </c:pt>
                <c:pt idx="4355">
                  <c:v>699.99099999999999</c:v>
                </c:pt>
                <c:pt idx="4356">
                  <c:v>700.39099999999996</c:v>
                </c:pt>
                <c:pt idx="4357">
                  <c:v>700.99099999999999</c:v>
                </c:pt>
                <c:pt idx="4358">
                  <c:v>701.99199999999996</c:v>
                </c:pt>
                <c:pt idx="4359">
                  <c:v>702.99199999999996</c:v>
                </c:pt>
                <c:pt idx="4360">
                  <c:v>703.99300000000005</c:v>
                </c:pt>
                <c:pt idx="4361">
                  <c:v>704.99300000000005</c:v>
                </c:pt>
                <c:pt idx="4362">
                  <c:v>705.99400000000003</c:v>
                </c:pt>
                <c:pt idx="4363">
                  <c:v>706.99400000000003</c:v>
                </c:pt>
                <c:pt idx="4364">
                  <c:v>707.995</c:v>
                </c:pt>
                <c:pt idx="4365">
                  <c:v>708.995</c:v>
                </c:pt>
                <c:pt idx="4366">
                  <c:v>709.99599999999998</c:v>
                </c:pt>
                <c:pt idx="4367">
                  <c:v>710.99599999999998</c:v>
                </c:pt>
                <c:pt idx="4368">
                  <c:v>711.99699999999996</c:v>
                </c:pt>
                <c:pt idx="4369">
                  <c:v>712.99699999999996</c:v>
                </c:pt>
                <c:pt idx="4370">
                  <c:v>713.99800000000005</c:v>
                </c:pt>
                <c:pt idx="4371">
                  <c:v>714.99800000000005</c:v>
                </c:pt>
                <c:pt idx="4372">
                  <c:v>715.99900000000002</c:v>
                </c:pt>
                <c:pt idx="4373">
                  <c:v>716.99900000000002</c:v>
                </c:pt>
                <c:pt idx="4374">
                  <c:v>718</c:v>
                </c:pt>
                <c:pt idx="4375">
                  <c:v>719</c:v>
                </c:pt>
                <c:pt idx="4376">
                  <c:v>720.00099999999998</c:v>
                </c:pt>
                <c:pt idx="4377">
                  <c:v>720.40099999999995</c:v>
                </c:pt>
                <c:pt idx="4378">
                  <c:v>721.00099999999998</c:v>
                </c:pt>
                <c:pt idx="4379">
                  <c:v>722.00199999999995</c:v>
                </c:pt>
                <c:pt idx="4380">
                  <c:v>723.00199999999995</c:v>
                </c:pt>
                <c:pt idx="4381">
                  <c:v>724.00300000000004</c:v>
                </c:pt>
                <c:pt idx="4382">
                  <c:v>725.00300000000004</c:v>
                </c:pt>
                <c:pt idx="4383">
                  <c:v>726.00400000000002</c:v>
                </c:pt>
                <c:pt idx="4384">
                  <c:v>727.00400000000002</c:v>
                </c:pt>
                <c:pt idx="4385">
                  <c:v>728.005</c:v>
                </c:pt>
                <c:pt idx="4386">
                  <c:v>729.005</c:v>
                </c:pt>
                <c:pt idx="4387">
                  <c:v>730.00599999999997</c:v>
                </c:pt>
                <c:pt idx="4388">
                  <c:v>731.00599999999997</c:v>
                </c:pt>
                <c:pt idx="4389">
                  <c:v>732.00699999999995</c:v>
                </c:pt>
                <c:pt idx="4390">
                  <c:v>733.00699999999995</c:v>
                </c:pt>
                <c:pt idx="4391">
                  <c:v>734.00800000000004</c:v>
                </c:pt>
                <c:pt idx="4392">
                  <c:v>735.00800000000004</c:v>
                </c:pt>
                <c:pt idx="4393">
                  <c:v>736.00900000000001</c:v>
                </c:pt>
                <c:pt idx="4394">
                  <c:v>737.00900000000001</c:v>
                </c:pt>
                <c:pt idx="4395">
                  <c:v>738.01</c:v>
                </c:pt>
                <c:pt idx="4396">
                  <c:v>738.99</c:v>
                </c:pt>
                <c:pt idx="4397">
                  <c:v>739.99099999999999</c:v>
                </c:pt>
                <c:pt idx="4398">
                  <c:v>740.41099999999994</c:v>
                </c:pt>
                <c:pt idx="4399">
                  <c:v>740.99099999999999</c:v>
                </c:pt>
                <c:pt idx="4400">
                  <c:v>741.99199999999996</c:v>
                </c:pt>
                <c:pt idx="4401">
                  <c:v>742.99199999999996</c:v>
                </c:pt>
                <c:pt idx="4402">
                  <c:v>743.99300000000005</c:v>
                </c:pt>
                <c:pt idx="4403">
                  <c:v>744.99300000000005</c:v>
                </c:pt>
                <c:pt idx="4404">
                  <c:v>745.99400000000003</c:v>
                </c:pt>
                <c:pt idx="4405">
                  <c:v>746.99400000000003</c:v>
                </c:pt>
                <c:pt idx="4406">
                  <c:v>747.995</c:v>
                </c:pt>
                <c:pt idx="4407">
                  <c:v>748.995</c:v>
                </c:pt>
                <c:pt idx="4408">
                  <c:v>749.99599999999998</c:v>
                </c:pt>
                <c:pt idx="4409">
                  <c:v>750.99599999999998</c:v>
                </c:pt>
                <c:pt idx="4410">
                  <c:v>751.99699999999996</c:v>
                </c:pt>
                <c:pt idx="4411">
                  <c:v>752.99699999999996</c:v>
                </c:pt>
                <c:pt idx="4412">
                  <c:v>753.99800000000005</c:v>
                </c:pt>
                <c:pt idx="4413">
                  <c:v>754.99800000000005</c:v>
                </c:pt>
                <c:pt idx="4414">
                  <c:v>755.99900000000002</c:v>
                </c:pt>
                <c:pt idx="4415">
                  <c:v>756.99900000000002</c:v>
                </c:pt>
                <c:pt idx="4416">
                  <c:v>758</c:v>
                </c:pt>
                <c:pt idx="4417">
                  <c:v>759</c:v>
                </c:pt>
                <c:pt idx="4418">
                  <c:v>760.00099999999998</c:v>
                </c:pt>
                <c:pt idx="4419">
                  <c:v>760.42100000000005</c:v>
                </c:pt>
                <c:pt idx="4420">
                  <c:v>761.00099999999998</c:v>
                </c:pt>
                <c:pt idx="4421">
                  <c:v>762.00199999999995</c:v>
                </c:pt>
                <c:pt idx="4422">
                  <c:v>763.00199999999995</c:v>
                </c:pt>
                <c:pt idx="4423">
                  <c:v>764.00300000000004</c:v>
                </c:pt>
                <c:pt idx="4424">
                  <c:v>765.00300000000004</c:v>
                </c:pt>
                <c:pt idx="4425">
                  <c:v>766.00400000000002</c:v>
                </c:pt>
                <c:pt idx="4426">
                  <c:v>767.00400000000002</c:v>
                </c:pt>
                <c:pt idx="4427">
                  <c:v>768.005</c:v>
                </c:pt>
                <c:pt idx="4428">
                  <c:v>769.005</c:v>
                </c:pt>
                <c:pt idx="4429">
                  <c:v>770.00599999999997</c:v>
                </c:pt>
                <c:pt idx="4430">
                  <c:v>771.00599999999997</c:v>
                </c:pt>
                <c:pt idx="4431">
                  <c:v>772.00699999999995</c:v>
                </c:pt>
                <c:pt idx="4432">
                  <c:v>773.00699999999995</c:v>
                </c:pt>
                <c:pt idx="4433">
                  <c:v>774.00800000000004</c:v>
                </c:pt>
                <c:pt idx="4434">
                  <c:v>775.00800000000004</c:v>
                </c:pt>
                <c:pt idx="4435">
                  <c:v>776.00900000000001</c:v>
                </c:pt>
                <c:pt idx="4436">
                  <c:v>777.00900000000001</c:v>
                </c:pt>
                <c:pt idx="4437">
                  <c:v>778.01</c:v>
                </c:pt>
                <c:pt idx="4438">
                  <c:v>778.99</c:v>
                </c:pt>
                <c:pt idx="4439">
                  <c:v>779.99099999999999</c:v>
                </c:pt>
                <c:pt idx="4440">
                  <c:v>780.43100000000004</c:v>
                </c:pt>
                <c:pt idx="4441">
                  <c:v>780.99099999999999</c:v>
                </c:pt>
                <c:pt idx="4442">
                  <c:v>781.99199999999996</c:v>
                </c:pt>
                <c:pt idx="4443">
                  <c:v>782.99199999999996</c:v>
                </c:pt>
                <c:pt idx="4444">
                  <c:v>783.99300000000005</c:v>
                </c:pt>
                <c:pt idx="4445">
                  <c:v>784.99300000000005</c:v>
                </c:pt>
                <c:pt idx="4446">
                  <c:v>785.99400000000003</c:v>
                </c:pt>
                <c:pt idx="4447">
                  <c:v>786.99400000000003</c:v>
                </c:pt>
                <c:pt idx="4448">
                  <c:v>787.995</c:v>
                </c:pt>
                <c:pt idx="4449">
                  <c:v>788.995</c:v>
                </c:pt>
                <c:pt idx="4450">
                  <c:v>789.99599999999998</c:v>
                </c:pt>
                <c:pt idx="4451">
                  <c:v>790.99599999999998</c:v>
                </c:pt>
                <c:pt idx="4452">
                  <c:v>791.99699999999996</c:v>
                </c:pt>
                <c:pt idx="4453">
                  <c:v>792.99699999999996</c:v>
                </c:pt>
                <c:pt idx="4454">
                  <c:v>793.99800000000005</c:v>
                </c:pt>
                <c:pt idx="4455">
                  <c:v>794.99800000000005</c:v>
                </c:pt>
                <c:pt idx="4456">
                  <c:v>795.99900000000002</c:v>
                </c:pt>
                <c:pt idx="4457">
                  <c:v>796.99900000000002</c:v>
                </c:pt>
                <c:pt idx="4458">
                  <c:v>798</c:v>
                </c:pt>
                <c:pt idx="4459">
                  <c:v>799</c:v>
                </c:pt>
                <c:pt idx="4460">
                  <c:v>800.00099999999998</c:v>
                </c:pt>
                <c:pt idx="4461">
                  <c:v>800.44100000000003</c:v>
                </c:pt>
                <c:pt idx="4462">
                  <c:v>820.45100000000002</c:v>
                </c:pt>
                <c:pt idx="4463">
                  <c:v>840.46100000000001</c:v>
                </c:pt>
                <c:pt idx="4464">
                  <c:v>850.00599999999997</c:v>
                </c:pt>
                <c:pt idx="4465">
                  <c:v>860.471</c:v>
                </c:pt>
                <c:pt idx="4466">
                  <c:v>880.48099999999999</c:v>
                </c:pt>
                <c:pt idx="4467">
                  <c:v>899.99099999999999</c:v>
                </c:pt>
                <c:pt idx="4468">
                  <c:v>900.49099999999999</c:v>
                </c:pt>
                <c:pt idx="4469">
                  <c:v>920.50099999999998</c:v>
                </c:pt>
                <c:pt idx="4470">
                  <c:v>940.51099999999997</c:v>
                </c:pt>
                <c:pt idx="4471">
                  <c:v>949.99599999999998</c:v>
                </c:pt>
                <c:pt idx="4472">
                  <c:v>960.52099999999996</c:v>
                </c:pt>
                <c:pt idx="4473">
                  <c:v>980.53099999999995</c:v>
                </c:pt>
                <c:pt idx="4474">
                  <c:v>1000</c:v>
                </c:pt>
                <c:pt idx="4475">
                  <c:v>1000.54</c:v>
                </c:pt>
                <c:pt idx="4476">
                  <c:v>1020.55</c:v>
                </c:pt>
                <c:pt idx="4477">
                  <c:v>1040.56</c:v>
                </c:pt>
                <c:pt idx="4478">
                  <c:v>1050.01</c:v>
                </c:pt>
                <c:pt idx="4479">
                  <c:v>1060.57</c:v>
                </c:pt>
                <c:pt idx="4480">
                  <c:v>1080.58</c:v>
                </c:pt>
                <c:pt idx="4481">
                  <c:v>1099.99</c:v>
                </c:pt>
                <c:pt idx="4482">
                  <c:v>1100.5899999999999</c:v>
                </c:pt>
                <c:pt idx="4483">
                  <c:v>1120.5999999999999</c:v>
                </c:pt>
                <c:pt idx="4484">
                  <c:v>1140.6099999999999</c:v>
                </c:pt>
                <c:pt idx="4485">
                  <c:v>1150</c:v>
                </c:pt>
                <c:pt idx="4486">
                  <c:v>1160.6199999999999</c:v>
                </c:pt>
                <c:pt idx="4487">
                  <c:v>1180.6300000000001</c:v>
                </c:pt>
                <c:pt idx="4488">
                  <c:v>1200</c:v>
                </c:pt>
                <c:pt idx="4489">
                  <c:v>1200.6400000000001</c:v>
                </c:pt>
                <c:pt idx="4490">
                  <c:v>1220.6500000000001</c:v>
                </c:pt>
                <c:pt idx="4491">
                  <c:v>1240.6600000000001</c:v>
                </c:pt>
                <c:pt idx="4492">
                  <c:v>1250.01</c:v>
                </c:pt>
                <c:pt idx="4493">
                  <c:v>1260.67</c:v>
                </c:pt>
                <c:pt idx="4494">
                  <c:v>1280.68</c:v>
                </c:pt>
                <c:pt idx="4495">
                  <c:v>1299.99</c:v>
                </c:pt>
                <c:pt idx="4496">
                  <c:v>1300.69</c:v>
                </c:pt>
                <c:pt idx="4497">
                  <c:v>1320.7</c:v>
                </c:pt>
                <c:pt idx="4498">
                  <c:v>1340.71</c:v>
                </c:pt>
                <c:pt idx="4499">
                  <c:v>1350</c:v>
                </c:pt>
                <c:pt idx="4500">
                  <c:v>1360.72</c:v>
                </c:pt>
                <c:pt idx="4501">
                  <c:v>1380.73</c:v>
                </c:pt>
                <c:pt idx="4502">
                  <c:v>1400</c:v>
                </c:pt>
                <c:pt idx="4503">
                  <c:v>1400.74</c:v>
                </c:pt>
                <c:pt idx="4504">
                  <c:v>1420.75</c:v>
                </c:pt>
                <c:pt idx="4505">
                  <c:v>1440.76</c:v>
                </c:pt>
                <c:pt idx="4506">
                  <c:v>1450.01</c:v>
                </c:pt>
                <c:pt idx="4507">
                  <c:v>1460.77</c:v>
                </c:pt>
                <c:pt idx="4508">
                  <c:v>1480.78</c:v>
                </c:pt>
                <c:pt idx="4509">
                  <c:v>1499.99</c:v>
                </c:pt>
                <c:pt idx="4510">
                  <c:v>1500.79</c:v>
                </c:pt>
                <c:pt idx="4511">
                  <c:v>1520.8</c:v>
                </c:pt>
                <c:pt idx="4512">
                  <c:v>1540.81</c:v>
                </c:pt>
                <c:pt idx="4513">
                  <c:v>1550</c:v>
                </c:pt>
                <c:pt idx="4514">
                  <c:v>1560.82</c:v>
                </c:pt>
                <c:pt idx="4515">
                  <c:v>1580.83</c:v>
                </c:pt>
                <c:pt idx="4516">
                  <c:v>1600</c:v>
                </c:pt>
                <c:pt idx="4517">
                  <c:v>1600.84</c:v>
                </c:pt>
                <c:pt idx="4518">
                  <c:v>1620.85</c:v>
                </c:pt>
                <c:pt idx="4519">
                  <c:v>1640.86</c:v>
                </c:pt>
                <c:pt idx="4520">
                  <c:v>1650.01</c:v>
                </c:pt>
                <c:pt idx="4521">
                  <c:v>1660.87</c:v>
                </c:pt>
                <c:pt idx="4522">
                  <c:v>1680.88</c:v>
                </c:pt>
                <c:pt idx="4523">
                  <c:v>1699.99</c:v>
                </c:pt>
                <c:pt idx="4524">
                  <c:v>1700.89</c:v>
                </c:pt>
                <c:pt idx="4525">
                  <c:v>1720.9</c:v>
                </c:pt>
                <c:pt idx="4526">
                  <c:v>1740.91</c:v>
                </c:pt>
                <c:pt idx="4527">
                  <c:v>1750</c:v>
                </c:pt>
                <c:pt idx="4528">
                  <c:v>1760.92</c:v>
                </c:pt>
                <c:pt idx="4529">
                  <c:v>1780.93</c:v>
                </c:pt>
                <c:pt idx="4530">
                  <c:v>1800</c:v>
                </c:pt>
                <c:pt idx="4531">
                  <c:v>1800.94</c:v>
                </c:pt>
                <c:pt idx="4532">
                  <c:v>1820.95</c:v>
                </c:pt>
                <c:pt idx="4533">
                  <c:v>1840.96</c:v>
                </c:pt>
                <c:pt idx="4534">
                  <c:v>1850.01</c:v>
                </c:pt>
                <c:pt idx="4535">
                  <c:v>1860.97</c:v>
                </c:pt>
                <c:pt idx="4536">
                  <c:v>1880.98</c:v>
                </c:pt>
                <c:pt idx="4537">
                  <c:v>1899.99</c:v>
                </c:pt>
                <c:pt idx="4538">
                  <c:v>1900.99</c:v>
                </c:pt>
                <c:pt idx="4539">
                  <c:v>1921</c:v>
                </c:pt>
                <c:pt idx="4540">
                  <c:v>1941.01</c:v>
                </c:pt>
                <c:pt idx="4541">
                  <c:v>1950</c:v>
                </c:pt>
                <c:pt idx="4542">
                  <c:v>1961.02</c:v>
                </c:pt>
                <c:pt idx="4543">
                  <c:v>1981.03</c:v>
                </c:pt>
                <c:pt idx="4544">
                  <c:v>2000</c:v>
                </c:pt>
                <c:pt idx="4545">
                  <c:v>2001.04</c:v>
                </c:pt>
                <c:pt idx="4546">
                  <c:v>2021.05</c:v>
                </c:pt>
                <c:pt idx="4547">
                  <c:v>2041.06</c:v>
                </c:pt>
                <c:pt idx="4548">
                  <c:v>2050.0100000000002</c:v>
                </c:pt>
                <c:pt idx="4549">
                  <c:v>2061.0700000000002</c:v>
                </c:pt>
                <c:pt idx="4550">
                  <c:v>2081.08</c:v>
                </c:pt>
                <c:pt idx="4551">
                  <c:v>2099.9899999999998</c:v>
                </c:pt>
                <c:pt idx="4552">
                  <c:v>2101.09</c:v>
                </c:pt>
                <c:pt idx="4553">
                  <c:v>2121.1</c:v>
                </c:pt>
                <c:pt idx="4554">
                  <c:v>2141.11</c:v>
                </c:pt>
                <c:pt idx="4555">
                  <c:v>2150</c:v>
                </c:pt>
                <c:pt idx="4556">
                  <c:v>2161.12</c:v>
                </c:pt>
                <c:pt idx="4557">
                  <c:v>2181.13</c:v>
                </c:pt>
                <c:pt idx="4558">
                  <c:v>2200</c:v>
                </c:pt>
                <c:pt idx="4559">
                  <c:v>2201.14</c:v>
                </c:pt>
                <c:pt idx="4560">
                  <c:v>2221.15</c:v>
                </c:pt>
                <c:pt idx="4561">
                  <c:v>2241.16</c:v>
                </c:pt>
                <c:pt idx="4562">
                  <c:v>2250.0100000000002</c:v>
                </c:pt>
                <c:pt idx="4563">
                  <c:v>2261.17</c:v>
                </c:pt>
                <c:pt idx="4564">
                  <c:v>2281.1799999999998</c:v>
                </c:pt>
                <c:pt idx="4565">
                  <c:v>2299.9899999999998</c:v>
                </c:pt>
                <c:pt idx="4566">
                  <c:v>2301.19</c:v>
                </c:pt>
                <c:pt idx="4567">
                  <c:v>2321.1999999999998</c:v>
                </c:pt>
                <c:pt idx="4568">
                  <c:v>2341.21</c:v>
                </c:pt>
                <c:pt idx="4569">
                  <c:v>2350</c:v>
                </c:pt>
                <c:pt idx="4570">
                  <c:v>2361.2199999999998</c:v>
                </c:pt>
                <c:pt idx="4571">
                  <c:v>2381.23</c:v>
                </c:pt>
                <c:pt idx="4572">
                  <c:v>2400</c:v>
                </c:pt>
                <c:pt idx="4573">
                  <c:v>2401.2399999999998</c:v>
                </c:pt>
                <c:pt idx="4574">
                  <c:v>2421.25</c:v>
                </c:pt>
                <c:pt idx="4575">
                  <c:v>2441.2600000000002</c:v>
                </c:pt>
                <c:pt idx="4576">
                  <c:v>2450.0100000000002</c:v>
                </c:pt>
                <c:pt idx="4577">
                  <c:v>2461.27</c:v>
                </c:pt>
                <c:pt idx="4578">
                  <c:v>2481.2800000000002</c:v>
                </c:pt>
                <c:pt idx="4579">
                  <c:v>2499.9899999999998</c:v>
                </c:pt>
                <c:pt idx="4580">
                  <c:v>2501.29</c:v>
                </c:pt>
                <c:pt idx="4581">
                  <c:v>2521.3000000000002</c:v>
                </c:pt>
                <c:pt idx="4582">
                  <c:v>2541.31</c:v>
                </c:pt>
                <c:pt idx="4583">
                  <c:v>2550</c:v>
                </c:pt>
                <c:pt idx="4584">
                  <c:v>2561.3200000000002</c:v>
                </c:pt>
                <c:pt idx="4585">
                  <c:v>2581.33</c:v>
                </c:pt>
                <c:pt idx="4586">
                  <c:v>2600</c:v>
                </c:pt>
                <c:pt idx="4587">
                  <c:v>2601.34</c:v>
                </c:pt>
                <c:pt idx="4588">
                  <c:v>2621.35</c:v>
                </c:pt>
                <c:pt idx="4589">
                  <c:v>2641.36</c:v>
                </c:pt>
                <c:pt idx="4590">
                  <c:v>2650.01</c:v>
                </c:pt>
                <c:pt idx="4591">
                  <c:v>2661.37</c:v>
                </c:pt>
                <c:pt idx="4592">
                  <c:v>2681.38</c:v>
                </c:pt>
                <c:pt idx="4593">
                  <c:v>2699.99</c:v>
                </c:pt>
                <c:pt idx="4594">
                  <c:v>2701.39</c:v>
                </c:pt>
                <c:pt idx="4595">
                  <c:v>2721.4</c:v>
                </c:pt>
                <c:pt idx="4596">
                  <c:v>2741.41</c:v>
                </c:pt>
                <c:pt idx="4597">
                  <c:v>2750</c:v>
                </c:pt>
                <c:pt idx="4598">
                  <c:v>2761.42</c:v>
                </c:pt>
                <c:pt idx="4599">
                  <c:v>2781.43</c:v>
                </c:pt>
                <c:pt idx="4600">
                  <c:v>2800</c:v>
                </c:pt>
                <c:pt idx="4601">
                  <c:v>2801.44</c:v>
                </c:pt>
                <c:pt idx="4602">
                  <c:v>2821.45</c:v>
                </c:pt>
                <c:pt idx="4603">
                  <c:v>2841.46</c:v>
                </c:pt>
                <c:pt idx="4604">
                  <c:v>2850.01</c:v>
                </c:pt>
                <c:pt idx="4605">
                  <c:v>2861.47</c:v>
                </c:pt>
                <c:pt idx="4606">
                  <c:v>2881.48</c:v>
                </c:pt>
                <c:pt idx="4607">
                  <c:v>2899.99</c:v>
                </c:pt>
                <c:pt idx="4608">
                  <c:v>2901.49</c:v>
                </c:pt>
                <c:pt idx="4609">
                  <c:v>2921.5</c:v>
                </c:pt>
                <c:pt idx="4610">
                  <c:v>2941.51</c:v>
                </c:pt>
                <c:pt idx="4611">
                  <c:v>2950</c:v>
                </c:pt>
                <c:pt idx="4612">
                  <c:v>2961.52</c:v>
                </c:pt>
                <c:pt idx="4613">
                  <c:v>2981.53</c:v>
                </c:pt>
                <c:pt idx="4614">
                  <c:v>3000</c:v>
                </c:pt>
                <c:pt idx="4615">
                  <c:v>3000.02</c:v>
                </c:pt>
              </c:numCache>
            </c:numRef>
          </c:xVal>
          <c:yVal>
            <c:numRef>
              <c:f>'compare experiment and Paret'!$B$2:$B$4617</c:f>
              <c:numCache>
                <c:formatCode>0.00E+00</c:formatCode>
                <c:ptCount val="4616"/>
                <c:pt idx="0">
                  <c:v>2E-3</c:v>
                </c:pt>
                <c:pt idx="1">
                  <c:v>2E-3</c:v>
                </c:pt>
                <c:pt idx="2">
                  <c:v>1.68881E-3</c:v>
                </c:pt>
                <c:pt idx="3">
                  <c:v>1.67691E-3</c:v>
                </c:pt>
                <c:pt idx="4">
                  <c:v>1.6679500000000001E-3</c:v>
                </c:pt>
                <c:pt idx="5">
                  <c:v>1.65968E-3</c:v>
                </c:pt>
                <c:pt idx="6">
                  <c:v>1.6519600000000001E-3</c:v>
                </c:pt>
                <c:pt idx="7">
                  <c:v>1.6446900000000001E-3</c:v>
                </c:pt>
                <c:pt idx="8">
                  <c:v>1.6378E-3</c:v>
                </c:pt>
                <c:pt idx="9">
                  <c:v>1.63123E-3</c:v>
                </c:pt>
                <c:pt idx="10">
                  <c:v>1.6249300000000001E-3</c:v>
                </c:pt>
                <c:pt idx="11">
                  <c:v>1.6188799999999998E-3</c:v>
                </c:pt>
                <c:pt idx="12">
                  <c:v>1.9128799999999998E-3</c:v>
                </c:pt>
                <c:pt idx="13">
                  <c:v>1.9172899999999999E-3</c:v>
                </c:pt>
                <c:pt idx="14">
                  <c:v>1.9209499999999998E-3</c:v>
                </c:pt>
                <c:pt idx="15">
                  <c:v>1.9240300000000002E-3</c:v>
                </c:pt>
                <c:pt idx="16">
                  <c:v>1.9266800000000001E-3</c:v>
                </c:pt>
                <c:pt idx="17">
                  <c:v>1.9289700000000001E-3</c:v>
                </c:pt>
                <c:pt idx="18">
                  <c:v>1.9309800000000001E-3</c:v>
                </c:pt>
                <c:pt idx="19">
                  <c:v>1.9327600000000002E-3</c:v>
                </c:pt>
                <c:pt idx="20">
                  <c:v>1.93435E-3</c:v>
                </c:pt>
                <c:pt idx="21">
                  <c:v>1.93578E-3</c:v>
                </c:pt>
                <c:pt idx="22">
                  <c:v>1.9370700000000002E-3</c:v>
                </c:pt>
                <c:pt idx="23">
                  <c:v>1.9382500000000001E-3</c:v>
                </c:pt>
                <c:pt idx="24">
                  <c:v>1.93932E-3</c:v>
                </c:pt>
                <c:pt idx="25">
                  <c:v>1.9403100000000002E-3</c:v>
                </c:pt>
                <c:pt idx="26">
                  <c:v>1.9412199999999998E-3</c:v>
                </c:pt>
                <c:pt idx="27">
                  <c:v>1.9420600000000002E-3</c:v>
                </c:pt>
                <c:pt idx="28">
                  <c:v>1.9428400000000001E-3</c:v>
                </c:pt>
                <c:pt idx="29">
                  <c:v>1.9435699999999999E-3</c:v>
                </c:pt>
                <c:pt idx="30">
                  <c:v>1.94425E-3</c:v>
                </c:pt>
                <c:pt idx="31">
                  <c:v>1.9448899999999999E-3</c:v>
                </c:pt>
                <c:pt idx="32">
                  <c:v>1.94549E-3</c:v>
                </c:pt>
                <c:pt idx="33">
                  <c:v>1.9460600000000001E-3</c:v>
                </c:pt>
                <c:pt idx="34">
                  <c:v>1.9466000000000002E-3</c:v>
                </c:pt>
                <c:pt idx="35">
                  <c:v>1.9471099999999997E-3</c:v>
                </c:pt>
                <c:pt idx="36">
                  <c:v>1.9476000000000003E-3</c:v>
                </c:pt>
                <c:pt idx="37">
                  <c:v>1.9480600000000002E-3</c:v>
                </c:pt>
                <c:pt idx="38">
                  <c:v>1.9485099999999999E-3</c:v>
                </c:pt>
                <c:pt idx="39">
                  <c:v>1.94893E-3</c:v>
                </c:pt>
                <c:pt idx="40">
                  <c:v>1.9493399999999999E-3</c:v>
                </c:pt>
                <c:pt idx="41">
                  <c:v>1.9497399999999999E-3</c:v>
                </c:pt>
                <c:pt idx="42">
                  <c:v>1.9501199999999998E-3</c:v>
                </c:pt>
                <c:pt idx="43">
                  <c:v>1.9504800000000001E-3</c:v>
                </c:pt>
                <c:pt idx="44">
                  <c:v>1.9508399999999999E-3</c:v>
                </c:pt>
                <c:pt idx="45">
                  <c:v>1.9511799999999998E-3</c:v>
                </c:pt>
                <c:pt idx="46">
                  <c:v>1.95152E-3</c:v>
                </c:pt>
                <c:pt idx="47">
                  <c:v>1.9518399999999998E-3</c:v>
                </c:pt>
                <c:pt idx="48">
                  <c:v>1.9521599999999999E-3</c:v>
                </c:pt>
                <c:pt idx="49">
                  <c:v>1.95247E-3</c:v>
                </c:pt>
                <c:pt idx="50">
                  <c:v>1.9527700000000002E-3</c:v>
                </c:pt>
                <c:pt idx="51">
                  <c:v>1.9530600000000002E-3</c:v>
                </c:pt>
                <c:pt idx="52">
                  <c:v>1.95335E-3</c:v>
                </c:pt>
                <c:pt idx="53">
                  <c:v>1.9536299999999996E-3</c:v>
                </c:pt>
                <c:pt idx="54">
                  <c:v>1.9539000000000002E-3</c:v>
                </c:pt>
                <c:pt idx="55">
                  <c:v>1.9541699999999999E-3</c:v>
                </c:pt>
                <c:pt idx="56">
                  <c:v>1.9544300000000001E-3</c:v>
                </c:pt>
                <c:pt idx="57">
                  <c:v>1.9546899999999998E-3</c:v>
                </c:pt>
                <c:pt idx="58">
                  <c:v>1.9549400000000001E-3</c:v>
                </c:pt>
                <c:pt idx="59">
                  <c:v>1.9551899999999999E-3</c:v>
                </c:pt>
                <c:pt idx="60">
                  <c:v>1.9554299999999998E-3</c:v>
                </c:pt>
                <c:pt idx="61">
                  <c:v>1.9556700000000001E-3</c:v>
                </c:pt>
                <c:pt idx="62">
                  <c:v>1.9559E-3</c:v>
                </c:pt>
                <c:pt idx="63">
                  <c:v>1.9561399999999999E-3</c:v>
                </c:pt>
                <c:pt idx="64">
                  <c:v>1.9563600000000003E-3</c:v>
                </c:pt>
                <c:pt idx="65">
                  <c:v>1.9565799999999999E-3</c:v>
                </c:pt>
                <c:pt idx="66">
                  <c:v>1.9567999999999999E-3</c:v>
                </c:pt>
                <c:pt idx="67">
                  <c:v>1.9570200000000003E-3</c:v>
                </c:pt>
                <c:pt idx="68">
                  <c:v>1.9572299999999999E-3</c:v>
                </c:pt>
                <c:pt idx="69">
                  <c:v>1.95744E-3</c:v>
                </c:pt>
                <c:pt idx="70">
                  <c:v>1.9576400000000001E-3</c:v>
                </c:pt>
                <c:pt idx="71">
                  <c:v>1.9578499999999997E-3</c:v>
                </c:pt>
                <c:pt idx="72">
                  <c:v>1.9580399999999999E-3</c:v>
                </c:pt>
                <c:pt idx="73">
                  <c:v>1.95824E-3</c:v>
                </c:pt>
                <c:pt idx="74">
                  <c:v>1.9584300000000002E-3</c:v>
                </c:pt>
                <c:pt idx="75">
                  <c:v>1.9586199999999999E-3</c:v>
                </c:pt>
                <c:pt idx="76">
                  <c:v>1.9588100000000001E-3</c:v>
                </c:pt>
                <c:pt idx="77">
                  <c:v>1.9589899999999999E-3</c:v>
                </c:pt>
                <c:pt idx="78">
                  <c:v>1.95918E-3</c:v>
                </c:pt>
                <c:pt idx="79">
                  <c:v>1.9593500000000003E-3</c:v>
                </c:pt>
                <c:pt idx="80">
                  <c:v>1.9595300000000001E-3</c:v>
                </c:pt>
                <c:pt idx="81">
                  <c:v>1.9597E-3</c:v>
                </c:pt>
                <c:pt idx="82">
                  <c:v>1.9598700000000003E-3</c:v>
                </c:pt>
                <c:pt idx="83">
                  <c:v>1.9600400000000001E-3</c:v>
                </c:pt>
                <c:pt idx="84">
                  <c:v>1.96021E-3</c:v>
                </c:pt>
                <c:pt idx="85">
                  <c:v>1.9603699999999999E-3</c:v>
                </c:pt>
                <c:pt idx="86">
                  <c:v>1.9605300000000003E-3</c:v>
                </c:pt>
                <c:pt idx="87">
                  <c:v>1.9606899999999997E-3</c:v>
                </c:pt>
                <c:pt idx="88">
                  <c:v>1.9608500000000001E-3</c:v>
                </c:pt>
                <c:pt idx="89">
                  <c:v>1.9610000000000001E-3</c:v>
                </c:pt>
                <c:pt idx="90">
                  <c:v>1.96116E-3</c:v>
                </c:pt>
                <c:pt idx="91">
                  <c:v>1.96131E-3</c:v>
                </c:pt>
                <c:pt idx="92">
                  <c:v>1.9614599999999999E-3</c:v>
                </c:pt>
                <c:pt idx="93">
                  <c:v>1.9616E-3</c:v>
                </c:pt>
                <c:pt idx="94">
                  <c:v>1.96175E-3</c:v>
                </c:pt>
                <c:pt idx="95">
                  <c:v>1.96189E-3</c:v>
                </c:pt>
                <c:pt idx="96">
                  <c:v>1.96203E-3</c:v>
                </c:pt>
                <c:pt idx="97">
                  <c:v>1.9621700000000001E-3</c:v>
                </c:pt>
                <c:pt idx="98">
                  <c:v>1.9622999999999997E-3</c:v>
                </c:pt>
                <c:pt idx="99">
                  <c:v>1.9624399999999998E-3</c:v>
                </c:pt>
                <c:pt idx="100">
                  <c:v>1.9625700000000003E-3</c:v>
                </c:pt>
                <c:pt idx="101">
                  <c:v>1.9626999999999999E-3</c:v>
                </c:pt>
                <c:pt idx="102">
                  <c:v>1.96283E-3</c:v>
                </c:pt>
                <c:pt idx="103">
                  <c:v>1.9629599999999997E-3</c:v>
                </c:pt>
                <c:pt idx="104">
                  <c:v>1.9630800000000003E-3</c:v>
                </c:pt>
                <c:pt idx="105">
                  <c:v>1.96321E-3</c:v>
                </c:pt>
                <c:pt idx="106">
                  <c:v>1.9633299999999997E-3</c:v>
                </c:pt>
                <c:pt idx="107">
                  <c:v>1.9634499999999998E-3</c:v>
                </c:pt>
                <c:pt idx="108">
                  <c:v>1.96357E-3</c:v>
                </c:pt>
                <c:pt idx="109">
                  <c:v>1.9636900000000001E-3</c:v>
                </c:pt>
                <c:pt idx="110">
                  <c:v>1.9638099999999999E-3</c:v>
                </c:pt>
                <c:pt idx="111">
                  <c:v>1.9639200000000001E-3</c:v>
                </c:pt>
                <c:pt idx="112">
                  <c:v>1.9640300000000003E-3</c:v>
                </c:pt>
                <c:pt idx="113">
                  <c:v>1.96415E-3</c:v>
                </c:pt>
                <c:pt idx="114">
                  <c:v>1.9642600000000002E-3</c:v>
                </c:pt>
                <c:pt idx="115">
                  <c:v>1.9643600000000001E-3</c:v>
                </c:pt>
                <c:pt idx="116">
                  <c:v>1.9644699999999998E-3</c:v>
                </c:pt>
                <c:pt idx="117">
                  <c:v>1.9645800000000001E-3</c:v>
                </c:pt>
                <c:pt idx="118">
                  <c:v>1.9646799999999999E-3</c:v>
                </c:pt>
                <c:pt idx="119">
                  <c:v>1.9647900000000001E-3</c:v>
                </c:pt>
                <c:pt idx="120">
                  <c:v>1.9648900000000004E-3</c:v>
                </c:pt>
                <c:pt idx="121">
                  <c:v>1.9649899999999998E-3</c:v>
                </c:pt>
                <c:pt idx="122">
                  <c:v>1.9650900000000001E-3</c:v>
                </c:pt>
                <c:pt idx="123">
                  <c:v>1.9651899999999999E-3</c:v>
                </c:pt>
                <c:pt idx="124">
                  <c:v>1.9652900000000002E-3</c:v>
                </c:pt>
                <c:pt idx="125">
                  <c:v>1.9653800000000001E-3</c:v>
                </c:pt>
                <c:pt idx="126">
                  <c:v>1.9654799999999999E-3</c:v>
                </c:pt>
                <c:pt idx="127">
                  <c:v>1.9655699999999998E-3</c:v>
                </c:pt>
                <c:pt idx="128">
                  <c:v>1.9656599999999997E-3</c:v>
                </c:pt>
                <c:pt idx="129">
                  <c:v>1.96575E-3</c:v>
                </c:pt>
                <c:pt idx="130">
                  <c:v>1.9658399999999999E-3</c:v>
                </c:pt>
                <c:pt idx="131">
                  <c:v>1.9659300000000003E-3</c:v>
                </c:pt>
                <c:pt idx="132">
                  <c:v>1.9660200000000002E-3</c:v>
                </c:pt>
                <c:pt idx="133">
                  <c:v>1.9661100000000001E-3</c:v>
                </c:pt>
                <c:pt idx="134">
                  <c:v>1.96619E-3</c:v>
                </c:pt>
                <c:pt idx="135">
                  <c:v>1.9662799999999999E-3</c:v>
                </c:pt>
                <c:pt idx="136">
                  <c:v>1.9663599999999999E-3</c:v>
                </c:pt>
                <c:pt idx="137">
                  <c:v>1.9664500000000002E-3</c:v>
                </c:pt>
                <c:pt idx="138">
                  <c:v>1.9665300000000002E-3</c:v>
                </c:pt>
                <c:pt idx="139">
                  <c:v>1.9666099999999997E-3</c:v>
                </c:pt>
                <c:pt idx="140">
                  <c:v>1.9666899999999997E-3</c:v>
                </c:pt>
                <c:pt idx="141">
                  <c:v>1.9667700000000001E-3</c:v>
                </c:pt>
                <c:pt idx="142">
                  <c:v>1.96685E-3</c:v>
                </c:pt>
                <c:pt idx="143">
                  <c:v>1.96692E-3</c:v>
                </c:pt>
                <c:pt idx="144">
                  <c:v>1.967E-3</c:v>
                </c:pt>
                <c:pt idx="145">
                  <c:v>1.96708E-3</c:v>
                </c:pt>
                <c:pt idx="146">
                  <c:v>1.96715E-3</c:v>
                </c:pt>
                <c:pt idx="147">
                  <c:v>1.9672299999999999E-3</c:v>
                </c:pt>
                <c:pt idx="148">
                  <c:v>1.9673000000000004E-3</c:v>
                </c:pt>
                <c:pt idx="149">
                  <c:v>1.96737E-3</c:v>
                </c:pt>
                <c:pt idx="150">
                  <c:v>1.96744E-3</c:v>
                </c:pt>
                <c:pt idx="151">
                  <c:v>1.96751E-3</c:v>
                </c:pt>
                <c:pt idx="152">
                  <c:v>1.96758E-3</c:v>
                </c:pt>
                <c:pt idx="153">
                  <c:v>1.96765E-3</c:v>
                </c:pt>
                <c:pt idx="154">
                  <c:v>1.9677200000000001E-3</c:v>
                </c:pt>
                <c:pt idx="155">
                  <c:v>1.9677900000000001E-3</c:v>
                </c:pt>
                <c:pt idx="156">
                  <c:v>1.9678500000000002E-3</c:v>
                </c:pt>
                <c:pt idx="157">
                  <c:v>1.9679199999999997E-3</c:v>
                </c:pt>
                <c:pt idx="158">
                  <c:v>1.9679799999999998E-3</c:v>
                </c:pt>
                <c:pt idx="159">
                  <c:v>1.9680500000000003E-3</c:v>
                </c:pt>
                <c:pt idx="160">
                  <c:v>1.9681099999999999E-3</c:v>
                </c:pt>
                <c:pt idx="161">
                  <c:v>1.96817E-3</c:v>
                </c:pt>
                <c:pt idx="162">
                  <c:v>1.96824E-3</c:v>
                </c:pt>
                <c:pt idx="163">
                  <c:v>1.9682999999999997E-3</c:v>
                </c:pt>
                <c:pt idx="164">
                  <c:v>1.9683599999999997E-3</c:v>
                </c:pt>
                <c:pt idx="165">
                  <c:v>1.9684200000000002E-3</c:v>
                </c:pt>
                <c:pt idx="166">
                  <c:v>1.9684800000000003E-3</c:v>
                </c:pt>
                <c:pt idx="167">
                  <c:v>1.96854E-3</c:v>
                </c:pt>
                <c:pt idx="168">
                  <c:v>1.9686E-3</c:v>
                </c:pt>
                <c:pt idx="169">
                  <c:v>1.9686600000000001E-3</c:v>
                </c:pt>
                <c:pt idx="170">
                  <c:v>1.9687100000000003E-3</c:v>
                </c:pt>
                <c:pt idx="171">
                  <c:v>1.9687700000000003E-3</c:v>
                </c:pt>
                <c:pt idx="172">
                  <c:v>1.9688199999999996E-3</c:v>
                </c:pt>
                <c:pt idx="173">
                  <c:v>1.9688800000000001E-3</c:v>
                </c:pt>
                <c:pt idx="174">
                  <c:v>1.9689400000000002E-3</c:v>
                </c:pt>
                <c:pt idx="175">
                  <c:v>1.9689899999999999E-3</c:v>
                </c:pt>
                <c:pt idx="176">
                  <c:v>1.96904E-3</c:v>
                </c:pt>
                <c:pt idx="177">
                  <c:v>1.9691000000000001E-3</c:v>
                </c:pt>
                <c:pt idx="178">
                  <c:v>1.9691500000000002E-3</c:v>
                </c:pt>
                <c:pt idx="179">
                  <c:v>1.9691999999999999E-3</c:v>
                </c:pt>
                <c:pt idx="180">
                  <c:v>1.9692499999999996E-3</c:v>
                </c:pt>
                <c:pt idx="181">
                  <c:v>1.9692999999999998E-3</c:v>
                </c:pt>
                <c:pt idx="182">
                  <c:v>1.9693499999999999E-3</c:v>
                </c:pt>
                <c:pt idx="183">
                  <c:v>1.9694000000000001E-3</c:v>
                </c:pt>
                <c:pt idx="184">
                  <c:v>1.9694499999999998E-3</c:v>
                </c:pt>
                <c:pt idx="185">
                  <c:v>1.9694999999999999E-3</c:v>
                </c:pt>
                <c:pt idx="186">
                  <c:v>1.96955E-3</c:v>
                </c:pt>
                <c:pt idx="187">
                  <c:v>1.9696000000000002E-3</c:v>
                </c:pt>
                <c:pt idx="188">
                  <c:v>1.9696499999999999E-3</c:v>
                </c:pt>
                <c:pt idx="189">
                  <c:v>1.9696900000000001E-3</c:v>
                </c:pt>
                <c:pt idx="190">
                  <c:v>1.9697399999999998E-3</c:v>
                </c:pt>
                <c:pt idx="191">
                  <c:v>1.9697899999999999E-3</c:v>
                </c:pt>
                <c:pt idx="192">
                  <c:v>1.9698300000000001E-3</c:v>
                </c:pt>
                <c:pt idx="193">
                  <c:v>1.9698799999999998E-3</c:v>
                </c:pt>
                <c:pt idx="194">
                  <c:v>1.96992E-3</c:v>
                </c:pt>
                <c:pt idx="195">
                  <c:v>1.9699699999999997E-3</c:v>
                </c:pt>
                <c:pt idx="196">
                  <c:v>1.9700099999999999E-3</c:v>
                </c:pt>
                <c:pt idx="197">
                  <c:v>1.9700500000000001E-3</c:v>
                </c:pt>
                <c:pt idx="198">
                  <c:v>1.9700999999999998E-3</c:v>
                </c:pt>
                <c:pt idx="199">
                  <c:v>1.97014E-3</c:v>
                </c:pt>
                <c:pt idx="200">
                  <c:v>1.9701800000000002E-3</c:v>
                </c:pt>
                <c:pt idx="201">
                  <c:v>1.97022E-3</c:v>
                </c:pt>
                <c:pt idx="202">
                  <c:v>1.9719E-3</c:v>
                </c:pt>
                <c:pt idx="203">
                  <c:v>1.9730099999999999E-3</c:v>
                </c:pt>
                <c:pt idx="204">
                  <c:v>1.9737800000000001E-3</c:v>
                </c:pt>
                <c:pt idx="205">
                  <c:v>1.9743400000000002E-3</c:v>
                </c:pt>
                <c:pt idx="206">
                  <c:v>1.9747499999999999E-3</c:v>
                </c:pt>
                <c:pt idx="207">
                  <c:v>1.9750499999999999E-3</c:v>
                </c:pt>
                <c:pt idx="208">
                  <c:v>1.9752799999999998E-3</c:v>
                </c:pt>
                <c:pt idx="209">
                  <c:v>1.9754799999999999E-3</c:v>
                </c:pt>
                <c:pt idx="210">
                  <c:v>1.9754799999999999E-3</c:v>
                </c:pt>
                <c:pt idx="211">
                  <c:v>1.9754799999999999E-3</c:v>
                </c:pt>
                <c:pt idx="212">
                  <c:v>1.9754799999999999E-3</c:v>
                </c:pt>
                <c:pt idx="213">
                  <c:v>1.9754799999999999E-3</c:v>
                </c:pt>
                <c:pt idx="214">
                  <c:v>1.9754799999999999E-3</c:v>
                </c:pt>
                <c:pt idx="215">
                  <c:v>1.9754799999999999E-3</c:v>
                </c:pt>
                <c:pt idx="216">
                  <c:v>1.9754799999999999E-3</c:v>
                </c:pt>
                <c:pt idx="217">
                  <c:v>1.9754799999999999E-3</c:v>
                </c:pt>
                <c:pt idx="218">
                  <c:v>1.9754799999999999E-3</c:v>
                </c:pt>
                <c:pt idx="219">
                  <c:v>1.9754799999999999E-3</c:v>
                </c:pt>
                <c:pt idx="220">
                  <c:v>1.9754799999999999E-3</c:v>
                </c:pt>
                <c:pt idx="221">
                  <c:v>1.9755099999999998E-3</c:v>
                </c:pt>
                <c:pt idx="222">
                  <c:v>1.9773800000000004E-3</c:v>
                </c:pt>
                <c:pt idx="223">
                  <c:v>1.9793200000000001E-3</c:v>
                </c:pt>
                <c:pt idx="224">
                  <c:v>1.9813699999999997E-3</c:v>
                </c:pt>
                <c:pt idx="225">
                  <c:v>1.9834499999999999E-3</c:v>
                </c:pt>
                <c:pt idx="226">
                  <c:v>1.9855899999999998E-3</c:v>
                </c:pt>
                <c:pt idx="227">
                  <c:v>1.98781E-3</c:v>
                </c:pt>
                <c:pt idx="228">
                  <c:v>1.9901199999999997E-3</c:v>
                </c:pt>
                <c:pt idx="229">
                  <c:v>1.9924499999999998E-3</c:v>
                </c:pt>
                <c:pt idx="230">
                  <c:v>1.99482E-3</c:v>
                </c:pt>
                <c:pt idx="231">
                  <c:v>1.9971799999999999E-3</c:v>
                </c:pt>
                <c:pt idx="232">
                  <c:v>1.99723E-3</c:v>
                </c:pt>
                <c:pt idx="233">
                  <c:v>1.9997299999999999E-3</c:v>
                </c:pt>
                <c:pt idx="234">
                  <c:v>2.0022399999999997E-3</c:v>
                </c:pt>
                <c:pt idx="235">
                  <c:v>2.0047699999999999E-3</c:v>
                </c:pt>
                <c:pt idx="236">
                  <c:v>2.0073700000000001E-3</c:v>
                </c:pt>
                <c:pt idx="237">
                  <c:v>2.0100700000000001E-3</c:v>
                </c:pt>
                <c:pt idx="238">
                  <c:v>2.0128300000000002E-3</c:v>
                </c:pt>
                <c:pt idx="239">
                  <c:v>2.0156100000000001E-3</c:v>
                </c:pt>
                <c:pt idx="240">
                  <c:v>2.0184500000000002E-3</c:v>
                </c:pt>
                <c:pt idx="241">
                  <c:v>2.0213599999999998E-3</c:v>
                </c:pt>
                <c:pt idx="242">
                  <c:v>2.0242400000000001E-3</c:v>
                </c:pt>
                <c:pt idx="243">
                  <c:v>2.0242899999999998E-3</c:v>
                </c:pt>
                <c:pt idx="244">
                  <c:v>2.0272299999999997E-3</c:v>
                </c:pt>
                <c:pt idx="245">
                  <c:v>2.0302200000000001E-3</c:v>
                </c:pt>
                <c:pt idx="246">
                  <c:v>2.0333399999999998E-3</c:v>
                </c:pt>
                <c:pt idx="247">
                  <c:v>2.0364699999999999E-3</c:v>
                </c:pt>
                <c:pt idx="248">
                  <c:v>2.0395999999999999E-3</c:v>
                </c:pt>
                <c:pt idx="249">
                  <c:v>2.0427599999999998E-3</c:v>
                </c:pt>
                <c:pt idx="250">
                  <c:v>2.0460299999999999E-3</c:v>
                </c:pt>
                <c:pt idx="251">
                  <c:v>2.0493099999999999E-3</c:v>
                </c:pt>
                <c:pt idx="252">
                  <c:v>2.0525999999999999E-3</c:v>
                </c:pt>
                <c:pt idx="253">
                  <c:v>2.0558500000000001E-3</c:v>
                </c:pt>
                <c:pt idx="254">
                  <c:v>2.0559099999999998E-3</c:v>
                </c:pt>
                <c:pt idx="255">
                  <c:v>2.0593500000000002E-3</c:v>
                </c:pt>
                <c:pt idx="256">
                  <c:v>2.0628299999999999E-3</c:v>
                </c:pt>
                <c:pt idx="257">
                  <c:v>2.06632E-3</c:v>
                </c:pt>
                <c:pt idx="258">
                  <c:v>2.06982E-3</c:v>
                </c:pt>
                <c:pt idx="259">
                  <c:v>2.0733699999999997E-3</c:v>
                </c:pt>
                <c:pt idx="260">
                  <c:v>2.0770000000000003E-3</c:v>
                </c:pt>
                <c:pt idx="261">
                  <c:v>2.0806500000000003E-3</c:v>
                </c:pt>
                <c:pt idx="262">
                  <c:v>2.0843599999999999E-3</c:v>
                </c:pt>
                <c:pt idx="263">
                  <c:v>2.08808E-3</c:v>
                </c:pt>
                <c:pt idx="264">
                  <c:v>2.09187E-3</c:v>
                </c:pt>
                <c:pt idx="265">
                  <c:v>2.09194E-3</c:v>
                </c:pt>
                <c:pt idx="266">
                  <c:v>2.0958400000000003E-3</c:v>
                </c:pt>
                <c:pt idx="267">
                  <c:v>2.09976E-3</c:v>
                </c:pt>
                <c:pt idx="268">
                  <c:v>2.1036900000000001E-3</c:v>
                </c:pt>
                <c:pt idx="269">
                  <c:v>2.1076700000000003E-3</c:v>
                </c:pt>
                <c:pt idx="270">
                  <c:v>2.11174E-3</c:v>
                </c:pt>
                <c:pt idx="271">
                  <c:v>2.1158600000000002E-3</c:v>
                </c:pt>
                <c:pt idx="272">
                  <c:v>2.1199999999999999E-3</c:v>
                </c:pt>
                <c:pt idx="273">
                  <c:v>2.1241400000000001E-3</c:v>
                </c:pt>
                <c:pt idx="274">
                  <c:v>2.12839E-3</c:v>
                </c:pt>
                <c:pt idx="275">
                  <c:v>2.1325700000000003E-3</c:v>
                </c:pt>
                <c:pt idx="276">
                  <c:v>2.1326499999999998E-3</c:v>
                </c:pt>
                <c:pt idx="277">
                  <c:v>2.1369399999999999E-3</c:v>
                </c:pt>
                <c:pt idx="278">
                  <c:v>2.1412800000000002E-3</c:v>
                </c:pt>
                <c:pt idx="279">
                  <c:v>2.1456800000000001E-3</c:v>
                </c:pt>
                <c:pt idx="280">
                  <c:v>2.15015E-3</c:v>
                </c:pt>
                <c:pt idx="281">
                  <c:v>2.1546300000000003E-3</c:v>
                </c:pt>
                <c:pt idx="282">
                  <c:v>2.1591399999999999E-3</c:v>
                </c:pt>
                <c:pt idx="283">
                  <c:v>2.1636700000000003E-3</c:v>
                </c:pt>
                <c:pt idx="284">
                  <c:v>2.1682699999999999E-3</c:v>
                </c:pt>
                <c:pt idx="285">
                  <c:v>2.1730199999999999E-3</c:v>
                </c:pt>
                <c:pt idx="286">
                  <c:v>2.1776899999999999E-3</c:v>
                </c:pt>
                <c:pt idx="287">
                  <c:v>2.1777799999999998E-3</c:v>
                </c:pt>
                <c:pt idx="288">
                  <c:v>2.18257E-3</c:v>
                </c:pt>
                <c:pt idx="289">
                  <c:v>2.1873800000000001E-3</c:v>
                </c:pt>
                <c:pt idx="290">
                  <c:v>2.19229E-3</c:v>
                </c:pt>
                <c:pt idx="291">
                  <c:v>2.1972200000000002E-3</c:v>
                </c:pt>
                <c:pt idx="292">
                  <c:v>2.2021900000000001E-3</c:v>
                </c:pt>
                <c:pt idx="293">
                  <c:v>2.2072199999999998E-3</c:v>
                </c:pt>
                <c:pt idx="294">
                  <c:v>2.21229E-3</c:v>
                </c:pt>
                <c:pt idx="295">
                  <c:v>2.2174399999999998E-3</c:v>
                </c:pt>
                <c:pt idx="296">
                  <c:v>2.2225999999999999E-3</c:v>
                </c:pt>
                <c:pt idx="297">
                  <c:v>2.2276800000000001E-3</c:v>
                </c:pt>
                <c:pt idx="298">
                  <c:v>2.22778E-3</c:v>
                </c:pt>
                <c:pt idx="299">
                  <c:v>2.2330000000000002E-3</c:v>
                </c:pt>
                <c:pt idx="300">
                  <c:v>2.2383299999999997E-3</c:v>
                </c:pt>
                <c:pt idx="301">
                  <c:v>2.2437199999999998E-3</c:v>
                </c:pt>
                <c:pt idx="302">
                  <c:v>2.2491099999999999E-3</c:v>
                </c:pt>
                <c:pt idx="303">
                  <c:v>2.25457E-3</c:v>
                </c:pt>
                <c:pt idx="304">
                  <c:v>2.2600800000000002E-3</c:v>
                </c:pt>
                <c:pt idx="305">
                  <c:v>2.2656899999999999E-3</c:v>
                </c:pt>
                <c:pt idx="306">
                  <c:v>2.2713799999999999E-3</c:v>
                </c:pt>
                <c:pt idx="307">
                  <c:v>2.2770799999999999E-3</c:v>
                </c:pt>
                <c:pt idx="308">
                  <c:v>2.2827300000000002E-3</c:v>
                </c:pt>
                <c:pt idx="309">
                  <c:v>2.28283E-3</c:v>
                </c:pt>
                <c:pt idx="310">
                  <c:v>2.2886200000000003E-3</c:v>
                </c:pt>
                <c:pt idx="311">
                  <c:v>2.2944900000000002E-3</c:v>
                </c:pt>
                <c:pt idx="312">
                  <c:v>2.3003699999999999E-3</c:v>
                </c:pt>
                <c:pt idx="313">
                  <c:v>2.30634E-3</c:v>
                </c:pt>
                <c:pt idx="314">
                  <c:v>2.31233E-3</c:v>
                </c:pt>
                <c:pt idx="315">
                  <c:v>2.3184099999999999E-3</c:v>
                </c:pt>
                <c:pt idx="316">
                  <c:v>2.32453E-3</c:v>
                </c:pt>
                <c:pt idx="317">
                  <c:v>2.33067E-3</c:v>
                </c:pt>
                <c:pt idx="318">
                  <c:v>2.33687E-3</c:v>
                </c:pt>
                <c:pt idx="319">
                  <c:v>2.34307E-3</c:v>
                </c:pt>
                <c:pt idx="320">
                  <c:v>2.3431800000000003E-3</c:v>
                </c:pt>
                <c:pt idx="321">
                  <c:v>2.3495899999999999E-3</c:v>
                </c:pt>
                <c:pt idx="322">
                  <c:v>2.3560199999999999E-3</c:v>
                </c:pt>
                <c:pt idx="323">
                  <c:v>2.3624900000000001E-3</c:v>
                </c:pt>
                <c:pt idx="324">
                  <c:v>2.3689700000000002E-3</c:v>
                </c:pt>
                <c:pt idx="325">
                  <c:v>2.37558E-3</c:v>
                </c:pt>
                <c:pt idx="326">
                  <c:v>2.3822499999999998E-3</c:v>
                </c:pt>
                <c:pt idx="327">
                  <c:v>2.3889599999999999E-3</c:v>
                </c:pt>
                <c:pt idx="328">
                  <c:v>2.3956899999999998E-3</c:v>
                </c:pt>
                <c:pt idx="329">
                  <c:v>2.4024800000000002E-3</c:v>
                </c:pt>
                <c:pt idx="330">
                  <c:v>2.4092199999999997E-3</c:v>
                </c:pt>
                <c:pt idx="331">
                  <c:v>2.4093399999999998E-3</c:v>
                </c:pt>
                <c:pt idx="332">
                  <c:v>2.4162900000000002E-3</c:v>
                </c:pt>
                <c:pt idx="333">
                  <c:v>2.4232700000000004E-3</c:v>
                </c:pt>
                <c:pt idx="334">
                  <c:v>2.4303299999999996E-3</c:v>
                </c:pt>
                <c:pt idx="335">
                  <c:v>2.4375E-3</c:v>
                </c:pt>
                <c:pt idx="336">
                  <c:v>2.4447100000000001E-3</c:v>
                </c:pt>
                <c:pt idx="337">
                  <c:v>2.45196E-3</c:v>
                </c:pt>
                <c:pt idx="338">
                  <c:v>2.4592699999999999E-3</c:v>
                </c:pt>
                <c:pt idx="339">
                  <c:v>2.46671E-3</c:v>
                </c:pt>
                <c:pt idx="340">
                  <c:v>2.4741799999999999E-3</c:v>
                </c:pt>
                <c:pt idx="341">
                  <c:v>2.4815200000000001E-3</c:v>
                </c:pt>
                <c:pt idx="342">
                  <c:v>2.4816600000000001E-3</c:v>
                </c:pt>
                <c:pt idx="343">
                  <c:v>2.4891900000000001E-3</c:v>
                </c:pt>
                <c:pt idx="344">
                  <c:v>2.4968899999999999E-3</c:v>
                </c:pt>
                <c:pt idx="345">
                  <c:v>2.50461E-3</c:v>
                </c:pt>
                <c:pt idx="346">
                  <c:v>2.5123599999999999E-3</c:v>
                </c:pt>
                <c:pt idx="347">
                  <c:v>2.5201900000000003E-3</c:v>
                </c:pt>
                <c:pt idx="348">
                  <c:v>2.5281800000000001E-3</c:v>
                </c:pt>
                <c:pt idx="349">
                  <c:v>2.5362099999999997E-3</c:v>
                </c:pt>
                <c:pt idx="350">
                  <c:v>2.54427E-3</c:v>
                </c:pt>
                <c:pt idx="351">
                  <c:v>2.5523899999999999E-3</c:v>
                </c:pt>
                <c:pt idx="352">
                  <c:v>2.56047E-3</c:v>
                </c:pt>
                <c:pt idx="353">
                  <c:v>2.56062E-3</c:v>
                </c:pt>
                <c:pt idx="354">
                  <c:v>2.5688899999999999E-3</c:v>
                </c:pt>
                <c:pt idx="355">
                  <c:v>2.5772300000000002E-3</c:v>
                </c:pt>
                <c:pt idx="356">
                  <c:v>2.5856299999999998E-3</c:v>
                </c:pt>
                <c:pt idx="357">
                  <c:v>2.5941200000000001E-3</c:v>
                </c:pt>
                <c:pt idx="358">
                  <c:v>2.6026700000000001E-3</c:v>
                </c:pt>
                <c:pt idx="359">
                  <c:v>2.6113199999999999E-3</c:v>
                </c:pt>
                <c:pt idx="360">
                  <c:v>2.6200799999999999E-3</c:v>
                </c:pt>
                <c:pt idx="361">
                  <c:v>2.6289099999999999E-3</c:v>
                </c:pt>
                <c:pt idx="362">
                  <c:v>2.6377699999999998E-3</c:v>
                </c:pt>
                <c:pt idx="363">
                  <c:v>2.6465099999999999E-3</c:v>
                </c:pt>
                <c:pt idx="364">
                  <c:v>2.6466799999999998E-3</c:v>
                </c:pt>
                <c:pt idx="365">
                  <c:v>2.6557599999999996E-3</c:v>
                </c:pt>
                <c:pt idx="366">
                  <c:v>2.6648800000000001E-3</c:v>
                </c:pt>
                <c:pt idx="367">
                  <c:v>2.67403E-3</c:v>
                </c:pt>
                <c:pt idx="368">
                  <c:v>2.6832699999999998E-3</c:v>
                </c:pt>
                <c:pt idx="369">
                  <c:v>2.69265E-3</c:v>
                </c:pt>
                <c:pt idx="370">
                  <c:v>2.7021100000000002E-3</c:v>
                </c:pt>
                <c:pt idx="371">
                  <c:v>2.7116200000000001E-3</c:v>
                </c:pt>
                <c:pt idx="372">
                  <c:v>2.7212599999999997E-3</c:v>
                </c:pt>
                <c:pt idx="373">
                  <c:v>2.7309500000000002E-3</c:v>
                </c:pt>
                <c:pt idx="374">
                  <c:v>2.7405199999999998E-3</c:v>
                </c:pt>
                <c:pt idx="375">
                  <c:v>2.7407E-3</c:v>
                </c:pt>
                <c:pt idx="376">
                  <c:v>2.7505799999999999E-3</c:v>
                </c:pt>
                <c:pt idx="377">
                  <c:v>2.7605099999999999E-3</c:v>
                </c:pt>
                <c:pt idx="378">
                  <c:v>2.77049E-3</c:v>
                </c:pt>
                <c:pt idx="379">
                  <c:v>2.7806000000000003E-3</c:v>
                </c:pt>
                <c:pt idx="380">
                  <c:v>2.7908500000000001E-3</c:v>
                </c:pt>
                <c:pt idx="381">
                  <c:v>2.8011499999999996E-3</c:v>
                </c:pt>
                <c:pt idx="382">
                  <c:v>2.8115199999999996E-3</c:v>
                </c:pt>
                <c:pt idx="383">
                  <c:v>2.8220400000000001E-3</c:v>
                </c:pt>
                <c:pt idx="384">
                  <c:v>2.8326100000000002E-3</c:v>
                </c:pt>
                <c:pt idx="385">
                  <c:v>2.8430399999999998E-3</c:v>
                </c:pt>
                <c:pt idx="386">
                  <c:v>2.84323E-3</c:v>
                </c:pt>
                <c:pt idx="387">
                  <c:v>2.8539899999999998E-3</c:v>
                </c:pt>
                <c:pt idx="388">
                  <c:v>2.86484E-3</c:v>
                </c:pt>
                <c:pt idx="389">
                  <c:v>2.8757599999999998E-3</c:v>
                </c:pt>
                <c:pt idx="390">
                  <c:v>2.8868600000000002E-3</c:v>
                </c:pt>
                <c:pt idx="391">
                  <c:v>2.898E-3</c:v>
                </c:pt>
                <c:pt idx="392">
                  <c:v>2.9092599999999999E-3</c:v>
                </c:pt>
                <c:pt idx="393">
                  <c:v>2.92063E-3</c:v>
                </c:pt>
                <c:pt idx="394">
                  <c:v>2.9320399999999999E-3</c:v>
                </c:pt>
                <c:pt idx="395">
                  <c:v>2.94357E-3</c:v>
                </c:pt>
                <c:pt idx="396">
                  <c:v>2.9550199999999996E-3</c:v>
                </c:pt>
                <c:pt idx="397">
                  <c:v>2.9552300000000001E-3</c:v>
                </c:pt>
                <c:pt idx="398">
                  <c:v>2.9669499999999999E-3</c:v>
                </c:pt>
                <c:pt idx="399">
                  <c:v>2.9788200000000001E-3</c:v>
                </c:pt>
                <c:pt idx="400">
                  <c:v>2.9908199999999999E-3</c:v>
                </c:pt>
                <c:pt idx="401">
                  <c:v>3.0028699999999999E-3</c:v>
                </c:pt>
                <c:pt idx="402">
                  <c:v>3.01506E-3</c:v>
                </c:pt>
                <c:pt idx="403">
                  <c:v>3.0273300000000004E-3</c:v>
                </c:pt>
                <c:pt idx="404">
                  <c:v>3.0396899999999998E-3</c:v>
                </c:pt>
                <c:pt idx="405">
                  <c:v>3.0522100000000001E-3</c:v>
                </c:pt>
                <c:pt idx="406">
                  <c:v>3.0648100000000003E-3</c:v>
                </c:pt>
                <c:pt idx="407">
                  <c:v>3.07735E-3</c:v>
                </c:pt>
                <c:pt idx="408">
                  <c:v>3.0775799999999999E-3</c:v>
                </c:pt>
                <c:pt idx="409">
                  <c:v>3.0904500000000002E-3</c:v>
                </c:pt>
                <c:pt idx="410">
                  <c:v>3.1033900000000001E-3</c:v>
                </c:pt>
                <c:pt idx="411">
                  <c:v>3.11649E-3</c:v>
                </c:pt>
                <c:pt idx="412">
                  <c:v>3.1296800000000001E-3</c:v>
                </c:pt>
                <c:pt idx="413">
                  <c:v>3.1429699999999997E-3</c:v>
                </c:pt>
                <c:pt idx="414">
                  <c:v>3.1564099999999997E-3</c:v>
                </c:pt>
                <c:pt idx="415">
                  <c:v>3.1699700000000003E-3</c:v>
                </c:pt>
                <c:pt idx="416">
                  <c:v>3.1837000000000002E-3</c:v>
                </c:pt>
                <c:pt idx="417">
                  <c:v>3.1974600000000001E-3</c:v>
                </c:pt>
                <c:pt idx="418">
                  <c:v>3.2111699999999997E-3</c:v>
                </c:pt>
                <c:pt idx="419">
                  <c:v>3.21142E-3</c:v>
                </c:pt>
                <c:pt idx="420">
                  <c:v>3.2254599999999999E-3</c:v>
                </c:pt>
                <c:pt idx="421">
                  <c:v>3.2395900000000001E-3</c:v>
                </c:pt>
                <c:pt idx="422">
                  <c:v>3.2539599999999998E-3</c:v>
                </c:pt>
                <c:pt idx="423">
                  <c:v>3.2684100000000002E-3</c:v>
                </c:pt>
                <c:pt idx="424">
                  <c:v>3.2830000000000003E-3</c:v>
                </c:pt>
                <c:pt idx="425">
                  <c:v>3.2977200000000001E-3</c:v>
                </c:pt>
                <c:pt idx="426">
                  <c:v>3.3125800000000003E-3</c:v>
                </c:pt>
                <c:pt idx="427">
                  <c:v>3.32752E-3</c:v>
                </c:pt>
                <c:pt idx="428">
                  <c:v>3.3426699999999998E-3</c:v>
                </c:pt>
                <c:pt idx="429">
                  <c:v>3.3576700000000001E-3</c:v>
                </c:pt>
                <c:pt idx="430">
                  <c:v>3.3579500000000002E-3</c:v>
                </c:pt>
                <c:pt idx="431">
                  <c:v>3.3733599999999997E-3</c:v>
                </c:pt>
                <c:pt idx="432">
                  <c:v>3.3889100000000002E-3</c:v>
                </c:pt>
                <c:pt idx="433">
                  <c:v>3.4045999999999998E-3</c:v>
                </c:pt>
                <c:pt idx="434">
                  <c:v>3.4204000000000001E-3</c:v>
                </c:pt>
                <c:pt idx="435">
                  <c:v>3.4363900000000001E-3</c:v>
                </c:pt>
                <c:pt idx="436">
                  <c:v>3.45255E-3</c:v>
                </c:pt>
                <c:pt idx="437">
                  <c:v>3.4688399999999999E-3</c:v>
                </c:pt>
                <c:pt idx="438">
                  <c:v>3.4852999999999998E-3</c:v>
                </c:pt>
                <c:pt idx="439">
                  <c:v>3.5018599999999999E-3</c:v>
                </c:pt>
                <c:pt idx="440">
                  <c:v>3.5182999999999998E-3</c:v>
                </c:pt>
                <c:pt idx="441">
                  <c:v>3.5186000000000002E-3</c:v>
                </c:pt>
                <c:pt idx="442">
                  <c:v>3.5355299999999998E-3</c:v>
                </c:pt>
                <c:pt idx="443">
                  <c:v>3.5525999999999999E-3</c:v>
                </c:pt>
                <c:pt idx="444">
                  <c:v>3.5698399999999999E-3</c:v>
                </c:pt>
                <c:pt idx="445">
                  <c:v>3.58721E-3</c:v>
                </c:pt>
                <c:pt idx="446">
                  <c:v>3.6047599999999998E-3</c:v>
                </c:pt>
                <c:pt idx="447">
                  <c:v>3.6224500000000001E-3</c:v>
                </c:pt>
                <c:pt idx="448">
                  <c:v>3.64037E-3</c:v>
                </c:pt>
                <c:pt idx="449">
                  <c:v>3.6584399999999998E-3</c:v>
                </c:pt>
                <c:pt idx="450">
                  <c:v>3.6766699999999999E-3</c:v>
                </c:pt>
                <c:pt idx="451">
                  <c:v>3.6947399999999997E-3</c:v>
                </c:pt>
                <c:pt idx="452">
                  <c:v>3.69507E-3</c:v>
                </c:pt>
                <c:pt idx="453">
                  <c:v>3.7136400000000003E-3</c:v>
                </c:pt>
                <c:pt idx="454">
                  <c:v>3.7324300000000001E-3</c:v>
                </c:pt>
                <c:pt idx="455">
                  <c:v>3.75136E-3</c:v>
                </c:pt>
                <c:pt idx="456">
                  <c:v>3.7705E-3</c:v>
                </c:pt>
                <c:pt idx="457">
                  <c:v>3.7898000000000003E-3</c:v>
                </c:pt>
                <c:pt idx="458">
                  <c:v>3.8092599999999996E-3</c:v>
                </c:pt>
                <c:pt idx="459">
                  <c:v>3.8289800000000005E-3</c:v>
                </c:pt>
                <c:pt idx="460">
                  <c:v>3.8488399999999996E-3</c:v>
                </c:pt>
                <c:pt idx="461">
                  <c:v>3.86893E-3</c:v>
                </c:pt>
                <c:pt idx="462">
                  <c:v>3.8888099999999999E-3</c:v>
                </c:pt>
                <c:pt idx="463">
                  <c:v>3.8891800000000003E-3</c:v>
                </c:pt>
                <c:pt idx="464">
                  <c:v>3.9096299999999999E-3</c:v>
                </c:pt>
                <c:pt idx="465">
                  <c:v>3.9303300000000001E-3</c:v>
                </c:pt>
                <c:pt idx="466">
                  <c:v>3.9512000000000002E-3</c:v>
                </c:pt>
                <c:pt idx="467">
                  <c:v>3.9722300000000002E-3</c:v>
                </c:pt>
                <c:pt idx="468">
                  <c:v>3.9935199999999995E-3</c:v>
                </c:pt>
                <c:pt idx="469">
                  <c:v>4.0150200000000002E-3</c:v>
                </c:pt>
                <c:pt idx="470">
                  <c:v>4.0367200000000006E-3</c:v>
                </c:pt>
                <c:pt idx="471">
                  <c:v>4.0586399999999996E-3</c:v>
                </c:pt>
                <c:pt idx="472">
                  <c:v>4.0807600000000001E-3</c:v>
                </c:pt>
                <c:pt idx="473">
                  <c:v>4.1027200000000007E-3</c:v>
                </c:pt>
                <c:pt idx="474">
                  <c:v>4.10313E-3</c:v>
                </c:pt>
                <c:pt idx="475">
                  <c:v>4.1257100000000003E-3</c:v>
                </c:pt>
                <c:pt idx="476">
                  <c:v>4.1485300000000001E-3</c:v>
                </c:pt>
                <c:pt idx="477">
                  <c:v>4.1715300000000006E-3</c:v>
                </c:pt>
                <c:pt idx="478">
                  <c:v>4.1947900000000003E-3</c:v>
                </c:pt>
                <c:pt idx="479">
                  <c:v>4.2182900000000004E-3</c:v>
                </c:pt>
                <c:pt idx="480">
                  <c:v>4.2420299999999999E-3</c:v>
                </c:pt>
                <c:pt idx="481">
                  <c:v>4.2659799999999999E-3</c:v>
                </c:pt>
                <c:pt idx="482">
                  <c:v>4.29021E-3</c:v>
                </c:pt>
                <c:pt idx="483">
                  <c:v>4.3146699999999996E-3</c:v>
                </c:pt>
                <c:pt idx="484">
                  <c:v>4.3389500000000003E-3</c:v>
                </c:pt>
                <c:pt idx="485">
                  <c:v>4.3394000000000002E-3</c:v>
                </c:pt>
                <c:pt idx="486">
                  <c:v>4.3643300000000005E-3</c:v>
                </c:pt>
                <c:pt idx="487">
                  <c:v>4.3895799999999997E-3</c:v>
                </c:pt>
                <c:pt idx="488">
                  <c:v>4.4150299999999995E-3</c:v>
                </c:pt>
                <c:pt idx="489">
                  <c:v>4.4407700000000001E-3</c:v>
                </c:pt>
                <c:pt idx="490">
                  <c:v>4.4667799999999992E-3</c:v>
                </c:pt>
                <c:pt idx="491">
                  <c:v>4.4930999999999999E-3</c:v>
                </c:pt>
                <c:pt idx="492">
                  <c:v>4.5195999999999995E-3</c:v>
                </c:pt>
                <c:pt idx="493">
                  <c:v>4.5464399999999997E-3</c:v>
                </c:pt>
                <c:pt idx="494">
                  <c:v>4.5734899999999995E-3</c:v>
                </c:pt>
                <c:pt idx="495">
                  <c:v>4.60043E-3</c:v>
                </c:pt>
                <c:pt idx="496">
                  <c:v>4.6009199999999997E-3</c:v>
                </c:pt>
                <c:pt idx="497">
                  <c:v>4.6285400000000004E-3</c:v>
                </c:pt>
                <c:pt idx="498">
                  <c:v>4.6565E-3</c:v>
                </c:pt>
                <c:pt idx="499">
                  <c:v>4.6847500000000005E-3</c:v>
                </c:pt>
                <c:pt idx="500">
                  <c:v>4.7133000000000001E-3</c:v>
                </c:pt>
                <c:pt idx="501">
                  <c:v>4.7421099999999999E-3</c:v>
                </c:pt>
                <c:pt idx="502">
                  <c:v>4.7712800000000001E-3</c:v>
                </c:pt>
                <c:pt idx="503">
                  <c:v>4.8007200000000005E-3</c:v>
                </c:pt>
                <c:pt idx="504">
                  <c:v>4.8304699999999999E-3</c:v>
                </c:pt>
                <c:pt idx="505">
                  <c:v>4.8605599999999999E-3</c:v>
                </c:pt>
                <c:pt idx="506">
                  <c:v>4.8903899999999997E-3</c:v>
                </c:pt>
                <c:pt idx="507">
                  <c:v>4.8909399999999999E-3</c:v>
                </c:pt>
                <c:pt idx="508">
                  <c:v>4.9216700000000004E-3</c:v>
                </c:pt>
                <c:pt idx="509">
                  <c:v>4.9527299999999998E-3</c:v>
                </c:pt>
                <c:pt idx="510">
                  <c:v>4.9841E-3</c:v>
                </c:pt>
                <c:pt idx="511">
                  <c:v>5.0158199999999998E-3</c:v>
                </c:pt>
                <c:pt idx="512">
                  <c:v>5.0478700000000003E-3</c:v>
                </c:pt>
                <c:pt idx="513">
                  <c:v>5.0803200000000001E-3</c:v>
                </c:pt>
                <c:pt idx="514">
                  <c:v>5.1130099999999994E-3</c:v>
                </c:pt>
                <c:pt idx="515">
                  <c:v>5.1461900000000001E-3</c:v>
                </c:pt>
                <c:pt idx="516">
                  <c:v>5.1796400000000001E-3</c:v>
                </c:pt>
                <c:pt idx="517">
                  <c:v>5.2128600000000006E-3</c:v>
                </c:pt>
                <c:pt idx="518">
                  <c:v>5.2134699999999996E-3</c:v>
                </c:pt>
                <c:pt idx="519">
                  <c:v>5.2477000000000001E-3</c:v>
                </c:pt>
                <c:pt idx="520">
                  <c:v>5.2822799999999994E-3</c:v>
                </c:pt>
                <c:pt idx="521">
                  <c:v>5.3172499999999999E-3</c:v>
                </c:pt>
                <c:pt idx="522">
                  <c:v>5.3525700000000001E-3</c:v>
                </c:pt>
                <c:pt idx="523">
                  <c:v>5.3883400000000001E-3</c:v>
                </c:pt>
                <c:pt idx="524">
                  <c:v>5.4244799999999998E-3</c:v>
                </c:pt>
                <c:pt idx="525">
                  <c:v>5.4609999999999997E-3</c:v>
                </c:pt>
                <c:pt idx="526">
                  <c:v>5.4979600000000005E-3</c:v>
                </c:pt>
                <c:pt idx="527">
                  <c:v>5.5353199999999998E-3</c:v>
                </c:pt>
                <c:pt idx="528">
                  <c:v>5.5723700000000001E-3</c:v>
                </c:pt>
                <c:pt idx="529">
                  <c:v>5.5730599999999995E-3</c:v>
                </c:pt>
                <c:pt idx="530">
                  <c:v>5.6112899999999997E-3</c:v>
                </c:pt>
                <c:pt idx="531">
                  <c:v>5.6499000000000002E-3</c:v>
                </c:pt>
                <c:pt idx="532">
                  <c:v>5.6889499999999999E-3</c:v>
                </c:pt>
                <c:pt idx="533">
                  <c:v>5.7285000000000001E-3</c:v>
                </c:pt>
                <c:pt idx="534">
                  <c:v>5.7684200000000007E-3</c:v>
                </c:pt>
                <c:pt idx="535">
                  <c:v>5.8088100000000002E-3</c:v>
                </c:pt>
                <c:pt idx="536">
                  <c:v>5.8496900000000003E-3</c:v>
                </c:pt>
                <c:pt idx="537">
                  <c:v>5.8910400000000002E-3</c:v>
                </c:pt>
                <c:pt idx="538">
                  <c:v>5.9328200000000001E-3</c:v>
                </c:pt>
                <c:pt idx="539">
                  <c:v>5.9743299999999999E-3</c:v>
                </c:pt>
                <c:pt idx="540">
                  <c:v>5.9750899999999997E-3</c:v>
                </c:pt>
                <c:pt idx="541">
                  <c:v>6.0178899999999997E-3</c:v>
                </c:pt>
                <c:pt idx="542">
                  <c:v>6.0611399999999996E-3</c:v>
                </c:pt>
                <c:pt idx="543">
                  <c:v>6.1049099999999999E-3</c:v>
                </c:pt>
                <c:pt idx="544">
                  <c:v>6.1491499999999999E-3</c:v>
                </c:pt>
                <c:pt idx="545">
                  <c:v>6.19398E-3</c:v>
                </c:pt>
                <c:pt idx="546">
                  <c:v>6.2392699999999999E-3</c:v>
                </c:pt>
                <c:pt idx="547">
                  <c:v>6.2851399999999998E-3</c:v>
                </c:pt>
                <c:pt idx="548">
                  <c:v>6.3314799999999996E-3</c:v>
                </c:pt>
                <c:pt idx="549">
                  <c:v>6.3784200000000001E-3</c:v>
                </c:pt>
                <c:pt idx="550">
                  <c:v>6.42502E-3</c:v>
                </c:pt>
                <c:pt idx="551">
                  <c:v>6.4258700000000002E-3</c:v>
                </c:pt>
                <c:pt idx="552">
                  <c:v>6.4739400000000001E-3</c:v>
                </c:pt>
                <c:pt idx="553">
                  <c:v>6.5225400000000003E-3</c:v>
                </c:pt>
                <c:pt idx="554">
                  <c:v>6.5717199999999996E-3</c:v>
                </c:pt>
                <c:pt idx="555">
                  <c:v>6.6214999999999998E-3</c:v>
                </c:pt>
                <c:pt idx="556">
                  <c:v>6.6718599999999999E-3</c:v>
                </c:pt>
                <c:pt idx="557">
                  <c:v>6.72282E-3</c:v>
                </c:pt>
                <c:pt idx="558">
                  <c:v>6.7744099999999998E-3</c:v>
                </c:pt>
                <c:pt idx="559">
                  <c:v>6.8265800000000005E-3</c:v>
                </c:pt>
                <c:pt idx="560">
                  <c:v>6.8794200000000007E-3</c:v>
                </c:pt>
                <c:pt idx="561">
                  <c:v>6.9319400000000002E-3</c:v>
                </c:pt>
                <c:pt idx="562">
                  <c:v>6.9329099999999996E-3</c:v>
                </c:pt>
                <c:pt idx="563">
                  <c:v>6.9870000000000002E-3</c:v>
                </c:pt>
                <c:pt idx="564">
                  <c:v>7.04179E-3</c:v>
                </c:pt>
                <c:pt idx="565">
                  <c:v>7.0972499999999994E-3</c:v>
                </c:pt>
                <c:pt idx="566">
                  <c:v>7.1533699999999992E-3</c:v>
                </c:pt>
                <c:pt idx="567">
                  <c:v>7.2101999999999999E-3</c:v>
                </c:pt>
                <c:pt idx="568">
                  <c:v>7.2677100000000001E-3</c:v>
                </c:pt>
                <c:pt idx="569">
                  <c:v>7.3259499999999995E-3</c:v>
                </c:pt>
                <c:pt idx="570">
                  <c:v>7.3848900000000007E-3</c:v>
                </c:pt>
                <c:pt idx="571">
                  <c:v>7.4445599999999994E-3</c:v>
                </c:pt>
                <c:pt idx="572">
                  <c:v>7.5039099999999999E-3</c:v>
                </c:pt>
                <c:pt idx="573">
                  <c:v>7.5050000000000004E-3</c:v>
                </c:pt>
                <c:pt idx="574">
                  <c:v>7.5661600000000006E-3</c:v>
                </c:pt>
                <c:pt idx="575">
                  <c:v>7.6280799999999998E-3</c:v>
                </c:pt>
                <c:pt idx="576">
                  <c:v>7.690820000000001E-3</c:v>
                </c:pt>
                <c:pt idx="577">
                  <c:v>7.7543600000000001E-3</c:v>
                </c:pt>
                <c:pt idx="578">
                  <c:v>7.8186600000000016E-3</c:v>
                </c:pt>
                <c:pt idx="579">
                  <c:v>7.8837899999999999E-3</c:v>
                </c:pt>
                <c:pt idx="580">
                  <c:v>7.9497300000000003E-3</c:v>
                </c:pt>
                <c:pt idx="581">
                  <c:v>8.0165300000000009E-3</c:v>
                </c:pt>
                <c:pt idx="582">
                  <c:v>8.0841899999999998E-3</c:v>
                </c:pt>
                <c:pt idx="583">
                  <c:v>8.151460000000001E-3</c:v>
                </c:pt>
                <c:pt idx="584">
                  <c:v>8.1527000000000006E-3</c:v>
                </c:pt>
                <c:pt idx="585">
                  <c:v>8.2221000000000013E-3</c:v>
                </c:pt>
                <c:pt idx="586">
                  <c:v>8.2924100000000001E-3</c:v>
                </c:pt>
                <c:pt idx="587">
                  <c:v>8.3635900000000006E-3</c:v>
                </c:pt>
                <c:pt idx="588">
                  <c:v>8.4357300000000007E-3</c:v>
                </c:pt>
                <c:pt idx="589">
                  <c:v>8.5088000000000004E-3</c:v>
                </c:pt>
                <c:pt idx="590">
                  <c:v>8.5827999999999998E-3</c:v>
                </c:pt>
                <c:pt idx="591">
                  <c:v>8.6577800000000003E-3</c:v>
                </c:pt>
                <c:pt idx="592">
                  <c:v>8.7337300000000003E-3</c:v>
                </c:pt>
                <c:pt idx="593">
                  <c:v>8.8107099999999994E-3</c:v>
                </c:pt>
                <c:pt idx="594">
                  <c:v>8.8872599999999993E-3</c:v>
                </c:pt>
                <c:pt idx="595">
                  <c:v>8.8886699999999996E-3</c:v>
                </c:pt>
                <c:pt idx="596">
                  <c:v>8.9677000000000003E-3</c:v>
                </c:pt>
                <c:pt idx="597">
                  <c:v>9.0477500000000002E-3</c:v>
                </c:pt>
                <c:pt idx="598">
                  <c:v>9.128869999999999E-3</c:v>
                </c:pt>
                <c:pt idx="599">
                  <c:v>9.21108E-3</c:v>
                </c:pt>
                <c:pt idx="600">
                  <c:v>9.2943599999999998E-3</c:v>
                </c:pt>
                <c:pt idx="601">
                  <c:v>9.3788000000000014E-3</c:v>
                </c:pt>
                <c:pt idx="602">
                  <c:v>9.4643599999999998E-3</c:v>
                </c:pt>
                <c:pt idx="603">
                  <c:v>9.55107E-3</c:v>
                </c:pt>
                <c:pt idx="604">
                  <c:v>9.6389700000000002E-3</c:v>
                </c:pt>
                <c:pt idx="605">
                  <c:v>9.7264700000000009E-3</c:v>
                </c:pt>
                <c:pt idx="606">
                  <c:v>9.7280800000000001E-3</c:v>
                </c:pt>
                <c:pt idx="607">
                  <c:v>9.8183699999999999E-3</c:v>
                </c:pt>
                <c:pt idx="608">
                  <c:v>9.9098999999999993E-3</c:v>
                </c:pt>
                <c:pt idx="609">
                  <c:v>1.00027E-2</c:v>
                </c:pt>
                <c:pt idx="610">
                  <c:v>1.00967E-2</c:v>
                </c:pt>
                <c:pt idx="611">
                  <c:v>1.0192100000000001E-2</c:v>
                </c:pt>
                <c:pt idx="612">
                  <c:v>1.0288800000000001E-2</c:v>
                </c:pt>
                <c:pt idx="613">
                  <c:v>1.03868E-2</c:v>
                </c:pt>
                <c:pt idx="614">
                  <c:v>1.0486199999999999E-2</c:v>
                </c:pt>
                <c:pt idx="615">
                  <c:v>1.0587000000000001E-2</c:v>
                </c:pt>
                <c:pt idx="616">
                  <c:v>1.06873E-2</c:v>
                </c:pt>
                <c:pt idx="617">
                  <c:v>1.0689199999999999E-2</c:v>
                </c:pt>
                <c:pt idx="618">
                  <c:v>1.07928E-2</c:v>
                </c:pt>
                <c:pt idx="619">
                  <c:v>1.08979E-2</c:v>
                </c:pt>
                <c:pt idx="620">
                  <c:v>1.1004499999999999E-2</c:v>
                </c:pt>
                <c:pt idx="621">
                  <c:v>1.1112500000000001E-2</c:v>
                </c:pt>
                <c:pt idx="622">
                  <c:v>1.12221E-2</c:v>
                </c:pt>
                <c:pt idx="623">
                  <c:v>1.1333300000000001E-2</c:v>
                </c:pt>
                <c:pt idx="624">
                  <c:v>1.1446E-2</c:v>
                </c:pt>
                <c:pt idx="625">
                  <c:v>1.15604E-2</c:v>
                </c:pt>
                <c:pt idx="626">
                  <c:v>1.1676500000000001E-2</c:v>
                </c:pt>
                <c:pt idx="627">
                  <c:v>1.17921E-2</c:v>
                </c:pt>
                <c:pt idx="628">
                  <c:v>1.1794199999999999E-2</c:v>
                </c:pt>
                <c:pt idx="629">
                  <c:v>1.19136E-2</c:v>
                </c:pt>
                <c:pt idx="630">
                  <c:v>1.2034700000000001E-2</c:v>
                </c:pt>
                <c:pt idx="631">
                  <c:v>1.2157600000000001E-2</c:v>
                </c:pt>
                <c:pt idx="632">
                  <c:v>1.2282399999999999E-2</c:v>
                </c:pt>
                <c:pt idx="633">
                  <c:v>1.24089E-2</c:v>
                </c:pt>
                <c:pt idx="634">
                  <c:v>1.2537299999999999E-2</c:v>
                </c:pt>
                <c:pt idx="635">
                  <c:v>1.2667600000000001E-2</c:v>
                </c:pt>
                <c:pt idx="636">
                  <c:v>1.27998E-2</c:v>
                </c:pt>
                <c:pt idx="637">
                  <c:v>1.2933999999999999E-2</c:v>
                </c:pt>
                <c:pt idx="638">
                  <c:v>1.30677E-2</c:v>
                </c:pt>
                <c:pt idx="639">
                  <c:v>1.3070200000000001E-2</c:v>
                </c:pt>
                <c:pt idx="640">
                  <c:v>1.32084E-2</c:v>
                </c:pt>
                <c:pt idx="641">
                  <c:v>1.33487E-2</c:v>
                </c:pt>
                <c:pt idx="642">
                  <c:v>1.3491100000000001E-2</c:v>
                </c:pt>
                <c:pt idx="643">
                  <c:v>1.3635600000000001E-2</c:v>
                </c:pt>
                <c:pt idx="644">
                  <c:v>1.37824E-2</c:v>
                </c:pt>
                <c:pt idx="645">
                  <c:v>1.3931300000000001E-2</c:v>
                </c:pt>
                <c:pt idx="646">
                  <c:v>1.40825E-2</c:v>
                </c:pt>
                <c:pt idx="647">
                  <c:v>1.4236100000000002E-2</c:v>
                </c:pt>
                <c:pt idx="648">
                  <c:v>1.4392E-2</c:v>
                </c:pt>
                <c:pt idx="649">
                  <c:v>1.45474E-2</c:v>
                </c:pt>
                <c:pt idx="650">
                  <c:v>1.45503E-2</c:v>
                </c:pt>
                <c:pt idx="651">
                  <c:v>1.4711E-2</c:v>
                </c:pt>
                <c:pt idx="652">
                  <c:v>1.4874200000000001E-2</c:v>
                </c:pt>
                <c:pt idx="653">
                  <c:v>1.504E-2</c:v>
                </c:pt>
                <c:pt idx="654">
                  <c:v>1.5208299999999999E-2</c:v>
                </c:pt>
                <c:pt idx="655">
                  <c:v>1.53793E-2</c:v>
                </c:pt>
                <c:pt idx="656">
                  <c:v>1.5552900000000001E-2</c:v>
                </c:pt>
                <c:pt idx="657">
                  <c:v>1.5729299999999998E-2</c:v>
                </c:pt>
                <c:pt idx="658">
                  <c:v>1.5908499999999999E-2</c:v>
                </c:pt>
                <c:pt idx="659">
                  <c:v>1.6090500000000001E-2</c:v>
                </c:pt>
                <c:pt idx="660">
                  <c:v>1.6271999999999998E-2</c:v>
                </c:pt>
                <c:pt idx="661">
                  <c:v>1.6275299999999999E-2</c:v>
                </c:pt>
                <c:pt idx="662">
                  <c:v>1.6463199999999997E-2</c:v>
                </c:pt>
                <c:pt idx="663">
                  <c:v>1.6653999999999999E-2</c:v>
                </c:pt>
                <c:pt idx="664">
                  <c:v>1.6847899999999999E-2</c:v>
                </c:pt>
                <c:pt idx="665">
                  <c:v>1.7044900000000002E-2</c:v>
                </c:pt>
                <c:pt idx="666">
                  <c:v>1.7245099999999999E-2</c:v>
                </c:pt>
                <c:pt idx="667">
                  <c:v>1.7448600000000002E-2</c:v>
                </c:pt>
                <c:pt idx="668">
                  <c:v>1.7655299999999999E-2</c:v>
                </c:pt>
                <c:pt idx="669">
                  <c:v>1.78654E-2</c:v>
                </c:pt>
                <c:pt idx="670">
                  <c:v>1.8078900000000002E-2</c:v>
                </c:pt>
                <c:pt idx="671">
                  <c:v>1.8291999999999999E-2</c:v>
                </c:pt>
                <c:pt idx="672">
                  <c:v>1.8296E-2</c:v>
                </c:pt>
                <c:pt idx="673">
                  <c:v>1.8516600000000001E-2</c:v>
                </c:pt>
                <c:pt idx="674">
                  <c:v>1.8740799999999998E-2</c:v>
                </c:pt>
                <c:pt idx="675">
                  <c:v>1.89689E-2</c:v>
                </c:pt>
                <c:pt idx="676">
                  <c:v>1.9200600000000002E-2</c:v>
                </c:pt>
                <c:pt idx="677">
                  <c:v>1.9436199999999997E-2</c:v>
                </c:pt>
                <c:pt idx="678">
                  <c:v>1.96758E-2</c:v>
                </c:pt>
                <c:pt idx="679">
                  <c:v>1.99194E-2</c:v>
                </c:pt>
                <c:pt idx="680">
                  <c:v>2.01671E-2</c:v>
                </c:pt>
                <c:pt idx="681">
                  <c:v>2.0419E-2</c:v>
                </c:pt>
                <c:pt idx="682">
                  <c:v>2.0670500000000001E-2</c:v>
                </c:pt>
                <c:pt idx="683">
                  <c:v>2.0675200000000001E-2</c:v>
                </c:pt>
                <c:pt idx="684">
                  <c:v>2.0935700000000002E-2</c:v>
                </c:pt>
                <c:pt idx="685">
                  <c:v>2.1200699999999999E-2</c:v>
                </c:pt>
                <c:pt idx="686">
                  <c:v>2.1470199999999998E-2</c:v>
                </c:pt>
                <c:pt idx="687">
                  <c:v>2.1744300000000001E-2</c:v>
                </c:pt>
                <c:pt idx="688">
                  <c:v>2.20232E-2</c:v>
                </c:pt>
                <c:pt idx="689">
                  <c:v>2.2306900000000001E-2</c:v>
                </c:pt>
                <c:pt idx="690">
                  <c:v>2.2595500000000001E-2</c:v>
                </c:pt>
                <c:pt idx="691">
                  <c:v>2.2889200000000002E-2</c:v>
                </c:pt>
                <c:pt idx="692">
                  <c:v>2.3188E-2</c:v>
                </c:pt>
                <c:pt idx="693">
                  <c:v>2.3486399999999998E-2</c:v>
                </c:pt>
                <c:pt idx="694">
                  <c:v>2.34919E-2</c:v>
                </c:pt>
                <c:pt idx="695">
                  <c:v>2.3801299999999997E-2</c:v>
                </c:pt>
                <c:pt idx="696">
                  <c:v>2.4116200000000001E-2</c:v>
                </c:pt>
                <c:pt idx="697">
                  <c:v>2.4436599999999999E-2</c:v>
                </c:pt>
                <c:pt idx="698">
                  <c:v>2.4762699999999999E-2</c:v>
                </c:pt>
                <c:pt idx="699">
                  <c:v>2.5094699999999998E-2</c:v>
                </c:pt>
                <c:pt idx="700">
                  <c:v>2.54325E-2</c:v>
                </c:pt>
                <c:pt idx="701">
                  <c:v>2.5776500000000001E-2</c:v>
                </c:pt>
                <c:pt idx="702">
                  <c:v>2.61266E-2</c:v>
                </c:pt>
                <c:pt idx="703">
                  <c:v>2.6483099999999999E-2</c:v>
                </c:pt>
                <c:pt idx="704">
                  <c:v>2.6839399999999999E-2</c:v>
                </c:pt>
                <c:pt idx="705">
                  <c:v>2.6846000000000002E-2</c:v>
                </c:pt>
                <c:pt idx="706">
                  <c:v>2.72156E-2</c:v>
                </c:pt>
                <c:pt idx="707">
                  <c:v>2.7591999999999998E-2</c:v>
                </c:pt>
                <c:pt idx="708">
                  <c:v>2.7975099999999999E-2</c:v>
                </c:pt>
                <c:pt idx="709">
                  <c:v>2.8365400000000002E-2</c:v>
                </c:pt>
                <c:pt idx="710">
                  <c:v>2.8762899999999997E-2</c:v>
                </c:pt>
                <c:pt idx="711">
                  <c:v>2.9167699999999998E-2</c:v>
                </c:pt>
                <c:pt idx="712">
                  <c:v>2.9580100000000002E-2</c:v>
                </c:pt>
                <c:pt idx="713">
                  <c:v>3.0000200000000001E-2</c:v>
                </c:pt>
                <c:pt idx="714">
                  <c:v>3.04281E-2</c:v>
                </c:pt>
                <c:pt idx="715">
                  <c:v>3.0856199999999997E-2</c:v>
                </c:pt>
                <c:pt idx="716">
                  <c:v>3.0864100000000002E-2</c:v>
                </c:pt>
                <c:pt idx="717">
                  <c:v>3.1308299999999997E-2</c:v>
                </c:pt>
                <c:pt idx="718">
                  <c:v>3.1760900000000002E-2</c:v>
                </c:pt>
                <c:pt idx="719">
                  <c:v>3.2222000000000001E-2</c:v>
                </c:pt>
                <c:pt idx="720">
                  <c:v>3.2691999999999999E-2</c:v>
                </c:pt>
                <c:pt idx="721">
                  <c:v>3.3170999999999999E-2</c:v>
                </c:pt>
                <c:pt idx="722">
                  <c:v>3.3659099999999997E-2</c:v>
                </c:pt>
                <c:pt idx="723">
                  <c:v>3.4156699999999998E-2</c:v>
                </c:pt>
                <c:pt idx="724">
                  <c:v>3.4663899999999997E-2</c:v>
                </c:pt>
                <c:pt idx="725">
                  <c:v>3.5180900000000001E-2</c:v>
                </c:pt>
                <c:pt idx="726">
                  <c:v>3.5698399999999998E-2</c:v>
                </c:pt>
                <c:pt idx="727">
                  <c:v>3.5707999999999997E-2</c:v>
                </c:pt>
                <c:pt idx="728">
                  <c:v>3.6245299999999994E-2</c:v>
                </c:pt>
                <c:pt idx="729">
                  <c:v>3.6793199999999998E-2</c:v>
                </c:pt>
                <c:pt idx="730">
                  <c:v>3.7351799999999998E-2</c:v>
                </c:pt>
                <c:pt idx="731">
                  <c:v>3.7921499999999997E-2</c:v>
                </c:pt>
                <c:pt idx="732">
                  <c:v>3.8502500000000002E-2</c:v>
                </c:pt>
                <c:pt idx="733">
                  <c:v>3.9094999999999998E-2</c:v>
                </c:pt>
                <c:pt idx="734">
                  <c:v>3.96993E-2</c:v>
                </c:pt>
                <c:pt idx="735">
                  <c:v>4.0315799999999999E-2</c:v>
                </c:pt>
                <c:pt idx="736">
                  <c:v>4.0944599999999998E-2</c:v>
                </c:pt>
                <c:pt idx="737">
                  <c:v>4.1574399999999997E-2</c:v>
                </c:pt>
                <c:pt idx="738">
                  <c:v>4.1586100000000001E-2</c:v>
                </c:pt>
                <c:pt idx="739">
                  <c:v>4.2240599999999996E-2</c:v>
                </c:pt>
                <c:pt idx="740">
                  <c:v>4.2908399999999999E-2</c:v>
                </c:pt>
                <c:pt idx="741">
                  <c:v>4.3589799999999998E-2</c:v>
                </c:pt>
                <c:pt idx="742">
                  <c:v>4.4285100000000001E-2</c:v>
                </c:pt>
                <c:pt idx="743">
                  <c:v>4.4994699999999999E-2</c:v>
                </c:pt>
                <c:pt idx="744">
                  <c:v>4.57189E-2</c:v>
                </c:pt>
                <c:pt idx="745">
                  <c:v>4.6458100000000002E-2</c:v>
                </c:pt>
                <c:pt idx="746">
                  <c:v>4.72126E-2</c:v>
                </c:pt>
                <c:pt idx="747">
                  <c:v>4.7982999999999998E-2</c:v>
                </c:pt>
                <c:pt idx="748">
                  <c:v>4.8754900000000004E-2</c:v>
                </c:pt>
                <c:pt idx="749">
                  <c:v>4.8769199999999999E-2</c:v>
                </c:pt>
                <c:pt idx="750">
                  <c:v>4.9572100000000001E-2</c:v>
                </c:pt>
                <c:pt idx="751">
                  <c:v>5.0391900000000003E-2</c:v>
                </c:pt>
                <c:pt idx="752">
                  <c:v>5.1229000000000004E-2</c:v>
                </c:pt>
                <c:pt idx="753">
                  <c:v>5.2083699999999997E-2</c:v>
                </c:pt>
                <c:pt idx="754">
                  <c:v>5.2956799999999998E-2</c:v>
                </c:pt>
                <c:pt idx="755">
                  <c:v>5.3848500000000001E-2</c:v>
                </c:pt>
                <c:pt idx="756">
                  <c:v>5.4759300000000004E-2</c:v>
                </c:pt>
                <c:pt idx="757">
                  <c:v>5.5689700000000002E-2</c:v>
                </c:pt>
                <c:pt idx="758">
                  <c:v>5.6640299999999998E-2</c:v>
                </c:pt>
                <c:pt idx="759">
                  <c:v>5.7593800000000001E-2</c:v>
                </c:pt>
                <c:pt idx="760">
                  <c:v>5.76114E-2</c:v>
                </c:pt>
                <c:pt idx="761">
                  <c:v>5.8603700000000002E-2</c:v>
                </c:pt>
                <c:pt idx="762">
                  <c:v>5.9617600000000007E-2</c:v>
                </c:pt>
                <c:pt idx="763">
                  <c:v>6.0653800000000001E-2</c:v>
                </c:pt>
                <c:pt idx="764">
                  <c:v>6.1712700000000002E-2</c:v>
                </c:pt>
                <c:pt idx="765">
                  <c:v>6.2795100000000006E-2</c:v>
                </c:pt>
                <c:pt idx="766">
                  <c:v>6.3901399999999997E-2</c:v>
                </c:pt>
                <c:pt idx="767">
                  <c:v>6.5032400000000004E-2</c:v>
                </c:pt>
                <c:pt idx="768">
                  <c:v>6.61886E-2</c:v>
                </c:pt>
                <c:pt idx="769">
                  <c:v>6.7370699999999992E-2</c:v>
                </c:pt>
                <c:pt idx="770">
                  <c:v>6.8557400000000004E-2</c:v>
                </c:pt>
                <c:pt idx="771">
                  <c:v>6.8577299999999994E-2</c:v>
                </c:pt>
                <c:pt idx="772">
                  <c:v>6.9686100000000001E-2</c:v>
                </c:pt>
                <c:pt idx="773">
                  <c:v>7.0808800000000005E-2</c:v>
                </c:pt>
                <c:pt idx="774">
                  <c:v>7.1946400000000008E-2</c:v>
                </c:pt>
                <c:pt idx="775">
                  <c:v>7.3099600000000001E-2</c:v>
                </c:pt>
                <c:pt idx="776">
                  <c:v>7.4268500000000001E-2</c:v>
                </c:pt>
                <c:pt idx="777">
                  <c:v>7.5453800000000001E-2</c:v>
                </c:pt>
                <c:pt idx="778">
                  <c:v>7.6656100000000005E-2</c:v>
                </c:pt>
                <c:pt idx="779">
                  <c:v>7.7875700000000006E-2</c:v>
                </c:pt>
                <c:pt idx="780">
                  <c:v>7.91129E-2</c:v>
                </c:pt>
                <c:pt idx="781">
                  <c:v>8.0345400000000011E-2</c:v>
                </c:pt>
                <c:pt idx="782">
                  <c:v>8.0368099999999998E-2</c:v>
                </c:pt>
                <c:pt idx="783">
                  <c:v>8.1642000000000006E-2</c:v>
                </c:pt>
                <c:pt idx="784">
                  <c:v>8.2934400000000005E-2</c:v>
                </c:pt>
                <c:pt idx="785">
                  <c:v>8.4246299999999996E-2</c:v>
                </c:pt>
                <c:pt idx="786">
                  <c:v>8.5577500000000001E-2</c:v>
                </c:pt>
                <c:pt idx="787">
                  <c:v>8.6928600000000009E-2</c:v>
                </c:pt>
                <c:pt idx="788">
                  <c:v>8.8300099999999992E-2</c:v>
                </c:pt>
                <c:pt idx="789">
                  <c:v>8.96922E-2</c:v>
                </c:pt>
                <c:pt idx="790">
                  <c:v>9.1105199999999997E-2</c:v>
                </c:pt>
                <c:pt idx="791">
                  <c:v>9.2539499999999997E-2</c:v>
                </c:pt>
                <c:pt idx="792">
                  <c:v>9.39691E-2</c:v>
                </c:pt>
                <c:pt idx="793">
                  <c:v>9.399550000000001E-2</c:v>
                </c:pt>
                <c:pt idx="794">
                  <c:v>9.54734E-2</c:v>
                </c:pt>
                <c:pt idx="795">
                  <c:v>9.6973900000000002E-2</c:v>
                </c:pt>
                <c:pt idx="796">
                  <c:v>9.849709999999999E-2</c:v>
                </c:pt>
                <c:pt idx="797">
                  <c:v>0.10004300000000001</c:v>
                </c:pt>
                <c:pt idx="798">
                  <c:v>0.10161300000000001</c:v>
                </c:pt>
                <c:pt idx="799">
                  <c:v>0.10320700000000001</c:v>
                </c:pt>
                <c:pt idx="800">
                  <c:v>0.104825</c:v>
                </c:pt>
                <c:pt idx="801">
                  <c:v>0.10646799999999999</c:v>
                </c:pt>
                <c:pt idx="802">
                  <c:v>0.108136</c:v>
                </c:pt>
                <c:pt idx="803">
                  <c:v>0.10979899999999999</c:v>
                </c:pt>
                <c:pt idx="804">
                  <c:v>0.10983</c:v>
                </c:pt>
                <c:pt idx="805">
                  <c:v>0.111549</c:v>
                </c:pt>
                <c:pt idx="806">
                  <c:v>0.11329400000000001</c:v>
                </c:pt>
                <c:pt idx="807">
                  <c:v>0.115066</c:v>
                </c:pt>
                <c:pt idx="808">
                  <c:v>0.116866</c:v>
                </c:pt>
                <c:pt idx="809">
                  <c:v>0.11869299999999999</c:v>
                </c:pt>
                <c:pt idx="810">
                  <c:v>0.120548</c:v>
                </c:pt>
                <c:pt idx="811">
                  <c:v>0.122431</c:v>
                </c:pt>
                <c:pt idx="812">
                  <c:v>0.12434300000000001</c:v>
                </c:pt>
                <c:pt idx="813">
                  <c:v>0.12628499999999998</c:v>
                </c:pt>
                <c:pt idx="814">
                  <c:v>0.12822</c:v>
                </c:pt>
                <c:pt idx="815">
                  <c:v>0.12825600000000001</c:v>
                </c:pt>
                <c:pt idx="816">
                  <c:v>0.13025699999999998</c:v>
                </c:pt>
                <c:pt idx="817">
                  <c:v>0.13228900000000002</c:v>
                </c:pt>
                <c:pt idx="818">
                  <c:v>0.134353</c:v>
                </c:pt>
                <c:pt idx="819">
                  <c:v>0.13644800000000001</c:v>
                </c:pt>
                <c:pt idx="820">
                  <c:v>0.138575</c:v>
                </c:pt>
                <c:pt idx="821">
                  <c:v>0.140735</c:v>
                </c:pt>
                <c:pt idx="822">
                  <c:v>0.142928</c:v>
                </c:pt>
                <c:pt idx="823">
                  <c:v>0.14515500000000001</c:v>
                </c:pt>
                <c:pt idx="824">
                  <c:v>0.14741600000000002</c:v>
                </c:pt>
                <c:pt idx="825">
                  <c:v>0.14967</c:v>
                </c:pt>
                <c:pt idx="826">
                  <c:v>0.14971200000000001</c:v>
                </c:pt>
                <c:pt idx="827">
                  <c:v>0.15204300000000001</c:v>
                </c:pt>
                <c:pt idx="828">
                  <c:v>0.15441000000000002</c:v>
                </c:pt>
                <c:pt idx="829">
                  <c:v>0.15681300000000001</c:v>
                </c:pt>
                <c:pt idx="830">
                  <c:v>0.15925299999999998</c:v>
                </c:pt>
                <c:pt idx="831">
                  <c:v>0.16173100000000001</c:v>
                </c:pt>
                <c:pt idx="832">
                  <c:v>0.16424699999999998</c:v>
                </c:pt>
                <c:pt idx="833">
                  <c:v>0.166801</c:v>
                </c:pt>
                <c:pt idx="834">
                  <c:v>0.16939499999999999</c:v>
                </c:pt>
                <c:pt idx="835">
                  <c:v>0.17202900000000002</c:v>
                </c:pt>
                <c:pt idx="836">
                  <c:v>0.17465499999999998</c:v>
                </c:pt>
                <c:pt idx="837">
                  <c:v>0.174703</c:v>
                </c:pt>
                <c:pt idx="838">
                  <c:v>0.17741799999999999</c:v>
                </c:pt>
                <c:pt idx="839">
                  <c:v>0.180175</c:v>
                </c:pt>
                <c:pt idx="840">
                  <c:v>0.182975</c:v>
                </c:pt>
                <c:pt idx="841">
                  <c:v>0.18581800000000001</c:v>
                </c:pt>
                <c:pt idx="842">
                  <c:v>0.18870399999999998</c:v>
                </c:pt>
                <c:pt idx="843">
                  <c:v>0.191635</c:v>
                </c:pt>
                <c:pt idx="844">
                  <c:v>0.19461100000000001</c:v>
                </c:pt>
                <c:pt idx="845">
                  <c:v>0.197632</c:v>
                </c:pt>
                <c:pt idx="846">
                  <c:v>0.20070099999999999</c:v>
                </c:pt>
                <c:pt idx="847">
                  <c:v>0.20376</c:v>
                </c:pt>
                <c:pt idx="848">
                  <c:v>0.203817</c:v>
                </c:pt>
                <c:pt idx="849">
                  <c:v>0.206981</c:v>
                </c:pt>
                <c:pt idx="850">
                  <c:v>0.21019300000000002</c:v>
                </c:pt>
                <c:pt idx="851">
                  <c:v>0.213454</c:v>
                </c:pt>
                <c:pt idx="852">
                  <c:v>0.21676700000000002</c:v>
                </c:pt>
                <c:pt idx="853">
                  <c:v>0.22012999999999999</c:v>
                </c:pt>
                <c:pt idx="854">
                  <c:v>0.22354499999999999</c:v>
                </c:pt>
                <c:pt idx="855">
                  <c:v>0.22701199999999999</c:v>
                </c:pt>
                <c:pt idx="856">
                  <c:v>0.23053299999999999</c:v>
                </c:pt>
                <c:pt idx="857">
                  <c:v>0.23410799999999998</c:v>
                </c:pt>
                <c:pt idx="858">
                  <c:v>0.23767300000000002</c:v>
                </c:pt>
                <c:pt idx="859">
                  <c:v>0.23773900000000001</c:v>
                </c:pt>
                <c:pt idx="860">
                  <c:v>0.241425</c:v>
                </c:pt>
                <c:pt idx="861">
                  <c:v>0.24516799999999997</c:v>
                </c:pt>
                <c:pt idx="862">
                  <c:v>0.24896800000000002</c:v>
                </c:pt>
                <c:pt idx="863">
                  <c:v>0.25282800000000005</c:v>
                </c:pt>
                <c:pt idx="864">
                  <c:v>0.256747</c:v>
                </c:pt>
                <c:pt idx="865">
                  <c:v>0.26072600000000001</c:v>
                </c:pt>
                <c:pt idx="866">
                  <c:v>0.264766</c:v>
                </c:pt>
                <c:pt idx="867">
                  <c:v>0.26886899999999997</c:v>
                </c:pt>
                <c:pt idx="868">
                  <c:v>0.27303499999999997</c:v>
                </c:pt>
                <c:pt idx="869">
                  <c:v>0.27718900000000002</c:v>
                </c:pt>
                <c:pt idx="870">
                  <c:v>0.27726499999999998</c:v>
                </c:pt>
                <c:pt idx="871">
                  <c:v>0.28156100000000001</c:v>
                </c:pt>
                <c:pt idx="872">
                  <c:v>0.28592299999999998</c:v>
                </c:pt>
                <c:pt idx="873">
                  <c:v>0.290352</c:v>
                </c:pt>
                <c:pt idx="874">
                  <c:v>0.29484900000000003</c:v>
                </c:pt>
                <c:pt idx="875">
                  <c:v>0.29941600000000002</c:v>
                </c:pt>
                <c:pt idx="876">
                  <c:v>0.30405299999999996</c:v>
                </c:pt>
                <c:pt idx="877">
                  <c:v>0.30876100000000001</c:v>
                </c:pt>
                <c:pt idx="878">
                  <c:v>0.31354300000000002</c:v>
                </c:pt>
                <c:pt idx="879">
                  <c:v>0.31839699999999999</c:v>
                </c:pt>
                <c:pt idx="880">
                  <c:v>0.32323800000000003</c:v>
                </c:pt>
                <c:pt idx="881">
                  <c:v>0.32332699999999998</c:v>
                </c:pt>
                <c:pt idx="882">
                  <c:v>0.32833299999999999</c:v>
                </c:pt>
                <c:pt idx="883">
                  <c:v>0.33341599999999999</c:v>
                </c:pt>
                <c:pt idx="884">
                  <c:v>0.33857800000000005</c:v>
                </c:pt>
                <c:pt idx="885">
                  <c:v>0.34381800000000001</c:v>
                </c:pt>
                <c:pt idx="886">
                  <c:v>0.34914000000000001</c:v>
                </c:pt>
                <c:pt idx="887">
                  <c:v>0.35454399999999997</c:v>
                </c:pt>
                <c:pt idx="888">
                  <c:v>0.36003100000000005</c:v>
                </c:pt>
                <c:pt idx="889">
                  <c:v>0.36560300000000001</c:v>
                </c:pt>
                <c:pt idx="890">
                  <c:v>0.37125999999999998</c:v>
                </c:pt>
                <c:pt idx="891">
                  <c:v>0.37690100000000004</c:v>
                </c:pt>
                <c:pt idx="892">
                  <c:v>0.37700500000000003</c:v>
                </c:pt>
                <c:pt idx="893">
                  <c:v>0.38283799999999996</c:v>
                </c:pt>
                <c:pt idx="894">
                  <c:v>0.38876100000000002</c:v>
                </c:pt>
                <c:pt idx="895">
                  <c:v>0.39477600000000002</c:v>
                </c:pt>
                <c:pt idx="896">
                  <c:v>0.40088400000000002</c:v>
                </c:pt>
                <c:pt idx="897">
                  <c:v>0.40708500000000003</c:v>
                </c:pt>
                <c:pt idx="898">
                  <c:v>0.41337099999999999</c:v>
                </c:pt>
                <c:pt idx="899">
                  <c:v>0.41974699999999998</c:v>
                </c:pt>
                <c:pt idx="900">
                  <c:v>0.42621500000000001</c:v>
                </c:pt>
                <c:pt idx="901">
                  <c:v>0.43277900000000002</c:v>
                </c:pt>
                <c:pt idx="902">
                  <c:v>0.43931900000000002</c:v>
                </c:pt>
                <c:pt idx="903">
                  <c:v>0.43944</c:v>
                </c:pt>
                <c:pt idx="904">
                  <c:v>0.44619700000000001</c:v>
                </c:pt>
                <c:pt idx="905">
                  <c:v>0.45305499999999999</c:v>
                </c:pt>
                <c:pt idx="906">
                  <c:v>0.46001300000000001</c:v>
                </c:pt>
                <c:pt idx="907">
                  <c:v>0.46707299999999996</c:v>
                </c:pt>
                <c:pt idx="908">
                  <c:v>0.47423300000000002</c:v>
                </c:pt>
                <c:pt idx="909">
                  <c:v>0.48149800000000004</c:v>
                </c:pt>
                <c:pt idx="910">
                  <c:v>0.488871</c:v>
                </c:pt>
                <c:pt idx="911">
                  <c:v>0.49635100000000004</c:v>
                </c:pt>
                <c:pt idx="912">
                  <c:v>0.503942</c:v>
                </c:pt>
                <c:pt idx="913">
                  <c:v>0.51150299999999993</c:v>
                </c:pt>
                <c:pt idx="914">
                  <c:v>0.51164199999999993</c:v>
                </c:pt>
                <c:pt idx="915">
                  <c:v>0.51945799999999998</c:v>
                </c:pt>
                <c:pt idx="916">
                  <c:v>0.52738800000000008</c:v>
                </c:pt>
                <c:pt idx="917">
                  <c:v>0.53543499999999999</c:v>
                </c:pt>
                <c:pt idx="918">
                  <c:v>0.543601</c:v>
                </c:pt>
                <c:pt idx="919">
                  <c:v>0.55188700000000002</c:v>
                </c:pt>
                <c:pt idx="920">
                  <c:v>0.56029499999999999</c:v>
                </c:pt>
                <c:pt idx="921">
                  <c:v>0.56882600000000005</c:v>
                </c:pt>
                <c:pt idx="922">
                  <c:v>0.57747899999999996</c:v>
                </c:pt>
                <c:pt idx="923">
                  <c:v>0.586256</c:v>
                </c:pt>
                <c:pt idx="924">
                  <c:v>0.59500000000000008</c:v>
                </c:pt>
                <c:pt idx="925">
                  <c:v>0.59516199999999997</c:v>
                </c:pt>
                <c:pt idx="926">
                  <c:v>0.60419800000000001</c:v>
                </c:pt>
                <c:pt idx="927">
                  <c:v>0.61336800000000002</c:v>
                </c:pt>
                <c:pt idx="928">
                  <c:v>0.62267099999999997</c:v>
                </c:pt>
                <c:pt idx="929">
                  <c:v>0.63211200000000001</c:v>
                </c:pt>
                <c:pt idx="930">
                  <c:v>0.64169200000000004</c:v>
                </c:pt>
                <c:pt idx="931">
                  <c:v>0.65141000000000004</c:v>
                </c:pt>
                <c:pt idx="932">
                  <c:v>0.66127400000000003</c:v>
                </c:pt>
                <c:pt idx="933">
                  <c:v>0.67128100000000002</c:v>
                </c:pt>
                <c:pt idx="934">
                  <c:v>0.68143399999999998</c:v>
                </c:pt>
                <c:pt idx="935">
                  <c:v>0.69154899999999997</c:v>
                </c:pt>
                <c:pt idx="936">
                  <c:v>0.69173700000000005</c:v>
                </c:pt>
                <c:pt idx="937">
                  <c:v>0.70219300000000007</c:v>
                </c:pt>
                <c:pt idx="938">
                  <c:v>0.71279899999999996</c:v>
                </c:pt>
                <c:pt idx="939">
                  <c:v>0.72356199999999993</c:v>
                </c:pt>
                <c:pt idx="940">
                  <c:v>0.73448100000000005</c:v>
                </c:pt>
                <c:pt idx="941">
                  <c:v>0.74556199999999995</c:v>
                </c:pt>
                <c:pt idx="942">
                  <c:v>0.75680500000000006</c:v>
                </c:pt>
                <c:pt idx="943">
                  <c:v>0.76821200000000001</c:v>
                </c:pt>
                <c:pt idx="944">
                  <c:v>0.77978700000000001</c:v>
                </c:pt>
                <c:pt idx="945">
                  <c:v>0.79153000000000007</c:v>
                </c:pt>
                <c:pt idx="946">
                  <c:v>0.80323</c:v>
                </c:pt>
                <c:pt idx="947">
                  <c:v>0.80344599999999999</c:v>
                </c:pt>
                <c:pt idx="948">
                  <c:v>0.81553300000000006</c:v>
                </c:pt>
                <c:pt idx="949">
                  <c:v>0.82779999999999998</c:v>
                </c:pt>
                <c:pt idx="950">
                  <c:v>0.84024200000000004</c:v>
                </c:pt>
                <c:pt idx="951">
                  <c:v>0.85287000000000002</c:v>
                </c:pt>
                <c:pt idx="952">
                  <c:v>0.86568100000000003</c:v>
                </c:pt>
                <c:pt idx="953">
                  <c:v>0.8786790000000001</c:v>
                </c:pt>
                <c:pt idx="954">
                  <c:v>0.89186500000000002</c:v>
                </c:pt>
                <c:pt idx="955">
                  <c:v>0.90524300000000002</c:v>
                </c:pt>
                <c:pt idx="956">
                  <c:v>0.918821</c:v>
                </c:pt>
                <c:pt idx="957">
                  <c:v>0.932342</c:v>
                </c:pt>
                <c:pt idx="958">
                  <c:v>0.93259099999999995</c:v>
                </c:pt>
                <c:pt idx="959">
                  <c:v>0.94656299999999993</c:v>
                </c:pt>
                <c:pt idx="960">
                  <c:v>0.96073800000000009</c:v>
                </c:pt>
                <c:pt idx="961">
                  <c:v>0.9751169999999999</c:v>
                </c:pt>
                <c:pt idx="962">
                  <c:v>0.98970999999999998</c:v>
                </c:pt>
                <c:pt idx="963">
                  <c:v>1.00451</c:v>
                </c:pt>
                <c:pt idx="964">
                  <c:v>1.01953</c:v>
                </c:pt>
                <c:pt idx="965">
                  <c:v>1.0347600000000001</c:v>
                </c:pt>
                <c:pt idx="966">
                  <c:v>1.0502199999999999</c:v>
                </c:pt>
                <c:pt idx="967">
                  <c:v>1.06589</c:v>
                </c:pt>
                <c:pt idx="968">
                  <c:v>1.08151</c:v>
                </c:pt>
                <c:pt idx="969">
                  <c:v>1.0817999999999999</c:v>
                </c:pt>
                <c:pt idx="970">
                  <c:v>1.0979099999999999</c:v>
                </c:pt>
                <c:pt idx="971">
                  <c:v>1.11425</c:v>
                </c:pt>
                <c:pt idx="972">
                  <c:v>1.1308199999999999</c:v>
                </c:pt>
                <c:pt idx="973">
                  <c:v>1.14761</c:v>
                </c:pt>
                <c:pt idx="974">
                  <c:v>1.1646300000000001</c:v>
                </c:pt>
                <c:pt idx="975">
                  <c:v>1.1818899999999999</c:v>
                </c:pt>
                <c:pt idx="976">
                  <c:v>1.1993800000000001</c:v>
                </c:pt>
                <c:pt idx="977">
                  <c:v>1.2171099999999999</c:v>
                </c:pt>
                <c:pt idx="978">
                  <c:v>1.23509</c:v>
                </c:pt>
                <c:pt idx="979">
                  <c:v>1.25298</c:v>
                </c:pt>
                <c:pt idx="980">
                  <c:v>1.2533100000000001</c:v>
                </c:pt>
                <c:pt idx="981">
                  <c:v>1.2717799999999999</c:v>
                </c:pt>
                <c:pt idx="982">
                  <c:v>1.2905</c:v>
                </c:pt>
                <c:pt idx="983">
                  <c:v>1.30948</c:v>
                </c:pt>
                <c:pt idx="984">
                  <c:v>1.3287200000000001</c:v>
                </c:pt>
                <c:pt idx="985">
                  <c:v>1.34822</c:v>
                </c:pt>
                <c:pt idx="986">
                  <c:v>1.3679899999999998</c:v>
                </c:pt>
                <c:pt idx="987">
                  <c:v>1.3880299999999999</c:v>
                </c:pt>
                <c:pt idx="988">
                  <c:v>1.4083399999999999</c:v>
                </c:pt>
                <c:pt idx="989">
                  <c:v>1.4289299999999998</c:v>
                </c:pt>
                <c:pt idx="990">
                  <c:v>1.4494200000000002</c:v>
                </c:pt>
                <c:pt idx="991">
                  <c:v>1.4498</c:v>
                </c:pt>
                <c:pt idx="992">
                  <c:v>1.47096</c:v>
                </c:pt>
                <c:pt idx="993">
                  <c:v>1.49241</c:v>
                </c:pt>
                <c:pt idx="994">
                  <c:v>1.5141499999999999</c:v>
                </c:pt>
                <c:pt idx="995">
                  <c:v>1.5361899999999999</c:v>
                </c:pt>
                <c:pt idx="996">
                  <c:v>1.5585200000000001</c:v>
                </c:pt>
                <c:pt idx="997">
                  <c:v>1.5811499999999998</c:v>
                </c:pt>
                <c:pt idx="998">
                  <c:v>1.6041000000000001</c:v>
                </c:pt>
                <c:pt idx="999">
                  <c:v>1.6273500000000001</c:v>
                </c:pt>
                <c:pt idx="1000">
                  <c:v>1.6509199999999999</c:v>
                </c:pt>
                <c:pt idx="1001">
                  <c:v>1.6743699999999999</c:v>
                </c:pt>
                <c:pt idx="1002">
                  <c:v>1.6748100000000001</c:v>
                </c:pt>
                <c:pt idx="1003">
                  <c:v>1.6990099999999999</c:v>
                </c:pt>
                <c:pt idx="1004">
                  <c:v>1.7235499999999999</c:v>
                </c:pt>
                <c:pt idx="1005">
                  <c:v>1.74841</c:v>
                </c:pt>
                <c:pt idx="1006">
                  <c:v>1.7736099999999999</c:v>
                </c:pt>
                <c:pt idx="1007">
                  <c:v>1.7991299999999999</c:v>
                </c:pt>
                <c:pt idx="1008">
                  <c:v>1.8249799999999998</c:v>
                </c:pt>
                <c:pt idx="1009">
                  <c:v>1.85117</c:v>
                </c:pt>
                <c:pt idx="1010">
                  <c:v>1.87768</c:v>
                </c:pt>
                <c:pt idx="1011">
                  <c:v>1.9045399999999999</c:v>
                </c:pt>
                <c:pt idx="1012">
                  <c:v>1.9312500000000001</c:v>
                </c:pt>
                <c:pt idx="1013">
                  <c:v>1.93174</c:v>
                </c:pt>
                <c:pt idx="1014">
                  <c:v>1.9592799999999999</c:v>
                </c:pt>
                <c:pt idx="1015">
                  <c:v>1.9871799999999999</c:v>
                </c:pt>
                <c:pt idx="1016">
                  <c:v>2.0154299999999998</c:v>
                </c:pt>
                <c:pt idx="1017">
                  <c:v>2.0440399999999999</c:v>
                </c:pt>
                <c:pt idx="1018">
                  <c:v>2.07301</c:v>
                </c:pt>
                <c:pt idx="1019">
                  <c:v>2.10236</c:v>
                </c:pt>
                <c:pt idx="1020">
                  <c:v>2.1320600000000001</c:v>
                </c:pt>
                <c:pt idx="1021">
                  <c:v>2.16215</c:v>
                </c:pt>
                <c:pt idx="1022">
                  <c:v>2.1926200000000002</c:v>
                </c:pt>
                <c:pt idx="1023">
                  <c:v>2.2229099999999997</c:v>
                </c:pt>
                <c:pt idx="1024">
                  <c:v>2.2234699999999998</c:v>
                </c:pt>
                <c:pt idx="1025">
                  <c:v>2.2547199999999998</c:v>
                </c:pt>
                <c:pt idx="1026">
                  <c:v>2.2863500000000001</c:v>
                </c:pt>
                <c:pt idx="1027">
                  <c:v>2.31839</c:v>
                </c:pt>
                <c:pt idx="1028">
                  <c:v>2.3508200000000001</c:v>
                </c:pt>
                <c:pt idx="1029">
                  <c:v>2.38367</c:v>
                </c:pt>
                <c:pt idx="1030">
                  <c:v>2.4169199999999997</c:v>
                </c:pt>
                <c:pt idx="1031">
                  <c:v>2.45059</c:v>
                </c:pt>
                <c:pt idx="1032">
                  <c:v>2.4846699999999999</c:v>
                </c:pt>
                <c:pt idx="1033">
                  <c:v>2.5191499999999998</c:v>
                </c:pt>
                <c:pt idx="1034">
                  <c:v>2.55342</c:v>
                </c:pt>
                <c:pt idx="1035">
                  <c:v>2.5540599999999998</c:v>
                </c:pt>
                <c:pt idx="1036">
                  <c:v>2.5893700000000002</c:v>
                </c:pt>
                <c:pt idx="1037">
                  <c:v>2.6251099999999998</c:v>
                </c:pt>
                <c:pt idx="1038">
                  <c:v>2.6612499999999999</c:v>
                </c:pt>
                <c:pt idx="1039">
                  <c:v>2.6978300000000002</c:v>
                </c:pt>
                <c:pt idx="1040">
                  <c:v>2.7348300000000001</c:v>
                </c:pt>
                <c:pt idx="1041">
                  <c:v>2.7722599999999997</c:v>
                </c:pt>
                <c:pt idx="1042">
                  <c:v>2.8101400000000001</c:v>
                </c:pt>
                <c:pt idx="1043">
                  <c:v>2.8484600000000002</c:v>
                </c:pt>
                <c:pt idx="1044">
                  <c:v>2.8872199999999997</c:v>
                </c:pt>
                <c:pt idx="1045">
                  <c:v>2.9257400000000002</c:v>
                </c:pt>
                <c:pt idx="1046">
                  <c:v>2.92645</c:v>
                </c:pt>
                <c:pt idx="1047">
                  <c:v>2.96611</c:v>
                </c:pt>
                <c:pt idx="1048">
                  <c:v>3.0062499999999996</c:v>
                </c:pt>
                <c:pt idx="1049">
                  <c:v>3.0468499999999996</c:v>
                </c:pt>
                <c:pt idx="1050">
                  <c:v>3.08792</c:v>
                </c:pt>
                <c:pt idx="1051">
                  <c:v>3.1294600000000004</c:v>
                </c:pt>
                <c:pt idx="1052">
                  <c:v>3.1714600000000002</c:v>
                </c:pt>
                <c:pt idx="1053">
                  <c:v>3.2139500000000001</c:v>
                </c:pt>
                <c:pt idx="1054">
                  <c:v>3.2568900000000003</c:v>
                </c:pt>
                <c:pt idx="1055">
                  <c:v>3.3003199999999997</c:v>
                </c:pt>
                <c:pt idx="1056">
                  <c:v>3.3434300000000001</c:v>
                </c:pt>
                <c:pt idx="1057">
                  <c:v>3.34422</c:v>
                </c:pt>
                <c:pt idx="1058">
                  <c:v>3.3885899999999998</c:v>
                </c:pt>
                <c:pt idx="1059">
                  <c:v>3.4334499999999997</c:v>
                </c:pt>
                <c:pt idx="1060">
                  <c:v>3.47879</c:v>
                </c:pt>
                <c:pt idx="1061">
                  <c:v>3.5245799999999998</c:v>
                </c:pt>
                <c:pt idx="1062">
                  <c:v>3.5709200000000001</c:v>
                </c:pt>
                <c:pt idx="1063">
                  <c:v>3.6177200000000003</c:v>
                </c:pt>
                <c:pt idx="1064">
                  <c:v>3.6650099999999997</c:v>
                </c:pt>
                <c:pt idx="1065">
                  <c:v>3.7128199999999998</c:v>
                </c:pt>
                <c:pt idx="1066">
                  <c:v>3.7611300000000001</c:v>
                </c:pt>
                <c:pt idx="1067">
                  <c:v>3.80904</c:v>
                </c:pt>
                <c:pt idx="1068">
                  <c:v>3.80992</c:v>
                </c:pt>
                <c:pt idx="1069">
                  <c:v>3.8592200000000001</c:v>
                </c:pt>
                <c:pt idx="1070">
                  <c:v>3.9090400000000001</c:v>
                </c:pt>
                <c:pt idx="1071">
                  <c:v>3.9593600000000002</c:v>
                </c:pt>
                <c:pt idx="1072">
                  <c:v>4.0101700000000005</c:v>
                </c:pt>
                <c:pt idx="1073">
                  <c:v>4.0615100000000002</c:v>
                </c:pt>
                <c:pt idx="1074">
                  <c:v>4.11334</c:v>
                </c:pt>
                <c:pt idx="1075">
                  <c:v>4.1656899999999997</c:v>
                </c:pt>
                <c:pt idx="1076">
                  <c:v>4.2185600000000001</c:v>
                </c:pt>
                <c:pt idx="1077">
                  <c:v>4.2719300000000002</c:v>
                </c:pt>
                <c:pt idx="1078">
                  <c:v>4.3248600000000001</c:v>
                </c:pt>
                <c:pt idx="1079">
                  <c:v>4.3258299999999998</c:v>
                </c:pt>
                <c:pt idx="1080">
                  <c:v>4.3802399999999997</c:v>
                </c:pt>
                <c:pt idx="1081">
                  <c:v>4.4351900000000004</c:v>
                </c:pt>
                <c:pt idx="1082">
                  <c:v>4.49064</c:v>
                </c:pt>
                <c:pt idx="1083">
                  <c:v>4.5466200000000008</c:v>
                </c:pt>
                <c:pt idx="1084">
                  <c:v>4.6031199999999997</c:v>
                </c:pt>
                <c:pt idx="1085">
                  <c:v>4.66012</c:v>
                </c:pt>
                <c:pt idx="1086">
                  <c:v>4.7176499999999999</c:v>
                </c:pt>
                <c:pt idx="1087">
                  <c:v>4.7756999999999996</c:v>
                </c:pt>
                <c:pt idx="1088">
                  <c:v>4.8342599999999996</c:v>
                </c:pt>
                <c:pt idx="1089">
                  <c:v>4.8922799999999995</c:v>
                </c:pt>
                <c:pt idx="1090">
                  <c:v>4.8933400000000002</c:v>
                </c:pt>
                <c:pt idx="1091">
                  <c:v>4.9529500000000004</c:v>
                </c:pt>
                <c:pt idx="1092">
                  <c:v>5.01309</c:v>
                </c:pt>
                <c:pt idx="1093">
                  <c:v>5.0737200000000007</c:v>
                </c:pt>
                <c:pt idx="1094">
                  <c:v>5.1348899999999995</c:v>
                </c:pt>
                <c:pt idx="1095">
                  <c:v>5.1965700000000004</c:v>
                </c:pt>
                <c:pt idx="1096">
                  <c:v>5.25875</c:v>
                </c:pt>
                <c:pt idx="1097">
                  <c:v>5.3214800000000002</c:v>
                </c:pt>
                <c:pt idx="1098">
                  <c:v>5.3847000000000005</c:v>
                </c:pt>
                <c:pt idx="1099">
                  <c:v>5.4484300000000001</c:v>
                </c:pt>
                <c:pt idx="1100">
                  <c:v>5.5115299999999996</c:v>
                </c:pt>
                <c:pt idx="1101">
                  <c:v>5.5126999999999997</c:v>
                </c:pt>
                <c:pt idx="1102">
                  <c:v>5.5774500000000007</c:v>
                </c:pt>
                <c:pt idx="1103">
                  <c:v>5.6427300000000002</c:v>
                </c:pt>
                <c:pt idx="1104">
                  <c:v>5.7084600000000005</c:v>
                </c:pt>
                <c:pt idx="1105">
                  <c:v>5.7747700000000002</c:v>
                </c:pt>
                <c:pt idx="1106">
                  <c:v>5.8415400000000002</c:v>
                </c:pt>
                <c:pt idx="1107">
                  <c:v>5.9088099999999999</c:v>
                </c:pt>
                <c:pt idx="1108">
                  <c:v>5.9765800000000002</c:v>
                </c:pt>
                <c:pt idx="1109">
                  <c:v>6.0448500000000003</c:v>
                </c:pt>
                <c:pt idx="1110">
                  <c:v>6.1135900000000003</c:v>
                </c:pt>
                <c:pt idx="1111">
                  <c:v>6.1815899999999999</c:v>
                </c:pt>
                <c:pt idx="1112">
                  <c:v>6.1828400000000006</c:v>
                </c:pt>
                <c:pt idx="1113">
                  <c:v>6.25258</c:v>
                </c:pt>
                <c:pt idx="1114">
                  <c:v>6.3227799999999998</c:v>
                </c:pt>
                <c:pt idx="1115">
                  <c:v>6.3934800000000003</c:v>
                </c:pt>
                <c:pt idx="1116">
                  <c:v>6.4646299999999997</c:v>
                </c:pt>
                <c:pt idx="1117">
                  <c:v>6.53627</c:v>
                </c:pt>
                <c:pt idx="1118">
                  <c:v>6.6083699999999999</c:v>
                </c:pt>
                <c:pt idx="1119">
                  <c:v>6.6809099999999999</c:v>
                </c:pt>
                <c:pt idx="1120">
                  <c:v>6.7539400000000001</c:v>
                </c:pt>
                <c:pt idx="1121">
                  <c:v>6.8274099999999995</c:v>
                </c:pt>
                <c:pt idx="1122">
                  <c:v>6.8999899999999998</c:v>
                </c:pt>
                <c:pt idx="1123">
                  <c:v>6.9013299999999997</c:v>
                </c:pt>
                <c:pt idx="1124">
                  <c:v>6.9756799999999997</c:v>
                </c:pt>
                <c:pt idx="1125">
                  <c:v>7.0504900000000008</c:v>
                </c:pt>
                <c:pt idx="1126">
                  <c:v>7.1257100000000007</c:v>
                </c:pt>
                <c:pt idx="1127">
                  <c:v>7.2013700000000007</c:v>
                </c:pt>
                <c:pt idx="1128">
                  <c:v>7.27745</c:v>
                </c:pt>
                <c:pt idx="1129">
                  <c:v>7.3539399999999997</c:v>
                </c:pt>
                <c:pt idx="1130">
                  <c:v>7.4308500000000004</c:v>
                </c:pt>
                <c:pt idx="1131">
                  <c:v>7.5081499999999997</c:v>
                </c:pt>
                <c:pt idx="1132">
                  <c:v>7.58589</c:v>
                </c:pt>
                <c:pt idx="1133">
                  <c:v>7.6625699999999997</c:v>
                </c:pt>
                <c:pt idx="1134">
                  <c:v>7.6639699999999999</c:v>
                </c:pt>
                <c:pt idx="1135">
                  <c:v>7.7424599999999995</c:v>
                </c:pt>
                <c:pt idx="1136">
                  <c:v>7.8213499999999998</c:v>
                </c:pt>
                <c:pt idx="1137">
                  <c:v>7.9005900000000011</c:v>
                </c:pt>
                <c:pt idx="1138">
                  <c:v>7.9801799999999998</c:v>
                </c:pt>
                <c:pt idx="1139">
                  <c:v>8.0601699999999994</c:v>
                </c:pt>
                <c:pt idx="1140">
                  <c:v>8.1404600000000009</c:v>
                </c:pt>
                <c:pt idx="1141">
                  <c:v>8.2211599999999994</c:v>
                </c:pt>
                <c:pt idx="1142">
                  <c:v>8.3021399999999996</c:v>
                </c:pt>
                <c:pt idx="1143">
                  <c:v>8.3834999999999997</c:v>
                </c:pt>
                <c:pt idx="1144">
                  <c:v>8.4636999999999993</c:v>
                </c:pt>
                <c:pt idx="1145">
                  <c:v>8.4651499999999995</c:v>
                </c:pt>
                <c:pt idx="1146">
                  <c:v>8.5470800000000011</c:v>
                </c:pt>
                <c:pt idx="1147">
                  <c:v>8.6293600000000001</c:v>
                </c:pt>
                <c:pt idx="1148">
                  <c:v>8.7119299999999988</c:v>
                </c:pt>
                <c:pt idx="1149">
                  <c:v>8.7947400000000009</c:v>
                </c:pt>
                <c:pt idx="1150">
                  <c:v>8.8778899999999989</c:v>
                </c:pt>
                <c:pt idx="1151">
                  <c:v>8.96129</c:v>
                </c:pt>
                <c:pt idx="1152">
                  <c:v>9.044929999999999</c:v>
                </c:pt>
                <c:pt idx="1153">
                  <c:v>9.1289100000000012</c:v>
                </c:pt>
                <c:pt idx="1154">
                  <c:v>9.2130700000000001</c:v>
                </c:pt>
                <c:pt idx="1155">
                  <c:v>9.29589</c:v>
                </c:pt>
                <c:pt idx="1156">
                  <c:v>9.29739</c:v>
                </c:pt>
                <c:pt idx="1157">
                  <c:v>9.3820599999999992</c:v>
                </c:pt>
                <c:pt idx="1158">
                  <c:v>9.4668400000000013</c:v>
                </c:pt>
                <c:pt idx="1159">
                  <c:v>9.5518600000000013</c:v>
                </c:pt>
                <c:pt idx="1160">
                  <c:v>9.6371800000000007</c:v>
                </c:pt>
                <c:pt idx="1161">
                  <c:v>9.7226199999999992</c:v>
                </c:pt>
                <c:pt idx="1162">
                  <c:v>9.8081099999999992</c:v>
                </c:pt>
                <c:pt idx="1163">
                  <c:v>9.8938499999999987</c:v>
                </c:pt>
                <c:pt idx="1164">
                  <c:v>9.9798799999999996</c:v>
                </c:pt>
                <c:pt idx="1165">
                  <c:v>10.066000000000001</c:v>
                </c:pt>
                <c:pt idx="1166">
                  <c:v>10.150599999999999</c:v>
                </c:pt>
                <c:pt idx="1167">
                  <c:v>10.152100000000001</c:v>
                </c:pt>
                <c:pt idx="1168">
                  <c:v>10.2384</c:v>
                </c:pt>
                <c:pt idx="1169">
                  <c:v>10.325000000000001</c:v>
                </c:pt>
                <c:pt idx="1170">
                  <c:v>10.4116</c:v>
                </c:pt>
                <c:pt idx="1171">
                  <c:v>10.498199999999999</c:v>
                </c:pt>
                <c:pt idx="1172">
                  <c:v>10.585100000000001</c:v>
                </c:pt>
                <c:pt idx="1173">
                  <c:v>10.6717</c:v>
                </c:pt>
                <c:pt idx="1174">
                  <c:v>10.7582</c:v>
                </c:pt>
                <c:pt idx="1175">
                  <c:v>10.844899999999999</c:v>
                </c:pt>
                <c:pt idx="1176">
                  <c:v>10.9316</c:v>
                </c:pt>
                <c:pt idx="1177">
                  <c:v>11.0166</c:v>
                </c:pt>
                <c:pt idx="1178">
                  <c:v>11.0182</c:v>
                </c:pt>
                <c:pt idx="1179">
                  <c:v>11.104799999999999</c:v>
                </c:pt>
                <c:pt idx="1180">
                  <c:v>11.1915</c:v>
                </c:pt>
                <c:pt idx="1181">
                  <c:v>11.278</c:v>
                </c:pt>
                <c:pt idx="1182">
                  <c:v>11.364100000000001</c:v>
                </c:pt>
                <c:pt idx="1183">
                  <c:v>11.4505</c:v>
                </c:pt>
                <c:pt idx="1184">
                  <c:v>11.536799999999999</c:v>
                </c:pt>
                <c:pt idx="1185">
                  <c:v>11.6229</c:v>
                </c:pt>
                <c:pt idx="1186">
                  <c:v>11.7087</c:v>
                </c:pt>
                <c:pt idx="1187">
                  <c:v>11.7942</c:v>
                </c:pt>
                <c:pt idx="1188">
                  <c:v>11.878299999999999</c:v>
                </c:pt>
                <c:pt idx="1189">
                  <c:v>11.879900000000001</c:v>
                </c:pt>
                <c:pt idx="1190">
                  <c:v>11.9655</c:v>
                </c:pt>
                <c:pt idx="1191">
                  <c:v>12.0509</c:v>
                </c:pt>
                <c:pt idx="1192">
                  <c:v>12.136100000000001</c:v>
                </c:pt>
                <c:pt idx="1193">
                  <c:v>12.2211</c:v>
                </c:pt>
                <c:pt idx="1194">
                  <c:v>12.305899999999999</c:v>
                </c:pt>
                <c:pt idx="1195">
                  <c:v>12.3903</c:v>
                </c:pt>
                <c:pt idx="1196">
                  <c:v>12.474600000000001</c:v>
                </c:pt>
                <c:pt idx="1197">
                  <c:v>12.559000000000001</c:v>
                </c:pt>
                <c:pt idx="1198">
                  <c:v>12.6432</c:v>
                </c:pt>
                <c:pt idx="1199">
                  <c:v>12.7256</c:v>
                </c:pt>
                <c:pt idx="1200">
                  <c:v>12.7271</c:v>
                </c:pt>
                <c:pt idx="1201">
                  <c:v>12.810699999999999</c:v>
                </c:pt>
                <c:pt idx="1202">
                  <c:v>12.893999999999998</c:v>
                </c:pt>
                <c:pt idx="1203">
                  <c:v>12.977</c:v>
                </c:pt>
                <c:pt idx="1204">
                  <c:v>13.059700000000001</c:v>
                </c:pt>
                <c:pt idx="1205">
                  <c:v>13.141999999999999</c:v>
                </c:pt>
                <c:pt idx="1206">
                  <c:v>13.2241</c:v>
                </c:pt>
                <c:pt idx="1207">
                  <c:v>13.305900000000001</c:v>
                </c:pt>
                <c:pt idx="1208">
                  <c:v>13.3873</c:v>
                </c:pt>
                <c:pt idx="1209">
                  <c:v>13.468300000000001</c:v>
                </c:pt>
                <c:pt idx="1210">
                  <c:v>13.547599999999999</c:v>
                </c:pt>
                <c:pt idx="1211">
                  <c:v>13.548999999999999</c:v>
                </c:pt>
                <c:pt idx="1212">
                  <c:v>13.629499999999998</c:v>
                </c:pt>
                <c:pt idx="1213">
                  <c:v>13.7096</c:v>
                </c:pt>
                <c:pt idx="1214">
                  <c:v>13.789300000000001</c:v>
                </c:pt>
                <c:pt idx="1215">
                  <c:v>13.868600000000001</c:v>
                </c:pt>
                <c:pt idx="1216">
                  <c:v>13.946999999999999</c:v>
                </c:pt>
                <c:pt idx="1217">
                  <c:v>14.0252</c:v>
                </c:pt>
                <c:pt idx="1218">
                  <c:v>14.1031</c:v>
                </c:pt>
                <c:pt idx="1219">
                  <c:v>14.1805</c:v>
                </c:pt>
                <c:pt idx="1220">
                  <c:v>14.257499999999999</c:v>
                </c:pt>
                <c:pt idx="1221">
                  <c:v>14.332700000000001</c:v>
                </c:pt>
                <c:pt idx="1222">
                  <c:v>14.334100000000001</c:v>
                </c:pt>
                <c:pt idx="1223">
                  <c:v>14.410400000000001</c:v>
                </c:pt>
                <c:pt idx="1224">
                  <c:v>14.4862</c:v>
                </c:pt>
                <c:pt idx="1225">
                  <c:v>14.5611</c:v>
                </c:pt>
                <c:pt idx="1226">
                  <c:v>14.6356</c:v>
                </c:pt>
                <c:pt idx="1227">
                  <c:v>14.709899999999999</c:v>
                </c:pt>
                <c:pt idx="1228">
                  <c:v>14.784000000000001</c:v>
                </c:pt>
                <c:pt idx="1229">
                  <c:v>14.8575</c:v>
                </c:pt>
                <c:pt idx="1230">
                  <c:v>14.930300000000001</c:v>
                </c:pt>
                <c:pt idx="1231">
                  <c:v>15.002599999999999</c:v>
                </c:pt>
                <c:pt idx="1232">
                  <c:v>15.0732</c:v>
                </c:pt>
                <c:pt idx="1233">
                  <c:v>15.074499999999999</c:v>
                </c:pt>
                <c:pt idx="1234">
                  <c:v>15.145900000000001</c:v>
                </c:pt>
                <c:pt idx="1235">
                  <c:v>15.216900000000001</c:v>
                </c:pt>
                <c:pt idx="1236">
                  <c:v>15.287000000000001</c:v>
                </c:pt>
                <c:pt idx="1237">
                  <c:v>15.357000000000001</c:v>
                </c:pt>
                <c:pt idx="1238">
                  <c:v>15.426499999999999</c:v>
                </c:pt>
                <c:pt idx="1239">
                  <c:v>15.495099999999999</c:v>
                </c:pt>
                <c:pt idx="1240">
                  <c:v>15.5631</c:v>
                </c:pt>
                <c:pt idx="1241">
                  <c:v>15.630999999999998</c:v>
                </c:pt>
                <c:pt idx="1242">
                  <c:v>15.697900000000001</c:v>
                </c:pt>
                <c:pt idx="1243">
                  <c:v>15.763200000000001</c:v>
                </c:pt>
                <c:pt idx="1244">
                  <c:v>15.764400000000002</c:v>
                </c:pt>
                <c:pt idx="1245">
                  <c:v>15.830500000000001</c:v>
                </c:pt>
                <c:pt idx="1246">
                  <c:v>15.896000000000001</c:v>
                </c:pt>
                <c:pt idx="1247">
                  <c:v>15.960800000000001</c:v>
                </c:pt>
                <c:pt idx="1248">
                  <c:v>16.025199999999998</c:v>
                </c:pt>
                <c:pt idx="1249">
                  <c:v>16.088799999999999</c:v>
                </c:pt>
                <c:pt idx="1250">
                  <c:v>16.151800000000001</c:v>
                </c:pt>
                <c:pt idx="1251">
                  <c:v>16.213999999999999</c:v>
                </c:pt>
                <c:pt idx="1252">
                  <c:v>16.275399999999998</c:v>
                </c:pt>
                <c:pt idx="1253">
                  <c:v>16.3367</c:v>
                </c:pt>
                <c:pt idx="1254">
                  <c:v>16.395900000000001</c:v>
                </c:pt>
                <c:pt idx="1255">
                  <c:v>16.396999999999998</c:v>
                </c:pt>
                <c:pt idx="1256">
                  <c:v>16.456800000000001</c:v>
                </c:pt>
                <c:pt idx="1257">
                  <c:v>16.515999999999998</c:v>
                </c:pt>
                <c:pt idx="1258">
                  <c:v>16.5748</c:v>
                </c:pt>
                <c:pt idx="1259">
                  <c:v>16.632999999999999</c:v>
                </c:pt>
                <c:pt idx="1260">
                  <c:v>16.6905</c:v>
                </c:pt>
                <c:pt idx="1261">
                  <c:v>16.747499999999999</c:v>
                </c:pt>
                <c:pt idx="1262">
                  <c:v>16.803599999999999</c:v>
                </c:pt>
                <c:pt idx="1263">
                  <c:v>16.859200000000001</c:v>
                </c:pt>
                <c:pt idx="1264">
                  <c:v>16.913799999999998</c:v>
                </c:pt>
                <c:pt idx="1265">
                  <c:v>16.967400000000001</c:v>
                </c:pt>
                <c:pt idx="1266">
                  <c:v>16.968400000000003</c:v>
                </c:pt>
                <c:pt idx="1267">
                  <c:v>17.022099999999998</c:v>
                </c:pt>
                <c:pt idx="1268">
                  <c:v>17.075099999999999</c:v>
                </c:pt>
                <c:pt idx="1269">
                  <c:v>17.127199999999998</c:v>
                </c:pt>
                <c:pt idx="1270">
                  <c:v>17.178800000000003</c:v>
                </c:pt>
                <c:pt idx="1271">
                  <c:v>17.229600000000001</c:v>
                </c:pt>
                <c:pt idx="1272">
                  <c:v>17.280100000000001</c:v>
                </c:pt>
                <c:pt idx="1273">
                  <c:v>17.329599999999999</c:v>
                </c:pt>
                <c:pt idx="1274">
                  <c:v>17.378700000000002</c:v>
                </c:pt>
                <c:pt idx="1275">
                  <c:v>17.427000000000003</c:v>
                </c:pt>
                <c:pt idx="1276">
                  <c:v>17.4741</c:v>
                </c:pt>
                <c:pt idx="1277">
                  <c:v>17.474900000000002</c:v>
                </c:pt>
                <c:pt idx="1278">
                  <c:v>17.522099999999998</c:v>
                </c:pt>
                <c:pt idx="1279">
                  <c:v>17.568899999999999</c:v>
                </c:pt>
                <c:pt idx="1280">
                  <c:v>17.614899999999999</c:v>
                </c:pt>
                <c:pt idx="1281">
                  <c:v>17.660599999999999</c:v>
                </c:pt>
                <c:pt idx="1282">
                  <c:v>17.705500000000001</c:v>
                </c:pt>
                <c:pt idx="1283">
                  <c:v>17.7499</c:v>
                </c:pt>
                <c:pt idx="1284">
                  <c:v>17.792999999999999</c:v>
                </c:pt>
                <c:pt idx="1285">
                  <c:v>17.835799999999999</c:v>
                </c:pt>
                <c:pt idx="1286">
                  <c:v>17.878299999999999</c:v>
                </c:pt>
                <c:pt idx="1287">
                  <c:v>17.919500000000003</c:v>
                </c:pt>
                <c:pt idx="1288">
                  <c:v>17.920300000000001</c:v>
                </c:pt>
                <c:pt idx="1289">
                  <c:v>17.961000000000002</c:v>
                </c:pt>
                <c:pt idx="1290">
                  <c:v>18.001099999999997</c:v>
                </c:pt>
                <c:pt idx="1291">
                  <c:v>18.0413</c:v>
                </c:pt>
                <c:pt idx="1292">
                  <c:v>18.080300000000001</c:v>
                </c:pt>
                <c:pt idx="1293">
                  <c:v>18.118400000000001</c:v>
                </c:pt>
                <c:pt idx="1294">
                  <c:v>18.1569</c:v>
                </c:pt>
                <c:pt idx="1295">
                  <c:v>18.194700000000001</c:v>
                </c:pt>
                <c:pt idx="1296">
                  <c:v>18.2315</c:v>
                </c:pt>
                <c:pt idx="1297">
                  <c:v>18.2685</c:v>
                </c:pt>
                <c:pt idx="1298">
                  <c:v>18.304399999999998</c:v>
                </c:pt>
                <c:pt idx="1299">
                  <c:v>18.305</c:v>
                </c:pt>
                <c:pt idx="1300">
                  <c:v>18.340199999999999</c:v>
                </c:pt>
                <c:pt idx="1301">
                  <c:v>18.3752</c:v>
                </c:pt>
                <c:pt idx="1302">
                  <c:v>18.410299999999999</c:v>
                </c:pt>
                <c:pt idx="1303">
                  <c:v>18.444300000000002</c:v>
                </c:pt>
                <c:pt idx="1304">
                  <c:v>18.477599999999999</c:v>
                </c:pt>
                <c:pt idx="1305">
                  <c:v>18.510400000000001</c:v>
                </c:pt>
                <c:pt idx="1306">
                  <c:v>18.543500000000002</c:v>
                </c:pt>
                <c:pt idx="1307">
                  <c:v>18.575199999999999</c:v>
                </c:pt>
                <c:pt idx="1308">
                  <c:v>18.6067</c:v>
                </c:pt>
                <c:pt idx="1309">
                  <c:v>18.637599999999999</c:v>
                </c:pt>
                <c:pt idx="1310">
                  <c:v>18.638100000000001</c:v>
                </c:pt>
                <c:pt idx="1311">
                  <c:v>18.668600000000001</c:v>
                </c:pt>
                <c:pt idx="1312">
                  <c:v>18.698</c:v>
                </c:pt>
                <c:pt idx="1313">
                  <c:v>18.726900000000001</c:v>
                </c:pt>
                <c:pt idx="1314">
                  <c:v>18.755600000000001</c:v>
                </c:pt>
                <c:pt idx="1315">
                  <c:v>18.783100000000001</c:v>
                </c:pt>
                <c:pt idx="1316">
                  <c:v>18.8108</c:v>
                </c:pt>
                <c:pt idx="1317">
                  <c:v>18.838000000000001</c:v>
                </c:pt>
                <c:pt idx="1318">
                  <c:v>18.8644</c:v>
                </c:pt>
                <c:pt idx="1319">
                  <c:v>18.8903</c:v>
                </c:pt>
                <c:pt idx="1320">
                  <c:v>18.916</c:v>
                </c:pt>
                <c:pt idx="1321">
                  <c:v>18.916499999999999</c:v>
                </c:pt>
                <c:pt idx="1322">
                  <c:v>18.942599999999999</c:v>
                </c:pt>
                <c:pt idx="1323">
                  <c:v>18.967700000000001</c:v>
                </c:pt>
                <c:pt idx="1324">
                  <c:v>18.992599999999999</c:v>
                </c:pt>
                <c:pt idx="1325">
                  <c:v>19.017699999999998</c:v>
                </c:pt>
                <c:pt idx="1326">
                  <c:v>19.042099999999998</c:v>
                </c:pt>
                <c:pt idx="1327">
                  <c:v>19.065100000000001</c:v>
                </c:pt>
                <c:pt idx="1328">
                  <c:v>19.088100000000001</c:v>
                </c:pt>
                <c:pt idx="1329">
                  <c:v>19.110599999999998</c:v>
                </c:pt>
                <c:pt idx="1330">
                  <c:v>19.1326</c:v>
                </c:pt>
                <c:pt idx="1331">
                  <c:v>19.153600000000001</c:v>
                </c:pt>
                <c:pt idx="1332">
                  <c:v>19.154</c:v>
                </c:pt>
                <c:pt idx="1333">
                  <c:v>19.1753</c:v>
                </c:pt>
                <c:pt idx="1334">
                  <c:v>19.1967</c:v>
                </c:pt>
                <c:pt idx="1335">
                  <c:v>19.217499999999998</c:v>
                </c:pt>
                <c:pt idx="1336">
                  <c:v>19.237400000000001</c:v>
                </c:pt>
                <c:pt idx="1337">
                  <c:v>19.257300000000001</c:v>
                </c:pt>
                <c:pt idx="1338">
                  <c:v>19.276999999999997</c:v>
                </c:pt>
                <c:pt idx="1339">
                  <c:v>19.296199999999999</c:v>
                </c:pt>
                <c:pt idx="1340">
                  <c:v>19.3156</c:v>
                </c:pt>
                <c:pt idx="1341">
                  <c:v>19.334899999999998</c:v>
                </c:pt>
                <c:pt idx="1342">
                  <c:v>19.354099999999999</c:v>
                </c:pt>
                <c:pt idx="1343">
                  <c:v>19.354400000000002</c:v>
                </c:pt>
                <c:pt idx="1344">
                  <c:v>19.373200000000001</c:v>
                </c:pt>
                <c:pt idx="1345">
                  <c:v>19.391300000000001</c:v>
                </c:pt>
                <c:pt idx="1346">
                  <c:v>19.409500000000001</c:v>
                </c:pt>
                <c:pt idx="1347">
                  <c:v>19.428100000000001</c:v>
                </c:pt>
                <c:pt idx="1348">
                  <c:v>19.4466</c:v>
                </c:pt>
                <c:pt idx="1349">
                  <c:v>19.464100000000002</c:v>
                </c:pt>
                <c:pt idx="1350">
                  <c:v>19.481300000000001</c:v>
                </c:pt>
                <c:pt idx="1351">
                  <c:v>19.498699999999999</c:v>
                </c:pt>
                <c:pt idx="1352">
                  <c:v>19.516400000000001</c:v>
                </c:pt>
                <c:pt idx="1353">
                  <c:v>19.5335</c:v>
                </c:pt>
                <c:pt idx="1354">
                  <c:v>19.533799999999999</c:v>
                </c:pt>
                <c:pt idx="1355">
                  <c:v>19.551099999999998</c:v>
                </c:pt>
                <c:pt idx="1356">
                  <c:v>19.568100000000001</c:v>
                </c:pt>
                <c:pt idx="1357">
                  <c:v>19.585100000000001</c:v>
                </c:pt>
                <c:pt idx="1358">
                  <c:v>19.602399999999999</c:v>
                </c:pt>
                <c:pt idx="1359">
                  <c:v>19.619600000000002</c:v>
                </c:pt>
                <c:pt idx="1360">
                  <c:v>19.636199999999999</c:v>
                </c:pt>
                <c:pt idx="1361">
                  <c:v>19.652699999999999</c:v>
                </c:pt>
                <c:pt idx="1362">
                  <c:v>19.669099999999997</c:v>
                </c:pt>
                <c:pt idx="1363">
                  <c:v>19.685399999999998</c:v>
                </c:pt>
                <c:pt idx="1364">
                  <c:v>19.701499999999999</c:v>
                </c:pt>
                <c:pt idx="1365">
                  <c:v>19.701799999999999</c:v>
                </c:pt>
                <c:pt idx="1366">
                  <c:v>19.7181</c:v>
                </c:pt>
                <c:pt idx="1367">
                  <c:v>19.733899999999998</c:v>
                </c:pt>
                <c:pt idx="1368">
                  <c:v>19.749699999999997</c:v>
                </c:pt>
                <c:pt idx="1369">
                  <c:v>19.765799999999999</c:v>
                </c:pt>
                <c:pt idx="1370">
                  <c:v>19.781799999999997</c:v>
                </c:pt>
                <c:pt idx="1371">
                  <c:v>19.797899999999998</c:v>
                </c:pt>
                <c:pt idx="1372">
                  <c:v>19.814299999999999</c:v>
                </c:pt>
                <c:pt idx="1373">
                  <c:v>19.8309</c:v>
                </c:pt>
                <c:pt idx="1374">
                  <c:v>19.8476</c:v>
                </c:pt>
                <c:pt idx="1375">
                  <c:v>19.863599999999998</c:v>
                </c:pt>
                <c:pt idx="1376">
                  <c:v>19.863900000000001</c:v>
                </c:pt>
                <c:pt idx="1377">
                  <c:v>19.880200000000002</c:v>
                </c:pt>
                <c:pt idx="1378">
                  <c:v>19.8962</c:v>
                </c:pt>
                <c:pt idx="1379">
                  <c:v>19.912400000000002</c:v>
                </c:pt>
                <c:pt idx="1380">
                  <c:v>19.928799999999999</c:v>
                </c:pt>
                <c:pt idx="1381">
                  <c:v>19.9453</c:v>
                </c:pt>
                <c:pt idx="1382">
                  <c:v>19.9619</c:v>
                </c:pt>
                <c:pt idx="1383">
                  <c:v>19.9787</c:v>
                </c:pt>
                <c:pt idx="1384">
                  <c:v>19.995700000000003</c:v>
                </c:pt>
                <c:pt idx="1385">
                  <c:v>20.012900000000002</c:v>
                </c:pt>
                <c:pt idx="1386">
                  <c:v>20.028700000000001</c:v>
                </c:pt>
                <c:pt idx="1387">
                  <c:v>20.0291</c:v>
                </c:pt>
                <c:pt idx="1388">
                  <c:v>20.0458</c:v>
                </c:pt>
                <c:pt idx="1389">
                  <c:v>20.062799999999999</c:v>
                </c:pt>
                <c:pt idx="1390">
                  <c:v>20.079799999999999</c:v>
                </c:pt>
                <c:pt idx="1391">
                  <c:v>20.096599999999999</c:v>
                </c:pt>
                <c:pt idx="1392">
                  <c:v>20.113800000000001</c:v>
                </c:pt>
                <c:pt idx="1393">
                  <c:v>20.1312</c:v>
                </c:pt>
                <c:pt idx="1394">
                  <c:v>20.148599999999998</c:v>
                </c:pt>
                <c:pt idx="1395">
                  <c:v>20.165900000000001</c:v>
                </c:pt>
                <c:pt idx="1396">
                  <c:v>20.183199999999999</c:v>
                </c:pt>
                <c:pt idx="1397">
                  <c:v>20.200200000000002</c:v>
                </c:pt>
                <c:pt idx="1398">
                  <c:v>20.200499999999998</c:v>
                </c:pt>
                <c:pt idx="1399">
                  <c:v>20.218300000000003</c:v>
                </c:pt>
                <c:pt idx="1400">
                  <c:v>20.236499999999999</c:v>
                </c:pt>
                <c:pt idx="1401">
                  <c:v>20.2547</c:v>
                </c:pt>
                <c:pt idx="1402">
                  <c:v>20.273</c:v>
                </c:pt>
                <c:pt idx="1403">
                  <c:v>20.291599999999999</c:v>
                </c:pt>
                <c:pt idx="1404">
                  <c:v>20.310399999999998</c:v>
                </c:pt>
                <c:pt idx="1405">
                  <c:v>20.329799999999999</c:v>
                </c:pt>
                <c:pt idx="1406">
                  <c:v>20.349299999999999</c:v>
                </c:pt>
                <c:pt idx="1407">
                  <c:v>20.3687</c:v>
                </c:pt>
                <c:pt idx="1408">
                  <c:v>20.388300000000001</c:v>
                </c:pt>
                <c:pt idx="1409">
                  <c:v>20.3887</c:v>
                </c:pt>
                <c:pt idx="1410">
                  <c:v>20.408800000000003</c:v>
                </c:pt>
                <c:pt idx="1411">
                  <c:v>20.429099999999998</c:v>
                </c:pt>
                <c:pt idx="1412">
                  <c:v>20.449400000000001</c:v>
                </c:pt>
                <c:pt idx="1413">
                  <c:v>20.469899999999999</c:v>
                </c:pt>
                <c:pt idx="1414">
                  <c:v>20.490600000000001</c:v>
                </c:pt>
                <c:pt idx="1415">
                  <c:v>20.511800000000001</c:v>
                </c:pt>
                <c:pt idx="1416">
                  <c:v>20.533099999999997</c:v>
                </c:pt>
                <c:pt idx="1417">
                  <c:v>20.554400000000001</c:v>
                </c:pt>
                <c:pt idx="1418">
                  <c:v>20.575800000000001</c:v>
                </c:pt>
                <c:pt idx="1419">
                  <c:v>20.597100000000001</c:v>
                </c:pt>
                <c:pt idx="1420">
                  <c:v>20.597399999999997</c:v>
                </c:pt>
                <c:pt idx="1421">
                  <c:v>20.619599999999998</c:v>
                </c:pt>
                <c:pt idx="1422">
                  <c:v>20.642199999999999</c:v>
                </c:pt>
                <c:pt idx="1423">
                  <c:v>20.6645</c:v>
                </c:pt>
                <c:pt idx="1424">
                  <c:v>20.686399999999999</c:v>
                </c:pt>
                <c:pt idx="1425">
                  <c:v>20.708600000000001</c:v>
                </c:pt>
                <c:pt idx="1426">
                  <c:v>20.731200000000001</c:v>
                </c:pt>
                <c:pt idx="1427">
                  <c:v>20.753699999999998</c:v>
                </c:pt>
                <c:pt idx="1428">
                  <c:v>20.776499999999999</c:v>
                </c:pt>
                <c:pt idx="1429">
                  <c:v>20.799199999999999</c:v>
                </c:pt>
                <c:pt idx="1430">
                  <c:v>20.8217</c:v>
                </c:pt>
                <c:pt idx="1431">
                  <c:v>20.822099999999999</c:v>
                </c:pt>
                <c:pt idx="1432">
                  <c:v>20.845300000000002</c:v>
                </c:pt>
                <c:pt idx="1433">
                  <c:v>20.868500000000001</c:v>
                </c:pt>
                <c:pt idx="1434">
                  <c:v>20.8917</c:v>
                </c:pt>
                <c:pt idx="1435">
                  <c:v>20.914999999999999</c:v>
                </c:pt>
                <c:pt idx="1436">
                  <c:v>20.938399999999998</c:v>
                </c:pt>
                <c:pt idx="1437">
                  <c:v>20.962</c:v>
                </c:pt>
                <c:pt idx="1438">
                  <c:v>20.985899999999997</c:v>
                </c:pt>
                <c:pt idx="1439">
                  <c:v>21.010100000000001</c:v>
                </c:pt>
                <c:pt idx="1440">
                  <c:v>21.034400000000002</c:v>
                </c:pt>
                <c:pt idx="1441">
                  <c:v>21.0595</c:v>
                </c:pt>
                <c:pt idx="1442">
                  <c:v>21.059899999999999</c:v>
                </c:pt>
                <c:pt idx="1443">
                  <c:v>21.086099999999998</c:v>
                </c:pt>
                <c:pt idx="1444">
                  <c:v>21.112400000000001</c:v>
                </c:pt>
                <c:pt idx="1445">
                  <c:v>21.139399999999998</c:v>
                </c:pt>
                <c:pt idx="1446">
                  <c:v>21.166500000000003</c:v>
                </c:pt>
                <c:pt idx="1447">
                  <c:v>21.1938</c:v>
                </c:pt>
                <c:pt idx="1448">
                  <c:v>21.221400000000003</c:v>
                </c:pt>
                <c:pt idx="1449">
                  <c:v>21.248999999999999</c:v>
                </c:pt>
                <c:pt idx="1450">
                  <c:v>21.277100000000001</c:v>
                </c:pt>
                <c:pt idx="1451">
                  <c:v>21.305299999999999</c:v>
                </c:pt>
                <c:pt idx="1452">
                  <c:v>21.332899999999999</c:v>
                </c:pt>
                <c:pt idx="1453">
                  <c:v>21.333399999999997</c:v>
                </c:pt>
                <c:pt idx="1454">
                  <c:v>21.361700000000003</c:v>
                </c:pt>
                <c:pt idx="1455">
                  <c:v>21.391000000000002</c:v>
                </c:pt>
                <c:pt idx="1456">
                  <c:v>21.4207</c:v>
                </c:pt>
                <c:pt idx="1457">
                  <c:v>21.450500000000002</c:v>
                </c:pt>
                <c:pt idx="1458">
                  <c:v>21.4802</c:v>
                </c:pt>
                <c:pt idx="1459">
                  <c:v>21.509899999999998</c:v>
                </c:pt>
                <c:pt idx="1460">
                  <c:v>21.5397</c:v>
                </c:pt>
                <c:pt idx="1461">
                  <c:v>21.569800000000001</c:v>
                </c:pt>
                <c:pt idx="1462">
                  <c:v>21.6005</c:v>
                </c:pt>
                <c:pt idx="1463">
                  <c:v>21.630600000000001</c:v>
                </c:pt>
                <c:pt idx="1464">
                  <c:v>21.6312</c:v>
                </c:pt>
                <c:pt idx="1465">
                  <c:v>21.661900000000003</c:v>
                </c:pt>
                <c:pt idx="1466">
                  <c:v>21.692800000000002</c:v>
                </c:pt>
                <c:pt idx="1467">
                  <c:v>21.724499999999999</c:v>
                </c:pt>
                <c:pt idx="1468">
                  <c:v>21.756699999999999</c:v>
                </c:pt>
                <c:pt idx="1469">
                  <c:v>21.788800000000002</c:v>
                </c:pt>
                <c:pt idx="1470">
                  <c:v>21.820800000000002</c:v>
                </c:pt>
                <c:pt idx="1471">
                  <c:v>21.853200000000001</c:v>
                </c:pt>
                <c:pt idx="1472">
                  <c:v>21.8857</c:v>
                </c:pt>
                <c:pt idx="1473">
                  <c:v>21.918799999999997</c:v>
                </c:pt>
                <c:pt idx="1474">
                  <c:v>21.9513</c:v>
                </c:pt>
                <c:pt idx="1475">
                  <c:v>21.951899999999998</c:v>
                </c:pt>
                <c:pt idx="1476">
                  <c:v>21.9846</c:v>
                </c:pt>
                <c:pt idx="1477">
                  <c:v>22.0181</c:v>
                </c:pt>
                <c:pt idx="1478">
                  <c:v>22.051500000000001</c:v>
                </c:pt>
                <c:pt idx="1479">
                  <c:v>22.085599999999999</c:v>
                </c:pt>
                <c:pt idx="1480">
                  <c:v>22.119300000000003</c:v>
                </c:pt>
                <c:pt idx="1481">
                  <c:v>22.153400000000001</c:v>
                </c:pt>
                <c:pt idx="1482">
                  <c:v>22.1875</c:v>
                </c:pt>
                <c:pt idx="1483">
                  <c:v>22.221600000000002</c:v>
                </c:pt>
                <c:pt idx="1484">
                  <c:v>22.256</c:v>
                </c:pt>
                <c:pt idx="1485">
                  <c:v>22.289900000000003</c:v>
                </c:pt>
                <c:pt idx="1486">
                  <c:v>22.290500000000002</c:v>
                </c:pt>
                <c:pt idx="1487">
                  <c:v>22.325299999999999</c:v>
                </c:pt>
                <c:pt idx="1488">
                  <c:v>22.360700000000001</c:v>
                </c:pt>
                <c:pt idx="1489">
                  <c:v>22.396099999999997</c:v>
                </c:pt>
                <c:pt idx="1490">
                  <c:v>22.431799999999999</c:v>
                </c:pt>
                <c:pt idx="1491">
                  <c:v>22.467500000000001</c:v>
                </c:pt>
                <c:pt idx="1492">
                  <c:v>22.503499999999999</c:v>
                </c:pt>
                <c:pt idx="1493">
                  <c:v>22.5395</c:v>
                </c:pt>
                <c:pt idx="1494">
                  <c:v>22.575499999999998</c:v>
                </c:pt>
                <c:pt idx="1495">
                  <c:v>22.6113</c:v>
                </c:pt>
                <c:pt idx="1496">
                  <c:v>22.646699999999999</c:v>
                </c:pt>
                <c:pt idx="1497">
                  <c:v>22.647400000000001</c:v>
                </c:pt>
                <c:pt idx="1498">
                  <c:v>22.683399999999999</c:v>
                </c:pt>
                <c:pt idx="1499">
                  <c:v>22.720299999999998</c:v>
                </c:pt>
                <c:pt idx="1500">
                  <c:v>22.7577</c:v>
                </c:pt>
                <c:pt idx="1501">
                  <c:v>22.795200000000001</c:v>
                </c:pt>
                <c:pt idx="1502">
                  <c:v>22.832700000000003</c:v>
                </c:pt>
                <c:pt idx="1503">
                  <c:v>22.8705</c:v>
                </c:pt>
                <c:pt idx="1504">
                  <c:v>22.908300000000001</c:v>
                </c:pt>
                <c:pt idx="1505">
                  <c:v>22.946100000000001</c:v>
                </c:pt>
                <c:pt idx="1506">
                  <c:v>22.983599999999999</c:v>
                </c:pt>
                <c:pt idx="1507">
                  <c:v>23.020100000000003</c:v>
                </c:pt>
                <c:pt idx="1508">
                  <c:v>23.020800000000001</c:v>
                </c:pt>
                <c:pt idx="1509">
                  <c:v>23.0579</c:v>
                </c:pt>
                <c:pt idx="1510">
                  <c:v>23.095800000000001</c:v>
                </c:pt>
                <c:pt idx="1511">
                  <c:v>23.133700000000001</c:v>
                </c:pt>
                <c:pt idx="1512">
                  <c:v>23.171600000000002</c:v>
                </c:pt>
                <c:pt idx="1513">
                  <c:v>23.209699999999998</c:v>
                </c:pt>
                <c:pt idx="1514">
                  <c:v>23.247500000000002</c:v>
                </c:pt>
                <c:pt idx="1515">
                  <c:v>23.2849</c:v>
                </c:pt>
                <c:pt idx="1516">
                  <c:v>23.322300000000002</c:v>
                </c:pt>
                <c:pt idx="1517">
                  <c:v>23.3597</c:v>
                </c:pt>
                <c:pt idx="1518">
                  <c:v>23.3964</c:v>
                </c:pt>
                <c:pt idx="1519">
                  <c:v>23.397000000000002</c:v>
                </c:pt>
                <c:pt idx="1520">
                  <c:v>23.4343</c:v>
                </c:pt>
                <c:pt idx="1521">
                  <c:v>23.471399999999999</c:v>
                </c:pt>
                <c:pt idx="1522">
                  <c:v>23.508199999999999</c:v>
                </c:pt>
                <c:pt idx="1523">
                  <c:v>23.545000000000002</c:v>
                </c:pt>
                <c:pt idx="1524">
                  <c:v>23.581700000000001</c:v>
                </c:pt>
                <c:pt idx="1525">
                  <c:v>23.618500000000001</c:v>
                </c:pt>
                <c:pt idx="1526">
                  <c:v>23.655099999999997</c:v>
                </c:pt>
                <c:pt idx="1527">
                  <c:v>23.692499999999999</c:v>
                </c:pt>
                <c:pt idx="1528">
                  <c:v>23.729700000000001</c:v>
                </c:pt>
                <c:pt idx="1529">
                  <c:v>23.766200000000001</c:v>
                </c:pt>
                <c:pt idx="1530">
                  <c:v>23.7668</c:v>
                </c:pt>
                <c:pt idx="1531">
                  <c:v>23.804200000000002</c:v>
                </c:pt>
                <c:pt idx="1532">
                  <c:v>23.8415</c:v>
                </c:pt>
                <c:pt idx="1533">
                  <c:v>23.878699999999998</c:v>
                </c:pt>
                <c:pt idx="1534">
                  <c:v>23.915599999999998</c:v>
                </c:pt>
                <c:pt idx="1535">
                  <c:v>23.952300000000001</c:v>
                </c:pt>
                <c:pt idx="1536">
                  <c:v>23.989000000000001</c:v>
                </c:pt>
                <c:pt idx="1537">
                  <c:v>24.025500000000001</c:v>
                </c:pt>
                <c:pt idx="1538">
                  <c:v>24.061800000000002</c:v>
                </c:pt>
                <c:pt idx="1539">
                  <c:v>24.098100000000002</c:v>
                </c:pt>
                <c:pt idx="1540">
                  <c:v>24.133700000000001</c:v>
                </c:pt>
                <c:pt idx="1541">
                  <c:v>24.134399999999999</c:v>
                </c:pt>
                <c:pt idx="1542">
                  <c:v>24.170500000000001</c:v>
                </c:pt>
                <c:pt idx="1543">
                  <c:v>24.206100000000003</c:v>
                </c:pt>
                <c:pt idx="1544">
                  <c:v>24.241599999999998</c:v>
                </c:pt>
                <c:pt idx="1545">
                  <c:v>24.276900000000001</c:v>
                </c:pt>
                <c:pt idx="1546">
                  <c:v>24.312200000000001</c:v>
                </c:pt>
                <c:pt idx="1547">
                  <c:v>24.3476</c:v>
                </c:pt>
                <c:pt idx="1548">
                  <c:v>24.383100000000002</c:v>
                </c:pt>
                <c:pt idx="1549">
                  <c:v>24.418599999999998</c:v>
                </c:pt>
                <c:pt idx="1550">
                  <c:v>24.453399999999998</c:v>
                </c:pt>
                <c:pt idx="1551">
                  <c:v>24.487200000000001</c:v>
                </c:pt>
                <c:pt idx="1552">
                  <c:v>24.4878</c:v>
                </c:pt>
                <c:pt idx="1553">
                  <c:v>24.522100000000002</c:v>
                </c:pt>
                <c:pt idx="1554">
                  <c:v>24.5563</c:v>
                </c:pt>
                <c:pt idx="1555">
                  <c:v>24.590199999999999</c:v>
                </c:pt>
                <c:pt idx="1556">
                  <c:v>24.623800000000003</c:v>
                </c:pt>
                <c:pt idx="1557">
                  <c:v>24.6572</c:v>
                </c:pt>
                <c:pt idx="1558">
                  <c:v>24.6906</c:v>
                </c:pt>
                <c:pt idx="1559">
                  <c:v>24.723800000000001</c:v>
                </c:pt>
                <c:pt idx="1560">
                  <c:v>24.756499999999999</c:v>
                </c:pt>
                <c:pt idx="1561">
                  <c:v>24.789300000000001</c:v>
                </c:pt>
                <c:pt idx="1562">
                  <c:v>24.821099999999998</c:v>
                </c:pt>
                <c:pt idx="1563">
                  <c:v>24.8217</c:v>
                </c:pt>
                <c:pt idx="1564">
                  <c:v>24.8535</c:v>
                </c:pt>
                <c:pt idx="1565">
                  <c:v>24.885200000000001</c:v>
                </c:pt>
                <c:pt idx="1566">
                  <c:v>24.917000000000002</c:v>
                </c:pt>
                <c:pt idx="1567">
                  <c:v>24.948600000000003</c:v>
                </c:pt>
                <c:pt idx="1568">
                  <c:v>24.980399999999999</c:v>
                </c:pt>
                <c:pt idx="1569">
                  <c:v>25.0121</c:v>
                </c:pt>
                <c:pt idx="1570">
                  <c:v>25.043499999999998</c:v>
                </c:pt>
                <c:pt idx="1571">
                  <c:v>25.0749</c:v>
                </c:pt>
                <c:pt idx="1572">
                  <c:v>25.106400000000001</c:v>
                </c:pt>
                <c:pt idx="1573">
                  <c:v>25.137</c:v>
                </c:pt>
                <c:pt idx="1574">
                  <c:v>25.137599999999999</c:v>
                </c:pt>
                <c:pt idx="1575">
                  <c:v>25.168800000000001</c:v>
                </c:pt>
                <c:pt idx="1576">
                  <c:v>25.1999</c:v>
                </c:pt>
                <c:pt idx="1577">
                  <c:v>25.231199999999998</c:v>
                </c:pt>
                <c:pt idx="1578">
                  <c:v>25.262499999999999</c:v>
                </c:pt>
                <c:pt idx="1579">
                  <c:v>25.293599999999998</c:v>
                </c:pt>
                <c:pt idx="1580">
                  <c:v>25.323899999999998</c:v>
                </c:pt>
                <c:pt idx="1581">
                  <c:v>25.354000000000003</c:v>
                </c:pt>
                <c:pt idx="1582">
                  <c:v>25.383900000000001</c:v>
                </c:pt>
                <c:pt idx="1583">
                  <c:v>25.413700000000002</c:v>
                </c:pt>
                <c:pt idx="1584">
                  <c:v>25.442800000000002</c:v>
                </c:pt>
                <c:pt idx="1585">
                  <c:v>25.4434</c:v>
                </c:pt>
                <c:pt idx="1586">
                  <c:v>25.472899999999999</c:v>
                </c:pt>
                <c:pt idx="1587">
                  <c:v>25.502400000000002</c:v>
                </c:pt>
                <c:pt idx="1588">
                  <c:v>25.531499999999998</c:v>
                </c:pt>
                <c:pt idx="1589">
                  <c:v>25.559799999999999</c:v>
                </c:pt>
                <c:pt idx="1590">
                  <c:v>25.5883</c:v>
                </c:pt>
                <c:pt idx="1591">
                  <c:v>25.616500000000002</c:v>
                </c:pt>
                <c:pt idx="1592">
                  <c:v>25.645099999999999</c:v>
                </c:pt>
                <c:pt idx="1593">
                  <c:v>25.6739</c:v>
                </c:pt>
                <c:pt idx="1594">
                  <c:v>25.702500000000001</c:v>
                </c:pt>
                <c:pt idx="1595">
                  <c:v>25.730499999999999</c:v>
                </c:pt>
                <c:pt idx="1596">
                  <c:v>25.731000000000002</c:v>
                </c:pt>
                <c:pt idx="1597">
                  <c:v>25.7593</c:v>
                </c:pt>
                <c:pt idx="1598">
                  <c:v>25.787299999999998</c:v>
                </c:pt>
                <c:pt idx="1599">
                  <c:v>25.814900000000002</c:v>
                </c:pt>
                <c:pt idx="1600">
                  <c:v>25.842400000000001</c:v>
                </c:pt>
                <c:pt idx="1601">
                  <c:v>25.869900000000001</c:v>
                </c:pt>
                <c:pt idx="1602">
                  <c:v>25.897400000000001</c:v>
                </c:pt>
                <c:pt idx="1603">
                  <c:v>25.925000000000001</c:v>
                </c:pt>
                <c:pt idx="1604">
                  <c:v>25.9528</c:v>
                </c:pt>
                <c:pt idx="1605">
                  <c:v>25.9803</c:v>
                </c:pt>
                <c:pt idx="1606">
                  <c:v>26.0063</c:v>
                </c:pt>
                <c:pt idx="1607">
                  <c:v>26.006799999999998</c:v>
                </c:pt>
                <c:pt idx="1608">
                  <c:v>26.033200000000001</c:v>
                </c:pt>
                <c:pt idx="1609">
                  <c:v>26.0596</c:v>
                </c:pt>
                <c:pt idx="1610">
                  <c:v>26.086100000000002</c:v>
                </c:pt>
                <c:pt idx="1611">
                  <c:v>26.112500000000001</c:v>
                </c:pt>
                <c:pt idx="1612">
                  <c:v>26.1388</c:v>
                </c:pt>
                <c:pt idx="1613">
                  <c:v>26.164900000000003</c:v>
                </c:pt>
                <c:pt idx="1614">
                  <c:v>26.1907</c:v>
                </c:pt>
                <c:pt idx="1615">
                  <c:v>26.216199999999997</c:v>
                </c:pt>
                <c:pt idx="1616">
                  <c:v>26.241899999999998</c:v>
                </c:pt>
                <c:pt idx="1617">
                  <c:v>26.267399999999999</c:v>
                </c:pt>
                <c:pt idx="1618">
                  <c:v>26.267800000000001</c:v>
                </c:pt>
                <c:pt idx="1619">
                  <c:v>26.293799999999997</c:v>
                </c:pt>
                <c:pt idx="1620">
                  <c:v>26.319599999999998</c:v>
                </c:pt>
                <c:pt idx="1621">
                  <c:v>26.345199999999998</c:v>
                </c:pt>
                <c:pt idx="1622">
                  <c:v>26.370799999999999</c:v>
                </c:pt>
                <c:pt idx="1623">
                  <c:v>26.396000000000001</c:v>
                </c:pt>
                <c:pt idx="1624">
                  <c:v>26.420099999999998</c:v>
                </c:pt>
                <c:pt idx="1625">
                  <c:v>26.444100000000002</c:v>
                </c:pt>
                <c:pt idx="1626">
                  <c:v>26.468</c:v>
                </c:pt>
                <c:pt idx="1627">
                  <c:v>26.492100000000001</c:v>
                </c:pt>
                <c:pt idx="1628">
                  <c:v>26.515599999999999</c:v>
                </c:pt>
                <c:pt idx="1629">
                  <c:v>26.516000000000002</c:v>
                </c:pt>
                <c:pt idx="1630">
                  <c:v>26.5397</c:v>
                </c:pt>
                <c:pt idx="1631">
                  <c:v>26.563300000000002</c:v>
                </c:pt>
                <c:pt idx="1632">
                  <c:v>26.5868</c:v>
                </c:pt>
                <c:pt idx="1633">
                  <c:v>26.610299999999999</c:v>
                </c:pt>
                <c:pt idx="1634">
                  <c:v>26.633700000000001</c:v>
                </c:pt>
                <c:pt idx="1635">
                  <c:v>26.656599999999997</c:v>
                </c:pt>
                <c:pt idx="1636">
                  <c:v>26.6798</c:v>
                </c:pt>
                <c:pt idx="1637">
                  <c:v>26.702999999999999</c:v>
                </c:pt>
                <c:pt idx="1638">
                  <c:v>26.726199999999999</c:v>
                </c:pt>
                <c:pt idx="1639">
                  <c:v>26.7483</c:v>
                </c:pt>
                <c:pt idx="1640">
                  <c:v>26.748699999999999</c:v>
                </c:pt>
                <c:pt idx="1641">
                  <c:v>26.771199999999997</c:v>
                </c:pt>
                <c:pt idx="1642">
                  <c:v>26.793800000000001</c:v>
                </c:pt>
                <c:pt idx="1643">
                  <c:v>26.816099999999999</c:v>
                </c:pt>
                <c:pt idx="1644">
                  <c:v>26.8384</c:v>
                </c:pt>
                <c:pt idx="1645">
                  <c:v>26.860599999999998</c:v>
                </c:pt>
                <c:pt idx="1646">
                  <c:v>26.8828</c:v>
                </c:pt>
                <c:pt idx="1647">
                  <c:v>26.904999999999998</c:v>
                </c:pt>
                <c:pt idx="1648">
                  <c:v>26.927199999999999</c:v>
                </c:pt>
                <c:pt idx="1649">
                  <c:v>26.949399999999997</c:v>
                </c:pt>
                <c:pt idx="1650">
                  <c:v>26.971</c:v>
                </c:pt>
                <c:pt idx="1651">
                  <c:v>26.971399999999999</c:v>
                </c:pt>
                <c:pt idx="1652">
                  <c:v>26.993300000000001</c:v>
                </c:pt>
                <c:pt idx="1653">
                  <c:v>27.015000000000001</c:v>
                </c:pt>
                <c:pt idx="1654">
                  <c:v>27.0366</c:v>
                </c:pt>
                <c:pt idx="1655">
                  <c:v>27.058100000000003</c:v>
                </c:pt>
                <c:pt idx="1656">
                  <c:v>27.078800000000001</c:v>
                </c:pt>
                <c:pt idx="1657">
                  <c:v>27.099499999999999</c:v>
                </c:pt>
                <c:pt idx="1658">
                  <c:v>27.120100000000001</c:v>
                </c:pt>
                <c:pt idx="1659">
                  <c:v>27.140799999999999</c:v>
                </c:pt>
                <c:pt idx="1660">
                  <c:v>27.1615</c:v>
                </c:pt>
                <c:pt idx="1661">
                  <c:v>27.181699999999999</c:v>
                </c:pt>
                <c:pt idx="1662">
                  <c:v>27.182100000000002</c:v>
                </c:pt>
                <c:pt idx="1663">
                  <c:v>27.202500000000001</c:v>
                </c:pt>
                <c:pt idx="1664">
                  <c:v>27.223199999999999</c:v>
                </c:pt>
                <c:pt idx="1665">
                  <c:v>27.244199999999999</c:v>
                </c:pt>
                <c:pt idx="1666">
                  <c:v>27.2651</c:v>
                </c:pt>
                <c:pt idx="1667">
                  <c:v>27.286100000000001</c:v>
                </c:pt>
                <c:pt idx="1668">
                  <c:v>27.307000000000002</c:v>
                </c:pt>
                <c:pt idx="1669">
                  <c:v>27.3278</c:v>
                </c:pt>
                <c:pt idx="1670">
                  <c:v>27.348600000000001</c:v>
                </c:pt>
                <c:pt idx="1671">
                  <c:v>27.369299999999999</c:v>
                </c:pt>
                <c:pt idx="1672">
                  <c:v>27.3901</c:v>
                </c:pt>
                <c:pt idx="1673">
                  <c:v>27.390500000000003</c:v>
                </c:pt>
                <c:pt idx="1674">
                  <c:v>27.4117</c:v>
                </c:pt>
                <c:pt idx="1675">
                  <c:v>27.432600000000001</c:v>
                </c:pt>
                <c:pt idx="1676">
                  <c:v>27.452500000000001</c:v>
                </c:pt>
                <c:pt idx="1677">
                  <c:v>27.4724</c:v>
                </c:pt>
                <c:pt idx="1678">
                  <c:v>27.4922</c:v>
                </c:pt>
                <c:pt idx="1679">
                  <c:v>27.511800000000001</c:v>
                </c:pt>
                <c:pt idx="1680">
                  <c:v>27.531199999999998</c:v>
                </c:pt>
                <c:pt idx="1681">
                  <c:v>27.550799999999999</c:v>
                </c:pt>
                <c:pt idx="1682">
                  <c:v>27.570599999999999</c:v>
                </c:pt>
                <c:pt idx="1683">
                  <c:v>27.5899</c:v>
                </c:pt>
                <c:pt idx="1684">
                  <c:v>27.590300000000003</c:v>
                </c:pt>
                <c:pt idx="1685">
                  <c:v>27.6098</c:v>
                </c:pt>
                <c:pt idx="1686">
                  <c:v>27.629300000000001</c:v>
                </c:pt>
                <c:pt idx="1687">
                  <c:v>27.648399999999999</c:v>
                </c:pt>
                <c:pt idx="1688">
                  <c:v>27.667899999999999</c:v>
                </c:pt>
                <c:pt idx="1689">
                  <c:v>27.6873</c:v>
                </c:pt>
                <c:pt idx="1690">
                  <c:v>27.706900000000001</c:v>
                </c:pt>
                <c:pt idx="1691">
                  <c:v>27.726399999999998</c:v>
                </c:pt>
                <c:pt idx="1692">
                  <c:v>27.745899999999999</c:v>
                </c:pt>
                <c:pt idx="1693">
                  <c:v>27.765600000000003</c:v>
                </c:pt>
                <c:pt idx="1694">
                  <c:v>27.7849</c:v>
                </c:pt>
                <c:pt idx="1695">
                  <c:v>27.785299999999999</c:v>
                </c:pt>
                <c:pt idx="1696">
                  <c:v>27.8049</c:v>
                </c:pt>
                <c:pt idx="1697">
                  <c:v>27.824400000000001</c:v>
                </c:pt>
                <c:pt idx="1698">
                  <c:v>27.844200000000001</c:v>
                </c:pt>
                <c:pt idx="1699">
                  <c:v>27.863399999999999</c:v>
                </c:pt>
                <c:pt idx="1700">
                  <c:v>27.882200000000001</c:v>
                </c:pt>
                <c:pt idx="1701">
                  <c:v>27.901100000000003</c:v>
                </c:pt>
                <c:pt idx="1702">
                  <c:v>27.920100000000001</c:v>
                </c:pt>
                <c:pt idx="1703">
                  <c:v>27.938700000000001</c:v>
                </c:pt>
                <c:pt idx="1704">
                  <c:v>27.9575</c:v>
                </c:pt>
                <c:pt idx="1705">
                  <c:v>27.975900000000003</c:v>
                </c:pt>
                <c:pt idx="1706">
                  <c:v>27.976299999999998</c:v>
                </c:pt>
                <c:pt idx="1707">
                  <c:v>27.994700000000002</c:v>
                </c:pt>
                <c:pt idx="1708">
                  <c:v>28.013199999999998</c:v>
                </c:pt>
                <c:pt idx="1709">
                  <c:v>28.031600000000001</c:v>
                </c:pt>
                <c:pt idx="1710">
                  <c:v>28.049999999999997</c:v>
                </c:pt>
                <c:pt idx="1711">
                  <c:v>28.068099999999998</c:v>
                </c:pt>
                <c:pt idx="1712">
                  <c:v>28.086099999999998</c:v>
                </c:pt>
                <c:pt idx="1713">
                  <c:v>28.104099999999999</c:v>
                </c:pt>
                <c:pt idx="1714">
                  <c:v>28.122299999999999</c:v>
                </c:pt>
                <c:pt idx="1715">
                  <c:v>28.140899999999998</c:v>
                </c:pt>
                <c:pt idx="1716">
                  <c:v>28.159099999999999</c:v>
                </c:pt>
                <c:pt idx="1717">
                  <c:v>28.159400000000002</c:v>
                </c:pt>
                <c:pt idx="1718">
                  <c:v>28.177899999999998</c:v>
                </c:pt>
                <c:pt idx="1719">
                  <c:v>28.1968</c:v>
                </c:pt>
                <c:pt idx="1720">
                  <c:v>28.215799999999998</c:v>
                </c:pt>
                <c:pt idx="1721">
                  <c:v>28.235099999999999</c:v>
                </c:pt>
                <c:pt idx="1722">
                  <c:v>28.2547</c:v>
                </c:pt>
                <c:pt idx="1723">
                  <c:v>28.2743</c:v>
                </c:pt>
                <c:pt idx="1724">
                  <c:v>28.2941</c:v>
                </c:pt>
                <c:pt idx="1725">
                  <c:v>28.314</c:v>
                </c:pt>
                <c:pt idx="1726">
                  <c:v>28.333400000000001</c:v>
                </c:pt>
                <c:pt idx="1727">
                  <c:v>28.352399999999999</c:v>
                </c:pt>
                <c:pt idx="1728">
                  <c:v>28.352800000000002</c:v>
                </c:pt>
                <c:pt idx="1729">
                  <c:v>28.3721</c:v>
                </c:pt>
                <c:pt idx="1730">
                  <c:v>28.391300000000001</c:v>
                </c:pt>
                <c:pt idx="1731">
                  <c:v>28.410600000000002</c:v>
                </c:pt>
                <c:pt idx="1732">
                  <c:v>28.43</c:v>
                </c:pt>
                <c:pt idx="1733">
                  <c:v>28.4495</c:v>
                </c:pt>
                <c:pt idx="1734">
                  <c:v>28.468699999999998</c:v>
                </c:pt>
                <c:pt idx="1735">
                  <c:v>28.488099999999999</c:v>
                </c:pt>
                <c:pt idx="1736">
                  <c:v>28.507200000000001</c:v>
                </c:pt>
                <c:pt idx="1737">
                  <c:v>28.526300000000003</c:v>
                </c:pt>
                <c:pt idx="1738">
                  <c:v>28.545100000000001</c:v>
                </c:pt>
                <c:pt idx="1739">
                  <c:v>28.545399999999997</c:v>
                </c:pt>
                <c:pt idx="1740">
                  <c:v>28.564399999999999</c:v>
                </c:pt>
                <c:pt idx="1741">
                  <c:v>28.582900000000002</c:v>
                </c:pt>
                <c:pt idx="1742">
                  <c:v>28.6006</c:v>
                </c:pt>
                <c:pt idx="1743">
                  <c:v>28.618299999999998</c:v>
                </c:pt>
                <c:pt idx="1744">
                  <c:v>28.6356</c:v>
                </c:pt>
                <c:pt idx="1745">
                  <c:v>28.653200000000002</c:v>
                </c:pt>
                <c:pt idx="1746">
                  <c:v>28.671100000000003</c:v>
                </c:pt>
                <c:pt idx="1747">
                  <c:v>28.689</c:v>
                </c:pt>
                <c:pt idx="1748">
                  <c:v>28.707000000000001</c:v>
                </c:pt>
                <c:pt idx="1749">
                  <c:v>28.724800000000002</c:v>
                </c:pt>
                <c:pt idx="1750">
                  <c:v>28.725200000000001</c:v>
                </c:pt>
                <c:pt idx="1751">
                  <c:v>28.743299999999998</c:v>
                </c:pt>
                <c:pt idx="1752">
                  <c:v>28.761499999999998</c:v>
                </c:pt>
                <c:pt idx="1753">
                  <c:v>28.779599999999999</c:v>
                </c:pt>
                <c:pt idx="1754">
                  <c:v>28.797799999999999</c:v>
                </c:pt>
                <c:pt idx="1755">
                  <c:v>28.816000000000003</c:v>
                </c:pt>
                <c:pt idx="1756">
                  <c:v>28.834100000000003</c:v>
                </c:pt>
                <c:pt idx="1757">
                  <c:v>28.8522</c:v>
                </c:pt>
                <c:pt idx="1758">
                  <c:v>28.8704</c:v>
                </c:pt>
                <c:pt idx="1759">
                  <c:v>28.889000000000003</c:v>
                </c:pt>
                <c:pt idx="1760">
                  <c:v>28.9071</c:v>
                </c:pt>
                <c:pt idx="1761">
                  <c:v>28.907399999999999</c:v>
                </c:pt>
                <c:pt idx="1762">
                  <c:v>28.925900000000002</c:v>
                </c:pt>
                <c:pt idx="1763">
                  <c:v>28.944700000000001</c:v>
                </c:pt>
                <c:pt idx="1764">
                  <c:v>28.9636</c:v>
                </c:pt>
                <c:pt idx="1765">
                  <c:v>28.982500000000002</c:v>
                </c:pt>
                <c:pt idx="1766">
                  <c:v>29.001300000000001</c:v>
                </c:pt>
                <c:pt idx="1767">
                  <c:v>29.020399999999999</c:v>
                </c:pt>
                <c:pt idx="1768">
                  <c:v>29.0395</c:v>
                </c:pt>
                <c:pt idx="1769">
                  <c:v>29.058600000000002</c:v>
                </c:pt>
                <c:pt idx="1770">
                  <c:v>29.077999999999999</c:v>
                </c:pt>
                <c:pt idx="1771">
                  <c:v>29.097100000000001</c:v>
                </c:pt>
                <c:pt idx="1772">
                  <c:v>29.0974</c:v>
                </c:pt>
                <c:pt idx="1773">
                  <c:v>29.116800000000001</c:v>
                </c:pt>
                <c:pt idx="1774">
                  <c:v>29.136100000000003</c:v>
                </c:pt>
                <c:pt idx="1775">
                  <c:v>29.1554</c:v>
                </c:pt>
                <c:pt idx="1776">
                  <c:v>29.174800000000001</c:v>
                </c:pt>
                <c:pt idx="1777">
                  <c:v>29.194000000000003</c:v>
                </c:pt>
                <c:pt idx="1778">
                  <c:v>29.213099999999997</c:v>
                </c:pt>
                <c:pt idx="1779">
                  <c:v>29.231900000000003</c:v>
                </c:pt>
                <c:pt idx="1780">
                  <c:v>29.250700000000002</c:v>
                </c:pt>
                <c:pt idx="1781">
                  <c:v>29.269500000000001</c:v>
                </c:pt>
                <c:pt idx="1782">
                  <c:v>29.288</c:v>
                </c:pt>
                <c:pt idx="1783">
                  <c:v>29.2883</c:v>
                </c:pt>
                <c:pt idx="1784">
                  <c:v>29.306700000000003</c:v>
                </c:pt>
                <c:pt idx="1785">
                  <c:v>29.325500000000002</c:v>
                </c:pt>
                <c:pt idx="1786">
                  <c:v>29.3443</c:v>
                </c:pt>
                <c:pt idx="1787">
                  <c:v>29.363199999999999</c:v>
                </c:pt>
                <c:pt idx="1788">
                  <c:v>29.382100000000001</c:v>
                </c:pt>
                <c:pt idx="1789">
                  <c:v>29.401299999999999</c:v>
                </c:pt>
                <c:pt idx="1790">
                  <c:v>29.420200000000001</c:v>
                </c:pt>
                <c:pt idx="1791">
                  <c:v>29.4392</c:v>
                </c:pt>
                <c:pt idx="1792">
                  <c:v>29.458200000000001</c:v>
                </c:pt>
                <c:pt idx="1793">
                  <c:v>29.477</c:v>
                </c:pt>
                <c:pt idx="1794">
                  <c:v>29.477399999999999</c:v>
                </c:pt>
                <c:pt idx="1795">
                  <c:v>29.4969</c:v>
                </c:pt>
                <c:pt idx="1796">
                  <c:v>29.516400000000001</c:v>
                </c:pt>
                <c:pt idx="1797">
                  <c:v>29.535900000000002</c:v>
                </c:pt>
                <c:pt idx="1798">
                  <c:v>29.555399999999999</c:v>
                </c:pt>
                <c:pt idx="1799">
                  <c:v>29.5747</c:v>
                </c:pt>
                <c:pt idx="1800">
                  <c:v>29.593899999999998</c:v>
                </c:pt>
                <c:pt idx="1801">
                  <c:v>29.6129</c:v>
                </c:pt>
                <c:pt idx="1802">
                  <c:v>29.632100000000001</c:v>
                </c:pt>
                <c:pt idx="1803">
                  <c:v>29.6511</c:v>
                </c:pt>
                <c:pt idx="1804">
                  <c:v>29.669899999999998</c:v>
                </c:pt>
                <c:pt idx="1805">
                  <c:v>29.670200000000001</c:v>
                </c:pt>
                <c:pt idx="1806">
                  <c:v>29.689299999999999</c:v>
                </c:pt>
                <c:pt idx="1807">
                  <c:v>29.708300000000001</c:v>
                </c:pt>
                <c:pt idx="1808">
                  <c:v>29.727300000000003</c:v>
                </c:pt>
                <c:pt idx="1809">
                  <c:v>29.746300000000002</c:v>
                </c:pt>
                <c:pt idx="1810">
                  <c:v>29.7651</c:v>
                </c:pt>
                <c:pt idx="1811">
                  <c:v>29.7834</c:v>
                </c:pt>
                <c:pt idx="1812">
                  <c:v>29.8017</c:v>
                </c:pt>
                <c:pt idx="1813">
                  <c:v>29.82</c:v>
                </c:pt>
                <c:pt idx="1814">
                  <c:v>29.8383</c:v>
                </c:pt>
                <c:pt idx="1815">
                  <c:v>29.856299999999997</c:v>
                </c:pt>
                <c:pt idx="1816">
                  <c:v>29.8566</c:v>
                </c:pt>
                <c:pt idx="1817">
                  <c:v>29.8749</c:v>
                </c:pt>
                <c:pt idx="1818">
                  <c:v>29.8932</c:v>
                </c:pt>
                <c:pt idx="1819">
                  <c:v>29.9117</c:v>
                </c:pt>
                <c:pt idx="1820">
                  <c:v>29.930499999999999</c:v>
                </c:pt>
                <c:pt idx="1821">
                  <c:v>29.9495</c:v>
                </c:pt>
                <c:pt idx="1822">
                  <c:v>29.968499999999999</c:v>
                </c:pt>
                <c:pt idx="1823">
                  <c:v>29.987500000000001</c:v>
                </c:pt>
                <c:pt idx="1824">
                  <c:v>30.006399999999999</c:v>
                </c:pt>
                <c:pt idx="1825">
                  <c:v>30.025400000000001</c:v>
                </c:pt>
                <c:pt idx="1826">
                  <c:v>30.043899999999997</c:v>
                </c:pt>
                <c:pt idx="1827">
                  <c:v>30.0443</c:v>
                </c:pt>
                <c:pt idx="1828">
                  <c:v>30.063200000000002</c:v>
                </c:pt>
                <c:pt idx="1829">
                  <c:v>30.0824</c:v>
                </c:pt>
                <c:pt idx="1830">
                  <c:v>30.101599999999998</c:v>
                </c:pt>
                <c:pt idx="1831">
                  <c:v>30.120899999999999</c:v>
                </c:pt>
                <c:pt idx="1832">
                  <c:v>30.1401</c:v>
                </c:pt>
                <c:pt idx="1833">
                  <c:v>30.159300000000002</c:v>
                </c:pt>
                <c:pt idx="1834">
                  <c:v>30.1783</c:v>
                </c:pt>
                <c:pt idx="1835">
                  <c:v>30.197100000000002</c:v>
                </c:pt>
                <c:pt idx="1836">
                  <c:v>30.216100000000001</c:v>
                </c:pt>
                <c:pt idx="1837">
                  <c:v>30.235600000000002</c:v>
                </c:pt>
                <c:pt idx="1838">
                  <c:v>30.236000000000001</c:v>
                </c:pt>
                <c:pt idx="1839">
                  <c:v>30.2561</c:v>
                </c:pt>
                <c:pt idx="1840">
                  <c:v>30.276199999999999</c:v>
                </c:pt>
                <c:pt idx="1841">
                  <c:v>30.296199999999999</c:v>
                </c:pt>
                <c:pt idx="1842">
                  <c:v>30.316200000000002</c:v>
                </c:pt>
                <c:pt idx="1843">
                  <c:v>30.335899999999999</c:v>
                </c:pt>
                <c:pt idx="1844">
                  <c:v>30.355599999999999</c:v>
                </c:pt>
                <c:pt idx="1845">
                  <c:v>30.375200000000003</c:v>
                </c:pt>
                <c:pt idx="1846">
                  <c:v>30.394500000000001</c:v>
                </c:pt>
                <c:pt idx="1847">
                  <c:v>30.413800000000002</c:v>
                </c:pt>
                <c:pt idx="1848">
                  <c:v>30.432600000000001</c:v>
                </c:pt>
                <c:pt idx="1849">
                  <c:v>30.433000000000003</c:v>
                </c:pt>
                <c:pt idx="1850">
                  <c:v>30.452199999999998</c:v>
                </c:pt>
                <c:pt idx="1851">
                  <c:v>30.470800000000001</c:v>
                </c:pt>
                <c:pt idx="1852">
                  <c:v>30.4894</c:v>
                </c:pt>
                <c:pt idx="1853">
                  <c:v>30.507899999999999</c:v>
                </c:pt>
                <c:pt idx="1854">
                  <c:v>30.526600000000002</c:v>
                </c:pt>
                <c:pt idx="1855">
                  <c:v>30.545300000000001</c:v>
                </c:pt>
                <c:pt idx="1856">
                  <c:v>30.564</c:v>
                </c:pt>
                <c:pt idx="1857">
                  <c:v>30.582600000000003</c:v>
                </c:pt>
                <c:pt idx="1858">
                  <c:v>30.601300000000002</c:v>
                </c:pt>
                <c:pt idx="1859">
                  <c:v>30.6189</c:v>
                </c:pt>
                <c:pt idx="1860">
                  <c:v>30.619199999999999</c:v>
                </c:pt>
                <c:pt idx="1861">
                  <c:v>30.6371</c:v>
                </c:pt>
                <c:pt idx="1862">
                  <c:v>30.655100000000001</c:v>
                </c:pt>
                <c:pt idx="1863">
                  <c:v>30.673300000000001</c:v>
                </c:pt>
                <c:pt idx="1864">
                  <c:v>30.692</c:v>
                </c:pt>
                <c:pt idx="1865">
                  <c:v>30.710599999999999</c:v>
                </c:pt>
                <c:pt idx="1866">
                  <c:v>30.729099999999999</c:v>
                </c:pt>
                <c:pt idx="1867">
                  <c:v>30.747699999999998</c:v>
                </c:pt>
                <c:pt idx="1868">
                  <c:v>30.7666</c:v>
                </c:pt>
                <c:pt idx="1869">
                  <c:v>30.785499999999999</c:v>
                </c:pt>
                <c:pt idx="1870">
                  <c:v>30.804000000000002</c:v>
                </c:pt>
                <c:pt idx="1871">
                  <c:v>30.804399999999998</c:v>
                </c:pt>
                <c:pt idx="1872">
                  <c:v>30.8231</c:v>
                </c:pt>
                <c:pt idx="1873">
                  <c:v>30.841699999999999</c:v>
                </c:pt>
                <c:pt idx="1874">
                  <c:v>30.860399999999998</c:v>
                </c:pt>
                <c:pt idx="1875">
                  <c:v>30.879000000000001</c:v>
                </c:pt>
                <c:pt idx="1876">
                  <c:v>30.897600000000001</c:v>
                </c:pt>
                <c:pt idx="1877">
                  <c:v>30.9162</c:v>
                </c:pt>
                <c:pt idx="1878">
                  <c:v>30.934799999999999</c:v>
                </c:pt>
                <c:pt idx="1879">
                  <c:v>30.953399999999998</c:v>
                </c:pt>
                <c:pt idx="1880">
                  <c:v>30.972000000000001</c:v>
                </c:pt>
                <c:pt idx="1881">
                  <c:v>30.990299999999998</c:v>
                </c:pt>
                <c:pt idx="1882">
                  <c:v>30.990600000000001</c:v>
                </c:pt>
                <c:pt idx="1883">
                  <c:v>31.0092</c:v>
                </c:pt>
                <c:pt idx="1884">
                  <c:v>31.0276</c:v>
                </c:pt>
                <c:pt idx="1885">
                  <c:v>31.046299999999999</c:v>
                </c:pt>
                <c:pt idx="1886">
                  <c:v>31.064999999999998</c:v>
                </c:pt>
                <c:pt idx="1887">
                  <c:v>31.0837</c:v>
                </c:pt>
                <c:pt idx="1888">
                  <c:v>31.102399999999999</c:v>
                </c:pt>
                <c:pt idx="1889">
                  <c:v>31.121099999999998</c:v>
                </c:pt>
                <c:pt idx="1890">
                  <c:v>31.139799999999997</c:v>
                </c:pt>
                <c:pt idx="1891">
                  <c:v>31.1584</c:v>
                </c:pt>
                <c:pt idx="1892">
                  <c:v>31.1767</c:v>
                </c:pt>
                <c:pt idx="1893">
                  <c:v>31.177099999999999</c:v>
                </c:pt>
                <c:pt idx="1894">
                  <c:v>31.195899999999998</c:v>
                </c:pt>
                <c:pt idx="1895">
                  <c:v>31.214599999999997</c:v>
                </c:pt>
                <c:pt idx="1896">
                  <c:v>31.2331</c:v>
                </c:pt>
                <c:pt idx="1897">
                  <c:v>31.251300000000004</c:v>
                </c:pt>
                <c:pt idx="1898">
                  <c:v>31.269400000000005</c:v>
                </c:pt>
                <c:pt idx="1899">
                  <c:v>31.287799999999997</c:v>
                </c:pt>
                <c:pt idx="1900">
                  <c:v>31.306000000000001</c:v>
                </c:pt>
                <c:pt idx="1901">
                  <c:v>31.324200000000005</c:v>
                </c:pt>
                <c:pt idx="1902">
                  <c:v>31.342200000000002</c:v>
                </c:pt>
                <c:pt idx="1903">
                  <c:v>31.359300000000001</c:v>
                </c:pt>
                <c:pt idx="1904">
                  <c:v>31.3596</c:v>
                </c:pt>
                <c:pt idx="1905">
                  <c:v>31.377000000000002</c:v>
                </c:pt>
                <c:pt idx="1906">
                  <c:v>31.394300000000001</c:v>
                </c:pt>
                <c:pt idx="1907">
                  <c:v>31.4117</c:v>
                </c:pt>
                <c:pt idx="1908">
                  <c:v>31.429600000000001</c:v>
                </c:pt>
                <c:pt idx="1909">
                  <c:v>31.4467</c:v>
                </c:pt>
                <c:pt idx="1910">
                  <c:v>31.463900000000002</c:v>
                </c:pt>
                <c:pt idx="1911">
                  <c:v>31.481099999999998</c:v>
                </c:pt>
                <c:pt idx="1912">
                  <c:v>31.4985</c:v>
                </c:pt>
                <c:pt idx="1913">
                  <c:v>31.515899999999998</c:v>
                </c:pt>
                <c:pt idx="1914">
                  <c:v>31.532999999999998</c:v>
                </c:pt>
                <c:pt idx="1915">
                  <c:v>31.533300000000001</c:v>
                </c:pt>
                <c:pt idx="1916">
                  <c:v>31.550700000000003</c:v>
                </c:pt>
                <c:pt idx="1917">
                  <c:v>31.568100000000001</c:v>
                </c:pt>
                <c:pt idx="1918">
                  <c:v>31.585299999999997</c:v>
                </c:pt>
                <c:pt idx="1919">
                  <c:v>31.602499999999999</c:v>
                </c:pt>
                <c:pt idx="1920">
                  <c:v>31.619700000000002</c:v>
                </c:pt>
                <c:pt idx="1921">
                  <c:v>31.636999999999997</c:v>
                </c:pt>
                <c:pt idx="1922">
                  <c:v>31.654300000000003</c:v>
                </c:pt>
                <c:pt idx="1923">
                  <c:v>31.671600000000002</c:v>
                </c:pt>
                <c:pt idx="1924">
                  <c:v>31.6889</c:v>
                </c:pt>
                <c:pt idx="1925">
                  <c:v>31.705900000000003</c:v>
                </c:pt>
                <c:pt idx="1926">
                  <c:v>31.706199999999995</c:v>
                </c:pt>
                <c:pt idx="1927">
                  <c:v>31.723500000000001</c:v>
                </c:pt>
                <c:pt idx="1928">
                  <c:v>31.7408</c:v>
                </c:pt>
                <c:pt idx="1929">
                  <c:v>31.758199999999999</c:v>
                </c:pt>
                <c:pt idx="1930">
                  <c:v>31.775499999999997</c:v>
                </c:pt>
                <c:pt idx="1931">
                  <c:v>31.792800000000003</c:v>
                </c:pt>
                <c:pt idx="1932">
                  <c:v>31.810199999999998</c:v>
                </c:pt>
                <c:pt idx="1933">
                  <c:v>31.827500000000001</c:v>
                </c:pt>
                <c:pt idx="1934">
                  <c:v>31.844900000000003</c:v>
                </c:pt>
                <c:pt idx="1935">
                  <c:v>31.862200000000001</c:v>
                </c:pt>
                <c:pt idx="1936">
                  <c:v>31.879300000000001</c:v>
                </c:pt>
                <c:pt idx="1937">
                  <c:v>31.8796</c:v>
                </c:pt>
                <c:pt idx="1938">
                  <c:v>31.896800000000002</c:v>
                </c:pt>
                <c:pt idx="1939">
                  <c:v>31.913900000000002</c:v>
                </c:pt>
                <c:pt idx="1940">
                  <c:v>31.931000000000001</c:v>
                </c:pt>
                <c:pt idx="1941">
                  <c:v>31.9481</c:v>
                </c:pt>
                <c:pt idx="1942">
                  <c:v>31.965100000000003</c:v>
                </c:pt>
                <c:pt idx="1943">
                  <c:v>31.982099999999999</c:v>
                </c:pt>
                <c:pt idx="1944">
                  <c:v>31.999199999999998</c:v>
                </c:pt>
                <c:pt idx="1945">
                  <c:v>32.016000000000005</c:v>
                </c:pt>
                <c:pt idx="1946">
                  <c:v>32.032800000000002</c:v>
                </c:pt>
                <c:pt idx="1947">
                  <c:v>32.049300000000002</c:v>
                </c:pt>
                <c:pt idx="1948">
                  <c:v>32.049599999999998</c:v>
                </c:pt>
                <c:pt idx="1949">
                  <c:v>32.066299999999998</c:v>
                </c:pt>
                <c:pt idx="1950">
                  <c:v>32.083100000000002</c:v>
                </c:pt>
                <c:pt idx="1951">
                  <c:v>32.099799999999995</c:v>
                </c:pt>
                <c:pt idx="1952">
                  <c:v>32.116500000000002</c:v>
                </c:pt>
                <c:pt idx="1953">
                  <c:v>32.133299999999998</c:v>
                </c:pt>
                <c:pt idx="1954">
                  <c:v>32.150100000000002</c:v>
                </c:pt>
                <c:pt idx="1955">
                  <c:v>32.166800000000002</c:v>
                </c:pt>
                <c:pt idx="1956">
                  <c:v>32.183499999999995</c:v>
                </c:pt>
                <c:pt idx="1957">
                  <c:v>32.200299999999999</c:v>
                </c:pt>
                <c:pt idx="1958">
                  <c:v>32.216700000000003</c:v>
                </c:pt>
                <c:pt idx="1959">
                  <c:v>32.217000000000006</c:v>
                </c:pt>
                <c:pt idx="1960">
                  <c:v>32.233600000000003</c:v>
                </c:pt>
                <c:pt idx="1961">
                  <c:v>32.250300000000003</c:v>
                </c:pt>
                <c:pt idx="1962">
                  <c:v>32.266999999999996</c:v>
                </c:pt>
                <c:pt idx="1963">
                  <c:v>32.283699999999996</c:v>
                </c:pt>
                <c:pt idx="1964">
                  <c:v>32.3003</c:v>
                </c:pt>
                <c:pt idx="1965">
                  <c:v>32.3157</c:v>
                </c:pt>
                <c:pt idx="1966">
                  <c:v>32.330500000000001</c:v>
                </c:pt>
                <c:pt idx="1967">
                  <c:v>32.345199999999998</c:v>
                </c:pt>
                <c:pt idx="1968">
                  <c:v>32.36</c:v>
                </c:pt>
                <c:pt idx="1969">
                  <c:v>32.374499999999998</c:v>
                </c:pt>
                <c:pt idx="1970">
                  <c:v>32.3748</c:v>
                </c:pt>
                <c:pt idx="1971">
                  <c:v>32.389499999999998</c:v>
                </c:pt>
                <c:pt idx="1972">
                  <c:v>32.404299999999999</c:v>
                </c:pt>
                <c:pt idx="1973">
                  <c:v>32.4191</c:v>
                </c:pt>
                <c:pt idx="1974">
                  <c:v>32.433999999999997</c:v>
                </c:pt>
                <c:pt idx="1975">
                  <c:v>32.448799999999999</c:v>
                </c:pt>
                <c:pt idx="1976">
                  <c:v>32.4636</c:v>
                </c:pt>
                <c:pt idx="1977">
                  <c:v>32.478500000000004</c:v>
                </c:pt>
                <c:pt idx="1978">
                  <c:v>32.493300000000005</c:v>
                </c:pt>
                <c:pt idx="1979">
                  <c:v>32.508200000000002</c:v>
                </c:pt>
                <c:pt idx="1980">
                  <c:v>32.5229</c:v>
                </c:pt>
                <c:pt idx="1981">
                  <c:v>32.523099999999999</c:v>
                </c:pt>
                <c:pt idx="1982">
                  <c:v>32.537999999999997</c:v>
                </c:pt>
                <c:pt idx="1983">
                  <c:v>32.552900000000001</c:v>
                </c:pt>
                <c:pt idx="1984">
                  <c:v>32.567699999999995</c:v>
                </c:pt>
                <c:pt idx="1985">
                  <c:v>32.582100000000004</c:v>
                </c:pt>
                <c:pt idx="1986">
                  <c:v>32.596299999999999</c:v>
                </c:pt>
                <c:pt idx="1987">
                  <c:v>32.610399999999998</c:v>
                </c:pt>
                <c:pt idx="1988">
                  <c:v>32.624599999999994</c:v>
                </c:pt>
                <c:pt idx="1989">
                  <c:v>32.6387</c:v>
                </c:pt>
                <c:pt idx="1990">
                  <c:v>32.652899999999995</c:v>
                </c:pt>
                <c:pt idx="1991">
                  <c:v>32.666800000000002</c:v>
                </c:pt>
                <c:pt idx="1992">
                  <c:v>32.667000000000002</c:v>
                </c:pt>
                <c:pt idx="1993">
                  <c:v>32.681200000000004</c:v>
                </c:pt>
                <c:pt idx="1994">
                  <c:v>32.695299999999996</c:v>
                </c:pt>
                <c:pt idx="1995">
                  <c:v>32.709500000000006</c:v>
                </c:pt>
                <c:pt idx="1996">
                  <c:v>32.723700000000001</c:v>
                </c:pt>
                <c:pt idx="1997">
                  <c:v>32.7378</c:v>
                </c:pt>
                <c:pt idx="1998">
                  <c:v>32.752099999999999</c:v>
                </c:pt>
                <c:pt idx="1999">
                  <c:v>32.766599999999997</c:v>
                </c:pt>
                <c:pt idx="2000">
                  <c:v>32.781100000000002</c:v>
                </c:pt>
                <c:pt idx="2001">
                  <c:v>32.7956</c:v>
                </c:pt>
                <c:pt idx="2002">
                  <c:v>32.809800000000003</c:v>
                </c:pt>
                <c:pt idx="2003">
                  <c:v>32.810099999999998</c:v>
                </c:pt>
                <c:pt idx="2004">
                  <c:v>32.8245</c:v>
                </c:pt>
                <c:pt idx="2005">
                  <c:v>32.838999999999999</c:v>
                </c:pt>
                <c:pt idx="2006">
                  <c:v>32.853500000000004</c:v>
                </c:pt>
                <c:pt idx="2007">
                  <c:v>32.868000000000002</c:v>
                </c:pt>
                <c:pt idx="2008">
                  <c:v>32.882399999999997</c:v>
                </c:pt>
                <c:pt idx="2009">
                  <c:v>32.896900000000002</c:v>
                </c:pt>
                <c:pt idx="2010">
                  <c:v>32.911299999999997</c:v>
                </c:pt>
                <c:pt idx="2011">
                  <c:v>32.925500000000007</c:v>
                </c:pt>
                <c:pt idx="2012">
                  <c:v>32.9392</c:v>
                </c:pt>
                <c:pt idx="2013">
                  <c:v>32.952599999999997</c:v>
                </c:pt>
                <c:pt idx="2014">
                  <c:v>32.952799999999996</c:v>
                </c:pt>
                <c:pt idx="2015">
                  <c:v>32.966500000000003</c:v>
                </c:pt>
                <c:pt idx="2016">
                  <c:v>32.980200000000004</c:v>
                </c:pt>
                <c:pt idx="2017">
                  <c:v>32.9938</c:v>
                </c:pt>
                <c:pt idx="2018">
                  <c:v>33.0075</c:v>
                </c:pt>
                <c:pt idx="2019">
                  <c:v>33.0212</c:v>
                </c:pt>
                <c:pt idx="2020">
                  <c:v>33.034800000000004</c:v>
                </c:pt>
                <c:pt idx="2021">
                  <c:v>33.048300000000005</c:v>
                </c:pt>
                <c:pt idx="2022">
                  <c:v>33.061700000000002</c:v>
                </c:pt>
                <c:pt idx="2023">
                  <c:v>33.075200000000002</c:v>
                </c:pt>
                <c:pt idx="2024">
                  <c:v>33.0884</c:v>
                </c:pt>
                <c:pt idx="2025">
                  <c:v>33.0886</c:v>
                </c:pt>
                <c:pt idx="2026">
                  <c:v>33.101999999999997</c:v>
                </c:pt>
                <c:pt idx="2027">
                  <c:v>33.115400000000001</c:v>
                </c:pt>
                <c:pt idx="2028">
                  <c:v>33.128799999999998</c:v>
                </c:pt>
                <c:pt idx="2029">
                  <c:v>33.142299999999999</c:v>
                </c:pt>
                <c:pt idx="2030">
                  <c:v>33.1556</c:v>
                </c:pt>
                <c:pt idx="2031">
                  <c:v>33.168999999999997</c:v>
                </c:pt>
                <c:pt idx="2032">
                  <c:v>33.182400000000001</c:v>
                </c:pt>
                <c:pt idx="2033">
                  <c:v>33.195700000000002</c:v>
                </c:pt>
                <c:pt idx="2034">
                  <c:v>33.209099999999999</c:v>
                </c:pt>
                <c:pt idx="2035">
                  <c:v>33.222300000000004</c:v>
                </c:pt>
                <c:pt idx="2036">
                  <c:v>33.222500000000004</c:v>
                </c:pt>
                <c:pt idx="2037">
                  <c:v>33.236000000000004</c:v>
                </c:pt>
                <c:pt idx="2038">
                  <c:v>33.249599999999994</c:v>
                </c:pt>
                <c:pt idx="2039">
                  <c:v>33.263199999999998</c:v>
                </c:pt>
                <c:pt idx="2040">
                  <c:v>33.276800000000001</c:v>
                </c:pt>
                <c:pt idx="2041">
                  <c:v>33.290800000000004</c:v>
                </c:pt>
                <c:pt idx="2042">
                  <c:v>33.304400000000001</c:v>
                </c:pt>
                <c:pt idx="2043">
                  <c:v>33.318100000000001</c:v>
                </c:pt>
                <c:pt idx="2044">
                  <c:v>33.331800000000001</c:v>
                </c:pt>
                <c:pt idx="2045">
                  <c:v>33.345500000000001</c:v>
                </c:pt>
                <c:pt idx="2046">
                  <c:v>33.359000000000002</c:v>
                </c:pt>
                <c:pt idx="2047">
                  <c:v>33.359200000000001</c:v>
                </c:pt>
                <c:pt idx="2048">
                  <c:v>33.372899999999994</c:v>
                </c:pt>
                <c:pt idx="2049">
                  <c:v>33.386800000000001</c:v>
                </c:pt>
                <c:pt idx="2050">
                  <c:v>33.400700000000001</c:v>
                </c:pt>
                <c:pt idx="2051">
                  <c:v>33.414399999999993</c:v>
                </c:pt>
                <c:pt idx="2052">
                  <c:v>33.428199999999997</c:v>
                </c:pt>
                <c:pt idx="2053">
                  <c:v>33.442</c:v>
                </c:pt>
                <c:pt idx="2054">
                  <c:v>33.455800000000004</c:v>
                </c:pt>
                <c:pt idx="2055">
                  <c:v>33.4696</c:v>
                </c:pt>
                <c:pt idx="2056">
                  <c:v>33.483499999999999</c:v>
                </c:pt>
                <c:pt idx="2057">
                  <c:v>33.496900000000004</c:v>
                </c:pt>
                <c:pt idx="2058">
                  <c:v>33.497199999999999</c:v>
                </c:pt>
                <c:pt idx="2059">
                  <c:v>33.510999999999996</c:v>
                </c:pt>
                <c:pt idx="2060">
                  <c:v>33.524799999999999</c:v>
                </c:pt>
                <c:pt idx="2061">
                  <c:v>33.5381</c:v>
                </c:pt>
                <c:pt idx="2062">
                  <c:v>33.551400000000001</c:v>
                </c:pt>
                <c:pt idx="2063">
                  <c:v>33.564700000000002</c:v>
                </c:pt>
                <c:pt idx="2064">
                  <c:v>33.5779</c:v>
                </c:pt>
                <c:pt idx="2065">
                  <c:v>33.591299999999997</c:v>
                </c:pt>
                <c:pt idx="2066">
                  <c:v>33.604599999999998</c:v>
                </c:pt>
                <c:pt idx="2067">
                  <c:v>33.617899999999999</c:v>
                </c:pt>
                <c:pt idx="2068">
                  <c:v>33.630899999999997</c:v>
                </c:pt>
                <c:pt idx="2069">
                  <c:v>33.6312</c:v>
                </c:pt>
                <c:pt idx="2070">
                  <c:v>33.644399999999997</c:v>
                </c:pt>
                <c:pt idx="2071">
                  <c:v>33.657699999999998</c:v>
                </c:pt>
                <c:pt idx="2072">
                  <c:v>33.670899999999996</c:v>
                </c:pt>
                <c:pt idx="2073">
                  <c:v>33.684400000000004</c:v>
                </c:pt>
                <c:pt idx="2074">
                  <c:v>33.697699999999998</c:v>
                </c:pt>
                <c:pt idx="2075">
                  <c:v>33.710799999999999</c:v>
                </c:pt>
                <c:pt idx="2076">
                  <c:v>33.7241</c:v>
                </c:pt>
                <c:pt idx="2077">
                  <c:v>33.737299999999998</c:v>
                </c:pt>
                <c:pt idx="2078">
                  <c:v>33.750599999999999</c:v>
                </c:pt>
                <c:pt idx="2079">
                  <c:v>33.763500000000001</c:v>
                </c:pt>
                <c:pt idx="2080">
                  <c:v>33.763799999999996</c:v>
                </c:pt>
                <c:pt idx="2081">
                  <c:v>33.777200000000001</c:v>
                </c:pt>
                <c:pt idx="2082">
                  <c:v>33.790300000000002</c:v>
                </c:pt>
                <c:pt idx="2083">
                  <c:v>33.803399999999996</c:v>
                </c:pt>
                <c:pt idx="2084">
                  <c:v>33.816600000000001</c:v>
                </c:pt>
                <c:pt idx="2085">
                  <c:v>33.829799999999999</c:v>
                </c:pt>
                <c:pt idx="2086">
                  <c:v>33.8431</c:v>
                </c:pt>
                <c:pt idx="2087">
                  <c:v>33.856299999999997</c:v>
                </c:pt>
                <c:pt idx="2088">
                  <c:v>33.869499999999995</c:v>
                </c:pt>
                <c:pt idx="2089">
                  <c:v>33.8827</c:v>
                </c:pt>
                <c:pt idx="2090">
                  <c:v>33.895799999999994</c:v>
                </c:pt>
                <c:pt idx="2091">
                  <c:v>33.896000000000001</c:v>
                </c:pt>
                <c:pt idx="2092">
                  <c:v>33.908999999999999</c:v>
                </c:pt>
                <c:pt idx="2093">
                  <c:v>33.92</c:v>
                </c:pt>
                <c:pt idx="2094">
                  <c:v>33.931200000000004</c:v>
                </c:pt>
                <c:pt idx="2095">
                  <c:v>33.942600000000006</c:v>
                </c:pt>
                <c:pt idx="2096">
                  <c:v>33.954499999999996</c:v>
                </c:pt>
                <c:pt idx="2097">
                  <c:v>33.965699999999998</c:v>
                </c:pt>
                <c:pt idx="2098">
                  <c:v>33.9771</c:v>
                </c:pt>
                <c:pt idx="2099">
                  <c:v>33.988799999999998</c:v>
                </c:pt>
                <c:pt idx="2100">
                  <c:v>34.000399999999999</c:v>
                </c:pt>
                <c:pt idx="2101">
                  <c:v>34.011399999999995</c:v>
                </c:pt>
                <c:pt idx="2102">
                  <c:v>34.011600000000001</c:v>
                </c:pt>
                <c:pt idx="2103">
                  <c:v>34.023900000000005</c:v>
                </c:pt>
                <c:pt idx="2104">
                  <c:v>34.035999999999994</c:v>
                </c:pt>
                <c:pt idx="2105">
                  <c:v>34.0486</c:v>
                </c:pt>
                <c:pt idx="2106">
                  <c:v>34.060399999999994</c:v>
                </c:pt>
                <c:pt idx="2107">
                  <c:v>34.072400000000002</c:v>
                </c:pt>
                <c:pt idx="2108">
                  <c:v>34.084400000000002</c:v>
                </c:pt>
                <c:pt idx="2109">
                  <c:v>34.096300000000006</c:v>
                </c:pt>
                <c:pt idx="2110">
                  <c:v>34.108499999999999</c:v>
                </c:pt>
                <c:pt idx="2111">
                  <c:v>34.120600000000003</c:v>
                </c:pt>
                <c:pt idx="2112">
                  <c:v>34.132300000000001</c:v>
                </c:pt>
                <c:pt idx="2113">
                  <c:v>34.1325</c:v>
                </c:pt>
                <c:pt idx="2114">
                  <c:v>34.144599999999997</c:v>
                </c:pt>
                <c:pt idx="2115">
                  <c:v>34.156800000000004</c:v>
                </c:pt>
                <c:pt idx="2116">
                  <c:v>34.168700000000001</c:v>
                </c:pt>
                <c:pt idx="2117">
                  <c:v>34.180799999999998</c:v>
                </c:pt>
                <c:pt idx="2118">
                  <c:v>34.192900000000002</c:v>
                </c:pt>
                <c:pt idx="2119">
                  <c:v>34.2044</c:v>
                </c:pt>
                <c:pt idx="2120">
                  <c:v>34.216099999999997</c:v>
                </c:pt>
                <c:pt idx="2121">
                  <c:v>34.228300000000004</c:v>
                </c:pt>
                <c:pt idx="2122">
                  <c:v>34.240499999999997</c:v>
                </c:pt>
                <c:pt idx="2123">
                  <c:v>34.253</c:v>
                </c:pt>
                <c:pt idx="2124">
                  <c:v>34.253300000000003</c:v>
                </c:pt>
                <c:pt idx="2125">
                  <c:v>34.265099999999997</c:v>
                </c:pt>
                <c:pt idx="2126">
                  <c:v>34.276699999999998</c:v>
                </c:pt>
                <c:pt idx="2127">
                  <c:v>34.288199999999996</c:v>
                </c:pt>
                <c:pt idx="2128">
                  <c:v>34.300200000000004</c:v>
                </c:pt>
                <c:pt idx="2129">
                  <c:v>34.311900000000001</c:v>
                </c:pt>
                <c:pt idx="2130">
                  <c:v>34.324100000000001</c:v>
                </c:pt>
                <c:pt idx="2131">
                  <c:v>34.336100000000002</c:v>
                </c:pt>
                <c:pt idx="2132">
                  <c:v>34.348799999999997</c:v>
                </c:pt>
                <c:pt idx="2133">
                  <c:v>34.360799999999998</c:v>
                </c:pt>
                <c:pt idx="2134">
                  <c:v>34.372500000000002</c:v>
                </c:pt>
                <c:pt idx="2135">
                  <c:v>34.372700000000002</c:v>
                </c:pt>
                <c:pt idx="2136">
                  <c:v>34.384</c:v>
                </c:pt>
                <c:pt idx="2137">
                  <c:v>34.395500000000006</c:v>
                </c:pt>
                <c:pt idx="2138">
                  <c:v>34.4071</c:v>
                </c:pt>
                <c:pt idx="2139">
                  <c:v>34.419400000000003</c:v>
                </c:pt>
                <c:pt idx="2140">
                  <c:v>34.431100000000001</c:v>
                </c:pt>
                <c:pt idx="2141">
                  <c:v>34.442100000000003</c:v>
                </c:pt>
                <c:pt idx="2142">
                  <c:v>34.453200000000002</c:v>
                </c:pt>
                <c:pt idx="2143">
                  <c:v>34.464599999999997</c:v>
                </c:pt>
                <c:pt idx="2144">
                  <c:v>34.475899999999996</c:v>
                </c:pt>
                <c:pt idx="2145">
                  <c:v>34.487400000000001</c:v>
                </c:pt>
                <c:pt idx="2146">
                  <c:v>34.4876</c:v>
                </c:pt>
                <c:pt idx="2147">
                  <c:v>34.499700000000004</c:v>
                </c:pt>
                <c:pt idx="2148">
                  <c:v>34.511000000000003</c:v>
                </c:pt>
                <c:pt idx="2149">
                  <c:v>34.522999999999996</c:v>
                </c:pt>
                <c:pt idx="2150">
                  <c:v>34.5349</c:v>
                </c:pt>
                <c:pt idx="2151">
                  <c:v>34.546399999999998</c:v>
                </c:pt>
                <c:pt idx="2152">
                  <c:v>34.557699999999997</c:v>
                </c:pt>
                <c:pt idx="2153">
                  <c:v>34.569500000000005</c:v>
                </c:pt>
                <c:pt idx="2154">
                  <c:v>34.581299999999999</c:v>
                </c:pt>
                <c:pt idx="2155">
                  <c:v>34.593299999999999</c:v>
                </c:pt>
                <c:pt idx="2156">
                  <c:v>34.604799999999997</c:v>
                </c:pt>
                <c:pt idx="2157">
                  <c:v>34.6051</c:v>
                </c:pt>
                <c:pt idx="2158">
                  <c:v>34.616399999999999</c:v>
                </c:pt>
                <c:pt idx="2159">
                  <c:v>34.627800000000001</c:v>
                </c:pt>
                <c:pt idx="2160">
                  <c:v>34.639000000000003</c:v>
                </c:pt>
                <c:pt idx="2161">
                  <c:v>34.650599999999997</c:v>
                </c:pt>
                <c:pt idx="2162">
                  <c:v>34.662600000000005</c:v>
                </c:pt>
                <c:pt idx="2163">
                  <c:v>34.674199999999999</c:v>
                </c:pt>
                <c:pt idx="2164">
                  <c:v>34.685300000000005</c:v>
                </c:pt>
                <c:pt idx="2165">
                  <c:v>34.696600000000004</c:v>
                </c:pt>
                <c:pt idx="2166">
                  <c:v>34.707900000000002</c:v>
                </c:pt>
                <c:pt idx="2167">
                  <c:v>34.719100000000005</c:v>
                </c:pt>
                <c:pt idx="2168">
                  <c:v>34.719300000000004</c:v>
                </c:pt>
                <c:pt idx="2169">
                  <c:v>34.729799999999997</c:v>
                </c:pt>
                <c:pt idx="2170">
                  <c:v>34.740600000000001</c:v>
                </c:pt>
                <c:pt idx="2171">
                  <c:v>34.751100000000001</c:v>
                </c:pt>
                <c:pt idx="2172">
                  <c:v>34.761699999999998</c:v>
                </c:pt>
                <c:pt idx="2173">
                  <c:v>34.772200000000005</c:v>
                </c:pt>
                <c:pt idx="2174">
                  <c:v>34.782399999999996</c:v>
                </c:pt>
                <c:pt idx="2175">
                  <c:v>34.792900000000003</c:v>
                </c:pt>
                <c:pt idx="2176">
                  <c:v>34.803699999999999</c:v>
                </c:pt>
                <c:pt idx="2177">
                  <c:v>34.8142</c:v>
                </c:pt>
                <c:pt idx="2178">
                  <c:v>34.824599999999997</c:v>
                </c:pt>
                <c:pt idx="2179">
                  <c:v>34.824800000000003</c:v>
                </c:pt>
                <c:pt idx="2180">
                  <c:v>34.835599999999999</c:v>
                </c:pt>
                <c:pt idx="2181">
                  <c:v>34.846200000000003</c:v>
                </c:pt>
                <c:pt idx="2182">
                  <c:v>34.8568</c:v>
                </c:pt>
                <c:pt idx="2183">
                  <c:v>34.867200000000004</c:v>
                </c:pt>
                <c:pt idx="2184">
                  <c:v>34.878</c:v>
                </c:pt>
                <c:pt idx="2185">
                  <c:v>34.8889</c:v>
                </c:pt>
                <c:pt idx="2186">
                  <c:v>34.8996</c:v>
                </c:pt>
                <c:pt idx="2187">
                  <c:v>34.9101</c:v>
                </c:pt>
                <c:pt idx="2188">
                  <c:v>34.920999999999999</c:v>
                </c:pt>
                <c:pt idx="2189">
                  <c:v>34.931799999999996</c:v>
                </c:pt>
                <c:pt idx="2190">
                  <c:v>34.931999999999995</c:v>
                </c:pt>
                <c:pt idx="2191">
                  <c:v>34.942700000000002</c:v>
                </c:pt>
                <c:pt idx="2192">
                  <c:v>34.953699999999998</c:v>
                </c:pt>
                <c:pt idx="2193">
                  <c:v>34.964500000000001</c:v>
                </c:pt>
                <c:pt idx="2194">
                  <c:v>34.975200000000001</c:v>
                </c:pt>
                <c:pt idx="2195">
                  <c:v>34.986000000000004</c:v>
                </c:pt>
                <c:pt idx="2196">
                  <c:v>34.996699999999997</c:v>
                </c:pt>
                <c:pt idx="2197">
                  <c:v>35.007000000000005</c:v>
                </c:pt>
                <c:pt idx="2198">
                  <c:v>35.017399999999995</c:v>
                </c:pt>
                <c:pt idx="2199">
                  <c:v>35.028599999999997</c:v>
                </c:pt>
                <c:pt idx="2200">
                  <c:v>35.039200000000001</c:v>
                </c:pt>
                <c:pt idx="2201">
                  <c:v>35.039400000000001</c:v>
                </c:pt>
                <c:pt idx="2202">
                  <c:v>35.050400000000003</c:v>
                </c:pt>
                <c:pt idx="2203">
                  <c:v>35.060899999999997</c:v>
                </c:pt>
                <c:pt idx="2204">
                  <c:v>35.0717</c:v>
                </c:pt>
                <c:pt idx="2205">
                  <c:v>35.0822</c:v>
                </c:pt>
                <c:pt idx="2206">
                  <c:v>35.092799999999997</c:v>
                </c:pt>
                <c:pt idx="2207">
                  <c:v>35.103299999999997</c:v>
                </c:pt>
                <c:pt idx="2208">
                  <c:v>35.113300000000002</c:v>
                </c:pt>
                <c:pt idx="2209">
                  <c:v>35.123699999999999</c:v>
                </c:pt>
                <c:pt idx="2210">
                  <c:v>35.133900000000004</c:v>
                </c:pt>
                <c:pt idx="2211">
                  <c:v>35.143900000000002</c:v>
                </c:pt>
                <c:pt idx="2212">
                  <c:v>35.144099999999995</c:v>
                </c:pt>
                <c:pt idx="2213">
                  <c:v>35.154299999999999</c:v>
                </c:pt>
                <c:pt idx="2214">
                  <c:v>35.164999999999999</c:v>
                </c:pt>
                <c:pt idx="2215">
                  <c:v>35.175600000000003</c:v>
                </c:pt>
                <c:pt idx="2216">
                  <c:v>35.186199999999999</c:v>
                </c:pt>
                <c:pt idx="2217">
                  <c:v>35.196800000000003</c:v>
                </c:pt>
                <c:pt idx="2218">
                  <c:v>35.207099999999997</c:v>
                </c:pt>
                <c:pt idx="2219">
                  <c:v>35.217300000000002</c:v>
                </c:pt>
                <c:pt idx="2220">
                  <c:v>35.227399999999996</c:v>
                </c:pt>
                <c:pt idx="2221">
                  <c:v>35.2376</c:v>
                </c:pt>
                <c:pt idx="2222">
                  <c:v>35.248100000000001</c:v>
                </c:pt>
                <c:pt idx="2223">
                  <c:v>35.2483</c:v>
                </c:pt>
                <c:pt idx="2224">
                  <c:v>35.258800000000001</c:v>
                </c:pt>
                <c:pt idx="2225">
                  <c:v>35.268999999999998</c:v>
                </c:pt>
                <c:pt idx="2226">
                  <c:v>35.278700000000001</c:v>
                </c:pt>
                <c:pt idx="2227">
                  <c:v>35.288399999999996</c:v>
                </c:pt>
                <c:pt idx="2228">
                  <c:v>35.298400000000001</c:v>
                </c:pt>
                <c:pt idx="2229">
                  <c:v>35.308500000000002</c:v>
                </c:pt>
                <c:pt idx="2230">
                  <c:v>35.319099999999999</c:v>
                </c:pt>
                <c:pt idx="2231">
                  <c:v>35.329699999999995</c:v>
                </c:pt>
                <c:pt idx="2232">
                  <c:v>35.340299999999999</c:v>
                </c:pt>
                <c:pt idx="2233">
                  <c:v>35.350699999999996</c:v>
                </c:pt>
                <c:pt idx="2234">
                  <c:v>35.350899999999996</c:v>
                </c:pt>
                <c:pt idx="2235">
                  <c:v>35.361400000000003</c:v>
                </c:pt>
                <c:pt idx="2236">
                  <c:v>35.372099999999996</c:v>
                </c:pt>
                <c:pt idx="2237">
                  <c:v>35.382600000000004</c:v>
                </c:pt>
                <c:pt idx="2238">
                  <c:v>35.392899999999997</c:v>
                </c:pt>
                <c:pt idx="2239">
                  <c:v>35.403100000000002</c:v>
                </c:pt>
                <c:pt idx="2240">
                  <c:v>35.412999999999997</c:v>
                </c:pt>
                <c:pt idx="2241">
                  <c:v>35.423200000000001</c:v>
                </c:pt>
                <c:pt idx="2242">
                  <c:v>35.433799999999998</c:v>
                </c:pt>
                <c:pt idx="2243">
                  <c:v>35.444000000000003</c:v>
                </c:pt>
                <c:pt idx="2244">
                  <c:v>35.454599999999999</c:v>
                </c:pt>
                <c:pt idx="2245">
                  <c:v>35.454799999999999</c:v>
                </c:pt>
                <c:pt idx="2246">
                  <c:v>35.4649</c:v>
                </c:pt>
                <c:pt idx="2247">
                  <c:v>35.475300000000004</c:v>
                </c:pt>
                <c:pt idx="2248">
                  <c:v>35.485999999999997</c:v>
                </c:pt>
                <c:pt idx="2249">
                  <c:v>35.496399999999994</c:v>
                </c:pt>
                <c:pt idx="2250">
                  <c:v>35.506799999999998</c:v>
                </c:pt>
                <c:pt idx="2251">
                  <c:v>35.516800000000003</c:v>
                </c:pt>
                <c:pt idx="2252">
                  <c:v>35.526699999999998</c:v>
                </c:pt>
                <c:pt idx="2253">
                  <c:v>35.536499999999997</c:v>
                </c:pt>
                <c:pt idx="2254">
                  <c:v>35.546700000000001</c:v>
                </c:pt>
                <c:pt idx="2255">
                  <c:v>35.557299999999998</c:v>
                </c:pt>
                <c:pt idx="2256">
                  <c:v>35.557499999999997</c:v>
                </c:pt>
                <c:pt idx="2257">
                  <c:v>35.568000000000005</c:v>
                </c:pt>
                <c:pt idx="2258">
                  <c:v>35.578299999999999</c:v>
                </c:pt>
                <c:pt idx="2259">
                  <c:v>35.588300000000004</c:v>
                </c:pt>
                <c:pt idx="2260">
                  <c:v>35.598699999999994</c:v>
                </c:pt>
                <c:pt idx="2261">
                  <c:v>35.608800000000002</c:v>
                </c:pt>
                <c:pt idx="2262">
                  <c:v>35.619100000000003</c:v>
                </c:pt>
                <c:pt idx="2263">
                  <c:v>35.629300000000001</c:v>
                </c:pt>
                <c:pt idx="2264">
                  <c:v>35.639499999999998</c:v>
                </c:pt>
                <c:pt idx="2265">
                  <c:v>35.649700000000003</c:v>
                </c:pt>
                <c:pt idx="2266">
                  <c:v>35.659499999999994</c:v>
                </c:pt>
                <c:pt idx="2267">
                  <c:v>35.659700000000001</c:v>
                </c:pt>
                <c:pt idx="2268">
                  <c:v>35.669899999999998</c:v>
                </c:pt>
                <c:pt idx="2269">
                  <c:v>35.680099999999996</c:v>
                </c:pt>
                <c:pt idx="2270">
                  <c:v>35.69</c:v>
                </c:pt>
                <c:pt idx="2271">
                  <c:v>35.700299999999999</c:v>
                </c:pt>
                <c:pt idx="2272">
                  <c:v>35.710799999999999</c:v>
                </c:pt>
                <c:pt idx="2273">
                  <c:v>35.721799999999995</c:v>
                </c:pt>
                <c:pt idx="2274">
                  <c:v>35.732199999999999</c:v>
                </c:pt>
                <c:pt idx="2275">
                  <c:v>35.742200000000004</c:v>
                </c:pt>
                <c:pt idx="2276">
                  <c:v>35.752600000000001</c:v>
                </c:pt>
                <c:pt idx="2277">
                  <c:v>35.763000000000005</c:v>
                </c:pt>
                <c:pt idx="2278">
                  <c:v>35.763200000000005</c:v>
                </c:pt>
                <c:pt idx="2279">
                  <c:v>35.773699999999998</c:v>
                </c:pt>
                <c:pt idx="2280">
                  <c:v>35.784399999999998</c:v>
                </c:pt>
                <c:pt idx="2281">
                  <c:v>35.795100000000005</c:v>
                </c:pt>
                <c:pt idx="2282">
                  <c:v>35.805399999999999</c:v>
                </c:pt>
                <c:pt idx="2283">
                  <c:v>35.815800000000003</c:v>
                </c:pt>
                <c:pt idx="2284">
                  <c:v>35.826099999999997</c:v>
                </c:pt>
                <c:pt idx="2285">
                  <c:v>35.836300000000001</c:v>
                </c:pt>
                <c:pt idx="2286">
                  <c:v>35.846899999999998</c:v>
                </c:pt>
                <c:pt idx="2287">
                  <c:v>35.857300000000002</c:v>
                </c:pt>
                <c:pt idx="2288">
                  <c:v>35.8673</c:v>
                </c:pt>
                <c:pt idx="2289">
                  <c:v>35.8675</c:v>
                </c:pt>
                <c:pt idx="2290">
                  <c:v>35.8782</c:v>
                </c:pt>
                <c:pt idx="2291">
                  <c:v>35.8887</c:v>
                </c:pt>
                <c:pt idx="2292">
                  <c:v>35.899300000000004</c:v>
                </c:pt>
                <c:pt idx="2293">
                  <c:v>35.909700000000001</c:v>
                </c:pt>
                <c:pt idx="2294">
                  <c:v>35.919899999999998</c:v>
                </c:pt>
                <c:pt idx="2295">
                  <c:v>35.929900000000004</c:v>
                </c:pt>
                <c:pt idx="2296">
                  <c:v>35.939899999999994</c:v>
                </c:pt>
                <c:pt idx="2297">
                  <c:v>35.9499</c:v>
                </c:pt>
                <c:pt idx="2298">
                  <c:v>35.9604</c:v>
                </c:pt>
                <c:pt idx="2299">
                  <c:v>35.970799999999997</c:v>
                </c:pt>
                <c:pt idx="2300">
                  <c:v>35.971000000000004</c:v>
                </c:pt>
                <c:pt idx="2301">
                  <c:v>35.981399999999994</c:v>
                </c:pt>
                <c:pt idx="2302">
                  <c:v>35.991900000000001</c:v>
                </c:pt>
                <c:pt idx="2303">
                  <c:v>36.002199999999995</c:v>
                </c:pt>
                <c:pt idx="2304">
                  <c:v>36.012299999999996</c:v>
                </c:pt>
                <c:pt idx="2305">
                  <c:v>36.0227</c:v>
                </c:pt>
                <c:pt idx="2306">
                  <c:v>36.032899999999998</c:v>
                </c:pt>
                <c:pt idx="2307">
                  <c:v>36.042900000000003</c:v>
                </c:pt>
                <c:pt idx="2308">
                  <c:v>36.0533</c:v>
                </c:pt>
                <c:pt idx="2309">
                  <c:v>36.063400000000001</c:v>
                </c:pt>
                <c:pt idx="2310">
                  <c:v>36.073300000000003</c:v>
                </c:pt>
                <c:pt idx="2311">
                  <c:v>36.073500000000003</c:v>
                </c:pt>
                <c:pt idx="2312">
                  <c:v>36.083799999999997</c:v>
                </c:pt>
                <c:pt idx="2313">
                  <c:v>36.093199999999996</c:v>
                </c:pt>
                <c:pt idx="2314">
                  <c:v>36.102699999999999</c:v>
                </c:pt>
                <c:pt idx="2315">
                  <c:v>36.112699999999997</c:v>
                </c:pt>
                <c:pt idx="2316">
                  <c:v>36.122300000000003</c:v>
                </c:pt>
                <c:pt idx="2317">
                  <c:v>36.131799999999998</c:v>
                </c:pt>
                <c:pt idx="2318">
                  <c:v>36.140999999999998</c:v>
                </c:pt>
                <c:pt idx="2319">
                  <c:v>36.150300000000001</c:v>
                </c:pt>
                <c:pt idx="2320">
                  <c:v>36.159999999999997</c:v>
                </c:pt>
                <c:pt idx="2321">
                  <c:v>36.169800000000002</c:v>
                </c:pt>
                <c:pt idx="2322">
                  <c:v>36.17</c:v>
                </c:pt>
                <c:pt idx="2323">
                  <c:v>36.179000000000002</c:v>
                </c:pt>
                <c:pt idx="2324">
                  <c:v>36.187600000000003</c:v>
                </c:pt>
                <c:pt idx="2325">
                  <c:v>36.195799999999998</c:v>
                </c:pt>
                <c:pt idx="2326">
                  <c:v>36.204100000000004</c:v>
                </c:pt>
                <c:pt idx="2327">
                  <c:v>36.212399999999995</c:v>
                </c:pt>
                <c:pt idx="2328">
                  <c:v>36.221600000000002</c:v>
                </c:pt>
                <c:pt idx="2329">
                  <c:v>36.232100000000003</c:v>
                </c:pt>
                <c:pt idx="2330">
                  <c:v>36.240300000000005</c:v>
                </c:pt>
                <c:pt idx="2331">
                  <c:v>36.250200000000007</c:v>
                </c:pt>
                <c:pt idx="2332">
                  <c:v>36.260399999999997</c:v>
                </c:pt>
                <c:pt idx="2333">
                  <c:v>36.260599999999997</c:v>
                </c:pt>
                <c:pt idx="2334">
                  <c:v>36.270800000000001</c:v>
                </c:pt>
                <c:pt idx="2335">
                  <c:v>36.280500000000004</c:v>
                </c:pt>
                <c:pt idx="2336">
                  <c:v>36.289900000000003</c:v>
                </c:pt>
                <c:pt idx="2337">
                  <c:v>36.3003</c:v>
                </c:pt>
                <c:pt idx="2338">
                  <c:v>36.3093</c:v>
                </c:pt>
                <c:pt idx="2339">
                  <c:v>36.318300000000001</c:v>
                </c:pt>
                <c:pt idx="2340">
                  <c:v>36.326799999999999</c:v>
                </c:pt>
                <c:pt idx="2341">
                  <c:v>36.336599999999997</c:v>
                </c:pt>
                <c:pt idx="2342">
                  <c:v>36.345199999999998</c:v>
                </c:pt>
                <c:pt idx="2343">
                  <c:v>36.353700000000003</c:v>
                </c:pt>
                <c:pt idx="2344">
                  <c:v>36.3538</c:v>
                </c:pt>
                <c:pt idx="2345">
                  <c:v>36.362299999999998</c:v>
                </c:pt>
                <c:pt idx="2346">
                  <c:v>36.371000000000002</c:v>
                </c:pt>
                <c:pt idx="2347">
                  <c:v>36.380000000000003</c:v>
                </c:pt>
                <c:pt idx="2348">
                  <c:v>36.389099999999999</c:v>
                </c:pt>
                <c:pt idx="2349">
                  <c:v>36.397800000000004</c:v>
                </c:pt>
                <c:pt idx="2350">
                  <c:v>36.406300000000002</c:v>
                </c:pt>
                <c:pt idx="2351">
                  <c:v>36.415099999999995</c:v>
                </c:pt>
                <c:pt idx="2352">
                  <c:v>36.422999999999995</c:v>
                </c:pt>
                <c:pt idx="2353">
                  <c:v>36.430399999999999</c:v>
                </c:pt>
                <c:pt idx="2354">
                  <c:v>36.438900000000004</c:v>
                </c:pt>
                <c:pt idx="2355">
                  <c:v>36.439100000000003</c:v>
                </c:pt>
                <c:pt idx="2356">
                  <c:v>36.447499999999998</c:v>
                </c:pt>
                <c:pt idx="2357">
                  <c:v>36.456700000000005</c:v>
                </c:pt>
                <c:pt idx="2358">
                  <c:v>36.465299999999999</c:v>
                </c:pt>
                <c:pt idx="2359">
                  <c:v>36.474600000000002</c:v>
                </c:pt>
                <c:pt idx="2360">
                  <c:v>36.483899999999998</c:v>
                </c:pt>
                <c:pt idx="2361">
                  <c:v>36.492600000000003</c:v>
                </c:pt>
                <c:pt idx="2362">
                  <c:v>36.501199999999997</c:v>
                </c:pt>
                <c:pt idx="2363">
                  <c:v>36.509700000000002</c:v>
                </c:pt>
                <c:pt idx="2364">
                  <c:v>36.518599999999999</c:v>
                </c:pt>
                <c:pt idx="2365">
                  <c:v>36.527799999999999</c:v>
                </c:pt>
                <c:pt idx="2366">
                  <c:v>36.527999999999999</c:v>
                </c:pt>
                <c:pt idx="2367">
                  <c:v>36.536300000000004</c:v>
                </c:pt>
                <c:pt idx="2368">
                  <c:v>36.544599999999996</c:v>
                </c:pt>
                <c:pt idx="2369">
                  <c:v>36.554000000000002</c:v>
                </c:pt>
                <c:pt idx="2370">
                  <c:v>36.562999999999995</c:v>
                </c:pt>
                <c:pt idx="2371">
                  <c:v>36.573700000000002</c:v>
                </c:pt>
                <c:pt idx="2372">
                  <c:v>36.584299999999999</c:v>
                </c:pt>
                <c:pt idx="2373">
                  <c:v>36.594500000000004</c:v>
                </c:pt>
                <c:pt idx="2374">
                  <c:v>36.605199999999996</c:v>
                </c:pt>
                <c:pt idx="2375">
                  <c:v>36.615700000000004</c:v>
                </c:pt>
                <c:pt idx="2376">
                  <c:v>36.625499999999995</c:v>
                </c:pt>
                <c:pt idx="2377">
                  <c:v>36.625699999999995</c:v>
                </c:pt>
                <c:pt idx="2378">
                  <c:v>36.634399999999999</c:v>
                </c:pt>
                <c:pt idx="2379">
                  <c:v>36.642300000000006</c:v>
                </c:pt>
                <c:pt idx="2380">
                  <c:v>36.650700000000001</c:v>
                </c:pt>
                <c:pt idx="2381">
                  <c:v>36.660299999999999</c:v>
                </c:pt>
                <c:pt idx="2382">
                  <c:v>36.670500000000004</c:v>
                </c:pt>
                <c:pt idx="2383">
                  <c:v>36.681199999999997</c:v>
                </c:pt>
                <c:pt idx="2384">
                  <c:v>36.691400000000002</c:v>
                </c:pt>
                <c:pt idx="2385">
                  <c:v>36.699599999999997</c:v>
                </c:pt>
                <c:pt idx="2386">
                  <c:v>36.707700000000003</c:v>
                </c:pt>
                <c:pt idx="2387">
                  <c:v>36.715800000000002</c:v>
                </c:pt>
                <c:pt idx="2388">
                  <c:v>36.716000000000001</c:v>
                </c:pt>
                <c:pt idx="2389">
                  <c:v>36.725000000000001</c:v>
                </c:pt>
                <c:pt idx="2390">
                  <c:v>36.734000000000002</c:v>
                </c:pt>
                <c:pt idx="2391">
                  <c:v>36.743499999999997</c:v>
                </c:pt>
                <c:pt idx="2392">
                  <c:v>36.7517</c:v>
                </c:pt>
                <c:pt idx="2393">
                  <c:v>36.759100000000004</c:v>
                </c:pt>
                <c:pt idx="2394">
                  <c:v>36.768099999999997</c:v>
                </c:pt>
                <c:pt idx="2395">
                  <c:v>36.778100000000002</c:v>
                </c:pt>
                <c:pt idx="2396">
                  <c:v>36.787700000000001</c:v>
                </c:pt>
                <c:pt idx="2397">
                  <c:v>36.797499999999999</c:v>
                </c:pt>
                <c:pt idx="2398">
                  <c:v>36.806400000000004</c:v>
                </c:pt>
                <c:pt idx="2399">
                  <c:v>36.806600000000003</c:v>
                </c:pt>
                <c:pt idx="2400">
                  <c:v>36.815399999999997</c:v>
                </c:pt>
                <c:pt idx="2401">
                  <c:v>36.824999999999996</c:v>
                </c:pt>
                <c:pt idx="2402">
                  <c:v>36.834199999999996</c:v>
                </c:pt>
                <c:pt idx="2403">
                  <c:v>36.841799999999999</c:v>
                </c:pt>
                <c:pt idx="2404">
                  <c:v>36.849199999999996</c:v>
                </c:pt>
                <c:pt idx="2405">
                  <c:v>36.857599999999998</c:v>
                </c:pt>
                <c:pt idx="2406">
                  <c:v>36.8658</c:v>
                </c:pt>
                <c:pt idx="2407">
                  <c:v>36.873899999999999</c:v>
                </c:pt>
                <c:pt idx="2408">
                  <c:v>36.881900000000002</c:v>
                </c:pt>
                <c:pt idx="2409">
                  <c:v>36.890699999999995</c:v>
                </c:pt>
                <c:pt idx="2410">
                  <c:v>36.890899999999995</c:v>
                </c:pt>
                <c:pt idx="2411">
                  <c:v>36.900099999999995</c:v>
                </c:pt>
                <c:pt idx="2412">
                  <c:v>36.909799999999997</c:v>
                </c:pt>
                <c:pt idx="2413">
                  <c:v>36.919699999999999</c:v>
                </c:pt>
                <c:pt idx="2414">
                  <c:v>36.929099999999998</c:v>
                </c:pt>
                <c:pt idx="2415">
                  <c:v>36.938199999999995</c:v>
                </c:pt>
                <c:pt idx="2416">
                  <c:v>36.947499999999998</c:v>
                </c:pt>
                <c:pt idx="2417">
                  <c:v>36.956000000000003</c:v>
                </c:pt>
                <c:pt idx="2418">
                  <c:v>36.964999999999996</c:v>
                </c:pt>
                <c:pt idx="2419">
                  <c:v>36.974800000000002</c:v>
                </c:pt>
                <c:pt idx="2420">
                  <c:v>36.9846</c:v>
                </c:pt>
                <c:pt idx="2421">
                  <c:v>36.9848</c:v>
                </c:pt>
                <c:pt idx="2422">
                  <c:v>36.9938</c:v>
                </c:pt>
                <c:pt idx="2423">
                  <c:v>37.003599999999999</c:v>
                </c:pt>
                <c:pt idx="2424">
                  <c:v>37.013999999999996</c:v>
                </c:pt>
                <c:pt idx="2425">
                  <c:v>37.023000000000003</c:v>
                </c:pt>
                <c:pt idx="2426">
                  <c:v>37.031099999999995</c:v>
                </c:pt>
                <c:pt idx="2427">
                  <c:v>37.038399999999996</c:v>
                </c:pt>
                <c:pt idx="2428">
                  <c:v>37.045099999999998</c:v>
                </c:pt>
                <c:pt idx="2429">
                  <c:v>37.051600000000001</c:v>
                </c:pt>
                <c:pt idx="2430">
                  <c:v>37.058300000000003</c:v>
                </c:pt>
                <c:pt idx="2431">
                  <c:v>37.064999999999998</c:v>
                </c:pt>
                <c:pt idx="2432">
                  <c:v>37.065099999999994</c:v>
                </c:pt>
                <c:pt idx="2433">
                  <c:v>37.072000000000003</c:v>
                </c:pt>
                <c:pt idx="2434">
                  <c:v>37.079500000000003</c:v>
                </c:pt>
                <c:pt idx="2435">
                  <c:v>37.087200000000003</c:v>
                </c:pt>
                <c:pt idx="2436">
                  <c:v>37.095100000000002</c:v>
                </c:pt>
                <c:pt idx="2437">
                  <c:v>37.1036</c:v>
                </c:pt>
                <c:pt idx="2438">
                  <c:v>37.111499999999999</c:v>
                </c:pt>
                <c:pt idx="2439">
                  <c:v>37.119399999999999</c:v>
                </c:pt>
                <c:pt idx="2440">
                  <c:v>37.127499999999998</c:v>
                </c:pt>
                <c:pt idx="2441">
                  <c:v>37.136200000000002</c:v>
                </c:pt>
                <c:pt idx="2442">
                  <c:v>37.145600000000002</c:v>
                </c:pt>
                <c:pt idx="2443">
                  <c:v>37.145699999999998</c:v>
                </c:pt>
                <c:pt idx="2444">
                  <c:v>37.154800000000002</c:v>
                </c:pt>
                <c:pt idx="2445">
                  <c:v>37.164200000000001</c:v>
                </c:pt>
                <c:pt idx="2446">
                  <c:v>37.174999999999997</c:v>
                </c:pt>
                <c:pt idx="2447">
                  <c:v>37.182499999999997</c:v>
                </c:pt>
                <c:pt idx="2448">
                  <c:v>37.1907</c:v>
                </c:pt>
                <c:pt idx="2449">
                  <c:v>37.199599999999997</c:v>
                </c:pt>
                <c:pt idx="2450">
                  <c:v>37.2104</c:v>
                </c:pt>
                <c:pt idx="2451">
                  <c:v>37.220599999999997</c:v>
                </c:pt>
                <c:pt idx="2452">
                  <c:v>37.228900000000003</c:v>
                </c:pt>
                <c:pt idx="2453">
                  <c:v>37.237299999999998</c:v>
                </c:pt>
                <c:pt idx="2454">
                  <c:v>37.237399999999994</c:v>
                </c:pt>
                <c:pt idx="2455">
                  <c:v>37.2455</c:v>
                </c:pt>
                <c:pt idx="2456">
                  <c:v>37.256699999999995</c:v>
                </c:pt>
                <c:pt idx="2457">
                  <c:v>37.264600000000002</c:v>
                </c:pt>
                <c:pt idx="2458">
                  <c:v>37.271999999999998</c:v>
                </c:pt>
                <c:pt idx="2459">
                  <c:v>37.279399999999995</c:v>
                </c:pt>
                <c:pt idx="2460">
                  <c:v>37.288499999999999</c:v>
                </c:pt>
                <c:pt idx="2461">
                  <c:v>37.295700000000004</c:v>
                </c:pt>
                <c:pt idx="2462">
                  <c:v>37.3033</c:v>
                </c:pt>
                <c:pt idx="2463">
                  <c:v>37.311199999999999</c:v>
                </c:pt>
                <c:pt idx="2464">
                  <c:v>37.322000000000003</c:v>
                </c:pt>
                <c:pt idx="2465">
                  <c:v>37.322099999999999</c:v>
                </c:pt>
                <c:pt idx="2466">
                  <c:v>37.330199999999998</c:v>
                </c:pt>
                <c:pt idx="2467">
                  <c:v>37.338299999999997</c:v>
                </c:pt>
                <c:pt idx="2468">
                  <c:v>37.347499999999997</c:v>
                </c:pt>
                <c:pt idx="2469">
                  <c:v>37.356899999999996</c:v>
                </c:pt>
                <c:pt idx="2470">
                  <c:v>37.3645</c:v>
                </c:pt>
                <c:pt idx="2471">
                  <c:v>37.373799999999996</c:v>
                </c:pt>
                <c:pt idx="2472">
                  <c:v>37.3825</c:v>
                </c:pt>
                <c:pt idx="2473">
                  <c:v>37.388999999999996</c:v>
                </c:pt>
                <c:pt idx="2474">
                  <c:v>37.395800000000001</c:v>
                </c:pt>
                <c:pt idx="2475">
                  <c:v>37.4024</c:v>
                </c:pt>
                <c:pt idx="2476">
                  <c:v>37.4026</c:v>
                </c:pt>
                <c:pt idx="2477">
                  <c:v>37.409799999999997</c:v>
                </c:pt>
                <c:pt idx="2478">
                  <c:v>37.417499999999997</c:v>
                </c:pt>
                <c:pt idx="2479">
                  <c:v>37.4251</c:v>
                </c:pt>
                <c:pt idx="2480">
                  <c:v>37.432600000000001</c:v>
                </c:pt>
                <c:pt idx="2481">
                  <c:v>37.439300000000003</c:v>
                </c:pt>
                <c:pt idx="2482">
                  <c:v>37.4467</c:v>
                </c:pt>
                <c:pt idx="2483">
                  <c:v>37.453299999999999</c:v>
                </c:pt>
                <c:pt idx="2484">
                  <c:v>37.460799999999999</c:v>
                </c:pt>
                <c:pt idx="2485">
                  <c:v>37.468200000000003</c:v>
                </c:pt>
                <c:pt idx="2486">
                  <c:v>37.475300000000004</c:v>
                </c:pt>
                <c:pt idx="2487">
                  <c:v>37.4754</c:v>
                </c:pt>
                <c:pt idx="2488">
                  <c:v>37.482500000000002</c:v>
                </c:pt>
                <c:pt idx="2489">
                  <c:v>37.489799999999995</c:v>
                </c:pt>
                <c:pt idx="2490">
                  <c:v>37.497399999999999</c:v>
                </c:pt>
                <c:pt idx="2491">
                  <c:v>37.504000000000005</c:v>
                </c:pt>
                <c:pt idx="2492">
                  <c:v>37.511200000000002</c:v>
                </c:pt>
                <c:pt idx="2493">
                  <c:v>37.518000000000001</c:v>
                </c:pt>
                <c:pt idx="2494">
                  <c:v>37.525399999999998</c:v>
                </c:pt>
                <c:pt idx="2495">
                  <c:v>37.532500000000006</c:v>
                </c:pt>
                <c:pt idx="2496">
                  <c:v>37.539299999999997</c:v>
                </c:pt>
                <c:pt idx="2497">
                  <c:v>37.545900000000003</c:v>
                </c:pt>
                <c:pt idx="2498">
                  <c:v>37.546000000000006</c:v>
                </c:pt>
                <c:pt idx="2499">
                  <c:v>37.552799999999998</c:v>
                </c:pt>
                <c:pt idx="2500">
                  <c:v>37.559699999999999</c:v>
                </c:pt>
                <c:pt idx="2501">
                  <c:v>37.566800000000001</c:v>
                </c:pt>
                <c:pt idx="2502">
                  <c:v>37.573700000000002</c:v>
                </c:pt>
                <c:pt idx="2503">
                  <c:v>37.580299999999994</c:v>
                </c:pt>
                <c:pt idx="2504">
                  <c:v>37.587699999999998</c:v>
                </c:pt>
                <c:pt idx="2505">
                  <c:v>37.595000000000006</c:v>
                </c:pt>
                <c:pt idx="2506">
                  <c:v>37.6021</c:v>
                </c:pt>
                <c:pt idx="2507">
                  <c:v>37.608400000000003</c:v>
                </c:pt>
                <c:pt idx="2508">
                  <c:v>37.615200000000002</c:v>
                </c:pt>
                <c:pt idx="2509">
                  <c:v>37.615299999999998</c:v>
                </c:pt>
                <c:pt idx="2510">
                  <c:v>37.621899999999997</c:v>
                </c:pt>
                <c:pt idx="2511">
                  <c:v>37.628799999999998</c:v>
                </c:pt>
                <c:pt idx="2512">
                  <c:v>37.636000000000003</c:v>
                </c:pt>
                <c:pt idx="2513">
                  <c:v>37.642500000000005</c:v>
                </c:pt>
                <c:pt idx="2514">
                  <c:v>37.649000000000001</c:v>
                </c:pt>
                <c:pt idx="2515">
                  <c:v>37.656399999999998</c:v>
                </c:pt>
                <c:pt idx="2516">
                  <c:v>37.663200000000003</c:v>
                </c:pt>
                <c:pt idx="2517">
                  <c:v>37.669699999999999</c:v>
                </c:pt>
                <c:pt idx="2518">
                  <c:v>37.677099999999996</c:v>
                </c:pt>
                <c:pt idx="2519">
                  <c:v>37.684699999999999</c:v>
                </c:pt>
                <c:pt idx="2520">
                  <c:v>37.684799999999996</c:v>
                </c:pt>
                <c:pt idx="2521">
                  <c:v>37.691600000000001</c:v>
                </c:pt>
                <c:pt idx="2522">
                  <c:v>37.697799999999994</c:v>
                </c:pt>
                <c:pt idx="2523">
                  <c:v>37.704900000000002</c:v>
                </c:pt>
                <c:pt idx="2524">
                  <c:v>37.7121</c:v>
                </c:pt>
                <c:pt idx="2525">
                  <c:v>37.718400000000003</c:v>
                </c:pt>
                <c:pt idx="2526">
                  <c:v>37.724699999999999</c:v>
                </c:pt>
                <c:pt idx="2527">
                  <c:v>37.732099999999996</c:v>
                </c:pt>
                <c:pt idx="2528">
                  <c:v>37.7395</c:v>
                </c:pt>
                <c:pt idx="2529">
                  <c:v>37.746400000000001</c:v>
                </c:pt>
                <c:pt idx="2530">
                  <c:v>37.752899999999997</c:v>
                </c:pt>
                <c:pt idx="2531">
                  <c:v>37.753099999999996</c:v>
                </c:pt>
                <c:pt idx="2532">
                  <c:v>37.760199999999998</c:v>
                </c:pt>
                <c:pt idx="2533">
                  <c:v>37.767200000000003</c:v>
                </c:pt>
                <c:pt idx="2534">
                  <c:v>37.774099999999997</c:v>
                </c:pt>
                <c:pt idx="2535">
                  <c:v>37.780900000000003</c:v>
                </c:pt>
                <c:pt idx="2536">
                  <c:v>37.7879</c:v>
                </c:pt>
                <c:pt idx="2537">
                  <c:v>37.794599999999996</c:v>
                </c:pt>
                <c:pt idx="2538">
                  <c:v>37.801899999999996</c:v>
                </c:pt>
                <c:pt idx="2539">
                  <c:v>37.809000000000005</c:v>
                </c:pt>
                <c:pt idx="2540">
                  <c:v>37.816000000000003</c:v>
                </c:pt>
                <c:pt idx="2541">
                  <c:v>37.822799999999994</c:v>
                </c:pt>
                <c:pt idx="2542">
                  <c:v>37.822899999999997</c:v>
                </c:pt>
                <c:pt idx="2543">
                  <c:v>37.830000000000005</c:v>
                </c:pt>
                <c:pt idx="2544">
                  <c:v>37.836399999999998</c:v>
                </c:pt>
                <c:pt idx="2545">
                  <c:v>37.842599999999997</c:v>
                </c:pt>
                <c:pt idx="2546">
                  <c:v>37.849399999999996</c:v>
                </c:pt>
                <c:pt idx="2547">
                  <c:v>37.856200000000001</c:v>
                </c:pt>
                <c:pt idx="2548">
                  <c:v>37.863</c:v>
                </c:pt>
                <c:pt idx="2549">
                  <c:v>37.870599999999996</c:v>
                </c:pt>
                <c:pt idx="2550">
                  <c:v>37.877200000000002</c:v>
                </c:pt>
                <c:pt idx="2551">
                  <c:v>37.883899999999997</c:v>
                </c:pt>
                <c:pt idx="2552">
                  <c:v>37.89</c:v>
                </c:pt>
                <c:pt idx="2553">
                  <c:v>37.890100000000004</c:v>
                </c:pt>
                <c:pt idx="2554">
                  <c:v>37.896699999999996</c:v>
                </c:pt>
                <c:pt idx="2555">
                  <c:v>37.902900000000002</c:v>
                </c:pt>
                <c:pt idx="2556">
                  <c:v>37.910399999999996</c:v>
                </c:pt>
                <c:pt idx="2557">
                  <c:v>37.917399999999994</c:v>
                </c:pt>
                <c:pt idx="2558">
                  <c:v>37.923699999999997</c:v>
                </c:pt>
                <c:pt idx="2559">
                  <c:v>37.930100000000003</c:v>
                </c:pt>
                <c:pt idx="2560">
                  <c:v>37.936699999999995</c:v>
                </c:pt>
                <c:pt idx="2561">
                  <c:v>37.9437</c:v>
                </c:pt>
                <c:pt idx="2562">
                  <c:v>37.950299999999999</c:v>
                </c:pt>
                <c:pt idx="2563">
                  <c:v>37.956800000000001</c:v>
                </c:pt>
                <c:pt idx="2564">
                  <c:v>37.956900000000005</c:v>
                </c:pt>
                <c:pt idx="2565">
                  <c:v>37.9636</c:v>
                </c:pt>
                <c:pt idx="2566">
                  <c:v>37.971199999999996</c:v>
                </c:pt>
                <c:pt idx="2567">
                  <c:v>37.977700000000006</c:v>
                </c:pt>
                <c:pt idx="2568">
                  <c:v>37.9846</c:v>
                </c:pt>
                <c:pt idx="2569">
                  <c:v>37.990900000000003</c:v>
                </c:pt>
                <c:pt idx="2570">
                  <c:v>37.997099999999996</c:v>
                </c:pt>
                <c:pt idx="2571">
                  <c:v>38.004300000000001</c:v>
                </c:pt>
                <c:pt idx="2572">
                  <c:v>38.011099999999999</c:v>
                </c:pt>
                <c:pt idx="2573">
                  <c:v>38.018499999999996</c:v>
                </c:pt>
                <c:pt idx="2574">
                  <c:v>38.025700000000001</c:v>
                </c:pt>
                <c:pt idx="2575">
                  <c:v>38.025799999999997</c:v>
                </c:pt>
                <c:pt idx="2576">
                  <c:v>38.032499999999999</c:v>
                </c:pt>
                <c:pt idx="2577">
                  <c:v>38.039299999999997</c:v>
                </c:pt>
                <c:pt idx="2578">
                  <c:v>38.046100000000003</c:v>
                </c:pt>
                <c:pt idx="2579">
                  <c:v>38.052999999999997</c:v>
                </c:pt>
                <c:pt idx="2580">
                  <c:v>38.059400000000004</c:v>
                </c:pt>
                <c:pt idx="2581">
                  <c:v>38.066200000000002</c:v>
                </c:pt>
                <c:pt idx="2582">
                  <c:v>38.073099999999997</c:v>
                </c:pt>
                <c:pt idx="2583">
                  <c:v>38.080200000000005</c:v>
                </c:pt>
                <c:pt idx="2584">
                  <c:v>38.086599999999997</c:v>
                </c:pt>
                <c:pt idx="2585">
                  <c:v>38.093500000000006</c:v>
                </c:pt>
                <c:pt idx="2586">
                  <c:v>38.093599999999995</c:v>
                </c:pt>
                <c:pt idx="2587">
                  <c:v>38.100500000000004</c:v>
                </c:pt>
                <c:pt idx="2588">
                  <c:v>38.106999999999999</c:v>
                </c:pt>
                <c:pt idx="2589">
                  <c:v>38.113500000000002</c:v>
                </c:pt>
                <c:pt idx="2590">
                  <c:v>38.120199999999997</c:v>
                </c:pt>
                <c:pt idx="2591">
                  <c:v>38.126599999999996</c:v>
                </c:pt>
                <c:pt idx="2592">
                  <c:v>38.133200000000002</c:v>
                </c:pt>
                <c:pt idx="2593">
                  <c:v>38.1402</c:v>
                </c:pt>
                <c:pt idx="2594">
                  <c:v>38.146899999999995</c:v>
                </c:pt>
                <c:pt idx="2595">
                  <c:v>38.153199999999998</c:v>
                </c:pt>
                <c:pt idx="2596">
                  <c:v>38.159300000000002</c:v>
                </c:pt>
                <c:pt idx="2597">
                  <c:v>38.159500000000001</c:v>
                </c:pt>
                <c:pt idx="2598">
                  <c:v>38.166699999999999</c:v>
                </c:pt>
                <c:pt idx="2599">
                  <c:v>38.1738</c:v>
                </c:pt>
                <c:pt idx="2600">
                  <c:v>38.180799999999998</c:v>
                </c:pt>
                <c:pt idx="2601">
                  <c:v>38.1875</c:v>
                </c:pt>
                <c:pt idx="2602">
                  <c:v>38.193999999999996</c:v>
                </c:pt>
                <c:pt idx="2603">
                  <c:v>38.201300000000003</c:v>
                </c:pt>
                <c:pt idx="2604">
                  <c:v>38.207900000000002</c:v>
                </c:pt>
                <c:pt idx="2605">
                  <c:v>38.214700000000001</c:v>
                </c:pt>
                <c:pt idx="2606">
                  <c:v>38.221800000000002</c:v>
                </c:pt>
                <c:pt idx="2607">
                  <c:v>38.228400000000001</c:v>
                </c:pt>
                <c:pt idx="2608">
                  <c:v>38.228499999999997</c:v>
                </c:pt>
                <c:pt idx="2609">
                  <c:v>38.235199999999999</c:v>
                </c:pt>
                <c:pt idx="2610">
                  <c:v>38.241399999999999</c:v>
                </c:pt>
                <c:pt idx="2611">
                  <c:v>38.248100000000001</c:v>
                </c:pt>
                <c:pt idx="2612">
                  <c:v>38.255499999999998</c:v>
                </c:pt>
                <c:pt idx="2613">
                  <c:v>38.262499999999996</c:v>
                </c:pt>
                <c:pt idx="2614">
                  <c:v>38.269600000000004</c:v>
                </c:pt>
                <c:pt idx="2615">
                  <c:v>38.276699999999998</c:v>
                </c:pt>
                <c:pt idx="2616">
                  <c:v>38.283299999999997</c:v>
                </c:pt>
                <c:pt idx="2617">
                  <c:v>38.29</c:v>
                </c:pt>
                <c:pt idx="2618">
                  <c:v>38.297200000000004</c:v>
                </c:pt>
                <c:pt idx="2619">
                  <c:v>38.2973</c:v>
                </c:pt>
                <c:pt idx="2620">
                  <c:v>38.303400000000003</c:v>
                </c:pt>
                <c:pt idx="2621">
                  <c:v>38.309699999999999</c:v>
                </c:pt>
                <c:pt idx="2622">
                  <c:v>38.316700000000004</c:v>
                </c:pt>
                <c:pt idx="2623">
                  <c:v>38.324100000000001</c:v>
                </c:pt>
                <c:pt idx="2624">
                  <c:v>38.330399999999997</c:v>
                </c:pt>
                <c:pt idx="2625">
                  <c:v>38.3369</c:v>
                </c:pt>
                <c:pt idx="2626">
                  <c:v>38.343599999999995</c:v>
                </c:pt>
                <c:pt idx="2627">
                  <c:v>38.350500000000004</c:v>
                </c:pt>
                <c:pt idx="2628">
                  <c:v>38.356999999999999</c:v>
                </c:pt>
                <c:pt idx="2629">
                  <c:v>38.363800000000005</c:v>
                </c:pt>
                <c:pt idx="2630">
                  <c:v>38.363900000000001</c:v>
                </c:pt>
                <c:pt idx="2631">
                  <c:v>38.370599999999996</c:v>
                </c:pt>
                <c:pt idx="2632">
                  <c:v>38.377699999999997</c:v>
                </c:pt>
                <c:pt idx="2633">
                  <c:v>38.384500000000003</c:v>
                </c:pt>
                <c:pt idx="2634">
                  <c:v>38.391199999999998</c:v>
                </c:pt>
                <c:pt idx="2635">
                  <c:v>38.3979</c:v>
                </c:pt>
                <c:pt idx="2636">
                  <c:v>38.405200000000001</c:v>
                </c:pt>
                <c:pt idx="2637">
                  <c:v>38.412099999999995</c:v>
                </c:pt>
                <c:pt idx="2638">
                  <c:v>38.419399999999996</c:v>
                </c:pt>
                <c:pt idx="2639">
                  <c:v>38.426500000000004</c:v>
                </c:pt>
                <c:pt idx="2640">
                  <c:v>38.432500000000005</c:v>
                </c:pt>
                <c:pt idx="2641">
                  <c:v>38.432600000000001</c:v>
                </c:pt>
                <c:pt idx="2642">
                  <c:v>38.438899999999997</c:v>
                </c:pt>
                <c:pt idx="2643">
                  <c:v>38.445700000000002</c:v>
                </c:pt>
                <c:pt idx="2644">
                  <c:v>38.452600000000004</c:v>
                </c:pt>
                <c:pt idx="2645">
                  <c:v>38.459100000000007</c:v>
                </c:pt>
                <c:pt idx="2646">
                  <c:v>38.465600000000002</c:v>
                </c:pt>
                <c:pt idx="2647">
                  <c:v>38.472499999999997</c:v>
                </c:pt>
                <c:pt idx="2648">
                  <c:v>38.479999999999997</c:v>
                </c:pt>
                <c:pt idx="2649">
                  <c:v>38.4863</c:v>
                </c:pt>
                <c:pt idx="2650">
                  <c:v>38.492800000000003</c:v>
                </c:pt>
                <c:pt idx="2651">
                  <c:v>38.499199999999995</c:v>
                </c:pt>
                <c:pt idx="2652">
                  <c:v>38.499199999999995</c:v>
                </c:pt>
                <c:pt idx="2653">
                  <c:v>38.506100000000004</c:v>
                </c:pt>
                <c:pt idx="2654">
                  <c:v>38.513199999999998</c:v>
                </c:pt>
                <c:pt idx="2655">
                  <c:v>38.520299999999999</c:v>
                </c:pt>
                <c:pt idx="2656">
                  <c:v>38.526199999999996</c:v>
                </c:pt>
                <c:pt idx="2657">
                  <c:v>38.532700000000006</c:v>
                </c:pt>
                <c:pt idx="2658">
                  <c:v>38.539499999999997</c:v>
                </c:pt>
                <c:pt idx="2659">
                  <c:v>38.546399999999998</c:v>
                </c:pt>
                <c:pt idx="2660">
                  <c:v>38.553100000000001</c:v>
                </c:pt>
                <c:pt idx="2661">
                  <c:v>38.559899999999999</c:v>
                </c:pt>
                <c:pt idx="2662">
                  <c:v>38.566099999999999</c:v>
                </c:pt>
                <c:pt idx="2663">
                  <c:v>38.566200000000002</c:v>
                </c:pt>
                <c:pt idx="2664">
                  <c:v>38.573599999999999</c:v>
                </c:pt>
                <c:pt idx="2665">
                  <c:v>38.580100000000002</c:v>
                </c:pt>
                <c:pt idx="2666">
                  <c:v>38.587400000000002</c:v>
                </c:pt>
                <c:pt idx="2667">
                  <c:v>38.594200000000001</c:v>
                </c:pt>
                <c:pt idx="2668">
                  <c:v>38.6004</c:v>
                </c:pt>
                <c:pt idx="2669">
                  <c:v>38.606700000000004</c:v>
                </c:pt>
                <c:pt idx="2670">
                  <c:v>38.613</c:v>
                </c:pt>
                <c:pt idx="2671">
                  <c:v>38.619700000000002</c:v>
                </c:pt>
                <c:pt idx="2672">
                  <c:v>38.625700000000002</c:v>
                </c:pt>
                <c:pt idx="2673">
                  <c:v>38.632899999999999</c:v>
                </c:pt>
                <c:pt idx="2674">
                  <c:v>38.633000000000003</c:v>
                </c:pt>
                <c:pt idx="2675">
                  <c:v>38.640099999999997</c:v>
                </c:pt>
                <c:pt idx="2676">
                  <c:v>38.646500000000003</c:v>
                </c:pt>
                <c:pt idx="2677">
                  <c:v>38.652699999999996</c:v>
                </c:pt>
                <c:pt idx="2678">
                  <c:v>38.659399999999998</c:v>
                </c:pt>
                <c:pt idx="2679">
                  <c:v>38.665799999999997</c:v>
                </c:pt>
                <c:pt idx="2680">
                  <c:v>38.6721</c:v>
                </c:pt>
                <c:pt idx="2681">
                  <c:v>38.679600000000001</c:v>
                </c:pt>
                <c:pt idx="2682">
                  <c:v>38.686599999999999</c:v>
                </c:pt>
                <c:pt idx="2683">
                  <c:v>38.692699999999995</c:v>
                </c:pt>
                <c:pt idx="2684">
                  <c:v>38.698</c:v>
                </c:pt>
                <c:pt idx="2685">
                  <c:v>38.698099999999997</c:v>
                </c:pt>
                <c:pt idx="2686">
                  <c:v>38.704799999999999</c:v>
                </c:pt>
                <c:pt idx="2687">
                  <c:v>38.712000000000003</c:v>
                </c:pt>
                <c:pt idx="2688">
                  <c:v>38.719000000000001</c:v>
                </c:pt>
                <c:pt idx="2689">
                  <c:v>38.725200000000001</c:v>
                </c:pt>
                <c:pt idx="2690">
                  <c:v>38.732299999999995</c:v>
                </c:pt>
                <c:pt idx="2691">
                  <c:v>38.738399999999999</c:v>
                </c:pt>
                <c:pt idx="2692">
                  <c:v>38.7453</c:v>
                </c:pt>
                <c:pt idx="2693">
                  <c:v>38.752799999999993</c:v>
                </c:pt>
                <c:pt idx="2694">
                  <c:v>38.757800000000003</c:v>
                </c:pt>
                <c:pt idx="2695">
                  <c:v>38.762599999999999</c:v>
                </c:pt>
                <c:pt idx="2696">
                  <c:v>38.762699999999995</c:v>
                </c:pt>
                <c:pt idx="2697">
                  <c:v>38.768599999999999</c:v>
                </c:pt>
                <c:pt idx="2698">
                  <c:v>38.775799999999997</c:v>
                </c:pt>
                <c:pt idx="2699">
                  <c:v>38.781199999999998</c:v>
                </c:pt>
                <c:pt idx="2700">
                  <c:v>38.788000000000004</c:v>
                </c:pt>
                <c:pt idx="2701">
                  <c:v>38.795099999999998</c:v>
                </c:pt>
                <c:pt idx="2702">
                  <c:v>38.801200000000001</c:v>
                </c:pt>
                <c:pt idx="2703">
                  <c:v>38.807500000000005</c:v>
                </c:pt>
                <c:pt idx="2704">
                  <c:v>38.813699999999997</c:v>
                </c:pt>
                <c:pt idx="2705">
                  <c:v>38.819699999999997</c:v>
                </c:pt>
                <c:pt idx="2706">
                  <c:v>38.826100000000004</c:v>
                </c:pt>
                <c:pt idx="2707">
                  <c:v>38.826300000000003</c:v>
                </c:pt>
                <c:pt idx="2708">
                  <c:v>38.833199999999998</c:v>
                </c:pt>
                <c:pt idx="2709">
                  <c:v>38.8399</c:v>
                </c:pt>
                <c:pt idx="2710">
                  <c:v>38.845999999999997</c:v>
                </c:pt>
                <c:pt idx="2711">
                  <c:v>38.852400000000003</c:v>
                </c:pt>
                <c:pt idx="2712">
                  <c:v>38.857700000000001</c:v>
                </c:pt>
                <c:pt idx="2713">
                  <c:v>38.863399999999999</c:v>
                </c:pt>
                <c:pt idx="2714">
                  <c:v>38.870799999999996</c:v>
                </c:pt>
                <c:pt idx="2715">
                  <c:v>38.877400000000002</c:v>
                </c:pt>
                <c:pt idx="2716">
                  <c:v>38.882399999999997</c:v>
                </c:pt>
                <c:pt idx="2717">
                  <c:v>38.888300000000001</c:v>
                </c:pt>
                <c:pt idx="2718">
                  <c:v>38.888399999999997</c:v>
                </c:pt>
                <c:pt idx="2719">
                  <c:v>38.895800000000001</c:v>
                </c:pt>
                <c:pt idx="2720">
                  <c:v>38.9011</c:v>
                </c:pt>
                <c:pt idx="2721">
                  <c:v>38.906299999999995</c:v>
                </c:pt>
                <c:pt idx="2722">
                  <c:v>38.912500000000001</c:v>
                </c:pt>
                <c:pt idx="2723">
                  <c:v>38.9191</c:v>
                </c:pt>
                <c:pt idx="2724">
                  <c:v>38.926700000000004</c:v>
                </c:pt>
                <c:pt idx="2725">
                  <c:v>38.934100000000001</c:v>
                </c:pt>
                <c:pt idx="2726">
                  <c:v>38.9392</c:v>
                </c:pt>
                <c:pt idx="2727">
                  <c:v>38.944699999999997</c:v>
                </c:pt>
                <c:pt idx="2728">
                  <c:v>38.950299999999999</c:v>
                </c:pt>
                <c:pt idx="2729">
                  <c:v>38.950400000000002</c:v>
                </c:pt>
                <c:pt idx="2730">
                  <c:v>38.957499999999996</c:v>
                </c:pt>
                <c:pt idx="2731">
                  <c:v>38.964100000000002</c:v>
                </c:pt>
                <c:pt idx="2732">
                  <c:v>38.9709</c:v>
                </c:pt>
                <c:pt idx="2733">
                  <c:v>38.976200000000006</c:v>
                </c:pt>
                <c:pt idx="2734">
                  <c:v>38.9818</c:v>
                </c:pt>
                <c:pt idx="2735">
                  <c:v>38.989000000000004</c:v>
                </c:pt>
                <c:pt idx="2736">
                  <c:v>38.993899999999996</c:v>
                </c:pt>
                <c:pt idx="2737">
                  <c:v>39.000399999999999</c:v>
                </c:pt>
                <c:pt idx="2738">
                  <c:v>39.006600000000006</c:v>
                </c:pt>
                <c:pt idx="2739">
                  <c:v>39.013300000000001</c:v>
                </c:pt>
                <c:pt idx="2740">
                  <c:v>39.013399999999997</c:v>
                </c:pt>
                <c:pt idx="2741">
                  <c:v>39.020299999999999</c:v>
                </c:pt>
                <c:pt idx="2742">
                  <c:v>39.025700000000001</c:v>
                </c:pt>
                <c:pt idx="2743">
                  <c:v>39.032200000000003</c:v>
                </c:pt>
                <c:pt idx="2744">
                  <c:v>39.038200000000003</c:v>
                </c:pt>
                <c:pt idx="2745">
                  <c:v>39.044599999999996</c:v>
                </c:pt>
                <c:pt idx="2746">
                  <c:v>39.050699999999999</c:v>
                </c:pt>
                <c:pt idx="2747">
                  <c:v>39.058199999999999</c:v>
                </c:pt>
                <c:pt idx="2748">
                  <c:v>39.064500000000002</c:v>
                </c:pt>
                <c:pt idx="2749">
                  <c:v>39.0702</c:v>
                </c:pt>
                <c:pt idx="2750">
                  <c:v>39.075499999999998</c:v>
                </c:pt>
                <c:pt idx="2751">
                  <c:v>39.075600000000001</c:v>
                </c:pt>
                <c:pt idx="2752">
                  <c:v>39.081699999999998</c:v>
                </c:pt>
                <c:pt idx="2753">
                  <c:v>39.086799999999997</c:v>
                </c:pt>
                <c:pt idx="2754">
                  <c:v>39.093299999999999</c:v>
                </c:pt>
                <c:pt idx="2755">
                  <c:v>39.099400000000003</c:v>
                </c:pt>
                <c:pt idx="2756">
                  <c:v>39.105800000000002</c:v>
                </c:pt>
                <c:pt idx="2757">
                  <c:v>39.113199999999999</c:v>
                </c:pt>
                <c:pt idx="2758">
                  <c:v>39.118000000000002</c:v>
                </c:pt>
                <c:pt idx="2759">
                  <c:v>39.125</c:v>
                </c:pt>
                <c:pt idx="2760">
                  <c:v>39.129700000000007</c:v>
                </c:pt>
                <c:pt idx="2761">
                  <c:v>39.136099999999999</c:v>
                </c:pt>
                <c:pt idx="2762">
                  <c:v>39.136200000000002</c:v>
                </c:pt>
                <c:pt idx="2763">
                  <c:v>39.1434</c:v>
                </c:pt>
                <c:pt idx="2764">
                  <c:v>39.148899999999998</c:v>
                </c:pt>
                <c:pt idx="2765">
                  <c:v>39.155500000000004</c:v>
                </c:pt>
                <c:pt idx="2766">
                  <c:v>39.161500000000004</c:v>
                </c:pt>
                <c:pt idx="2767">
                  <c:v>39.1663</c:v>
                </c:pt>
                <c:pt idx="2768">
                  <c:v>39.1706</c:v>
                </c:pt>
                <c:pt idx="2769">
                  <c:v>39.175399999999996</c:v>
                </c:pt>
                <c:pt idx="2770">
                  <c:v>39.180199999999999</c:v>
                </c:pt>
                <c:pt idx="2771">
                  <c:v>39.185699999999997</c:v>
                </c:pt>
                <c:pt idx="2772">
                  <c:v>39.189300000000003</c:v>
                </c:pt>
                <c:pt idx="2773">
                  <c:v>39.189399999999999</c:v>
                </c:pt>
                <c:pt idx="2774">
                  <c:v>39.193899999999999</c:v>
                </c:pt>
                <c:pt idx="2775">
                  <c:v>39.198399999999999</c:v>
                </c:pt>
                <c:pt idx="2776">
                  <c:v>39.204099999999997</c:v>
                </c:pt>
                <c:pt idx="2777">
                  <c:v>39.209800000000001</c:v>
                </c:pt>
                <c:pt idx="2778">
                  <c:v>39.2149</c:v>
                </c:pt>
                <c:pt idx="2779">
                  <c:v>39.221499999999999</c:v>
                </c:pt>
                <c:pt idx="2780">
                  <c:v>39.225999999999999</c:v>
                </c:pt>
                <c:pt idx="2781">
                  <c:v>39.231200000000001</c:v>
                </c:pt>
                <c:pt idx="2782">
                  <c:v>39.236899999999999</c:v>
                </c:pt>
                <c:pt idx="2783">
                  <c:v>39.241</c:v>
                </c:pt>
                <c:pt idx="2784">
                  <c:v>39.241</c:v>
                </c:pt>
                <c:pt idx="2785">
                  <c:v>39.245899999999999</c:v>
                </c:pt>
                <c:pt idx="2786">
                  <c:v>39.251899999999999</c:v>
                </c:pt>
                <c:pt idx="2787">
                  <c:v>39.257899999999999</c:v>
                </c:pt>
                <c:pt idx="2788">
                  <c:v>39.262999999999998</c:v>
                </c:pt>
                <c:pt idx="2789">
                  <c:v>39.267299999999999</c:v>
                </c:pt>
                <c:pt idx="2790">
                  <c:v>39.2712</c:v>
                </c:pt>
                <c:pt idx="2791">
                  <c:v>39.275200000000005</c:v>
                </c:pt>
                <c:pt idx="2792">
                  <c:v>39.280900000000003</c:v>
                </c:pt>
                <c:pt idx="2793">
                  <c:v>39.285699999999999</c:v>
                </c:pt>
                <c:pt idx="2794">
                  <c:v>39.290600000000005</c:v>
                </c:pt>
                <c:pt idx="2795">
                  <c:v>39.290700000000001</c:v>
                </c:pt>
                <c:pt idx="2796">
                  <c:v>39.2943</c:v>
                </c:pt>
                <c:pt idx="2797">
                  <c:v>39.298999999999999</c:v>
                </c:pt>
                <c:pt idx="2798">
                  <c:v>39.303699999999999</c:v>
                </c:pt>
                <c:pt idx="2799">
                  <c:v>39.308500000000002</c:v>
                </c:pt>
                <c:pt idx="2800">
                  <c:v>39.313599999999994</c:v>
                </c:pt>
                <c:pt idx="2801">
                  <c:v>39.317499999999995</c:v>
                </c:pt>
                <c:pt idx="2802">
                  <c:v>39.321399999999997</c:v>
                </c:pt>
                <c:pt idx="2803">
                  <c:v>39.326000000000001</c:v>
                </c:pt>
                <c:pt idx="2804">
                  <c:v>39.331499999999998</c:v>
                </c:pt>
                <c:pt idx="2805">
                  <c:v>39.336299999999994</c:v>
                </c:pt>
                <c:pt idx="2806">
                  <c:v>39.336399999999998</c:v>
                </c:pt>
                <c:pt idx="2807">
                  <c:v>39.342500000000001</c:v>
                </c:pt>
                <c:pt idx="2808">
                  <c:v>39.347300000000004</c:v>
                </c:pt>
                <c:pt idx="2809">
                  <c:v>39.351499999999994</c:v>
                </c:pt>
                <c:pt idx="2810">
                  <c:v>39.3583</c:v>
                </c:pt>
                <c:pt idx="2811">
                  <c:v>39.363099999999996</c:v>
                </c:pt>
                <c:pt idx="2812">
                  <c:v>39.367899999999999</c:v>
                </c:pt>
                <c:pt idx="2813">
                  <c:v>39.372399999999999</c:v>
                </c:pt>
                <c:pt idx="2814">
                  <c:v>39.377299999999998</c:v>
                </c:pt>
                <c:pt idx="2815">
                  <c:v>39.382899999999999</c:v>
                </c:pt>
                <c:pt idx="2816">
                  <c:v>39.387499999999996</c:v>
                </c:pt>
                <c:pt idx="2817">
                  <c:v>39.387599999999999</c:v>
                </c:pt>
                <c:pt idx="2818">
                  <c:v>39.392499999999998</c:v>
                </c:pt>
                <c:pt idx="2819">
                  <c:v>39.397799999999997</c:v>
                </c:pt>
                <c:pt idx="2820">
                  <c:v>39.401199999999996</c:v>
                </c:pt>
                <c:pt idx="2821">
                  <c:v>39.405000000000001</c:v>
                </c:pt>
                <c:pt idx="2822">
                  <c:v>39.408899999999996</c:v>
                </c:pt>
                <c:pt idx="2823">
                  <c:v>39.413200000000003</c:v>
                </c:pt>
                <c:pt idx="2824">
                  <c:v>39.417999999999999</c:v>
                </c:pt>
                <c:pt idx="2825">
                  <c:v>39.425000000000004</c:v>
                </c:pt>
                <c:pt idx="2826">
                  <c:v>39.428600000000003</c:v>
                </c:pt>
                <c:pt idx="2827">
                  <c:v>39.432700000000004</c:v>
                </c:pt>
                <c:pt idx="2828">
                  <c:v>39.432700000000004</c:v>
                </c:pt>
                <c:pt idx="2829">
                  <c:v>39.436100000000003</c:v>
                </c:pt>
                <c:pt idx="2830">
                  <c:v>39.440100000000001</c:v>
                </c:pt>
                <c:pt idx="2831">
                  <c:v>39.443899999999999</c:v>
                </c:pt>
                <c:pt idx="2832">
                  <c:v>39.447900000000004</c:v>
                </c:pt>
                <c:pt idx="2833">
                  <c:v>39.453799999999994</c:v>
                </c:pt>
                <c:pt idx="2834">
                  <c:v>39.458800000000004</c:v>
                </c:pt>
                <c:pt idx="2835">
                  <c:v>39.4617</c:v>
                </c:pt>
                <c:pt idx="2836">
                  <c:v>39.465600000000002</c:v>
                </c:pt>
                <c:pt idx="2837">
                  <c:v>39.469099999999997</c:v>
                </c:pt>
                <c:pt idx="2838">
                  <c:v>39.472999999999999</c:v>
                </c:pt>
                <c:pt idx="2839">
                  <c:v>39.472999999999999</c:v>
                </c:pt>
                <c:pt idx="2840">
                  <c:v>39.476900000000001</c:v>
                </c:pt>
                <c:pt idx="2841">
                  <c:v>39.481000000000002</c:v>
                </c:pt>
                <c:pt idx="2842">
                  <c:v>39.484400000000001</c:v>
                </c:pt>
                <c:pt idx="2843">
                  <c:v>39.488500000000002</c:v>
                </c:pt>
                <c:pt idx="2844">
                  <c:v>39.494</c:v>
                </c:pt>
                <c:pt idx="2845">
                  <c:v>39.497799999999998</c:v>
                </c:pt>
                <c:pt idx="2846">
                  <c:v>39.502099999999999</c:v>
                </c:pt>
                <c:pt idx="2847">
                  <c:v>39.506399999999999</c:v>
                </c:pt>
                <c:pt idx="2848">
                  <c:v>39.510999999999996</c:v>
                </c:pt>
                <c:pt idx="2849">
                  <c:v>39.515799999999999</c:v>
                </c:pt>
                <c:pt idx="2850">
                  <c:v>39.515900000000002</c:v>
                </c:pt>
                <c:pt idx="2851">
                  <c:v>39.519500000000001</c:v>
                </c:pt>
                <c:pt idx="2852">
                  <c:v>39.523500000000006</c:v>
                </c:pt>
                <c:pt idx="2853">
                  <c:v>39.527899999999995</c:v>
                </c:pt>
                <c:pt idx="2854">
                  <c:v>39.531100000000002</c:v>
                </c:pt>
                <c:pt idx="2855">
                  <c:v>39.534600000000005</c:v>
                </c:pt>
                <c:pt idx="2856">
                  <c:v>39.537799999999997</c:v>
                </c:pt>
                <c:pt idx="2857">
                  <c:v>39.541399999999996</c:v>
                </c:pt>
                <c:pt idx="2858">
                  <c:v>39.5456</c:v>
                </c:pt>
                <c:pt idx="2859">
                  <c:v>39.549500000000002</c:v>
                </c:pt>
                <c:pt idx="2860">
                  <c:v>39.552700000000002</c:v>
                </c:pt>
                <c:pt idx="2861">
                  <c:v>39.552700000000002</c:v>
                </c:pt>
                <c:pt idx="2862">
                  <c:v>39.555999999999997</c:v>
                </c:pt>
                <c:pt idx="2863">
                  <c:v>39.560099999999998</c:v>
                </c:pt>
                <c:pt idx="2864">
                  <c:v>39.564099999999996</c:v>
                </c:pt>
                <c:pt idx="2865">
                  <c:v>39.568399999999997</c:v>
                </c:pt>
                <c:pt idx="2866">
                  <c:v>39.572400000000002</c:v>
                </c:pt>
                <c:pt idx="2867">
                  <c:v>39.575499999999998</c:v>
                </c:pt>
                <c:pt idx="2868">
                  <c:v>39.578400000000002</c:v>
                </c:pt>
                <c:pt idx="2869">
                  <c:v>39.5824</c:v>
                </c:pt>
                <c:pt idx="2870">
                  <c:v>39.586599999999997</c:v>
                </c:pt>
                <c:pt idx="2871">
                  <c:v>39.590800000000002</c:v>
                </c:pt>
                <c:pt idx="2872">
                  <c:v>39.590800000000002</c:v>
                </c:pt>
                <c:pt idx="2873">
                  <c:v>39.595300000000002</c:v>
                </c:pt>
                <c:pt idx="2874">
                  <c:v>39.598500000000001</c:v>
                </c:pt>
                <c:pt idx="2875">
                  <c:v>39.601999999999997</c:v>
                </c:pt>
                <c:pt idx="2876">
                  <c:v>39.605200000000004</c:v>
                </c:pt>
                <c:pt idx="2877">
                  <c:v>39.609000000000002</c:v>
                </c:pt>
                <c:pt idx="2878">
                  <c:v>39.613399999999999</c:v>
                </c:pt>
                <c:pt idx="2879">
                  <c:v>39.617100000000001</c:v>
                </c:pt>
                <c:pt idx="2880">
                  <c:v>39.620699999999999</c:v>
                </c:pt>
                <c:pt idx="2881">
                  <c:v>39.624600000000001</c:v>
                </c:pt>
                <c:pt idx="2882">
                  <c:v>39.628599999999999</c:v>
                </c:pt>
                <c:pt idx="2883">
                  <c:v>39.628700000000002</c:v>
                </c:pt>
                <c:pt idx="2884">
                  <c:v>39.633600000000001</c:v>
                </c:pt>
                <c:pt idx="2885">
                  <c:v>39.639200000000002</c:v>
                </c:pt>
                <c:pt idx="2886">
                  <c:v>39.642900000000004</c:v>
                </c:pt>
                <c:pt idx="2887">
                  <c:v>39.647500000000001</c:v>
                </c:pt>
                <c:pt idx="2888">
                  <c:v>39.654899999999998</c:v>
                </c:pt>
                <c:pt idx="2889">
                  <c:v>39.6601</c:v>
                </c:pt>
                <c:pt idx="2890">
                  <c:v>39.666399999999996</c:v>
                </c:pt>
                <c:pt idx="2891">
                  <c:v>39.670099999999998</c:v>
                </c:pt>
                <c:pt idx="2892">
                  <c:v>39.673699999999997</c:v>
                </c:pt>
                <c:pt idx="2893">
                  <c:v>39.6768</c:v>
                </c:pt>
                <c:pt idx="2894">
                  <c:v>39.676900000000003</c:v>
                </c:pt>
                <c:pt idx="2895">
                  <c:v>39.681199999999997</c:v>
                </c:pt>
                <c:pt idx="2896">
                  <c:v>39.687100000000001</c:v>
                </c:pt>
                <c:pt idx="2897">
                  <c:v>39.690999999999995</c:v>
                </c:pt>
                <c:pt idx="2898">
                  <c:v>39.694699999999997</c:v>
                </c:pt>
                <c:pt idx="2899">
                  <c:v>39.698499999999996</c:v>
                </c:pt>
                <c:pt idx="2900">
                  <c:v>39.702199999999998</c:v>
                </c:pt>
                <c:pt idx="2901">
                  <c:v>39.705500000000001</c:v>
                </c:pt>
                <c:pt idx="2902">
                  <c:v>39.709800000000001</c:v>
                </c:pt>
                <c:pt idx="2903">
                  <c:v>39.713499999999996</c:v>
                </c:pt>
                <c:pt idx="2904">
                  <c:v>39.717099999999995</c:v>
                </c:pt>
                <c:pt idx="2905">
                  <c:v>39.717099999999995</c:v>
                </c:pt>
                <c:pt idx="2906">
                  <c:v>39.7209</c:v>
                </c:pt>
                <c:pt idx="2907">
                  <c:v>39.726999999999997</c:v>
                </c:pt>
                <c:pt idx="2908">
                  <c:v>39.730699999999999</c:v>
                </c:pt>
                <c:pt idx="2909">
                  <c:v>39.7346</c:v>
                </c:pt>
                <c:pt idx="2910">
                  <c:v>39.737899999999996</c:v>
                </c:pt>
                <c:pt idx="2911">
                  <c:v>39.741799999999998</c:v>
                </c:pt>
                <c:pt idx="2912">
                  <c:v>39.747799999999998</c:v>
                </c:pt>
                <c:pt idx="2913">
                  <c:v>39.751000000000005</c:v>
                </c:pt>
                <c:pt idx="2914">
                  <c:v>39.754800000000003</c:v>
                </c:pt>
                <c:pt idx="2915">
                  <c:v>39.758000000000003</c:v>
                </c:pt>
                <c:pt idx="2916">
                  <c:v>39.758099999999999</c:v>
                </c:pt>
                <c:pt idx="2917">
                  <c:v>39.762699999999995</c:v>
                </c:pt>
                <c:pt idx="2918">
                  <c:v>39.7669</c:v>
                </c:pt>
                <c:pt idx="2919">
                  <c:v>39.770199999999996</c:v>
                </c:pt>
                <c:pt idx="2920">
                  <c:v>39.773500000000006</c:v>
                </c:pt>
                <c:pt idx="2921">
                  <c:v>39.7774</c:v>
                </c:pt>
                <c:pt idx="2922">
                  <c:v>39.781200000000005</c:v>
                </c:pt>
                <c:pt idx="2923">
                  <c:v>39.785200000000003</c:v>
                </c:pt>
                <c:pt idx="2924">
                  <c:v>39.788800000000002</c:v>
                </c:pt>
                <c:pt idx="2925">
                  <c:v>39.7928</c:v>
                </c:pt>
                <c:pt idx="2926">
                  <c:v>39.798000000000002</c:v>
                </c:pt>
                <c:pt idx="2927">
                  <c:v>39.798200000000001</c:v>
                </c:pt>
                <c:pt idx="2928">
                  <c:v>39.804699999999997</c:v>
                </c:pt>
                <c:pt idx="2929">
                  <c:v>39.808399999999999</c:v>
                </c:pt>
                <c:pt idx="2930">
                  <c:v>39.8123</c:v>
                </c:pt>
                <c:pt idx="2931">
                  <c:v>39.8157</c:v>
                </c:pt>
                <c:pt idx="2932">
                  <c:v>39.819899999999997</c:v>
                </c:pt>
                <c:pt idx="2933">
                  <c:v>39.823399999999999</c:v>
                </c:pt>
                <c:pt idx="2934">
                  <c:v>39.826599999999999</c:v>
                </c:pt>
                <c:pt idx="2935">
                  <c:v>39.830500000000001</c:v>
                </c:pt>
                <c:pt idx="2936">
                  <c:v>39.834400000000002</c:v>
                </c:pt>
                <c:pt idx="2937">
                  <c:v>39.838499999999996</c:v>
                </c:pt>
                <c:pt idx="2938">
                  <c:v>39.8386</c:v>
                </c:pt>
                <c:pt idx="2939">
                  <c:v>39.8429</c:v>
                </c:pt>
                <c:pt idx="2940">
                  <c:v>39.846399999999996</c:v>
                </c:pt>
                <c:pt idx="2941">
                  <c:v>39.849799999999995</c:v>
                </c:pt>
                <c:pt idx="2942">
                  <c:v>39.853400000000001</c:v>
                </c:pt>
                <c:pt idx="2943">
                  <c:v>39.8568</c:v>
                </c:pt>
                <c:pt idx="2944">
                  <c:v>39.859899999999996</c:v>
                </c:pt>
                <c:pt idx="2945">
                  <c:v>39.863299999999995</c:v>
                </c:pt>
                <c:pt idx="2946">
                  <c:v>39.867399999999996</c:v>
                </c:pt>
                <c:pt idx="2947">
                  <c:v>39.871299999999998</c:v>
                </c:pt>
                <c:pt idx="2948">
                  <c:v>39.875099999999996</c:v>
                </c:pt>
                <c:pt idx="2949">
                  <c:v>39.8752</c:v>
                </c:pt>
                <c:pt idx="2950">
                  <c:v>39.878700000000002</c:v>
                </c:pt>
                <c:pt idx="2951">
                  <c:v>39.8825</c:v>
                </c:pt>
                <c:pt idx="2952">
                  <c:v>39.886699999999998</c:v>
                </c:pt>
                <c:pt idx="2953">
                  <c:v>39.891000000000005</c:v>
                </c:pt>
                <c:pt idx="2954">
                  <c:v>39.8947</c:v>
                </c:pt>
                <c:pt idx="2955">
                  <c:v>39.8979</c:v>
                </c:pt>
                <c:pt idx="2956">
                  <c:v>39.9011</c:v>
                </c:pt>
                <c:pt idx="2957">
                  <c:v>39.904899999999998</c:v>
                </c:pt>
                <c:pt idx="2958">
                  <c:v>39.909199999999998</c:v>
                </c:pt>
                <c:pt idx="2959">
                  <c:v>39.9133</c:v>
                </c:pt>
                <c:pt idx="2960">
                  <c:v>39.913400000000003</c:v>
                </c:pt>
                <c:pt idx="2961">
                  <c:v>39.917200000000001</c:v>
                </c:pt>
                <c:pt idx="2962">
                  <c:v>39.920900000000003</c:v>
                </c:pt>
                <c:pt idx="2963">
                  <c:v>39.924599999999998</c:v>
                </c:pt>
                <c:pt idx="2964">
                  <c:v>39.929499999999997</c:v>
                </c:pt>
                <c:pt idx="2965">
                  <c:v>39.933999999999997</c:v>
                </c:pt>
                <c:pt idx="2966">
                  <c:v>39.9377</c:v>
                </c:pt>
                <c:pt idx="2967">
                  <c:v>39.940899999999999</c:v>
                </c:pt>
                <c:pt idx="2968">
                  <c:v>39.944899999999997</c:v>
                </c:pt>
                <c:pt idx="2969">
                  <c:v>39.948799999999999</c:v>
                </c:pt>
                <c:pt idx="2970">
                  <c:v>39.952799999999996</c:v>
                </c:pt>
                <c:pt idx="2971">
                  <c:v>39.9529</c:v>
                </c:pt>
                <c:pt idx="2972">
                  <c:v>39.957300000000004</c:v>
                </c:pt>
                <c:pt idx="2973">
                  <c:v>39.962200000000003</c:v>
                </c:pt>
                <c:pt idx="2974">
                  <c:v>39.965599999999995</c:v>
                </c:pt>
                <c:pt idx="2975">
                  <c:v>39.97</c:v>
                </c:pt>
                <c:pt idx="2976">
                  <c:v>39.974899999999998</c:v>
                </c:pt>
                <c:pt idx="2977">
                  <c:v>39.9786</c:v>
                </c:pt>
                <c:pt idx="2978">
                  <c:v>39.9833</c:v>
                </c:pt>
                <c:pt idx="2979">
                  <c:v>39.987000000000002</c:v>
                </c:pt>
                <c:pt idx="2980">
                  <c:v>39.990699999999997</c:v>
                </c:pt>
                <c:pt idx="2981">
                  <c:v>39.995999999999995</c:v>
                </c:pt>
                <c:pt idx="2982">
                  <c:v>39.996099999999998</c:v>
                </c:pt>
                <c:pt idx="2983">
                  <c:v>40.000900000000001</c:v>
                </c:pt>
                <c:pt idx="2984">
                  <c:v>40.004900000000006</c:v>
                </c:pt>
                <c:pt idx="2985">
                  <c:v>40.007800000000003</c:v>
                </c:pt>
                <c:pt idx="2986">
                  <c:v>40.012</c:v>
                </c:pt>
                <c:pt idx="2987">
                  <c:v>40.0154</c:v>
                </c:pt>
                <c:pt idx="2988">
                  <c:v>40.019300000000001</c:v>
                </c:pt>
                <c:pt idx="2989">
                  <c:v>40.023000000000003</c:v>
                </c:pt>
                <c:pt idx="2990">
                  <c:v>40.026899999999998</c:v>
                </c:pt>
                <c:pt idx="2991">
                  <c:v>40.030499999999996</c:v>
                </c:pt>
                <c:pt idx="2992">
                  <c:v>40.033899999999996</c:v>
                </c:pt>
                <c:pt idx="2993">
                  <c:v>40.033999999999999</c:v>
                </c:pt>
                <c:pt idx="2994">
                  <c:v>40.037999999999997</c:v>
                </c:pt>
                <c:pt idx="2995">
                  <c:v>40.041800000000002</c:v>
                </c:pt>
                <c:pt idx="2996">
                  <c:v>40.045299999999997</c:v>
                </c:pt>
                <c:pt idx="2997">
                  <c:v>40.0488</c:v>
                </c:pt>
                <c:pt idx="2998">
                  <c:v>40.052699999999994</c:v>
                </c:pt>
                <c:pt idx="2999">
                  <c:v>40.056699999999999</c:v>
                </c:pt>
                <c:pt idx="3000">
                  <c:v>40.060699999999997</c:v>
                </c:pt>
                <c:pt idx="3001">
                  <c:v>40.064299999999996</c:v>
                </c:pt>
                <c:pt idx="3002">
                  <c:v>40.067699999999995</c:v>
                </c:pt>
                <c:pt idx="3003">
                  <c:v>40.071299999999994</c:v>
                </c:pt>
                <c:pt idx="3004">
                  <c:v>40.071299999999994</c:v>
                </c:pt>
                <c:pt idx="3005">
                  <c:v>40.0747</c:v>
                </c:pt>
                <c:pt idx="3006">
                  <c:v>40.078899999999997</c:v>
                </c:pt>
                <c:pt idx="3007">
                  <c:v>40.082600000000006</c:v>
                </c:pt>
                <c:pt idx="3008">
                  <c:v>40.086499999999994</c:v>
                </c:pt>
                <c:pt idx="3009">
                  <c:v>40.090299999999999</c:v>
                </c:pt>
                <c:pt idx="3010">
                  <c:v>40.093600000000002</c:v>
                </c:pt>
                <c:pt idx="3011">
                  <c:v>40.096299999999999</c:v>
                </c:pt>
                <c:pt idx="3012">
                  <c:v>40.100700000000003</c:v>
                </c:pt>
                <c:pt idx="3013">
                  <c:v>40.104099999999995</c:v>
                </c:pt>
                <c:pt idx="3014">
                  <c:v>40.107799999999997</c:v>
                </c:pt>
                <c:pt idx="3015">
                  <c:v>40.107799999999997</c:v>
                </c:pt>
                <c:pt idx="3016">
                  <c:v>40.112500000000004</c:v>
                </c:pt>
                <c:pt idx="3017">
                  <c:v>40.116400000000006</c:v>
                </c:pt>
                <c:pt idx="3018">
                  <c:v>40.120100000000001</c:v>
                </c:pt>
                <c:pt idx="3019">
                  <c:v>40.123600000000003</c:v>
                </c:pt>
                <c:pt idx="3020">
                  <c:v>40.128100000000003</c:v>
                </c:pt>
                <c:pt idx="3021">
                  <c:v>40.132800000000003</c:v>
                </c:pt>
                <c:pt idx="3022">
                  <c:v>40.138399999999997</c:v>
                </c:pt>
                <c:pt idx="3023">
                  <c:v>40.1417</c:v>
                </c:pt>
                <c:pt idx="3024">
                  <c:v>40.1464</c:v>
                </c:pt>
                <c:pt idx="3025">
                  <c:v>40.149900000000002</c:v>
                </c:pt>
                <c:pt idx="3026">
                  <c:v>40.15</c:v>
                </c:pt>
                <c:pt idx="3027">
                  <c:v>40.153800000000004</c:v>
                </c:pt>
                <c:pt idx="3028">
                  <c:v>40.157600000000002</c:v>
                </c:pt>
                <c:pt idx="3029">
                  <c:v>40.162299999999995</c:v>
                </c:pt>
                <c:pt idx="3030">
                  <c:v>40.165500000000002</c:v>
                </c:pt>
                <c:pt idx="3031">
                  <c:v>40.169600000000003</c:v>
                </c:pt>
                <c:pt idx="3032">
                  <c:v>40.1738</c:v>
                </c:pt>
                <c:pt idx="3033">
                  <c:v>40.177100000000003</c:v>
                </c:pt>
                <c:pt idx="3034">
                  <c:v>40.181399999999996</c:v>
                </c:pt>
                <c:pt idx="3035">
                  <c:v>40.186899999999994</c:v>
                </c:pt>
                <c:pt idx="3036">
                  <c:v>40.1905</c:v>
                </c:pt>
                <c:pt idx="3037">
                  <c:v>40.1905</c:v>
                </c:pt>
                <c:pt idx="3038">
                  <c:v>40.194000000000003</c:v>
                </c:pt>
                <c:pt idx="3039">
                  <c:v>40.196799999999996</c:v>
                </c:pt>
                <c:pt idx="3040">
                  <c:v>40.200199999999995</c:v>
                </c:pt>
                <c:pt idx="3041">
                  <c:v>40.2044</c:v>
                </c:pt>
                <c:pt idx="3042">
                  <c:v>40.208500000000001</c:v>
                </c:pt>
                <c:pt idx="3043">
                  <c:v>40.212299999999999</c:v>
                </c:pt>
                <c:pt idx="3044">
                  <c:v>40.215000000000003</c:v>
                </c:pt>
                <c:pt idx="3045">
                  <c:v>40.218700000000005</c:v>
                </c:pt>
                <c:pt idx="3046">
                  <c:v>40.222500000000004</c:v>
                </c:pt>
                <c:pt idx="3047">
                  <c:v>40.226699999999994</c:v>
                </c:pt>
                <c:pt idx="3048">
                  <c:v>40.226799999999997</c:v>
                </c:pt>
                <c:pt idx="3049">
                  <c:v>40.231000000000002</c:v>
                </c:pt>
                <c:pt idx="3050">
                  <c:v>40.234699999999997</c:v>
                </c:pt>
                <c:pt idx="3051">
                  <c:v>40.238399999999999</c:v>
                </c:pt>
                <c:pt idx="3052">
                  <c:v>40.2425</c:v>
                </c:pt>
                <c:pt idx="3053">
                  <c:v>40.246499999999997</c:v>
                </c:pt>
                <c:pt idx="3054">
                  <c:v>40.251599999999996</c:v>
                </c:pt>
                <c:pt idx="3055">
                  <c:v>40.255199999999995</c:v>
                </c:pt>
                <c:pt idx="3056">
                  <c:v>40.259</c:v>
                </c:pt>
                <c:pt idx="3057">
                  <c:v>40.262899999999995</c:v>
                </c:pt>
                <c:pt idx="3058">
                  <c:v>40.266399999999997</c:v>
                </c:pt>
                <c:pt idx="3059">
                  <c:v>40.266499999999994</c:v>
                </c:pt>
                <c:pt idx="3060">
                  <c:v>40.270000000000003</c:v>
                </c:pt>
                <c:pt idx="3061">
                  <c:v>40.2742</c:v>
                </c:pt>
                <c:pt idx="3062">
                  <c:v>40.280499999999996</c:v>
                </c:pt>
                <c:pt idx="3063">
                  <c:v>40.283999999999999</c:v>
                </c:pt>
                <c:pt idx="3064">
                  <c:v>40.286500000000004</c:v>
                </c:pt>
                <c:pt idx="3065">
                  <c:v>40.290100000000002</c:v>
                </c:pt>
                <c:pt idx="3066">
                  <c:v>40.293599999999998</c:v>
                </c:pt>
                <c:pt idx="3067">
                  <c:v>40.2971</c:v>
                </c:pt>
                <c:pt idx="3068">
                  <c:v>40.300899999999999</c:v>
                </c:pt>
                <c:pt idx="3069">
                  <c:v>40.304699999999997</c:v>
                </c:pt>
                <c:pt idx="3070">
                  <c:v>40.3048</c:v>
                </c:pt>
                <c:pt idx="3071">
                  <c:v>40.308299999999996</c:v>
                </c:pt>
                <c:pt idx="3072">
                  <c:v>40.312099999999994</c:v>
                </c:pt>
                <c:pt idx="3073">
                  <c:v>40.315400000000004</c:v>
                </c:pt>
                <c:pt idx="3074">
                  <c:v>40.319000000000003</c:v>
                </c:pt>
                <c:pt idx="3075">
                  <c:v>40.323699999999995</c:v>
                </c:pt>
                <c:pt idx="3076">
                  <c:v>40.3277</c:v>
                </c:pt>
                <c:pt idx="3077">
                  <c:v>40.332000000000001</c:v>
                </c:pt>
                <c:pt idx="3078">
                  <c:v>40.3352</c:v>
                </c:pt>
                <c:pt idx="3079">
                  <c:v>40.338000000000001</c:v>
                </c:pt>
                <c:pt idx="3080">
                  <c:v>40.342000000000006</c:v>
                </c:pt>
                <c:pt idx="3081">
                  <c:v>40.342100000000002</c:v>
                </c:pt>
                <c:pt idx="3082">
                  <c:v>40.346299999999999</c:v>
                </c:pt>
                <c:pt idx="3083">
                  <c:v>40.350200000000001</c:v>
                </c:pt>
                <c:pt idx="3084">
                  <c:v>40.354300000000002</c:v>
                </c:pt>
                <c:pt idx="3085">
                  <c:v>40.358499999999999</c:v>
                </c:pt>
                <c:pt idx="3086">
                  <c:v>40.362299999999998</c:v>
                </c:pt>
                <c:pt idx="3087">
                  <c:v>40.366300000000003</c:v>
                </c:pt>
                <c:pt idx="3088">
                  <c:v>40.370100000000001</c:v>
                </c:pt>
                <c:pt idx="3089">
                  <c:v>40.373699999999999</c:v>
                </c:pt>
                <c:pt idx="3090">
                  <c:v>40.378900000000002</c:v>
                </c:pt>
                <c:pt idx="3091">
                  <c:v>40.3827</c:v>
                </c:pt>
                <c:pt idx="3092">
                  <c:v>40.382800000000003</c:v>
                </c:pt>
                <c:pt idx="3093">
                  <c:v>40.386299999999999</c:v>
                </c:pt>
                <c:pt idx="3094">
                  <c:v>40.3902</c:v>
                </c:pt>
                <c:pt idx="3095">
                  <c:v>40.393999999999998</c:v>
                </c:pt>
                <c:pt idx="3096">
                  <c:v>40.397000000000006</c:v>
                </c:pt>
                <c:pt idx="3097">
                  <c:v>40.400500000000001</c:v>
                </c:pt>
                <c:pt idx="3098">
                  <c:v>40.404699999999998</c:v>
                </c:pt>
                <c:pt idx="3099">
                  <c:v>40.408799999999999</c:v>
                </c:pt>
                <c:pt idx="3100">
                  <c:v>40.412700000000001</c:v>
                </c:pt>
                <c:pt idx="3101">
                  <c:v>40.416499999999999</c:v>
                </c:pt>
                <c:pt idx="3102">
                  <c:v>40.419600000000003</c:v>
                </c:pt>
                <c:pt idx="3103">
                  <c:v>40.419600000000003</c:v>
                </c:pt>
                <c:pt idx="3104">
                  <c:v>40.423400000000001</c:v>
                </c:pt>
                <c:pt idx="3105">
                  <c:v>40.426700000000004</c:v>
                </c:pt>
                <c:pt idx="3106">
                  <c:v>40.430300000000003</c:v>
                </c:pt>
                <c:pt idx="3107">
                  <c:v>40.433999999999997</c:v>
                </c:pt>
                <c:pt idx="3108">
                  <c:v>40.438200000000002</c:v>
                </c:pt>
                <c:pt idx="3109">
                  <c:v>40.442100000000003</c:v>
                </c:pt>
                <c:pt idx="3110">
                  <c:v>40.446200000000005</c:v>
                </c:pt>
                <c:pt idx="3111">
                  <c:v>40.4514</c:v>
                </c:pt>
                <c:pt idx="3112">
                  <c:v>40.454900000000002</c:v>
                </c:pt>
                <c:pt idx="3113">
                  <c:v>40.4587</c:v>
                </c:pt>
                <c:pt idx="3114">
                  <c:v>40.458800000000004</c:v>
                </c:pt>
                <c:pt idx="3115">
                  <c:v>40.462800000000001</c:v>
                </c:pt>
                <c:pt idx="3116">
                  <c:v>40.466799999999999</c:v>
                </c:pt>
                <c:pt idx="3117">
                  <c:v>40.4709</c:v>
                </c:pt>
                <c:pt idx="3118">
                  <c:v>40.474000000000004</c:v>
                </c:pt>
                <c:pt idx="3119">
                  <c:v>40.477600000000002</c:v>
                </c:pt>
                <c:pt idx="3120">
                  <c:v>40.481999999999999</c:v>
                </c:pt>
                <c:pt idx="3121">
                  <c:v>40.486800000000002</c:v>
                </c:pt>
                <c:pt idx="3122">
                  <c:v>40.491999999999997</c:v>
                </c:pt>
                <c:pt idx="3123">
                  <c:v>40.496200000000002</c:v>
                </c:pt>
                <c:pt idx="3124">
                  <c:v>40.5</c:v>
                </c:pt>
                <c:pt idx="3125">
                  <c:v>40.500099999999996</c:v>
                </c:pt>
                <c:pt idx="3126">
                  <c:v>40.504300000000001</c:v>
                </c:pt>
                <c:pt idx="3127">
                  <c:v>40.507599999999996</c:v>
                </c:pt>
                <c:pt idx="3128">
                  <c:v>40.5107</c:v>
                </c:pt>
                <c:pt idx="3129">
                  <c:v>40.514799999999994</c:v>
                </c:pt>
                <c:pt idx="3130">
                  <c:v>40.519300000000001</c:v>
                </c:pt>
                <c:pt idx="3131">
                  <c:v>40.523000000000003</c:v>
                </c:pt>
                <c:pt idx="3132">
                  <c:v>40.5261</c:v>
                </c:pt>
                <c:pt idx="3133">
                  <c:v>40.530099999999997</c:v>
                </c:pt>
                <c:pt idx="3134">
                  <c:v>40.534199999999998</c:v>
                </c:pt>
                <c:pt idx="3135">
                  <c:v>40.5379</c:v>
                </c:pt>
                <c:pt idx="3136">
                  <c:v>40.5379</c:v>
                </c:pt>
                <c:pt idx="3137">
                  <c:v>40.541199999999996</c:v>
                </c:pt>
                <c:pt idx="3138">
                  <c:v>40.545099999999998</c:v>
                </c:pt>
                <c:pt idx="3139">
                  <c:v>40.549399999999999</c:v>
                </c:pt>
                <c:pt idx="3140">
                  <c:v>40.552799999999998</c:v>
                </c:pt>
                <c:pt idx="3141">
                  <c:v>40.556699999999999</c:v>
                </c:pt>
                <c:pt idx="3142">
                  <c:v>40.560499999999998</c:v>
                </c:pt>
                <c:pt idx="3143">
                  <c:v>40.564299999999996</c:v>
                </c:pt>
                <c:pt idx="3144">
                  <c:v>40.567799999999998</c:v>
                </c:pt>
                <c:pt idx="3145">
                  <c:v>40.572600000000001</c:v>
                </c:pt>
                <c:pt idx="3146">
                  <c:v>40.576900000000002</c:v>
                </c:pt>
                <c:pt idx="3147">
                  <c:v>40.577099999999994</c:v>
                </c:pt>
                <c:pt idx="3148">
                  <c:v>40.582000000000001</c:v>
                </c:pt>
                <c:pt idx="3149">
                  <c:v>40.585900000000002</c:v>
                </c:pt>
                <c:pt idx="3150">
                  <c:v>40.589600000000004</c:v>
                </c:pt>
                <c:pt idx="3151">
                  <c:v>40.592200000000005</c:v>
                </c:pt>
                <c:pt idx="3152">
                  <c:v>40.594799999999999</c:v>
                </c:pt>
                <c:pt idx="3153">
                  <c:v>40.597099999999998</c:v>
                </c:pt>
                <c:pt idx="3154">
                  <c:v>40.600299999999997</c:v>
                </c:pt>
                <c:pt idx="3155">
                  <c:v>40.603400000000001</c:v>
                </c:pt>
                <c:pt idx="3156">
                  <c:v>40.605699999999999</c:v>
                </c:pt>
                <c:pt idx="3157">
                  <c:v>40.608499999999999</c:v>
                </c:pt>
                <c:pt idx="3158">
                  <c:v>40.608499999999999</c:v>
                </c:pt>
                <c:pt idx="3159">
                  <c:v>40.611599999999996</c:v>
                </c:pt>
                <c:pt idx="3160">
                  <c:v>40.614999999999995</c:v>
                </c:pt>
                <c:pt idx="3161">
                  <c:v>40.618400000000001</c:v>
                </c:pt>
                <c:pt idx="3162">
                  <c:v>40.6218</c:v>
                </c:pt>
                <c:pt idx="3163">
                  <c:v>40.6252</c:v>
                </c:pt>
                <c:pt idx="3164">
                  <c:v>40.628799999999998</c:v>
                </c:pt>
                <c:pt idx="3165">
                  <c:v>40.631599999999999</c:v>
                </c:pt>
                <c:pt idx="3166">
                  <c:v>40.634900000000002</c:v>
                </c:pt>
                <c:pt idx="3167">
                  <c:v>40.638300000000001</c:v>
                </c:pt>
                <c:pt idx="3168">
                  <c:v>40.640999999999998</c:v>
                </c:pt>
                <c:pt idx="3169">
                  <c:v>40.641100000000002</c:v>
                </c:pt>
                <c:pt idx="3170">
                  <c:v>40.644500000000001</c:v>
                </c:pt>
                <c:pt idx="3171">
                  <c:v>40.647399999999998</c:v>
                </c:pt>
                <c:pt idx="3172">
                  <c:v>40.650500000000001</c:v>
                </c:pt>
                <c:pt idx="3173">
                  <c:v>40.654400000000003</c:v>
                </c:pt>
                <c:pt idx="3174">
                  <c:v>40.657699999999998</c:v>
                </c:pt>
                <c:pt idx="3175">
                  <c:v>40.6614</c:v>
                </c:pt>
                <c:pt idx="3176">
                  <c:v>40.664899999999996</c:v>
                </c:pt>
                <c:pt idx="3177">
                  <c:v>40.667099999999998</c:v>
                </c:pt>
                <c:pt idx="3178">
                  <c:v>40.670499999999997</c:v>
                </c:pt>
                <c:pt idx="3179">
                  <c:v>40.6738</c:v>
                </c:pt>
                <c:pt idx="3180">
                  <c:v>40.673899999999996</c:v>
                </c:pt>
                <c:pt idx="3181">
                  <c:v>40.677900000000001</c:v>
                </c:pt>
                <c:pt idx="3182">
                  <c:v>40.681000000000004</c:v>
                </c:pt>
                <c:pt idx="3183">
                  <c:v>40.684600000000003</c:v>
                </c:pt>
                <c:pt idx="3184">
                  <c:v>40.6873</c:v>
                </c:pt>
                <c:pt idx="3185">
                  <c:v>40.69</c:v>
                </c:pt>
                <c:pt idx="3186">
                  <c:v>40.692999999999998</c:v>
                </c:pt>
                <c:pt idx="3187">
                  <c:v>40.695700000000002</c:v>
                </c:pt>
                <c:pt idx="3188">
                  <c:v>40.699399999999997</c:v>
                </c:pt>
                <c:pt idx="3189">
                  <c:v>40.701500000000003</c:v>
                </c:pt>
                <c:pt idx="3190">
                  <c:v>40.704499999999996</c:v>
                </c:pt>
                <c:pt idx="3191">
                  <c:v>40.704599999999999</c:v>
                </c:pt>
                <c:pt idx="3192">
                  <c:v>40.708199999999998</c:v>
                </c:pt>
                <c:pt idx="3193">
                  <c:v>40.711599999999997</c:v>
                </c:pt>
                <c:pt idx="3194">
                  <c:v>40.714100000000002</c:v>
                </c:pt>
                <c:pt idx="3195">
                  <c:v>40.717399999999998</c:v>
                </c:pt>
                <c:pt idx="3196">
                  <c:v>40.7209</c:v>
                </c:pt>
                <c:pt idx="3197">
                  <c:v>40.724200000000003</c:v>
                </c:pt>
                <c:pt idx="3198">
                  <c:v>40.727399999999996</c:v>
                </c:pt>
                <c:pt idx="3199">
                  <c:v>40.729099999999995</c:v>
                </c:pt>
                <c:pt idx="3200">
                  <c:v>40.732599999999998</c:v>
                </c:pt>
                <c:pt idx="3201">
                  <c:v>40.735800000000005</c:v>
                </c:pt>
                <c:pt idx="3202">
                  <c:v>40.735900000000001</c:v>
                </c:pt>
                <c:pt idx="3203">
                  <c:v>40.738199999999999</c:v>
                </c:pt>
                <c:pt idx="3204">
                  <c:v>40.741700000000002</c:v>
                </c:pt>
                <c:pt idx="3205">
                  <c:v>40.745000000000005</c:v>
                </c:pt>
                <c:pt idx="3206">
                  <c:v>40.748600000000003</c:v>
                </c:pt>
                <c:pt idx="3207">
                  <c:v>40.750799999999998</c:v>
                </c:pt>
                <c:pt idx="3208">
                  <c:v>40.753299999999996</c:v>
                </c:pt>
                <c:pt idx="3209">
                  <c:v>40.756100000000004</c:v>
                </c:pt>
                <c:pt idx="3210">
                  <c:v>40.759099999999997</c:v>
                </c:pt>
                <c:pt idx="3211">
                  <c:v>40.7624</c:v>
                </c:pt>
                <c:pt idx="3212">
                  <c:v>40.7654</c:v>
                </c:pt>
                <c:pt idx="3213">
                  <c:v>40.765500000000003</c:v>
                </c:pt>
                <c:pt idx="3214">
                  <c:v>40.769199999999998</c:v>
                </c:pt>
                <c:pt idx="3215">
                  <c:v>40.771700000000003</c:v>
                </c:pt>
                <c:pt idx="3216">
                  <c:v>40.774000000000001</c:v>
                </c:pt>
                <c:pt idx="3217">
                  <c:v>40.7774</c:v>
                </c:pt>
                <c:pt idx="3218">
                  <c:v>40.780700000000003</c:v>
                </c:pt>
                <c:pt idx="3219">
                  <c:v>40.784300000000002</c:v>
                </c:pt>
                <c:pt idx="3220">
                  <c:v>40.787200000000006</c:v>
                </c:pt>
                <c:pt idx="3221">
                  <c:v>40.790100000000002</c:v>
                </c:pt>
                <c:pt idx="3222">
                  <c:v>40.793599999999998</c:v>
                </c:pt>
                <c:pt idx="3223">
                  <c:v>40.796700000000001</c:v>
                </c:pt>
                <c:pt idx="3224">
                  <c:v>40.796800000000005</c:v>
                </c:pt>
                <c:pt idx="3225">
                  <c:v>40.799900000000001</c:v>
                </c:pt>
                <c:pt idx="3226">
                  <c:v>40.8035</c:v>
                </c:pt>
                <c:pt idx="3227">
                  <c:v>40.806799999999996</c:v>
                </c:pt>
                <c:pt idx="3228">
                  <c:v>40.809400000000004</c:v>
                </c:pt>
                <c:pt idx="3229">
                  <c:v>40.811300000000003</c:v>
                </c:pt>
                <c:pt idx="3230">
                  <c:v>40.813500000000005</c:v>
                </c:pt>
                <c:pt idx="3231">
                  <c:v>40.816400000000002</c:v>
                </c:pt>
                <c:pt idx="3232">
                  <c:v>40.819500000000005</c:v>
                </c:pt>
                <c:pt idx="3233">
                  <c:v>40.822299999999998</c:v>
                </c:pt>
                <c:pt idx="3234">
                  <c:v>40.826000000000001</c:v>
                </c:pt>
                <c:pt idx="3235">
                  <c:v>40.826099999999997</c:v>
                </c:pt>
                <c:pt idx="3236">
                  <c:v>40.8294</c:v>
                </c:pt>
                <c:pt idx="3237">
                  <c:v>40.832899999999995</c:v>
                </c:pt>
                <c:pt idx="3238">
                  <c:v>40.836500000000001</c:v>
                </c:pt>
                <c:pt idx="3239">
                  <c:v>40.839800000000004</c:v>
                </c:pt>
                <c:pt idx="3240">
                  <c:v>40.842599999999997</c:v>
                </c:pt>
                <c:pt idx="3241">
                  <c:v>40.845600000000005</c:v>
                </c:pt>
                <c:pt idx="3242">
                  <c:v>40.848299999999995</c:v>
                </c:pt>
                <c:pt idx="3243">
                  <c:v>40.849600000000002</c:v>
                </c:pt>
                <c:pt idx="3244">
                  <c:v>40.852499999999999</c:v>
                </c:pt>
                <c:pt idx="3245">
                  <c:v>40.855599999999995</c:v>
                </c:pt>
                <c:pt idx="3246">
                  <c:v>40.855599999999995</c:v>
                </c:pt>
                <c:pt idx="3247">
                  <c:v>40.859100000000005</c:v>
                </c:pt>
                <c:pt idx="3248">
                  <c:v>40.862299999999998</c:v>
                </c:pt>
                <c:pt idx="3249">
                  <c:v>40.864800000000002</c:v>
                </c:pt>
                <c:pt idx="3250">
                  <c:v>40.866500000000002</c:v>
                </c:pt>
                <c:pt idx="3251">
                  <c:v>40.868500000000004</c:v>
                </c:pt>
                <c:pt idx="3252">
                  <c:v>40.8718</c:v>
                </c:pt>
                <c:pt idx="3253">
                  <c:v>40.875099999999996</c:v>
                </c:pt>
                <c:pt idx="3254">
                  <c:v>40.878900000000002</c:v>
                </c:pt>
                <c:pt idx="3255">
                  <c:v>40.882099999999994</c:v>
                </c:pt>
                <c:pt idx="3256">
                  <c:v>40.884700000000002</c:v>
                </c:pt>
                <c:pt idx="3257">
                  <c:v>40.884799999999998</c:v>
                </c:pt>
                <c:pt idx="3258">
                  <c:v>40.888099999999994</c:v>
                </c:pt>
                <c:pt idx="3259">
                  <c:v>40.890900000000002</c:v>
                </c:pt>
                <c:pt idx="3260">
                  <c:v>40.894399999999997</c:v>
                </c:pt>
                <c:pt idx="3261">
                  <c:v>40.896900000000002</c:v>
                </c:pt>
                <c:pt idx="3262">
                  <c:v>40.899299999999997</c:v>
                </c:pt>
                <c:pt idx="3263">
                  <c:v>40.902099999999997</c:v>
                </c:pt>
                <c:pt idx="3264">
                  <c:v>40.905299999999997</c:v>
                </c:pt>
                <c:pt idx="3265">
                  <c:v>40.9086</c:v>
                </c:pt>
                <c:pt idx="3266">
                  <c:v>40.911000000000001</c:v>
                </c:pt>
                <c:pt idx="3267">
                  <c:v>40.914000000000001</c:v>
                </c:pt>
                <c:pt idx="3268">
                  <c:v>40.914000000000001</c:v>
                </c:pt>
                <c:pt idx="3269">
                  <c:v>40.917299999999997</c:v>
                </c:pt>
                <c:pt idx="3270">
                  <c:v>40.920499999999997</c:v>
                </c:pt>
                <c:pt idx="3271">
                  <c:v>40.9236</c:v>
                </c:pt>
                <c:pt idx="3272">
                  <c:v>40.926900000000003</c:v>
                </c:pt>
                <c:pt idx="3273">
                  <c:v>40.929200000000002</c:v>
                </c:pt>
                <c:pt idx="3274">
                  <c:v>40.932299999999998</c:v>
                </c:pt>
                <c:pt idx="3275">
                  <c:v>40.935499999999998</c:v>
                </c:pt>
                <c:pt idx="3276">
                  <c:v>40.938600000000001</c:v>
                </c:pt>
                <c:pt idx="3277">
                  <c:v>40.940600000000003</c:v>
                </c:pt>
                <c:pt idx="3278">
                  <c:v>40.9437</c:v>
                </c:pt>
                <c:pt idx="3279">
                  <c:v>40.9437</c:v>
                </c:pt>
                <c:pt idx="3280">
                  <c:v>40.946300000000001</c:v>
                </c:pt>
                <c:pt idx="3281">
                  <c:v>40.949600000000004</c:v>
                </c:pt>
                <c:pt idx="3282">
                  <c:v>40.953099999999999</c:v>
                </c:pt>
                <c:pt idx="3283">
                  <c:v>40.955300000000001</c:v>
                </c:pt>
                <c:pt idx="3284">
                  <c:v>40.957700000000003</c:v>
                </c:pt>
                <c:pt idx="3285">
                  <c:v>40.961200000000005</c:v>
                </c:pt>
                <c:pt idx="3286">
                  <c:v>40.964599999999997</c:v>
                </c:pt>
                <c:pt idx="3287">
                  <c:v>40.967599999999997</c:v>
                </c:pt>
                <c:pt idx="3288">
                  <c:v>40.971299999999999</c:v>
                </c:pt>
                <c:pt idx="3289">
                  <c:v>40.974999999999994</c:v>
                </c:pt>
                <c:pt idx="3290">
                  <c:v>40.974999999999994</c:v>
                </c:pt>
                <c:pt idx="3291">
                  <c:v>40.978200000000001</c:v>
                </c:pt>
                <c:pt idx="3292">
                  <c:v>40.981400000000001</c:v>
                </c:pt>
                <c:pt idx="3293">
                  <c:v>40.984699999999997</c:v>
                </c:pt>
                <c:pt idx="3294">
                  <c:v>40.987500000000004</c:v>
                </c:pt>
                <c:pt idx="3295">
                  <c:v>40.990899999999996</c:v>
                </c:pt>
                <c:pt idx="3296">
                  <c:v>40.993600000000001</c:v>
                </c:pt>
                <c:pt idx="3297">
                  <c:v>40.996199999999995</c:v>
                </c:pt>
                <c:pt idx="3298">
                  <c:v>40.9985</c:v>
                </c:pt>
                <c:pt idx="3299">
                  <c:v>41.001799999999996</c:v>
                </c:pt>
                <c:pt idx="3300">
                  <c:v>41.003999999999998</c:v>
                </c:pt>
                <c:pt idx="3301">
                  <c:v>41.003999999999998</c:v>
                </c:pt>
                <c:pt idx="3302">
                  <c:v>41.007299999999994</c:v>
                </c:pt>
                <c:pt idx="3303">
                  <c:v>41.009900000000002</c:v>
                </c:pt>
                <c:pt idx="3304">
                  <c:v>41.0124</c:v>
                </c:pt>
                <c:pt idx="3305">
                  <c:v>41.015999999999998</c:v>
                </c:pt>
                <c:pt idx="3306">
                  <c:v>41.018999999999998</c:v>
                </c:pt>
                <c:pt idx="3307">
                  <c:v>41.022100000000002</c:v>
                </c:pt>
                <c:pt idx="3308">
                  <c:v>41.024499999999996</c:v>
                </c:pt>
                <c:pt idx="3309">
                  <c:v>41.027800000000006</c:v>
                </c:pt>
                <c:pt idx="3310">
                  <c:v>41.029200000000003</c:v>
                </c:pt>
                <c:pt idx="3311">
                  <c:v>41.031999999999996</c:v>
                </c:pt>
                <c:pt idx="3312">
                  <c:v>41.0321</c:v>
                </c:pt>
                <c:pt idx="3313">
                  <c:v>41.035299999999999</c:v>
                </c:pt>
                <c:pt idx="3314">
                  <c:v>41.038199999999996</c:v>
                </c:pt>
                <c:pt idx="3315">
                  <c:v>41.040399999999998</c:v>
                </c:pt>
                <c:pt idx="3316">
                  <c:v>41.043299999999995</c:v>
                </c:pt>
                <c:pt idx="3317">
                  <c:v>41.046500000000002</c:v>
                </c:pt>
                <c:pt idx="3318">
                  <c:v>41.048899999999996</c:v>
                </c:pt>
                <c:pt idx="3319">
                  <c:v>41.0518</c:v>
                </c:pt>
                <c:pt idx="3320">
                  <c:v>41.054400000000001</c:v>
                </c:pt>
                <c:pt idx="3321">
                  <c:v>41.058100000000003</c:v>
                </c:pt>
                <c:pt idx="3322">
                  <c:v>41.060399999999994</c:v>
                </c:pt>
                <c:pt idx="3323">
                  <c:v>41.060399999999994</c:v>
                </c:pt>
                <c:pt idx="3324">
                  <c:v>41.063200000000002</c:v>
                </c:pt>
                <c:pt idx="3325">
                  <c:v>41.066400000000002</c:v>
                </c:pt>
                <c:pt idx="3326">
                  <c:v>41.070099999999996</c:v>
                </c:pt>
                <c:pt idx="3327">
                  <c:v>41.072800000000001</c:v>
                </c:pt>
                <c:pt idx="3328">
                  <c:v>41.0749</c:v>
                </c:pt>
                <c:pt idx="3329">
                  <c:v>41.078200000000002</c:v>
                </c:pt>
                <c:pt idx="3330">
                  <c:v>41.081800000000001</c:v>
                </c:pt>
                <c:pt idx="3331">
                  <c:v>41.0852</c:v>
                </c:pt>
                <c:pt idx="3332">
                  <c:v>41.088300000000004</c:v>
                </c:pt>
                <c:pt idx="3333">
                  <c:v>41.0916</c:v>
                </c:pt>
                <c:pt idx="3334">
                  <c:v>41.0916</c:v>
                </c:pt>
                <c:pt idx="3335">
                  <c:v>41.095300000000002</c:v>
                </c:pt>
                <c:pt idx="3336">
                  <c:v>41.098700000000001</c:v>
                </c:pt>
                <c:pt idx="3337">
                  <c:v>41.101800000000004</c:v>
                </c:pt>
                <c:pt idx="3338">
                  <c:v>41.103300000000004</c:v>
                </c:pt>
                <c:pt idx="3339">
                  <c:v>41.102499999999999</c:v>
                </c:pt>
                <c:pt idx="3340">
                  <c:v>41.103899999999996</c:v>
                </c:pt>
                <c:pt idx="3341">
                  <c:v>41.106200000000001</c:v>
                </c:pt>
                <c:pt idx="3342">
                  <c:v>41.11</c:v>
                </c:pt>
                <c:pt idx="3343">
                  <c:v>41.1128</c:v>
                </c:pt>
                <c:pt idx="3344">
                  <c:v>41.1158</c:v>
                </c:pt>
                <c:pt idx="3345">
                  <c:v>41.115899999999996</c:v>
                </c:pt>
                <c:pt idx="3346">
                  <c:v>41.118300000000005</c:v>
                </c:pt>
                <c:pt idx="3347">
                  <c:v>41.120799999999996</c:v>
                </c:pt>
                <c:pt idx="3348">
                  <c:v>41.124400000000001</c:v>
                </c:pt>
                <c:pt idx="3349">
                  <c:v>41.126799999999996</c:v>
                </c:pt>
                <c:pt idx="3350">
                  <c:v>41.129600000000003</c:v>
                </c:pt>
                <c:pt idx="3351">
                  <c:v>41.1327</c:v>
                </c:pt>
                <c:pt idx="3352">
                  <c:v>41.1357</c:v>
                </c:pt>
                <c:pt idx="3353">
                  <c:v>41.138300000000001</c:v>
                </c:pt>
                <c:pt idx="3354">
                  <c:v>41.141300000000001</c:v>
                </c:pt>
                <c:pt idx="3355">
                  <c:v>41.141100000000002</c:v>
                </c:pt>
                <c:pt idx="3356">
                  <c:v>41.141100000000002</c:v>
                </c:pt>
                <c:pt idx="3357">
                  <c:v>41.141400000000004</c:v>
                </c:pt>
                <c:pt idx="3358">
                  <c:v>41.144300000000001</c:v>
                </c:pt>
                <c:pt idx="3359">
                  <c:v>41.147100000000002</c:v>
                </c:pt>
                <c:pt idx="3360">
                  <c:v>41.149799999999999</c:v>
                </c:pt>
                <c:pt idx="3361">
                  <c:v>41.152700000000003</c:v>
                </c:pt>
                <c:pt idx="3362">
                  <c:v>41.155499999999996</c:v>
                </c:pt>
                <c:pt idx="3363">
                  <c:v>41.158200000000001</c:v>
                </c:pt>
                <c:pt idx="3364">
                  <c:v>41.161000000000001</c:v>
                </c:pt>
                <c:pt idx="3365">
                  <c:v>41.164100000000005</c:v>
                </c:pt>
                <c:pt idx="3366">
                  <c:v>41.165199999999999</c:v>
                </c:pt>
                <c:pt idx="3367">
                  <c:v>41.165300000000002</c:v>
                </c:pt>
                <c:pt idx="3368">
                  <c:v>41.168000000000006</c:v>
                </c:pt>
                <c:pt idx="3369">
                  <c:v>41.169499999999999</c:v>
                </c:pt>
                <c:pt idx="3370">
                  <c:v>41.171800000000005</c:v>
                </c:pt>
                <c:pt idx="3371">
                  <c:v>41.175000000000004</c:v>
                </c:pt>
                <c:pt idx="3372">
                  <c:v>41.177999999999997</c:v>
                </c:pt>
                <c:pt idx="3373">
                  <c:v>41.180700000000002</c:v>
                </c:pt>
                <c:pt idx="3374">
                  <c:v>41.182099999999998</c:v>
                </c:pt>
                <c:pt idx="3375">
                  <c:v>41.183799999999998</c:v>
                </c:pt>
                <c:pt idx="3376">
                  <c:v>41.1858</c:v>
                </c:pt>
                <c:pt idx="3377">
                  <c:v>41.188400000000001</c:v>
                </c:pt>
                <c:pt idx="3378">
                  <c:v>41.188500000000005</c:v>
                </c:pt>
                <c:pt idx="3379">
                  <c:v>41.191600000000001</c:v>
                </c:pt>
                <c:pt idx="3380">
                  <c:v>41.194400000000002</c:v>
                </c:pt>
                <c:pt idx="3381">
                  <c:v>41.1982</c:v>
                </c:pt>
                <c:pt idx="3382">
                  <c:v>41.199300000000001</c:v>
                </c:pt>
                <c:pt idx="3383">
                  <c:v>41.200800000000001</c:v>
                </c:pt>
                <c:pt idx="3384">
                  <c:v>41.202299999999994</c:v>
                </c:pt>
                <c:pt idx="3385">
                  <c:v>41.206000000000003</c:v>
                </c:pt>
                <c:pt idx="3386">
                  <c:v>41.208300000000001</c:v>
                </c:pt>
                <c:pt idx="3387">
                  <c:v>41.211600000000004</c:v>
                </c:pt>
                <c:pt idx="3388">
                  <c:v>41.214599999999997</c:v>
                </c:pt>
                <c:pt idx="3389">
                  <c:v>41.214700000000001</c:v>
                </c:pt>
                <c:pt idx="3390">
                  <c:v>41.217300000000002</c:v>
                </c:pt>
                <c:pt idx="3391">
                  <c:v>41.219200000000001</c:v>
                </c:pt>
                <c:pt idx="3392">
                  <c:v>41.221800000000002</c:v>
                </c:pt>
                <c:pt idx="3393">
                  <c:v>41.224400000000003</c:v>
                </c:pt>
                <c:pt idx="3394">
                  <c:v>41.225499999999997</c:v>
                </c:pt>
                <c:pt idx="3395">
                  <c:v>41.227699999999999</c:v>
                </c:pt>
                <c:pt idx="3396">
                  <c:v>41.230899999999998</c:v>
                </c:pt>
                <c:pt idx="3397">
                  <c:v>41.232999999999997</c:v>
                </c:pt>
                <c:pt idx="3398">
                  <c:v>41.235399999999998</c:v>
                </c:pt>
                <c:pt idx="3399">
                  <c:v>41.238299999999995</c:v>
                </c:pt>
                <c:pt idx="3400">
                  <c:v>41.238299999999995</c:v>
                </c:pt>
                <c:pt idx="3401">
                  <c:v>41.240699999999997</c:v>
                </c:pt>
                <c:pt idx="3402">
                  <c:v>41.2438</c:v>
                </c:pt>
                <c:pt idx="3403">
                  <c:v>41.245400000000004</c:v>
                </c:pt>
                <c:pt idx="3404">
                  <c:v>41.247199999999999</c:v>
                </c:pt>
                <c:pt idx="3405">
                  <c:v>41.2498</c:v>
                </c:pt>
                <c:pt idx="3406">
                  <c:v>41.252200000000002</c:v>
                </c:pt>
                <c:pt idx="3407">
                  <c:v>41.253599999999999</c:v>
                </c:pt>
                <c:pt idx="3408">
                  <c:v>41.256399999999999</c:v>
                </c:pt>
                <c:pt idx="3409">
                  <c:v>41.259900000000002</c:v>
                </c:pt>
                <c:pt idx="3410">
                  <c:v>41.262600000000006</c:v>
                </c:pt>
                <c:pt idx="3411">
                  <c:v>41.262600000000006</c:v>
                </c:pt>
                <c:pt idx="3412">
                  <c:v>41.265700000000002</c:v>
                </c:pt>
                <c:pt idx="3413">
                  <c:v>41.268799999999999</c:v>
                </c:pt>
                <c:pt idx="3414">
                  <c:v>41.272399999999998</c:v>
                </c:pt>
                <c:pt idx="3415">
                  <c:v>41.275300000000001</c:v>
                </c:pt>
                <c:pt idx="3416">
                  <c:v>41.278299999999994</c:v>
                </c:pt>
                <c:pt idx="3417">
                  <c:v>41.280900000000003</c:v>
                </c:pt>
                <c:pt idx="3418">
                  <c:v>41.282600000000002</c:v>
                </c:pt>
                <c:pt idx="3419">
                  <c:v>41.285200000000003</c:v>
                </c:pt>
                <c:pt idx="3420">
                  <c:v>41.287799999999997</c:v>
                </c:pt>
                <c:pt idx="3421">
                  <c:v>41.290399999999998</c:v>
                </c:pt>
                <c:pt idx="3422">
                  <c:v>41.290399999999998</c:v>
                </c:pt>
                <c:pt idx="3423">
                  <c:v>41.293799999999997</c:v>
                </c:pt>
                <c:pt idx="3424">
                  <c:v>41.295999999999999</c:v>
                </c:pt>
                <c:pt idx="3425">
                  <c:v>41.298899999999996</c:v>
                </c:pt>
                <c:pt idx="3426">
                  <c:v>41.3018</c:v>
                </c:pt>
                <c:pt idx="3427">
                  <c:v>41.303899999999999</c:v>
                </c:pt>
                <c:pt idx="3428">
                  <c:v>41.304300000000005</c:v>
                </c:pt>
                <c:pt idx="3429">
                  <c:v>41.3065</c:v>
                </c:pt>
                <c:pt idx="3430">
                  <c:v>41.309600000000003</c:v>
                </c:pt>
                <c:pt idx="3431">
                  <c:v>41.312199999999997</c:v>
                </c:pt>
                <c:pt idx="3432">
                  <c:v>41.3157</c:v>
                </c:pt>
                <c:pt idx="3433">
                  <c:v>41.3157</c:v>
                </c:pt>
                <c:pt idx="3434">
                  <c:v>41.316600000000001</c:v>
                </c:pt>
                <c:pt idx="3435">
                  <c:v>41.317600000000006</c:v>
                </c:pt>
                <c:pt idx="3436">
                  <c:v>41.320900000000002</c:v>
                </c:pt>
                <c:pt idx="3437">
                  <c:v>41.324100000000001</c:v>
                </c:pt>
                <c:pt idx="3438">
                  <c:v>41.326799999999999</c:v>
                </c:pt>
                <c:pt idx="3439">
                  <c:v>41.33</c:v>
                </c:pt>
                <c:pt idx="3440">
                  <c:v>41.332000000000001</c:v>
                </c:pt>
                <c:pt idx="3441">
                  <c:v>41.3339</c:v>
                </c:pt>
                <c:pt idx="3442">
                  <c:v>41.336600000000004</c:v>
                </c:pt>
                <c:pt idx="3443">
                  <c:v>41.3399</c:v>
                </c:pt>
                <c:pt idx="3444">
                  <c:v>41.3399</c:v>
                </c:pt>
                <c:pt idx="3445">
                  <c:v>41.343199999999996</c:v>
                </c:pt>
                <c:pt idx="3446">
                  <c:v>41.345700000000001</c:v>
                </c:pt>
                <c:pt idx="3447">
                  <c:v>41.347900000000003</c:v>
                </c:pt>
                <c:pt idx="3448">
                  <c:v>41.349900000000005</c:v>
                </c:pt>
                <c:pt idx="3449">
                  <c:v>41.349800000000002</c:v>
                </c:pt>
                <c:pt idx="3450">
                  <c:v>41.3521</c:v>
                </c:pt>
                <c:pt idx="3451">
                  <c:v>41.355200000000004</c:v>
                </c:pt>
                <c:pt idx="3452">
                  <c:v>41.3568</c:v>
                </c:pt>
                <c:pt idx="3453">
                  <c:v>41.359300000000005</c:v>
                </c:pt>
                <c:pt idx="3454">
                  <c:v>41.362299999999998</c:v>
                </c:pt>
                <c:pt idx="3455">
                  <c:v>41.362400000000001</c:v>
                </c:pt>
                <c:pt idx="3456">
                  <c:v>41.364800000000002</c:v>
                </c:pt>
                <c:pt idx="3457">
                  <c:v>41.368099999999998</c:v>
                </c:pt>
                <c:pt idx="3458">
                  <c:v>41.369700000000002</c:v>
                </c:pt>
                <c:pt idx="3459">
                  <c:v>41.372899999999994</c:v>
                </c:pt>
                <c:pt idx="3460">
                  <c:v>41.373199999999997</c:v>
                </c:pt>
                <c:pt idx="3461">
                  <c:v>41.375299999999996</c:v>
                </c:pt>
                <c:pt idx="3462">
                  <c:v>41.377900000000004</c:v>
                </c:pt>
                <c:pt idx="3463">
                  <c:v>41.381</c:v>
                </c:pt>
                <c:pt idx="3464">
                  <c:v>41.383099999999999</c:v>
                </c:pt>
                <c:pt idx="3465">
                  <c:v>41.385199999999998</c:v>
                </c:pt>
                <c:pt idx="3466">
                  <c:v>41.385300000000001</c:v>
                </c:pt>
                <c:pt idx="3467">
                  <c:v>41.3889</c:v>
                </c:pt>
                <c:pt idx="3468">
                  <c:v>41.3919</c:v>
                </c:pt>
                <c:pt idx="3469">
                  <c:v>41.394800000000004</c:v>
                </c:pt>
                <c:pt idx="3470">
                  <c:v>41.3977</c:v>
                </c:pt>
                <c:pt idx="3471">
                  <c:v>41.400300000000001</c:v>
                </c:pt>
                <c:pt idx="3472">
                  <c:v>41.403700000000001</c:v>
                </c:pt>
                <c:pt idx="3473">
                  <c:v>41.406800000000004</c:v>
                </c:pt>
                <c:pt idx="3474">
                  <c:v>41.408300000000004</c:v>
                </c:pt>
                <c:pt idx="3475">
                  <c:v>41.411000000000001</c:v>
                </c:pt>
                <c:pt idx="3476">
                  <c:v>41.414699999999996</c:v>
                </c:pt>
                <c:pt idx="3477">
                  <c:v>41.4148</c:v>
                </c:pt>
                <c:pt idx="3478">
                  <c:v>41.416699999999999</c:v>
                </c:pt>
                <c:pt idx="3479">
                  <c:v>41.419200000000004</c:v>
                </c:pt>
                <c:pt idx="3480">
                  <c:v>41.421900000000001</c:v>
                </c:pt>
                <c:pt idx="3481">
                  <c:v>41.423700000000004</c:v>
                </c:pt>
                <c:pt idx="3482">
                  <c:v>41.426299999999998</c:v>
                </c:pt>
                <c:pt idx="3483">
                  <c:v>41.429699999999997</c:v>
                </c:pt>
                <c:pt idx="3484">
                  <c:v>41.432900000000004</c:v>
                </c:pt>
                <c:pt idx="3485">
                  <c:v>41.435100000000006</c:v>
                </c:pt>
                <c:pt idx="3486">
                  <c:v>41.437000000000005</c:v>
                </c:pt>
                <c:pt idx="3487">
                  <c:v>41.438700000000004</c:v>
                </c:pt>
                <c:pt idx="3488">
                  <c:v>41.438700000000004</c:v>
                </c:pt>
                <c:pt idx="3489">
                  <c:v>41.442100000000003</c:v>
                </c:pt>
                <c:pt idx="3490">
                  <c:v>41.445599999999999</c:v>
                </c:pt>
                <c:pt idx="3491">
                  <c:v>41.448100000000004</c:v>
                </c:pt>
                <c:pt idx="3492">
                  <c:v>41.450499999999998</c:v>
                </c:pt>
                <c:pt idx="3493">
                  <c:v>41.452399999999997</c:v>
                </c:pt>
                <c:pt idx="3494">
                  <c:v>41.455800000000004</c:v>
                </c:pt>
                <c:pt idx="3495">
                  <c:v>41.456800000000001</c:v>
                </c:pt>
                <c:pt idx="3496">
                  <c:v>41.458399999999997</c:v>
                </c:pt>
                <c:pt idx="3497">
                  <c:v>41.4617</c:v>
                </c:pt>
                <c:pt idx="3498">
                  <c:v>41.464800000000004</c:v>
                </c:pt>
                <c:pt idx="3499">
                  <c:v>41.4649</c:v>
                </c:pt>
                <c:pt idx="3500">
                  <c:v>41.466900000000003</c:v>
                </c:pt>
                <c:pt idx="3501">
                  <c:v>41.470500000000001</c:v>
                </c:pt>
                <c:pt idx="3502">
                  <c:v>41.473700000000001</c:v>
                </c:pt>
                <c:pt idx="3503">
                  <c:v>41.474900000000005</c:v>
                </c:pt>
                <c:pt idx="3504">
                  <c:v>41.477800000000002</c:v>
                </c:pt>
                <c:pt idx="3505">
                  <c:v>41.479199999999999</c:v>
                </c:pt>
                <c:pt idx="3506">
                  <c:v>41.480799999999995</c:v>
                </c:pt>
                <c:pt idx="3507">
                  <c:v>41.483499999999999</c:v>
                </c:pt>
                <c:pt idx="3508">
                  <c:v>41.486499999999999</c:v>
                </c:pt>
                <c:pt idx="3509">
                  <c:v>41.4895</c:v>
                </c:pt>
                <c:pt idx="3510">
                  <c:v>41.489600000000003</c:v>
                </c:pt>
                <c:pt idx="3511">
                  <c:v>41.490199999999994</c:v>
                </c:pt>
                <c:pt idx="3512">
                  <c:v>41.493299999999998</c:v>
                </c:pt>
                <c:pt idx="3513">
                  <c:v>41.497</c:v>
                </c:pt>
                <c:pt idx="3514">
                  <c:v>41.499500000000005</c:v>
                </c:pt>
                <c:pt idx="3515">
                  <c:v>41.501999999999995</c:v>
                </c:pt>
                <c:pt idx="3516">
                  <c:v>41.502699999999997</c:v>
                </c:pt>
                <c:pt idx="3517">
                  <c:v>41.504300000000001</c:v>
                </c:pt>
                <c:pt idx="3518">
                  <c:v>41.505100000000006</c:v>
                </c:pt>
                <c:pt idx="3519">
                  <c:v>41.507599999999996</c:v>
                </c:pt>
                <c:pt idx="3520">
                  <c:v>41.509299999999996</c:v>
                </c:pt>
                <c:pt idx="3521">
                  <c:v>41.509399999999999</c:v>
                </c:pt>
                <c:pt idx="3522">
                  <c:v>41.512800000000006</c:v>
                </c:pt>
                <c:pt idx="3523">
                  <c:v>41.513799999999996</c:v>
                </c:pt>
                <c:pt idx="3524">
                  <c:v>41.5152</c:v>
                </c:pt>
                <c:pt idx="3525">
                  <c:v>41.5182</c:v>
                </c:pt>
                <c:pt idx="3526">
                  <c:v>41.517600000000002</c:v>
                </c:pt>
                <c:pt idx="3527">
                  <c:v>41.517900000000004</c:v>
                </c:pt>
                <c:pt idx="3528">
                  <c:v>41.520799999999994</c:v>
                </c:pt>
                <c:pt idx="3529">
                  <c:v>41.523200000000003</c:v>
                </c:pt>
                <c:pt idx="3530">
                  <c:v>41.525300000000001</c:v>
                </c:pt>
                <c:pt idx="3531">
                  <c:v>41.528199999999998</c:v>
                </c:pt>
                <c:pt idx="3532">
                  <c:v>41.528299999999994</c:v>
                </c:pt>
                <c:pt idx="3533">
                  <c:v>41.528599999999997</c:v>
                </c:pt>
                <c:pt idx="3534">
                  <c:v>41.530099999999997</c:v>
                </c:pt>
                <c:pt idx="3535">
                  <c:v>41.531600000000005</c:v>
                </c:pt>
                <c:pt idx="3536">
                  <c:v>41.535400000000003</c:v>
                </c:pt>
                <c:pt idx="3537">
                  <c:v>41.538400000000003</c:v>
                </c:pt>
                <c:pt idx="3538">
                  <c:v>41.542200000000001</c:v>
                </c:pt>
                <c:pt idx="3539">
                  <c:v>41.544400000000003</c:v>
                </c:pt>
                <c:pt idx="3540">
                  <c:v>41.546100000000003</c:v>
                </c:pt>
                <c:pt idx="3541">
                  <c:v>41.547899999999998</c:v>
                </c:pt>
                <c:pt idx="3542">
                  <c:v>41.548999999999999</c:v>
                </c:pt>
                <c:pt idx="3543">
                  <c:v>41.549099999999996</c:v>
                </c:pt>
                <c:pt idx="3544">
                  <c:v>41.551299999999998</c:v>
                </c:pt>
                <c:pt idx="3545">
                  <c:v>41.552500000000002</c:v>
                </c:pt>
                <c:pt idx="3546">
                  <c:v>41.556200000000004</c:v>
                </c:pt>
                <c:pt idx="3547">
                  <c:v>41.558900000000001</c:v>
                </c:pt>
                <c:pt idx="3548">
                  <c:v>41.560200000000002</c:v>
                </c:pt>
                <c:pt idx="3549">
                  <c:v>41.5625</c:v>
                </c:pt>
                <c:pt idx="3550">
                  <c:v>41.566299999999998</c:v>
                </c:pt>
                <c:pt idx="3551">
                  <c:v>41.567</c:v>
                </c:pt>
                <c:pt idx="3552">
                  <c:v>41.567399999999999</c:v>
                </c:pt>
                <c:pt idx="3553">
                  <c:v>41.571200000000005</c:v>
                </c:pt>
                <c:pt idx="3554">
                  <c:v>41.571300000000001</c:v>
                </c:pt>
                <c:pt idx="3555">
                  <c:v>41.574199999999998</c:v>
                </c:pt>
                <c:pt idx="3556">
                  <c:v>41.577399999999997</c:v>
                </c:pt>
                <c:pt idx="3557">
                  <c:v>41.5792</c:v>
                </c:pt>
                <c:pt idx="3558">
                  <c:v>41.580300000000001</c:v>
                </c:pt>
                <c:pt idx="3559">
                  <c:v>41.581000000000003</c:v>
                </c:pt>
                <c:pt idx="3560">
                  <c:v>41.584099999999999</c:v>
                </c:pt>
                <c:pt idx="3561">
                  <c:v>41.585799999999999</c:v>
                </c:pt>
                <c:pt idx="3562">
                  <c:v>41.586100000000002</c:v>
                </c:pt>
                <c:pt idx="3563">
                  <c:v>41.589300000000001</c:v>
                </c:pt>
                <c:pt idx="3564">
                  <c:v>41.590799999999994</c:v>
                </c:pt>
                <c:pt idx="3565">
                  <c:v>41.590799999999994</c:v>
                </c:pt>
                <c:pt idx="3566">
                  <c:v>41.593900000000005</c:v>
                </c:pt>
                <c:pt idx="3567">
                  <c:v>41.593900000000005</c:v>
                </c:pt>
                <c:pt idx="3568">
                  <c:v>41.594100000000005</c:v>
                </c:pt>
                <c:pt idx="3569">
                  <c:v>41.597000000000001</c:v>
                </c:pt>
                <c:pt idx="3570">
                  <c:v>41.6</c:v>
                </c:pt>
                <c:pt idx="3571">
                  <c:v>41.601100000000002</c:v>
                </c:pt>
                <c:pt idx="3572">
                  <c:v>41.604599999999998</c:v>
                </c:pt>
                <c:pt idx="3573">
                  <c:v>41.605400000000003</c:v>
                </c:pt>
                <c:pt idx="3574">
                  <c:v>41.607199999999999</c:v>
                </c:pt>
                <c:pt idx="3575">
                  <c:v>41.607900000000001</c:v>
                </c:pt>
                <c:pt idx="3576">
                  <c:v>41.607900000000001</c:v>
                </c:pt>
                <c:pt idx="3577">
                  <c:v>41.609699999999997</c:v>
                </c:pt>
                <c:pt idx="3578">
                  <c:v>41.609899999999996</c:v>
                </c:pt>
                <c:pt idx="3579">
                  <c:v>41.611699999999999</c:v>
                </c:pt>
                <c:pt idx="3580">
                  <c:v>41.613100000000003</c:v>
                </c:pt>
                <c:pt idx="3581">
                  <c:v>41.616700000000002</c:v>
                </c:pt>
                <c:pt idx="3582">
                  <c:v>41.619</c:v>
                </c:pt>
                <c:pt idx="3583">
                  <c:v>41.622100000000003</c:v>
                </c:pt>
                <c:pt idx="3584">
                  <c:v>41.624400000000001</c:v>
                </c:pt>
                <c:pt idx="3585">
                  <c:v>41.625900000000001</c:v>
                </c:pt>
                <c:pt idx="3586">
                  <c:v>41.6295</c:v>
                </c:pt>
                <c:pt idx="3587">
                  <c:v>41.629600000000003</c:v>
                </c:pt>
                <c:pt idx="3588">
                  <c:v>41.6325</c:v>
                </c:pt>
                <c:pt idx="3589">
                  <c:v>41.634100000000004</c:v>
                </c:pt>
                <c:pt idx="3590">
                  <c:v>41.636899999999997</c:v>
                </c:pt>
                <c:pt idx="3591">
                  <c:v>41.638399999999997</c:v>
                </c:pt>
                <c:pt idx="3592">
                  <c:v>41.642299999999999</c:v>
                </c:pt>
                <c:pt idx="3593">
                  <c:v>41.643799999999999</c:v>
                </c:pt>
                <c:pt idx="3594">
                  <c:v>41.645200000000003</c:v>
                </c:pt>
                <c:pt idx="3595">
                  <c:v>41.6447</c:v>
                </c:pt>
                <c:pt idx="3596">
                  <c:v>41.6464</c:v>
                </c:pt>
                <c:pt idx="3597">
                  <c:v>41.6479</c:v>
                </c:pt>
                <c:pt idx="3598">
                  <c:v>41.647999999999996</c:v>
                </c:pt>
                <c:pt idx="3599">
                  <c:v>41.651499999999999</c:v>
                </c:pt>
                <c:pt idx="3600">
                  <c:v>41.6524</c:v>
                </c:pt>
                <c:pt idx="3601">
                  <c:v>41.656100000000002</c:v>
                </c:pt>
                <c:pt idx="3602">
                  <c:v>41.658300000000004</c:v>
                </c:pt>
                <c:pt idx="3603">
                  <c:v>41.661999999999999</c:v>
                </c:pt>
                <c:pt idx="3604">
                  <c:v>41.665300000000002</c:v>
                </c:pt>
                <c:pt idx="3605">
                  <c:v>41.6678</c:v>
                </c:pt>
                <c:pt idx="3606">
                  <c:v>41.670100000000005</c:v>
                </c:pt>
                <c:pt idx="3607">
                  <c:v>41.673200000000001</c:v>
                </c:pt>
                <c:pt idx="3608">
                  <c:v>41.673200000000001</c:v>
                </c:pt>
                <c:pt idx="3609">
                  <c:v>41.673300000000005</c:v>
                </c:pt>
                <c:pt idx="3610">
                  <c:v>41.677199999999999</c:v>
                </c:pt>
                <c:pt idx="3611">
                  <c:v>41.679400000000001</c:v>
                </c:pt>
                <c:pt idx="3612">
                  <c:v>41.680900000000001</c:v>
                </c:pt>
                <c:pt idx="3613">
                  <c:v>41.682900000000004</c:v>
                </c:pt>
                <c:pt idx="3614">
                  <c:v>41.683</c:v>
                </c:pt>
                <c:pt idx="3615">
                  <c:v>41.685200000000002</c:v>
                </c:pt>
                <c:pt idx="3616">
                  <c:v>41.686800000000005</c:v>
                </c:pt>
                <c:pt idx="3617">
                  <c:v>41.690300000000001</c:v>
                </c:pt>
                <c:pt idx="3618">
                  <c:v>41.692600000000006</c:v>
                </c:pt>
                <c:pt idx="3619">
                  <c:v>41.696200000000005</c:v>
                </c:pt>
                <c:pt idx="3620">
                  <c:v>41.696300000000001</c:v>
                </c:pt>
                <c:pt idx="3621">
                  <c:v>41.699100000000001</c:v>
                </c:pt>
                <c:pt idx="3622">
                  <c:v>41.699199999999998</c:v>
                </c:pt>
                <c:pt idx="3623">
                  <c:v>41.701700000000002</c:v>
                </c:pt>
                <c:pt idx="3624">
                  <c:v>41.702500000000001</c:v>
                </c:pt>
                <c:pt idx="3625">
                  <c:v>41.7042</c:v>
                </c:pt>
                <c:pt idx="3626">
                  <c:v>41.705199999999998</c:v>
                </c:pt>
                <c:pt idx="3627">
                  <c:v>41.707900000000002</c:v>
                </c:pt>
                <c:pt idx="3628">
                  <c:v>41.708299999999994</c:v>
                </c:pt>
                <c:pt idx="3629">
                  <c:v>41.708599999999997</c:v>
                </c:pt>
                <c:pt idx="3630">
                  <c:v>41.7104</c:v>
                </c:pt>
                <c:pt idx="3631">
                  <c:v>41.7104</c:v>
                </c:pt>
                <c:pt idx="3632">
                  <c:v>41.713100000000004</c:v>
                </c:pt>
                <c:pt idx="3633">
                  <c:v>41.715299999999999</c:v>
                </c:pt>
                <c:pt idx="3634">
                  <c:v>41.717999999999996</c:v>
                </c:pt>
                <c:pt idx="3635">
                  <c:v>41.719200000000001</c:v>
                </c:pt>
                <c:pt idx="3636">
                  <c:v>41.719200000000001</c:v>
                </c:pt>
                <c:pt idx="3637">
                  <c:v>41.721800000000002</c:v>
                </c:pt>
                <c:pt idx="3638">
                  <c:v>41.724900000000005</c:v>
                </c:pt>
                <c:pt idx="3639">
                  <c:v>41.726600000000005</c:v>
                </c:pt>
                <c:pt idx="3640">
                  <c:v>41.729299999999995</c:v>
                </c:pt>
                <c:pt idx="3641">
                  <c:v>41.731999999999999</c:v>
                </c:pt>
                <c:pt idx="3642">
                  <c:v>41.731999999999999</c:v>
                </c:pt>
                <c:pt idx="3643">
                  <c:v>41.732699999999994</c:v>
                </c:pt>
                <c:pt idx="3644">
                  <c:v>41.732699999999994</c:v>
                </c:pt>
                <c:pt idx="3645">
                  <c:v>41.735099999999996</c:v>
                </c:pt>
                <c:pt idx="3646">
                  <c:v>41.737400000000001</c:v>
                </c:pt>
                <c:pt idx="3647">
                  <c:v>41.740299999999998</c:v>
                </c:pt>
                <c:pt idx="3648">
                  <c:v>41.7438</c:v>
                </c:pt>
                <c:pt idx="3649">
                  <c:v>41.744599999999998</c:v>
                </c:pt>
                <c:pt idx="3650">
                  <c:v>41.748100000000001</c:v>
                </c:pt>
                <c:pt idx="3651">
                  <c:v>41.75</c:v>
                </c:pt>
                <c:pt idx="3652">
                  <c:v>41.750799999999998</c:v>
                </c:pt>
                <c:pt idx="3653">
                  <c:v>41.750799999999998</c:v>
                </c:pt>
                <c:pt idx="3654">
                  <c:v>41.754199999999997</c:v>
                </c:pt>
                <c:pt idx="3655">
                  <c:v>41.756399999999999</c:v>
                </c:pt>
                <c:pt idx="3656">
                  <c:v>41.76</c:v>
                </c:pt>
                <c:pt idx="3657">
                  <c:v>41.762100000000004</c:v>
                </c:pt>
                <c:pt idx="3658">
                  <c:v>41.764600000000002</c:v>
                </c:pt>
                <c:pt idx="3659">
                  <c:v>41.766400000000004</c:v>
                </c:pt>
                <c:pt idx="3660">
                  <c:v>41.767299999999999</c:v>
                </c:pt>
                <c:pt idx="3661">
                  <c:v>41.769800000000004</c:v>
                </c:pt>
                <c:pt idx="3662">
                  <c:v>41.772200000000005</c:v>
                </c:pt>
                <c:pt idx="3663">
                  <c:v>41.774000000000001</c:v>
                </c:pt>
                <c:pt idx="3664">
                  <c:v>41.774000000000001</c:v>
                </c:pt>
                <c:pt idx="3665">
                  <c:v>41.777200000000001</c:v>
                </c:pt>
                <c:pt idx="3666">
                  <c:v>41.779700000000005</c:v>
                </c:pt>
                <c:pt idx="3667">
                  <c:v>41.781100000000002</c:v>
                </c:pt>
                <c:pt idx="3668">
                  <c:v>41.784099999999995</c:v>
                </c:pt>
                <c:pt idx="3669">
                  <c:v>41.787100000000002</c:v>
                </c:pt>
                <c:pt idx="3670">
                  <c:v>41.7898</c:v>
                </c:pt>
                <c:pt idx="3671">
                  <c:v>41.790599999999998</c:v>
                </c:pt>
                <c:pt idx="3672">
                  <c:v>41.792900000000003</c:v>
                </c:pt>
                <c:pt idx="3673">
                  <c:v>41.7956</c:v>
                </c:pt>
                <c:pt idx="3674">
                  <c:v>41.7988</c:v>
                </c:pt>
                <c:pt idx="3675">
                  <c:v>41.7988</c:v>
                </c:pt>
                <c:pt idx="3676">
                  <c:v>41.800200000000004</c:v>
                </c:pt>
                <c:pt idx="3677">
                  <c:v>41.801099999999998</c:v>
                </c:pt>
                <c:pt idx="3678">
                  <c:v>41.804899999999996</c:v>
                </c:pt>
                <c:pt idx="3679">
                  <c:v>41.808300000000003</c:v>
                </c:pt>
                <c:pt idx="3680">
                  <c:v>41.808999999999997</c:v>
                </c:pt>
                <c:pt idx="3681">
                  <c:v>41.809800000000003</c:v>
                </c:pt>
                <c:pt idx="3682">
                  <c:v>41.811599999999999</c:v>
                </c:pt>
                <c:pt idx="3683">
                  <c:v>41.8125</c:v>
                </c:pt>
                <c:pt idx="3684">
                  <c:v>41.8142</c:v>
                </c:pt>
                <c:pt idx="3685">
                  <c:v>41.818099999999994</c:v>
                </c:pt>
                <c:pt idx="3686">
                  <c:v>41.818099999999994</c:v>
                </c:pt>
                <c:pt idx="3687">
                  <c:v>41.820700000000002</c:v>
                </c:pt>
                <c:pt idx="3688">
                  <c:v>41.820099999999996</c:v>
                </c:pt>
                <c:pt idx="3689">
                  <c:v>41.820900000000002</c:v>
                </c:pt>
                <c:pt idx="3690">
                  <c:v>41.8217</c:v>
                </c:pt>
                <c:pt idx="3691">
                  <c:v>41.8232</c:v>
                </c:pt>
                <c:pt idx="3692">
                  <c:v>41.827100000000002</c:v>
                </c:pt>
                <c:pt idx="3693">
                  <c:v>41.831000000000003</c:v>
                </c:pt>
                <c:pt idx="3694">
                  <c:v>41.834400000000002</c:v>
                </c:pt>
                <c:pt idx="3695">
                  <c:v>41.835099999999997</c:v>
                </c:pt>
                <c:pt idx="3696">
                  <c:v>41.8369</c:v>
                </c:pt>
                <c:pt idx="3697">
                  <c:v>41.836999999999996</c:v>
                </c:pt>
                <c:pt idx="3698">
                  <c:v>41.839099999999995</c:v>
                </c:pt>
                <c:pt idx="3699">
                  <c:v>41.841099999999997</c:v>
                </c:pt>
                <c:pt idx="3700">
                  <c:v>41.844100000000005</c:v>
                </c:pt>
                <c:pt idx="3701">
                  <c:v>41.843900000000005</c:v>
                </c:pt>
                <c:pt idx="3702">
                  <c:v>41.845800000000004</c:v>
                </c:pt>
                <c:pt idx="3703">
                  <c:v>41.8476</c:v>
                </c:pt>
                <c:pt idx="3704">
                  <c:v>41.849800000000002</c:v>
                </c:pt>
                <c:pt idx="3705">
                  <c:v>41.849900000000005</c:v>
                </c:pt>
                <c:pt idx="3706">
                  <c:v>41.853500000000004</c:v>
                </c:pt>
                <c:pt idx="3707">
                  <c:v>41.856200000000001</c:v>
                </c:pt>
                <c:pt idx="3708">
                  <c:v>41.856200000000001</c:v>
                </c:pt>
                <c:pt idx="3709">
                  <c:v>41.8583</c:v>
                </c:pt>
                <c:pt idx="3710">
                  <c:v>41.862099999999998</c:v>
                </c:pt>
                <c:pt idx="3711">
                  <c:v>41.863100000000003</c:v>
                </c:pt>
                <c:pt idx="3712">
                  <c:v>41.865399999999994</c:v>
                </c:pt>
                <c:pt idx="3713">
                  <c:v>41.866399999999999</c:v>
                </c:pt>
                <c:pt idx="3714">
                  <c:v>41.869799999999998</c:v>
                </c:pt>
                <c:pt idx="3715">
                  <c:v>41.872399999999999</c:v>
                </c:pt>
                <c:pt idx="3716">
                  <c:v>41.875700000000002</c:v>
                </c:pt>
                <c:pt idx="3717">
                  <c:v>41.877299999999998</c:v>
                </c:pt>
                <c:pt idx="3718">
                  <c:v>41.88</c:v>
                </c:pt>
                <c:pt idx="3719">
                  <c:v>41.88</c:v>
                </c:pt>
                <c:pt idx="3720">
                  <c:v>41.883499999999998</c:v>
                </c:pt>
                <c:pt idx="3721">
                  <c:v>41.884</c:v>
                </c:pt>
                <c:pt idx="3722">
                  <c:v>41.887099999999997</c:v>
                </c:pt>
                <c:pt idx="3723">
                  <c:v>41.887900000000002</c:v>
                </c:pt>
                <c:pt idx="3724">
                  <c:v>41.889500000000005</c:v>
                </c:pt>
                <c:pt idx="3725">
                  <c:v>41.889700000000005</c:v>
                </c:pt>
                <c:pt idx="3726">
                  <c:v>41.892299999999999</c:v>
                </c:pt>
                <c:pt idx="3727">
                  <c:v>41.8934</c:v>
                </c:pt>
                <c:pt idx="3728">
                  <c:v>41.896700000000003</c:v>
                </c:pt>
                <c:pt idx="3729">
                  <c:v>41.900399999999998</c:v>
                </c:pt>
                <c:pt idx="3730">
                  <c:v>41.900500000000001</c:v>
                </c:pt>
                <c:pt idx="3731">
                  <c:v>41.902000000000001</c:v>
                </c:pt>
                <c:pt idx="3732">
                  <c:v>41.903199999999998</c:v>
                </c:pt>
                <c:pt idx="3733">
                  <c:v>41.905999999999999</c:v>
                </c:pt>
                <c:pt idx="3734">
                  <c:v>41.907899999999998</c:v>
                </c:pt>
                <c:pt idx="3735">
                  <c:v>41.910299999999999</c:v>
                </c:pt>
                <c:pt idx="3736">
                  <c:v>41.912600000000005</c:v>
                </c:pt>
                <c:pt idx="3737">
                  <c:v>41.914100000000005</c:v>
                </c:pt>
                <c:pt idx="3738">
                  <c:v>41.915399999999998</c:v>
                </c:pt>
                <c:pt idx="3739">
                  <c:v>41.915700000000001</c:v>
                </c:pt>
                <c:pt idx="3740">
                  <c:v>41.919400000000003</c:v>
                </c:pt>
                <c:pt idx="3741">
                  <c:v>41.919499999999999</c:v>
                </c:pt>
                <c:pt idx="3742">
                  <c:v>41.922899999999998</c:v>
                </c:pt>
                <c:pt idx="3743">
                  <c:v>41.926600000000001</c:v>
                </c:pt>
                <c:pt idx="3744">
                  <c:v>41.929600000000001</c:v>
                </c:pt>
                <c:pt idx="3745">
                  <c:v>41.931400000000004</c:v>
                </c:pt>
                <c:pt idx="3746">
                  <c:v>41.933699999999995</c:v>
                </c:pt>
                <c:pt idx="3747">
                  <c:v>41.936300000000003</c:v>
                </c:pt>
                <c:pt idx="3748">
                  <c:v>41.9375</c:v>
                </c:pt>
                <c:pt idx="3749">
                  <c:v>41.938600000000001</c:v>
                </c:pt>
                <c:pt idx="3750">
                  <c:v>41.941399999999994</c:v>
                </c:pt>
                <c:pt idx="3751">
                  <c:v>41.942100000000003</c:v>
                </c:pt>
                <c:pt idx="3752">
                  <c:v>41.9422</c:v>
                </c:pt>
                <c:pt idx="3753">
                  <c:v>41.944600000000001</c:v>
                </c:pt>
                <c:pt idx="3754">
                  <c:v>41.947299999999998</c:v>
                </c:pt>
                <c:pt idx="3755">
                  <c:v>41.948899999999995</c:v>
                </c:pt>
                <c:pt idx="3756">
                  <c:v>41.950800000000001</c:v>
                </c:pt>
                <c:pt idx="3757">
                  <c:v>41.953499999999998</c:v>
                </c:pt>
                <c:pt idx="3758">
                  <c:v>41.956000000000003</c:v>
                </c:pt>
                <c:pt idx="3759">
                  <c:v>41.956299999999999</c:v>
                </c:pt>
                <c:pt idx="3760">
                  <c:v>41.958799999999997</c:v>
                </c:pt>
                <c:pt idx="3761">
                  <c:v>41.960799999999999</c:v>
                </c:pt>
                <c:pt idx="3762">
                  <c:v>41.961400000000005</c:v>
                </c:pt>
                <c:pt idx="3763">
                  <c:v>41.961500000000001</c:v>
                </c:pt>
                <c:pt idx="3764">
                  <c:v>41.964199999999998</c:v>
                </c:pt>
                <c:pt idx="3765">
                  <c:v>41.966799999999999</c:v>
                </c:pt>
                <c:pt idx="3766">
                  <c:v>41.968499999999999</c:v>
                </c:pt>
                <c:pt idx="3767">
                  <c:v>41.969499999999996</c:v>
                </c:pt>
                <c:pt idx="3768">
                  <c:v>41.9696</c:v>
                </c:pt>
                <c:pt idx="3769">
                  <c:v>41.973299999999995</c:v>
                </c:pt>
                <c:pt idx="3770">
                  <c:v>41.977000000000004</c:v>
                </c:pt>
                <c:pt idx="3771">
                  <c:v>41.980000000000004</c:v>
                </c:pt>
                <c:pt idx="3772">
                  <c:v>41.979700000000001</c:v>
                </c:pt>
                <c:pt idx="3773">
                  <c:v>41.980400000000003</c:v>
                </c:pt>
                <c:pt idx="3774">
                  <c:v>41.980499999999999</c:v>
                </c:pt>
                <c:pt idx="3775">
                  <c:v>41.983699999999999</c:v>
                </c:pt>
                <c:pt idx="3776">
                  <c:v>41.987099999999998</c:v>
                </c:pt>
                <c:pt idx="3777">
                  <c:v>41.988799999999998</c:v>
                </c:pt>
                <c:pt idx="3778">
                  <c:v>41.988699999999994</c:v>
                </c:pt>
                <c:pt idx="3779">
                  <c:v>41.989899999999999</c:v>
                </c:pt>
                <c:pt idx="3780">
                  <c:v>41.992000000000004</c:v>
                </c:pt>
                <c:pt idx="3781">
                  <c:v>41.995800000000003</c:v>
                </c:pt>
                <c:pt idx="3782">
                  <c:v>41.995900000000006</c:v>
                </c:pt>
                <c:pt idx="3783">
                  <c:v>41.997199999999999</c:v>
                </c:pt>
                <c:pt idx="3784">
                  <c:v>41.998199999999997</c:v>
                </c:pt>
                <c:pt idx="3785">
                  <c:v>41.9983</c:v>
                </c:pt>
                <c:pt idx="3786">
                  <c:v>41.999500000000005</c:v>
                </c:pt>
                <c:pt idx="3787">
                  <c:v>42.002499999999998</c:v>
                </c:pt>
                <c:pt idx="3788">
                  <c:v>42.005599999999994</c:v>
                </c:pt>
                <c:pt idx="3789">
                  <c:v>42.007000000000005</c:v>
                </c:pt>
                <c:pt idx="3790">
                  <c:v>42.0092</c:v>
                </c:pt>
                <c:pt idx="3791">
                  <c:v>42.012500000000003</c:v>
                </c:pt>
                <c:pt idx="3792">
                  <c:v>42.015599999999999</c:v>
                </c:pt>
                <c:pt idx="3793">
                  <c:v>42.016500000000001</c:v>
                </c:pt>
                <c:pt idx="3794">
                  <c:v>42.019500000000001</c:v>
                </c:pt>
                <c:pt idx="3795">
                  <c:v>42.021799999999999</c:v>
                </c:pt>
                <c:pt idx="3796">
                  <c:v>42.021900000000002</c:v>
                </c:pt>
                <c:pt idx="3797">
                  <c:v>42.0242</c:v>
                </c:pt>
                <c:pt idx="3798">
                  <c:v>42.024100000000004</c:v>
                </c:pt>
                <c:pt idx="3799">
                  <c:v>42.0242</c:v>
                </c:pt>
                <c:pt idx="3800">
                  <c:v>42.0261</c:v>
                </c:pt>
                <c:pt idx="3801">
                  <c:v>42.029499999999999</c:v>
                </c:pt>
                <c:pt idx="3802">
                  <c:v>42.0334</c:v>
                </c:pt>
                <c:pt idx="3803">
                  <c:v>42.035899999999998</c:v>
                </c:pt>
                <c:pt idx="3804">
                  <c:v>42.039699999999996</c:v>
                </c:pt>
                <c:pt idx="3805">
                  <c:v>42.043399999999998</c:v>
                </c:pt>
                <c:pt idx="3806">
                  <c:v>42.044900000000005</c:v>
                </c:pt>
                <c:pt idx="3807">
                  <c:v>42.044900000000005</c:v>
                </c:pt>
                <c:pt idx="3808">
                  <c:v>42.047599999999996</c:v>
                </c:pt>
                <c:pt idx="3809">
                  <c:v>42.0501</c:v>
                </c:pt>
                <c:pt idx="3810">
                  <c:v>42.052199999999999</c:v>
                </c:pt>
                <c:pt idx="3811">
                  <c:v>42.052100000000003</c:v>
                </c:pt>
                <c:pt idx="3812">
                  <c:v>42.055599999999998</c:v>
                </c:pt>
                <c:pt idx="3813">
                  <c:v>42.057400000000001</c:v>
                </c:pt>
                <c:pt idx="3814">
                  <c:v>42.058900000000001</c:v>
                </c:pt>
                <c:pt idx="3815">
                  <c:v>42.06</c:v>
                </c:pt>
                <c:pt idx="3816">
                  <c:v>42.062599999999996</c:v>
                </c:pt>
                <c:pt idx="3817">
                  <c:v>42.063499999999998</c:v>
                </c:pt>
                <c:pt idx="3818">
                  <c:v>42.063499999999998</c:v>
                </c:pt>
                <c:pt idx="3819">
                  <c:v>42.066299999999998</c:v>
                </c:pt>
                <c:pt idx="3820">
                  <c:v>42.069800000000001</c:v>
                </c:pt>
                <c:pt idx="3821">
                  <c:v>42.070900000000002</c:v>
                </c:pt>
                <c:pt idx="3822">
                  <c:v>42.073399999999999</c:v>
                </c:pt>
                <c:pt idx="3823">
                  <c:v>42.075300000000006</c:v>
                </c:pt>
                <c:pt idx="3824">
                  <c:v>42.075899999999997</c:v>
                </c:pt>
                <c:pt idx="3825">
                  <c:v>42.078699999999998</c:v>
                </c:pt>
                <c:pt idx="3826">
                  <c:v>42.081699999999998</c:v>
                </c:pt>
                <c:pt idx="3827">
                  <c:v>42.085000000000001</c:v>
                </c:pt>
                <c:pt idx="3828">
                  <c:v>42.087899999999998</c:v>
                </c:pt>
                <c:pt idx="3829">
                  <c:v>42.087899999999998</c:v>
                </c:pt>
                <c:pt idx="3830">
                  <c:v>42.09</c:v>
                </c:pt>
                <c:pt idx="3831">
                  <c:v>42.09</c:v>
                </c:pt>
                <c:pt idx="3832">
                  <c:v>42.090500000000006</c:v>
                </c:pt>
                <c:pt idx="3833">
                  <c:v>42.094100000000005</c:v>
                </c:pt>
                <c:pt idx="3834">
                  <c:v>42.096200000000003</c:v>
                </c:pt>
                <c:pt idx="3835">
                  <c:v>42.0976</c:v>
                </c:pt>
                <c:pt idx="3836">
                  <c:v>42.099400000000003</c:v>
                </c:pt>
                <c:pt idx="3837">
                  <c:v>42.100100000000005</c:v>
                </c:pt>
                <c:pt idx="3838">
                  <c:v>42.100999999999999</c:v>
                </c:pt>
                <c:pt idx="3839">
                  <c:v>42.101800000000004</c:v>
                </c:pt>
                <c:pt idx="3840">
                  <c:v>42.101800000000004</c:v>
                </c:pt>
                <c:pt idx="3841">
                  <c:v>42.104399999999998</c:v>
                </c:pt>
                <c:pt idx="3842">
                  <c:v>42.1068</c:v>
                </c:pt>
                <c:pt idx="3843">
                  <c:v>42.110399999999998</c:v>
                </c:pt>
                <c:pt idx="3844">
                  <c:v>42.113300000000002</c:v>
                </c:pt>
                <c:pt idx="3845">
                  <c:v>42.113</c:v>
                </c:pt>
                <c:pt idx="3846">
                  <c:v>42.1143</c:v>
                </c:pt>
                <c:pt idx="3847">
                  <c:v>42.116</c:v>
                </c:pt>
                <c:pt idx="3848">
                  <c:v>42.118400000000001</c:v>
                </c:pt>
                <c:pt idx="3849">
                  <c:v>42.122199999999999</c:v>
                </c:pt>
                <c:pt idx="3850">
                  <c:v>42.125799999999998</c:v>
                </c:pt>
                <c:pt idx="3851">
                  <c:v>42.125700000000002</c:v>
                </c:pt>
                <c:pt idx="3852">
                  <c:v>42.116599999999998</c:v>
                </c:pt>
                <c:pt idx="3853">
                  <c:v>42.116300000000003</c:v>
                </c:pt>
                <c:pt idx="3854">
                  <c:v>42.101800000000004</c:v>
                </c:pt>
                <c:pt idx="3855">
                  <c:v>42.101500000000001</c:v>
                </c:pt>
                <c:pt idx="3856">
                  <c:v>42.087699999999998</c:v>
                </c:pt>
                <c:pt idx="3857">
                  <c:v>42.087499999999999</c:v>
                </c:pt>
                <c:pt idx="3858">
                  <c:v>42.073999999999998</c:v>
                </c:pt>
                <c:pt idx="3859">
                  <c:v>42.073799999999999</c:v>
                </c:pt>
                <c:pt idx="3860">
                  <c:v>42.061</c:v>
                </c:pt>
                <c:pt idx="3861">
                  <c:v>42.0608</c:v>
                </c:pt>
                <c:pt idx="3862">
                  <c:v>42.0505</c:v>
                </c:pt>
                <c:pt idx="3863">
                  <c:v>42.0503</c:v>
                </c:pt>
                <c:pt idx="3864">
                  <c:v>42.043799999999997</c:v>
                </c:pt>
                <c:pt idx="3865">
                  <c:v>42.043700000000001</c:v>
                </c:pt>
                <c:pt idx="3866">
                  <c:v>42.039699999999996</c:v>
                </c:pt>
                <c:pt idx="3867">
                  <c:v>42.0396</c:v>
                </c:pt>
                <c:pt idx="3868">
                  <c:v>42.038499999999999</c:v>
                </c:pt>
                <c:pt idx="3869">
                  <c:v>42.038499999999999</c:v>
                </c:pt>
                <c:pt idx="3870">
                  <c:v>42.040500000000002</c:v>
                </c:pt>
                <c:pt idx="3871">
                  <c:v>42.040599999999998</c:v>
                </c:pt>
                <c:pt idx="3872">
                  <c:v>42.045399999999994</c:v>
                </c:pt>
                <c:pt idx="3873">
                  <c:v>42.0456</c:v>
                </c:pt>
                <c:pt idx="3874">
                  <c:v>42.054099999999998</c:v>
                </c:pt>
                <c:pt idx="3875">
                  <c:v>42.054200000000002</c:v>
                </c:pt>
                <c:pt idx="3876">
                  <c:v>42.066000000000003</c:v>
                </c:pt>
                <c:pt idx="3877">
                  <c:v>42.066299999999998</c:v>
                </c:pt>
                <c:pt idx="3878">
                  <c:v>42.080199999999998</c:v>
                </c:pt>
                <c:pt idx="3879">
                  <c:v>42.080399999999997</c:v>
                </c:pt>
                <c:pt idx="3880">
                  <c:v>42.0961</c:v>
                </c:pt>
                <c:pt idx="3881">
                  <c:v>42.096499999999999</c:v>
                </c:pt>
                <c:pt idx="3882">
                  <c:v>42.113799999999998</c:v>
                </c:pt>
                <c:pt idx="3883">
                  <c:v>42.114199999999997</c:v>
                </c:pt>
                <c:pt idx="3884">
                  <c:v>42.131299999999996</c:v>
                </c:pt>
                <c:pt idx="3885">
                  <c:v>42.131599999999999</c:v>
                </c:pt>
                <c:pt idx="3886">
                  <c:v>42.1492</c:v>
                </c:pt>
                <c:pt idx="3887">
                  <c:v>42.1494</c:v>
                </c:pt>
                <c:pt idx="3888">
                  <c:v>42.166000000000004</c:v>
                </c:pt>
                <c:pt idx="3889">
                  <c:v>42.1663</c:v>
                </c:pt>
                <c:pt idx="3890">
                  <c:v>42.182499999999997</c:v>
                </c:pt>
                <c:pt idx="3891">
                  <c:v>42.1828</c:v>
                </c:pt>
                <c:pt idx="3892">
                  <c:v>42.197699999999998</c:v>
                </c:pt>
                <c:pt idx="3893">
                  <c:v>42.198</c:v>
                </c:pt>
                <c:pt idx="3894">
                  <c:v>42.2119</c:v>
                </c:pt>
                <c:pt idx="3895">
                  <c:v>42.2121</c:v>
                </c:pt>
                <c:pt idx="3896">
                  <c:v>42.2256</c:v>
                </c:pt>
                <c:pt idx="3897">
                  <c:v>42.225899999999996</c:v>
                </c:pt>
                <c:pt idx="3898">
                  <c:v>42.238400000000006</c:v>
                </c:pt>
                <c:pt idx="3899">
                  <c:v>42.238599999999998</c:v>
                </c:pt>
                <c:pt idx="3900">
                  <c:v>42.251300000000001</c:v>
                </c:pt>
                <c:pt idx="3901">
                  <c:v>42.251600000000003</c:v>
                </c:pt>
                <c:pt idx="3902">
                  <c:v>42.263599999999997</c:v>
                </c:pt>
                <c:pt idx="3903">
                  <c:v>42.2637</c:v>
                </c:pt>
                <c:pt idx="3904">
                  <c:v>42.273299999999999</c:v>
                </c:pt>
                <c:pt idx="3905">
                  <c:v>42.273400000000002</c:v>
                </c:pt>
                <c:pt idx="3906">
                  <c:v>42.282599999999995</c:v>
                </c:pt>
                <c:pt idx="3907">
                  <c:v>42.282800000000002</c:v>
                </c:pt>
                <c:pt idx="3908">
                  <c:v>42.291899999999998</c:v>
                </c:pt>
                <c:pt idx="3909">
                  <c:v>42.292000000000002</c:v>
                </c:pt>
                <c:pt idx="3910">
                  <c:v>42.301400000000001</c:v>
                </c:pt>
                <c:pt idx="3911">
                  <c:v>42.301600000000001</c:v>
                </c:pt>
                <c:pt idx="3912">
                  <c:v>42.311599999999999</c:v>
                </c:pt>
                <c:pt idx="3913">
                  <c:v>42.311799999999998</c:v>
                </c:pt>
                <c:pt idx="3914">
                  <c:v>42.322199999999995</c:v>
                </c:pt>
                <c:pt idx="3915">
                  <c:v>42.322400000000002</c:v>
                </c:pt>
                <c:pt idx="3916">
                  <c:v>42.333000000000006</c:v>
                </c:pt>
                <c:pt idx="3917">
                  <c:v>42.333199999999998</c:v>
                </c:pt>
                <c:pt idx="3918">
                  <c:v>42.343800000000002</c:v>
                </c:pt>
                <c:pt idx="3919">
                  <c:v>42.344000000000001</c:v>
                </c:pt>
                <c:pt idx="3920">
                  <c:v>42.3553</c:v>
                </c:pt>
                <c:pt idx="3921">
                  <c:v>42.355499999999999</c:v>
                </c:pt>
                <c:pt idx="3922">
                  <c:v>42.366599999999998</c:v>
                </c:pt>
                <c:pt idx="3923">
                  <c:v>42.366800000000005</c:v>
                </c:pt>
                <c:pt idx="3924">
                  <c:v>42.378300000000003</c:v>
                </c:pt>
                <c:pt idx="3925">
                  <c:v>42.378500000000003</c:v>
                </c:pt>
                <c:pt idx="3926">
                  <c:v>42.390099999999997</c:v>
                </c:pt>
                <c:pt idx="3927">
                  <c:v>42.390299999999996</c:v>
                </c:pt>
                <c:pt idx="3928">
                  <c:v>42.402200000000001</c:v>
                </c:pt>
                <c:pt idx="3929">
                  <c:v>42.4024</c:v>
                </c:pt>
                <c:pt idx="3930">
                  <c:v>42.414100000000005</c:v>
                </c:pt>
                <c:pt idx="3931">
                  <c:v>42.414300000000004</c:v>
                </c:pt>
                <c:pt idx="3932">
                  <c:v>42.426000000000002</c:v>
                </c:pt>
                <c:pt idx="3933">
                  <c:v>42.426199999999994</c:v>
                </c:pt>
                <c:pt idx="3934">
                  <c:v>42.438099999999999</c:v>
                </c:pt>
                <c:pt idx="3935">
                  <c:v>42.438299999999998</c:v>
                </c:pt>
                <c:pt idx="3936">
                  <c:v>42.449800000000003</c:v>
                </c:pt>
                <c:pt idx="3937">
                  <c:v>42.4499</c:v>
                </c:pt>
                <c:pt idx="3938">
                  <c:v>42.461199999999998</c:v>
                </c:pt>
                <c:pt idx="3939">
                  <c:v>42.461400000000005</c:v>
                </c:pt>
                <c:pt idx="3940">
                  <c:v>42.4726</c:v>
                </c:pt>
                <c:pt idx="3941">
                  <c:v>42.472799999999999</c:v>
                </c:pt>
                <c:pt idx="3942">
                  <c:v>42.484099999999998</c:v>
                </c:pt>
                <c:pt idx="3943">
                  <c:v>42.484200000000001</c:v>
                </c:pt>
                <c:pt idx="3944">
                  <c:v>42.4953</c:v>
                </c:pt>
                <c:pt idx="3945">
                  <c:v>42.495400000000004</c:v>
                </c:pt>
                <c:pt idx="3946">
                  <c:v>42.506599999999999</c:v>
                </c:pt>
                <c:pt idx="3947">
                  <c:v>42.506700000000002</c:v>
                </c:pt>
                <c:pt idx="3948">
                  <c:v>42.517699999999998</c:v>
                </c:pt>
                <c:pt idx="3949">
                  <c:v>42.517800000000001</c:v>
                </c:pt>
                <c:pt idx="3950">
                  <c:v>42.528799999999997</c:v>
                </c:pt>
                <c:pt idx="3951">
                  <c:v>42.528999999999996</c:v>
                </c:pt>
                <c:pt idx="3952">
                  <c:v>42.54</c:v>
                </c:pt>
                <c:pt idx="3953">
                  <c:v>42.540199999999999</c:v>
                </c:pt>
                <c:pt idx="3954">
                  <c:v>42.550800000000002</c:v>
                </c:pt>
                <c:pt idx="3955">
                  <c:v>42.551000000000002</c:v>
                </c:pt>
                <c:pt idx="3956">
                  <c:v>42.561700000000002</c:v>
                </c:pt>
                <c:pt idx="3957">
                  <c:v>42.561799999999998</c:v>
                </c:pt>
                <c:pt idx="3958">
                  <c:v>42.572600000000001</c:v>
                </c:pt>
                <c:pt idx="3959">
                  <c:v>42.572699999999998</c:v>
                </c:pt>
                <c:pt idx="3960">
                  <c:v>42.583500000000001</c:v>
                </c:pt>
                <c:pt idx="3961">
                  <c:v>42.5837</c:v>
                </c:pt>
                <c:pt idx="3962">
                  <c:v>42.5944</c:v>
                </c:pt>
                <c:pt idx="3963">
                  <c:v>42.594500000000004</c:v>
                </c:pt>
                <c:pt idx="3964">
                  <c:v>42.604799999999997</c:v>
                </c:pt>
                <c:pt idx="3965">
                  <c:v>42.604900000000001</c:v>
                </c:pt>
                <c:pt idx="3966">
                  <c:v>42.615000000000002</c:v>
                </c:pt>
                <c:pt idx="3967">
                  <c:v>42.615100000000005</c:v>
                </c:pt>
                <c:pt idx="3968">
                  <c:v>42.6252</c:v>
                </c:pt>
                <c:pt idx="3969">
                  <c:v>42.625299999999996</c:v>
                </c:pt>
                <c:pt idx="3970">
                  <c:v>42.635399999999997</c:v>
                </c:pt>
                <c:pt idx="3971">
                  <c:v>42.6355</c:v>
                </c:pt>
                <c:pt idx="3972">
                  <c:v>42.645500000000006</c:v>
                </c:pt>
                <c:pt idx="3973">
                  <c:v>42.645600000000002</c:v>
                </c:pt>
                <c:pt idx="3974">
                  <c:v>42.655499999999996</c:v>
                </c:pt>
                <c:pt idx="3975">
                  <c:v>42.6556</c:v>
                </c:pt>
                <c:pt idx="3976">
                  <c:v>42.665799999999997</c:v>
                </c:pt>
                <c:pt idx="3977">
                  <c:v>42.665900000000001</c:v>
                </c:pt>
                <c:pt idx="3978">
                  <c:v>42.675699999999999</c:v>
                </c:pt>
                <c:pt idx="3979">
                  <c:v>42.675800000000002</c:v>
                </c:pt>
                <c:pt idx="3980">
                  <c:v>42.685300000000005</c:v>
                </c:pt>
                <c:pt idx="3981">
                  <c:v>42.685400000000001</c:v>
                </c:pt>
                <c:pt idx="3982">
                  <c:v>42.694700000000005</c:v>
                </c:pt>
                <c:pt idx="3983">
                  <c:v>42.694900000000004</c:v>
                </c:pt>
                <c:pt idx="3984">
                  <c:v>42.7042</c:v>
                </c:pt>
                <c:pt idx="3985">
                  <c:v>42.704300000000003</c:v>
                </c:pt>
                <c:pt idx="3986">
                  <c:v>42.713700000000003</c:v>
                </c:pt>
                <c:pt idx="3987">
                  <c:v>42.713800000000006</c:v>
                </c:pt>
                <c:pt idx="3988">
                  <c:v>42.723400000000005</c:v>
                </c:pt>
                <c:pt idx="3989">
                  <c:v>42.723400000000005</c:v>
                </c:pt>
                <c:pt idx="3990">
                  <c:v>42.732999999999997</c:v>
                </c:pt>
                <c:pt idx="3991">
                  <c:v>42.7331</c:v>
                </c:pt>
                <c:pt idx="3992">
                  <c:v>42.742599999999996</c:v>
                </c:pt>
                <c:pt idx="3993">
                  <c:v>42.742699999999999</c:v>
                </c:pt>
                <c:pt idx="3994">
                  <c:v>42.752099999999999</c:v>
                </c:pt>
                <c:pt idx="3995">
                  <c:v>42.752800000000001</c:v>
                </c:pt>
                <c:pt idx="3996">
                  <c:v>42.762</c:v>
                </c:pt>
                <c:pt idx="3997">
                  <c:v>42.762099999999997</c:v>
                </c:pt>
                <c:pt idx="3998">
                  <c:v>42.771000000000001</c:v>
                </c:pt>
                <c:pt idx="3999">
                  <c:v>42.7712</c:v>
                </c:pt>
                <c:pt idx="4000">
                  <c:v>42.779800000000002</c:v>
                </c:pt>
                <c:pt idx="4001">
                  <c:v>42.779900000000005</c:v>
                </c:pt>
                <c:pt idx="4002">
                  <c:v>42.7881</c:v>
                </c:pt>
                <c:pt idx="4003">
                  <c:v>42.7883</c:v>
                </c:pt>
                <c:pt idx="4004">
                  <c:v>42.796599999999998</c:v>
                </c:pt>
                <c:pt idx="4005">
                  <c:v>42.796700000000001</c:v>
                </c:pt>
                <c:pt idx="4006">
                  <c:v>42.804899999999996</c:v>
                </c:pt>
                <c:pt idx="4007">
                  <c:v>42.805099999999996</c:v>
                </c:pt>
                <c:pt idx="4008">
                  <c:v>42.813700000000004</c:v>
                </c:pt>
                <c:pt idx="4009">
                  <c:v>42.813900000000004</c:v>
                </c:pt>
                <c:pt idx="4010">
                  <c:v>42.822499999999998</c:v>
                </c:pt>
                <c:pt idx="4011">
                  <c:v>42.822699999999998</c:v>
                </c:pt>
                <c:pt idx="4012">
                  <c:v>42.831300000000006</c:v>
                </c:pt>
                <c:pt idx="4013">
                  <c:v>42.831400000000002</c:v>
                </c:pt>
                <c:pt idx="4014">
                  <c:v>42.839500000000001</c:v>
                </c:pt>
                <c:pt idx="4015">
                  <c:v>42.839700000000001</c:v>
                </c:pt>
                <c:pt idx="4016">
                  <c:v>42.847700000000003</c:v>
                </c:pt>
                <c:pt idx="4017">
                  <c:v>42.847900000000003</c:v>
                </c:pt>
                <c:pt idx="4018">
                  <c:v>42.856199999999994</c:v>
                </c:pt>
                <c:pt idx="4019">
                  <c:v>42.856400000000001</c:v>
                </c:pt>
                <c:pt idx="4020">
                  <c:v>42.864800000000002</c:v>
                </c:pt>
                <c:pt idx="4021">
                  <c:v>42.865000000000002</c:v>
                </c:pt>
                <c:pt idx="4022">
                  <c:v>42.8733</c:v>
                </c:pt>
                <c:pt idx="4023">
                  <c:v>42.8735</c:v>
                </c:pt>
                <c:pt idx="4024">
                  <c:v>42.881700000000002</c:v>
                </c:pt>
                <c:pt idx="4025">
                  <c:v>42.881900000000002</c:v>
                </c:pt>
                <c:pt idx="4026">
                  <c:v>42.889600000000002</c:v>
                </c:pt>
                <c:pt idx="4027">
                  <c:v>42.889700000000005</c:v>
                </c:pt>
                <c:pt idx="4028">
                  <c:v>42.897799999999997</c:v>
                </c:pt>
                <c:pt idx="4029">
                  <c:v>42.897999999999996</c:v>
                </c:pt>
                <c:pt idx="4030">
                  <c:v>42.906100000000002</c:v>
                </c:pt>
                <c:pt idx="4031">
                  <c:v>42.906300000000002</c:v>
                </c:pt>
                <c:pt idx="4032">
                  <c:v>42.914500000000004</c:v>
                </c:pt>
                <c:pt idx="4033">
                  <c:v>42.9146</c:v>
                </c:pt>
                <c:pt idx="4034">
                  <c:v>42.922499999999999</c:v>
                </c:pt>
                <c:pt idx="4035">
                  <c:v>42.922599999999996</c:v>
                </c:pt>
                <c:pt idx="4036">
                  <c:v>42.930199999999999</c:v>
                </c:pt>
                <c:pt idx="4037">
                  <c:v>42.930399999999999</c:v>
                </c:pt>
                <c:pt idx="4038">
                  <c:v>42.937799999999996</c:v>
                </c:pt>
                <c:pt idx="4039">
                  <c:v>42.937899999999999</c:v>
                </c:pt>
                <c:pt idx="4040">
                  <c:v>42.945299999999996</c:v>
                </c:pt>
                <c:pt idx="4041">
                  <c:v>42.945499999999996</c:v>
                </c:pt>
                <c:pt idx="4042">
                  <c:v>42.953199999999995</c:v>
                </c:pt>
                <c:pt idx="4043">
                  <c:v>42.953400000000002</c:v>
                </c:pt>
                <c:pt idx="4044">
                  <c:v>42.961399999999998</c:v>
                </c:pt>
                <c:pt idx="4045">
                  <c:v>42.961600000000004</c:v>
                </c:pt>
                <c:pt idx="4046">
                  <c:v>42.969200000000001</c:v>
                </c:pt>
                <c:pt idx="4047">
                  <c:v>42.9694</c:v>
                </c:pt>
                <c:pt idx="4048">
                  <c:v>42.976700000000001</c:v>
                </c:pt>
                <c:pt idx="4049">
                  <c:v>42.976900000000001</c:v>
                </c:pt>
                <c:pt idx="4050">
                  <c:v>42.984300000000005</c:v>
                </c:pt>
                <c:pt idx="4051">
                  <c:v>42.984400000000001</c:v>
                </c:pt>
                <c:pt idx="4052">
                  <c:v>42.992000000000004</c:v>
                </c:pt>
                <c:pt idx="4053">
                  <c:v>42.9923</c:v>
                </c:pt>
                <c:pt idx="4054">
                  <c:v>42.999500000000005</c:v>
                </c:pt>
                <c:pt idx="4055">
                  <c:v>42.999700000000004</c:v>
                </c:pt>
                <c:pt idx="4056">
                  <c:v>43.006700000000002</c:v>
                </c:pt>
                <c:pt idx="4057">
                  <c:v>43.006799999999998</c:v>
                </c:pt>
                <c:pt idx="4058">
                  <c:v>43.013999999999996</c:v>
                </c:pt>
                <c:pt idx="4059">
                  <c:v>43.014099999999999</c:v>
                </c:pt>
                <c:pt idx="4060">
                  <c:v>43.020700000000005</c:v>
                </c:pt>
                <c:pt idx="4061">
                  <c:v>43.020800000000001</c:v>
                </c:pt>
                <c:pt idx="4062">
                  <c:v>43.027200000000001</c:v>
                </c:pt>
                <c:pt idx="4063">
                  <c:v>43.027299999999997</c:v>
                </c:pt>
                <c:pt idx="4064">
                  <c:v>43.033799999999999</c:v>
                </c:pt>
                <c:pt idx="4065">
                  <c:v>43.034000000000006</c:v>
                </c:pt>
                <c:pt idx="4066">
                  <c:v>43.040199999999999</c:v>
                </c:pt>
                <c:pt idx="4067">
                  <c:v>43.040299999999995</c:v>
                </c:pt>
                <c:pt idx="4068">
                  <c:v>43.046399999999998</c:v>
                </c:pt>
                <c:pt idx="4069">
                  <c:v>43.046500000000002</c:v>
                </c:pt>
                <c:pt idx="4070">
                  <c:v>43.052700000000002</c:v>
                </c:pt>
                <c:pt idx="4071">
                  <c:v>43.052800000000005</c:v>
                </c:pt>
                <c:pt idx="4072">
                  <c:v>43.058600000000006</c:v>
                </c:pt>
                <c:pt idx="4073">
                  <c:v>43.058700000000002</c:v>
                </c:pt>
                <c:pt idx="4074">
                  <c:v>43.064400000000006</c:v>
                </c:pt>
                <c:pt idx="4075">
                  <c:v>43.064499999999995</c:v>
                </c:pt>
                <c:pt idx="4076">
                  <c:v>43.0702</c:v>
                </c:pt>
                <c:pt idx="4077">
                  <c:v>43.0702</c:v>
                </c:pt>
                <c:pt idx="4078">
                  <c:v>43.075299999999999</c:v>
                </c:pt>
                <c:pt idx="4079">
                  <c:v>43.075299999999999</c:v>
                </c:pt>
                <c:pt idx="4080">
                  <c:v>43.079799999999999</c:v>
                </c:pt>
                <c:pt idx="4081">
                  <c:v>43.079899999999995</c:v>
                </c:pt>
                <c:pt idx="4082">
                  <c:v>43.084499999999998</c:v>
                </c:pt>
                <c:pt idx="4083">
                  <c:v>43.084499999999998</c:v>
                </c:pt>
                <c:pt idx="4084">
                  <c:v>43.089000000000006</c:v>
                </c:pt>
                <c:pt idx="4085">
                  <c:v>43.089000000000006</c:v>
                </c:pt>
                <c:pt idx="4086">
                  <c:v>43.093399999999995</c:v>
                </c:pt>
                <c:pt idx="4087">
                  <c:v>43.093299999999999</c:v>
                </c:pt>
                <c:pt idx="4088">
                  <c:v>43.097700000000003</c:v>
                </c:pt>
                <c:pt idx="4089">
                  <c:v>43.097700000000003</c:v>
                </c:pt>
                <c:pt idx="4090">
                  <c:v>43.101900000000001</c:v>
                </c:pt>
                <c:pt idx="4091">
                  <c:v>43.101900000000001</c:v>
                </c:pt>
                <c:pt idx="4092">
                  <c:v>43.105400000000003</c:v>
                </c:pt>
                <c:pt idx="4093">
                  <c:v>43.1053</c:v>
                </c:pt>
                <c:pt idx="4094">
                  <c:v>43.108699999999999</c:v>
                </c:pt>
                <c:pt idx="4095">
                  <c:v>43.108699999999999</c:v>
                </c:pt>
                <c:pt idx="4096">
                  <c:v>43.111899999999999</c:v>
                </c:pt>
                <c:pt idx="4097">
                  <c:v>43.111799999999995</c:v>
                </c:pt>
                <c:pt idx="4098">
                  <c:v>43.115000000000002</c:v>
                </c:pt>
                <c:pt idx="4099">
                  <c:v>43.115000000000002</c:v>
                </c:pt>
                <c:pt idx="4100">
                  <c:v>43.118299999999998</c:v>
                </c:pt>
                <c:pt idx="4101">
                  <c:v>43.118299999999998</c:v>
                </c:pt>
                <c:pt idx="4102">
                  <c:v>43.121399999999994</c:v>
                </c:pt>
                <c:pt idx="4103">
                  <c:v>43.121399999999994</c:v>
                </c:pt>
                <c:pt idx="4104">
                  <c:v>43.124700000000004</c:v>
                </c:pt>
                <c:pt idx="4105">
                  <c:v>43.1248</c:v>
                </c:pt>
                <c:pt idx="4106">
                  <c:v>43.127600000000001</c:v>
                </c:pt>
                <c:pt idx="4107">
                  <c:v>43.127699999999997</c:v>
                </c:pt>
                <c:pt idx="4108">
                  <c:v>43.130400000000002</c:v>
                </c:pt>
                <c:pt idx="4109">
                  <c:v>43.130500000000005</c:v>
                </c:pt>
                <c:pt idx="4110">
                  <c:v>43.133400000000002</c:v>
                </c:pt>
                <c:pt idx="4111">
                  <c:v>43.133499999999998</c:v>
                </c:pt>
                <c:pt idx="4112">
                  <c:v>43.136099999999999</c:v>
                </c:pt>
                <c:pt idx="4113">
                  <c:v>43.136200000000002</c:v>
                </c:pt>
                <c:pt idx="4114">
                  <c:v>43.1389</c:v>
                </c:pt>
                <c:pt idx="4115">
                  <c:v>43.138999999999996</c:v>
                </c:pt>
                <c:pt idx="4116">
                  <c:v>43.141300000000001</c:v>
                </c:pt>
                <c:pt idx="4117">
                  <c:v>43.141400000000004</c:v>
                </c:pt>
                <c:pt idx="4118">
                  <c:v>43.143800000000006</c:v>
                </c:pt>
                <c:pt idx="4119">
                  <c:v>43.143900000000002</c:v>
                </c:pt>
                <c:pt idx="4120">
                  <c:v>43.146099999999997</c:v>
                </c:pt>
                <c:pt idx="4121">
                  <c:v>43.1462</c:v>
                </c:pt>
                <c:pt idx="4122">
                  <c:v>43.1479</c:v>
                </c:pt>
                <c:pt idx="4123">
                  <c:v>43.147999999999996</c:v>
                </c:pt>
                <c:pt idx="4124">
                  <c:v>43.149300000000004</c:v>
                </c:pt>
                <c:pt idx="4125">
                  <c:v>43.1494</c:v>
                </c:pt>
                <c:pt idx="4126">
                  <c:v>43.150399999999998</c:v>
                </c:pt>
                <c:pt idx="4127">
                  <c:v>43.150399999999998</c:v>
                </c:pt>
                <c:pt idx="4128">
                  <c:v>43.150500000000001</c:v>
                </c:pt>
                <c:pt idx="4129">
                  <c:v>43.150500000000001</c:v>
                </c:pt>
                <c:pt idx="4130">
                  <c:v>43.150300000000001</c:v>
                </c:pt>
                <c:pt idx="4131">
                  <c:v>43.150300000000001</c:v>
                </c:pt>
                <c:pt idx="4132">
                  <c:v>43.150599999999997</c:v>
                </c:pt>
                <c:pt idx="4133">
                  <c:v>43.150599999999997</c:v>
                </c:pt>
                <c:pt idx="4134">
                  <c:v>43.150399999999998</c:v>
                </c:pt>
                <c:pt idx="4135">
                  <c:v>43.150399999999998</c:v>
                </c:pt>
                <c:pt idx="4136">
                  <c:v>43.149899999999995</c:v>
                </c:pt>
                <c:pt idx="4137">
                  <c:v>43.149899999999995</c:v>
                </c:pt>
                <c:pt idx="4138">
                  <c:v>43.149300000000004</c:v>
                </c:pt>
                <c:pt idx="4139">
                  <c:v>43.149300000000004</c:v>
                </c:pt>
                <c:pt idx="4140">
                  <c:v>43.149100000000004</c:v>
                </c:pt>
                <c:pt idx="4141">
                  <c:v>43.149100000000004</c:v>
                </c:pt>
                <c:pt idx="4142">
                  <c:v>43.148699999999998</c:v>
                </c:pt>
                <c:pt idx="4143">
                  <c:v>43.148699999999998</c:v>
                </c:pt>
                <c:pt idx="4144">
                  <c:v>43.1479</c:v>
                </c:pt>
                <c:pt idx="4145">
                  <c:v>43.1479</c:v>
                </c:pt>
                <c:pt idx="4146">
                  <c:v>43.147199999999998</c:v>
                </c:pt>
                <c:pt idx="4147">
                  <c:v>43.147199999999998</c:v>
                </c:pt>
                <c:pt idx="4148">
                  <c:v>43.1464</c:v>
                </c:pt>
                <c:pt idx="4149">
                  <c:v>43.1464</c:v>
                </c:pt>
                <c:pt idx="4150">
                  <c:v>43.145600000000002</c:v>
                </c:pt>
                <c:pt idx="4151">
                  <c:v>43.145600000000002</c:v>
                </c:pt>
                <c:pt idx="4152">
                  <c:v>43.1447</c:v>
                </c:pt>
                <c:pt idx="4153">
                  <c:v>43.1447</c:v>
                </c:pt>
                <c:pt idx="4154">
                  <c:v>43.1434</c:v>
                </c:pt>
                <c:pt idx="4155">
                  <c:v>43.1434</c:v>
                </c:pt>
                <c:pt idx="4156">
                  <c:v>43.142399999999995</c:v>
                </c:pt>
                <c:pt idx="4157">
                  <c:v>43.142299999999999</c:v>
                </c:pt>
                <c:pt idx="4158">
                  <c:v>43.140499999999996</c:v>
                </c:pt>
                <c:pt idx="4159">
                  <c:v>43.140499999999996</c:v>
                </c:pt>
                <c:pt idx="4160">
                  <c:v>43.138300000000001</c:v>
                </c:pt>
                <c:pt idx="4161">
                  <c:v>43.138300000000001</c:v>
                </c:pt>
                <c:pt idx="4162">
                  <c:v>43.134699999999995</c:v>
                </c:pt>
                <c:pt idx="4163">
                  <c:v>43.134599999999999</c:v>
                </c:pt>
                <c:pt idx="4164">
                  <c:v>43.131</c:v>
                </c:pt>
                <c:pt idx="4165">
                  <c:v>43.131</c:v>
                </c:pt>
                <c:pt idx="4166">
                  <c:v>43.127800000000001</c:v>
                </c:pt>
                <c:pt idx="4167">
                  <c:v>43.127699999999997</c:v>
                </c:pt>
                <c:pt idx="4168">
                  <c:v>43.124700000000004</c:v>
                </c:pt>
                <c:pt idx="4169">
                  <c:v>43.124600000000001</c:v>
                </c:pt>
                <c:pt idx="4170">
                  <c:v>43.121699999999997</c:v>
                </c:pt>
                <c:pt idx="4171">
                  <c:v>43.121699999999997</c:v>
                </c:pt>
                <c:pt idx="4172">
                  <c:v>43.118099999999998</c:v>
                </c:pt>
                <c:pt idx="4173">
                  <c:v>43.117999999999995</c:v>
                </c:pt>
                <c:pt idx="4174">
                  <c:v>43.113</c:v>
                </c:pt>
                <c:pt idx="4175">
                  <c:v>43.112900000000003</c:v>
                </c:pt>
                <c:pt idx="4176">
                  <c:v>43.107999999999997</c:v>
                </c:pt>
                <c:pt idx="4177">
                  <c:v>43.107800000000005</c:v>
                </c:pt>
                <c:pt idx="4178">
                  <c:v>43.102699999999999</c:v>
                </c:pt>
                <c:pt idx="4179">
                  <c:v>43.102599999999995</c:v>
                </c:pt>
                <c:pt idx="4180">
                  <c:v>43.097700000000003</c:v>
                </c:pt>
                <c:pt idx="4181">
                  <c:v>43.0976</c:v>
                </c:pt>
                <c:pt idx="4182">
                  <c:v>43.092700000000001</c:v>
                </c:pt>
                <c:pt idx="4183">
                  <c:v>43.092500000000001</c:v>
                </c:pt>
                <c:pt idx="4184">
                  <c:v>43.087599999999995</c:v>
                </c:pt>
                <c:pt idx="4185">
                  <c:v>43.087499999999999</c:v>
                </c:pt>
                <c:pt idx="4186">
                  <c:v>43.0824</c:v>
                </c:pt>
                <c:pt idx="4187">
                  <c:v>43.082299999999996</c:v>
                </c:pt>
                <c:pt idx="4188">
                  <c:v>43.077400000000004</c:v>
                </c:pt>
                <c:pt idx="4189">
                  <c:v>43.077300000000001</c:v>
                </c:pt>
                <c:pt idx="4190">
                  <c:v>43.071800000000003</c:v>
                </c:pt>
                <c:pt idx="4191">
                  <c:v>43.071600000000004</c:v>
                </c:pt>
                <c:pt idx="4192">
                  <c:v>43.064699999999995</c:v>
                </c:pt>
                <c:pt idx="4193">
                  <c:v>43.064499999999995</c:v>
                </c:pt>
                <c:pt idx="4194">
                  <c:v>43.0578</c:v>
                </c:pt>
                <c:pt idx="4195">
                  <c:v>43.057699999999997</c:v>
                </c:pt>
                <c:pt idx="4196">
                  <c:v>43.051000000000002</c:v>
                </c:pt>
                <c:pt idx="4197">
                  <c:v>43.050900000000006</c:v>
                </c:pt>
                <c:pt idx="4198">
                  <c:v>43.044399999999996</c:v>
                </c:pt>
                <c:pt idx="4199">
                  <c:v>43.044199999999996</c:v>
                </c:pt>
                <c:pt idx="4200">
                  <c:v>43.037600000000005</c:v>
                </c:pt>
                <c:pt idx="4201">
                  <c:v>43.037500000000001</c:v>
                </c:pt>
                <c:pt idx="4202">
                  <c:v>43.030899999999995</c:v>
                </c:pt>
                <c:pt idx="4203">
                  <c:v>43.030699999999996</c:v>
                </c:pt>
                <c:pt idx="4204">
                  <c:v>43.023499999999999</c:v>
                </c:pt>
                <c:pt idx="4205">
                  <c:v>43.023400000000002</c:v>
                </c:pt>
                <c:pt idx="4206">
                  <c:v>43.015900000000002</c:v>
                </c:pt>
                <c:pt idx="4207">
                  <c:v>43.015799999999999</c:v>
                </c:pt>
                <c:pt idx="4208">
                  <c:v>43.008299999999998</c:v>
                </c:pt>
                <c:pt idx="4209">
                  <c:v>43.008099999999999</c:v>
                </c:pt>
                <c:pt idx="4210">
                  <c:v>43.000599999999999</c:v>
                </c:pt>
                <c:pt idx="4211">
                  <c:v>43.000399999999999</c:v>
                </c:pt>
                <c:pt idx="4212">
                  <c:v>42.992000000000004</c:v>
                </c:pt>
                <c:pt idx="4213">
                  <c:v>42.991300000000003</c:v>
                </c:pt>
                <c:pt idx="4214">
                  <c:v>42.982900000000001</c:v>
                </c:pt>
                <c:pt idx="4215">
                  <c:v>42.982800000000005</c:v>
                </c:pt>
                <c:pt idx="4216">
                  <c:v>42.974499999999999</c:v>
                </c:pt>
                <c:pt idx="4217">
                  <c:v>42.974400000000003</c:v>
                </c:pt>
                <c:pt idx="4218">
                  <c:v>42.965900000000005</c:v>
                </c:pt>
                <c:pt idx="4219">
                  <c:v>42.965800000000002</c:v>
                </c:pt>
                <c:pt idx="4220">
                  <c:v>42.957599999999999</c:v>
                </c:pt>
                <c:pt idx="4221">
                  <c:v>42.957500000000003</c:v>
                </c:pt>
                <c:pt idx="4222">
                  <c:v>42.949300000000001</c:v>
                </c:pt>
                <c:pt idx="4223">
                  <c:v>42.949199999999998</c:v>
                </c:pt>
                <c:pt idx="4224">
                  <c:v>42.940800000000003</c:v>
                </c:pt>
                <c:pt idx="4225">
                  <c:v>42.9407</c:v>
                </c:pt>
                <c:pt idx="4226">
                  <c:v>42.932499999999997</c:v>
                </c:pt>
                <c:pt idx="4227">
                  <c:v>42.932400000000001</c:v>
                </c:pt>
                <c:pt idx="4228">
                  <c:v>42.9238</c:v>
                </c:pt>
                <c:pt idx="4229">
                  <c:v>42.923700000000004</c:v>
                </c:pt>
                <c:pt idx="4230">
                  <c:v>42.914999999999999</c:v>
                </c:pt>
                <c:pt idx="4231">
                  <c:v>42.914899999999996</c:v>
                </c:pt>
                <c:pt idx="4232">
                  <c:v>42.9056</c:v>
                </c:pt>
                <c:pt idx="4233">
                  <c:v>42.905499999999996</c:v>
                </c:pt>
                <c:pt idx="4234">
                  <c:v>42.895899999999997</c:v>
                </c:pt>
                <c:pt idx="4235">
                  <c:v>42.895700000000005</c:v>
                </c:pt>
                <c:pt idx="4236">
                  <c:v>42.886300000000006</c:v>
                </c:pt>
                <c:pt idx="4237">
                  <c:v>42.886100000000006</c:v>
                </c:pt>
                <c:pt idx="4238">
                  <c:v>42.876400000000004</c:v>
                </c:pt>
                <c:pt idx="4239">
                  <c:v>42.876400000000004</c:v>
                </c:pt>
                <c:pt idx="4240">
                  <c:v>42.866399999999999</c:v>
                </c:pt>
                <c:pt idx="4241">
                  <c:v>42.866300000000003</c:v>
                </c:pt>
                <c:pt idx="4242">
                  <c:v>42.856699999999996</c:v>
                </c:pt>
                <c:pt idx="4243">
                  <c:v>42.8566</c:v>
                </c:pt>
                <c:pt idx="4244">
                  <c:v>42.846899999999998</c:v>
                </c:pt>
                <c:pt idx="4245">
                  <c:v>42.846799999999995</c:v>
                </c:pt>
                <c:pt idx="4246">
                  <c:v>42.8369</c:v>
                </c:pt>
                <c:pt idx="4247">
                  <c:v>42.8367</c:v>
                </c:pt>
                <c:pt idx="4248">
                  <c:v>42.826500000000003</c:v>
                </c:pt>
                <c:pt idx="4249">
                  <c:v>42.8264</c:v>
                </c:pt>
                <c:pt idx="4250">
                  <c:v>42.815300000000001</c:v>
                </c:pt>
                <c:pt idx="4251">
                  <c:v>42.811599999999999</c:v>
                </c:pt>
                <c:pt idx="4252">
                  <c:v>42.804700000000004</c:v>
                </c:pt>
                <c:pt idx="4253">
                  <c:v>42.792400000000001</c:v>
                </c:pt>
                <c:pt idx="4254">
                  <c:v>42.777900000000002</c:v>
                </c:pt>
                <c:pt idx="4255">
                  <c:v>42.761699999999998</c:v>
                </c:pt>
                <c:pt idx="4256">
                  <c:v>42.743299999999998</c:v>
                </c:pt>
                <c:pt idx="4257">
                  <c:v>42.723400000000005</c:v>
                </c:pt>
                <c:pt idx="4258">
                  <c:v>42.702100000000002</c:v>
                </c:pt>
                <c:pt idx="4259">
                  <c:v>42.679899999999996</c:v>
                </c:pt>
                <c:pt idx="4260">
                  <c:v>42.656300000000002</c:v>
                </c:pt>
                <c:pt idx="4261">
                  <c:v>42.631700000000002</c:v>
                </c:pt>
                <c:pt idx="4262">
                  <c:v>42.605999999999995</c:v>
                </c:pt>
                <c:pt idx="4263">
                  <c:v>42.579499999999996</c:v>
                </c:pt>
                <c:pt idx="4264">
                  <c:v>42.552100000000003</c:v>
                </c:pt>
                <c:pt idx="4265">
                  <c:v>42.523499999999999</c:v>
                </c:pt>
                <c:pt idx="4266">
                  <c:v>42.494100000000003</c:v>
                </c:pt>
                <c:pt idx="4267">
                  <c:v>42.463700000000003</c:v>
                </c:pt>
                <c:pt idx="4268">
                  <c:v>42.4328</c:v>
                </c:pt>
                <c:pt idx="4269">
                  <c:v>42.401300000000006</c:v>
                </c:pt>
                <c:pt idx="4270">
                  <c:v>42.3703</c:v>
                </c:pt>
                <c:pt idx="4271">
                  <c:v>42.338999999999999</c:v>
                </c:pt>
                <c:pt idx="4272">
                  <c:v>42.327400000000004</c:v>
                </c:pt>
                <c:pt idx="4273">
                  <c:v>42.308100000000003</c:v>
                </c:pt>
                <c:pt idx="4274">
                  <c:v>42.278200000000005</c:v>
                </c:pt>
                <c:pt idx="4275">
                  <c:v>42.249400000000001</c:v>
                </c:pt>
                <c:pt idx="4276">
                  <c:v>42.222000000000001</c:v>
                </c:pt>
                <c:pt idx="4277">
                  <c:v>42.195900000000002</c:v>
                </c:pt>
                <c:pt idx="4278">
                  <c:v>42.171100000000003</c:v>
                </c:pt>
                <c:pt idx="4279">
                  <c:v>42.147200000000005</c:v>
                </c:pt>
                <c:pt idx="4280">
                  <c:v>42.124300000000005</c:v>
                </c:pt>
                <c:pt idx="4281">
                  <c:v>42.102199999999996</c:v>
                </c:pt>
                <c:pt idx="4282">
                  <c:v>42.0807</c:v>
                </c:pt>
                <c:pt idx="4283">
                  <c:v>42.059899999999999</c:v>
                </c:pt>
                <c:pt idx="4284">
                  <c:v>42.039899999999996</c:v>
                </c:pt>
                <c:pt idx="4285">
                  <c:v>42.020299999999999</c:v>
                </c:pt>
                <c:pt idx="4286">
                  <c:v>42.001200000000004</c:v>
                </c:pt>
                <c:pt idx="4287">
                  <c:v>41.982400000000005</c:v>
                </c:pt>
                <c:pt idx="4288">
                  <c:v>41.964099999999995</c:v>
                </c:pt>
                <c:pt idx="4289">
                  <c:v>41.945999999999998</c:v>
                </c:pt>
                <c:pt idx="4290">
                  <c:v>41.928100000000001</c:v>
                </c:pt>
                <c:pt idx="4291">
                  <c:v>41.910299999999999</c:v>
                </c:pt>
                <c:pt idx="4292">
                  <c:v>41.892499999999998</c:v>
                </c:pt>
                <c:pt idx="4293">
                  <c:v>41.8857</c:v>
                </c:pt>
                <c:pt idx="4294">
                  <c:v>41.874700000000004</c:v>
                </c:pt>
                <c:pt idx="4295">
                  <c:v>41.8566</c:v>
                </c:pt>
                <c:pt idx="4296">
                  <c:v>41.838500000000003</c:v>
                </c:pt>
                <c:pt idx="4297">
                  <c:v>41.820299999999996</c:v>
                </c:pt>
                <c:pt idx="4298">
                  <c:v>41.801900000000003</c:v>
                </c:pt>
                <c:pt idx="4299">
                  <c:v>41.783200000000001</c:v>
                </c:pt>
                <c:pt idx="4300">
                  <c:v>41.764600000000002</c:v>
                </c:pt>
                <c:pt idx="4301">
                  <c:v>41.745900000000006</c:v>
                </c:pt>
                <c:pt idx="4302">
                  <c:v>41.727199999999996</c:v>
                </c:pt>
                <c:pt idx="4303">
                  <c:v>41.708500000000001</c:v>
                </c:pt>
                <c:pt idx="4304">
                  <c:v>41.689900000000002</c:v>
                </c:pt>
                <c:pt idx="4305">
                  <c:v>41.671300000000002</c:v>
                </c:pt>
                <c:pt idx="4306">
                  <c:v>41.652700000000003</c:v>
                </c:pt>
                <c:pt idx="4307">
                  <c:v>41.6342</c:v>
                </c:pt>
                <c:pt idx="4308">
                  <c:v>41.6158</c:v>
                </c:pt>
                <c:pt idx="4309">
                  <c:v>41.597299999999997</c:v>
                </c:pt>
                <c:pt idx="4310">
                  <c:v>41.579000000000001</c:v>
                </c:pt>
                <c:pt idx="4311">
                  <c:v>41.560699999999997</c:v>
                </c:pt>
                <c:pt idx="4312">
                  <c:v>41.542700000000004</c:v>
                </c:pt>
                <c:pt idx="4313">
                  <c:v>41.524499999999996</c:v>
                </c:pt>
                <c:pt idx="4314">
                  <c:v>41.517099999999999</c:v>
                </c:pt>
                <c:pt idx="4315">
                  <c:v>41.5062</c:v>
                </c:pt>
                <c:pt idx="4316">
                  <c:v>41.487700000000004</c:v>
                </c:pt>
                <c:pt idx="4317">
                  <c:v>41.469499999999996</c:v>
                </c:pt>
                <c:pt idx="4318">
                  <c:v>41.4512</c:v>
                </c:pt>
                <c:pt idx="4319">
                  <c:v>41.4328</c:v>
                </c:pt>
                <c:pt idx="4320">
                  <c:v>41.414499999999997</c:v>
                </c:pt>
                <c:pt idx="4321">
                  <c:v>41.3962</c:v>
                </c:pt>
                <c:pt idx="4322">
                  <c:v>41.377900000000004</c:v>
                </c:pt>
                <c:pt idx="4323">
                  <c:v>41.359499999999997</c:v>
                </c:pt>
                <c:pt idx="4324">
                  <c:v>41.341200000000001</c:v>
                </c:pt>
                <c:pt idx="4325">
                  <c:v>41.322699999999998</c:v>
                </c:pt>
                <c:pt idx="4326">
                  <c:v>41.304400000000001</c:v>
                </c:pt>
                <c:pt idx="4327">
                  <c:v>41.285899999999998</c:v>
                </c:pt>
                <c:pt idx="4328">
                  <c:v>41.267499999999998</c:v>
                </c:pt>
                <c:pt idx="4329">
                  <c:v>41.249000000000002</c:v>
                </c:pt>
                <c:pt idx="4330">
                  <c:v>41.230500000000006</c:v>
                </c:pt>
                <c:pt idx="4331">
                  <c:v>41.212199999999996</c:v>
                </c:pt>
                <c:pt idx="4332">
                  <c:v>41.193800000000003</c:v>
                </c:pt>
                <c:pt idx="4333">
                  <c:v>41.1753</c:v>
                </c:pt>
                <c:pt idx="4334">
                  <c:v>41.156799999999997</c:v>
                </c:pt>
                <c:pt idx="4335">
                  <c:v>41.149499999999996</c:v>
                </c:pt>
                <c:pt idx="4336">
                  <c:v>41.138399999999997</c:v>
                </c:pt>
                <c:pt idx="4337">
                  <c:v>41.119900000000001</c:v>
                </c:pt>
                <c:pt idx="4338">
                  <c:v>41.101400000000005</c:v>
                </c:pt>
                <c:pt idx="4339">
                  <c:v>41.082800000000006</c:v>
                </c:pt>
                <c:pt idx="4340">
                  <c:v>41.064399999999999</c:v>
                </c:pt>
                <c:pt idx="4341">
                  <c:v>41.045900000000003</c:v>
                </c:pt>
                <c:pt idx="4342">
                  <c:v>41.027500000000003</c:v>
                </c:pt>
                <c:pt idx="4343">
                  <c:v>41.009</c:v>
                </c:pt>
                <c:pt idx="4344">
                  <c:v>40.990299999999998</c:v>
                </c:pt>
                <c:pt idx="4345">
                  <c:v>40.971899999999998</c:v>
                </c:pt>
                <c:pt idx="4346">
                  <c:v>40.953400000000002</c:v>
                </c:pt>
                <c:pt idx="4347">
                  <c:v>40.934900000000006</c:v>
                </c:pt>
                <c:pt idx="4348">
                  <c:v>40.916499999999999</c:v>
                </c:pt>
                <c:pt idx="4349">
                  <c:v>40.897799999999997</c:v>
                </c:pt>
                <c:pt idx="4350">
                  <c:v>40.879300000000001</c:v>
                </c:pt>
                <c:pt idx="4351">
                  <c:v>40.860700000000001</c:v>
                </c:pt>
                <c:pt idx="4352">
                  <c:v>40.842200000000005</c:v>
                </c:pt>
                <c:pt idx="4353">
                  <c:v>40.823599999999999</c:v>
                </c:pt>
                <c:pt idx="4354">
                  <c:v>40.805300000000003</c:v>
                </c:pt>
                <c:pt idx="4355">
                  <c:v>40.7866</c:v>
                </c:pt>
                <c:pt idx="4356">
                  <c:v>40.7789</c:v>
                </c:pt>
                <c:pt idx="4357">
                  <c:v>40.768000000000001</c:v>
                </c:pt>
                <c:pt idx="4358">
                  <c:v>40.749499999999998</c:v>
                </c:pt>
                <c:pt idx="4359">
                  <c:v>40.731000000000002</c:v>
                </c:pt>
                <c:pt idx="4360">
                  <c:v>40.712199999999996</c:v>
                </c:pt>
                <c:pt idx="4361">
                  <c:v>40.6935</c:v>
                </c:pt>
                <c:pt idx="4362">
                  <c:v>40.674900000000001</c:v>
                </c:pt>
                <c:pt idx="4363">
                  <c:v>40.656300000000002</c:v>
                </c:pt>
                <c:pt idx="4364">
                  <c:v>40.637600000000006</c:v>
                </c:pt>
                <c:pt idx="4365">
                  <c:v>40.619</c:v>
                </c:pt>
                <c:pt idx="4366">
                  <c:v>40.600299999999997</c:v>
                </c:pt>
                <c:pt idx="4367">
                  <c:v>40.581699999999998</c:v>
                </c:pt>
                <c:pt idx="4368">
                  <c:v>40.563099999999999</c:v>
                </c:pt>
                <c:pt idx="4369">
                  <c:v>40.544499999999999</c:v>
                </c:pt>
                <c:pt idx="4370">
                  <c:v>40.5259</c:v>
                </c:pt>
                <c:pt idx="4371">
                  <c:v>40.507199999999997</c:v>
                </c:pt>
                <c:pt idx="4372">
                  <c:v>40.488599999999998</c:v>
                </c:pt>
                <c:pt idx="4373">
                  <c:v>40.470100000000002</c:v>
                </c:pt>
                <c:pt idx="4374">
                  <c:v>40.451300000000003</c:v>
                </c:pt>
                <c:pt idx="4375">
                  <c:v>40.4328</c:v>
                </c:pt>
                <c:pt idx="4376">
                  <c:v>40.414199999999994</c:v>
                </c:pt>
                <c:pt idx="4377">
                  <c:v>40.406500000000001</c:v>
                </c:pt>
                <c:pt idx="4378">
                  <c:v>40.395499999999998</c:v>
                </c:pt>
                <c:pt idx="4379">
                  <c:v>40.376899999999999</c:v>
                </c:pt>
                <c:pt idx="4380">
                  <c:v>40.3583</c:v>
                </c:pt>
                <c:pt idx="4381">
                  <c:v>40.339700000000001</c:v>
                </c:pt>
                <c:pt idx="4382">
                  <c:v>40.321000000000005</c:v>
                </c:pt>
                <c:pt idx="4383">
                  <c:v>40.302399999999999</c:v>
                </c:pt>
                <c:pt idx="4384">
                  <c:v>40.283799999999999</c:v>
                </c:pt>
                <c:pt idx="4385">
                  <c:v>40.265099999999997</c:v>
                </c:pt>
                <c:pt idx="4386">
                  <c:v>40.246499999999997</c:v>
                </c:pt>
                <c:pt idx="4387">
                  <c:v>40.227699999999999</c:v>
                </c:pt>
                <c:pt idx="4388">
                  <c:v>40.209000000000003</c:v>
                </c:pt>
                <c:pt idx="4389">
                  <c:v>40.190400000000004</c:v>
                </c:pt>
                <c:pt idx="4390">
                  <c:v>40.171699999999994</c:v>
                </c:pt>
                <c:pt idx="4391">
                  <c:v>40.152999999999999</c:v>
                </c:pt>
                <c:pt idx="4392">
                  <c:v>40.134399999999999</c:v>
                </c:pt>
                <c:pt idx="4393">
                  <c:v>40.115600000000001</c:v>
                </c:pt>
                <c:pt idx="4394">
                  <c:v>40.096899999999998</c:v>
                </c:pt>
                <c:pt idx="4395">
                  <c:v>40.078200000000002</c:v>
                </c:pt>
                <c:pt idx="4396">
                  <c:v>40.059899999999999</c:v>
                </c:pt>
                <c:pt idx="4397">
                  <c:v>40.0413</c:v>
                </c:pt>
                <c:pt idx="4398">
                  <c:v>40.033000000000001</c:v>
                </c:pt>
                <c:pt idx="4399">
                  <c:v>40.022599999999997</c:v>
                </c:pt>
                <c:pt idx="4400">
                  <c:v>40.003799999999998</c:v>
                </c:pt>
                <c:pt idx="4401">
                  <c:v>39.985100000000003</c:v>
                </c:pt>
                <c:pt idx="4402">
                  <c:v>39.966500000000003</c:v>
                </c:pt>
                <c:pt idx="4403">
                  <c:v>39.947800000000001</c:v>
                </c:pt>
                <c:pt idx="4404">
                  <c:v>39.929000000000002</c:v>
                </c:pt>
                <c:pt idx="4405">
                  <c:v>39.910299999999999</c:v>
                </c:pt>
                <c:pt idx="4406">
                  <c:v>39.891799999999996</c:v>
                </c:pt>
                <c:pt idx="4407">
                  <c:v>39.872999999999998</c:v>
                </c:pt>
                <c:pt idx="4408">
                  <c:v>39.854399999999998</c:v>
                </c:pt>
                <c:pt idx="4409">
                  <c:v>39.835700000000003</c:v>
                </c:pt>
                <c:pt idx="4410">
                  <c:v>39.816900000000004</c:v>
                </c:pt>
                <c:pt idx="4411">
                  <c:v>39.798200000000001</c:v>
                </c:pt>
                <c:pt idx="4412">
                  <c:v>39.779599999999995</c:v>
                </c:pt>
                <c:pt idx="4413">
                  <c:v>39.760999999999996</c:v>
                </c:pt>
                <c:pt idx="4414">
                  <c:v>39.7423</c:v>
                </c:pt>
                <c:pt idx="4415">
                  <c:v>39.723599999999998</c:v>
                </c:pt>
                <c:pt idx="4416">
                  <c:v>39.704900000000002</c:v>
                </c:pt>
                <c:pt idx="4417">
                  <c:v>39.686300000000003</c:v>
                </c:pt>
                <c:pt idx="4418">
                  <c:v>39.667500000000004</c:v>
                </c:pt>
                <c:pt idx="4419">
                  <c:v>39.659399999999998</c:v>
                </c:pt>
                <c:pt idx="4420">
                  <c:v>39.648899999999998</c:v>
                </c:pt>
                <c:pt idx="4421">
                  <c:v>39.630299999999998</c:v>
                </c:pt>
                <c:pt idx="4422">
                  <c:v>39.611399999999996</c:v>
                </c:pt>
                <c:pt idx="4423">
                  <c:v>39.592799999999997</c:v>
                </c:pt>
                <c:pt idx="4424">
                  <c:v>39.574199999999998</c:v>
                </c:pt>
                <c:pt idx="4425">
                  <c:v>39.555399999999999</c:v>
                </c:pt>
                <c:pt idx="4426">
                  <c:v>39.536700000000003</c:v>
                </c:pt>
                <c:pt idx="4427">
                  <c:v>39.5182</c:v>
                </c:pt>
                <c:pt idx="4428">
                  <c:v>39.499499999999998</c:v>
                </c:pt>
                <c:pt idx="4429">
                  <c:v>39.480800000000002</c:v>
                </c:pt>
                <c:pt idx="4430">
                  <c:v>39.4621</c:v>
                </c:pt>
                <c:pt idx="4431">
                  <c:v>39.443400000000004</c:v>
                </c:pt>
                <c:pt idx="4432">
                  <c:v>39.424700000000001</c:v>
                </c:pt>
                <c:pt idx="4433">
                  <c:v>39.406200000000005</c:v>
                </c:pt>
                <c:pt idx="4434">
                  <c:v>39.387499999999996</c:v>
                </c:pt>
                <c:pt idx="4435">
                  <c:v>39.368699999999997</c:v>
                </c:pt>
                <c:pt idx="4436">
                  <c:v>39.350299999999997</c:v>
                </c:pt>
                <c:pt idx="4437">
                  <c:v>39.331600000000002</c:v>
                </c:pt>
                <c:pt idx="4438">
                  <c:v>39.313300000000005</c:v>
                </c:pt>
                <c:pt idx="4439">
                  <c:v>39.294699999999999</c:v>
                </c:pt>
                <c:pt idx="4440">
                  <c:v>39.286200000000001</c:v>
                </c:pt>
                <c:pt idx="4441">
                  <c:v>39.2759</c:v>
                </c:pt>
                <c:pt idx="4442">
                  <c:v>39.257399999999997</c:v>
                </c:pt>
                <c:pt idx="4443">
                  <c:v>39.238799999999998</c:v>
                </c:pt>
                <c:pt idx="4444">
                  <c:v>39.220199999999998</c:v>
                </c:pt>
                <c:pt idx="4445">
                  <c:v>39.201600000000006</c:v>
                </c:pt>
                <c:pt idx="4446">
                  <c:v>39.183</c:v>
                </c:pt>
                <c:pt idx="4447">
                  <c:v>39.164299999999997</c:v>
                </c:pt>
                <c:pt idx="4448">
                  <c:v>39.145800000000001</c:v>
                </c:pt>
                <c:pt idx="4449">
                  <c:v>39.127299999999998</c:v>
                </c:pt>
                <c:pt idx="4450">
                  <c:v>39.108499999999999</c:v>
                </c:pt>
                <c:pt idx="4451">
                  <c:v>39.0899</c:v>
                </c:pt>
                <c:pt idx="4452">
                  <c:v>39.071399999999997</c:v>
                </c:pt>
                <c:pt idx="4453">
                  <c:v>39.052799999999998</c:v>
                </c:pt>
                <c:pt idx="4454">
                  <c:v>39.034199999999998</c:v>
                </c:pt>
                <c:pt idx="4455">
                  <c:v>39.015700000000002</c:v>
                </c:pt>
                <c:pt idx="4456">
                  <c:v>38.997199999999999</c:v>
                </c:pt>
                <c:pt idx="4457">
                  <c:v>38.9786</c:v>
                </c:pt>
                <c:pt idx="4458">
                  <c:v>38.959899999999998</c:v>
                </c:pt>
                <c:pt idx="4459">
                  <c:v>38.941400000000002</c:v>
                </c:pt>
                <c:pt idx="4460">
                  <c:v>38.922800000000002</c:v>
                </c:pt>
                <c:pt idx="4461">
                  <c:v>38.914499999999997</c:v>
                </c:pt>
                <c:pt idx="4462">
                  <c:v>38.544899999999998</c:v>
                </c:pt>
                <c:pt idx="4463">
                  <c:v>38.177900000000001</c:v>
                </c:pt>
                <c:pt idx="4464">
                  <c:v>38.004200000000004</c:v>
                </c:pt>
                <c:pt idx="4465">
                  <c:v>37.814</c:v>
                </c:pt>
                <c:pt idx="4466">
                  <c:v>37.453800000000001</c:v>
                </c:pt>
                <c:pt idx="4467">
                  <c:v>37.107199999999999</c:v>
                </c:pt>
                <c:pt idx="4468">
                  <c:v>37.097999999999999</c:v>
                </c:pt>
                <c:pt idx="4469">
                  <c:v>36.746099999999998</c:v>
                </c:pt>
                <c:pt idx="4470">
                  <c:v>36.399300000000004</c:v>
                </c:pt>
                <c:pt idx="4471">
                  <c:v>36.237000000000002</c:v>
                </c:pt>
                <c:pt idx="4472">
                  <c:v>36.0578</c:v>
                </c:pt>
                <c:pt idx="4473">
                  <c:v>35.721200000000003</c:v>
                </c:pt>
                <c:pt idx="4474">
                  <c:v>35.3994</c:v>
                </c:pt>
                <c:pt idx="4475">
                  <c:v>35.3904</c:v>
                </c:pt>
                <c:pt idx="4476">
                  <c:v>35.066499999999998</c:v>
                </c:pt>
                <c:pt idx="4477">
                  <c:v>34.748800000000003</c:v>
                </c:pt>
                <c:pt idx="4478">
                  <c:v>34.601600000000005</c:v>
                </c:pt>
                <c:pt idx="4479">
                  <c:v>34.438200000000002</c:v>
                </c:pt>
                <c:pt idx="4480">
                  <c:v>34.134499999999996</c:v>
                </c:pt>
                <c:pt idx="4481">
                  <c:v>33.8459</c:v>
                </c:pt>
                <c:pt idx="4482">
                  <c:v>33.8369</c:v>
                </c:pt>
                <c:pt idx="4483">
                  <c:v>33.546399999999998</c:v>
                </c:pt>
                <c:pt idx="4484">
                  <c:v>33.262600000000006</c:v>
                </c:pt>
                <c:pt idx="4485">
                  <c:v>33.131900000000002</c:v>
                </c:pt>
                <c:pt idx="4486">
                  <c:v>32.984499999999997</c:v>
                </c:pt>
                <c:pt idx="4487">
                  <c:v>32.7136</c:v>
                </c:pt>
                <c:pt idx="4488">
                  <c:v>32.456099999999999</c:v>
                </c:pt>
                <c:pt idx="4489">
                  <c:v>32.448999999999998</c:v>
                </c:pt>
                <c:pt idx="4490">
                  <c:v>32.190999999999995</c:v>
                </c:pt>
                <c:pt idx="4491">
                  <c:v>31.938700000000001</c:v>
                </c:pt>
                <c:pt idx="4492">
                  <c:v>31.8246</c:v>
                </c:pt>
                <c:pt idx="4493">
                  <c:v>31.692600000000002</c:v>
                </c:pt>
                <c:pt idx="4494">
                  <c:v>31.452500000000001</c:v>
                </c:pt>
                <c:pt idx="4495">
                  <c:v>31.226299999999998</c:v>
                </c:pt>
                <c:pt idx="4496">
                  <c:v>31.218200000000003</c:v>
                </c:pt>
                <c:pt idx="4497">
                  <c:v>30.989699999999999</c:v>
                </c:pt>
                <c:pt idx="4498">
                  <c:v>30.7669</c:v>
                </c:pt>
                <c:pt idx="4499">
                  <c:v>30.665100000000002</c:v>
                </c:pt>
                <c:pt idx="4500">
                  <c:v>30.549300000000002</c:v>
                </c:pt>
                <c:pt idx="4501">
                  <c:v>30.3368</c:v>
                </c:pt>
                <c:pt idx="4502">
                  <c:v>30.137799999999999</c:v>
                </c:pt>
                <c:pt idx="4503">
                  <c:v>30.130299999999998</c:v>
                </c:pt>
                <c:pt idx="4504">
                  <c:v>29.929000000000002</c:v>
                </c:pt>
                <c:pt idx="4505">
                  <c:v>29.732399999999998</c:v>
                </c:pt>
                <c:pt idx="4506">
                  <c:v>29.6432</c:v>
                </c:pt>
                <c:pt idx="4507">
                  <c:v>29.540600000000001</c:v>
                </c:pt>
                <c:pt idx="4508">
                  <c:v>29.3537</c:v>
                </c:pt>
                <c:pt idx="4509">
                  <c:v>29.1785</c:v>
                </c:pt>
                <c:pt idx="4510">
                  <c:v>29.171300000000002</c:v>
                </c:pt>
                <c:pt idx="4511">
                  <c:v>28.993600000000001</c:v>
                </c:pt>
                <c:pt idx="4512">
                  <c:v>28.820499999999999</c:v>
                </c:pt>
                <c:pt idx="4513">
                  <c:v>28.7423</c:v>
                </c:pt>
                <c:pt idx="4514">
                  <c:v>28.651499999999999</c:v>
                </c:pt>
                <c:pt idx="4515">
                  <c:v>28.486799999999999</c:v>
                </c:pt>
                <c:pt idx="4516">
                  <c:v>28.332800000000002</c:v>
                </c:pt>
                <c:pt idx="4517">
                  <c:v>28.3262</c:v>
                </c:pt>
                <c:pt idx="4518">
                  <c:v>28.169799999999999</c:v>
                </c:pt>
                <c:pt idx="4519">
                  <c:v>28.017299999999999</c:v>
                </c:pt>
                <c:pt idx="4520">
                  <c:v>27.948799999999999</c:v>
                </c:pt>
                <c:pt idx="4521">
                  <c:v>27.868400000000001</c:v>
                </c:pt>
                <c:pt idx="4522">
                  <c:v>27.722799999999999</c:v>
                </c:pt>
                <c:pt idx="4523">
                  <c:v>27.5871</c:v>
                </c:pt>
                <c:pt idx="4524">
                  <c:v>27.5808</c:v>
                </c:pt>
                <c:pt idx="4525">
                  <c:v>27.442799999999998</c:v>
                </c:pt>
                <c:pt idx="4526">
                  <c:v>27.308399999999999</c:v>
                </c:pt>
                <c:pt idx="4527">
                  <c:v>27.2485</c:v>
                </c:pt>
                <c:pt idx="4528">
                  <c:v>27.177300000000002</c:v>
                </c:pt>
                <c:pt idx="4529">
                  <c:v>27.049199999999999</c:v>
                </c:pt>
                <c:pt idx="4530">
                  <c:v>26.930399999999999</c:v>
                </c:pt>
                <c:pt idx="4531">
                  <c:v>26.924699999999998</c:v>
                </c:pt>
                <c:pt idx="4532">
                  <c:v>26.8032</c:v>
                </c:pt>
                <c:pt idx="4533">
                  <c:v>26.684699999999999</c:v>
                </c:pt>
                <c:pt idx="4534">
                  <c:v>26.632099999999998</c:v>
                </c:pt>
                <c:pt idx="4535">
                  <c:v>26.569400000000002</c:v>
                </c:pt>
                <c:pt idx="4536">
                  <c:v>26.456899999999997</c:v>
                </c:pt>
                <c:pt idx="4537">
                  <c:v>26.352400000000003</c:v>
                </c:pt>
                <c:pt idx="4538">
                  <c:v>26.346999999999998</c:v>
                </c:pt>
                <c:pt idx="4539">
                  <c:v>26.240099999999998</c:v>
                </c:pt>
                <c:pt idx="4540">
                  <c:v>26.1356</c:v>
                </c:pt>
                <c:pt idx="4541">
                  <c:v>26.089600000000001</c:v>
                </c:pt>
                <c:pt idx="4542">
                  <c:v>26.033799999999999</c:v>
                </c:pt>
                <c:pt idx="4543">
                  <c:v>25.9344</c:v>
                </c:pt>
                <c:pt idx="4544">
                  <c:v>25.842299999999998</c:v>
                </c:pt>
                <c:pt idx="4545">
                  <c:v>25.837299999999999</c:v>
                </c:pt>
                <c:pt idx="4546">
                  <c:v>25.7425</c:v>
                </c:pt>
                <c:pt idx="4547">
                  <c:v>25.65</c:v>
                </c:pt>
                <c:pt idx="4548">
                  <c:v>25.609300000000001</c:v>
                </c:pt>
                <c:pt idx="4549">
                  <c:v>25.559799999999999</c:v>
                </c:pt>
                <c:pt idx="4550">
                  <c:v>25.471699999999998</c:v>
                </c:pt>
                <c:pt idx="4551">
                  <c:v>25.3904</c:v>
                </c:pt>
                <c:pt idx="4552">
                  <c:v>25.3857</c:v>
                </c:pt>
                <c:pt idx="4553">
                  <c:v>25.3017</c:v>
                </c:pt>
                <c:pt idx="4554">
                  <c:v>25.219799999999999</c:v>
                </c:pt>
                <c:pt idx="4555">
                  <c:v>25.184000000000001</c:v>
                </c:pt>
                <c:pt idx="4556">
                  <c:v>25.139800000000001</c:v>
                </c:pt>
                <c:pt idx="4557">
                  <c:v>25.062000000000001</c:v>
                </c:pt>
                <c:pt idx="4558">
                  <c:v>24.989599999999999</c:v>
                </c:pt>
                <c:pt idx="4559">
                  <c:v>24.985199999999999</c:v>
                </c:pt>
                <c:pt idx="4560">
                  <c:v>24.910600000000002</c:v>
                </c:pt>
                <c:pt idx="4561">
                  <c:v>24.837700000000002</c:v>
                </c:pt>
                <c:pt idx="4562">
                  <c:v>24.805799999999998</c:v>
                </c:pt>
                <c:pt idx="4563">
                  <c:v>24.765700000000002</c:v>
                </c:pt>
                <c:pt idx="4564">
                  <c:v>24.695800000000002</c:v>
                </c:pt>
                <c:pt idx="4565">
                  <c:v>24.631799999999998</c:v>
                </c:pt>
                <c:pt idx="4566">
                  <c:v>24.627699999999997</c:v>
                </c:pt>
                <c:pt idx="4567">
                  <c:v>24.561300000000003</c:v>
                </c:pt>
                <c:pt idx="4568">
                  <c:v>24.496199999999998</c:v>
                </c:pt>
                <c:pt idx="4569">
                  <c:v>24.4681</c:v>
                </c:pt>
                <c:pt idx="4570">
                  <c:v>24.4328</c:v>
                </c:pt>
                <c:pt idx="4571">
                  <c:v>24.370699999999999</c:v>
                </c:pt>
                <c:pt idx="4572">
                  <c:v>24.313600000000001</c:v>
                </c:pt>
                <c:pt idx="4573">
                  <c:v>24.31</c:v>
                </c:pt>
                <c:pt idx="4574">
                  <c:v>24.250699999999998</c:v>
                </c:pt>
                <c:pt idx="4575">
                  <c:v>24.192700000000002</c:v>
                </c:pt>
                <c:pt idx="4576">
                  <c:v>24.1677</c:v>
                </c:pt>
                <c:pt idx="4577">
                  <c:v>24.136000000000003</c:v>
                </c:pt>
                <c:pt idx="4578">
                  <c:v>24.080399999999997</c:v>
                </c:pt>
                <c:pt idx="4579">
                  <c:v>24.029600000000002</c:v>
                </c:pt>
                <c:pt idx="4580">
                  <c:v>24.026100000000003</c:v>
                </c:pt>
                <c:pt idx="4581">
                  <c:v>23.972799999999999</c:v>
                </c:pt>
                <c:pt idx="4582">
                  <c:v>23.9207</c:v>
                </c:pt>
                <c:pt idx="4583">
                  <c:v>23.898300000000003</c:v>
                </c:pt>
                <c:pt idx="4584">
                  <c:v>23.869700000000002</c:v>
                </c:pt>
                <c:pt idx="4585">
                  <c:v>23.819600000000001</c:v>
                </c:pt>
                <c:pt idx="4586">
                  <c:v>23.774100000000001</c:v>
                </c:pt>
                <c:pt idx="4587">
                  <c:v>23.770800000000001</c:v>
                </c:pt>
                <c:pt idx="4588">
                  <c:v>23.7227</c:v>
                </c:pt>
                <c:pt idx="4589">
                  <c:v>23.6755</c:v>
                </c:pt>
                <c:pt idx="4590">
                  <c:v>23.6554</c:v>
                </c:pt>
                <c:pt idx="4591">
                  <c:v>23.629100000000001</c:v>
                </c:pt>
                <c:pt idx="4592">
                  <c:v>23.584099999999999</c:v>
                </c:pt>
                <c:pt idx="4593">
                  <c:v>23.5428</c:v>
                </c:pt>
                <c:pt idx="4594">
                  <c:v>23.5397</c:v>
                </c:pt>
                <c:pt idx="4595">
                  <c:v>23.496400000000001</c:v>
                </c:pt>
                <c:pt idx="4596">
                  <c:v>23.453600000000002</c:v>
                </c:pt>
                <c:pt idx="4597">
                  <c:v>23.4358</c:v>
                </c:pt>
                <c:pt idx="4598">
                  <c:v>23.412200000000002</c:v>
                </c:pt>
                <c:pt idx="4599">
                  <c:v>23.371300000000002</c:v>
                </c:pt>
                <c:pt idx="4600">
                  <c:v>23.334099999999999</c:v>
                </c:pt>
                <c:pt idx="4601">
                  <c:v>23.331199999999999</c:v>
                </c:pt>
                <c:pt idx="4602">
                  <c:v>23.291900000000002</c:v>
                </c:pt>
                <c:pt idx="4603">
                  <c:v>23.253200000000003</c:v>
                </c:pt>
                <c:pt idx="4604">
                  <c:v>23.236900000000002</c:v>
                </c:pt>
                <c:pt idx="4605">
                  <c:v>23.215399999999999</c:v>
                </c:pt>
                <c:pt idx="4606">
                  <c:v>23.178000000000001</c:v>
                </c:pt>
                <c:pt idx="4607">
                  <c:v>23.144200000000001</c:v>
                </c:pt>
                <c:pt idx="4608">
                  <c:v>23.141400000000001</c:v>
                </c:pt>
                <c:pt idx="4609">
                  <c:v>23.105400000000003</c:v>
                </c:pt>
                <c:pt idx="4610">
                  <c:v>23.069800000000001</c:v>
                </c:pt>
                <c:pt idx="4611">
                  <c:v>23.0549</c:v>
                </c:pt>
                <c:pt idx="4612">
                  <c:v>23.0349</c:v>
                </c:pt>
                <c:pt idx="4613">
                  <c:v>23.000900000000001</c:v>
                </c:pt>
                <c:pt idx="4614">
                  <c:v>22.970000000000002</c:v>
                </c:pt>
                <c:pt idx="4615">
                  <c:v>22.969900000000003</c:v>
                </c:pt>
              </c:numCache>
            </c:numRef>
          </c:yVal>
          <c:smooth val="1"/>
          <c:extLst>
            <c:ext xmlns:c16="http://schemas.microsoft.com/office/drawing/2014/chart" uri="{C3380CC4-5D6E-409C-BE32-E72D297353CC}">
              <c16:uniqueId val="{00000000-3994-453B-9281-F694A6A1A368}"/>
            </c:ext>
          </c:extLst>
        </c:ser>
        <c:ser>
          <c:idx val="1"/>
          <c:order val="1"/>
          <c:tx>
            <c:strRef>
              <c:f>'compare experiment and Paret'!$D$1</c:f>
              <c:strCache>
                <c:ptCount val="1"/>
                <c:pt idx="0">
                  <c:v>EXP 2.99 mk</c:v>
                </c:pt>
              </c:strCache>
            </c:strRef>
          </c:tx>
          <c:spPr>
            <a:ln w="19050" cap="rnd">
              <a:solidFill>
                <a:schemeClr val="accent2"/>
              </a:solidFill>
              <a:round/>
            </a:ln>
            <a:effectLst/>
          </c:spPr>
          <c:marker>
            <c:symbol val="none"/>
          </c:marker>
          <c:xVal>
            <c:numRef>
              <c:f>'compare experiment and Paret'!$C$2:$C$4617</c:f>
              <c:numCache>
                <c:formatCode>0.000</c:formatCode>
                <c:ptCount val="4616"/>
                <c:pt idx="0">
                  <c:v>5.2264799999999996</c:v>
                </c:pt>
                <c:pt idx="1">
                  <c:v>26.132400000000001</c:v>
                </c:pt>
                <c:pt idx="2">
                  <c:v>52.264800000000001</c:v>
                </c:pt>
                <c:pt idx="3">
                  <c:v>62.717799999999997</c:v>
                </c:pt>
                <c:pt idx="4">
                  <c:v>94.076700000000002</c:v>
                </c:pt>
                <c:pt idx="5">
                  <c:v>88.850200000000001</c:v>
                </c:pt>
                <c:pt idx="6">
                  <c:v>94.076700000000002</c:v>
                </c:pt>
                <c:pt idx="7">
                  <c:v>104.53</c:v>
                </c:pt>
                <c:pt idx="8">
                  <c:v>109.756</c:v>
                </c:pt>
                <c:pt idx="9">
                  <c:v>120.209</c:v>
                </c:pt>
                <c:pt idx="10">
                  <c:v>130.66200000000001</c:v>
                </c:pt>
                <c:pt idx="11">
                  <c:v>130.66200000000001</c:v>
                </c:pt>
                <c:pt idx="12">
                  <c:v>130.66200000000001</c:v>
                </c:pt>
                <c:pt idx="13">
                  <c:v>141.11500000000001</c:v>
                </c:pt>
                <c:pt idx="14">
                  <c:v>141.11500000000001</c:v>
                </c:pt>
                <c:pt idx="15">
                  <c:v>141.11500000000001</c:v>
                </c:pt>
                <c:pt idx="16">
                  <c:v>141.11500000000001</c:v>
                </c:pt>
                <c:pt idx="17">
                  <c:v>146.34100000000001</c:v>
                </c:pt>
                <c:pt idx="18">
                  <c:v>146.34100000000001</c:v>
                </c:pt>
                <c:pt idx="19">
                  <c:v>156.79400000000001</c:v>
                </c:pt>
                <c:pt idx="20">
                  <c:v>156.79400000000001</c:v>
                </c:pt>
                <c:pt idx="21">
                  <c:v>162.02099999999999</c:v>
                </c:pt>
                <c:pt idx="22">
                  <c:v>162.02099999999999</c:v>
                </c:pt>
                <c:pt idx="23">
                  <c:v>162.02099999999999</c:v>
                </c:pt>
                <c:pt idx="24">
                  <c:v>172.47399999999999</c:v>
                </c:pt>
                <c:pt idx="25">
                  <c:v>172.47399999999999</c:v>
                </c:pt>
                <c:pt idx="26">
                  <c:v>172.47399999999999</c:v>
                </c:pt>
                <c:pt idx="27">
                  <c:v>172.47399999999999</c:v>
                </c:pt>
                <c:pt idx="28">
                  <c:v>172.47399999999999</c:v>
                </c:pt>
                <c:pt idx="29">
                  <c:v>182.92699999999999</c:v>
                </c:pt>
                <c:pt idx="30">
                  <c:v>188.15299999999999</c:v>
                </c:pt>
                <c:pt idx="31">
                  <c:v>188.15299999999999</c:v>
                </c:pt>
                <c:pt idx="32">
                  <c:v>198.60599999999999</c:v>
                </c:pt>
                <c:pt idx="33">
                  <c:v>198.60599999999999</c:v>
                </c:pt>
                <c:pt idx="34">
                  <c:v>203.833</c:v>
                </c:pt>
                <c:pt idx="35">
                  <c:v>203.833</c:v>
                </c:pt>
                <c:pt idx="36">
                  <c:v>203.833</c:v>
                </c:pt>
                <c:pt idx="37">
                  <c:v>209.059</c:v>
                </c:pt>
                <c:pt idx="38">
                  <c:v>214.286</c:v>
                </c:pt>
                <c:pt idx="39">
                  <c:v>214.286</c:v>
                </c:pt>
                <c:pt idx="40">
                  <c:v>214.286</c:v>
                </c:pt>
                <c:pt idx="41">
                  <c:v>219.512</c:v>
                </c:pt>
                <c:pt idx="42">
                  <c:v>219.512</c:v>
                </c:pt>
                <c:pt idx="43">
                  <c:v>229.965</c:v>
                </c:pt>
                <c:pt idx="44">
                  <c:v>229.965</c:v>
                </c:pt>
                <c:pt idx="45">
                  <c:v>229.965</c:v>
                </c:pt>
                <c:pt idx="46">
                  <c:v>235.19200000000001</c:v>
                </c:pt>
                <c:pt idx="47">
                  <c:v>240.41800000000001</c:v>
                </c:pt>
                <c:pt idx="48">
                  <c:v>250.87100000000001</c:v>
                </c:pt>
                <c:pt idx="49">
                  <c:v>250.87100000000001</c:v>
                </c:pt>
                <c:pt idx="50">
                  <c:v>261.32400000000001</c:v>
                </c:pt>
                <c:pt idx="51">
                  <c:v>266.55099999999999</c:v>
                </c:pt>
                <c:pt idx="52">
                  <c:v>271.77699999999999</c:v>
                </c:pt>
                <c:pt idx="53">
                  <c:v>277.00299999999999</c:v>
                </c:pt>
                <c:pt idx="54">
                  <c:v>277.00299999999999</c:v>
                </c:pt>
                <c:pt idx="55">
                  <c:v>287.45600000000002</c:v>
                </c:pt>
                <c:pt idx="56">
                  <c:v>297.90899999999999</c:v>
                </c:pt>
                <c:pt idx="57">
                  <c:v>303.13600000000002</c:v>
                </c:pt>
                <c:pt idx="58">
                  <c:v>308.36200000000002</c:v>
                </c:pt>
                <c:pt idx="59">
                  <c:v>313.589</c:v>
                </c:pt>
                <c:pt idx="60">
                  <c:v>334.495</c:v>
                </c:pt>
                <c:pt idx="61">
                  <c:v>339.721</c:v>
                </c:pt>
                <c:pt idx="62">
                  <c:v>350.17399999999998</c:v>
                </c:pt>
                <c:pt idx="63">
                  <c:v>355.40100000000001</c:v>
                </c:pt>
                <c:pt idx="64">
                  <c:v>371.08</c:v>
                </c:pt>
                <c:pt idx="65">
                  <c:v>376.30700000000002</c:v>
                </c:pt>
                <c:pt idx="66">
                  <c:v>381.53300000000002</c:v>
                </c:pt>
                <c:pt idx="67">
                  <c:v>397.21300000000002</c:v>
                </c:pt>
                <c:pt idx="68">
                  <c:v>418.11799999999999</c:v>
                </c:pt>
                <c:pt idx="69">
                  <c:v>428.57100000000003</c:v>
                </c:pt>
                <c:pt idx="70">
                  <c:v>444.25099999999998</c:v>
                </c:pt>
                <c:pt idx="71">
                  <c:v>449.47699999999998</c:v>
                </c:pt>
                <c:pt idx="72">
                  <c:v>454.70400000000001</c:v>
                </c:pt>
                <c:pt idx="73">
                  <c:v>470.38299999999998</c:v>
                </c:pt>
                <c:pt idx="74">
                  <c:v>480.83600000000001</c:v>
                </c:pt>
                <c:pt idx="75">
                  <c:v>496.51600000000002</c:v>
                </c:pt>
                <c:pt idx="76">
                  <c:v>512.19500000000005</c:v>
                </c:pt>
                <c:pt idx="77">
                  <c:v>533.101</c:v>
                </c:pt>
                <c:pt idx="78">
                  <c:v>538.32799999999997</c:v>
                </c:pt>
                <c:pt idx="79">
                  <c:v>554.00699999999995</c:v>
                </c:pt>
                <c:pt idx="80">
                  <c:v>564.46</c:v>
                </c:pt>
                <c:pt idx="81">
                  <c:v>574.91300000000001</c:v>
                </c:pt>
                <c:pt idx="82">
                  <c:v>580.13900000000001</c:v>
                </c:pt>
                <c:pt idx="83">
                  <c:v>585.36599999999999</c:v>
                </c:pt>
                <c:pt idx="84">
                  <c:v>595.81899999999996</c:v>
                </c:pt>
                <c:pt idx="85">
                  <c:v>601.04499999999996</c:v>
                </c:pt>
                <c:pt idx="86">
                  <c:v>606.27200000000005</c:v>
                </c:pt>
                <c:pt idx="87">
                  <c:v>611.49800000000005</c:v>
                </c:pt>
                <c:pt idx="88">
                  <c:v>621.95100000000002</c:v>
                </c:pt>
                <c:pt idx="89">
                  <c:v>632.404</c:v>
                </c:pt>
                <c:pt idx="90">
                  <c:v>653.30999999999995</c:v>
                </c:pt>
                <c:pt idx="91">
                  <c:v>648.08399999999995</c:v>
                </c:pt>
                <c:pt idx="92">
                  <c:v>653.30999999999995</c:v>
                </c:pt>
                <c:pt idx="93">
                  <c:v>668.99</c:v>
                </c:pt>
                <c:pt idx="94">
                  <c:v>668.99</c:v>
                </c:pt>
                <c:pt idx="95">
                  <c:v>679.44299999999998</c:v>
                </c:pt>
                <c:pt idx="96">
                  <c:v>689.89499999999998</c:v>
                </c:pt>
                <c:pt idx="97">
                  <c:v>695.12199999999996</c:v>
                </c:pt>
                <c:pt idx="98">
                  <c:v>700.34799999999996</c:v>
                </c:pt>
                <c:pt idx="99">
                  <c:v>731.70699999999999</c:v>
                </c:pt>
                <c:pt idx="100">
                  <c:v>742.16</c:v>
                </c:pt>
                <c:pt idx="101">
                  <c:v>752.61300000000006</c:v>
                </c:pt>
                <c:pt idx="102">
                  <c:v>757.84</c:v>
                </c:pt>
                <c:pt idx="103">
                  <c:v>768.29300000000001</c:v>
                </c:pt>
                <c:pt idx="104">
                  <c:v>773.51900000000001</c:v>
                </c:pt>
                <c:pt idx="105">
                  <c:v>783.97199999999998</c:v>
                </c:pt>
                <c:pt idx="106">
                  <c:v>799.65200000000004</c:v>
                </c:pt>
                <c:pt idx="107">
                  <c:v>815.33100000000002</c:v>
                </c:pt>
                <c:pt idx="108">
                  <c:v>841.46299999999997</c:v>
                </c:pt>
                <c:pt idx="109">
                  <c:v>857.14300000000003</c:v>
                </c:pt>
                <c:pt idx="110">
                  <c:v>857.14300000000003</c:v>
                </c:pt>
                <c:pt idx="111">
                  <c:v>872.822</c:v>
                </c:pt>
                <c:pt idx="112">
                  <c:v>893.72799999999995</c:v>
                </c:pt>
                <c:pt idx="113">
                  <c:v>904.18100000000004</c:v>
                </c:pt>
                <c:pt idx="114">
                  <c:v>919.86099999999999</c:v>
                </c:pt>
                <c:pt idx="115">
                  <c:v>925.08699999999999</c:v>
                </c:pt>
                <c:pt idx="116">
                  <c:v>940.76700000000005</c:v>
                </c:pt>
                <c:pt idx="117">
                  <c:v>951.22</c:v>
                </c:pt>
                <c:pt idx="118">
                  <c:v>966.899</c:v>
                </c:pt>
                <c:pt idx="119">
                  <c:v>987.80499999999995</c:v>
                </c:pt>
                <c:pt idx="120">
                  <c:v>1003.48</c:v>
                </c:pt>
                <c:pt idx="121">
                  <c:v>1029.6199999999999</c:v>
                </c:pt>
                <c:pt idx="122">
                  <c:v>1050.52</c:v>
                </c:pt>
                <c:pt idx="123">
                  <c:v>1055.75</c:v>
                </c:pt>
                <c:pt idx="124">
                  <c:v>1071.43</c:v>
                </c:pt>
                <c:pt idx="125">
                  <c:v>1087.1099999999999</c:v>
                </c:pt>
                <c:pt idx="126">
                  <c:v>1102.79</c:v>
                </c:pt>
                <c:pt idx="127">
                  <c:v>1113.24</c:v>
                </c:pt>
                <c:pt idx="128">
                  <c:v>1128.92</c:v>
                </c:pt>
                <c:pt idx="129">
                  <c:v>1155.05</c:v>
                </c:pt>
                <c:pt idx="130">
                  <c:v>1165.51</c:v>
                </c:pt>
                <c:pt idx="131">
                  <c:v>1175.96</c:v>
                </c:pt>
                <c:pt idx="132">
                  <c:v>1202.0899999999999</c:v>
                </c:pt>
                <c:pt idx="133">
                  <c:v>1212.54</c:v>
                </c:pt>
                <c:pt idx="134">
                  <c:v>1217.77</c:v>
                </c:pt>
                <c:pt idx="135">
                  <c:v>1223</c:v>
                </c:pt>
                <c:pt idx="136">
                  <c:v>1238.68</c:v>
                </c:pt>
                <c:pt idx="137">
                  <c:v>1249.1300000000001</c:v>
                </c:pt>
                <c:pt idx="138">
                  <c:v>1264.81</c:v>
                </c:pt>
                <c:pt idx="139">
                  <c:v>1280.49</c:v>
                </c:pt>
                <c:pt idx="140">
                  <c:v>1301.3900000000001</c:v>
                </c:pt>
                <c:pt idx="141">
                  <c:v>1317.07</c:v>
                </c:pt>
                <c:pt idx="142">
                  <c:v>1311.85</c:v>
                </c:pt>
                <c:pt idx="143">
                  <c:v>1337.98</c:v>
                </c:pt>
                <c:pt idx="144">
                  <c:v>1343.21</c:v>
                </c:pt>
                <c:pt idx="145">
                  <c:v>1369.34</c:v>
                </c:pt>
                <c:pt idx="146">
                  <c:v>1379.79</c:v>
                </c:pt>
                <c:pt idx="147">
                  <c:v>1385.02</c:v>
                </c:pt>
                <c:pt idx="148">
                  <c:v>1390.24</c:v>
                </c:pt>
                <c:pt idx="149">
                  <c:v>1400.7</c:v>
                </c:pt>
                <c:pt idx="150">
                  <c:v>1411.15</c:v>
                </c:pt>
                <c:pt idx="151">
                  <c:v>1432.06</c:v>
                </c:pt>
                <c:pt idx="152">
                  <c:v>1437.28</c:v>
                </c:pt>
                <c:pt idx="153">
                  <c:v>1452.96</c:v>
                </c:pt>
                <c:pt idx="154">
                  <c:v>1458.19</c:v>
                </c:pt>
                <c:pt idx="155">
                  <c:v>1473.87</c:v>
                </c:pt>
                <c:pt idx="156">
                  <c:v>1484.32</c:v>
                </c:pt>
                <c:pt idx="157">
                  <c:v>1494.77</c:v>
                </c:pt>
                <c:pt idx="158">
                  <c:v>1505.23</c:v>
                </c:pt>
                <c:pt idx="159">
                  <c:v>1515.68</c:v>
                </c:pt>
                <c:pt idx="160">
                  <c:v>1547.04</c:v>
                </c:pt>
                <c:pt idx="161">
                  <c:v>1557.49</c:v>
                </c:pt>
                <c:pt idx="162">
                  <c:v>1562.72</c:v>
                </c:pt>
                <c:pt idx="163">
                  <c:v>1578.4</c:v>
                </c:pt>
                <c:pt idx="164">
                  <c:v>1594.08</c:v>
                </c:pt>
                <c:pt idx="165">
                  <c:v>1604.53</c:v>
                </c:pt>
                <c:pt idx="166">
                  <c:v>1630.66</c:v>
                </c:pt>
                <c:pt idx="167">
                  <c:v>1651.57</c:v>
                </c:pt>
                <c:pt idx="168">
                  <c:v>1667.25</c:v>
                </c:pt>
                <c:pt idx="169">
                  <c:v>1693.38</c:v>
                </c:pt>
                <c:pt idx="170">
                  <c:v>1698.61</c:v>
                </c:pt>
                <c:pt idx="171">
                  <c:v>1709.06</c:v>
                </c:pt>
                <c:pt idx="172">
                  <c:v>1735.19</c:v>
                </c:pt>
                <c:pt idx="173">
                  <c:v>1750.87</c:v>
                </c:pt>
                <c:pt idx="174">
                  <c:v>1766.55</c:v>
                </c:pt>
                <c:pt idx="175">
                  <c:v>1782.23</c:v>
                </c:pt>
                <c:pt idx="176">
                  <c:v>1797.91</c:v>
                </c:pt>
                <c:pt idx="177">
                  <c:v>1813.59</c:v>
                </c:pt>
                <c:pt idx="178">
                  <c:v>1829.27</c:v>
                </c:pt>
                <c:pt idx="179">
                  <c:v>1850.17</c:v>
                </c:pt>
                <c:pt idx="180">
                  <c:v>1865.85</c:v>
                </c:pt>
                <c:pt idx="181">
                  <c:v>1886.76</c:v>
                </c:pt>
                <c:pt idx="182">
                  <c:v>1912.89</c:v>
                </c:pt>
                <c:pt idx="183">
                  <c:v>1933.8</c:v>
                </c:pt>
                <c:pt idx="184">
                  <c:v>1949.48</c:v>
                </c:pt>
                <c:pt idx="185">
                  <c:v>1965.16</c:v>
                </c:pt>
                <c:pt idx="186">
                  <c:v>1986.06</c:v>
                </c:pt>
                <c:pt idx="187">
                  <c:v>2017.42</c:v>
                </c:pt>
                <c:pt idx="188">
                  <c:v>2033.1</c:v>
                </c:pt>
                <c:pt idx="189">
                  <c:v>2048.7800000000002</c:v>
                </c:pt>
                <c:pt idx="190">
                  <c:v>2085.37</c:v>
                </c:pt>
                <c:pt idx="191">
                  <c:v>2101.0500000000002</c:v>
                </c:pt>
                <c:pt idx="192">
                  <c:v>2132.4</c:v>
                </c:pt>
                <c:pt idx="193">
                  <c:v>2148.08</c:v>
                </c:pt>
                <c:pt idx="194">
                  <c:v>2168.9899999999998</c:v>
                </c:pt>
                <c:pt idx="195">
                  <c:v>2179.44</c:v>
                </c:pt>
                <c:pt idx="196">
                  <c:v>2205.5700000000002</c:v>
                </c:pt>
                <c:pt idx="197">
                  <c:v>2231.71</c:v>
                </c:pt>
                <c:pt idx="198">
                  <c:v>2247.39</c:v>
                </c:pt>
                <c:pt idx="199">
                  <c:v>2257.84</c:v>
                </c:pt>
                <c:pt idx="200">
                  <c:v>2268.29</c:v>
                </c:pt>
                <c:pt idx="201">
                  <c:v>2273.52</c:v>
                </c:pt>
                <c:pt idx="202">
                  <c:v>2289.1999999999998</c:v>
                </c:pt>
                <c:pt idx="203">
                  <c:v>2304.88</c:v>
                </c:pt>
                <c:pt idx="204">
                  <c:v>2320.56</c:v>
                </c:pt>
                <c:pt idx="205">
                  <c:v>2346.69</c:v>
                </c:pt>
                <c:pt idx="206">
                  <c:v>2346.69</c:v>
                </c:pt>
                <c:pt idx="207">
                  <c:v>2351.92</c:v>
                </c:pt>
                <c:pt idx="208">
                  <c:v>2367.6</c:v>
                </c:pt>
                <c:pt idx="209">
                  <c:v>2372.8200000000002</c:v>
                </c:pt>
                <c:pt idx="210">
                  <c:v>2378.0500000000002</c:v>
                </c:pt>
                <c:pt idx="211">
                  <c:v>2388.5</c:v>
                </c:pt>
                <c:pt idx="212">
                  <c:v>2409.41</c:v>
                </c:pt>
                <c:pt idx="213">
                  <c:v>2409.41</c:v>
                </c:pt>
                <c:pt idx="214">
                  <c:v>2435.54</c:v>
                </c:pt>
                <c:pt idx="215">
                  <c:v>2440.77</c:v>
                </c:pt>
                <c:pt idx="216">
                  <c:v>2461.67</c:v>
                </c:pt>
                <c:pt idx="217">
                  <c:v>2461.67</c:v>
                </c:pt>
                <c:pt idx="218">
                  <c:v>2472.13</c:v>
                </c:pt>
                <c:pt idx="219">
                  <c:v>2482.58</c:v>
                </c:pt>
                <c:pt idx="220">
                  <c:v>2503.48</c:v>
                </c:pt>
                <c:pt idx="221">
                  <c:v>2513.94</c:v>
                </c:pt>
                <c:pt idx="222">
                  <c:v>2534.84</c:v>
                </c:pt>
                <c:pt idx="223">
                  <c:v>2550.52</c:v>
                </c:pt>
                <c:pt idx="224">
                  <c:v>2560.98</c:v>
                </c:pt>
                <c:pt idx="225">
                  <c:v>2571.4299999999998</c:v>
                </c:pt>
                <c:pt idx="226">
                  <c:v>2587.11</c:v>
                </c:pt>
                <c:pt idx="227">
                  <c:v>2592.33</c:v>
                </c:pt>
                <c:pt idx="228">
                  <c:v>2602.79</c:v>
                </c:pt>
                <c:pt idx="229">
                  <c:v>2602.79</c:v>
                </c:pt>
                <c:pt idx="230">
                  <c:v>2618.4699999999998</c:v>
                </c:pt>
                <c:pt idx="231">
                  <c:v>2628.92</c:v>
                </c:pt>
                <c:pt idx="232">
                  <c:v>2639.37</c:v>
                </c:pt>
                <c:pt idx="233">
                  <c:v>2649.83</c:v>
                </c:pt>
                <c:pt idx="234">
                  <c:v>2655.05</c:v>
                </c:pt>
                <c:pt idx="235">
                  <c:v>2655.05</c:v>
                </c:pt>
                <c:pt idx="236">
                  <c:v>2660.28</c:v>
                </c:pt>
                <c:pt idx="237">
                  <c:v>2670.73</c:v>
                </c:pt>
                <c:pt idx="238">
                  <c:v>2670.73</c:v>
                </c:pt>
                <c:pt idx="239">
                  <c:v>2686.41</c:v>
                </c:pt>
                <c:pt idx="240">
                  <c:v>2686.41</c:v>
                </c:pt>
                <c:pt idx="241">
                  <c:v>2696.86</c:v>
                </c:pt>
                <c:pt idx="242">
                  <c:v>2696.86</c:v>
                </c:pt>
                <c:pt idx="243">
                  <c:v>2707.32</c:v>
                </c:pt>
                <c:pt idx="244">
                  <c:v>2712.54</c:v>
                </c:pt>
                <c:pt idx="245">
                  <c:v>2728.22</c:v>
                </c:pt>
                <c:pt idx="246">
                  <c:v>2749.13</c:v>
                </c:pt>
                <c:pt idx="247">
                  <c:v>2775.26</c:v>
                </c:pt>
                <c:pt idx="248">
                  <c:v>2775.26</c:v>
                </c:pt>
                <c:pt idx="249">
                  <c:v>2780.49</c:v>
                </c:pt>
                <c:pt idx="250">
                  <c:v>2796.17</c:v>
                </c:pt>
                <c:pt idx="251">
                  <c:v>2801.39</c:v>
                </c:pt>
                <c:pt idx="252">
                  <c:v>2817.07</c:v>
                </c:pt>
                <c:pt idx="253">
                  <c:v>2817.07</c:v>
                </c:pt>
                <c:pt idx="254">
                  <c:v>2822.3</c:v>
                </c:pt>
                <c:pt idx="255">
                  <c:v>2837.98</c:v>
                </c:pt>
                <c:pt idx="256">
                  <c:v>2864.11</c:v>
                </c:pt>
                <c:pt idx="257">
                  <c:v>2864.11</c:v>
                </c:pt>
                <c:pt idx="258">
                  <c:v>2874.56</c:v>
                </c:pt>
                <c:pt idx="259">
                  <c:v>2890.24</c:v>
                </c:pt>
                <c:pt idx="260">
                  <c:v>2900.7</c:v>
                </c:pt>
                <c:pt idx="261">
                  <c:v>2916.38</c:v>
                </c:pt>
                <c:pt idx="262">
                  <c:v>2916.38</c:v>
                </c:pt>
                <c:pt idx="263">
                  <c:v>2942.51</c:v>
                </c:pt>
                <c:pt idx="264">
                  <c:v>2942.51</c:v>
                </c:pt>
                <c:pt idx="265">
                  <c:v>2952.96</c:v>
                </c:pt>
                <c:pt idx="266">
                  <c:v>2973.87</c:v>
                </c:pt>
                <c:pt idx="267">
                  <c:v>2973.87</c:v>
                </c:pt>
                <c:pt idx="268">
                  <c:v>2973.87</c:v>
                </c:pt>
                <c:pt idx="269">
                  <c:v>2984.32</c:v>
                </c:pt>
                <c:pt idx="270">
                  <c:v>2989.55</c:v>
                </c:pt>
                <c:pt idx="271">
                  <c:v>2994.77</c:v>
                </c:pt>
                <c:pt idx="272">
                  <c:v>3010.45</c:v>
                </c:pt>
                <c:pt idx="273">
                  <c:v>3005.23</c:v>
                </c:pt>
                <c:pt idx="274">
                  <c:v>3010.45</c:v>
                </c:pt>
                <c:pt idx="275">
                  <c:v>3026.13</c:v>
                </c:pt>
              </c:numCache>
            </c:numRef>
          </c:xVal>
          <c:yVal>
            <c:numRef>
              <c:f>'compare experiment and Paret'!$D$2:$D$4617</c:f>
              <c:numCache>
                <c:formatCode>0.000</c:formatCode>
                <c:ptCount val="4616"/>
                <c:pt idx="0">
                  <c:v>6.4166159999999992E-17</c:v>
                </c:pt>
                <c:pt idx="1">
                  <c:v>6.4166159999999992E-17</c:v>
                </c:pt>
                <c:pt idx="2">
                  <c:v>0.41917919999999997</c:v>
                </c:pt>
                <c:pt idx="3">
                  <c:v>1.5399858E-16</c:v>
                </c:pt>
                <c:pt idx="4">
                  <c:v>0.62876880000000002</c:v>
                </c:pt>
                <c:pt idx="5">
                  <c:v>1.4671238</c:v>
                </c:pt>
                <c:pt idx="6">
                  <c:v>2.0958891999999998</c:v>
                </c:pt>
                <c:pt idx="7">
                  <c:v>2.3054787999999999</c:v>
                </c:pt>
                <c:pt idx="8">
                  <c:v>2.9342476</c:v>
                </c:pt>
                <c:pt idx="9">
                  <c:v>3.9821819999999999</c:v>
                </c:pt>
                <c:pt idx="10">
                  <c:v>4.8205539999999996</c:v>
                </c:pt>
                <c:pt idx="11">
                  <c:v>5.6588919999999998</c:v>
                </c:pt>
                <c:pt idx="12">
                  <c:v>6.4972639999999995</c:v>
                </c:pt>
                <c:pt idx="13">
                  <c:v>7.5452119999999994</c:v>
                </c:pt>
                <c:pt idx="14">
                  <c:v>7.7547879999999996</c:v>
                </c:pt>
                <c:pt idx="15">
                  <c:v>8.5931599999999992</c:v>
                </c:pt>
                <c:pt idx="16">
                  <c:v>8.8027359999999994</c:v>
                </c:pt>
                <c:pt idx="17">
                  <c:v>9.0123119999999997</c:v>
                </c:pt>
                <c:pt idx="18">
                  <c:v>9.8506839999999993</c:v>
                </c:pt>
                <c:pt idx="19">
                  <c:v>10.479445999999999</c:v>
                </c:pt>
                <c:pt idx="20">
                  <c:v>11.317817999999999</c:v>
                </c:pt>
                <c:pt idx="21">
                  <c:v>11.946579999999999</c:v>
                </c:pt>
                <c:pt idx="22">
                  <c:v>12.575341999999999</c:v>
                </c:pt>
                <c:pt idx="23">
                  <c:v>12.994527999999999</c:v>
                </c:pt>
                <c:pt idx="24">
                  <c:v>13.623289999999999</c:v>
                </c:pt>
                <c:pt idx="25">
                  <c:v>14.042475999999999</c:v>
                </c:pt>
                <c:pt idx="26">
                  <c:v>14.671237999999999</c:v>
                </c:pt>
                <c:pt idx="27">
                  <c:v>15.299999999999999</c:v>
                </c:pt>
                <c:pt idx="28">
                  <c:v>16.138372</c:v>
                </c:pt>
                <c:pt idx="29">
                  <c:v>17.395896</c:v>
                </c:pt>
                <c:pt idx="30">
                  <c:v>18.024657999999999</c:v>
                </c:pt>
                <c:pt idx="31">
                  <c:v>18.443843999999999</c:v>
                </c:pt>
                <c:pt idx="32">
                  <c:v>19.282181999999999</c:v>
                </c:pt>
                <c:pt idx="33">
                  <c:v>19.910944000000001</c:v>
                </c:pt>
                <c:pt idx="34">
                  <c:v>20.749316</c:v>
                </c:pt>
                <c:pt idx="35">
                  <c:v>21.378077999999999</c:v>
                </c:pt>
                <c:pt idx="36">
                  <c:v>21.797263999999998</c:v>
                </c:pt>
                <c:pt idx="37">
                  <c:v>22.216449999999998</c:v>
                </c:pt>
                <c:pt idx="38">
                  <c:v>23.054787999999999</c:v>
                </c:pt>
                <c:pt idx="39">
                  <c:v>23.054787999999999</c:v>
                </c:pt>
                <c:pt idx="40">
                  <c:v>23.264398</c:v>
                </c:pt>
                <c:pt idx="41">
                  <c:v>23.893159999999998</c:v>
                </c:pt>
                <c:pt idx="42">
                  <c:v>24.521922</c:v>
                </c:pt>
                <c:pt idx="43">
                  <c:v>24.941108</c:v>
                </c:pt>
                <c:pt idx="44">
                  <c:v>25.36026</c:v>
                </c:pt>
                <c:pt idx="45">
                  <c:v>25.779446</c:v>
                </c:pt>
                <c:pt idx="46">
                  <c:v>26.408207999999998</c:v>
                </c:pt>
                <c:pt idx="47">
                  <c:v>26.617818</c:v>
                </c:pt>
                <c:pt idx="48">
                  <c:v>27.246579999999998</c:v>
                </c:pt>
                <c:pt idx="49">
                  <c:v>27.665765999999998</c:v>
                </c:pt>
                <c:pt idx="50">
                  <c:v>28.294528</c:v>
                </c:pt>
                <c:pt idx="51">
                  <c:v>28.504103999999998</c:v>
                </c:pt>
                <c:pt idx="52">
                  <c:v>29.342475999999998</c:v>
                </c:pt>
                <c:pt idx="53">
                  <c:v>29.761627999999998</c:v>
                </c:pt>
                <c:pt idx="54">
                  <c:v>29.971238</c:v>
                </c:pt>
                <c:pt idx="55">
                  <c:v>31.019185999999998</c:v>
                </c:pt>
                <c:pt idx="56">
                  <c:v>31.228762</c:v>
                </c:pt>
                <c:pt idx="57">
                  <c:v>31.647948</c:v>
                </c:pt>
                <c:pt idx="58">
                  <c:v>32.276710000000001</c:v>
                </c:pt>
                <c:pt idx="59">
                  <c:v>32.695895999999998</c:v>
                </c:pt>
                <c:pt idx="60">
                  <c:v>33.324657999999999</c:v>
                </c:pt>
                <c:pt idx="61">
                  <c:v>33.534233999999998</c:v>
                </c:pt>
                <c:pt idx="62">
                  <c:v>34.372639999999997</c:v>
                </c:pt>
                <c:pt idx="63">
                  <c:v>34.372639999999997</c:v>
                </c:pt>
                <c:pt idx="64">
                  <c:v>35.001300000000001</c:v>
                </c:pt>
                <c:pt idx="65">
                  <c:v>35.001300000000001</c:v>
                </c:pt>
                <c:pt idx="66">
                  <c:v>35.420519999999996</c:v>
                </c:pt>
                <c:pt idx="67">
                  <c:v>35.420519999999996</c:v>
                </c:pt>
                <c:pt idx="68">
                  <c:v>35.211079999999995</c:v>
                </c:pt>
                <c:pt idx="69">
                  <c:v>35.211079999999995</c:v>
                </c:pt>
                <c:pt idx="70">
                  <c:v>35.001300000000001</c:v>
                </c:pt>
                <c:pt idx="71">
                  <c:v>35.211079999999995</c:v>
                </c:pt>
                <c:pt idx="72">
                  <c:v>35.420519999999996</c:v>
                </c:pt>
                <c:pt idx="73">
                  <c:v>35.001300000000001</c:v>
                </c:pt>
                <c:pt idx="74">
                  <c:v>35.211079999999995</c:v>
                </c:pt>
                <c:pt idx="75">
                  <c:v>35.001300000000001</c:v>
                </c:pt>
                <c:pt idx="76">
                  <c:v>34.79186</c:v>
                </c:pt>
                <c:pt idx="77">
                  <c:v>35.001300000000001</c:v>
                </c:pt>
                <c:pt idx="78">
                  <c:v>35.001300000000001</c:v>
                </c:pt>
                <c:pt idx="79">
                  <c:v>34.582079999999998</c:v>
                </c:pt>
                <c:pt idx="80">
                  <c:v>34.582079999999998</c:v>
                </c:pt>
                <c:pt idx="81">
                  <c:v>34.582079999999998</c:v>
                </c:pt>
                <c:pt idx="82">
                  <c:v>34.582079999999998</c:v>
                </c:pt>
                <c:pt idx="83">
                  <c:v>34.582079999999998</c:v>
                </c:pt>
                <c:pt idx="84">
                  <c:v>34.372639999999997</c:v>
                </c:pt>
                <c:pt idx="85">
                  <c:v>34.372639999999997</c:v>
                </c:pt>
                <c:pt idx="86">
                  <c:v>34.372639999999997</c:v>
                </c:pt>
                <c:pt idx="87">
                  <c:v>34.162860000000002</c:v>
                </c:pt>
                <c:pt idx="88">
                  <c:v>33.743843999999996</c:v>
                </c:pt>
                <c:pt idx="89">
                  <c:v>33.953420000000001</c:v>
                </c:pt>
                <c:pt idx="90">
                  <c:v>33.743843999999996</c:v>
                </c:pt>
                <c:pt idx="91">
                  <c:v>33.953420000000001</c:v>
                </c:pt>
                <c:pt idx="92">
                  <c:v>33.953420000000001</c:v>
                </c:pt>
                <c:pt idx="93">
                  <c:v>33.743843999999996</c:v>
                </c:pt>
                <c:pt idx="94">
                  <c:v>33.534233999999998</c:v>
                </c:pt>
                <c:pt idx="95">
                  <c:v>33.534233999999998</c:v>
                </c:pt>
                <c:pt idx="96">
                  <c:v>32.905471999999996</c:v>
                </c:pt>
                <c:pt idx="97">
                  <c:v>32.905471999999996</c:v>
                </c:pt>
                <c:pt idx="98">
                  <c:v>32.486286</c:v>
                </c:pt>
                <c:pt idx="99">
                  <c:v>32.695895999999998</c:v>
                </c:pt>
                <c:pt idx="100">
                  <c:v>32.695895999999998</c:v>
                </c:pt>
                <c:pt idx="101">
                  <c:v>33.115082000000001</c:v>
                </c:pt>
                <c:pt idx="102">
                  <c:v>32.905471999999996</c:v>
                </c:pt>
                <c:pt idx="103">
                  <c:v>32.905471999999996</c:v>
                </c:pt>
                <c:pt idx="104">
                  <c:v>32.905471999999996</c:v>
                </c:pt>
                <c:pt idx="105">
                  <c:v>32.695895999999998</c:v>
                </c:pt>
                <c:pt idx="106">
                  <c:v>32.276710000000001</c:v>
                </c:pt>
                <c:pt idx="107">
                  <c:v>32.276710000000001</c:v>
                </c:pt>
                <c:pt idx="108">
                  <c:v>32.486286</c:v>
                </c:pt>
                <c:pt idx="109">
                  <c:v>32.276710000000001</c:v>
                </c:pt>
                <c:pt idx="110">
                  <c:v>31.647948</c:v>
                </c:pt>
                <c:pt idx="111">
                  <c:v>31.857523999999998</c:v>
                </c:pt>
                <c:pt idx="112">
                  <c:v>31.647948</c:v>
                </c:pt>
                <c:pt idx="113">
                  <c:v>31.019185999999998</c:v>
                </c:pt>
                <c:pt idx="114">
                  <c:v>31.019185999999998</c:v>
                </c:pt>
                <c:pt idx="115">
                  <c:v>30.390423999999999</c:v>
                </c:pt>
                <c:pt idx="116">
                  <c:v>30.809576</c:v>
                </c:pt>
                <c:pt idx="117">
                  <c:v>31.019185999999998</c:v>
                </c:pt>
                <c:pt idx="118">
                  <c:v>31.019185999999998</c:v>
                </c:pt>
                <c:pt idx="119">
                  <c:v>30.599999999999998</c:v>
                </c:pt>
                <c:pt idx="120">
                  <c:v>30.809576</c:v>
                </c:pt>
                <c:pt idx="121">
                  <c:v>30.599999999999998</c:v>
                </c:pt>
                <c:pt idx="122">
                  <c:v>30.809576</c:v>
                </c:pt>
                <c:pt idx="123">
                  <c:v>30.809576</c:v>
                </c:pt>
                <c:pt idx="124">
                  <c:v>30.390423999999999</c:v>
                </c:pt>
                <c:pt idx="125">
                  <c:v>30.390423999999999</c:v>
                </c:pt>
                <c:pt idx="126">
                  <c:v>30.390423999999999</c:v>
                </c:pt>
                <c:pt idx="127">
                  <c:v>29.761627999999998</c:v>
                </c:pt>
                <c:pt idx="128">
                  <c:v>29.761627999999998</c:v>
                </c:pt>
                <c:pt idx="129">
                  <c:v>29.761627999999998</c:v>
                </c:pt>
                <c:pt idx="130">
                  <c:v>29.552052</c:v>
                </c:pt>
                <c:pt idx="131">
                  <c:v>29.342475999999998</c:v>
                </c:pt>
                <c:pt idx="132">
                  <c:v>29.342475999999998</c:v>
                </c:pt>
                <c:pt idx="133">
                  <c:v>28.923289999999998</c:v>
                </c:pt>
                <c:pt idx="134">
                  <c:v>29.132866</c:v>
                </c:pt>
                <c:pt idx="135">
                  <c:v>29.342475999999998</c:v>
                </c:pt>
                <c:pt idx="136">
                  <c:v>29.342475999999998</c:v>
                </c:pt>
                <c:pt idx="137">
                  <c:v>28.923289999999998</c:v>
                </c:pt>
                <c:pt idx="138">
                  <c:v>28.504103999999998</c:v>
                </c:pt>
                <c:pt idx="139">
                  <c:v>28.294528</c:v>
                </c:pt>
                <c:pt idx="140">
                  <c:v>28.294528</c:v>
                </c:pt>
                <c:pt idx="141">
                  <c:v>27.875342</c:v>
                </c:pt>
                <c:pt idx="142">
                  <c:v>28.713714</c:v>
                </c:pt>
                <c:pt idx="143">
                  <c:v>28.294528</c:v>
                </c:pt>
                <c:pt idx="144">
                  <c:v>28.504103999999998</c:v>
                </c:pt>
                <c:pt idx="145">
                  <c:v>28.294528</c:v>
                </c:pt>
                <c:pt idx="146">
                  <c:v>28.084917999999998</c:v>
                </c:pt>
                <c:pt idx="147">
                  <c:v>28.084917999999998</c:v>
                </c:pt>
                <c:pt idx="148">
                  <c:v>28.084917999999998</c:v>
                </c:pt>
                <c:pt idx="149">
                  <c:v>28.084917999999998</c:v>
                </c:pt>
                <c:pt idx="150">
                  <c:v>27.875342</c:v>
                </c:pt>
                <c:pt idx="151">
                  <c:v>27.665765999999998</c:v>
                </c:pt>
                <c:pt idx="152">
                  <c:v>27.665765999999998</c:v>
                </c:pt>
                <c:pt idx="153">
                  <c:v>27.665765999999998</c:v>
                </c:pt>
                <c:pt idx="154">
                  <c:v>27.665765999999998</c:v>
                </c:pt>
                <c:pt idx="155">
                  <c:v>27.246579999999998</c:v>
                </c:pt>
                <c:pt idx="156">
                  <c:v>27.665765999999998</c:v>
                </c:pt>
                <c:pt idx="157">
                  <c:v>27.246579999999998</c:v>
                </c:pt>
                <c:pt idx="158">
                  <c:v>27.246579999999998</c:v>
                </c:pt>
                <c:pt idx="159">
                  <c:v>27.456156</c:v>
                </c:pt>
                <c:pt idx="160">
                  <c:v>27.456156</c:v>
                </c:pt>
                <c:pt idx="161">
                  <c:v>26.827393999999998</c:v>
                </c:pt>
                <c:pt idx="162">
                  <c:v>26.617818</c:v>
                </c:pt>
                <c:pt idx="163">
                  <c:v>26.827393999999998</c:v>
                </c:pt>
                <c:pt idx="164">
                  <c:v>26.408207999999998</c:v>
                </c:pt>
                <c:pt idx="165">
                  <c:v>26.408207999999998</c:v>
                </c:pt>
                <c:pt idx="166">
                  <c:v>26.198632</c:v>
                </c:pt>
                <c:pt idx="167">
                  <c:v>26.198632</c:v>
                </c:pt>
                <c:pt idx="168">
                  <c:v>26.198632</c:v>
                </c:pt>
                <c:pt idx="169">
                  <c:v>25.989055999999998</c:v>
                </c:pt>
                <c:pt idx="170">
                  <c:v>25.36026</c:v>
                </c:pt>
                <c:pt idx="171">
                  <c:v>25.36026</c:v>
                </c:pt>
                <c:pt idx="172">
                  <c:v>25.150683999999998</c:v>
                </c:pt>
                <c:pt idx="173">
                  <c:v>25.569869999999998</c:v>
                </c:pt>
                <c:pt idx="174">
                  <c:v>25.779446</c:v>
                </c:pt>
                <c:pt idx="175">
                  <c:v>25.989055999999998</c:v>
                </c:pt>
                <c:pt idx="176">
                  <c:v>25.779446</c:v>
                </c:pt>
                <c:pt idx="177">
                  <c:v>25.36026</c:v>
                </c:pt>
                <c:pt idx="178">
                  <c:v>25.150683999999998</c:v>
                </c:pt>
                <c:pt idx="179">
                  <c:v>24.941108</c:v>
                </c:pt>
                <c:pt idx="180">
                  <c:v>24.731497999999998</c:v>
                </c:pt>
                <c:pt idx="181">
                  <c:v>24.941108</c:v>
                </c:pt>
                <c:pt idx="182">
                  <c:v>24.941108</c:v>
                </c:pt>
                <c:pt idx="183">
                  <c:v>24.941108</c:v>
                </c:pt>
                <c:pt idx="184">
                  <c:v>24.312311999999999</c:v>
                </c:pt>
                <c:pt idx="185">
                  <c:v>24.312311999999999</c:v>
                </c:pt>
                <c:pt idx="186">
                  <c:v>24.312311999999999</c:v>
                </c:pt>
                <c:pt idx="187">
                  <c:v>24.102736</c:v>
                </c:pt>
                <c:pt idx="188">
                  <c:v>24.102736</c:v>
                </c:pt>
                <c:pt idx="189">
                  <c:v>24.312311999999999</c:v>
                </c:pt>
                <c:pt idx="190">
                  <c:v>23.893159999999998</c:v>
                </c:pt>
                <c:pt idx="191">
                  <c:v>23.893159999999998</c:v>
                </c:pt>
                <c:pt idx="192">
                  <c:v>24.102736</c:v>
                </c:pt>
                <c:pt idx="193">
                  <c:v>23.68355</c:v>
                </c:pt>
                <c:pt idx="194">
                  <c:v>23.473973999999998</c:v>
                </c:pt>
                <c:pt idx="195">
                  <c:v>23.473973999999998</c:v>
                </c:pt>
                <c:pt idx="196">
                  <c:v>23.473973999999998</c:v>
                </c:pt>
                <c:pt idx="197">
                  <c:v>23.473973999999998</c:v>
                </c:pt>
                <c:pt idx="198">
                  <c:v>23.473973999999998</c:v>
                </c:pt>
                <c:pt idx="199">
                  <c:v>23.473973999999998</c:v>
                </c:pt>
                <c:pt idx="200">
                  <c:v>23.264398</c:v>
                </c:pt>
                <c:pt idx="201">
                  <c:v>23.054787999999999</c:v>
                </c:pt>
                <c:pt idx="202">
                  <c:v>23.054787999999999</c:v>
                </c:pt>
                <c:pt idx="203">
                  <c:v>23.473973999999998</c:v>
                </c:pt>
                <c:pt idx="204">
                  <c:v>23.054787999999999</c:v>
                </c:pt>
                <c:pt idx="205">
                  <c:v>23.054787999999999</c:v>
                </c:pt>
                <c:pt idx="206">
                  <c:v>23.054787999999999</c:v>
                </c:pt>
                <c:pt idx="207">
                  <c:v>23.054787999999999</c:v>
                </c:pt>
                <c:pt idx="208">
                  <c:v>23.054787999999999</c:v>
                </c:pt>
                <c:pt idx="209">
                  <c:v>23.054787999999999</c:v>
                </c:pt>
                <c:pt idx="210">
                  <c:v>23.054787999999999</c:v>
                </c:pt>
                <c:pt idx="211">
                  <c:v>23.054787999999999</c:v>
                </c:pt>
                <c:pt idx="212">
                  <c:v>22.635601999999999</c:v>
                </c:pt>
                <c:pt idx="213">
                  <c:v>22.845212</c:v>
                </c:pt>
                <c:pt idx="214">
                  <c:v>22.845212</c:v>
                </c:pt>
                <c:pt idx="215">
                  <c:v>22.845212</c:v>
                </c:pt>
                <c:pt idx="216">
                  <c:v>22.635601999999999</c:v>
                </c:pt>
                <c:pt idx="217">
                  <c:v>22.635601999999999</c:v>
                </c:pt>
                <c:pt idx="218">
                  <c:v>22.635601999999999</c:v>
                </c:pt>
                <c:pt idx="219">
                  <c:v>22.845212</c:v>
                </c:pt>
                <c:pt idx="220">
                  <c:v>22.845212</c:v>
                </c:pt>
                <c:pt idx="221">
                  <c:v>22.845212</c:v>
                </c:pt>
                <c:pt idx="222">
                  <c:v>22.426026</c:v>
                </c:pt>
                <c:pt idx="223">
                  <c:v>22.426026</c:v>
                </c:pt>
                <c:pt idx="224">
                  <c:v>22.845212</c:v>
                </c:pt>
                <c:pt idx="225">
                  <c:v>22.635601999999999</c:v>
                </c:pt>
                <c:pt idx="226">
                  <c:v>22.426026</c:v>
                </c:pt>
                <c:pt idx="227">
                  <c:v>22.216449999999998</c:v>
                </c:pt>
                <c:pt idx="228">
                  <c:v>22.216449999999998</c:v>
                </c:pt>
                <c:pt idx="229">
                  <c:v>22.216449999999998</c:v>
                </c:pt>
                <c:pt idx="230">
                  <c:v>22.00684</c:v>
                </c:pt>
                <c:pt idx="231">
                  <c:v>22.426026</c:v>
                </c:pt>
                <c:pt idx="232">
                  <c:v>22.00684</c:v>
                </c:pt>
                <c:pt idx="233">
                  <c:v>22.216449999999998</c:v>
                </c:pt>
                <c:pt idx="234">
                  <c:v>22.216449999999998</c:v>
                </c:pt>
                <c:pt idx="235">
                  <c:v>22.216449999999998</c:v>
                </c:pt>
                <c:pt idx="236">
                  <c:v>22.00684</c:v>
                </c:pt>
                <c:pt idx="237">
                  <c:v>22.216449999999998</c:v>
                </c:pt>
                <c:pt idx="238">
                  <c:v>22.635601999999999</c:v>
                </c:pt>
                <c:pt idx="239">
                  <c:v>22.426026</c:v>
                </c:pt>
                <c:pt idx="240">
                  <c:v>22.00684</c:v>
                </c:pt>
                <c:pt idx="241">
                  <c:v>22.426026</c:v>
                </c:pt>
                <c:pt idx="242">
                  <c:v>21.797263999999998</c:v>
                </c:pt>
                <c:pt idx="243">
                  <c:v>22.00684</c:v>
                </c:pt>
                <c:pt idx="244">
                  <c:v>22.426026</c:v>
                </c:pt>
                <c:pt idx="245">
                  <c:v>22.635601999999999</c:v>
                </c:pt>
                <c:pt idx="246">
                  <c:v>22.426026</c:v>
                </c:pt>
                <c:pt idx="247">
                  <c:v>22.00684</c:v>
                </c:pt>
                <c:pt idx="248">
                  <c:v>22.216449999999998</c:v>
                </c:pt>
                <c:pt idx="249">
                  <c:v>22.00684</c:v>
                </c:pt>
                <c:pt idx="250">
                  <c:v>21.797263999999998</c:v>
                </c:pt>
                <c:pt idx="251">
                  <c:v>21.797263999999998</c:v>
                </c:pt>
                <c:pt idx="252">
                  <c:v>22.426026</c:v>
                </c:pt>
                <c:pt idx="253">
                  <c:v>22.00684</c:v>
                </c:pt>
                <c:pt idx="254">
                  <c:v>22.00684</c:v>
                </c:pt>
                <c:pt idx="255">
                  <c:v>21.797263999999998</c:v>
                </c:pt>
                <c:pt idx="256">
                  <c:v>21.797263999999998</c:v>
                </c:pt>
                <c:pt idx="257">
                  <c:v>22.00684</c:v>
                </c:pt>
                <c:pt idx="258">
                  <c:v>22.00684</c:v>
                </c:pt>
                <c:pt idx="259">
                  <c:v>22.00684</c:v>
                </c:pt>
                <c:pt idx="260">
                  <c:v>22.216449999999998</c:v>
                </c:pt>
                <c:pt idx="261">
                  <c:v>22.216449999999998</c:v>
                </c:pt>
                <c:pt idx="262">
                  <c:v>22.00684</c:v>
                </c:pt>
                <c:pt idx="263">
                  <c:v>21.168502</c:v>
                </c:pt>
                <c:pt idx="264">
                  <c:v>21.168502</c:v>
                </c:pt>
                <c:pt idx="265">
                  <c:v>21.378077999999999</c:v>
                </c:pt>
                <c:pt idx="266">
                  <c:v>21.378077999999999</c:v>
                </c:pt>
                <c:pt idx="267">
                  <c:v>21.378077999999999</c:v>
                </c:pt>
                <c:pt idx="268">
                  <c:v>21.168502</c:v>
                </c:pt>
                <c:pt idx="269">
                  <c:v>21.587688</c:v>
                </c:pt>
                <c:pt idx="270">
                  <c:v>21.378077999999999</c:v>
                </c:pt>
                <c:pt idx="271">
                  <c:v>21.168502</c:v>
                </c:pt>
                <c:pt idx="272">
                  <c:v>21.797263999999998</c:v>
                </c:pt>
                <c:pt idx="273">
                  <c:v>21.378077999999999</c:v>
                </c:pt>
                <c:pt idx="274">
                  <c:v>21.378077999999999</c:v>
                </c:pt>
                <c:pt idx="275">
                  <c:v>21.378077999999999</c:v>
                </c:pt>
              </c:numCache>
            </c:numRef>
          </c:yVal>
          <c:smooth val="1"/>
          <c:extLst>
            <c:ext xmlns:c16="http://schemas.microsoft.com/office/drawing/2014/chart" uri="{C3380CC4-5D6E-409C-BE32-E72D297353CC}">
              <c16:uniqueId val="{00000001-3994-453B-9281-F694A6A1A368}"/>
            </c:ext>
          </c:extLst>
        </c:ser>
        <c:ser>
          <c:idx val="2"/>
          <c:order val="2"/>
          <c:tx>
            <c:strRef>
              <c:f>'compare experiment and Paret'!$G$1</c:f>
              <c:strCache>
                <c:ptCount val="1"/>
                <c:pt idx="0">
                  <c:v>PARET 3.87 mk</c:v>
                </c:pt>
              </c:strCache>
            </c:strRef>
          </c:tx>
          <c:spPr>
            <a:ln w="19050" cap="rnd">
              <a:solidFill>
                <a:schemeClr val="accent3"/>
              </a:solidFill>
              <a:round/>
            </a:ln>
            <a:effectLst/>
          </c:spPr>
          <c:marker>
            <c:symbol val="none"/>
          </c:marker>
          <c:xVal>
            <c:numRef>
              <c:f>'compare experiment and Paret'!$F$2:$F$4617</c:f>
              <c:numCache>
                <c:formatCode>0.000</c:formatCode>
                <c:ptCount val="4616"/>
                <c:pt idx="0">
                  <c:v>0</c:v>
                </c:pt>
                <c:pt idx="1">
                  <c:v>0</c:v>
                </c:pt>
                <c:pt idx="2">
                  <c:v>0.1</c:v>
                </c:pt>
                <c:pt idx="3">
                  <c:v>0.2</c:v>
                </c:pt>
                <c:pt idx="4">
                  <c:v>0.3</c:v>
                </c:pt>
                <c:pt idx="5">
                  <c:v>0.4</c:v>
                </c:pt>
                <c:pt idx="6">
                  <c:v>0.5</c:v>
                </c:pt>
                <c:pt idx="7">
                  <c:v>0.6</c:v>
                </c:pt>
                <c:pt idx="8">
                  <c:v>0.7</c:v>
                </c:pt>
                <c:pt idx="9">
                  <c:v>0.8</c:v>
                </c:pt>
                <c:pt idx="10">
                  <c:v>0.9</c:v>
                </c:pt>
                <c:pt idx="11">
                  <c:v>1</c:v>
                </c:pt>
                <c:pt idx="12">
                  <c:v>1.1000000000000001</c:v>
                </c:pt>
                <c:pt idx="13">
                  <c:v>1.2</c:v>
                </c:pt>
                <c:pt idx="14">
                  <c:v>1.3</c:v>
                </c:pt>
                <c:pt idx="15">
                  <c:v>1.4</c:v>
                </c:pt>
                <c:pt idx="16">
                  <c:v>1.5</c:v>
                </c:pt>
                <c:pt idx="17">
                  <c:v>1.6</c:v>
                </c:pt>
                <c:pt idx="18">
                  <c:v>1.7</c:v>
                </c:pt>
                <c:pt idx="19">
                  <c:v>1.8</c:v>
                </c:pt>
                <c:pt idx="20">
                  <c:v>1.9</c:v>
                </c:pt>
                <c:pt idx="21">
                  <c:v>2</c:v>
                </c:pt>
                <c:pt idx="22">
                  <c:v>2.1</c:v>
                </c:pt>
                <c:pt idx="23">
                  <c:v>2.2000000000000002</c:v>
                </c:pt>
                <c:pt idx="24">
                  <c:v>2.2999999999999998</c:v>
                </c:pt>
                <c:pt idx="25">
                  <c:v>2.4</c:v>
                </c:pt>
                <c:pt idx="26">
                  <c:v>2.5</c:v>
                </c:pt>
                <c:pt idx="27">
                  <c:v>2.6</c:v>
                </c:pt>
                <c:pt idx="28">
                  <c:v>2.7</c:v>
                </c:pt>
                <c:pt idx="29">
                  <c:v>2.8</c:v>
                </c:pt>
                <c:pt idx="30">
                  <c:v>2.9</c:v>
                </c:pt>
                <c:pt idx="31">
                  <c:v>3</c:v>
                </c:pt>
                <c:pt idx="32">
                  <c:v>3.1</c:v>
                </c:pt>
                <c:pt idx="33">
                  <c:v>3.2</c:v>
                </c:pt>
                <c:pt idx="34">
                  <c:v>3.3</c:v>
                </c:pt>
                <c:pt idx="35">
                  <c:v>3.4</c:v>
                </c:pt>
                <c:pt idx="36">
                  <c:v>3.5</c:v>
                </c:pt>
                <c:pt idx="37">
                  <c:v>3.6</c:v>
                </c:pt>
                <c:pt idx="38">
                  <c:v>3.7</c:v>
                </c:pt>
                <c:pt idx="39">
                  <c:v>3.8</c:v>
                </c:pt>
                <c:pt idx="40">
                  <c:v>3.9</c:v>
                </c:pt>
                <c:pt idx="41">
                  <c:v>4</c:v>
                </c:pt>
                <c:pt idx="42">
                  <c:v>4.0999999999999996</c:v>
                </c:pt>
                <c:pt idx="43">
                  <c:v>4.2</c:v>
                </c:pt>
                <c:pt idx="44">
                  <c:v>4.3</c:v>
                </c:pt>
                <c:pt idx="45">
                  <c:v>4.4000000000000004</c:v>
                </c:pt>
                <c:pt idx="46">
                  <c:v>4.5</c:v>
                </c:pt>
                <c:pt idx="47">
                  <c:v>4.5999999999999996</c:v>
                </c:pt>
                <c:pt idx="48">
                  <c:v>4.7</c:v>
                </c:pt>
                <c:pt idx="49">
                  <c:v>4.8</c:v>
                </c:pt>
                <c:pt idx="50">
                  <c:v>4.9000000000000004</c:v>
                </c:pt>
                <c:pt idx="51">
                  <c:v>5</c:v>
                </c:pt>
                <c:pt idx="52">
                  <c:v>5.0999999999999996</c:v>
                </c:pt>
                <c:pt idx="53">
                  <c:v>5.2</c:v>
                </c:pt>
                <c:pt idx="54">
                  <c:v>5.3</c:v>
                </c:pt>
                <c:pt idx="55">
                  <c:v>5.4</c:v>
                </c:pt>
                <c:pt idx="56">
                  <c:v>5.5</c:v>
                </c:pt>
                <c:pt idx="57">
                  <c:v>5.6</c:v>
                </c:pt>
                <c:pt idx="58">
                  <c:v>5.7</c:v>
                </c:pt>
                <c:pt idx="59">
                  <c:v>5.8</c:v>
                </c:pt>
                <c:pt idx="60">
                  <c:v>5.9</c:v>
                </c:pt>
                <c:pt idx="61">
                  <c:v>6</c:v>
                </c:pt>
                <c:pt idx="62">
                  <c:v>6.1</c:v>
                </c:pt>
                <c:pt idx="63">
                  <c:v>6.2</c:v>
                </c:pt>
                <c:pt idx="64">
                  <c:v>6.3</c:v>
                </c:pt>
                <c:pt idx="65">
                  <c:v>6.4</c:v>
                </c:pt>
                <c:pt idx="66">
                  <c:v>6.5</c:v>
                </c:pt>
                <c:pt idx="67">
                  <c:v>6.6</c:v>
                </c:pt>
                <c:pt idx="68">
                  <c:v>6.7</c:v>
                </c:pt>
                <c:pt idx="69">
                  <c:v>6.8</c:v>
                </c:pt>
                <c:pt idx="70">
                  <c:v>6.9</c:v>
                </c:pt>
                <c:pt idx="71">
                  <c:v>7</c:v>
                </c:pt>
                <c:pt idx="72">
                  <c:v>7.1</c:v>
                </c:pt>
                <c:pt idx="73">
                  <c:v>7.2</c:v>
                </c:pt>
                <c:pt idx="74">
                  <c:v>7.3</c:v>
                </c:pt>
                <c:pt idx="75">
                  <c:v>7.4</c:v>
                </c:pt>
                <c:pt idx="76">
                  <c:v>7.5</c:v>
                </c:pt>
                <c:pt idx="77">
                  <c:v>7.6</c:v>
                </c:pt>
                <c:pt idx="78">
                  <c:v>7.7</c:v>
                </c:pt>
                <c:pt idx="79">
                  <c:v>7.8</c:v>
                </c:pt>
                <c:pt idx="80">
                  <c:v>7.9</c:v>
                </c:pt>
                <c:pt idx="81">
                  <c:v>8</c:v>
                </c:pt>
                <c:pt idx="82">
                  <c:v>8.1</c:v>
                </c:pt>
                <c:pt idx="83">
                  <c:v>8.1999999999999993</c:v>
                </c:pt>
                <c:pt idx="84">
                  <c:v>8.3000000000000007</c:v>
                </c:pt>
                <c:pt idx="85">
                  <c:v>8.4</c:v>
                </c:pt>
                <c:pt idx="86">
                  <c:v>8.5</c:v>
                </c:pt>
                <c:pt idx="87">
                  <c:v>8.6</c:v>
                </c:pt>
                <c:pt idx="88">
                  <c:v>8.6999999999999993</c:v>
                </c:pt>
                <c:pt idx="89">
                  <c:v>8.8000000000000007</c:v>
                </c:pt>
                <c:pt idx="90">
                  <c:v>8.9</c:v>
                </c:pt>
                <c:pt idx="91">
                  <c:v>9</c:v>
                </c:pt>
                <c:pt idx="92">
                  <c:v>9.1</c:v>
                </c:pt>
                <c:pt idx="93">
                  <c:v>9.1999999999999993</c:v>
                </c:pt>
                <c:pt idx="94">
                  <c:v>9.3000000000000007</c:v>
                </c:pt>
                <c:pt idx="95">
                  <c:v>9.4</c:v>
                </c:pt>
                <c:pt idx="96">
                  <c:v>9.5</c:v>
                </c:pt>
                <c:pt idx="97">
                  <c:v>9.6</c:v>
                </c:pt>
                <c:pt idx="98">
                  <c:v>9.6999999999999993</c:v>
                </c:pt>
                <c:pt idx="99">
                  <c:v>9.8000000000000007</c:v>
                </c:pt>
                <c:pt idx="100">
                  <c:v>9.9</c:v>
                </c:pt>
                <c:pt idx="101">
                  <c:v>10</c:v>
                </c:pt>
                <c:pt idx="102">
                  <c:v>10.1</c:v>
                </c:pt>
                <c:pt idx="103">
                  <c:v>10.199999999999999</c:v>
                </c:pt>
                <c:pt idx="104">
                  <c:v>10.3</c:v>
                </c:pt>
                <c:pt idx="105">
                  <c:v>10.4</c:v>
                </c:pt>
                <c:pt idx="106">
                  <c:v>10.5</c:v>
                </c:pt>
                <c:pt idx="107">
                  <c:v>10.6</c:v>
                </c:pt>
                <c:pt idx="108">
                  <c:v>10.7</c:v>
                </c:pt>
                <c:pt idx="109">
                  <c:v>10.8</c:v>
                </c:pt>
                <c:pt idx="110">
                  <c:v>10.9</c:v>
                </c:pt>
                <c:pt idx="111">
                  <c:v>11</c:v>
                </c:pt>
                <c:pt idx="112">
                  <c:v>11.1</c:v>
                </c:pt>
                <c:pt idx="113">
                  <c:v>11.2</c:v>
                </c:pt>
                <c:pt idx="114">
                  <c:v>11.3</c:v>
                </c:pt>
                <c:pt idx="115">
                  <c:v>11.4</c:v>
                </c:pt>
                <c:pt idx="116">
                  <c:v>11.5</c:v>
                </c:pt>
                <c:pt idx="117">
                  <c:v>11.6</c:v>
                </c:pt>
                <c:pt idx="118">
                  <c:v>11.7</c:v>
                </c:pt>
                <c:pt idx="119">
                  <c:v>11.8</c:v>
                </c:pt>
                <c:pt idx="120">
                  <c:v>11.9</c:v>
                </c:pt>
                <c:pt idx="121">
                  <c:v>12</c:v>
                </c:pt>
                <c:pt idx="122">
                  <c:v>12.1</c:v>
                </c:pt>
                <c:pt idx="123">
                  <c:v>12.2</c:v>
                </c:pt>
                <c:pt idx="124">
                  <c:v>12.3</c:v>
                </c:pt>
                <c:pt idx="125">
                  <c:v>12.4</c:v>
                </c:pt>
                <c:pt idx="126">
                  <c:v>12.5</c:v>
                </c:pt>
                <c:pt idx="127">
                  <c:v>12.6</c:v>
                </c:pt>
                <c:pt idx="128">
                  <c:v>12.7</c:v>
                </c:pt>
                <c:pt idx="129">
                  <c:v>12.8</c:v>
                </c:pt>
                <c:pt idx="130">
                  <c:v>12.9</c:v>
                </c:pt>
                <c:pt idx="131">
                  <c:v>13</c:v>
                </c:pt>
                <c:pt idx="132">
                  <c:v>13.1</c:v>
                </c:pt>
                <c:pt idx="133">
                  <c:v>13.2</c:v>
                </c:pt>
                <c:pt idx="134">
                  <c:v>13.3</c:v>
                </c:pt>
                <c:pt idx="135">
                  <c:v>13.4</c:v>
                </c:pt>
                <c:pt idx="136">
                  <c:v>13.5</c:v>
                </c:pt>
                <c:pt idx="137">
                  <c:v>13.6</c:v>
                </c:pt>
                <c:pt idx="138">
                  <c:v>13.7</c:v>
                </c:pt>
                <c:pt idx="139">
                  <c:v>13.8</c:v>
                </c:pt>
                <c:pt idx="140">
                  <c:v>13.9</c:v>
                </c:pt>
                <c:pt idx="141">
                  <c:v>14</c:v>
                </c:pt>
                <c:pt idx="142">
                  <c:v>14.1</c:v>
                </c:pt>
                <c:pt idx="143">
                  <c:v>14.2</c:v>
                </c:pt>
                <c:pt idx="144">
                  <c:v>14.3</c:v>
                </c:pt>
                <c:pt idx="145">
                  <c:v>14.4</c:v>
                </c:pt>
                <c:pt idx="146">
                  <c:v>14.5</c:v>
                </c:pt>
                <c:pt idx="147">
                  <c:v>14.6</c:v>
                </c:pt>
                <c:pt idx="148">
                  <c:v>14.7</c:v>
                </c:pt>
                <c:pt idx="149">
                  <c:v>14.8</c:v>
                </c:pt>
                <c:pt idx="150">
                  <c:v>14.9</c:v>
                </c:pt>
                <c:pt idx="151">
                  <c:v>15</c:v>
                </c:pt>
                <c:pt idx="152">
                  <c:v>15.1</c:v>
                </c:pt>
                <c:pt idx="153">
                  <c:v>15.2</c:v>
                </c:pt>
                <c:pt idx="154">
                  <c:v>15.3</c:v>
                </c:pt>
                <c:pt idx="155">
                  <c:v>15.4</c:v>
                </c:pt>
                <c:pt idx="156">
                  <c:v>15.5</c:v>
                </c:pt>
                <c:pt idx="157">
                  <c:v>15.6</c:v>
                </c:pt>
                <c:pt idx="158">
                  <c:v>15.7</c:v>
                </c:pt>
                <c:pt idx="159">
                  <c:v>15.8</c:v>
                </c:pt>
                <c:pt idx="160">
                  <c:v>15.9</c:v>
                </c:pt>
                <c:pt idx="161">
                  <c:v>16</c:v>
                </c:pt>
                <c:pt idx="162">
                  <c:v>16.100000000000001</c:v>
                </c:pt>
                <c:pt idx="163">
                  <c:v>16.2</c:v>
                </c:pt>
                <c:pt idx="164">
                  <c:v>16.3</c:v>
                </c:pt>
                <c:pt idx="165">
                  <c:v>16.399999999999999</c:v>
                </c:pt>
                <c:pt idx="166">
                  <c:v>16.5</c:v>
                </c:pt>
                <c:pt idx="167">
                  <c:v>16.600000000000001</c:v>
                </c:pt>
                <c:pt idx="168">
                  <c:v>16.7</c:v>
                </c:pt>
                <c:pt idx="169">
                  <c:v>16.8</c:v>
                </c:pt>
                <c:pt idx="170">
                  <c:v>16.899999999999999</c:v>
                </c:pt>
                <c:pt idx="171">
                  <c:v>17</c:v>
                </c:pt>
                <c:pt idx="172">
                  <c:v>17.100000000000001</c:v>
                </c:pt>
                <c:pt idx="173">
                  <c:v>17.2</c:v>
                </c:pt>
                <c:pt idx="174">
                  <c:v>17.3</c:v>
                </c:pt>
                <c:pt idx="175">
                  <c:v>17.399999999999999</c:v>
                </c:pt>
                <c:pt idx="176">
                  <c:v>17.5</c:v>
                </c:pt>
                <c:pt idx="177">
                  <c:v>17.600000000000001</c:v>
                </c:pt>
                <c:pt idx="178">
                  <c:v>17.7</c:v>
                </c:pt>
                <c:pt idx="179">
                  <c:v>17.8</c:v>
                </c:pt>
                <c:pt idx="180">
                  <c:v>17.899999999999999</c:v>
                </c:pt>
                <c:pt idx="181">
                  <c:v>18</c:v>
                </c:pt>
                <c:pt idx="182">
                  <c:v>18.100000000000001</c:v>
                </c:pt>
                <c:pt idx="183">
                  <c:v>18.2</c:v>
                </c:pt>
                <c:pt idx="184">
                  <c:v>18.3</c:v>
                </c:pt>
                <c:pt idx="185">
                  <c:v>18.399999999999999</c:v>
                </c:pt>
                <c:pt idx="186">
                  <c:v>18.5</c:v>
                </c:pt>
                <c:pt idx="187">
                  <c:v>18.600000000000001</c:v>
                </c:pt>
                <c:pt idx="188">
                  <c:v>18.7</c:v>
                </c:pt>
                <c:pt idx="189">
                  <c:v>18.8</c:v>
                </c:pt>
                <c:pt idx="190">
                  <c:v>18.899999999999999</c:v>
                </c:pt>
                <c:pt idx="191">
                  <c:v>19</c:v>
                </c:pt>
                <c:pt idx="192">
                  <c:v>19.100000000000001</c:v>
                </c:pt>
                <c:pt idx="193">
                  <c:v>19.2</c:v>
                </c:pt>
                <c:pt idx="194">
                  <c:v>19.3</c:v>
                </c:pt>
                <c:pt idx="195">
                  <c:v>19.399999999999999</c:v>
                </c:pt>
                <c:pt idx="196">
                  <c:v>19.5</c:v>
                </c:pt>
                <c:pt idx="197">
                  <c:v>19.600000000000001</c:v>
                </c:pt>
                <c:pt idx="198">
                  <c:v>19.7</c:v>
                </c:pt>
                <c:pt idx="199">
                  <c:v>19.8</c:v>
                </c:pt>
                <c:pt idx="200">
                  <c:v>19.899999999999999</c:v>
                </c:pt>
                <c:pt idx="201">
                  <c:v>20</c:v>
                </c:pt>
                <c:pt idx="202">
                  <c:v>25</c:v>
                </c:pt>
                <c:pt idx="203">
                  <c:v>30</c:v>
                </c:pt>
                <c:pt idx="204">
                  <c:v>35</c:v>
                </c:pt>
                <c:pt idx="205">
                  <c:v>40</c:v>
                </c:pt>
                <c:pt idx="206">
                  <c:v>45</c:v>
                </c:pt>
                <c:pt idx="207">
                  <c:v>50</c:v>
                </c:pt>
                <c:pt idx="208">
                  <c:v>55</c:v>
                </c:pt>
                <c:pt idx="209">
                  <c:v>60</c:v>
                </c:pt>
                <c:pt idx="210">
                  <c:v>61.009</c:v>
                </c:pt>
                <c:pt idx="211">
                  <c:v>62.009</c:v>
                </c:pt>
                <c:pt idx="212">
                  <c:v>63.009</c:v>
                </c:pt>
                <c:pt idx="213">
                  <c:v>64.009</c:v>
                </c:pt>
                <c:pt idx="214">
                  <c:v>65</c:v>
                </c:pt>
                <c:pt idx="215">
                  <c:v>65.009</c:v>
                </c:pt>
                <c:pt idx="216">
                  <c:v>66.009</c:v>
                </c:pt>
                <c:pt idx="217">
                  <c:v>67.009</c:v>
                </c:pt>
                <c:pt idx="218">
                  <c:v>68.009</c:v>
                </c:pt>
                <c:pt idx="219">
                  <c:v>69.009</c:v>
                </c:pt>
                <c:pt idx="220">
                  <c:v>70</c:v>
                </c:pt>
                <c:pt idx="221">
                  <c:v>70.001800000000003</c:v>
                </c:pt>
                <c:pt idx="222">
                  <c:v>70.101799999999997</c:v>
                </c:pt>
                <c:pt idx="223">
                  <c:v>70.201800000000006</c:v>
                </c:pt>
                <c:pt idx="224">
                  <c:v>70.3018</c:v>
                </c:pt>
                <c:pt idx="225">
                  <c:v>70.401799999999994</c:v>
                </c:pt>
                <c:pt idx="226">
                  <c:v>70.501800000000003</c:v>
                </c:pt>
                <c:pt idx="227">
                  <c:v>70.601799999999997</c:v>
                </c:pt>
                <c:pt idx="228">
                  <c:v>70.701800000000006</c:v>
                </c:pt>
                <c:pt idx="229">
                  <c:v>70.8018</c:v>
                </c:pt>
                <c:pt idx="230">
                  <c:v>70.901799999999994</c:v>
                </c:pt>
                <c:pt idx="231">
                  <c:v>71</c:v>
                </c:pt>
                <c:pt idx="232">
                  <c:v>71.001800000000003</c:v>
                </c:pt>
                <c:pt idx="233">
                  <c:v>71.101799999999997</c:v>
                </c:pt>
                <c:pt idx="234">
                  <c:v>71.201800000000006</c:v>
                </c:pt>
                <c:pt idx="235">
                  <c:v>71.3018</c:v>
                </c:pt>
                <c:pt idx="236">
                  <c:v>71.401799999999994</c:v>
                </c:pt>
                <c:pt idx="237">
                  <c:v>71.501800000000003</c:v>
                </c:pt>
                <c:pt idx="238">
                  <c:v>71.601799999999997</c:v>
                </c:pt>
                <c:pt idx="239">
                  <c:v>71.701800000000006</c:v>
                </c:pt>
                <c:pt idx="240">
                  <c:v>71.8018</c:v>
                </c:pt>
                <c:pt idx="241">
                  <c:v>71.901799999999994</c:v>
                </c:pt>
                <c:pt idx="242">
                  <c:v>72</c:v>
                </c:pt>
                <c:pt idx="243">
                  <c:v>72.001800000000003</c:v>
                </c:pt>
                <c:pt idx="244">
                  <c:v>72.101799999999997</c:v>
                </c:pt>
                <c:pt idx="245">
                  <c:v>72.201800000000006</c:v>
                </c:pt>
                <c:pt idx="246">
                  <c:v>72.3018</c:v>
                </c:pt>
                <c:pt idx="247">
                  <c:v>72.401799999999994</c:v>
                </c:pt>
                <c:pt idx="248">
                  <c:v>72.501800000000003</c:v>
                </c:pt>
                <c:pt idx="249">
                  <c:v>72.601799999999997</c:v>
                </c:pt>
                <c:pt idx="250">
                  <c:v>72.701800000000006</c:v>
                </c:pt>
                <c:pt idx="251">
                  <c:v>72.8018</c:v>
                </c:pt>
                <c:pt idx="252">
                  <c:v>72.901799999999994</c:v>
                </c:pt>
                <c:pt idx="253">
                  <c:v>73</c:v>
                </c:pt>
                <c:pt idx="254">
                  <c:v>73.001800000000003</c:v>
                </c:pt>
                <c:pt idx="255">
                  <c:v>73.101799999999997</c:v>
                </c:pt>
                <c:pt idx="256">
                  <c:v>73.201800000000006</c:v>
                </c:pt>
                <c:pt idx="257">
                  <c:v>73.3018</c:v>
                </c:pt>
                <c:pt idx="258">
                  <c:v>73.401799999999994</c:v>
                </c:pt>
                <c:pt idx="259">
                  <c:v>73.501800000000003</c:v>
                </c:pt>
                <c:pt idx="260">
                  <c:v>73.601799999999997</c:v>
                </c:pt>
                <c:pt idx="261">
                  <c:v>73.701800000000006</c:v>
                </c:pt>
                <c:pt idx="262">
                  <c:v>73.8018</c:v>
                </c:pt>
                <c:pt idx="263">
                  <c:v>73.901799999999994</c:v>
                </c:pt>
                <c:pt idx="264">
                  <c:v>74</c:v>
                </c:pt>
                <c:pt idx="265">
                  <c:v>74.001800000000003</c:v>
                </c:pt>
                <c:pt idx="266">
                  <c:v>74.101799999999997</c:v>
                </c:pt>
                <c:pt idx="267">
                  <c:v>74.201800000000006</c:v>
                </c:pt>
                <c:pt idx="268">
                  <c:v>74.3018</c:v>
                </c:pt>
                <c:pt idx="269">
                  <c:v>74.401799999999994</c:v>
                </c:pt>
                <c:pt idx="270">
                  <c:v>74.501800000000003</c:v>
                </c:pt>
                <c:pt idx="271">
                  <c:v>74.601799999999997</c:v>
                </c:pt>
                <c:pt idx="272">
                  <c:v>74.701800000000006</c:v>
                </c:pt>
                <c:pt idx="273">
                  <c:v>74.8018</c:v>
                </c:pt>
                <c:pt idx="274">
                  <c:v>74.901799999999994</c:v>
                </c:pt>
                <c:pt idx="275">
                  <c:v>75</c:v>
                </c:pt>
                <c:pt idx="276">
                  <c:v>75.001800000000003</c:v>
                </c:pt>
                <c:pt idx="277">
                  <c:v>75.101799999999997</c:v>
                </c:pt>
                <c:pt idx="278">
                  <c:v>75.201800000000006</c:v>
                </c:pt>
                <c:pt idx="279">
                  <c:v>75.3018</c:v>
                </c:pt>
                <c:pt idx="280">
                  <c:v>75.401799999999994</c:v>
                </c:pt>
                <c:pt idx="281">
                  <c:v>75.501800000000003</c:v>
                </c:pt>
                <c:pt idx="282">
                  <c:v>75.601799999999997</c:v>
                </c:pt>
                <c:pt idx="283">
                  <c:v>75.701800000000006</c:v>
                </c:pt>
                <c:pt idx="284">
                  <c:v>75.8018</c:v>
                </c:pt>
                <c:pt idx="285">
                  <c:v>75.901799999999994</c:v>
                </c:pt>
                <c:pt idx="286">
                  <c:v>76</c:v>
                </c:pt>
                <c:pt idx="287">
                  <c:v>76.001800000000003</c:v>
                </c:pt>
                <c:pt idx="288">
                  <c:v>76.101799999999997</c:v>
                </c:pt>
                <c:pt idx="289">
                  <c:v>76.201800000000006</c:v>
                </c:pt>
                <c:pt idx="290">
                  <c:v>76.3018</c:v>
                </c:pt>
                <c:pt idx="291">
                  <c:v>76.401799999999994</c:v>
                </c:pt>
                <c:pt idx="292">
                  <c:v>76.501800000000003</c:v>
                </c:pt>
                <c:pt idx="293">
                  <c:v>76.601799999999997</c:v>
                </c:pt>
                <c:pt idx="294">
                  <c:v>76.701800000000006</c:v>
                </c:pt>
                <c:pt idx="295">
                  <c:v>76.8018</c:v>
                </c:pt>
                <c:pt idx="296">
                  <c:v>76.901799999999994</c:v>
                </c:pt>
                <c:pt idx="297">
                  <c:v>77</c:v>
                </c:pt>
                <c:pt idx="298">
                  <c:v>77.001800000000003</c:v>
                </c:pt>
                <c:pt idx="299">
                  <c:v>77.101799999999997</c:v>
                </c:pt>
                <c:pt idx="300">
                  <c:v>77.201800000000006</c:v>
                </c:pt>
                <c:pt idx="301">
                  <c:v>77.3018</c:v>
                </c:pt>
                <c:pt idx="302">
                  <c:v>77.401799999999994</c:v>
                </c:pt>
                <c:pt idx="303">
                  <c:v>77.501800000000003</c:v>
                </c:pt>
                <c:pt idx="304">
                  <c:v>77.601799999999997</c:v>
                </c:pt>
                <c:pt idx="305">
                  <c:v>77.701800000000006</c:v>
                </c:pt>
                <c:pt idx="306">
                  <c:v>77.8018</c:v>
                </c:pt>
                <c:pt idx="307">
                  <c:v>77.901799999999994</c:v>
                </c:pt>
                <c:pt idx="308">
                  <c:v>78</c:v>
                </c:pt>
                <c:pt idx="309">
                  <c:v>78.001800000000003</c:v>
                </c:pt>
                <c:pt idx="310">
                  <c:v>78.101799999999997</c:v>
                </c:pt>
                <c:pt idx="311">
                  <c:v>78.201800000000006</c:v>
                </c:pt>
                <c:pt idx="312">
                  <c:v>78.3018</c:v>
                </c:pt>
                <c:pt idx="313">
                  <c:v>78.401799999999994</c:v>
                </c:pt>
                <c:pt idx="314">
                  <c:v>78.501800000000003</c:v>
                </c:pt>
                <c:pt idx="315">
                  <c:v>78.601799999999997</c:v>
                </c:pt>
                <c:pt idx="316">
                  <c:v>78.701800000000006</c:v>
                </c:pt>
                <c:pt idx="317">
                  <c:v>78.8018</c:v>
                </c:pt>
                <c:pt idx="318">
                  <c:v>78.901799999999994</c:v>
                </c:pt>
                <c:pt idx="319">
                  <c:v>79</c:v>
                </c:pt>
                <c:pt idx="320">
                  <c:v>79.001800000000003</c:v>
                </c:pt>
                <c:pt idx="321">
                  <c:v>79.101799999999997</c:v>
                </c:pt>
                <c:pt idx="322">
                  <c:v>79.201800000000006</c:v>
                </c:pt>
                <c:pt idx="323">
                  <c:v>79.3018</c:v>
                </c:pt>
                <c:pt idx="324">
                  <c:v>79.401799999999994</c:v>
                </c:pt>
                <c:pt idx="325">
                  <c:v>79.501800000000003</c:v>
                </c:pt>
                <c:pt idx="326">
                  <c:v>79.601799999999997</c:v>
                </c:pt>
                <c:pt idx="327">
                  <c:v>79.701800000000006</c:v>
                </c:pt>
                <c:pt idx="328">
                  <c:v>79.8018</c:v>
                </c:pt>
                <c:pt idx="329">
                  <c:v>79.901799999999994</c:v>
                </c:pt>
                <c:pt idx="330">
                  <c:v>80</c:v>
                </c:pt>
                <c:pt idx="331">
                  <c:v>80.001800000000003</c:v>
                </c:pt>
                <c:pt idx="332">
                  <c:v>80.101799999999997</c:v>
                </c:pt>
                <c:pt idx="333">
                  <c:v>80.201800000000006</c:v>
                </c:pt>
                <c:pt idx="334">
                  <c:v>80.3018</c:v>
                </c:pt>
                <c:pt idx="335">
                  <c:v>80.401799999999994</c:v>
                </c:pt>
                <c:pt idx="336">
                  <c:v>80.501800000000003</c:v>
                </c:pt>
                <c:pt idx="337">
                  <c:v>80.601799999999997</c:v>
                </c:pt>
                <c:pt idx="338">
                  <c:v>80.701800000000006</c:v>
                </c:pt>
                <c:pt idx="339">
                  <c:v>80.8018</c:v>
                </c:pt>
                <c:pt idx="340">
                  <c:v>80.901799999999994</c:v>
                </c:pt>
                <c:pt idx="341">
                  <c:v>81</c:v>
                </c:pt>
                <c:pt idx="342">
                  <c:v>81.001800000000003</c:v>
                </c:pt>
                <c:pt idx="343">
                  <c:v>81.101799999999997</c:v>
                </c:pt>
                <c:pt idx="344">
                  <c:v>81.201800000000006</c:v>
                </c:pt>
                <c:pt idx="345">
                  <c:v>81.3018</c:v>
                </c:pt>
                <c:pt idx="346">
                  <c:v>81.401799999999994</c:v>
                </c:pt>
                <c:pt idx="347">
                  <c:v>81.501800000000003</c:v>
                </c:pt>
                <c:pt idx="348">
                  <c:v>81.601799999999997</c:v>
                </c:pt>
                <c:pt idx="349">
                  <c:v>81.701800000000006</c:v>
                </c:pt>
                <c:pt idx="350">
                  <c:v>81.8018</c:v>
                </c:pt>
                <c:pt idx="351">
                  <c:v>81.901799999999994</c:v>
                </c:pt>
                <c:pt idx="352">
                  <c:v>82</c:v>
                </c:pt>
                <c:pt idx="353">
                  <c:v>82.001800000000003</c:v>
                </c:pt>
                <c:pt idx="354">
                  <c:v>82.101799999999997</c:v>
                </c:pt>
                <c:pt idx="355">
                  <c:v>82.201800000000006</c:v>
                </c:pt>
                <c:pt idx="356">
                  <c:v>82.3018</c:v>
                </c:pt>
                <c:pt idx="357">
                  <c:v>82.401799999999994</c:v>
                </c:pt>
                <c:pt idx="358">
                  <c:v>82.501800000000003</c:v>
                </c:pt>
                <c:pt idx="359">
                  <c:v>82.601799999999997</c:v>
                </c:pt>
                <c:pt idx="360">
                  <c:v>82.701800000000006</c:v>
                </c:pt>
                <c:pt idx="361">
                  <c:v>82.8018</c:v>
                </c:pt>
                <c:pt idx="362">
                  <c:v>82.901799999999994</c:v>
                </c:pt>
                <c:pt idx="363">
                  <c:v>83</c:v>
                </c:pt>
                <c:pt idx="364">
                  <c:v>83.001800000000003</c:v>
                </c:pt>
                <c:pt idx="365">
                  <c:v>83.101799999999997</c:v>
                </c:pt>
                <c:pt idx="366">
                  <c:v>83.201800000000006</c:v>
                </c:pt>
                <c:pt idx="367">
                  <c:v>83.3018</c:v>
                </c:pt>
                <c:pt idx="368">
                  <c:v>83.401799999999994</c:v>
                </c:pt>
                <c:pt idx="369">
                  <c:v>83.501800000000003</c:v>
                </c:pt>
                <c:pt idx="370">
                  <c:v>83.601799999999997</c:v>
                </c:pt>
                <c:pt idx="371">
                  <c:v>83.701800000000006</c:v>
                </c:pt>
                <c:pt idx="372">
                  <c:v>83.8018</c:v>
                </c:pt>
                <c:pt idx="373">
                  <c:v>83.901799999999994</c:v>
                </c:pt>
                <c:pt idx="374">
                  <c:v>84</c:v>
                </c:pt>
                <c:pt idx="375">
                  <c:v>84.001800000000003</c:v>
                </c:pt>
                <c:pt idx="376">
                  <c:v>84.101799999999997</c:v>
                </c:pt>
                <c:pt idx="377">
                  <c:v>84.201800000000006</c:v>
                </c:pt>
                <c:pt idx="378">
                  <c:v>84.3018</c:v>
                </c:pt>
                <c:pt idx="379">
                  <c:v>84.401799999999994</c:v>
                </c:pt>
                <c:pt idx="380">
                  <c:v>84.501800000000003</c:v>
                </c:pt>
                <c:pt idx="381">
                  <c:v>84.601799999999997</c:v>
                </c:pt>
                <c:pt idx="382">
                  <c:v>84.701800000000006</c:v>
                </c:pt>
                <c:pt idx="383">
                  <c:v>84.8018</c:v>
                </c:pt>
                <c:pt idx="384">
                  <c:v>84.901799999999994</c:v>
                </c:pt>
                <c:pt idx="385">
                  <c:v>85</c:v>
                </c:pt>
                <c:pt idx="386">
                  <c:v>85.001800000000003</c:v>
                </c:pt>
                <c:pt idx="387">
                  <c:v>85.101799999999997</c:v>
                </c:pt>
                <c:pt idx="388">
                  <c:v>85.201800000000006</c:v>
                </c:pt>
                <c:pt idx="389">
                  <c:v>85.3018</c:v>
                </c:pt>
                <c:pt idx="390">
                  <c:v>85.401799999999994</c:v>
                </c:pt>
                <c:pt idx="391">
                  <c:v>85.501800000000003</c:v>
                </c:pt>
                <c:pt idx="392">
                  <c:v>85.601799999999997</c:v>
                </c:pt>
                <c:pt idx="393">
                  <c:v>85.701800000000006</c:v>
                </c:pt>
                <c:pt idx="394">
                  <c:v>85.8018</c:v>
                </c:pt>
                <c:pt idx="395">
                  <c:v>85.901799999999994</c:v>
                </c:pt>
                <c:pt idx="396">
                  <c:v>86</c:v>
                </c:pt>
                <c:pt idx="397">
                  <c:v>86.001800000000003</c:v>
                </c:pt>
                <c:pt idx="398">
                  <c:v>86.101799999999997</c:v>
                </c:pt>
                <c:pt idx="399">
                  <c:v>86.201800000000006</c:v>
                </c:pt>
                <c:pt idx="400">
                  <c:v>86.3018</c:v>
                </c:pt>
                <c:pt idx="401">
                  <c:v>86.401799999999994</c:v>
                </c:pt>
                <c:pt idx="402">
                  <c:v>86.501800000000003</c:v>
                </c:pt>
                <c:pt idx="403">
                  <c:v>86.601799999999997</c:v>
                </c:pt>
                <c:pt idx="404">
                  <c:v>86.701800000000006</c:v>
                </c:pt>
                <c:pt idx="405">
                  <c:v>86.8018</c:v>
                </c:pt>
                <c:pt idx="406">
                  <c:v>86.901799999999994</c:v>
                </c:pt>
                <c:pt idx="407">
                  <c:v>87</c:v>
                </c:pt>
                <c:pt idx="408">
                  <c:v>87.001800000000003</c:v>
                </c:pt>
                <c:pt idx="409">
                  <c:v>87.101799999999997</c:v>
                </c:pt>
                <c:pt idx="410">
                  <c:v>87.201800000000006</c:v>
                </c:pt>
                <c:pt idx="411">
                  <c:v>87.3018</c:v>
                </c:pt>
                <c:pt idx="412">
                  <c:v>87.401799999999994</c:v>
                </c:pt>
                <c:pt idx="413">
                  <c:v>87.501800000000003</c:v>
                </c:pt>
                <c:pt idx="414">
                  <c:v>87.601799999999997</c:v>
                </c:pt>
                <c:pt idx="415">
                  <c:v>87.701800000000006</c:v>
                </c:pt>
                <c:pt idx="416">
                  <c:v>87.8018</c:v>
                </c:pt>
                <c:pt idx="417">
                  <c:v>87.901799999999994</c:v>
                </c:pt>
                <c:pt idx="418">
                  <c:v>88</c:v>
                </c:pt>
                <c:pt idx="419">
                  <c:v>88.001800000000003</c:v>
                </c:pt>
                <c:pt idx="420">
                  <c:v>88.101799999999997</c:v>
                </c:pt>
                <c:pt idx="421">
                  <c:v>88.201800000000006</c:v>
                </c:pt>
                <c:pt idx="422">
                  <c:v>88.3018</c:v>
                </c:pt>
                <c:pt idx="423">
                  <c:v>88.401799999999994</c:v>
                </c:pt>
                <c:pt idx="424">
                  <c:v>88.501800000000003</c:v>
                </c:pt>
                <c:pt idx="425">
                  <c:v>88.601799999999997</c:v>
                </c:pt>
                <c:pt idx="426">
                  <c:v>88.701800000000006</c:v>
                </c:pt>
                <c:pt idx="427">
                  <c:v>88.8018</c:v>
                </c:pt>
                <c:pt idx="428">
                  <c:v>88.901799999999994</c:v>
                </c:pt>
                <c:pt idx="429">
                  <c:v>89</c:v>
                </c:pt>
                <c:pt idx="430">
                  <c:v>89.001800000000003</c:v>
                </c:pt>
                <c:pt idx="431">
                  <c:v>89.101799999999997</c:v>
                </c:pt>
                <c:pt idx="432">
                  <c:v>89.201800000000006</c:v>
                </c:pt>
                <c:pt idx="433">
                  <c:v>89.3018</c:v>
                </c:pt>
                <c:pt idx="434">
                  <c:v>89.401799999999994</c:v>
                </c:pt>
                <c:pt idx="435">
                  <c:v>89.501800000000003</c:v>
                </c:pt>
                <c:pt idx="436">
                  <c:v>89.601799999999997</c:v>
                </c:pt>
                <c:pt idx="437">
                  <c:v>89.701800000000006</c:v>
                </c:pt>
                <c:pt idx="438">
                  <c:v>89.8018</c:v>
                </c:pt>
                <c:pt idx="439">
                  <c:v>89.901799999999994</c:v>
                </c:pt>
                <c:pt idx="440">
                  <c:v>90</c:v>
                </c:pt>
                <c:pt idx="441">
                  <c:v>90.001800000000003</c:v>
                </c:pt>
                <c:pt idx="442">
                  <c:v>90.101799999999997</c:v>
                </c:pt>
                <c:pt idx="443">
                  <c:v>90.201800000000006</c:v>
                </c:pt>
                <c:pt idx="444">
                  <c:v>90.3018</c:v>
                </c:pt>
                <c:pt idx="445">
                  <c:v>90.401799999999994</c:v>
                </c:pt>
                <c:pt idx="446">
                  <c:v>90.501800000000003</c:v>
                </c:pt>
                <c:pt idx="447">
                  <c:v>90.601799999999997</c:v>
                </c:pt>
                <c:pt idx="448">
                  <c:v>90.701800000000006</c:v>
                </c:pt>
                <c:pt idx="449">
                  <c:v>90.8018</c:v>
                </c:pt>
                <c:pt idx="450">
                  <c:v>90.901799999999994</c:v>
                </c:pt>
                <c:pt idx="451">
                  <c:v>91</c:v>
                </c:pt>
                <c:pt idx="452">
                  <c:v>91.001800000000003</c:v>
                </c:pt>
                <c:pt idx="453">
                  <c:v>91.101799999999997</c:v>
                </c:pt>
                <c:pt idx="454">
                  <c:v>91.201800000000006</c:v>
                </c:pt>
                <c:pt idx="455">
                  <c:v>91.3018</c:v>
                </c:pt>
                <c:pt idx="456">
                  <c:v>91.401799999999994</c:v>
                </c:pt>
                <c:pt idx="457">
                  <c:v>91.501800000000003</c:v>
                </c:pt>
                <c:pt idx="458">
                  <c:v>91.601799999999997</c:v>
                </c:pt>
                <c:pt idx="459">
                  <c:v>91.701800000000006</c:v>
                </c:pt>
                <c:pt idx="460">
                  <c:v>91.8018</c:v>
                </c:pt>
                <c:pt idx="461">
                  <c:v>91.901799999999994</c:v>
                </c:pt>
                <c:pt idx="462">
                  <c:v>92</c:v>
                </c:pt>
                <c:pt idx="463">
                  <c:v>92.001800000000003</c:v>
                </c:pt>
                <c:pt idx="464">
                  <c:v>92.101799999999997</c:v>
                </c:pt>
                <c:pt idx="465">
                  <c:v>92.201800000000006</c:v>
                </c:pt>
                <c:pt idx="466">
                  <c:v>92.3018</c:v>
                </c:pt>
                <c:pt idx="467">
                  <c:v>92.401799999999994</c:v>
                </c:pt>
                <c:pt idx="468">
                  <c:v>92.501800000000003</c:v>
                </c:pt>
                <c:pt idx="469">
                  <c:v>92.601799999999997</c:v>
                </c:pt>
                <c:pt idx="470">
                  <c:v>92.701800000000006</c:v>
                </c:pt>
                <c:pt idx="471">
                  <c:v>92.8018</c:v>
                </c:pt>
                <c:pt idx="472">
                  <c:v>92.901799999999994</c:v>
                </c:pt>
                <c:pt idx="473">
                  <c:v>93</c:v>
                </c:pt>
                <c:pt idx="474">
                  <c:v>93.001800000000003</c:v>
                </c:pt>
                <c:pt idx="475">
                  <c:v>93.101799999999997</c:v>
                </c:pt>
                <c:pt idx="476">
                  <c:v>93.201800000000006</c:v>
                </c:pt>
                <c:pt idx="477">
                  <c:v>93.3018</c:v>
                </c:pt>
                <c:pt idx="478">
                  <c:v>93.401799999999994</c:v>
                </c:pt>
                <c:pt idx="479">
                  <c:v>93.501800000000003</c:v>
                </c:pt>
                <c:pt idx="480">
                  <c:v>93.601799999999997</c:v>
                </c:pt>
                <c:pt idx="481">
                  <c:v>93.701800000000006</c:v>
                </c:pt>
                <c:pt idx="482">
                  <c:v>93.8018</c:v>
                </c:pt>
                <c:pt idx="483">
                  <c:v>93.901799999999994</c:v>
                </c:pt>
                <c:pt idx="484">
                  <c:v>94</c:v>
                </c:pt>
                <c:pt idx="485">
                  <c:v>94.001800000000003</c:v>
                </c:pt>
                <c:pt idx="486">
                  <c:v>94.101799999999997</c:v>
                </c:pt>
                <c:pt idx="487">
                  <c:v>94.201800000000006</c:v>
                </c:pt>
                <c:pt idx="488">
                  <c:v>94.3018</c:v>
                </c:pt>
                <c:pt idx="489">
                  <c:v>94.401799999999994</c:v>
                </c:pt>
                <c:pt idx="490">
                  <c:v>94.501800000000003</c:v>
                </c:pt>
                <c:pt idx="491">
                  <c:v>94.601799999999997</c:v>
                </c:pt>
                <c:pt idx="492">
                  <c:v>94.701800000000006</c:v>
                </c:pt>
                <c:pt idx="493">
                  <c:v>94.8018</c:v>
                </c:pt>
                <c:pt idx="494">
                  <c:v>94.901799999999994</c:v>
                </c:pt>
                <c:pt idx="495">
                  <c:v>95</c:v>
                </c:pt>
                <c:pt idx="496">
                  <c:v>95.001800000000003</c:v>
                </c:pt>
                <c:pt idx="497">
                  <c:v>95.101799999999997</c:v>
                </c:pt>
                <c:pt idx="498">
                  <c:v>95.201800000000006</c:v>
                </c:pt>
                <c:pt idx="499">
                  <c:v>95.3018</c:v>
                </c:pt>
                <c:pt idx="500">
                  <c:v>95.401799999999994</c:v>
                </c:pt>
                <c:pt idx="501">
                  <c:v>95.501800000000003</c:v>
                </c:pt>
                <c:pt idx="502">
                  <c:v>95.601799999999997</c:v>
                </c:pt>
                <c:pt idx="503">
                  <c:v>95.701800000000006</c:v>
                </c:pt>
                <c:pt idx="504">
                  <c:v>95.8018</c:v>
                </c:pt>
                <c:pt idx="505">
                  <c:v>95.901799999999994</c:v>
                </c:pt>
                <c:pt idx="506">
                  <c:v>96</c:v>
                </c:pt>
                <c:pt idx="507">
                  <c:v>96.001800000000003</c:v>
                </c:pt>
                <c:pt idx="508">
                  <c:v>96.101799999999997</c:v>
                </c:pt>
                <c:pt idx="509">
                  <c:v>96.201800000000006</c:v>
                </c:pt>
                <c:pt idx="510">
                  <c:v>96.3018</c:v>
                </c:pt>
                <c:pt idx="511">
                  <c:v>96.401799999999994</c:v>
                </c:pt>
                <c:pt idx="512">
                  <c:v>96.501800000000003</c:v>
                </c:pt>
                <c:pt idx="513">
                  <c:v>96.601799999999997</c:v>
                </c:pt>
                <c:pt idx="514">
                  <c:v>96.701800000000006</c:v>
                </c:pt>
                <c:pt idx="515">
                  <c:v>96.8018</c:v>
                </c:pt>
                <c:pt idx="516">
                  <c:v>96.901799999999994</c:v>
                </c:pt>
                <c:pt idx="517">
                  <c:v>97</c:v>
                </c:pt>
                <c:pt idx="518">
                  <c:v>97.001800000000003</c:v>
                </c:pt>
                <c:pt idx="519">
                  <c:v>97.101799999999997</c:v>
                </c:pt>
                <c:pt idx="520">
                  <c:v>97.201800000000006</c:v>
                </c:pt>
                <c:pt idx="521">
                  <c:v>97.3018</c:v>
                </c:pt>
                <c:pt idx="522">
                  <c:v>97.401799999999994</c:v>
                </c:pt>
                <c:pt idx="523">
                  <c:v>97.501800000000003</c:v>
                </c:pt>
                <c:pt idx="524">
                  <c:v>97.601799999999997</c:v>
                </c:pt>
                <c:pt idx="525">
                  <c:v>97.701800000000006</c:v>
                </c:pt>
                <c:pt idx="526">
                  <c:v>97.8018</c:v>
                </c:pt>
                <c:pt idx="527">
                  <c:v>97.901799999999994</c:v>
                </c:pt>
                <c:pt idx="528">
                  <c:v>98</c:v>
                </c:pt>
                <c:pt idx="529">
                  <c:v>98.001800000000003</c:v>
                </c:pt>
                <c:pt idx="530">
                  <c:v>98.101799999999997</c:v>
                </c:pt>
                <c:pt idx="531">
                  <c:v>98.201800000000006</c:v>
                </c:pt>
                <c:pt idx="532">
                  <c:v>98.3018</c:v>
                </c:pt>
                <c:pt idx="533">
                  <c:v>98.401799999999994</c:v>
                </c:pt>
                <c:pt idx="534">
                  <c:v>98.501800000000003</c:v>
                </c:pt>
                <c:pt idx="535">
                  <c:v>98.601799999999997</c:v>
                </c:pt>
                <c:pt idx="536">
                  <c:v>98.701800000000006</c:v>
                </c:pt>
                <c:pt idx="537">
                  <c:v>98.8018</c:v>
                </c:pt>
                <c:pt idx="538">
                  <c:v>98.901799999999994</c:v>
                </c:pt>
                <c:pt idx="539">
                  <c:v>99</c:v>
                </c:pt>
                <c:pt idx="540">
                  <c:v>99.001800000000003</c:v>
                </c:pt>
                <c:pt idx="541">
                  <c:v>99.101799999999997</c:v>
                </c:pt>
                <c:pt idx="542">
                  <c:v>99.201800000000006</c:v>
                </c:pt>
                <c:pt idx="543">
                  <c:v>99.3018</c:v>
                </c:pt>
                <c:pt idx="544">
                  <c:v>99.401799999999994</c:v>
                </c:pt>
                <c:pt idx="545">
                  <c:v>99.501800000000003</c:v>
                </c:pt>
                <c:pt idx="546">
                  <c:v>99.601799999999997</c:v>
                </c:pt>
                <c:pt idx="547">
                  <c:v>99.701800000000006</c:v>
                </c:pt>
                <c:pt idx="548">
                  <c:v>99.8018</c:v>
                </c:pt>
                <c:pt idx="549">
                  <c:v>99.901799999999994</c:v>
                </c:pt>
                <c:pt idx="550">
                  <c:v>100</c:v>
                </c:pt>
                <c:pt idx="551">
                  <c:v>100.002</c:v>
                </c:pt>
                <c:pt idx="552">
                  <c:v>100.102</c:v>
                </c:pt>
                <c:pt idx="553">
                  <c:v>100.202</c:v>
                </c:pt>
                <c:pt idx="554">
                  <c:v>100.30200000000001</c:v>
                </c:pt>
                <c:pt idx="555">
                  <c:v>100.402</c:v>
                </c:pt>
                <c:pt idx="556">
                  <c:v>100.502</c:v>
                </c:pt>
                <c:pt idx="557">
                  <c:v>100.602</c:v>
                </c:pt>
                <c:pt idx="558">
                  <c:v>100.702</c:v>
                </c:pt>
                <c:pt idx="559">
                  <c:v>100.80200000000001</c:v>
                </c:pt>
                <c:pt idx="560">
                  <c:v>100.902</c:v>
                </c:pt>
                <c:pt idx="561">
                  <c:v>101</c:v>
                </c:pt>
                <c:pt idx="562">
                  <c:v>101.002</c:v>
                </c:pt>
                <c:pt idx="563">
                  <c:v>101.102</c:v>
                </c:pt>
                <c:pt idx="564">
                  <c:v>101.202</c:v>
                </c:pt>
                <c:pt idx="565">
                  <c:v>101.30200000000001</c:v>
                </c:pt>
                <c:pt idx="566">
                  <c:v>101.402</c:v>
                </c:pt>
                <c:pt idx="567">
                  <c:v>101.502</c:v>
                </c:pt>
                <c:pt idx="568">
                  <c:v>101.602</c:v>
                </c:pt>
                <c:pt idx="569">
                  <c:v>101.702</c:v>
                </c:pt>
                <c:pt idx="570">
                  <c:v>101.80200000000001</c:v>
                </c:pt>
                <c:pt idx="571">
                  <c:v>101.902</c:v>
                </c:pt>
                <c:pt idx="572">
                  <c:v>102</c:v>
                </c:pt>
                <c:pt idx="573">
                  <c:v>102.002</c:v>
                </c:pt>
                <c:pt idx="574">
                  <c:v>102.102</c:v>
                </c:pt>
                <c:pt idx="575">
                  <c:v>102.202</c:v>
                </c:pt>
                <c:pt idx="576">
                  <c:v>102.30200000000001</c:v>
                </c:pt>
                <c:pt idx="577">
                  <c:v>102.402</c:v>
                </c:pt>
                <c:pt idx="578">
                  <c:v>102.502</c:v>
                </c:pt>
                <c:pt idx="579">
                  <c:v>102.602</c:v>
                </c:pt>
                <c:pt idx="580">
                  <c:v>102.702</c:v>
                </c:pt>
                <c:pt idx="581">
                  <c:v>102.80200000000001</c:v>
                </c:pt>
                <c:pt idx="582">
                  <c:v>102.902</c:v>
                </c:pt>
                <c:pt idx="583">
                  <c:v>103</c:v>
                </c:pt>
                <c:pt idx="584">
                  <c:v>103.002</c:v>
                </c:pt>
                <c:pt idx="585">
                  <c:v>103.102</c:v>
                </c:pt>
                <c:pt idx="586">
                  <c:v>103.202</c:v>
                </c:pt>
                <c:pt idx="587">
                  <c:v>103.30200000000001</c:v>
                </c:pt>
                <c:pt idx="588">
                  <c:v>103.402</c:v>
                </c:pt>
                <c:pt idx="589">
                  <c:v>103.502</c:v>
                </c:pt>
                <c:pt idx="590">
                  <c:v>103.602</c:v>
                </c:pt>
                <c:pt idx="591">
                  <c:v>103.702</c:v>
                </c:pt>
                <c:pt idx="592">
                  <c:v>103.80200000000001</c:v>
                </c:pt>
                <c:pt idx="593">
                  <c:v>103.902</c:v>
                </c:pt>
                <c:pt idx="594">
                  <c:v>104</c:v>
                </c:pt>
                <c:pt idx="595">
                  <c:v>104.002</c:v>
                </c:pt>
                <c:pt idx="596">
                  <c:v>104.102</c:v>
                </c:pt>
                <c:pt idx="597">
                  <c:v>104.202</c:v>
                </c:pt>
                <c:pt idx="598">
                  <c:v>104.30200000000001</c:v>
                </c:pt>
                <c:pt idx="599">
                  <c:v>104.402</c:v>
                </c:pt>
                <c:pt idx="600">
                  <c:v>104.502</c:v>
                </c:pt>
                <c:pt idx="601">
                  <c:v>104.602</c:v>
                </c:pt>
                <c:pt idx="602">
                  <c:v>104.702</c:v>
                </c:pt>
                <c:pt idx="603">
                  <c:v>104.80200000000001</c:v>
                </c:pt>
                <c:pt idx="604">
                  <c:v>104.902</c:v>
                </c:pt>
                <c:pt idx="605">
                  <c:v>105</c:v>
                </c:pt>
                <c:pt idx="606">
                  <c:v>105.002</c:v>
                </c:pt>
                <c:pt idx="607">
                  <c:v>105.102</c:v>
                </c:pt>
                <c:pt idx="608">
                  <c:v>105.202</c:v>
                </c:pt>
                <c:pt idx="609">
                  <c:v>105.30200000000001</c:v>
                </c:pt>
                <c:pt idx="610">
                  <c:v>105.402</c:v>
                </c:pt>
                <c:pt idx="611">
                  <c:v>105.502</c:v>
                </c:pt>
                <c:pt idx="612">
                  <c:v>105.602</c:v>
                </c:pt>
                <c:pt idx="613">
                  <c:v>105.702</c:v>
                </c:pt>
                <c:pt idx="614">
                  <c:v>105.80200000000001</c:v>
                </c:pt>
                <c:pt idx="615">
                  <c:v>105.902</c:v>
                </c:pt>
                <c:pt idx="616">
                  <c:v>106</c:v>
                </c:pt>
                <c:pt idx="617">
                  <c:v>106.002</c:v>
                </c:pt>
                <c:pt idx="618">
                  <c:v>106.102</c:v>
                </c:pt>
                <c:pt idx="619">
                  <c:v>106.202</c:v>
                </c:pt>
                <c:pt idx="620">
                  <c:v>106.30200000000001</c:v>
                </c:pt>
                <c:pt idx="621">
                  <c:v>106.402</c:v>
                </c:pt>
                <c:pt idx="622">
                  <c:v>106.502</c:v>
                </c:pt>
                <c:pt idx="623">
                  <c:v>106.602</c:v>
                </c:pt>
                <c:pt idx="624">
                  <c:v>106.702</c:v>
                </c:pt>
                <c:pt idx="625">
                  <c:v>106.80200000000001</c:v>
                </c:pt>
                <c:pt idx="626">
                  <c:v>106.902</c:v>
                </c:pt>
                <c:pt idx="627">
                  <c:v>107</c:v>
                </c:pt>
                <c:pt idx="628">
                  <c:v>107.002</c:v>
                </c:pt>
                <c:pt idx="629">
                  <c:v>107.102</c:v>
                </c:pt>
                <c:pt idx="630">
                  <c:v>107.202</c:v>
                </c:pt>
                <c:pt idx="631">
                  <c:v>107.30200000000001</c:v>
                </c:pt>
                <c:pt idx="632">
                  <c:v>107.402</c:v>
                </c:pt>
                <c:pt idx="633">
                  <c:v>107.502</c:v>
                </c:pt>
                <c:pt idx="634">
                  <c:v>107.602</c:v>
                </c:pt>
                <c:pt idx="635">
                  <c:v>107.702</c:v>
                </c:pt>
                <c:pt idx="636">
                  <c:v>107.80200000000001</c:v>
                </c:pt>
                <c:pt idx="637">
                  <c:v>107.902</c:v>
                </c:pt>
                <c:pt idx="638">
                  <c:v>108</c:v>
                </c:pt>
                <c:pt idx="639">
                  <c:v>108.002</c:v>
                </c:pt>
                <c:pt idx="640">
                  <c:v>108.102</c:v>
                </c:pt>
                <c:pt idx="641">
                  <c:v>108.202</c:v>
                </c:pt>
                <c:pt idx="642">
                  <c:v>108.30200000000001</c:v>
                </c:pt>
                <c:pt idx="643">
                  <c:v>108.402</c:v>
                </c:pt>
                <c:pt idx="644">
                  <c:v>108.502</c:v>
                </c:pt>
                <c:pt idx="645">
                  <c:v>108.602</c:v>
                </c:pt>
                <c:pt idx="646">
                  <c:v>108.702</c:v>
                </c:pt>
                <c:pt idx="647">
                  <c:v>108.80200000000001</c:v>
                </c:pt>
                <c:pt idx="648">
                  <c:v>108.902</c:v>
                </c:pt>
                <c:pt idx="649">
                  <c:v>109</c:v>
                </c:pt>
                <c:pt idx="650">
                  <c:v>109.002</c:v>
                </c:pt>
                <c:pt idx="651">
                  <c:v>109.102</c:v>
                </c:pt>
                <c:pt idx="652">
                  <c:v>109.202</c:v>
                </c:pt>
                <c:pt idx="653">
                  <c:v>109.30200000000001</c:v>
                </c:pt>
                <c:pt idx="654">
                  <c:v>109.402</c:v>
                </c:pt>
                <c:pt idx="655">
                  <c:v>109.502</c:v>
                </c:pt>
                <c:pt idx="656">
                  <c:v>109.602</c:v>
                </c:pt>
                <c:pt idx="657">
                  <c:v>109.702</c:v>
                </c:pt>
                <c:pt idx="658">
                  <c:v>109.80200000000001</c:v>
                </c:pt>
                <c:pt idx="659">
                  <c:v>109.902</c:v>
                </c:pt>
                <c:pt idx="660">
                  <c:v>110</c:v>
                </c:pt>
                <c:pt idx="661">
                  <c:v>110.002</c:v>
                </c:pt>
                <c:pt idx="662">
                  <c:v>110.102</c:v>
                </c:pt>
                <c:pt idx="663">
                  <c:v>110.202</c:v>
                </c:pt>
                <c:pt idx="664">
                  <c:v>110.30200000000001</c:v>
                </c:pt>
                <c:pt idx="665">
                  <c:v>110.402</c:v>
                </c:pt>
                <c:pt idx="666">
                  <c:v>110.502</c:v>
                </c:pt>
                <c:pt idx="667">
                  <c:v>110.602</c:v>
                </c:pt>
                <c:pt idx="668">
                  <c:v>110.702</c:v>
                </c:pt>
                <c:pt idx="669">
                  <c:v>110.80200000000001</c:v>
                </c:pt>
                <c:pt idx="670">
                  <c:v>110.902</c:v>
                </c:pt>
                <c:pt idx="671">
                  <c:v>111</c:v>
                </c:pt>
                <c:pt idx="672">
                  <c:v>111.002</c:v>
                </c:pt>
                <c:pt idx="673">
                  <c:v>111.102</c:v>
                </c:pt>
                <c:pt idx="674">
                  <c:v>111.202</c:v>
                </c:pt>
                <c:pt idx="675">
                  <c:v>111.30200000000001</c:v>
                </c:pt>
                <c:pt idx="676">
                  <c:v>111.402</c:v>
                </c:pt>
                <c:pt idx="677">
                  <c:v>111.502</c:v>
                </c:pt>
                <c:pt idx="678">
                  <c:v>111.602</c:v>
                </c:pt>
                <c:pt idx="679">
                  <c:v>111.702</c:v>
                </c:pt>
                <c:pt idx="680">
                  <c:v>111.80200000000001</c:v>
                </c:pt>
                <c:pt idx="681">
                  <c:v>111.902</c:v>
                </c:pt>
                <c:pt idx="682">
                  <c:v>112</c:v>
                </c:pt>
                <c:pt idx="683">
                  <c:v>112.002</c:v>
                </c:pt>
                <c:pt idx="684">
                  <c:v>112.102</c:v>
                </c:pt>
                <c:pt idx="685">
                  <c:v>112.202</c:v>
                </c:pt>
                <c:pt idx="686">
                  <c:v>112.30200000000001</c:v>
                </c:pt>
                <c:pt idx="687">
                  <c:v>112.402</c:v>
                </c:pt>
                <c:pt idx="688">
                  <c:v>112.502</c:v>
                </c:pt>
                <c:pt idx="689">
                  <c:v>112.602</c:v>
                </c:pt>
                <c:pt idx="690">
                  <c:v>112.702</c:v>
                </c:pt>
                <c:pt idx="691">
                  <c:v>112.80200000000001</c:v>
                </c:pt>
                <c:pt idx="692">
                  <c:v>112.902</c:v>
                </c:pt>
                <c:pt idx="693">
                  <c:v>113</c:v>
                </c:pt>
                <c:pt idx="694">
                  <c:v>113.002</c:v>
                </c:pt>
                <c:pt idx="695">
                  <c:v>113.102</c:v>
                </c:pt>
                <c:pt idx="696">
                  <c:v>113.202</c:v>
                </c:pt>
                <c:pt idx="697">
                  <c:v>113.30200000000001</c:v>
                </c:pt>
                <c:pt idx="698">
                  <c:v>113.402</c:v>
                </c:pt>
                <c:pt idx="699">
                  <c:v>113.502</c:v>
                </c:pt>
                <c:pt idx="700">
                  <c:v>113.602</c:v>
                </c:pt>
                <c:pt idx="701">
                  <c:v>113.702</c:v>
                </c:pt>
                <c:pt idx="702">
                  <c:v>113.80200000000001</c:v>
                </c:pt>
                <c:pt idx="703">
                  <c:v>113.902</c:v>
                </c:pt>
                <c:pt idx="704">
                  <c:v>114</c:v>
                </c:pt>
                <c:pt idx="705">
                  <c:v>114.002</c:v>
                </c:pt>
                <c:pt idx="706">
                  <c:v>114.102</c:v>
                </c:pt>
                <c:pt idx="707">
                  <c:v>114.202</c:v>
                </c:pt>
                <c:pt idx="708">
                  <c:v>114.30200000000001</c:v>
                </c:pt>
                <c:pt idx="709">
                  <c:v>114.402</c:v>
                </c:pt>
                <c:pt idx="710">
                  <c:v>114.502</c:v>
                </c:pt>
                <c:pt idx="711">
                  <c:v>114.602</c:v>
                </c:pt>
                <c:pt idx="712">
                  <c:v>114.702</c:v>
                </c:pt>
                <c:pt idx="713">
                  <c:v>114.80200000000001</c:v>
                </c:pt>
                <c:pt idx="714">
                  <c:v>114.902</c:v>
                </c:pt>
                <c:pt idx="715">
                  <c:v>115</c:v>
                </c:pt>
                <c:pt idx="716">
                  <c:v>115.002</c:v>
                </c:pt>
                <c:pt idx="717">
                  <c:v>115.102</c:v>
                </c:pt>
                <c:pt idx="718">
                  <c:v>115.202</c:v>
                </c:pt>
                <c:pt idx="719">
                  <c:v>115.30200000000001</c:v>
                </c:pt>
                <c:pt idx="720">
                  <c:v>115.402</c:v>
                </c:pt>
                <c:pt idx="721">
                  <c:v>115.502</c:v>
                </c:pt>
                <c:pt idx="722">
                  <c:v>115.602</c:v>
                </c:pt>
                <c:pt idx="723">
                  <c:v>115.702</c:v>
                </c:pt>
                <c:pt idx="724">
                  <c:v>115.80200000000001</c:v>
                </c:pt>
                <c:pt idx="725">
                  <c:v>115.902</c:v>
                </c:pt>
                <c:pt idx="726">
                  <c:v>116</c:v>
                </c:pt>
                <c:pt idx="727">
                  <c:v>116.002</c:v>
                </c:pt>
                <c:pt idx="728">
                  <c:v>116.102</c:v>
                </c:pt>
                <c:pt idx="729">
                  <c:v>116.202</c:v>
                </c:pt>
                <c:pt idx="730">
                  <c:v>116.30200000000001</c:v>
                </c:pt>
                <c:pt idx="731">
                  <c:v>116.402</c:v>
                </c:pt>
                <c:pt idx="732">
                  <c:v>116.502</c:v>
                </c:pt>
                <c:pt idx="733">
                  <c:v>116.602</c:v>
                </c:pt>
                <c:pt idx="734">
                  <c:v>116.702</c:v>
                </c:pt>
                <c:pt idx="735">
                  <c:v>116.80200000000001</c:v>
                </c:pt>
                <c:pt idx="736">
                  <c:v>116.902</c:v>
                </c:pt>
                <c:pt idx="737">
                  <c:v>117</c:v>
                </c:pt>
                <c:pt idx="738">
                  <c:v>117.002</c:v>
                </c:pt>
                <c:pt idx="739">
                  <c:v>117.102</c:v>
                </c:pt>
                <c:pt idx="740">
                  <c:v>117.202</c:v>
                </c:pt>
                <c:pt idx="741">
                  <c:v>117.30200000000001</c:v>
                </c:pt>
                <c:pt idx="742">
                  <c:v>117.402</c:v>
                </c:pt>
                <c:pt idx="743">
                  <c:v>117.502</c:v>
                </c:pt>
                <c:pt idx="744">
                  <c:v>117.602</c:v>
                </c:pt>
                <c:pt idx="745">
                  <c:v>117.702</c:v>
                </c:pt>
                <c:pt idx="746">
                  <c:v>117.80200000000001</c:v>
                </c:pt>
                <c:pt idx="747">
                  <c:v>117.902</c:v>
                </c:pt>
                <c:pt idx="748">
                  <c:v>118</c:v>
                </c:pt>
                <c:pt idx="749">
                  <c:v>118.002</c:v>
                </c:pt>
                <c:pt idx="750">
                  <c:v>118.102</c:v>
                </c:pt>
                <c:pt idx="751">
                  <c:v>118.202</c:v>
                </c:pt>
                <c:pt idx="752">
                  <c:v>118.30200000000001</c:v>
                </c:pt>
                <c:pt idx="753">
                  <c:v>118.402</c:v>
                </c:pt>
                <c:pt idx="754">
                  <c:v>118.502</c:v>
                </c:pt>
                <c:pt idx="755">
                  <c:v>118.602</c:v>
                </c:pt>
                <c:pt idx="756">
                  <c:v>118.702</c:v>
                </c:pt>
                <c:pt idx="757">
                  <c:v>118.80200000000001</c:v>
                </c:pt>
                <c:pt idx="758">
                  <c:v>118.902</c:v>
                </c:pt>
                <c:pt idx="759">
                  <c:v>119</c:v>
                </c:pt>
                <c:pt idx="760">
                  <c:v>119.002</c:v>
                </c:pt>
                <c:pt idx="761">
                  <c:v>119.102</c:v>
                </c:pt>
                <c:pt idx="762">
                  <c:v>119.202</c:v>
                </c:pt>
                <c:pt idx="763">
                  <c:v>119.30200000000001</c:v>
                </c:pt>
                <c:pt idx="764">
                  <c:v>119.402</c:v>
                </c:pt>
                <c:pt idx="765">
                  <c:v>119.502</c:v>
                </c:pt>
                <c:pt idx="766">
                  <c:v>119.602</c:v>
                </c:pt>
                <c:pt idx="767">
                  <c:v>119.702</c:v>
                </c:pt>
                <c:pt idx="768">
                  <c:v>119.80200000000001</c:v>
                </c:pt>
                <c:pt idx="769">
                  <c:v>119.902</c:v>
                </c:pt>
                <c:pt idx="770">
                  <c:v>120</c:v>
                </c:pt>
                <c:pt idx="771">
                  <c:v>120.002</c:v>
                </c:pt>
                <c:pt idx="772">
                  <c:v>120.102</c:v>
                </c:pt>
                <c:pt idx="773">
                  <c:v>120.202</c:v>
                </c:pt>
                <c:pt idx="774">
                  <c:v>120.30200000000001</c:v>
                </c:pt>
                <c:pt idx="775">
                  <c:v>120.402</c:v>
                </c:pt>
                <c:pt idx="776">
                  <c:v>120.502</c:v>
                </c:pt>
                <c:pt idx="777">
                  <c:v>120.602</c:v>
                </c:pt>
                <c:pt idx="778">
                  <c:v>120.702</c:v>
                </c:pt>
                <c:pt idx="779">
                  <c:v>120.80200000000001</c:v>
                </c:pt>
                <c:pt idx="780">
                  <c:v>120.902</c:v>
                </c:pt>
                <c:pt idx="781">
                  <c:v>121</c:v>
                </c:pt>
                <c:pt idx="782">
                  <c:v>121.002</c:v>
                </c:pt>
                <c:pt idx="783">
                  <c:v>121.102</c:v>
                </c:pt>
                <c:pt idx="784">
                  <c:v>121.202</c:v>
                </c:pt>
                <c:pt idx="785">
                  <c:v>121.30200000000001</c:v>
                </c:pt>
                <c:pt idx="786">
                  <c:v>121.402</c:v>
                </c:pt>
                <c:pt idx="787">
                  <c:v>121.502</c:v>
                </c:pt>
                <c:pt idx="788">
                  <c:v>121.602</c:v>
                </c:pt>
                <c:pt idx="789">
                  <c:v>121.702</c:v>
                </c:pt>
                <c:pt idx="790">
                  <c:v>121.80200000000001</c:v>
                </c:pt>
                <c:pt idx="791">
                  <c:v>121.902</c:v>
                </c:pt>
                <c:pt idx="792">
                  <c:v>122</c:v>
                </c:pt>
                <c:pt idx="793">
                  <c:v>122.002</c:v>
                </c:pt>
                <c:pt idx="794">
                  <c:v>122.102</c:v>
                </c:pt>
                <c:pt idx="795">
                  <c:v>122.202</c:v>
                </c:pt>
                <c:pt idx="796">
                  <c:v>122.30200000000001</c:v>
                </c:pt>
                <c:pt idx="797">
                  <c:v>122.402</c:v>
                </c:pt>
                <c:pt idx="798">
                  <c:v>122.502</c:v>
                </c:pt>
                <c:pt idx="799">
                  <c:v>122.602</c:v>
                </c:pt>
                <c:pt idx="800">
                  <c:v>122.702</c:v>
                </c:pt>
                <c:pt idx="801">
                  <c:v>122.80200000000001</c:v>
                </c:pt>
                <c:pt idx="802">
                  <c:v>122.902</c:v>
                </c:pt>
                <c:pt idx="803">
                  <c:v>123</c:v>
                </c:pt>
                <c:pt idx="804">
                  <c:v>123.002</c:v>
                </c:pt>
                <c:pt idx="805">
                  <c:v>123.102</c:v>
                </c:pt>
                <c:pt idx="806">
                  <c:v>123.202</c:v>
                </c:pt>
                <c:pt idx="807">
                  <c:v>123.30200000000001</c:v>
                </c:pt>
                <c:pt idx="808">
                  <c:v>123.402</c:v>
                </c:pt>
                <c:pt idx="809">
                  <c:v>123.502</c:v>
                </c:pt>
                <c:pt idx="810">
                  <c:v>123.602</c:v>
                </c:pt>
                <c:pt idx="811">
                  <c:v>123.702</c:v>
                </c:pt>
                <c:pt idx="812">
                  <c:v>123.80200000000001</c:v>
                </c:pt>
                <c:pt idx="813">
                  <c:v>123.902</c:v>
                </c:pt>
                <c:pt idx="814">
                  <c:v>124</c:v>
                </c:pt>
                <c:pt idx="815">
                  <c:v>124.002</c:v>
                </c:pt>
                <c:pt idx="816">
                  <c:v>124.102</c:v>
                </c:pt>
                <c:pt idx="817">
                  <c:v>124.202</c:v>
                </c:pt>
                <c:pt idx="818">
                  <c:v>124.30200000000001</c:v>
                </c:pt>
                <c:pt idx="819">
                  <c:v>124.402</c:v>
                </c:pt>
                <c:pt idx="820">
                  <c:v>124.502</c:v>
                </c:pt>
                <c:pt idx="821">
                  <c:v>124.602</c:v>
                </c:pt>
                <c:pt idx="822">
                  <c:v>124.702</c:v>
                </c:pt>
                <c:pt idx="823">
                  <c:v>124.80200000000001</c:v>
                </c:pt>
                <c:pt idx="824">
                  <c:v>124.902</c:v>
                </c:pt>
                <c:pt idx="825">
                  <c:v>125</c:v>
                </c:pt>
                <c:pt idx="826">
                  <c:v>125.002</c:v>
                </c:pt>
                <c:pt idx="827">
                  <c:v>125.102</c:v>
                </c:pt>
                <c:pt idx="828">
                  <c:v>125.202</c:v>
                </c:pt>
                <c:pt idx="829">
                  <c:v>125.30200000000001</c:v>
                </c:pt>
                <c:pt idx="830">
                  <c:v>125.402</c:v>
                </c:pt>
                <c:pt idx="831">
                  <c:v>125.502</c:v>
                </c:pt>
                <c:pt idx="832">
                  <c:v>125.602</c:v>
                </c:pt>
                <c:pt idx="833">
                  <c:v>125.702</c:v>
                </c:pt>
                <c:pt idx="834">
                  <c:v>125.80200000000001</c:v>
                </c:pt>
                <c:pt idx="835">
                  <c:v>125.902</c:v>
                </c:pt>
                <c:pt idx="836">
                  <c:v>126</c:v>
                </c:pt>
                <c:pt idx="837">
                  <c:v>126.002</c:v>
                </c:pt>
                <c:pt idx="838">
                  <c:v>126.102</c:v>
                </c:pt>
                <c:pt idx="839">
                  <c:v>126.202</c:v>
                </c:pt>
                <c:pt idx="840">
                  <c:v>126.30200000000001</c:v>
                </c:pt>
                <c:pt idx="841">
                  <c:v>126.402</c:v>
                </c:pt>
                <c:pt idx="842">
                  <c:v>126.502</c:v>
                </c:pt>
                <c:pt idx="843">
                  <c:v>126.602</c:v>
                </c:pt>
                <c:pt idx="844">
                  <c:v>126.702</c:v>
                </c:pt>
                <c:pt idx="845">
                  <c:v>126.80200000000001</c:v>
                </c:pt>
                <c:pt idx="846">
                  <c:v>126.902</c:v>
                </c:pt>
                <c:pt idx="847">
                  <c:v>127</c:v>
                </c:pt>
                <c:pt idx="848">
                  <c:v>127.002</c:v>
                </c:pt>
                <c:pt idx="849">
                  <c:v>127.102</c:v>
                </c:pt>
                <c:pt idx="850">
                  <c:v>127.202</c:v>
                </c:pt>
                <c:pt idx="851">
                  <c:v>127.30200000000001</c:v>
                </c:pt>
                <c:pt idx="852">
                  <c:v>127.402</c:v>
                </c:pt>
                <c:pt idx="853">
                  <c:v>127.502</c:v>
                </c:pt>
                <c:pt idx="854">
                  <c:v>127.602</c:v>
                </c:pt>
                <c:pt idx="855">
                  <c:v>127.702</c:v>
                </c:pt>
                <c:pt idx="856">
                  <c:v>127.80200000000001</c:v>
                </c:pt>
                <c:pt idx="857">
                  <c:v>127.902</c:v>
                </c:pt>
                <c:pt idx="858">
                  <c:v>128</c:v>
                </c:pt>
                <c:pt idx="859">
                  <c:v>128.00200000000001</c:v>
                </c:pt>
                <c:pt idx="860">
                  <c:v>128.102</c:v>
                </c:pt>
                <c:pt idx="861">
                  <c:v>128.202</c:v>
                </c:pt>
                <c:pt idx="862">
                  <c:v>128.30199999999999</c:v>
                </c:pt>
                <c:pt idx="863">
                  <c:v>128.40199999999999</c:v>
                </c:pt>
                <c:pt idx="864">
                  <c:v>128.50200000000001</c:v>
                </c:pt>
                <c:pt idx="865">
                  <c:v>128.602</c:v>
                </c:pt>
                <c:pt idx="866">
                  <c:v>128.702</c:v>
                </c:pt>
                <c:pt idx="867">
                  <c:v>128.80199999999999</c:v>
                </c:pt>
                <c:pt idx="868">
                  <c:v>128.90199999999999</c:v>
                </c:pt>
                <c:pt idx="869">
                  <c:v>129</c:v>
                </c:pt>
                <c:pt idx="870">
                  <c:v>129.00200000000001</c:v>
                </c:pt>
                <c:pt idx="871">
                  <c:v>129.102</c:v>
                </c:pt>
                <c:pt idx="872">
                  <c:v>129.202</c:v>
                </c:pt>
                <c:pt idx="873">
                  <c:v>129.30199999999999</c:v>
                </c:pt>
                <c:pt idx="874">
                  <c:v>129.40199999999999</c:v>
                </c:pt>
                <c:pt idx="875">
                  <c:v>129.50200000000001</c:v>
                </c:pt>
                <c:pt idx="876">
                  <c:v>129.602</c:v>
                </c:pt>
                <c:pt idx="877">
                  <c:v>129.702</c:v>
                </c:pt>
                <c:pt idx="878">
                  <c:v>129.80199999999999</c:v>
                </c:pt>
                <c:pt idx="879">
                  <c:v>129.90199999999999</c:v>
                </c:pt>
                <c:pt idx="880">
                  <c:v>130</c:v>
                </c:pt>
                <c:pt idx="881">
                  <c:v>130.00200000000001</c:v>
                </c:pt>
                <c:pt idx="882">
                  <c:v>130.102</c:v>
                </c:pt>
                <c:pt idx="883">
                  <c:v>130.202</c:v>
                </c:pt>
                <c:pt idx="884">
                  <c:v>130.30199999999999</c:v>
                </c:pt>
                <c:pt idx="885">
                  <c:v>130.40199999999999</c:v>
                </c:pt>
                <c:pt idx="886">
                  <c:v>130.50200000000001</c:v>
                </c:pt>
                <c:pt idx="887">
                  <c:v>130.602</c:v>
                </c:pt>
                <c:pt idx="888">
                  <c:v>130.702</c:v>
                </c:pt>
                <c:pt idx="889">
                  <c:v>130.80199999999999</c:v>
                </c:pt>
                <c:pt idx="890">
                  <c:v>130.90199999999999</c:v>
                </c:pt>
                <c:pt idx="891">
                  <c:v>131</c:v>
                </c:pt>
                <c:pt idx="892">
                  <c:v>131.00200000000001</c:v>
                </c:pt>
                <c:pt idx="893">
                  <c:v>131.102</c:v>
                </c:pt>
                <c:pt idx="894">
                  <c:v>131.202</c:v>
                </c:pt>
                <c:pt idx="895">
                  <c:v>131.30199999999999</c:v>
                </c:pt>
                <c:pt idx="896">
                  <c:v>131.40199999999999</c:v>
                </c:pt>
                <c:pt idx="897">
                  <c:v>131.50200000000001</c:v>
                </c:pt>
                <c:pt idx="898">
                  <c:v>131.602</c:v>
                </c:pt>
                <c:pt idx="899">
                  <c:v>131.702</c:v>
                </c:pt>
                <c:pt idx="900">
                  <c:v>131.80199999999999</c:v>
                </c:pt>
                <c:pt idx="901">
                  <c:v>131.90199999999999</c:v>
                </c:pt>
                <c:pt idx="902">
                  <c:v>132</c:v>
                </c:pt>
                <c:pt idx="903">
                  <c:v>132.00200000000001</c:v>
                </c:pt>
                <c:pt idx="904">
                  <c:v>132.102</c:v>
                </c:pt>
                <c:pt idx="905">
                  <c:v>132.202</c:v>
                </c:pt>
                <c:pt idx="906">
                  <c:v>132.30199999999999</c:v>
                </c:pt>
                <c:pt idx="907">
                  <c:v>132.40199999999999</c:v>
                </c:pt>
                <c:pt idx="908">
                  <c:v>132.50200000000001</c:v>
                </c:pt>
                <c:pt idx="909">
                  <c:v>132.602</c:v>
                </c:pt>
                <c:pt idx="910">
                  <c:v>132.702</c:v>
                </c:pt>
                <c:pt idx="911">
                  <c:v>132.80199999999999</c:v>
                </c:pt>
                <c:pt idx="912">
                  <c:v>132.90199999999999</c:v>
                </c:pt>
                <c:pt idx="913">
                  <c:v>133</c:v>
                </c:pt>
                <c:pt idx="914">
                  <c:v>133.00200000000001</c:v>
                </c:pt>
                <c:pt idx="915">
                  <c:v>133.102</c:v>
                </c:pt>
                <c:pt idx="916">
                  <c:v>133.202</c:v>
                </c:pt>
                <c:pt idx="917">
                  <c:v>133.30199999999999</c:v>
                </c:pt>
                <c:pt idx="918">
                  <c:v>133.40199999999999</c:v>
                </c:pt>
                <c:pt idx="919">
                  <c:v>133.50200000000001</c:v>
                </c:pt>
                <c:pt idx="920">
                  <c:v>133.602</c:v>
                </c:pt>
                <c:pt idx="921">
                  <c:v>133.702</c:v>
                </c:pt>
                <c:pt idx="922">
                  <c:v>133.80199999999999</c:v>
                </c:pt>
                <c:pt idx="923">
                  <c:v>133.90199999999999</c:v>
                </c:pt>
                <c:pt idx="924">
                  <c:v>134</c:v>
                </c:pt>
                <c:pt idx="925">
                  <c:v>134.00200000000001</c:v>
                </c:pt>
                <c:pt idx="926">
                  <c:v>134.102</c:v>
                </c:pt>
                <c:pt idx="927">
                  <c:v>134.202</c:v>
                </c:pt>
                <c:pt idx="928">
                  <c:v>134.30199999999999</c:v>
                </c:pt>
                <c:pt idx="929">
                  <c:v>134.40199999999999</c:v>
                </c:pt>
                <c:pt idx="930">
                  <c:v>134.50200000000001</c:v>
                </c:pt>
                <c:pt idx="931">
                  <c:v>134.602</c:v>
                </c:pt>
                <c:pt idx="932">
                  <c:v>134.702</c:v>
                </c:pt>
                <c:pt idx="933">
                  <c:v>134.80199999999999</c:v>
                </c:pt>
                <c:pt idx="934">
                  <c:v>134.90199999999999</c:v>
                </c:pt>
                <c:pt idx="935">
                  <c:v>135</c:v>
                </c:pt>
                <c:pt idx="936">
                  <c:v>135.00200000000001</c:v>
                </c:pt>
                <c:pt idx="937">
                  <c:v>135.102</c:v>
                </c:pt>
                <c:pt idx="938">
                  <c:v>135.202</c:v>
                </c:pt>
                <c:pt idx="939">
                  <c:v>135.30199999999999</c:v>
                </c:pt>
                <c:pt idx="940">
                  <c:v>135.40199999999999</c:v>
                </c:pt>
                <c:pt idx="941">
                  <c:v>135.50200000000001</c:v>
                </c:pt>
                <c:pt idx="942">
                  <c:v>135.602</c:v>
                </c:pt>
                <c:pt idx="943">
                  <c:v>135.702</c:v>
                </c:pt>
                <c:pt idx="944">
                  <c:v>135.80199999999999</c:v>
                </c:pt>
                <c:pt idx="945">
                  <c:v>135.90199999999999</c:v>
                </c:pt>
                <c:pt idx="946">
                  <c:v>136</c:v>
                </c:pt>
                <c:pt idx="947">
                  <c:v>136.00200000000001</c:v>
                </c:pt>
                <c:pt idx="948">
                  <c:v>136.102</c:v>
                </c:pt>
                <c:pt idx="949">
                  <c:v>136.202</c:v>
                </c:pt>
                <c:pt idx="950">
                  <c:v>136.30199999999999</c:v>
                </c:pt>
                <c:pt idx="951">
                  <c:v>136.40199999999999</c:v>
                </c:pt>
                <c:pt idx="952">
                  <c:v>136.50200000000001</c:v>
                </c:pt>
                <c:pt idx="953">
                  <c:v>136.602</c:v>
                </c:pt>
                <c:pt idx="954">
                  <c:v>136.702</c:v>
                </c:pt>
                <c:pt idx="955">
                  <c:v>136.80199999999999</c:v>
                </c:pt>
                <c:pt idx="956">
                  <c:v>136.90199999999999</c:v>
                </c:pt>
                <c:pt idx="957">
                  <c:v>137</c:v>
                </c:pt>
                <c:pt idx="958">
                  <c:v>137.00200000000001</c:v>
                </c:pt>
                <c:pt idx="959">
                  <c:v>137.102</c:v>
                </c:pt>
                <c:pt idx="960">
                  <c:v>137.202</c:v>
                </c:pt>
                <c:pt idx="961">
                  <c:v>137.30199999999999</c:v>
                </c:pt>
                <c:pt idx="962">
                  <c:v>137.40199999999999</c:v>
                </c:pt>
                <c:pt idx="963">
                  <c:v>137.50200000000001</c:v>
                </c:pt>
                <c:pt idx="964">
                  <c:v>137.602</c:v>
                </c:pt>
                <c:pt idx="965">
                  <c:v>137.702</c:v>
                </c:pt>
                <c:pt idx="966">
                  <c:v>137.80199999999999</c:v>
                </c:pt>
                <c:pt idx="967">
                  <c:v>137.90199999999999</c:v>
                </c:pt>
                <c:pt idx="968">
                  <c:v>138</c:v>
                </c:pt>
                <c:pt idx="969">
                  <c:v>138.00200000000001</c:v>
                </c:pt>
                <c:pt idx="970">
                  <c:v>138.102</c:v>
                </c:pt>
                <c:pt idx="971">
                  <c:v>138.202</c:v>
                </c:pt>
                <c:pt idx="972">
                  <c:v>138.30199999999999</c:v>
                </c:pt>
                <c:pt idx="973">
                  <c:v>138.40199999999999</c:v>
                </c:pt>
                <c:pt idx="974">
                  <c:v>138.50200000000001</c:v>
                </c:pt>
                <c:pt idx="975">
                  <c:v>138.602</c:v>
                </c:pt>
                <c:pt idx="976">
                  <c:v>138.702</c:v>
                </c:pt>
                <c:pt idx="977">
                  <c:v>138.80199999999999</c:v>
                </c:pt>
                <c:pt idx="978">
                  <c:v>138.90199999999999</c:v>
                </c:pt>
                <c:pt idx="979">
                  <c:v>139</c:v>
                </c:pt>
                <c:pt idx="980">
                  <c:v>139.00200000000001</c:v>
                </c:pt>
                <c:pt idx="981">
                  <c:v>139.102</c:v>
                </c:pt>
                <c:pt idx="982">
                  <c:v>139.202</c:v>
                </c:pt>
                <c:pt idx="983">
                  <c:v>139.30199999999999</c:v>
                </c:pt>
                <c:pt idx="984">
                  <c:v>139.40199999999999</c:v>
                </c:pt>
                <c:pt idx="985">
                  <c:v>139.50200000000001</c:v>
                </c:pt>
                <c:pt idx="986">
                  <c:v>139.602</c:v>
                </c:pt>
                <c:pt idx="987">
                  <c:v>139.702</c:v>
                </c:pt>
                <c:pt idx="988">
                  <c:v>139.80199999999999</c:v>
                </c:pt>
                <c:pt idx="989">
                  <c:v>139.90199999999999</c:v>
                </c:pt>
                <c:pt idx="990">
                  <c:v>140</c:v>
                </c:pt>
                <c:pt idx="991">
                  <c:v>140.00200000000001</c:v>
                </c:pt>
                <c:pt idx="992">
                  <c:v>140.102</c:v>
                </c:pt>
                <c:pt idx="993">
                  <c:v>140.202</c:v>
                </c:pt>
                <c:pt idx="994">
                  <c:v>140.30199999999999</c:v>
                </c:pt>
                <c:pt idx="995">
                  <c:v>140.40199999999999</c:v>
                </c:pt>
                <c:pt idx="996">
                  <c:v>140.50200000000001</c:v>
                </c:pt>
                <c:pt idx="997">
                  <c:v>140.602</c:v>
                </c:pt>
                <c:pt idx="998">
                  <c:v>140.702</c:v>
                </c:pt>
                <c:pt idx="999">
                  <c:v>140.80199999999999</c:v>
                </c:pt>
                <c:pt idx="1000">
                  <c:v>140.90199999999999</c:v>
                </c:pt>
                <c:pt idx="1001">
                  <c:v>141</c:v>
                </c:pt>
                <c:pt idx="1002">
                  <c:v>141.00200000000001</c:v>
                </c:pt>
                <c:pt idx="1003">
                  <c:v>141.102</c:v>
                </c:pt>
                <c:pt idx="1004">
                  <c:v>141.202</c:v>
                </c:pt>
                <c:pt idx="1005">
                  <c:v>141.30199999999999</c:v>
                </c:pt>
                <c:pt idx="1006">
                  <c:v>141.40199999999999</c:v>
                </c:pt>
                <c:pt idx="1007">
                  <c:v>141.50200000000001</c:v>
                </c:pt>
                <c:pt idx="1008">
                  <c:v>141.602</c:v>
                </c:pt>
                <c:pt idx="1009">
                  <c:v>141.702</c:v>
                </c:pt>
                <c:pt idx="1010">
                  <c:v>141.80199999999999</c:v>
                </c:pt>
                <c:pt idx="1011">
                  <c:v>141.90199999999999</c:v>
                </c:pt>
                <c:pt idx="1012">
                  <c:v>142</c:v>
                </c:pt>
                <c:pt idx="1013">
                  <c:v>142.00200000000001</c:v>
                </c:pt>
                <c:pt idx="1014">
                  <c:v>142.102</c:v>
                </c:pt>
                <c:pt idx="1015">
                  <c:v>142.202</c:v>
                </c:pt>
                <c:pt idx="1016">
                  <c:v>142.30199999999999</c:v>
                </c:pt>
                <c:pt idx="1017">
                  <c:v>142.40199999999999</c:v>
                </c:pt>
                <c:pt idx="1018">
                  <c:v>142.50200000000001</c:v>
                </c:pt>
                <c:pt idx="1019">
                  <c:v>142.602</c:v>
                </c:pt>
                <c:pt idx="1020">
                  <c:v>142.702</c:v>
                </c:pt>
                <c:pt idx="1021">
                  <c:v>142.80199999999999</c:v>
                </c:pt>
                <c:pt idx="1022">
                  <c:v>142.90199999999999</c:v>
                </c:pt>
                <c:pt idx="1023">
                  <c:v>143</c:v>
                </c:pt>
                <c:pt idx="1024">
                  <c:v>143.00200000000001</c:v>
                </c:pt>
                <c:pt idx="1025">
                  <c:v>143.102</c:v>
                </c:pt>
                <c:pt idx="1026">
                  <c:v>143.202</c:v>
                </c:pt>
                <c:pt idx="1027">
                  <c:v>143.30199999999999</c:v>
                </c:pt>
                <c:pt idx="1028">
                  <c:v>143.40199999999999</c:v>
                </c:pt>
                <c:pt idx="1029">
                  <c:v>143.50200000000001</c:v>
                </c:pt>
                <c:pt idx="1030">
                  <c:v>143.602</c:v>
                </c:pt>
                <c:pt idx="1031">
                  <c:v>143.702</c:v>
                </c:pt>
                <c:pt idx="1032">
                  <c:v>143.80199999999999</c:v>
                </c:pt>
                <c:pt idx="1033">
                  <c:v>143.90199999999999</c:v>
                </c:pt>
                <c:pt idx="1034">
                  <c:v>144</c:v>
                </c:pt>
                <c:pt idx="1035">
                  <c:v>144.00200000000001</c:v>
                </c:pt>
                <c:pt idx="1036">
                  <c:v>144.102</c:v>
                </c:pt>
                <c:pt idx="1037">
                  <c:v>144.202</c:v>
                </c:pt>
                <c:pt idx="1038">
                  <c:v>144.30199999999999</c:v>
                </c:pt>
                <c:pt idx="1039">
                  <c:v>144.40199999999999</c:v>
                </c:pt>
                <c:pt idx="1040">
                  <c:v>144.50200000000001</c:v>
                </c:pt>
                <c:pt idx="1041">
                  <c:v>144.602</c:v>
                </c:pt>
                <c:pt idx="1042">
                  <c:v>144.702</c:v>
                </c:pt>
                <c:pt idx="1043">
                  <c:v>144.80199999999999</c:v>
                </c:pt>
                <c:pt idx="1044">
                  <c:v>144.90199999999999</c:v>
                </c:pt>
                <c:pt idx="1045">
                  <c:v>145</c:v>
                </c:pt>
                <c:pt idx="1046">
                  <c:v>145.00200000000001</c:v>
                </c:pt>
                <c:pt idx="1047">
                  <c:v>145.102</c:v>
                </c:pt>
                <c:pt idx="1048">
                  <c:v>145.202</c:v>
                </c:pt>
                <c:pt idx="1049">
                  <c:v>145.30199999999999</c:v>
                </c:pt>
                <c:pt idx="1050">
                  <c:v>145.40199999999999</c:v>
                </c:pt>
                <c:pt idx="1051">
                  <c:v>145.50200000000001</c:v>
                </c:pt>
                <c:pt idx="1052">
                  <c:v>145.602</c:v>
                </c:pt>
                <c:pt idx="1053">
                  <c:v>145.702</c:v>
                </c:pt>
                <c:pt idx="1054">
                  <c:v>145.80199999999999</c:v>
                </c:pt>
                <c:pt idx="1055">
                  <c:v>145.90199999999999</c:v>
                </c:pt>
                <c:pt idx="1056">
                  <c:v>146</c:v>
                </c:pt>
                <c:pt idx="1057">
                  <c:v>146.00200000000001</c:v>
                </c:pt>
                <c:pt idx="1058">
                  <c:v>146.102</c:v>
                </c:pt>
                <c:pt idx="1059">
                  <c:v>146.202</c:v>
                </c:pt>
                <c:pt idx="1060">
                  <c:v>146.30199999999999</c:v>
                </c:pt>
                <c:pt idx="1061">
                  <c:v>146.40199999999999</c:v>
                </c:pt>
                <c:pt idx="1062">
                  <c:v>146.50200000000001</c:v>
                </c:pt>
                <c:pt idx="1063">
                  <c:v>146.602</c:v>
                </c:pt>
                <c:pt idx="1064">
                  <c:v>146.702</c:v>
                </c:pt>
                <c:pt idx="1065">
                  <c:v>146.80199999999999</c:v>
                </c:pt>
                <c:pt idx="1066">
                  <c:v>146.90199999999999</c:v>
                </c:pt>
                <c:pt idx="1067">
                  <c:v>147</c:v>
                </c:pt>
                <c:pt idx="1068">
                  <c:v>147.00200000000001</c:v>
                </c:pt>
                <c:pt idx="1069">
                  <c:v>147.102</c:v>
                </c:pt>
                <c:pt idx="1070">
                  <c:v>147.202</c:v>
                </c:pt>
                <c:pt idx="1071">
                  <c:v>147.30199999999999</c:v>
                </c:pt>
                <c:pt idx="1072">
                  <c:v>147.40199999999999</c:v>
                </c:pt>
                <c:pt idx="1073">
                  <c:v>147.50200000000001</c:v>
                </c:pt>
                <c:pt idx="1074">
                  <c:v>147.602</c:v>
                </c:pt>
                <c:pt idx="1075">
                  <c:v>147.702</c:v>
                </c:pt>
                <c:pt idx="1076">
                  <c:v>147.80199999999999</c:v>
                </c:pt>
                <c:pt idx="1077">
                  <c:v>147.90199999999999</c:v>
                </c:pt>
                <c:pt idx="1078">
                  <c:v>148</c:v>
                </c:pt>
                <c:pt idx="1079">
                  <c:v>148.00200000000001</c:v>
                </c:pt>
                <c:pt idx="1080">
                  <c:v>148.102</c:v>
                </c:pt>
                <c:pt idx="1081">
                  <c:v>148.202</c:v>
                </c:pt>
                <c:pt idx="1082">
                  <c:v>148.30199999999999</c:v>
                </c:pt>
                <c:pt idx="1083">
                  <c:v>148.40199999999999</c:v>
                </c:pt>
                <c:pt idx="1084">
                  <c:v>148.50200000000001</c:v>
                </c:pt>
                <c:pt idx="1085">
                  <c:v>148.602</c:v>
                </c:pt>
                <c:pt idx="1086">
                  <c:v>148.702</c:v>
                </c:pt>
                <c:pt idx="1087">
                  <c:v>148.80199999999999</c:v>
                </c:pt>
                <c:pt idx="1088">
                  <c:v>148.90199999999999</c:v>
                </c:pt>
                <c:pt idx="1089">
                  <c:v>149</c:v>
                </c:pt>
                <c:pt idx="1090">
                  <c:v>149.00200000000001</c:v>
                </c:pt>
                <c:pt idx="1091">
                  <c:v>149.102</c:v>
                </c:pt>
                <c:pt idx="1092">
                  <c:v>149.202</c:v>
                </c:pt>
                <c:pt idx="1093">
                  <c:v>149.30199999999999</c:v>
                </c:pt>
                <c:pt idx="1094">
                  <c:v>149.40199999999999</c:v>
                </c:pt>
                <c:pt idx="1095">
                  <c:v>149.50200000000001</c:v>
                </c:pt>
                <c:pt idx="1096">
                  <c:v>149.602</c:v>
                </c:pt>
                <c:pt idx="1097">
                  <c:v>149.702</c:v>
                </c:pt>
                <c:pt idx="1098">
                  <c:v>149.80199999999999</c:v>
                </c:pt>
                <c:pt idx="1099">
                  <c:v>149.90199999999999</c:v>
                </c:pt>
                <c:pt idx="1100">
                  <c:v>150</c:v>
                </c:pt>
                <c:pt idx="1101">
                  <c:v>150.00200000000001</c:v>
                </c:pt>
                <c:pt idx="1102">
                  <c:v>150.102</c:v>
                </c:pt>
                <c:pt idx="1103">
                  <c:v>150.202</c:v>
                </c:pt>
                <c:pt idx="1104">
                  <c:v>150.30199999999999</c:v>
                </c:pt>
                <c:pt idx="1105">
                  <c:v>150.40199999999999</c:v>
                </c:pt>
                <c:pt idx="1106">
                  <c:v>150.50200000000001</c:v>
                </c:pt>
                <c:pt idx="1107">
                  <c:v>150.602</c:v>
                </c:pt>
                <c:pt idx="1108">
                  <c:v>150.702</c:v>
                </c:pt>
                <c:pt idx="1109">
                  <c:v>150.80199999999999</c:v>
                </c:pt>
                <c:pt idx="1110">
                  <c:v>150.90199999999999</c:v>
                </c:pt>
                <c:pt idx="1111">
                  <c:v>151</c:v>
                </c:pt>
                <c:pt idx="1112">
                  <c:v>151.00200000000001</c:v>
                </c:pt>
                <c:pt idx="1113">
                  <c:v>151.102</c:v>
                </c:pt>
                <c:pt idx="1114">
                  <c:v>151.202</c:v>
                </c:pt>
                <c:pt idx="1115">
                  <c:v>151.30199999999999</c:v>
                </c:pt>
                <c:pt idx="1116">
                  <c:v>151.40199999999999</c:v>
                </c:pt>
                <c:pt idx="1117">
                  <c:v>151.50200000000001</c:v>
                </c:pt>
                <c:pt idx="1118">
                  <c:v>151.602</c:v>
                </c:pt>
                <c:pt idx="1119">
                  <c:v>151.702</c:v>
                </c:pt>
                <c:pt idx="1120">
                  <c:v>151.80199999999999</c:v>
                </c:pt>
                <c:pt idx="1121">
                  <c:v>151.90199999999999</c:v>
                </c:pt>
                <c:pt idx="1122">
                  <c:v>152</c:v>
                </c:pt>
                <c:pt idx="1123">
                  <c:v>152.00200000000001</c:v>
                </c:pt>
                <c:pt idx="1124">
                  <c:v>152.102</c:v>
                </c:pt>
                <c:pt idx="1125">
                  <c:v>152.202</c:v>
                </c:pt>
                <c:pt idx="1126">
                  <c:v>152.30199999999999</c:v>
                </c:pt>
                <c:pt idx="1127">
                  <c:v>152.40199999999999</c:v>
                </c:pt>
                <c:pt idx="1128">
                  <c:v>152.50200000000001</c:v>
                </c:pt>
                <c:pt idx="1129">
                  <c:v>152.602</c:v>
                </c:pt>
                <c:pt idx="1130">
                  <c:v>152.702</c:v>
                </c:pt>
                <c:pt idx="1131">
                  <c:v>152.80199999999999</c:v>
                </c:pt>
                <c:pt idx="1132">
                  <c:v>152.90199999999999</c:v>
                </c:pt>
                <c:pt idx="1133">
                  <c:v>153</c:v>
                </c:pt>
                <c:pt idx="1134">
                  <c:v>153.00200000000001</c:v>
                </c:pt>
                <c:pt idx="1135">
                  <c:v>153.102</c:v>
                </c:pt>
                <c:pt idx="1136">
                  <c:v>153.202</c:v>
                </c:pt>
                <c:pt idx="1137">
                  <c:v>153.30199999999999</c:v>
                </c:pt>
                <c:pt idx="1138">
                  <c:v>153.40199999999999</c:v>
                </c:pt>
                <c:pt idx="1139">
                  <c:v>153.50200000000001</c:v>
                </c:pt>
                <c:pt idx="1140">
                  <c:v>153.602</c:v>
                </c:pt>
                <c:pt idx="1141">
                  <c:v>153.702</c:v>
                </c:pt>
                <c:pt idx="1142">
                  <c:v>153.80199999999999</c:v>
                </c:pt>
                <c:pt idx="1143">
                  <c:v>153.90199999999999</c:v>
                </c:pt>
                <c:pt idx="1144">
                  <c:v>154</c:v>
                </c:pt>
                <c:pt idx="1145">
                  <c:v>154.00200000000001</c:v>
                </c:pt>
                <c:pt idx="1146">
                  <c:v>154.102</c:v>
                </c:pt>
                <c:pt idx="1147">
                  <c:v>154.202</c:v>
                </c:pt>
                <c:pt idx="1148">
                  <c:v>154.30199999999999</c:v>
                </c:pt>
                <c:pt idx="1149">
                  <c:v>154.40199999999999</c:v>
                </c:pt>
                <c:pt idx="1150">
                  <c:v>154.50200000000001</c:v>
                </c:pt>
                <c:pt idx="1151">
                  <c:v>154.602</c:v>
                </c:pt>
                <c:pt idx="1152">
                  <c:v>154.702</c:v>
                </c:pt>
                <c:pt idx="1153">
                  <c:v>154.80199999999999</c:v>
                </c:pt>
                <c:pt idx="1154">
                  <c:v>154.90199999999999</c:v>
                </c:pt>
                <c:pt idx="1155">
                  <c:v>155</c:v>
                </c:pt>
                <c:pt idx="1156">
                  <c:v>155.00200000000001</c:v>
                </c:pt>
                <c:pt idx="1157">
                  <c:v>155.102</c:v>
                </c:pt>
                <c:pt idx="1158">
                  <c:v>155.202</c:v>
                </c:pt>
                <c:pt idx="1159">
                  <c:v>155.30199999999999</c:v>
                </c:pt>
                <c:pt idx="1160">
                  <c:v>155.40199999999999</c:v>
                </c:pt>
                <c:pt idx="1161">
                  <c:v>155.50200000000001</c:v>
                </c:pt>
                <c:pt idx="1162">
                  <c:v>155.602</c:v>
                </c:pt>
                <c:pt idx="1163">
                  <c:v>155.702</c:v>
                </c:pt>
                <c:pt idx="1164">
                  <c:v>155.80199999999999</c:v>
                </c:pt>
                <c:pt idx="1165">
                  <c:v>155.90199999999999</c:v>
                </c:pt>
                <c:pt idx="1166">
                  <c:v>156</c:v>
                </c:pt>
                <c:pt idx="1167">
                  <c:v>156.00200000000001</c:v>
                </c:pt>
                <c:pt idx="1168">
                  <c:v>156.102</c:v>
                </c:pt>
                <c:pt idx="1169">
                  <c:v>156.202</c:v>
                </c:pt>
                <c:pt idx="1170">
                  <c:v>156.30199999999999</c:v>
                </c:pt>
                <c:pt idx="1171">
                  <c:v>156.40199999999999</c:v>
                </c:pt>
                <c:pt idx="1172">
                  <c:v>156.50200000000001</c:v>
                </c:pt>
                <c:pt idx="1173">
                  <c:v>156.602</c:v>
                </c:pt>
                <c:pt idx="1174">
                  <c:v>156.702</c:v>
                </c:pt>
                <c:pt idx="1175">
                  <c:v>156.80199999999999</c:v>
                </c:pt>
                <c:pt idx="1176">
                  <c:v>156.90199999999999</c:v>
                </c:pt>
                <c:pt idx="1177">
                  <c:v>157</c:v>
                </c:pt>
                <c:pt idx="1178">
                  <c:v>157.00200000000001</c:v>
                </c:pt>
                <c:pt idx="1179">
                  <c:v>157.102</c:v>
                </c:pt>
                <c:pt idx="1180">
                  <c:v>157.202</c:v>
                </c:pt>
                <c:pt idx="1181">
                  <c:v>157.30199999999999</c:v>
                </c:pt>
                <c:pt idx="1182">
                  <c:v>157.40199999999999</c:v>
                </c:pt>
                <c:pt idx="1183">
                  <c:v>157.50200000000001</c:v>
                </c:pt>
                <c:pt idx="1184">
                  <c:v>157.602</c:v>
                </c:pt>
                <c:pt idx="1185">
                  <c:v>157.702</c:v>
                </c:pt>
                <c:pt idx="1186">
                  <c:v>157.80199999999999</c:v>
                </c:pt>
                <c:pt idx="1187">
                  <c:v>157.90199999999999</c:v>
                </c:pt>
                <c:pt idx="1188">
                  <c:v>158</c:v>
                </c:pt>
                <c:pt idx="1189">
                  <c:v>158.00200000000001</c:v>
                </c:pt>
                <c:pt idx="1190">
                  <c:v>158.102</c:v>
                </c:pt>
                <c:pt idx="1191">
                  <c:v>158.202</c:v>
                </c:pt>
                <c:pt idx="1192">
                  <c:v>158.30199999999999</c:v>
                </c:pt>
                <c:pt idx="1193">
                  <c:v>158.40199999999999</c:v>
                </c:pt>
                <c:pt idx="1194">
                  <c:v>158.50200000000001</c:v>
                </c:pt>
                <c:pt idx="1195">
                  <c:v>158.602</c:v>
                </c:pt>
                <c:pt idx="1196">
                  <c:v>158.702</c:v>
                </c:pt>
                <c:pt idx="1197">
                  <c:v>158.80199999999999</c:v>
                </c:pt>
                <c:pt idx="1198">
                  <c:v>158.90199999999999</c:v>
                </c:pt>
                <c:pt idx="1199">
                  <c:v>159</c:v>
                </c:pt>
                <c:pt idx="1200">
                  <c:v>159.00200000000001</c:v>
                </c:pt>
                <c:pt idx="1201">
                  <c:v>159.102</c:v>
                </c:pt>
                <c:pt idx="1202">
                  <c:v>159.202</c:v>
                </c:pt>
                <c:pt idx="1203">
                  <c:v>159.30199999999999</c:v>
                </c:pt>
                <c:pt idx="1204">
                  <c:v>159.40199999999999</c:v>
                </c:pt>
                <c:pt idx="1205">
                  <c:v>159.50200000000001</c:v>
                </c:pt>
                <c:pt idx="1206">
                  <c:v>159.602</c:v>
                </c:pt>
                <c:pt idx="1207">
                  <c:v>159.702</c:v>
                </c:pt>
                <c:pt idx="1208">
                  <c:v>159.80199999999999</c:v>
                </c:pt>
                <c:pt idx="1209">
                  <c:v>159.90199999999999</c:v>
                </c:pt>
                <c:pt idx="1210">
                  <c:v>160</c:v>
                </c:pt>
                <c:pt idx="1211">
                  <c:v>160.00200000000001</c:v>
                </c:pt>
                <c:pt idx="1212">
                  <c:v>160.102</c:v>
                </c:pt>
                <c:pt idx="1213">
                  <c:v>160.202</c:v>
                </c:pt>
                <c:pt idx="1214">
                  <c:v>160.30199999999999</c:v>
                </c:pt>
                <c:pt idx="1215">
                  <c:v>160.40199999999999</c:v>
                </c:pt>
                <c:pt idx="1216">
                  <c:v>160.50200000000001</c:v>
                </c:pt>
                <c:pt idx="1217">
                  <c:v>160.602</c:v>
                </c:pt>
                <c:pt idx="1218">
                  <c:v>160.702</c:v>
                </c:pt>
                <c:pt idx="1219">
                  <c:v>160.80199999999999</c:v>
                </c:pt>
                <c:pt idx="1220">
                  <c:v>160.90199999999999</c:v>
                </c:pt>
                <c:pt idx="1221">
                  <c:v>161</c:v>
                </c:pt>
                <c:pt idx="1222">
                  <c:v>161.00200000000001</c:v>
                </c:pt>
                <c:pt idx="1223">
                  <c:v>161.102</c:v>
                </c:pt>
                <c:pt idx="1224">
                  <c:v>161.202</c:v>
                </c:pt>
                <c:pt idx="1225">
                  <c:v>161.30199999999999</c:v>
                </c:pt>
                <c:pt idx="1226">
                  <c:v>161.40199999999999</c:v>
                </c:pt>
                <c:pt idx="1227">
                  <c:v>161.50200000000001</c:v>
                </c:pt>
                <c:pt idx="1228">
                  <c:v>161.602</c:v>
                </c:pt>
                <c:pt idx="1229">
                  <c:v>161.702</c:v>
                </c:pt>
                <c:pt idx="1230">
                  <c:v>161.80199999999999</c:v>
                </c:pt>
                <c:pt idx="1231">
                  <c:v>161.90199999999999</c:v>
                </c:pt>
                <c:pt idx="1232">
                  <c:v>162</c:v>
                </c:pt>
                <c:pt idx="1233">
                  <c:v>162.00200000000001</c:v>
                </c:pt>
                <c:pt idx="1234">
                  <c:v>162.102</c:v>
                </c:pt>
                <c:pt idx="1235">
                  <c:v>162.202</c:v>
                </c:pt>
                <c:pt idx="1236">
                  <c:v>162.30199999999999</c:v>
                </c:pt>
                <c:pt idx="1237">
                  <c:v>162.40199999999999</c:v>
                </c:pt>
                <c:pt idx="1238">
                  <c:v>162.50200000000001</c:v>
                </c:pt>
                <c:pt idx="1239">
                  <c:v>162.602</c:v>
                </c:pt>
                <c:pt idx="1240">
                  <c:v>162.702</c:v>
                </c:pt>
                <c:pt idx="1241">
                  <c:v>162.80199999999999</c:v>
                </c:pt>
                <c:pt idx="1242">
                  <c:v>162.90199999999999</c:v>
                </c:pt>
                <c:pt idx="1243">
                  <c:v>163</c:v>
                </c:pt>
                <c:pt idx="1244">
                  <c:v>163.00200000000001</c:v>
                </c:pt>
                <c:pt idx="1245">
                  <c:v>163.102</c:v>
                </c:pt>
                <c:pt idx="1246">
                  <c:v>163.202</c:v>
                </c:pt>
                <c:pt idx="1247">
                  <c:v>163.30199999999999</c:v>
                </c:pt>
                <c:pt idx="1248">
                  <c:v>163.40199999999999</c:v>
                </c:pt>
                <c:pt idx="1249">
                  <c:v>163.50200000000001</c:v>
                </c:pt>
                <c:pt idx="1250">
                  <c:v>163.602</c:v>
                </c:pt>
                <c:pt idx="1251">
                  <c:v>163.702</c:v>
                </c:pt>
                <c:pt idx="1252">
                  <c:v>163.80199999999999</c:v>
                </c:pt>
                <c:pt idx="1253">
                  <c:v>163.90199999999999</c:v>
                </c:pt>
                <c:pt idx="1254">
                  <c:v>164</c:v>
                </c:pt>
                <c:pt idx="1255">
                  <c:v>164.00200000000001</c:v>
                </c:pt>
                <c:pt idx="1256">
                  <c:v>164.102</c:v>
                </c:pt>
                <c:pt idx="1257">
                  <c:v>164.202</c:v>
                </c:pt>
                <c:pt idx="1258">
                  <c:v>164.30199999999999</c:v>
                </c:pt>
                <c:pt idx="1259">
                  <c:v>164.40199999999999</c:v>
                </c:pt>
                <c:pt idx="1260">
                  <c:v>164.50200000000001</c:v>
                </c:pt>
                <c:pt idx="1261">
                  <c:v>164.602</c:v>
                </c:pt>
                <c:pt idx="1262">
                  <c:v>164.702</c:v>
                </c:pt>
                <c:pt idx="1263">
                  <c:v>164.80199999999999</c:v>
                </c:pt>
                <c:pt idx="1264">
                  <c:v>164.90199999999999</c:v>
                </c:pt>
                <c:pt idx="1265">
                  <c:v>165</c:v>
                </c:pt>
                <c:pt idx="1266">
                  <c:v>165.00200000000001</c:v>
                </c:pt>
                <c:pt idx="1267">
                  <c:v>165.102</c:v>
                </c:pt>
                <c:pt idx="1268">
                  <c:v>165.202</c:v>
                </c:pt>
                <c:pt idx="1269">
                  <c:v>165.30199999999999</c:v>
                </c:pt>
                <c:pt idx="1270">
                  <c:v>165.40199999999999</c:v>
                </c:pt>
                <c:pt idx="1271">
                  <c:v>165.50200000000001</c:v>
                </c:pt>
                <c:pt idx="1272">
                  <c:v>165.602</c:v>
                </c:pt>
                <c:pt idx="1273">
                  <c:v>165.702</c:v>
                </c:pt>
                <c:pt idx="1274">
                  <c:v>165.80199999999999</c:v>
                </c:pt>
                <c:pt idx="1275">
                  <c:v>165.90199999999999</c:v>
                </c:pt>
                <c:pt idx="1276">
                  <c:v>166</c:v>
                </c:pt>
                <c:pt idx="1277">
                  <c:v>166.00200000000001</c:v>
                </c:pt>
                <c:pt idx="1278">
                  <c:v>166.102</c:v>
                </c:pt>
                <c:pt idx="1279">
                  <c:v>166.202</c:v>
                </c:pt>
                <c:pt idx="1280">
                  <c:v>166.30199999999999</c:v>
                </c:pt>
                <c:pt idx="1281">
                  <c:v>166.40199999999999</c:v>
                </c:pt>
                <c:pt idx="1282">
                  <c:v>166.50200000000001</c:v>
                </c:pt>
                <c:pt idx="1283">
                  <c:v>166.602</c:v>
                </c:pt>
                <c:pt idx="1284">
                  <c:v>166.702</c:v>
                </c:pt>
                <c:pt idx="1285">
                  <c:v>166.80199999999999</c:v>
                </c:pt>
                <c:pt idx="1286">
                  <c:v>166.90199999999999</c:v>
                </c:pt>
                <c:pt idx="1287">
                  <c:v>167</c:v>
                </c:pt>
                <c:pt idx="1288">
                  <c:v>167.00200000000001</c:v>
                </c:pt>
                <c:pt idx="1289">
                  <c:v>167.102</c:v>
                </c:pt>
                <c:pt idx="1290">
                  <c:v>167.202</c:v>
                </c:pt>
                <c:pt idx="1291">
                  <c:v>167.30199999999999</c:v>
                </c:pt>
                <c:pt idx="1292">
                  <c:v>167.40199999999999</c:v>
                </c:pt>
                <c:pt idx="1293">
                  <c:v>167.50200000000001</c:v>
                </c:pt>
                <c:pt idx="1294">
                  <c:v>167.602</c:v>
                </c:pt>
                <c:pt idx="1295">
                  <c:v>167.702</c:v>
                </c:pt>
                <c:pt idx="1296">
                  <c:v>167.80199999999999</c:v>
                </c:pt>
                <c:pt idx="1297">
                  <c:v>167.90199999999999</c:v>
                </c:pt>
                <c:pt idx="1298">
                  <c:v>168</c:v>
                </c:pt>
                <c:pt idx="1299">
                  <c:v>168.00200000000001</c:v>
                </c:pt>
                <c:pt idx="1300">
                  <c:v>168.102</c:v>
                </c:pt>
                <c:pt idx="1301">
                  <c:v>168.202</c:v>
                </c:pt>
                <c:pt idx="1302">
                  <c:v>168.30199999999999</c:v>
                </c:pt>
                <c:pt idx="1303">
                  <c:v>168.40199999999999</c:v>
                </c:pt>
                <c:pt idx="1304">
                  <c:v>168.50200000000001</c:v>
                </c:pt>
                <c:pt idx="1305">
                  <c:v>168.602</c:v>
                </c:pt>
                <c:pt idx="1306">
                  <c:v>168.702</c:v>
                </c:pt>
                <c:pt idx="1307">
                  <c:v>168.80199999999999</c:v>
                </c:pt>
                <c:pt idx="1308">
                  <c:v>168.90199999999999</c:v>
                </c:pt>
                <c:pt idx="1309">
                  <c:v>169</c:v>
                </c:pt>
                <c:pt idx="1310">
                  <c:v>169.00200000000001</c:v>
                </c:pt>
                <c:pt idx="1311">
                  <c:v>169.102</c:v>
                </c:pt>
                <c:pt idx="1312">
                  <c:v>169.202</c:v>
                </c:pt>
                <c:pt idx="1313">
                  <c:v>169.30199999999999</c:v>
                </c:pt>
                <c:pt idx="1314">
                  <c:v>169.40199999999999</c:v>
                </c:pt>
                <c:pt idx="1315">
                  <c:v>169.50200000000001</c:v>
                </c:pt>
                <c:pt idx="1316">
                  <c:v>169.602</c:v>
                </c:pt>
                <c:pt idx="1317">
                  <c:v>169.702</c:v>
                </c:pt>
                <c:pt idx="1318">
                  <c:v>169.80199999999999</c:v>
                </c:pt>
                <c:pt idx="1319">
                  <c:v>169.90199999999999</c:v>
                </c:pt>
                <c:pt idx="1320">
                  <c:v>170</c:v>
                </c:pt>
                <c:pt idx="1321">
                  <c:v>170.00200000000001</c:v>
                </c:pt>
                <c:pt idx="1322">
                  <c:v>170.102</c:v>
                </c:pt>
                <c:pt idx="1323">
                  <c:v>170.202</c:v>
                </c:pt>
                <c:pt idx="1324">
                  <c:v>170.30199999999999</c:v>
                </c:pt>
                <c:pt idx="1325">
                  <c:v>170.40199999999999</c:v>
                </c:pt>
                <c:pt idx="1326">
                  <c:v>170.50200000000001</c:v>
                </c:pt>
                <c:pt idx="1327">
                  <c:v>170.602</c:v>
                </c:pt>
                <c:pt idx="1328">
                  <c:v>170.702</c:v>
                </c:pt>
                <c:pt idx="1329">
                  <c:v>170.80199999999999</c:v>
                </c:pt>
                <c:pt idx="1330">
                  <c:v>170.90199999999999</c:v>
                </c:pt>
                <c:pt idx="1331">
                  <c:v>171</c:v>
                </c:pt>
                <c:pt idx="1332">
                  <c:v>171.00200000000001</c:v>
                </c:pt>
                <c:pt idx="1333">
                  <c:v>171.102</c:v>
                </c:pt>
                <c:pt idx="1334">
                  <c:v>171.202</c:v>
                </c:pt>
                <c:pt idx="1335">
                  <c:v>171.30199999999999</c:v>
                </c:pt>
                <c:pt idx="1336">
                  <c:v>171.40199999999999</c:v>
                </c:pt>
                <c:pt idx="1337">
                  <c:v>171.50200000000001</c:v>
                </c:pt>
                <c:pt idx="1338">
                  <c:v>171.602</c:v>
                </c:pt>
                <c:pt idx="1339">
                  <c:v>171.702</c:v>
                </c:pt>
                <c:pt idx="1340">
                  <c:v>171.80199999999999</c:v>
                </c:pt>
                <c:pt idx="1341">
                  <c:v>171.90199999999999</c:v>
                </c:pt>
                <c:pt idx="1342">
                  <c:v>172</c:v>
                </c:pt>
                <c:pt idx="1343">
                  <c:v>172.00200000000001</c:v>
                </c:pt>
                <c:pt idx="1344">
                  <c:v>172.102</c:v>
                </c:pt>
                <c:pt idx="1345">
                  <c:v>172.202</c:v>
                </c:pt>
                <c:pt idx="1346">
                  <c:v>172.30199999999999</c:v>
                </c:pt>
                <c:pt idx="1347">
                  <c:v>172.40199999999999</c:v>
                </c:pt>
                <c:pt idx="1348">
                  <c:v>172.50200000000001</c:v>
                </c:pt>
                <c:pt idx="1349">
                  <c:v>172.602</c:v>
                </c:pt>
                <c:pt idx="1350">
                  <c:v>172.702</c:v>
                </c:pt>
                <c:pt idx="1351">
                  <c:v>172.80199999999999</c:v>
                </c:pt>
                <c:pt idx="1352">
                  <c:v>172.90199999999999</c:v>
                </c:pt>
                <c:pt idx="1353">
                  <c:v>173</c:v>
                </c:pt>
                <c:pt idx="1354">
                  <c:v>173.00200000000001</c:v>
                </c:pt>
                <c:pt idx="1355">
                  <c:v>173.102</c:v>
                </c:pt>
                <c:pt idx="1356">
                  <c:v>173.202</c:v>
                </c:pt>
                <c:pt idx="1357">
                  <c:v>173.30199999999999</c:v>
                </c:pt>
                <c:pt idx="1358">
                  <c:v>173.40199999999999</c:v>
                </c:pt>
                <c:pt idx="1359">
                  <c:v>173.50200000000001</c:v>
                </c:pt>
                <c:pt idx="1360">
                  <c:v>173.602</c:v>
                </c:pt>
                <c:pt idx="1361">
                  <c:v>173.702</c:v>
                </c:pt>
                <c:pt idx="1362">
                  <c:v>173.80199999999999</c:v>
                </c:pt>
                <c:pt idx="1363">
                  <c:v>173.90199999999999</c:v>
                </c:pt>
                <c:pt idx="1364">
                  <c:v>174</c:v>
                </c:pt>
                <c:pt idx="1365">
                  <c:v>174.00200000000001</c:v>
                </c:pt>
                <c:pt idx="1366">
                  <c:v>174.102</c:v>
                </c:pt>
                <c:pt idx="1367">
                  <c:v>174.202</c:v>
                </c:pt>
                <c:pt idx="1368">
                  <c:v>174.30199999999999</c:v>
                </c:pt>
                <c:pt idx="1369">
                  <c:v>174.40199999999999</c:v>
                </c:pt>
                <c:pt idx="1370">
                  <c:v>174.50200000000001</c:v>
                </c:pt>
                <c:pt idx="1371">
                  <c:v>174.602</c:v>
                </c:pt>
                <c:pt idx="1372">
                  <c:v>174.702</c:v>
                </c:pt>
                <c:pt idx="1373">
                  <c:v>174.80199999999999</c:v>
                </c:pt>
                <c:pt idx="1374">
                  <c:v>174.90199999999999</c:v>
                </c:pt>
                <c:pt idx="1375">
                  <c:v>175</c:v>
                </c:pt>
                <c:pt idx="1376">
                  <c:v>175.00200000000001</c:v>
                </c:pt>
                <c:pt idx="1377">
                  <c:v>175.102</c:v>
                </c:pt>
                <c:pt idx="1378">
                  <c:v>175.202</c:v>
                </c:pt>
                <c:pt idx="1379">
                  <c:v>175.30199999999999</c:v>
                </c:pt>
                <c:pt idx="1380">
                  <c:v>175.40199999999999</c:v>
                </c:pt>
                <c:pt idx="1381">
                  <c:v>175.50200000000001</c:v>
                </c:pt>
                <c:pt idx="1382">
                  <c:v>175.602</c:v>
                </c:pt>
                <c:pt idx="1383">
                  <c:v>175.702</c:v>
                </c:pt>
                <c:pt idx="1384">
                  <c:v>175.80199999999999</c:v>
                </c:pt>
                <c:pt idx="1385">
                  <c:v>175.90199999999999</c:v>
                </c:pt>
                <c:pt idx="1386">
                  <c:v>176</c:v>
                </c:pt>
                <c:pt idx="1387">
                  <c:v>176.00200000000001</c:v>
                </c:pt>
                <c:pt idx="1388">
                  <c:v>176.102</c:v>
                </c:pt>
                <c:pt idx="1389">
                  <c:v>176.202</c:v>
                </c:pt>
                <c:pt idx="1390">
                  <c:v>176.30199999999999</c:v>
                </c:pt>
                <c:pt idx="1391">
                  <c:v>176.40199999999999</c:v>
                </c:pt>
                <c:pt idx="1392">
                  <c:v>176.50200000000001</c:v>
                </c:pt>
                <c:pt idx="1393">
                  <c:v>176.602</c:v>
                </c:pt>
                <c:pt idx="1394">
                  <c:v>176.702</c:v>
                </c:pt>
                <c:pt idx="1395">
                  <c:v>176.80199999999999</c:v>
                </c:pt>
                <c:pt idx="1396">
                  <c:v>176.90199999999999</c:v>
                </c:pt>
                <c:pt idx="1397">
                  <c:v>177</c:v>
                </c:pt>
                <c:pt idx="1398">
                  <c:v>177.00200000000001</c:v>
                </c:pt>
                <c:pt idx="1399">
                  <c:v>177.102</c:v>
                </c:pt>
                <c:pt idx="1400">
                  <c:v>177.202</c:v>
                </c:pt>
                <c:pt idx="1401">
                  <c:v>177.30199999999999</c:v>
                </c:pt>
                <c:pt idx="1402">
                  <c:v>177.40199999999999</c:v>
                </c:pt>
                <c:pt idx="1403">
                  <c:v>177.50200000000001</c:v>
                </c:pt>
                <c:pt idx="1404">
                  <c:v>177.602</c:v>
                </c:pt>
                <c:pt idx="1405">
                  <c:v>177.702</c:v>
                </c:pt>
                <c:pt idx="1406">
                  <c:v>177.80199999999999</c:v>
                </c:pt>
                <c:pt idx="1407">
                  <c:v>177.90199999999999</c:v>
                </c:pt>
                <c:pt idx="1408">
                  <c:v>178</c:v>
                </c:pt>
                <c:pt idx="1409">
                  <c:v>178.00200000000001</c:v>
                </c:pt>
                <c:pt idx="1410">
                  <c:v>178.102</c:v>
                </c:pt>
                <c:pt idx="1411">
                  <c:v>178.202</c:v>
                </c:pt>
                <c:pt idx="1412">
                  <c:v>178.30199999999999</c:v>
                </c:pt>
                <c:pt idx="1413">
                  <c:v>178.40199999999999</c:v>
                </c:pt>
                <c:pt idx="1414">
                  <c:v>178.50200000000001</c:v>
                </c:pt>
                <c:pt idx="1415">
                  <c:v>178.602</c:v>
                </c:pt>
                <c:pt idx="1416">
                  <c:v>178.702</c:v>
                </c:pt>
                <c:pt idx="1417">
                  <c:v>178.80199999999999</c:v>
                </c:pt>
                <c:pt idx="1418">
                  <c:v>178.90199999999999</c:v>
                </c:pt>
                <c:pt idx="1419">
                  <c:v>179</c:v>
                </c:pt>
                <c:pt idx="1420">
                  <c:v>179.00200000000001</c:v>
                </c:pt>
                <c:pt idx="1421">
                  <c:v>179.102</c:v>
                </c:pt>
                <c:pt idx="1422">
                  <c:v>179.202</c:v>
                </c:pt>
                <c:pt idx="1423">
                  <c:v>179.30199999999999</c:v>
                </c:pt>
                <c:pt idx="1424">
                  <c:v>179.40199999999999</c:v>
                </c:pt>
                <c:pt idx="1425">
                  <c:v>179.50200000000001</c:v>
                </c:pt>
                <c:pt idx="1426">
                  <c:v>179.602</c:v>
                </c:pt>
                <c:pt idx="1427">
                  <c:v>179.702</c:v>
                </c:pt>
                <c:pt idx="1428">
                  <c:v>179.80199999999999</c:v>
                </c:pt>
                <c:pt idx="1429">
                  <c:v>179.90199999999999</c:v>
                </c:pt>
                <c:pt idx="1430">
                  <c:v>180</c:v>
                </c:pt>
                <c:pt idx="1431">
                  <c:v>180.00200000000001</c:v>
                </c:pt>
                <c:pt idx="1432">
                  <c:v>180.102</c:v>
                </c:pt>
                <c:pt idx="1433">
                  <c:v>180.202</c:v>
                </c:pt>
                <c:pt idx="1434">
                  <c:v>180.30199999999999</c:v>
                </c:pt>
                <c:pt idx="1435">
                  <c:v>180.40199999999999</c:v>
                </c:pt>
                <c:pt idx="1436">
                  <c:v>180.50200000000001</c:v>
                </c:pt>
                <c:pt idx="1437">
                  <c:v>180.602</c:v>
                </c:pt>
                <c:pt idx="1438">
                  <c:v>180.702</c:v>
                </c:pt>
                <c:pt idx="1439">
                  <c:v>180.80199999999999</c:v>
                </c:pt>
                <c:pt idx="1440">
                  <c:v>180.90199999999999</c:v>
                </c:pt>
                <c:pt idx="1441">
                  <c:v>181</c:v>
                </c:pt>
                <c:pt idx="1442">
                  <c:v>181.00200000000001</c:v>
                </c:pt>
                <c:pt idx="1443">
                  <c:v>181.102</c:v>
                </c:pt>
                <c:pt idx="1444">
                  <c:v>181.202</c:v>
                </c:pt>
                <c:pt idx="1445">
                  <c:v>181.30199999999999</c:v>
                </c:pt>
                <c:pt idx="1446">
                  <c:v>181.40199999999999</c:v>
                </c:pt>
                <c:pt idx="1447">
                  <c:v>181.50200000000001</c:v>
                </c:pt>
                <c:pt idx="1448">
                  <c:v>181.602</c:v>
                </c:pt>
                <c:pt idx="1449">
                  <c:v>181.702</c:v>
                </c:pt>
                <c:pt idx="1450">
                  <c:v>181.80199999999999</c:v>
                </c:pt>
                <c:pt idx="1451">
                  <c:v>181.90199999999999</c:v>
                </c:pt>
                <c:pt idx="1452">
                  <c:v>182</c:v>
                </c:pt>
                <c:pt idx="1453">
                  <c:v>182.00200000000001</c:v>
                </c:pt>
                <c:pt idx="1454">
                  <c:v>182.102</c:v>
                </c:pt>
                <c:pt idx="1455">
                  <c:v>182.202</c:v>
                </c:pt>
                <c:pt idx="1456">
                  <c:v>182.30199999999999</c:v>
                </c:pt>
                <c:pt idx="1457">
                  <c:v>182.40199999999999</c:v>
                </c:pt>
                <c:pt idx="1458">
                  <c:v>182.50200000000001</c:v>
                </c:pt>
                <c:pt idx="1459">
                  <c:v>182.602</c:v>
                </c:pt>
                <c:pt idx="1460">
                  <c:v>182.702</c:v>
                </c:pt>
                <c:pt idx="1461">
                  <c:v>182.80199999999999</c:v>
                </c:pt>
                <c:pt idx="1462">
                  <c:v>182.90199999999999</c:v>
                </c:pt>
                <c:pt idx="1463">
                  <c:v>183</c:v>
                </c:pt>
                <c:pt idx="1464">
                  <c:v>183.00200000000001</c:v>
                </c:pt>
                <c:pt idx="1465">
                  <c:v>183.102</c:v>
                </c:pt>
                <c:pt idx="1466">
                  <c:v>183.202</c:v>
                </c:pt>
                <c:pt idx="1467">
                  <c:v>183.30199999999999</c:v>
                </c:pt>
                <c:pt idx="1468">
                  <c:v>183.40199999999999</c:v>
                </c:pt>
                <c:pt idx="1469">
                  <c:v>183.50200000000001</c:v>
                </c:pt>
                <c:pt idx="1470">
                  <c:v>183.602</c:v>
                </c:pt>
                <c:pt idx="1471">
                  <c:v>183.702</c:v>
                </c:pt>
                <c:pt idx="1472">
                  <c:v>183.80199999999999</c:v>
                </c:pt>
                <c:pt idx="1473">
                  <c:v>183.90199999999999</c:v>
                </c:pt>
                <c:pt idx="1474">
                  <c:v>184</c:v>
                </c:pt>
                <c:pt idx="1475">
                  <c:v>184.00200000000001</c:v>
                </c:pt>
                <c:pt idx="1476">
                  <c:v>184.102</c:v>
                </c:pt>
                <c:pt idx="1477">
                  <c:v>184.202</c:v>
                </c:pt>
                <c:pt idx="1478">
                  <c:v>184.30199999999999</c:v>
                </c:pt>
                <c:pt idx="1479">
                  <c:v>184.40199999999999</c:v>
                </c:pt>
                <c:pt idx="1480">
                  <c:v>184.50200000000001</c:v>
                </c:pt>
                <c:pt idx="1481">
                  <c:v>184.602</c:v>
                </c:pt>
                <c:pt idx="1482">
                  <c:v>184.702</c:v>
                </c:pt>
                <c:pt idx="1483">
                  <c:v>184.80199999999999</c:v>
                </c:pt>
                <c:pt idx="1484">
                  <c:v>184.90199999999999</c:v>
                </c:pt>
                <c:pt idx="1485">
                  <c:v>185</c:v>
                </c:pt>
                <c:pt idx="1486">
                  <c:v>185.00200000000001</c:v>
                </c:pt>
                <c:pt idx="1487">
                  <c:v>185.102</c:v>
                </c:pt>
                <c:pt idx="1488">
                  <c:v>185.202</c:v>
                </c:pt>
                <c:pt idx="1489">
                  <c:v>185.30199999999999</c:v>
                </c:pt>
                <c:pt idx="1490">
                  <c:v>185.40199999999999</c:v>
                </c:pt>
                <c:pt idx="1491">
                  <c:v>185.50200000000001</c:v>
                </c:pt>
                <c:pt idx="1492">
                  <c:v>185.602</c:v>
                </c:pt>
                <c:pt idx="1493">
                  <c:v>185.702</c:v>
                </c:pt>
                <c:pt idx="1494">
                  <c:v>185.80199999999999</c:v>
                </c:pt>
                <c:pt idx="1495">
                  <c:v>185.90199999999999</c:v>
                </c:pt>
                <c:pt idx="1496">
                  <c:v>186</c:v>
                </c:pt>
                <c:pt idx="1497">
                  <c:v>186.00200000000001</c:v>
                </c:pt>
                <c:pt idx="1498">
                  <c:v>186.102</c:v>
                </c:pt>
                <c:pt idx="1499">
                  <c:v>186.202</c:v>
                </c:pt>
                <c:pt idx="1500">
                  <c:v>186.30199999999999</c:v>
                </c:pt>
                <c:pt idx="1501">
                  <c:v>186.40199999999999</c:v>
                </c:pt>
                <c:pt idx="1502">
                  <c:v>186.50200000000001</c:v>
                </c:pt>
                <c:pt idx="1503">
                  <c:v>186.602</c:v>
                </c:pt>
                <c:pt idx="1504">
                  <c:v>186.702</c:v>
                </c:pt>
                <c:pt idx="1505">
                  <c:v>186.80199999999999</c:v>
                </c:pt>
                <c:pt idx="1506">
                  <c:v>186.90199999999999</c:v>
                </c:pt>
                <c:pt idx="1507">
                  <c:v>187</c:v>
                </c:pt>
                <c:pt idx="1508">
                  <c:v>187.00200000000001</c:v>
                </c:pt>
                <c:pt idx="1509">
                  <c:v>187.102</c:v>
                </c:pt>
                <c:pt idx="1510">
                  <c:v>187.202</c:v>
                </c:pt>
                <c:pt idx="1511">
                  <c:v>187.30199999999999</c:v>
                </c:pt>
                <c:pt idx="1512">
                  <c:v>187.40199999999999</c:v>
                </c:pt>
                <c:pt idx="1513">
                  <c:v>187.50200000000001</c:v>
                </c:pt>
                <c:pt idx="1514">
                  <c:v>187.602</c:v>
                </c:pt>
                <c:pt idx="1515">
                  <c:v>187.702</c:v>
                </c:pt>
                <c:pt idx="1516">
                  <c:v>187.80199999999999</c:v>
                </c:pt>
                <c:pt idx="1517">
                  <c:v>187.90199999999999</c:v>
                </c:pt>
                <c:pt idx="1518">
                  <c:v>188</c:v>
                </c:pt>
                <c:pt idx="1519">
                  <c:v>188.00200000000001</c:v>
                </c:pt>
                <c:pt idx="1520">
                  <c:v>188.102</c:v>
                </c:pt>
                <c:pt idx="1521">
                  <c:v>188.202</c:v>
                </c:pt>
                <c:pt idx="1522">
                  <c:v>188.30199999999999</c:v>
                </c:pt>
                <c:pt idx="1523">
                  <c:v>188.40199999999999</c:v>
                </c:pt>
                <c:pt idx="1524">
                  <c:v>188.50200000000001</c:v>
                </c:pt>
                <c:pt idx="1525">
                  <c:v>188.602</c:v>
                </c:pt>
                <c:pt idx="1526">
                  <c:v>188.702</c:v>
                </c:pt>
                <c:pt idx="1527">
                  <c:v>188.80199999999999</c:v>
                </c:pt>
                <c:pt idx="1528">
                  <c:v>188.90199999999999</c:v>
                </c:pt>
                <c:pt idx="1529">
                  <c:v>189</c:v>
                </c:pt>
                <c:pt idx="1530">
                  <c:v>189.00200000000001</c:v>
                </c:pt>
                <c:pt idx="1531">
                  <c:v>189.102</c:v>
                </c:pt>
                <c:pt idx="1532">
                  <c:v>189.202</c:v>
                </c:pt>
                <c:pt idx="1533">
                  <c:v>189.30199999999999</c:v>
                </c:pt>
                <c:pt idx="1534">
                  <c:v>189.40199999999999</c:v>
                </c:pt>
                <c:pt idx="1535">
                  <c:v>189.50200000000001</c:v>
                </c:pt>
                <c:pt idx="1536">
                  <c:v>189.602</c:v>
                </c:pt>
                <c:pt idx="1537">
                  <c:v>189.702</c:v>
                </c:pt>
                <c:pt idx="1538">
                  <c:v>189.80199999999999</c:v>
                </c:pt>
                <c:pt idx="1539">
                  <c:v>189.90199999999999</c:v>
                </c:pt>
                <c:pt idx="1540">
                  <c:v>190</c:v>
                </c:pt>
                <c:pt idx="1541">
                  <c:v>190.00200000000001</c:v>
                </c:pt>
                <c:pt idx="1542">
                  <c:v>190.102</c:v>
                </c:pt>
                <c:pt idx="1543">
                  <c:v>190.202</c:v>
                </c:pt>
                <c:pt idx="1544">
                  <c:v>190.30199999999999</c:v>
                </c:pt>
                <c:pt idx="1545">
                  <c:v>190.40199999999999</c:v>
                </c:pt>
                <c:pt idx="1546">
                  <c:v>190.50200000000001</c:v>
                </c:pt>
                <c:pt idx="1547">
                  <c:v>190.602</c:v>
                </c:pt>
                <c:pt idx="1548">
                  <c:v>190.702</c:v>
                </c:pt>
                <c:pt idx="1549">
                  <c:v>190.80199999999999</c:v>
                </c:pt>
                <c:pt idx="1550">
                  <c:v>190.90199999999999</c:v>
                </c:pt>
                <c:pt idx="1551">
                  <c:v>191</c:v>
                </c:pt>
                <c:pt idx="1552">
                  <c:v>191.00200000000001</c:v>
                </c:pt>
                <c:pt idx="1553">
                  <c:v>191.102</c:v>
                </c:pt>
                <c:pt idx="1554">
                  <c:v>191.202</c:v>
                </c:pt>
                <c:pt idx="1555">
                  <c:v>191.30199999999999</c:v>
                </c:pt>
                <c:pt idx="1556">
                  <c:v>191.40199999999999</c:v>
                </c:pt>
                <c:pt idx="1557">
                  <c:v>191.50200000000001</c:v>
                </c:pt>
                <c:pt idx="1558">
                  <c:v>191.602</c:v>
                </c:pt>
                <c:pt idx="1559">
                  <c:v>191.702</c:v>
                </c:pt>
                <c:pt idx="1560">
                  <c:v>191.80199999999999</c:v>
                </c:pt>
                <c:pt idx="1561">
                  <c:v>191.90199999999999</c:v>
                </c:pt>
                <c:pt idx="1562">
                  <c:v>192</c:v>
                </c:pt>
                <c:pt idx="1563">
                  <c:v>192.00200000000001</c:v>
                </c:pt>
                <c:pt idx="1564">
                  <c:v>192.102</c:v>
                </c:pt>
                <c:pt idx="1565">
                  <c:v>192.202</c:v>
                </c:pt>
                <c:pt idx="1566">
                  <c:v>192.30199999999999</c:v>
                </c:pt>
                <c:pt idx="1567">
                  <c:v>192.40199999999999</c:v>
                </c:pt>
                <c:pt idx="1568">
                  <c:v>192.50200000000001</c:v>
                </c:pt>
                <c:pt idx="1569">
                  <c:v>192.602</c:v>
                </c:pt>
                <c:pt idx="1570">
                  <c:v>192.702</c:v>
                </c:pt>
                <c:pt idx="1571">
                  <c:v>192.80199999999999</c:v>
                </c:pt>
                <c:pt idx="1572">
                  <c:v>192.90199999999999</c:v>
                </c:pt>
                <c:pt idx="1573">
                  <c:v>193</c:v>
                </c:pt>
                <c:pt idx="1574">
                  <c:v>193.00200000000001</c:v>
                </c:pt>
                <c:pt idx="1575">
                  <c:v>193.102</c:v>
                </c:pt>
                <c:pt idx="1576">
                  <c:v>193.202</c:v>
                </c:pt>
                <c:pt idx="1577">
                  <c:v>193.30199999999999</c:v>
                </c:pt>
                <c:pt idx="1578">
                  <c:v>193.40199999999999</c:v>
                </c:pt>
                <c:pt idx="1579">
                  <c:v>193.50200000000001</c:v>
                </c:pt>
                <c:pt idx="1580">
                  <c:v>193.602</c:v>
                </c:pt>
                <c:pt idx="1581">
                  <c:v>193.702</c:v>
                </c:pt>
                <c:pt idx="1582">
                  <c:v>193.80199999999999</c:v>
                </c:pt>
                <c:pt idx="1583">
                  <c:v>193.90199999999999</c:v>
                </c:pt>
                <c:pt idx="1584">
                  <c:v>194</c:v>
                </c:pt>
                <c:pt idx="1585">
                  <c:v>194.00200000000001</c:v>
                </c:pt>
                <c:pt idx="1586">
                  <c:v>194.102</c:v>
                </c:pt>
                <c:pt idx="1587">
                  <c:v>194.202</c:v>
                </c:pt>
                <c:pt idx="1588">
                  <c:v>194.30199999999999</c:v>
                </c:pt>
                <c:pt idx="1589">
                  <c:v>194.40199999999999</c:v>
                </c:pt>
                <c:pt idx="1590">
                  <c:v>194.50200000000001</c:v>
                </c:pt>
                <c:pt idx="1591">
                  <c:v>194.602</c:v>
                </c:pt>
                <c:pt idx="1592">
                  <c:v>194.702</c:v>
                </c:pt>
                <c:pt idx="1593">
                  <c:v>194.80199999999999</c:v>
                </c:pt>
                <c:pt idx="1594">
                  <c:v>194.90199999999999</c:v>
                </c:pt>
                <c:pt idx="1595">
                  <c:v>195</c:v>
                </c:pt>
                <c:pt idx="1596">
                  <c:v>195.00200000000001</c:v>
                </c:pt>
                <c:pt idx="1597">
                  <c:v>195.102</c:v>
                </c:pt>
                <c:pt idx="1598">
                  <c:v>195.202</c:v>
                </c:pt>
                <c:pt idx="1599">
                  <c:v>195.30199999999999</c:v>
                </c:pt>
                <c:pt idx="1600">
                  <c:v>195.40199999999999</c:v>
                </c:pt>
                <c:pt idx="1601">
                  <c:v>195.50200000000001</c:v>
                </c:pt>
                <c:pt idx="1602">
                  <c:v>195.602</c:v>
                </c:pt>
                <c:pt idx="1603">
                  <c:v>195.702</c:v>
                </c:pt>
                <c:pt idx="1604">
                  <c:v>195.80199999999999</c:v>
                </c:pt>
                <c:pt idx="1605">
                  <c:v>195.90199999999999</c:v>
                </c:pt>
                <c:pt idx="1606">
                  <c:v>196</c:v>
                </c:pt>
                <c:pt idx="1607">
                  <c:v>196.00200000000001</c:v>
                </c:pt>
                <c:pt idx="1608">
                  <c:v>196.102</c:v>
                </c:pt>
                <c:pt idx="1609">
                  <c:v>196.202</c:v>
                </c:pt>
                <c:pt idx="1610">
                  <c:v>196.30199999999999</c:v>
                </c:pt>
                <c:pt idx="1611">
                  <c:v>196.40199999999999</c:v>
                </c:pt>
                <c:pt idx="1612">
                  <c:v>196.50200000000001</c:v>
                </c:pt>
                <c:pt idx="1613">
                  <c:v>196.602</c:v>
                </c:pt>
                <c:pt idx="1614">
                  <c:v>196.702</c:v>
                </c:pt>
                <c:pt idx="1615">
                  <c:v>196.80199999999999</c:v>
                </c:pt>
                <c:pt idx="1616">
                  <c:v>196.90199999999999</c:v>
                </c:pt>
                <c:pt idx="1617">
                  <c:v>197</c:v>
                </c:pt>
                <c:pt idx="1618">
                  <c:v>197.00200000000001</c:v>
                </c:pt>
                <c:pt idx="1619">
                  <c:v>197.102</c:v>
                </c:pt>
                <c:pt idx="1620">
                  <c:v>197.202</c:v>
                </c:pt>
                <c:pt idx="1621">
                  <c:v>197.30199999999999</c:v>
                </c:pt>
                <c:pt idx="1622">
                  <c:v>197.40199999999999</c:v>
                </c:pt>
                <c:pt idx="1623">
                  <c:v>197.50200000000001</c:v>
                </c:pt>
                <c:pt idx="1624">
                  <c:v>197.602</c:v>
                </c:pt>
                <c:pt idx="1625">
                  <c:v>197.702</c:v>
                </c:pt>
                <c:pt idx="1626">
                  <c:v>197.80199999999999</c:v>
                </c:pt>
                <c:pt idx="1627">
                  <c:v>197.90199999999999</c:v>
                </c:pt>
                <c:pt idx="1628">
                  <c:v>198</c:v>
                </c:pt>
                <c:pt idx="1629">
                  <c:v>198.00200000000001</c:v>
                </c:pt>
                <c:pt idx="1630">
                  <c:v>198.102</c:v>
                </c:pt>
                <c:pt idx="1631">
                  <c:v>198.202</c:v>
                </c:pt>
                <c:pt idx="1632">
                  <c:v>198.30199999999999</c:v>
                </c:pt>
                <c:pt idx="1633">
                  <c:v>198.40199999999999</c:v>
                </c:pt>
                <c:pt idx="1634">
                  <c:v>198.50200000000001</c:v>
                </c:pt>
                <c:pt idx="1635">
                  <c:v>198.602</c:v>
                </c:pt>
                <c:pt idx="1636">
                  <c:v>198.702</c:v>
                </c:pt>
                <c:pt idx="1637">
                  <c:v>198.80199999999999</c:v>
                </c:pt>
                <c:pt idx="1638">
                  <c:v>198.90199999999999</c:v>
                </c:pt>
                <c:pt idx="1639">
                  <c:v>199</c:v>
                </c:pt>
                <c:pt idx="1640">
                  <c:v>199.00200000000001</c:v>
                </c:pt>
                <c:pt idx="1641">
                  <c:v>199.102</c:v>
                </c:pt>
                <c:pt idx="1642">
                  <c:v>199.202</c:v>
                </c:pt>
                <c:pt idx="1643">
                  <c:v>199.30199999999999</c:v>
                </c:pt>
                <c:pt idx="1644">
                  <c:v>199.40199999999999</c:v>
                </c:pt>
                <c:pt idx="1645">
                  <c:v>199.50200000000001</c:v>
                </c:pt>
                <c:pt idx="1646">
                  <c:v>199.602</c:v>
                </c:pt>
                <c:pt idx="1647">
                  <c:v>199.702</c:v>
                </c:pt>
                <c:pt idx="1648">
                  <c:v>199.80199999999999</c:v>
                </c:pt>
                <c:pt idx="1649">
                  <c:v>199.90199999999999</c:v>
                </c:pt>
                <c:pt idx="1650">
                  <c:v>200</c:v>
                </c:pt>
                <c:pt idx="1651">
                  <c:v>200.00200000000001</c:v>
                </c:pt>
                <c:pt idx="1652">
                  <c:v>200.102</c:v>
                </c:pt>
                <c:pt idx="1653">
                  <c:v>200.202</c:v>
                </c:pt>
                <c:pt idx="1654">
                  <c:v>200.30199999999999</c:v>
                </c:pt>
                <c:pt idx="1655">
                  <c:v>200.40199999999999</c:v>
                </c:pt>
                <c:pt idx="1656">
                  <c:v>200.50200000000001</c:v>
                </c:pt>
                <c:pt idx="1657">
                  <c:v>200.602</c:v>
                </c:pt>
                <c:pt idx="1658">
                  <c:v>200.702</c:v>
                </c:pt>
                <c:pt idx="1659">
                  <c:v>200.80199999999999</c:v>
                </c:pt>
                <c:pt idx="1660">
                  <c:v>200.90199999999999</c:v>
                </c:pt>
                <c:pt idx="1661">
                  <c:v>201</c:v>
                </c:pt>
                <c:pt idx="1662">
                  <c:v>201.00200000000001</c:v>
                </c:pt>
                <c:pt idx="1663">
                  <c:v>201.102</c:v>
                </c:pt>
                <c:pt idx="1664">
                  <c:v>201.202</c:v>
                </c:pt>
                <c:pt idx="1665">
                  <c:v>201.30199999999999</c:v>
                </c:pt>
                <c:pt idx="1666">
                  <c:v>201.40199999999999</c:v>
                </c:pt>
                <c:pt idx="1667">
                  <c:v>201.50200000000001</c:v>
                </c:pt>
                <c:pt idx="1668">
                  <c:v>201.602</c:v>
                </c:pt>
                <c:pt idx="1669">
                  <c:v>201.702</c:v>
                </c:pt>
                <c:pt idx="1670">
                  <c:v>201.80199999999999</c:v>
                </c:pt>
                <c:pt idx="1671">
                  <c:v>201.90199999999999</c:v>
                </c:pt>
                <c:pt idx="1672">
                  <c:v>202</c:v>
                </c:pt>
                <c:pt idx="1673">
                  <c:v>202.00200000000001</c:v>
                </c:pt>
                <c:pt idx="1674">
                  <c:v>202.102</c:v>
                </c:pt>
                <c:pt idx="1675">
                  <c:v>202.202</c:v>
                </c:pt>
                <c:pt idx="1676">
                  <c:v>202.30199999999999</c:v>
                </c:pt>
                <c:pt idx="1677">
                  <c:v>202.40199999999999</c:v>
                </c:pt>
                <c:pt idx="1678">
                  <c:v>202.50200000000001</c:v>
                </c:pt>
                <c:pt idx="1679">
                  <c:v>202.602</c:v>
                </c:pt>
                <c:pt idx="1680">
                  <c:v>202.702</c:v>
                </c:pt>
                <c:pt idx="1681">
                  <c:v>202.80199999999999</c:v>
                </c:pt>
                <c:pt idx="1682">
                  <c:v>202.90199999999999</c:v>
                </c:pt>
                <c:pt idx="1683">
                  <c:v>203</c:v>
                </c:pt>
                <c:pt idx="1684">
                  <c:v>203.00200000000001</c:v>
                </c:pt>
                <c:pt idx="1685">
                  <c:v>203.102</c:v>
                </c:pt>
                <c:pt idx="1686">
                  <c:v>203.202</c:v>
                </c:pt>
                <c:pt idx="1687">
                  <c:v>203.30199999999999</c:v>
                </c:pt>
                <c:pt idx="1688">
                  <c:v>203.40199999999999</c:v>
                </c:pt>
                <c:pt idx="1689">
                  <c:v>203.50200000000001</c:v>
                </c:pt>
                <c:pt idx="1690">
                  <c:v>203.602</c:v>
                </c:pt>
                <c:pt idx="1691">
                  <c:v>203.702</c:v>
                </c:pt>
                <c:pt idx="1692">
                  <c:v>203.80199999999999</c:v>
                </c:pt>
                <c:pt idx="1693">
                  <c:v>203.90199999999999</c:v>
                </c:pt>
                <c:pt idx="1694">
                  <c:v>204</c:v>
                </c:pt>
                <c:pt idx="1695">
                  <c:v>204.00200000000001</c:v>
                </c:pt>
                <c:pt idx="1696">
                  <c:v>204.102</c:v>
                </c:pt>
                <c:pt idx="1697">
                  <c:v>204.202</c:v>
                </c:pt>
                <c:pt idx="1698">
                  <c:v>204.30199999999999</c:v>
                </c:pt>
                <c:pt idx="1699">
                  <c:v>204.40199999999999</c:v>
                </c:pt>
                <c:pt idx="1700">
                  <c:v>204.50200000000001</c:v>
                </c:pt>
                <c:pt idx="1701">
                  <c:v>204.602</c:v>
                </c:pt>
                <c:pt idx="1702">
                  <c:v>204.702</c:v>
                </c:pt>
                <c:pt idx="1703">
                  <c:v>204.80199999999999</c:v>
                </c:pt>
                <c:pt idx="1704">
                  <c:v>204.90199999999999</c:v>
                </c:pt>
                <c:pt idx="1705">
                  <c:v>205</c:v>
                </c:pt>
                <c:pt idx="1706">
                  <c:v>205.00200000000001</c:v>
                </c:pt>
                <c:pt idx="1707">
                  <c:v>205.102</c:v>
                </c:pt>
                <c:pt idx="1708">
                  <c:v>205.202</c:v>
                </c:pt>
                <c:pt idx="1709">
                  <c:v>205.30199999999999</c:v>
                </c:pt>
                <c:pt idx="1710">
                  <c:v>205.40199999999999</c:v>
                </c:pt>
                <c:pt idx="1711">
                  <c:v>205.50200000000001</c:v>
                </c:pt>
                <c:pt idx="1712">
                  <c:v>205.602</c:v>
                </c:pt>
                <c:pt idx="1713">
                  <c:v>205.702</c:v>
                </c:pt>
                <c:pt idx="1714">
                  <c:v>205.80199999999999</c:v>
                </c:pt>
                <c:pt idx="1715">
                  <c:v>205.90199999999999</c:v>
                </c:pt>
                <c:pt idx="1716">
                  <c:v>206</c:v>
                </c:pt>
                <c:pt idx="1717">
                  <c:v>206.00200000000001</c:v>
                </c:pt>
                <c:pt idx="1718">
                  <c:v>206.102</c:v>
                </c:pt>
                <c:pt idx="1719">
                  <c:v>206.202</c:v>
                </c:pt>
                <c:pt idx="1720">
                  <c:v>206.30199999999999</c:v>
                </c:pt>
                <c:pt idx="1721">
                  <c:v>206.40199999999999</c:v>
                </c:pt>
                <c:pt idx="1722">
                  <c:v>206.50200000000001</c:v>
                </c:pt>
                <c:pt idx="1723">
                  <c:v>206.602</c:v>
                </c:pt>
                <c:pt idx="1724">
                  <c:v>206.702</c:v>
                </c:pt>
                <c:pt idx="1725">
                  <c:v>206.80199999999999</c:v>
                </c:pt>
                <c:pt idx="1726">
                  <c:v>206.90199999999999</c:v>
                </c:pt>
                <c:pt idx="1727">
                  <c:v>207</c:v>
                </c:pt>
                <c:pt idx="1728">
                  <c:v>207.00200000000001</c:v>
                </c:pt>
                <c:pt idx="1729">
                  <c:v>207.102</c:v>
                </c:pt>
                <c:pt idx="1730">
                  <c:v>207.202</c:v>
                </c:pt>
                <c:pt idx="1731">
                  <c:v>207.30199999999999</c:v>
                </c:pt>
                <c:pt idx="1732">
                  <c:v>207.40199999999999</c:v>
                </c:pt>
                <c:pt idx="1733">
                  <c:v>207.50200000000001</c:v>
                </c:pt>
                <c:pt idx="1734">
                  <c:v>207.602</c:v>
                </c:pt>
                <c:pt idx="1735">
                  <c:v>207.702</c:v>
                </c:pt>
                <c:pt idx="1736">
                  <c:v>207.80199999999999</c:v>
                </c:pt>
                <c:pt idx="1737">
                  <c:v>207.90199999999999</c:v>
                </c:pt>
                <c:pt idx="1738">
                  <c:v>208</c:v>
                </c:pt>
                <c:pt idx="1739">
                  <c:v>208.00200000000001</c:v>
                </c:pt>
                <c:pt idx="1740">
                  <c:v>208.102</c:v>
                </c:pt>
                <c:pt idx="1741">
                  <c:v>208.202</c:v>
                </c:pt>
                <c:pt idx="1742">
                  <c:v>208.30199999999999</c:v>
                </c:pt>
                <c:pt idx="1743">
                  <c:v>208.40199999999999</c:v>
                </c:pt>
                <c:pt idx="1744">
                  <c:v>208.50200000000001</c:v>
                </c:pt>
                <c:pt idx="1745">
                  <c:v>208.602</c:v>
                </c:pt>
                <c:pt idx="1746">
                  <c:v>208.702</c:v>
                </c:pt>
                <c:pt idx="1747">
                  <c:v>208.80199999999999</c:v>
                </c:pt>
                <c:pt idx="1748">
                  <c:v>208.90199999999999</c:v>
                </c:pt>
                <c:pt idx="1749">
                  <c:v>209</c:v>
                </c:pt>
                <c:pt idx="1750">
                  <c:v>209.00200000000001</c:v>
                </c:pt>
                <c:pt idx="1751">
                  <c:v>209.102</c:v>
                </c:pt>
                <c:pt idx="1752">
                  <c:v>209.202</c:v>
                </c:pt>
                <c:pt idx="1753">
                  <c:v>209.30199999999999</c:v>
                </c:pt>
                <c:pt idx="1754">
                  <c:v>209.40199999999999</c:v>
                </c:pt>
                <c:pt idx="1755">
                  <c:v>209.50200000000001</c:v>
                </c:pt>
                <c:pt idx="1756">
                  <c:v>209.602</c:v>
                </c:pt>
                <c:pt idx="1757">
                  <c:v>209.702</c:v>
                </c:pt>
                <c:pt idx="1758">
                  <c:v>209.80199999999999</c:v>
                </c:pt>
                <c:pt idx="1759">
                  <c:v>209.90199999999999</c:v>
                </c:pt>
                <c:pt idx="1760">
                  <c:v>210</c:v>
                </c:pt>
                <c:pt idx="1761">
                  <c:v>210.00200000000001</c:v>
                </c:pt>
                <c:pt idx="1762">
                  <c:v>210.102</c:v>
                </c:pt>
                <c:pt idx="1763">
                  <c:v>210.202</c:v>
                </c:pt>
                <c:pt idx="1764">
                  <c:v>210.30199999999999</c:v>
                </c:pt>
                <c:pt idx="1765">
                  <c:v>210.40199999999999</c:v>
                </c:pt>
                <c:pt idx="1766">
                  <c:v>210.50200000000001</c:v>
                </c:pt>
                <c:pt idx="1767">
                  <c:v>210.602</c:v>
                </c:pt>
                <c:pt idx="1768">
                  <c:v>210.702</c:v>
                </c:pt>
                <c:pt idx="1769">
                  <c:v>210.80199999999999</c:v>
                </c:pt>
                <c:pt idx="1770">
                  <c:v>210.90199999999999</c:v>
                </c:pt>
                <c:pt idx="1771">
                  <c:v>211</c:v>
                </c:pt>
                <c:pt idx="1772">
                  <c:v>211.00200000000001</c:v>
                </c:pt>
                <c:pt idx="1773">
                  <c:v>211.102</c:v>
                </c:pt>
                <c:pt idx="1774">
                  <c:v>211.202</c:v>
                </c:pt>
                <c:pt idx="1775">
                  <c:v>211.30199999999999</c:v>
                </c:pt>
                <c:pt idx="1776">
                  <c:v>211.40199999999999</c:v>
                </c:pt>
                <c:pt idx="1777">
                  <c:v>211.50200000000001</c:v>
                </c:pt>
                <c:pt idx="1778">
                  <c:v>211.602</c:v>
                </c:pt>
                <c:pt idx="1779">
                  <c:v>211.702</c:v>
                </c:pt>
                <c:pt idx="1780">
                  <c:v>211.80199999999999</c:v>
                </c:pt>
                <c:pt idx="1781">
                  <c:v>211.90199999999999</c:v>
                </c:pt>
                <c:pt idx="1782">
                  <c:v>212</c:v>
                </c:pt>
                <c:pt idx="1783">
                  <c:v>212.00200000000001</c:v>
                </c:pt>
                <c:pt idx="1784">
                  <c:v>212.102</c:v>
                </c:pt>
                <c:pt idx="1785">
                  <c:v>212.202</c:v>
                </c:pt>
                <c:pt idx="1786">
                  <c:v>212.30199999999999</c:v>
                </c:pt>
                <c:pt idx="1787">
                  <c:v>212.40199999999999</c:v>
                </c:pt>
                <c:pt idx="1788">
                  <c:v>212.50200000000001</c:v>
                </c:pt>
                <c:pt idx="1789">
                  <c:v>212.602</c:v>
                </c:pt>
                <c:pt idx="1790">
                  <c:v>212.702</c:v>
                </c:pt>
                <c:pt idx="1791">
                  <c:v>212.80199999999999</c:v>
                </c:pt>
                <c:pt idx="1792">
                  <c:v>212.90199999999999</c:v>
                </c:pt>
                <c:pt idx="1793">
                  <c:v>213</c:v>
                </c:pt>
                <c:pt idx="1794">
                  <c:v>213.00200000000001</c:v>
                </c:pt>
                <c:pt idx="1795">
                  <c:v>213.102</c:v>
                </c:pt>
                <c:pt idx="1796">
                  <c:v>213.202</c:v>
                </c:pt>
                <c:pt idx="1797">
                  <c:v>213.30199999999999</c:v>
                </c:pt>
                <c:pt idx="1798">
                  <c:v>213.40199999999999</c:v>
                </c:pt>
                <c:pt idx="1799">
                  <c:v>213.50200000000001</c:v>
                </c:pt>
                <c:pt idx="1800">
                  <c:v>213.602</c:v>
                </c:pt>
                <c:pt idx="1801">
                  <c:v>213.702</c:v>
                </c:pt>
                <c:pt idx="1802">
                  <c:v>213.80199999999999</c:v>
                </c:pt>
                <c:pt idx="1803">
                  <c:v>213.90199999999999</c:v>
                </c:pt>
                <c:pt idx="1804">
                  <c:v>214</c:v>
                </c:pt>
                <c:pt idx="1805">
                  <c:v>214.00200000000001</c:v>
                </c:pt>
                <c:pt idx="1806">
                  <c:v>214.102</c:v>
                </c:pt>
                <c:pt idx="1807">
                  <c:v>214.202</c:v>
                </c:pt>
                <c:pt idx="1808">
                  <c:v>214.30199999999999</c:v>
                </c:pt>
                <c:pt idx="1809">
                  <c:v>214.40199999999999</c:v>
                </c:pt>
                <c:pt idx="1810">
                  <c:v>214.50200000000001</c:v>
                </c:pt>
                <c:pt idx="1811">
                  <c:v>214.602</c:v>
                </c:pt>
                <c:pt idx="1812">
                  <c:v>214.702</c:v>
                </c:pt>
                <c:pt idx="1813">
                  <c:v>214.80199999999999</c:v>
                </c:pt>
                <c:pt idx="1814">
                  <c:v>214.90199999999999</c:v>
                </c:pt>
                <c:pt idx="1815">
                  <c:v>215</c:v>
                </c:pt>
                <c:pt idx="1816">
                  <c:v>215.00200000000001</c:v>
                </c:pt>
                <c:pt idx="1817">
                  <c:v>215.102</c:v>
                </c:pt>
                <c:pt idx="1818">
                  <c:v>215.202</c:v>
                </c:pt>
                <c:pt idx="1819">
                  <c:v>215.30199999999999</c:v>
                </c:pt>
                <c:pt idx="1820">
                  <c:v>215.40199999999999</c:v>
                </c:pt>
                <c:pt idx="1821">
                  <c:v>215.50200000000001</c:v>
                </c:pt>
                <c:pt idx="1822">
                  <c:v>215.602</c:v>
                </c:pt>
                <c:pt idx="1823">
                  <c:v>215.702</c:v>
                </c:pt>
                <c:pt idx="1824">
                  <c:v>215.80199999999999</c:v>
                </c:pt>
                <c:pt idx="1825">
                  <c:v>215.90199999999999</c:v>
                </c:pt>
                <c:pt idx="1826">
                  <c:v>216</c:v>
                </c:pt>
                <c:pt idx="1827">
                  <c:v>216.00200000000001</c:v>
                </c:pt>
                <c:pt idx="1828">
                  <c:v>216.102</c:v>
                </c:pt>
                <c:pt idx="1829">
                  <c:v>216.202</c:v>
                </c:pt>
                <c:pt idx="1830">
                  <c:v>216.30199999999999</c:v>
                </c:pt>
                <c:pt idx="1831">
                  <c:v>216.40199999999999</c:v>
                </c:pt>
                <c:pt idx="1832">
                  <c:v>216.50200000000001</c:v>
                </c:pt>
                <c:pt idx="1833">
                  <c:v>216.602</c:v>
                </c:pt>
                <c:pt idx="1834">
                  <c:v>216.702</c:v>
                </c:pt>
                <c:pt idx="1835">
                  <c:v>216.80199999999999</c:v>
                </c:pt>
                <c:pt idx="1836">
                  <c:v>216.90199999999999</c:v>
                </c:pt>
                <c:pt idx="1837">
                  <c:v>217</c:v>
                </c:pt>
                <c:pt idx="1838">
                  <c:v>217.00200000000001</c:v>
                </c:pt>
                <c:pt idx="1839">
                  <c:v>217.102</c:v>
                </c:pt>
                <c:pt idx="1840">
                  <c:v>217.202</c:v>
                </c:pt>
                <c:pt idx="1841">
                  <c:v>217.30199999999999</c:v>
                </c:pt>
                <c:pt idx="1842">
                  <c:v>217.40199999999999</c:v>
                </c:pt>
                <c:pt idx="1843">
                  <c:v>217.50200000000001</c:v>
                </c:pt>
                <c:pt idx="1844">
                  <c:v>217.602</c:v>
                </c:pt>
                <c:pt idx="1845">
                  <c:v>217.702</c:v>
                </c:pt>
                <c:pt idx="1846">
                  <c:v>217.80199999999999</c:v>
                </c:pt>
                <c:pt idx="1847">
                  <c:v>217.90199999999999</c:v>
                </c:pt>
                <c:pt idx="1848">
                  <c:v>218</c:v>
                </c:pt>
                <c:pt idx="1849">
                  <c:v>218.00200000000001</c:v>
                </c:pt>
                <c:pt idx="1850">
                  <c:v>218.102</c:v>
                </c:pt>
                <c:pt idx="1851">
                  <c:v>218.202</c:v>
                </c:pt>
                <c:pt idx="1852">
                  <c:v>218.30199999999999</c:v>
                </c:pt>
                <c:pt idx="1853">
                  <c:v>218.40199999999999</c:v>
                </c:pt>
                <c:pt idx="1854">
                  <c:v>218.50200000000001</c:v>
                </c:pt>
                <c:pt idx="1855">
                  <c:v>218.602</c:v>
                </c:pt>
                <c:pt idx="1856">
                  <c:v>218.702</c:v>
                </c:pt>
                <c:pt idx="1857">
                  <c:v>218.80199999999999</c:v>
                </c:pt>
                <c:pt idx="1858">
                  <c:v>218.90199999999999</c:v>
                </c:pt>
                <c:pt idx="1859">
                  <c:v>219</c:v>
                </c:pt>
                <c:pt idx="1860">
                  <c:v>219.00200000000001</c:v>
                </c:pt>
                <c:pt idx="1861">
                  <c:v>219.102</c:v>
                </c:pt>
                <c:pt idx="1862">
                  <c:v>219.202</c:v>
                </c:pt>
                <c:pt idx="1863">
                  <c:v>219.30199999999999</c:v>
                </c:pt>
                <c:pt idx="1864">
                  <c:v>219.40199999999999</c:v>
                </c:pt>
                <c:pt idx="1865">
                  <c:v>219.50200000000001</c:v>
                </c:pt>
                <c:pt idx="1866">
                  <c:v>219.602</c:v>
                </c:pt>
                <c:pt idx="1867">
                  <c:v>219.702</c:v>
                </c:pt>
                <c:pt idx="1868">
                  <c:v>219.80199999999999</c:v>
                </c:pt>
                <c:pt idx="1869">
                  <c:v>219.90199999999999</c:v>
                </c:pt>
                <c:pt idx="1870">
                  <c:v>220</c:v>
                </c:pt>
                <c:pt idx="1871">
                  <c:v>220.00200000000001</c:v>
                </c:pt>
                <c:pt idx="1872">
                  <c:v>220.102</c:v>
                </c:pt>
                <c:pt idx="1873">
                  <c:v>220.202</c:v>
                </c:pt>
                <c:pt idx="1874">
                  <c:v>220.30199999999999</c:v>
                </c:pt>
                <c:pt idx="1875">
                  <c:v>220.40199999999999</c:v>
                </c:pt>
                <c:pt idx="1876">
                  <c:v>220.50200000000001</c:v>
                </c:pt>
                <c:pt idx="1877">
                  <c:v>220.602</c:v>
                </c:pt>
                <c:pt idx="1878">
                  <c:v>220.702</c:v>
                </c:pt>
                <c:pt idx="1879">
                  <c:v>220.80199999999999</c:v>
                </c:pt>
                <c:pt idx="1880">
                  <c:v>220.90199999999999</c:v>
                </c:pt>
                <c:pt idx="1881">
                  <c:v>221</c:v>
                </c:pt>
                <c:pt idx="1882">
                  <c:v>221.00200000000001</c:v>
                </c:pt>
                <c:pt idx="1883">
                  <c:v>221.102</c:v>
                </c:pt>
                <c:pt idx="1884">
                  <c:v>221.202</c:v>
                </c:pt>
                <c:pt idx="1885">
                  <c:v>221.30199999999999</c:v>
                </c:pt>
                <c:pt idx="1886">
                  <c:v>221.40199999999999</c:v>
                </c:pt>
                <c:pt idx="1887">
                  <c:v>221.50200000000001</c:v>
                </c:pt>
                <c:pt idx="1888">
                  <c:v>221.602</c:v>
                </c:pt>
                <c:pt idx="1889">
                  <c:v>221.702</c:v>
                </c:pt>
                <c:pt idx="1890">
                  <c:v>221.80199999999999</c:v>
                </c:pt>
                <c:pt idx="1891">
                  <c:v>221.90199999999999</c:v>
                </c:pt>
                <c:pt idx="1892">
                  <c:v>222</c:v>
                </c:pt>
                <c:pt idx="1893">
                  <c:v>222.00200000000001</c:v>
                </c:pt>
                <c:pt idx="1894">
                  <c:v>222.102</c:v>
                </c:pt>
                <c:pt idx="1895">
                  <c:v>222.202</c:v>
                </c:pt>
                <c:pt idx="1896">
                  <c:v>222.30199999999999</c:v>
                </c:pt>
                <c:pt idx="1897">
                  <c:v>222.40199999999999</c:v>
                </c:pt>
                <c:pt idx="1898">
                  <c:v>222.50200000000001</c:v>
                </c:pt>
                <c:pt idx="1899">
                  <c:v>222.602</c:v>
                </c:pt>
                <c:pt idx="1900">
                  <c:v>222.702</c:v>
                </c:pt>
                <c:pt idx="1901">
                  <c:v>222.80199999999999</c:v>
                </c:pt>
                <c:pt idx="1902">
                  <c:v>222.90199999999999</c:v>
                </c:pt>
                <c:pt idx="1903">
                  <c:v>223</c:v>
                </c:pt>
                <c:pt idx="1904">
                  <c:v>223.00200000000001</c:v>
                </c:pt>
                <c:pt idx="1905">
                  <c:v>223.102</c:v>
                </c:pt>
                <c:pt idx="1906">
                  <c:v>223.202</c:v>
                </c:pt>
                <c:pt idx="1907">
                  <c:v>223.30199999999999</c:v>
                </c:pt>
                <c:pt idx="1908">
                  <c:v>223.40199999999999</c:v>
                </c:pt>
                <c:pt idx="1909">
                  <c:v>223.50200000000001</c:v>
                </c:pt>
                <c:pt idx="1910">
                  <c:v>223.602</c:v>
                </c:pt>
                <c:pt idx="1911">
                  <c:v>223.702</c:v>
                </c:pt>
                <c:pt idx="1912">
                  <c:v>223.80199999999999</c:v>
                </c:pt>
                <c:pt idx="1913">
                  <c:v>223.90199999999999</c:v>
                </c:pt>
                <c:pt idx="1914">
                  <c:v>224</c:v>
                </c:pt>
                <c:pt idx="1915">
                  <c:v>224.00200000000001</c:v>
                </c:pt>
                <c:pt idx="1916">
                  <c:v>224.102</c:v>
                </c:pt>
                <c:pt idx="1917">
                  <c:v>224.202</c:v>
                </c:pt>
                <c:pt idx="1918">
                  <c:v>224.30199999999999</c:v>
                </c:pt>
                <c:pt idx="1919">
                  <c:v>224.40199999999999</c:v>
                </c:pt>
                <c:pt idx="1920">
                  <c:v>224.50200000000001</c:v>
                </c:pt>
                <c:pt idx="1921">
                  <c:v>224.602</c:v>
                </c:pt>
                <c:pt idx="1922">
                  <c:v>224.702</c:v>
                </c:pt>
                <c:pt idx="1923">
                  <c:v>224.80199999999999</c:v>
                </c:pt>
                <c:pt idx="1924">
                  <c:v>224.90199999999999</c:v>
                </c:pt>
                <c:pt idx="1925">
                  <c:v>225</c:v>
                </c:pt>
                <c:pt idx="1926">
                  <c:v>225.00200000000001</c:v>
                </c:pt>
                <c:pt idx="1927">
                  <c:v>225.102</c:v>
                </c:pt>
                <c:pt idx="1928">
                  <c:v>225.202</c:v>
                </c:pt>
                <c:pt idx="1929">
                  <c:v>225.30199999999999</c:v>
                </c:pt>
                <c:pt idx="1930">
                  <c:v>225.40199999999999</c:v>
                </c:pt>
                <c:pt idx="1931">
                  <c:v>225.50200000000001</c:v>
                </c:pt>
                <c:pt idx="1932">
                  <c:v>225.602</c:v>
                </c:pt>
                <c:pt idx="1933">
                  <c:v>225.702</c:v>
                </c:pt>
                <c:pt idx="1934">
                  <c:v>225.80199999999999</c:v>
                </c:pt>
                <c:pt idx="1935">
                  <c:v>225.90199999999999</c:v>
                </c:pt>
                <c:pt idx="1936">
                  <c:v>226</c:v>
                </c:pt>
                <c:pt idx="1937">
                  <c:v>226.00200000000001</c:v>
                </c:pt>
                <c:pt idx="1938">
                  <c:v>226.102</c:v>
                </c:pt>
                <c:pt idx="1939">
                  <c:v>226.202</c:v>
                </c:pt>
                <c:pt idx="1940">
                  <c:v>226.30199999999999</c:v>
                </c:pt>
                <c:pt idx="1941">
                  <c:v>226.40199999999999</c:v>
                </c:pt>
                <c:pt idx="1942">
                  <c:v>226.50200000000001</c:v>
                </c:pt>
                <c:pt idx="1943">
                  <c:v>226.602</c:v>
                </c:pt>
                <c:pt idx="1944">
                  <c:v>226.702</c:v>
                </c:pt>
                <c:pt idx="1945">
                  <c:v>226.80199999999999</c:v>
                </c:pt>
                <c:pt idx="1946">
                  <c:v>226.90199999999999</c:v>
                </c:pt>
                <c:pt idx="1947">
                  <c:v>227</c:v>
                </c:pt>
                <c:pt idx="1948">
                  <c:v>227.00200000000001</c:v>
                </c:pt>
                <c:pt idx="1949">
                  <c:v>227.102</c:v>
                </c:pt>
                <c:pt idx="1950">
                  <c:v>227.202</c:v>
                </c:pt>
                <c:pt idx="1951">
                  <c:v>227.30199999999999</c:v>
                </c:pt>
                <c:pt idx="1952">
                  <c:v>227.40199999999999</c:v>
                </c:pt>
                <c:pt idx="1953">
                  <c:v>227.50200000000001</c:v>
                </c:pt>
                <c:pt idx="1954">
                  <c:v>227.602</c:v>
                </c:pt>
                <c:pt idx="1955">
                  <c:v>227.702</c:v>
                </c:pt>
                <c:pt idx="1956">
                  <c:v>227.80199999999999</c:v>
                </c:pt>
                <c:pt idx="1957">
                  <c:v>227.90199999999999</c:v>
                </c:pt>
                <c:pt idx="1958">
                  <c:v>228</c:v>
                </c:pt>
                <c:pt idx="1959">
                  <c:v>228.00200000000001</c:v>
                </c:pt>
                <c:pt idx="1960">
                  <c:v>228.102</c:v>
                </c:pt>
                <c:pt idx="1961">
                  <c:v>228.202</c:v>
                </c:pt>
                <c:pt idx="1962">
                  <c:v>228.30199999999999</c:v>
                </c:pt>
                <c:pt idx="1963">
                  <c:v>228.40199999999999</c:v>
                </c:pt>
                <c:pt idx="1964">
                  <c:v>228.50200000000001</c:v>
                </c:pt>
                <c:pt idx="1965">
                  <c:v>228.602</c:v>
                </c:pt>
                <c:pt idx="1966">
                  <c:v>228.702</c:v>
                </c:pt>
                <c:pt idx="1967">
                  <c:v>228.80199999999999</c:v>
                </c:pt>
                <c:pt idx="1968">
                  <c:v>228.90199999999999</c:v>
                </c:pt>
                <c:pt idx="1969">
                  <c:v>229</c:v>
                </c:pt>
                <c:pt idx="1970">
                  <c:v>229.00200000000001</c:v>
                </c:pt>
                <c:pt idx="1971">
                  <c:v>229.102</c:v>
                </c:pt>
                <c:pt idx="1972">
                  <c:v>229.202</c:v>
                </c:pt>
                <c:pt idx="1973">
                  <c:v>229.30199999999999</c:v>
                </c:pt>
                <c:pt idx="1974">
                  <c:v>229.40199999999999</c:v>
                </c:pt>
                <c:pt idx="1975">
                  <c:v>229.50200000000001</c:v>
                </c:pt>
                <c:pt idx="1976">
                  <c:v>229.602</c:v>
                </c:pt>
                <c:pt idx="1977">
                  <c:v>229.702</c:v>
                </c:pt>
                <c:pt idx="1978">
                  <c:v>229.80199999999999</c:v>
                </c:pt>
                <c:pt idx="1979">
                  <c:v>229.90199999999999</c:v>
                </c:pt>
                <c:pt idx="1980">
                  <c:v>230</c:v>
                </c:pt>
                <c:pt idx="1981">
                  <c:v>230.00200000000001</c:v>
                </c:pt>
                <c:pt idx="1982">
                  <c:v>230.102</c:v>
                </c:pt>
                <c:pt idx="1983">
                  <c:v>230.202</c:v>
                </c:pt>
                <c:pt idx="1984">
                  <c:v>230.30199999999999</c:v>
                </c:pt>
                <c:pt idx="1985">
                  <c:v>230.40199999999999</c:v>
                </c:pt>
                <c:pt idx="1986">
                  <c:v>230.50200000000001</c:v>
                </c:pt>
                <c:pt idx="1987">
                  <c:v>230.602</c:v>
                </c:pt>
                <c:pt idx="1988">
                  <c:v>230.702</c:v>
                </c:pt>
                <c:pt idx="1989">
                  <c:v>230.80199999999999</c:v>
                </c:pt>
                <c:pt idx="1990">
                  <c:v>230.90199999999999</c:v>
                </c:pt>
                <c:pt idx="1991">
                  <c:v>231</c:v>
                </c:pt>
                <c:pt idx="1992">
                  <c:v>231.00200000000001</c:v>
                </c:pt>
                <c:pt idx="1993">
                  <c:v>231.102</c:v>
                </c:pt>
                <c:pt idx="1994">
                  <c:v>231.202</c:v>
                </c:pt>
                <c:pt idx="1995">
                  <c:v>231.30199999999999</c:v>
                </c:pt>
                <c:pt idx="1996">
                  <c:v>231.40199999999999</c:v>
                </c:pt>
                <c:pt idx="1997">
                  <c:v>231.50200000000001</c:v>
                </c:pt>
                <c:pt idx="1998">
                  <c:v>231.602</c:v>
                </c:pt>
                <c:pt idx="1999">
                  <c:v>231.702</c:v>
                </c:pt>
                <c:pt idx="2000">
                  <c:v>231.80199999999999</c:v>
                </c:pt>
                <c:pt idx="2001">
                  <c:v>231.90199999999999</c:v>
                </c:pt>
                <c:pt idx="2002">
                  <c:v>232</c:v>
                </c:pt>
                <c:pt idx="2003">
                  <c:v>232.00200000000001</c:v>
                </c:pt>
                <c:pt idx="2004">
                  <c:v>232.102</c:v>
                </c:pt>
                <c:pt idx="2005">
                  <c:v>232.202</c:v>
                </c:pt>
                <c:pt idx="2006">
                  <c:v>232.30199999999999</c:v>
                </c:pt>
                <c:pt idx="2007">
                  <c:v>232.40199999999999</c:v>
                </c:pt>
                <c:pt idx="2008">
                  <c:v>232.50200000000001</c:v>
                </c:pt>
                <c:pt idx="2009">
                  <c:v>232.602</c:v>
                </c:pt>
                <c:pt idx="2010">
                  <c:v>232.702</c:v>
                </c:pt>
                <c:pt idx="2011">
                  <c:v>232.80199999999999</c:v>
                </c:pt>
                <c:pt idx="2012">
                  <c:v>232.90199999999999</c:v>
                </c:pt>
                <c:pt idx="2013">
                  <c:v>233</c:v>
                </c:pt>
                <c:pt idx="2014">
                  <c:v>233.00200000000001</c:v>
                </c:pt>
                <c:pt idx="2015">
                  <c:v>233.102</c:v>
                </c:pt>
                <c:pt idx="2016">
                  <c:v>233.202</c:v>
                </c:pt>
                <c:pt idx="2017">
                  <c:v>233.30199999999999</c:v>
                </c:pt>
                <c:pt idx="2018">
                  <c:v>233.40199999999999</c:v>
                </c:pt>
                <c:pt idx="2019">
                  <c:v>233.50200000000001</c:v>
                </c:pt>
                <c:pt idx="2020">
                  <c:v>233.602</c:v>
                </c:pt>
                <c:pt idx="2021">
                  <c:v>233.702</c:v>
                </c:pt>
                <c:pt idx="2022">
                  <c:v>233.80199999999999</c:v>
                </c:pt>
                <c:pt idx="2023">
                  <c:v>233.90199999999999</c:v>
                </c:pt>
                <c:pt idx="2024">
                  <c:v>234</c:v>
                </c:pt>
                <c:pt idx="2025">
                  <c:v>234.00200000000001</c:v>
                </c:pt>
                <c:pt idx="2026">
                  <c:v>234.102</c:v>
                </c:pt>
                <c:pt idx="2027">
                  <c:v>234.202</c:v>
                </c:pt>
                <c:pt idx="2028">
                  <c:v>234.30199999999999</c:v>
                </c:pt>
                <c:pt idx="2029">
                  <c:v>234.40199999999999</c:v>
                </c:pt>
                <c:pt idx="2030">
                  <c:v>234.50200000000001</c:v>
                </c:pt>
                <c:pt idx="2031">
                  <c:v>234.602</c:v>
                </c:pt>
                <c:pt idx="2032">
                  <c:v>234.702</c:v>
                </c:pt>
                <c:pt idx="2033">
                  <c:v>234.80199999999999</c:v>
                </c:pt>
                <c:pt idx="2034">
                  <c:v>234.90199999999999</c:v>
                </c:pt>
                <c:pt idx="2035">
                  <c:v>235</c:v>
                </c:pt>
                <c:pt idx="2036">
                  <c:v>235.00200000000001</c:v>
                </c:pt>
                <c:pt idx="2037">
                  <c:v>235.102</c:v>
                </c:pt>
                <c:pt idx="2038">
                  <c:v>235.202</c:v>
                </c:pt>
                <c:pt idx="2039">
                  <c:v>235.30199999999999</c:v>
                </c:pt>
                <c:pt idx="2040">
                  <c:v>235.40199999999999</c:v>
                </c:pt>
                <c:pt idx="2041">
                  <c:v>235.50200000000001</c:v>
                </c:pt>
                <c:pt idx="2042">
                  <c:v>235.602</c:v>
                </c:pt>
                <c:pt idx="2043">
                  <c:v>235.702</c:v>
                </c:pt>
                <c:pt idx="2044">
                  <c:v>235.80199999999999</c:v>
                </c:pt>
                <c:pt idx="2045">
                  <c:v>235.90199999999999</c:v>
                </c:pt>
                <c:pt idx="2046">
                  <c:v>236</c:v>
                </c:pt>
                <c:pt idx="2047">
                  <c:v>236.00200000000001</c:v>
                </c:pt>
                <c:pt idx="2048">
                  <c:v>236.102</c:v>
                </c:pt>
                <c:pt idx="2049">
                  <c:v>236.202</c:v>
                </c:pt>
                <c:pt idx="2050">
                  <c:v>236.30199999999999</c:v>
                </c:pt>
                <c:pt idx="2051">
                  <c:v>236.40199999999999</c:v>
                </c:pt>
                <c:pt idx="2052">
                  <c:v>236.50200000000001</c:v>
                </c:pt>
                <c:pt idx="2053">
                  <c:v>236.602</c:v>
                </c:pt>
                <c:pt idx="2054">
                  <c:v>236.702</c:v>
                </c:pt>
                <c:pt idx="2055">
                  <c:v>236.80199999999999</c:v>
                </c:pt>
                <c:pt idx="2056">
                  <c:v>236.90199999999999</c:v>
                </c:pt>
                <c:pt idx="2057">
                  <c:v>237</c:v>
                </c:pt>
                <c:pt idx="2058">
                  <c:v>237.00200000000001</c:v>
                </c:pt>
                <c:pt idx="2059">
                  <c:v>237.102</c:v>
                </c:pt>
                <c:pt idx="2060">
                  <c:v>237.202</c:v>
                </c:pt>
                <c:pt idx="2061">
                  <c:v>237.30199999999999</c:v>
                </c:pt>
                <c:pt idx="2062">
                  <c:v>237.40199999999999</c:v>
                </c:pt>
                <c:pt idx="2063">
                  <c:v>237.50200000000001</c:v>
                </c:pt>
                <c:pt idx="2064">
                  <c:v>237.602</c:v>
                </c:pt>
                <c:pt idx="2065">
                  <c:v>237.702</c:v>
                </c:pt>
                <c:pt idx="2066">
                  <c:v>237.80199999999999</c:v>
                </c:pt>
                <c:pt idx="2067">
                  <c:v>237.90199999999999</c:v>
                </c:pt>
                <c:pt idx="2068">
                  <c:v>238</c:v>
                </c:pt>
                <c:pt idx="2069">
                  <c:v>238.00200000000001</c:v>
                </c:pt>
                <c:pt idx="2070">
                  <c:v>238.102</c:v>
                </c:pt>
                <c:pt idx="2071">
                  <c:v>238.202</c:v>
                </c:pt>
                <c:pt idx="2072">
                  <c:v>238.30199999999999</c:v>
                </c:pt>
                <c:pt idx="2073">
                  <c:v>238.40199999999999</c:v>
                </c:pt>
                <c:pt idx="2074">
                  <c:v>238.50200000000001</c:v>
                </c:pt>
                <c:pt idx="2075">
                  <c:v>238.602</c:v>
                </c:pt>
                <c:pt idx="2076">
                  <c:v>238.702</c:v>
                </c:pt>
                <c:pt idx="2077">
                  <c:v>238.80199999999999</c:v>
                </c:pt>
                <c:pt idx="2078">
                  <c:v>238.90199999999999</c:v>
                </c:pt>
                <c:pt idx="2079">
                  <c:v>239</c:v>
                </c:pt>
                <c:pt idx="2080">
                  <c:v>239.00200000000001</c:v>
                </c:pt>
                <c:pt idx="2081">
                  <c:v>239.102</c:v>
                </c:pt>
                <c:pt idx="2082">
                  <c:v>239.202</c:v>
                </c:pt>
                <c:pt idx="2083">
                  <c:v>239.30199999999999</c:v>
                </c:pt>
                <c:pt idx="2084">
                  <c:v>239.40199999999999</c:v>
                </c:pt>
                <c:pt idx="2085">
                  <c:v>239.50200000000001</c:v>
                </c:pt>
                <c:pt idx="2086">
                  <c:v>239.602</c:v>
                </c:pt>
                <c:pt idx="2087">
                  <c:v>239.702</c:v>
                </c:pt>
                <c:pt idx="2088">
                  <c:v>239.80199999999999</c:v>
                </c:pt>
                <c:pt idx="2089">
                  <c:v>239.90199999999999</c:v>
                </c:pt>
                <c:pt idx="2090">
                  <c:v>240</c:v>
                </c:pt>
                <c:pt idx="2091">
                  <c:v>240.00200000000001</c:v>
                </c:pt>
                <c:pt idx="2092">
                  <c:v>240.102</c:v>
                </c:pt>
                <c:pt idx="2093">
                  <c:v>240.202</c:v>
                </c:pt>
                <c:pt idx="2094">
                  <c:v>240.30199999999999</c:v>
                </c:pt>
                <c:pt idx="2095">
                  <c:v>240.40199999999999</c:v>
                </c:pt>
                <c:pt idx="2096">
                  <c:v>240.50200000000001</c:v>
                </c:pt>
                <c:pt idx="2097">
                  <c:v>240.602</c:v>
                </c:pt>
                <c:pt idx="2098">
                  <c:v>240.702</c:v>
                </c:pt>
                <c:pt idx="2099">
                  <c:v>240.80199999999999</c:v>
                </c:pt>
                <c:pt idx="2100">
                  <c:v>240.90199999999999</c:v>
                </c:pt>
                <c:pt idx="2101">
                  <c:v>241</c:v>
                </c:pt>
                <c:pt idx="2102">
                  <c:v>241.00200000000001</c:v>
                </c:pt>
                <c:pt idx="2103">
                  <c:v>241.102</c:v>
                </c:pt>
                <c:pt idx="2104">
                  <c:v>241.202</c:v>
                </c:pt>
                <c:pt idx="2105">
                  <c:v>241.30199999999999</c:v>
                </c:pt>
                <c:pt idx="2106">
                  <c:v>241.40199999999999</c:v>
                </c:pt>
                <c:pt idx="2107">
                  <c:v>241.50200000000001</c:v>
                </c:pt>
                <c:pt idx="2108">
                  <c:v>241.602</c:v>
                </c:pt>
                <c:pt idx="2109">
                  <c:v>241.702</c:v>
                </c:pt>
                <c:pt idx="2110">
                  <c:v>241.80199999999999</c:v>
                </c:pt>
                <c:pt idx="2111">
                  <c:v>241.90199999999999</c:v>
                </c:pt>
                <c:pt idx="2112">
                  <c:v>242</c:v>
                </c:pt>
                <c:pt idx="2113">
                  <c:v>242.00200000000001</c:v>
                </c:pt>
                <c:pt idx="2114">
                  <c:v>242.102</c:v>
                </c:pt>
                <c:pt idx="2115">
                  <c:v>242.202</c:v>
                </c:pt>
                <c:pt idx="2116">
                  <c:v>242.30199999999999</c:v>
                </c:pt>
                <c:pt idx="2117">
                  <c:v>242.40199999999999</c:v>
                </c:pt>
                <c:pt idx="2118">
                  <c:v>242.50200000000001</c:v>
                </c:pt>
                <c:pt idx="2119">
                  <c:v>242.602</c:v>
                </c:pt>
                <c:pt idx="2120">
                  <c:v>242.702</c:v>
                </c:pt>
                <c:pt idx="2121">
                  <c:v>242.80199999999999</c:v>
                </c:pt>
                <c:pt idx="2122">
                  <c:v>242.90199999999999</c:v>
                </c:pt>
                <c:pt idx="2123">
                  <c:v>243</c:v>
                </c:pt>
                <c:pt idx="2124">
                  <c:v>243.00200000000001</c:v>
                </c:pt>
                <c:pt idx="2125">
                  <c:v>243.102</c:v>
                </c:pt>
                <c:pt idx="2126">
                  <c:v>243.202</c:v>
                </c:pt>
                <c:pt idx="2127">
                  <c:v>243.30199999999999</c:v>
                </c:pt>
                <c:pt idx="2128">
                  <c:v>243.40199999999999</c:v>
                </c:pt>
                <c:pt idx="2129">
                  <c:v>243.50200000000001</c:v>
                </c:pt>
                <c:pt idx="2130">
                  <c:v>243.602</c:v>
                </c:pt>
                <c:pt idx="2131">
                  <c:v>243.702</c:v>
                </c:pt>
                <c:pt idx="2132">
                  <c:v>243.80199999999999</c:v>
                </c:pt>
                <c:pt idx="2133">
                  <c:v>243.90199999999999</c:v>
                </c:pt>
                <c:pt idx="2134">
                  <c:v>244</c:v>
                </c:pt>
                <c:pt idx="2135">
                  <c:v>244.00200000000001</c:v>
                </c:pt>
                <c:pt idx="2136">
                  <c:v>244.102</c:v>
                </c:pt>
                <c:pt idx="2137">
                  <c:v>244.202</c:v>
                </c:pt>
                <c:pt idx="2138">
                  <c:v>244.30199999999999</c:v>
                </c:pt>
                <c:pt idx="2139">
                  <c:v>244.40199999999999</c:v>
                </c:pt>
                <c:pt idx="2140">
                  <c:v>244.50200000000001</c:v>
                </c:pt>
                <c:pt idx="2141">
                  <c:v>244.602</c:v>
                </c:pt>
                <c:pt idx="2142">
                  <c:v>244.702</c:v>
                </c:pt>
                <c:pt idx="2143">
                  <c:v>244.80199999999999</c:v>
                </c:pt>
                <c:pt idx="2144">
                  <c:v>244.90199999999999</c:v>
                </c:pt>
                <c:pt idx="2145">
                  <c:v>245</c:v>
                </c:pt>
                <c:pt idx="2146">
                  <c:v>245.00200000000001</c:v>
                </c:pt>
                <c:pt idx="2147">
                  <c:v>245.102</c:v>
                </c:pt>
                <c:pt idx="2148">
                  <c:v>245.202</c:v>
                </c:pt>
                <c:pt idx="2149">
                  <c:v>245.30199999999999</c:v>
                </c:pt>
                <c:pt idx="2150">
                  <c:v>245.40199999999999</c:v>
                </c:pt>
                <c:pt idx="2151">
                  <c:v>245.50200000000001</c:v>
                </c:pt>
                <c:pt idx="2152">
                  <c:v>245.602</c:v>
                </c:pt>
                <c:pt idx="2153">
                  <c:v>245.702</c:v>
                </c:pt>
                <c:pt idx="2154">
                  <c:v>245.80199999999999</c:v>
                </c:pt>
                <c:pt idx="2155">
                  <c:v>245.90199999999999</c:v>
                </c:pt>
                <c:pt idx="2156">
                  <c:v>246</c:v>
                </c:pt>
                <c:pt idx="2157">
                  <c:v>246.00200000000001</c:v>
                </c:pt>
                <c:pt idx="2158">
                  <c:v>246.102</c:v>
                </c:pt>
                <c:pt idx="2159">
                  <c:v>246.202</c:v>
                </c:pt>
                <c:pt idx="2160">
                  <c:v>246.30199999999999</c:v>
                </c:pt>
                <c:pt idx="2161">
                  <c:v>246.40199999999999</c:v>
                </c:pt>
                <c:pt idx="2162">
                  <c:v>246.50200000000001</c:v>
                </c:pt>
                <c:pt idx="2163">
                  <c:v>246.602</c:v>
                </c:pt>
                <c:pt idx="2164">
                  <c:v>246.702</c:v>
                </c:pt>
                <c:pt idx="2165">
                  <c:v>246.80199999999999</c:v>
                </c:pt>
                <c:pt idx="2166">
                  <c:v>246.90199999999999</c:v>
                </c:pt>
                <c:pt idx="2167">
                  <c:v>247</c:v>
                </c:pt>
                <c:pt idx="2168">
                  <c:v>247.00200000000001</c:v>
                </c:pt>
                <c:pt idx="2169">
                  <c:v>247.102</c:v>
                </c:pt>
                <c:pt idx="2170">
                  <c:v>247.202</c:v>
                </c:pt>
                <c:pt idx="2171">
                  <c:v>247.30199999999999</c:v>
                </c:pt>
                <c:pt idx="2172">
                  <c:v>247.40199999999999</c:v>
                </c:pt>
                <c:pt idx="2173">
                  <c:v>247.50200000000001</c:v>
                </c:pt>
                <c:pt idx="2174">
                  <c:v>247.602</c:v>
                </c:pt>
                <c:pt idx="2175">
                  <c:v>247.702</c:v>
                </c:pt>
                <c:pt idx="2176">
                  <c:v>247.80199999999999</c:v>
                </c:pt>
                <c:pt idx="2177">
                  <c:v>247.90199999999999</c:v>
                </c:pt>
                <c:pt idx="2178">
                  <c:v>248</c:v>
                </c:pt>
                <c:pt idx="2179">
                  <c:v>248.00200000000001</c:v>
                </c:pt>
                <c:pt idx="2180">
                  <c:v>248.102</c:v>
                </c:pt>
                <c:pt idx="2181">
                  <c:v>248.202</c:v>
                </c:pt>
                <c:pt idx="2182">
                  <c:v>248.30199999999999</c:v>
                </c:pt>
                <c:pt idx="2183">
                  <c:v>248.40199999999999</c:v>
                </c:pt>
                <c:pt idx="2184">
                  <c:v>248.50200000000001</c:v>
                </c:pt>
                <c:pt idx="2185">
                  <c:v>248.602</c:v>
                </c:pt>
                <c:pt idx="2186">
                  <c:v>248.702</c:v>
                </c:pt>
                <c:pt idx="2187">
                  <c:v>248.80199999999999</c:v>
                </c:pt>
                <c:pt idx="2188">
                  <c:v>248.90199999999999</c:v>
                </c:pt>
                <c:pt idx="2189">
                  <c:v>249</c:v>
                </c:pt>
                <c:pt idx="2190">
                  <c:v>249.00200000000001</c:v>
                </c:pt>
                <c:pt idx="2191">
                  <c:v>249.102</c:v>
                </c:pt>
                <c:pt idx="2192">
                  <c:v>249.202</c:v>
                </c:pt>
                <c:pt idx="2193">
                  <c:v>249.30199999999999</c:v>
                </c:pt>
                <c:pt idx="2194">
                  <c:v>249.40199999999999</c:v>
                </c:pt>
                <c:pt idx="2195">
                  <c:v>249.50200000000001</c:v>
                </c:pt>
                <c:pt idx="2196">
                  <c:v>249.602</c:v>
                </c:pt>
                <c:pt idx="2197">
                  <c:v>249.702</c:v>
                </c:pt>
                <c:pt idx="2198">
                  <c:v>249.80199999999999</c:v>
                </c:pt>
                <c:pt idx="2199">
                  <c:v>249.90199999999999</c:v>
                </c:pt>
                <c:pt idx="2200">
                  <c:v>250</c:v>
                </c:pt>
                <c:pt idx="2201">
                  <c:v>250.00200000000001</c:v>
                </c:pt>
                <c:pt idx="2202">
                  <c:v>250.102</c:v>
                </c:pt>
                <c:pt idx="2203">
                  <c:v>250.202</c:v>
                </c:pt>
                <c:pt idx="2204">
                  <c:v>250.30199999999999</c:v>
                </c:pt>
                <c:pt idx="2205">
                  <c:v>250.40199999999999</c:v>
                </c:pt>
                <c:pt idx="2206">
                  <c:v>250.50200000000001</c:v>
                </c:pt>
                <c:pt idx="2207">
                  <c:v>250.602</c:v>
                </c:pt>
                <c:pt idx="2208">
                  <c:v>250.702</c:v>
                </c:pt>
                <c:pt idx="2209">
                  <c:v>250.80199999999999</c:v>
                </c:pt>
                <c:pt idx="2210">
                  <c:v>250.90199999999999</c:v>
                </c:pt>
                <c:pt idx="2211">
                  <c:v>251</c:v>
                </c:pt>
                <c:pt idx="2212">
                  <c:v>251.00200000000001</c:v>
                </c:pt>
                <c:pt idx="2213">
                  <c:v>251.102</c:v>
                </c:pt>
                <c:pt idx="2214">
                  <c:v>251.202</c:v>
                </c:pt>
                <c:pt idx="2215">
                  <c:v>251.30199999999999</c:v>
                </c:pt>
                <c:pt idx="2216">
                  <c:v>251.40199999999999</c:v>
                </c:pt>
                <c:pt idx="2217">
                  <c:v>251.50200000000001</c:v>
                </c:pt>
                <c:pt idx="2218">
                  <c:v>251.602</c:v>
                </c:pt>
                <c:pt idx="2219">
                  <c:v>251.702</c:v>
                </c:pt>
                <c:pt idx="2220">
                  <c:v>251.80199999999999</c:v>
                </c:pt>
                <c:pt idx="2221">
                  <c:v>251.90199999999999</c:v>
                </c:pt>
                <c:pt idx="2222">
                  <c:v>252</c:v>
                </c:pt>
                <c:pt idx="2223">
                  <c:v>252.00200000000001</c:v>
                </c:pt>
                <c:pt idx="2224">
                  <c:v>252.102</c:v>
                </c:pt>
                <c:pt idx="2225">
                  <c:v>252.202</c:v>
                </c:pt>
                <c:pt idx="2226">
                  <c:v>252.30199999999999</c:v>
                </c:pt>
                <c:pt idx="2227">
                  <c:v>252.40199999999999</c:v>
                </c:pt>
                <c:pt idx="2228">
                  <c:v>252.50200000000001</c:v>
                </c:pt>
                <c:pt idx="2229">
                  <c:v>252.602</c:v>
                </c:pt>
                <c:pt idx="2230">
                  <c:v>252.702</c:v>
                </c:pt>
                <c:pt idx="2231">
                  <c:v>252.80199999999999</c:v>
                </c:pt>
                <c:pt idx="2232">
                  <c:v>252.90199999999999</c:v>
                </c:pt>
                <c:pt idx="2233">
                  <c:v>253</c:v>
                </c:pt>
                <c:pt idx="2234">
                  <c:v>253.00200000000001</c:v>
                </c:pt>
                <c:pt idx="2235">
                  <c:v>253.102</c:v>
                </c:pt>
                <c:pt idx="2236">
                  <c:v>253.202</c:v>
                </c:pt>
                <c:pt idx="2237">
                  <c:v>253.30199999999999</c:v>
                </c:pt>
                <c:pt idx="2238">
                  <c:v>253.40199999999999</c:v>
                </c:pt>
                <c:pt idx="2239">
                  <c:v>253.50200000000001</c:v>
                </c:pt>
                <c:pt idx="2240">
                  <c:v>253.602</c:v>
                </c:pt>
                <c:pt idx="2241">
                  <c:v>253.702</c:v>
                </c:pt>
                <c:pt idx="2242">
                  <c:v>253.80199999999999</c:v>
                </c:pt>
                <c:pt idx="2243">
                  <c:v>253.90199999999999</c:v>
                </c:pt>
                <c:pt idx="2244">
                  <c:v>254</c:v>
                </c:pt>
                <c:pt idx="2245">
                  <c:v>254.00200000000001</c:v>
                </c:pt>
                <c:pt idx="2246">
                  <c:v>254.102</c:v>
                </c:pt>
                <c:pt idx="2247">
                  <c:v>254.202</c:v>
                </c:pt>
                <c:pt idx="2248">
                  <c:v>254.30199999999999</c:v>
                </c:pt>
                <c:pt idx="2249">
                  <c:v>254.40199999999999</c:v>
                </c:pt>
                <c:pt idx="2250">
                  <c:v>254.50200000000001</c:v>
                </c:pt>
                <c:pt idx="2251">
                  <c:v>254.602</c:v>
                </c:pt>
                <c:pt idx="2252">
                  <c:v>254.702</c:v>
                </c:pt>
                <c:pt idx="2253">
                  <c:v>254.80199999999999</c:v>
                </c:pt>
                <c:pt idx="2254">
                  <c:v>254.90199999999999</c:v>
                </c:pt>
                <c:pt idx="2255">
                  <c:v>255</c:v>
                </c:pt>
                <c:pt idx="2256">
                  <c:v>255.00200000000001</c:v>
                </c:pt>
                <c:pt idx="2257">
                  <c:v>255.102</c:v>
                </c:pt>
                <c:pt idx="2258">
                  <c:v>255.202</c:v>
                </c:pt>
                <c:pt idx="2259">
                  <c:v>255.30199999999999</c:v>
                </c:pt>
                <c:pt idx="2260">
                  <c:v>255.40199999999999</c:v>
                </c:pt>
                <c:pt idx="2261">
                  <c:v>255.50200000000001</c:v>
                </c:pt>
                <c:pt idx="2262">
                  <c:v>255.602</c:v>
                </c:pt>
                <c:pt idx="2263">
                  <c:v>255.702</c:v>
                </c:pt>
                <c:pt idx="2264">
                  <c:v>255.80199999999999</c:v>
                </c:pt>
                <c:pt idx="2265">
                  <c:v>255.90199999999999</c:v>
                </c:pt>
                <c:pt idx="2266">
                  <c:v>256</c:v>
                </c:pt>
                <c:pt idx="2267">
                  <c:v>256.00200000000001</c:v>
                </c:pt>
                <c:pt idx="2268">
                  <c:v>256.10199999999998</c:v>
                </c:pt>
                <c:pt idx="2269">
                  <c:v>256.202</c:v>
                </c:pt>
                <c:pt idx="2270">
                  <c:v>256.30200000000002</c:v>
                </c:pt>
                <c:pt idx="2271">
                  <c:v>256.40199999999999</c:v>
                </c:pt>
                <c:pt idx="2272">
                  <c:v>256.50200000000001</c:v>
                </c:pt>
                <c:pt idx="2273">
                  <c:v>256.60199999999998</c:v>
                </c:pt>
                <c:pt idx="2274">
                  <c:v>256.702</c:v>
                </c:pt>
                <c:pt idx="2275">
                  <c:v>256.80200000000002</c:v>
                </c:pt>
                <c:pt idx="2276">
                  <c:v>256.90199999999999</c:v>
                </c:pt>
                <c:pt idx="2277">
                  <c:v>257</c:v>
                </c:pt>
                <c:pt idx="2278">
                  <c:v>257.00200000000001</c:v>
                </c:pt>
                <c:pt idx="2279">
                  <c:v>257.10199999999998</c:v>
                </c:pt>
                <c:pt idx="2280">
                  <c:v>257.202</c:v>
                </c:pt>
                <c:pt idx="2281">
                  <c:v>257.30200000000002</c:v>
                </c:pt>
                <c:pt idx="2282">
                  <c:v>257.40199999999999</c:v>
                </c:pt>
                <c:pt idx="2283">
                  <c:v>257.50200000000001</c:v>
                </c:pt>
                <c:pt idx="2284">
                  <c:v>257.60199999999998</c:v>
                </c:pt>
                <c:pt idx="2285">
                  <c:v>257.702</c:v>
                </c:pt>
                <c:pt idx="2286">
                  <c:v>257.80200000000002</c:v>
                </c:pt>
                <c:pt idx="2287">
                  <c:v>257.90199999999999</c:v>
                </c:pt>
                <c:pt idx="2288">
                  <c:v>258</c:v>
                </c:pt>
                <c:pt idx="2289">
                  <c:v>258.00200000000001</c:v>
                </c:pt>
                <c:pt idx="2290">
                  <c:v>258.10199999999998</c:v>
                </c:pt>
                <c:pt idx="2291">
                  <c:v>258.202</c:v>
                </c:pt>
                <c:pt idx="2292">
                  <c:v>258.30200000000002</c:v>
                </c:pt>
                <c:pt idx="2293">
                  <c:v>258.40199999999999</c:v>
                </c:pt>
                <c:pt idx="2294">
                  <c:v>258.50200000000001</c:v>
                </c:pt>
                <c:pt idx="2295">
                  <c:v>258.60199999999998</c:v>
                </c:pt>
                <c:pt idx="2296">
                  <c:v>258.702</c:v>
                </c:pt>
                <c:pt idx="2297">
                  <c:v>258.80200000000002</c:v>
                </c:pt>
                <c:pt idx="2298">
                  <c:v>258.90199999999999</c:v>
                </c:pt>
                <c:pt idx="2299">
                  <c:v>259</c:v>
                </c:pt>
                <c:pt idx="2300">
                  <c:v>259.00200000000001</c:v>
                </c:pt>
                <c:pt idx="2301">
                  <c:v>259.10199999999998</c:v>
                </c:pt>
                <c:pt idx="2302">
                  <c:v>259.202</c:v>
                </c:pt>
                <c:pt idx="2303">
                  <c:v>259.30200000000002</c:v>
                </c:pt>
                <c:pt idx="2304">
                  <c:v>259.40199999999999</c:v>
                </c:pt>
                <c:pt idx="2305">
                  <c:v>259.50200000000001</c:v>
                </c:pt>
                <c:pt idx="2306">
                  <c:v>259.60199999999998</c:v>
                </c:pt>
                <c:pt idx="2307">
                  <c:v>259.702</c:v>
                </c:pt>
                <c:pt idx="2308">
                  <c:v>259.80200000000002</c:v>
                </c:pt>
                <c:pt idx="2309">
                  <c:v>259.90199999999999</c:v>
                </c:pt>
                <c:pt idx="2310">
                  <c:v>260</c:v>
                </c:pt>
                <c:pt idx="2311">
                  <c:v>260.00200000000001</c:v>
                </c:pt>
                <c:pt idx="2312">
                  <c:v>260.10199999999998</c:v>
                </c:pt>
                <c:pt idx="2313">
                  <c:v>260.202</c:v>
                </c:pt>
                <c:pt idx="2314">
                  <c:v>260.30200000000002</c:v>
                </c:pt>
                <c:pt idx="2315">
                  <c:v>260.40199999999999</c:v>
                </c:pt>
                <c:pt idx="2316">
                  <c:v>260.50200000000001</c:v>
                </c:pt>
                <c:pt idx="2317">
                  <c:v>260.60199999999998</c:v>
                </c:pt>
                <c:pt idx="2318">
                  <c:v>260.702</c:v>
                </c:pt>
                <c:pt idx="2319">
                  <c:v>260.80200000000002</c:v>
                </c:pt>
                <c:pt idx="2320">
                  <c:v>260.90199999999999</c:v>
                </c:pt>
                <c:pt idx="2321">
                  <c:v>261</c:v>
                </c:pt>
                <c:pt idx="2322">
                  <c:v>261.00200000000001</c:v>
                </c:pt>
                <c:pt idx="2323">
                  <c:v>261.10199999999998</c:v>
                </c:pt>
                <c:pt idx="2324">
                  <c:v>261.202</c:v>
                </c:pt>
                <c:pt idx="2325">
                  <c:v>261.30200000000002</c:v>
                </c:pt>
                <c:pt idx="2326">
                  <c:v>261.40199999999999</c:v>
                </c:pt>
                <c:pt idx="2327">
                  <c:v>261.50200000000001</c:v>
                </c:pt>
                <c:pt idx="2328">
                  <c:v>261.60199999999998</c:v>
                </c:pt>
                <c:pt idx="2329">
                  <c:v>261.702</c:v>
                </c:pt>
                <c:pt idx="2330">
                  <c:v>261.80200000000002</c:v>
                </c:pt>
                <c:pt idx="2331">
                  <c:v>261.90199999999999</c:v>
                </c:pt>
                <c:pt idx="2332">
                  <c:v>262</c:v>
                </c:pt>
                <c:pt idx="2333">
                  <c:v>262.00200000000001</c:v>
                </c:pt>
                <c:pt idx="2334">
                  <c:v>262.10199999999998</c:v>
                </c:pt>
                <c:pt idx="2335">
                  <c:v>262.202</c:v>
                </c:pt>
                <c:pt idx="2336">
                  <c:v>262.30200000000002</c:v>
                </c:pt>
                <c:pt idx="2337">
                  <c:v>262.40199999999999</c:v>
                </c:pt>
                <c:pt idx="2338">
                  <c:v>262.50200000000001</c:v>
                </c:pt>
                <c:pt idx="2339">
                  <c:v>262.60199999999998</c:v>
                </c:pt>
                <c:pt idx="2340">
                  <c:v>262.702</c:v>
                </c:pt>
                <c:pt idx="2341">
                  <c:v>262.80200000000002</c:v>
                </c:pt>
                <c:pt idx="2342">
                  <c:v>262.90199999999999</c:v>
                </c:pt>
                <c:pt idx="2343">
                  <c:v>263</c:v>
                </c:pt>
                <c:pt idx="2344">
                  <c:v>263.00200000000001</c:v>
                </c:pt>
                <c:pt idx="2345">
                  <c:v>263.10199999999998</c:v>
                </c:pt>
                <c:pt idx="2346">
                  <c:v>263.202</c:v>
                </c:pt>
                <c:pt idx="2347">
                  <c:v>263.30200000000002</c:v>
                </c:pt>
                <c:pt idx="2348">
                  <c:v>263.40199999999999</c:v>
                </c:pt>
                <c:pt idx="2349">
                  <c:v>263.50200000000001</c:v>
                </c:pt>
                <c:pt idx="2350">
                  <c:v>263.60199999999998</c:v>
                </c:pt>
                <c:pt idx="2351">
                  <c:v>263.702</c:v>
                </c:pt>
                <c:pt idx="2352">
                  <c:v>263.80200000000002</c:v>
                </c:pt>
                <c:pt idx="2353">
                  <c:v>263.90199999999999</c:v>
                </c:pt>
                <c:pt idx="2354">
                  <c:v>264</c:v>
                </c:pt>
                <c:pt idx="2355">
                  <c:v>264.00200000000001</c:v>
                </c:pt>
                <c:pt idx="2356">
                  <c:v>264.10199999999998</c:v>
                </c:pt>
                <c:pt idx="2357">
                  <c:v>264.202</c:v>
                </c:pt>
                <c:pt idx="2358">
                  <c:v>264.30200000000002</c:v>
                </c:pt>
                <c:pt idx="2359">
                  <c:v>264.40199999999999</c:v>
                </c:pt>
                <c:pt idx="2360">
                  <c:v>264.50200000000001</c:v>
                </c:pt>
                <c:pt idx="2361">
                  <c:v>264.60199999999998</c:v>
                </c:pt>
                <c:pt idx="2362">
                  <c:v>264.702</c:v>
                </c:pt>
                <c:pt idx="2363">
                  <c:v>264.80200000000002</c:v>
                </c:pt>
                <c:pt idx="2364">
                  <c:v>264.90199999999999</c:v>
                </c:pt>
                <c:pt idx="2365">
                  <c:v>265</c:v>
                </c:pt>
                <c:pt idx="2366">
                  <c:v>265.00200000000001</c:v>
                </c:pt>
                <c:pt idx="2367">
                  <c:v>265.10199999999998</c:v>
                </c:pt>
                <c:pt idx="2368">
                  <c:v>265.202</c:v>
                </c:pt>
                <c:pt idx="2369">
                  <c:v>265.30200000000002</c:v>
                </c:pt>
                <c:pt idx="2370">
                  <c:v>265.40199999999999</c:v>
                </c:pt>
                <c:pt idx="2371">
                  <c:v>265.50200000000001</c:v>
                </c:pt>
                <c:pt idx="2372">
                  <c:v>265.60199999999998</c:v>
                </c:pt>
                <c:pt idx="2373">
                  <c:v>265.702</c:v>
                </c:pt>
                <c:pt idx="2374">
                  <c:v>265.80200000000002</c:v>
                </c:pt>
                <c:pt idx="2375">
                  <c:v>265.90199999999999</c:v>
                </c:pt>
                <c:pt idx="2376">
                  <c:v>266</c:v>
                </c:pt>
                <c:pt idx="2377">
                  <c:v>266.00200000000001</c:v>
                </c:pt>
                <c:pt idx="2378">
                  <c:v>266.10199999999998</c:v>
                </c:pt>
                <c:pt idx="2379">
                  <c:v>266.202</c:v>
                </c:pt>
                <c:pt idx="2380">
                  <c:v>266.30200000000002</c:v>
                </c:pt>
                <c:pt idx="2381">
                  <c:v>266.40199999999999</c:v>
                </c:pt>
                <c:pt idx="2382">
                  <c:v>266.50200000000001</c:v>
                </c:pt>
                <c:pt idx="2383">
                  <c:v>266.60199999999998</c:v>
                </c:pt>
                <c:pt idx="2384">
                  <c:v>266.702</c:v>
                </c:pt>
                <c:pt idx="2385">
                  <c:v>266.80200000000002</c:v>
                </c:pt>
                <c:pt idx="2386">
                  <c:v>266.90199999999999</c:v>
                </c:pt>
                <c:pt idx="2387">
                  <c:v>267</c:v>
                </c:pt>
                <c:pt idx="2388">
                  <c:v>267.00200000000001</c:v>
                </c:pt>
                <c:pt idx="2389">
                  <c:v>267.10199999999998</c:v>
                </c:pt>
                <c:pt idx="2390">
                  <c:v>267.202</c:v>
                </c:pt>
                <c:pt idx="2391">
                  <c:v>267.30200000000002</c:v>
                </c:pt>
                <c:pt idx="2392">
                  <c:v>267.40199999999999</c:v>
                </c:pt>
                <c:pt idx="2393">
                  <c:v>267.50200000000001</c:v>
                </c:pt>
                <c:pt idx="2394">
                  <c:v>267.60199999999998</c:v>
                </c:pt>
                <c:pt idx="2395">
                  <c:v>267.702</c:v>
                </c:pt>
                <c:pt idx="2396">
                  <c:v>267.80200000000002</c:v>
                </c:pt>
                <c:pt idx="2397">
                  <c:v>267.90199999999999</c:v>
                </c:pt>
                <c:pt idx="2398">
                  <c:v>268</c:v>
                </c:pt>
                <c:pt idx="2399">
                  <c:v>268.00200000000001</c:v>
                </c:pt>
                <c:pt idx="2400">
                  <c:v>268.10199999999998</c:v>
                </c:pt>
                <c:pt idx="2401">
                  <c:v>268.202</c:v>
                </c:pt>
                <c:pt idx="2402">
                  <c:v>268.30200000000002</c:v>
                </c:pt>
                <c:pt idx="2403">
                  <c:v>268.40199999999999</c:v>
                </c:pt>
                <c:pt idx="2404">
                  <c:v>268.50200000000001</c:v>
                </c:pt>
                <c:pt idx="2405">
                  <c:v>268.60199999999998</c:v>
                </c:pt>
                <c:pt idx="2406">
                  <c:v>268.702</c:v>
                </c:pt>
                <c:pt idx="2407">
                  <c:v>268.80200000000002</c:v>
                </c:pt>
                <c:pt idx="2408">
                  <c:v>268.90199999999999</c:v>
                </c:pt>
                <c:pt idx="2409">
                  <c:v>269</c:v>
                </c:pt>
                <c:pt idx="2410">
                  <c:v>269.00200000000001</c:v>
                </c:pt>
                <c:pt idx="2411">
                  <c:v>269.10199999999998</c:v>
                </c:pt>
                <c:pt idx="2412">
                  <c:v>269.202</c:v>
                </c:pt>
                <c:pt idx="2413">
                  <c:v>269.30200000000002</c:v>
                </c:pt>
                <c:pt idx="2414">
                  <c:v>269.40199999999999</c:v>
                </c:pt>
                <c:pt idx="2415">
                  <c:v>269.50200000000001</c:v>
                </c:pt>
                <c:pt idx="2416">
                  <c:v>269.60199999999998</c:v>
                </c:pt>
                <c:pt idx="2417">
                  <c:v>269.702</c:v>
                </c:pt>
                <c:pt idx="2418">
                  <c:v>269.80200000000002</c:v>
                </c:pt>
                <c:pt idx="2419">
                  <c:v>269.90199999999999</c:v>
                </c:pt>
                <c:pt idx="2420">
                  <c:v>270</c:v>
                </c:pt>
                <c:pt idx="2421">
                  <c:v>270.00200000000001</c:v>
                </c:pt>
                <c:pt idx="2422">
                  <c:v>270.10199999999998</c:v>
                </c:pt>
                <c:pt idx="2423">
                  <c:v>270.202</c:v>
                </c:pt>
                <c:pt idx="2424">
                  <c:v>270.30200000000002</c:v>
                </c:pt>
                <c:pt idx="2425">
                  <c:v>270.40199999999999</c:v>
                </c:pt>
                <c:pt idx="2426">
                  <c:v>270.50200000000001</c:v>
                </c:pt>
                <c:pt idx="2427">
                  <c:v>270.60199999999998</c:v>
                </c:pt>
                <c:pt idx="2428">
                  <c:v>270.702</c:v>
                </c:pt>
                <c:pt idx="2429">
                  <c:v>270.80200000000002</c:v>
                </c:pt>
                <c:pt idx="2430">
                  <c:v>270.90199999999999</c:v>
                </c:pt>
                <c:pt idx="2431">
                  <c:v>271</c:v>
                </c:pt>
                <c:pt idx="2432">
                  <c:v>271.00200000000001</c:v>
                </c:pt>
                <c:pt idx="2433">
                  <c:v>271.10199999999998</c:v>
                </c:pt>
                <c:pt idx="2434">
                  <c:v>271.202</c:v>
                </c:pt>
                <c:pt idx="2435">
                  <c:v>271.30200000000002</c:v>
                </c:pt>
                <c:pt idx="2436">
                  <c:v>271.40199999999999</c:v>
                </c:pt>
                <c:pt idx="2437">
                  <c:v>271.50200000000001</c:v>
                </c:pt>
                <c:pt idx="2438">
                  <c:v>271.60199999999998</c:v>
                </c:pt>
                <c:pt idx="2439">
                  <c:v>271.702</c:v>
                </c:pt>
                <c:pt idx="2440">
                  <c:v>271.80200000000002</c:v>
                </c:pt>
                <c:pt idx="2441">
                  <c:v>271.90199999999999</c:v>
                </c:pt>
                <c:pt idx="2442">
                  <c:v>272</c:v>
                </c:pt>
                <c:pt idx="2443">
                  <c:v>272.00200000000001</c:v>
                </c:pt>
                <c:pt idx="2444">
                  <c:v>272.10199999999998</c:v>
                </c:pt>
                <c:pt idx="2445">
                  <c:v>272.202</c:v>
                </c:pt>
                <c:pt idx="2446">
                  <c:v>272.30200000000002</c:v>
                </c:pt>
                <c:pt idx="2447">
                  <c:v>272.40199999999999</c:v>
                </c:pt>
                <c:pt idx="2448">
                  <c:v>272.50200000000001</c:v>
                </c:pt>
                <c:pt idx="2449">
                  <c:v>272.60199999999998</c:v>
                </c:pt>
                <c:pt idx="2450">
                  <c:v>272.702</c:v>
                </c:pt>
                <c:pt idx="2451">
                  <c:v>272.80200000000002</c:v>
                </c:pt>
                <c:pt idx="2452">
                  <c:v>272.90199999999999</c:v>
                </c:pt>
                <c:pt idx="2453">
                  <c:v>273</c:v>
                </c:pt>
                <c:pt idx="2454">
                  <c:v>273.00200000000001</c:v>
                </c:pt>
                <c:pt idx="2455">
                  <c:v>273.10199999999998</c:v>
                </c:pt>
                <c:pt idx="2456">
                  <c:v>273.202</c:v>
                </c:pt>
                <c:pt idx="2457">
                  <c:v>273.30200000000002</c:v>
                </c:pt>
                <c:pt idx="2458">
                  <c:v>273.40199999999999</c:v>
                </c:pt>
                <c:pt idx="2459">
                  <c:v>273.50200000000001</c:v>
                </c:pt>
                <c:pt idx="2460">
                  <c:v>273.60199999999998</c:v>
                </c:pt>
                <c:pt idx="2461">
                  <c:v>273.702</c:v>
                </c:pt>
                <c:pt idx="2462">
                  <c:v>273.80200000000002</c:v>
                </c:pt>
                <c:pt idx="2463">
                  <c:v>273.90199999999999</c:v>
                </c:pt>
                <c:pt idx="2464">
                  <c:v>274</c:v>
                </c:pt>
                <c:pt idx="2465">
                  <c:v>274.00200000000001</c:v>
                </c:pt>
                <c:pt idx="2466">
                  <c:v>274.10199999999998</c:v>
                </c:pt>
                <c:pt idx="2467">
                  <c:v>274.202</c:v>
                </c:pt>
                <c:pt idx="2468">
                  <c:v>274.30200000000002</c:v>
                </c:pt>
                <c:pt idx="2469">
                  <c:v>274.40199999999999</c:v>
                </c:pt>
                <c:pt idx="2470">
                  <c:v>274.50200000000001</c:v>
                </c:pt>
                <c:pt idx="2471">
                  <c:v>274.60199999999998</c:v>
                </c:pt>
                <c:pt idx="2472">
                  <c:v>274.702</c:v>
                </c:pt>
                <c:pt idx="2473">
                  <c:v>274.80200000000002</c:v>
                </c:pt>
                <c:pt idx="2474">
                  <c:v>274.90199999999999</c:v>
                </c:pt>
                <c:pt idx="2475">
                  <c:v>275</c:v>
                </c:pt>
                <c:pt idx="2476">
                  <c:v>275.00200000000001</c:v>
                </c:pt>
                <c:pt idx="2477">
                  <c:v>275.10199999999998</c:v>
                </c:pt>
                <c:pt idx="2478">
                  <c:v>275.202</c:v>
                </c:pt>
                <c:pt idx="2479">
                  <c:v>275.30200000000002</c:v>
                </c:pt>
                <c:pt idx="2480">
                  <c:v>275.40199999999999</c:v>
                </c:pt>
                <c:pt idx="2481">
                  <c:v>275.50200000000001</c:v>
                </c:pt>
                <c:pt idx="2482">
                  <c:v>275.60199999999998</c:v>
                </c:pt>
                <c:pt idx="2483">
                  <c:v>275.702</c:v>
                </c:pt>
                <c:pt idx="2484">
                  <c:v>275.80200000000002</c:v>
                </c:pt>
                <c:pt idx="2485">
                  <c:v>275.90199999999999</c:v>
                </c:pt>
                <c:pt idx="2486">
                  <c:v>276</c:v>
                </c:pt>
                <c:pt idx="2487">
                  <c:v>276.00200000000001</c:v>
                </c:pt>
                <c:pt idx="2488">
                  <c:v>276.10199999999998</c:v>
                </c:pt>
                <c:pt idx="2489">
                  <c:v>276.202</c:v>
                </c:pt>
                <c:pt idx="2490">
                  <c:v>276.30200000000002</c:v>
                </c:pt>
                <c:pt idx="2491">
                  <c:v>276.40199999999999</c:v>
                </c:pt>
                <c:pt idx="2492">
                  <c:v>276.50200000000001</c:v>
                </c:pt>
                <c:pt idx="2493">
                  <c:v>276.60199999999998</c:v>
                </c:pt>
                <c:pt idx="2494">
                  <c:v>276.702</c:v>
                </c:pt>
                <c:pt idx="2495">
                  <c:v>276.80200000000002</c:v>
                </c:pt>
                <c:pt idx="2496">
                  <c:v>276.90199999999999</c:v>
                </c:pt>
                <c:pt idx="2497">
                  <c:v>277</c:v>
                </c:pt>
                <c:pt idx="2498">
                  <c:v>277.00200000000001</c:v>
                </c:pt>
                <c:pt idx="2499">
                  <c:v>277.10199999999998</c:v>
                </c:pt>
                <c:pt idx="2500">
                  <c:v>277.202</c:v>
                </c:pt>
                <c:pt idx="2501">
                  <c:v>277.30200000000002</c:v>
                </c:pt>
                <c:pt idx="2502">
                  <c:v>277.40199999999999</c:v>
                </c:pt>
                <c:pt idx="2503">
                  <c:v>277.50200000000001</c:v>
                </c:pt>
                <c:pt idx="2504">
                  <c:v>277.60199999999998</c:v>
                </c:pt>
                <c:pt idx="2505">
                  <c:v>277.702</c:v>
                </c:pt>
                <c:pt idx="2506">
                  <c:v>277.80200000000002</c:v>
                </c:pt>
                <c:pt idx="2507">
                  <c:v>277.90199999999999</c:v>
                </c:pt>
                <c:pt idx="2508">
                  <c:v>278</c:v>
                </c:pt>
                <c:pt idx="2509">
                  <c:v>278.00200000000001</c:v>
                </c:pt>
                <c:pt idx="2510">
                  <c:v>278.10199999999998</c:v>
                </c:pt>
                <c:pt idx="2511">
                  <c:v>278.202</c:v>
                </c:pt>
                <c:pt idx="2512">
                  <c:v>278.30200000000002</c:v>
                </c:pt>
                <c:pt idx="2513">
                  <c:v>278.40199999999999</c:v>
                </c:pt>
                <c:pt idx="2514">
                  <c:v>278.50200000000001</c:v>
                </c:pt>
                <c:pt idx="2515">
                  <c:v>278.60199999999998</c:v>
                </c:pt>
                <c:pt idx="2516">
                  <c:v>278.702</c:v>
                </c:pt>
                <c:pt idx="2517">
                  <c:v>278.80200000000002</c:v>
                </c:pt>
                <c:pt idx="2518">
                  <c:v>278.90199999999999</c:v>
                </c:pt>
                <c:pt idx="2519">
                  <c:v>279</c:v>
                </c:pt>
                <c:pt idx="2520">
                  <c:v>279.00200000000001</c:v>
                </c:pt>
                <c:pt idx="2521">
                  <c:v>279.10199999999998</c:v>
                </c:pt>
                <c:pt idx="2522">
                  <c:v>279.202</c:v>
                </c:pt>
                <c:pt idx="2523">
                  <c:v>279.30200000000002</c:v>
                </c:pt>
                <c:pt idx="2524">
                  <c:v>279.40199999999999</c:v>
                </c:pt>
                <c:pt idx="2525">
                  <c:v>279.50200000000001</c:v>
                </c:pt>
                <c:pt idx="2526">
                  <c:v>279.60199999999998</c:v>
                </c:pt>
                <c:pt idx="2527">
                  <c:v>279.702</c:v>
                </c:pt>
                <c:pt idx="2528">
                  <c:v>279.80200000000002</c:v>
                </c:pt>
                <c:pt idx="2529">
                  <c:v>279.90199999999999</c:v>
                </c:pt>
                <c:pt idx="2530">
                  <c:v>280</c:v>
                </c:pt>
                <c:pt idx="2531">
                  <c:v>280.00200000000001</c:v>
                </c:pt>
                <c:pt idx="2532">
                  <c:v>280.10199999999998</c:v>
                </c:pt>
                <c:pt idx="2533">
                  <c:v>280.202</c:v>
                </c:pt>
                <c:pt idx="2534">
                  <c:v>280.30200000000002</c:v>
                </c:pt>
                <c:pt idx="2535">
                  <c:v>280.40199999999999</c:v>
                </c:pt>
                <c:pt idx="2536">
                  <c:v>280.50200000000001</c:v>
                </c:pt>
                <c:pt idx="2537">
                  <c:v>280.60199999999998</c:v>
                </c:pt>
                <c:pt idx="2538">
                  <c:v>280.702</c:v>
                </c:pt>
                <c:pt idx="2539">
                  <c:v>280.80200000000002</c:v>
                </c:pt>
                <c:pt idx="2540">
                  <c:v>280.90199999999999</c:v>
                </c:pt>
                <c:pt idx="2541">
                  <c:v>281</c:v>
                </c:pt>
                <c:pt idx="2542">
                  <c:v>281.00200000000001</c:v>
                </c:pt>
                <c:pt idx="2543">
                  <c:v>281.10199999999998</c:v>
                </c:pt>
                <c:pt idx="2544">
                  <c:v>281.202</c:v>
                </c:pt>
                <c:pt idx="2545">
                  <c:v>281.30200000000002</c:v>
                </c:pt>
                <c:pt idx="2546">
                  <c:v>281.40199999999999</c:v>
                </c:pt>
                <c:pt idx="2547">
                  <c:v>281.50200000000001</c:v>
                </c:pt>
                <c:pt idx="2548">
                  <c:v>281.60199999999998</c:v>
                </c:pt>
                <c:pt idx="2549">
                  <c:v>281.702</c:v>
                </c:pt>
                <c:pt idx="2550">
                  <c:v>281.80200000000002</c:v>
                </c:pt>
                <c:pt idx="2551">
                  <c:v>281.90199999999999</c:v>
                </c:pt>
                <c:pt idx="2552">
                  <c:v>282</c:v>
                </c:pt>
                <c:pt idx="2553">
                  <c:v>282.00200000000001</c:v>
                </c:pt>
                <c:pt idx="2554">
                  <c:v>282.10199999999998</c:v>
                </c:pt>
                <c:pt idx="2555">
                  <c:v>282.202</c:v>
                </c:pt>
                <c:pt idx="2556">
                  <c:v>282.30200000000002</c:v>
                </c:pt>
                <c:pt idx="2557">
                  <c:v>282.40199999999999</c:v>
                </c:pt>
                <c:pt idx="2558">
                  <c:v>282.50200000000001</c:v>
                </c:pt>
                <c:pt idx="2559">
                  <c:v>282.60199999999998</c:v>
                </c:pt>
                <c:pt idx="2560">
                  <c:v>282.702</c:v>
                </c:pt>
                <c:pt idx="2561">
                  <c:v>282.80200000000002</c:v>
                </c:pt>
                <c:pt idx="2562">
                  <c:v>282.90199999999999</c:v>
                </c:pt>
                <c:pt idx="2563">
                  <c:v>283</c:v>
                </c:pt>
                <c:pt idx="2564">
                  <c:v>283.00200000000001</c:v>
                </c:pt>
                <c:pt idx="2565">
                  <c:v>283.10199999999998</c:v>
                </c:pt>
                <c:pt idx="2566">
                  <c:v>283.202</c:v>
                </c:pt>
                <c:pt idx="2567">
                  <c:v>283.30200000000002</c:v>
                </c:pt>
                <c:pt idx="2568">
                  <c:v>283.40199999999999</c:v>
                </c:pt>
                <c:pt idx="2569">
                  <c:v>283.50200000000001</c:v>
                </c:pt>
                <c:pt idx="2570">
                  <c:v>283.60199999999998</c:v>
                </c:pt>
                <c:pt idx="2571">
                  <c:v>283.702</c:v>
                </c:pt>
                <c:pt idx="2572">
                  <c:v>283.80200000000002</c:v>
                </c:pt>
                <c:pt idx="2573">
                  <c:v>283.90199999999999</c:v>
                </c:pt>
                <c:pt idx="2574">
                  <c:v>284</c:v>
                </c:pt>
                <c:pt idx="2575">
                  <c:v>284.00200000000001</c:v>
                </c:pt>
                <c:pt idx="2576">
                  <c:v>284.10199999999998</c:v>
                </c:pt>
                <c:pt idx="2577">
                  <c:v>284.202</c:v>
                </c:pt>
                <c:pt idx="2578">
                  <c:v>284.30200000000002</c:v>
                </c:pt>
                <c:pt idx="2579">
                  <c:v>284.40199999999999</c:v>
                </c:pt>
                <c:pt idx="2580">
                  <c:v>284.50200000000001</c:v>
                </c:pt>
                <c:pt idx="2581">
                  <c:v>284.60199999999998</c:v>
                </c:pt>
                <c:pt idx="2582">
                  <c:v>284.702</c:v>
                </c:pt>
                <c:pt idx="2583">
                  <c:v>284.80200000000002</c:v>
                </c:pt>
                <c:pt idx="2584">
                  <c:v>284.90199999999999</c:v>
                </c:pt>
                <c:pt idx="2585">
                  <c:v>285</c:v>
                </c:pt>
                <c:pt idx="2586">
                  <c:v>285.00200000000001</c:v>
                </c:pt>
                <c:pt idx="2587">
                  <c:v>285.10199999999998</c:v>
                </c:pt>
                <c:pt idx="2588">
                  <c:v>285.202</c:v>
                </c:pt>
                <c:pt idx="2589">
                  <c:v>285.30200000000002</c:v>
                </c:pt>
                <c:pt idx="2590">
                  <c:v>285.40199999999999</c:v>
                </c:pt>
                <c:pt idx="2591">
                  <c:v>285.50200000000001</c:v>
                </c:pt>
                <c:pt idx="2592">
                  <c:v>285.60199999999998</c:v>
                </c:pt>
                <c:pt idx="2593">
                  <c:v>285.702</c:v>
                </c:pt>
                <c:pt idx="2594">
                  <c:v>285.80200000000002</c:v>
                </c:pt>
                <c:pt idx="2595">
                  <c:v>285.90199999999999</c:v>
                </c:pt>
                <c:pt idx="2596">
                  <c:v>286</c:v>
                </c:pt>
                <c:pt idx="2597">
                  <c:v>286.00200000000001</c:v>
                </c:pt>
                <c:pt idx="2598">
                  <c:v>286.10199999999998</c:v>
                </c:pt>
                <c:pt idx="2599">
                  <c:v>286.202</c:v>
                </c:pt>
                <c:pt idx="2600">
                  <c:v>286.30200000000002</c:v>
                </c:pt>
                <c:pt idx="2601">
                  <c:v>286.40199999999999</c:v>
                </c:pt>
                <c:pt idx="2602">
                  <c:v>286.50200000000001</c:v>
                </c:pt>
                <c:pt idx="2603">
                  <c:v>286.60199999999998</c:v>
                </c:pt>
                <c:pt idx="2604">
                  <c:v>286.702</c:v>
                </c:pt>
                <c:pt idx="2605">
                  <c:v>286.80200000000002</c:v>
                </c:pt>
                <c:pt idx="2606">
                  <c:v>286.90199999999999</c:v>
                </c:pt>
                <c:pt idx="2607">
                  <c:v>287</c:v>
                </c:pt>
                <c:pt idx="2608">
                  <c:v>287.00200000000001</c:v>
                </c:pt>
                <c:pt idx="2609">
                  <c:v>287.10199999999998</c:v>
                </c:pt>
                <c:pt idx="2610">
                  <c:v>287.202</c:v>
                </c:pt>
                <c:pt idx="2611">
                  <c:v>287.30200000000002</c:v>
                </c:pt>
                <c:pt idx="2612">
                  <c:v>287.40199999999999</c:v>
                </c:pt>
                <c:pt idx="2613">
                  <c:v>287.50200000000001</c:v>
                </c:pt>
                <c:pt idx="2614">
                  <c:v>287.60199999999998</c:v>
                </c:pt>
                <c:pt idx="2615">
                  <c:v>287.702</c:v>
                </c:pt>
                <c:pt idx="2616">
                  <c:v>287.80200000000002</c:v>
                </c:pt>
                <c:pt idx="2617">
                  <c:v>287.90199999999999</c:v>
                </c:pt>
                <c:pt idx="2618">
                  <c:v>288</c:v>
                </c:pt>
                <c:pt idx="2619">
                  <c:v>288.00200000000001</c:v>
                </c:pt>
                <c:pt idx="2620">
                  <c:v>288.10199999999998</c:v>
                </c:pt>
                <c:pt idx="2621">
                  <c:v>288.202</c:v>
                </c:pt>
                <c:pt idx="2622">
                  <c:v>288.30200000000002</c:v>
                </c:pt>
                <c:pt idx="2623">
                  <c:v>288.40199999999999</c:v>
                </c:pt>
                <c:pt idx="2624">
                  <c:v>288.50200000000001</c:v>
                </c:pt>
                <c:pt idx="2625">
                  <c:v>288.60199999999998</c:v>
                </c:pt>
                <c:pt idx="2626">
                  <c:v>288.702</c:v>
                </c:pt>
                <c:pt idx="2627">
                  <c:v>288.80200000000002</c:v>
                </c:pt>
                <c:pt idx="2628">
                  <c:v>288.90199999999999</c:v>
                </c:pt>
                <c:pt idx="2629">
                  <c:v>289</c:v>
                </c:pt>
                <c:pt idx="2630">
                  <c:v>289.00200000000001</c:v>
                </c:pt>
                <c:pt idx="2631">
                  <c:v>289.10199999999998</c:v>
                </c:pt>
                <c:pt idx="2632">
                  <c:v>289.202</c:v>
                </c:pt>
                <c:pt idx="2633">
                  <c:v>289.30200000000002</c:v>
                </c:pt>
                <c:pt idx="2634">
                  <c:v>289.40199999999999</c:v>
                </c:pt>
                <c:pt idx="2635">
                  <c:v>289.50200000000001</c:v>
                </c:pt>
                <c:pt idx="2636">
                  <c:v>289.60199999999998</c:v>
                </c:pt>
                <c:pt idx="2637">
                  <c:v>289.702</c:v>
                </c:pt>
                <c:pt idx="2638">
                  <c:v>289.80200000000002</c:v>
                </c:pt>
                <c:pt idx="2639">
                  <c:v>289.90199999999999</c:v>
                </c:pt>
                <c:pt idx="2640">
                  <c:v>290</c:v>
                </c:pt>
                <c:pt idx="2641">
                  <c:v>290.00200000000001</c:v>
                </c:pt>
                <c:pt idx="2642">
                  <c:v>290.10199999999998</c:v>
                </c:pt>
                <c:pt idx="2643">
                  <c:v>290.202</c:v>
                </c:pt>
                <c:pt idx="2644">
                  <c:v>290.30200000000002</c:v>
                </c:pt>
                <c:pt idx="2645">
                  <c:v>290.40199999999999</c:v>
                </c:pt>
                <c:pt idx="2646">
                  <c:v>290.50200000000001</c:v>
                </c:pt>
                <c:pt idx="2647">
                  <c:v>290.60199999999998</c:v>
                </c:pt>
                <c:pt idx="2648">
                  <c:v>290.702</c:v>
                </c:pt>
                <c:pt idx="2649">
                  <c:v>290.80200000000002</c:v>
                </c:pt>
                <c:pt idx="2650">
                  <c:v>290.90199999999999</c:v>
                </c:pt>
                <c:pt idx="2651">
                  <c:v>291</c:v>
                </c:pt>
                <c:pt idx="2652">
                  <c:v>291.00200000000001</c:v>
                </c:pt>
                <c:pt idx="2653">
                  <c:v>291.10199999999998</c:v>
                </c:pt>
                <c:pt idx="2654">
                  <c:v>291.202</c:v>
                </c:pt>
                <c:pt idx="2655">
                  <c:v>291.30200000000002</c:v>
                </c:pt>
                <c:pt idx="2656">
                  <c:v>291.40199999999999</c:v>
                </c:pt>
                <c:pt idx="2657">
                  <c:v>291.50200000000001</c:v>
                </c:pt>
                <c:pt idx="2658">
                  <c:v>291.60199999999998</c:v>
                </c:pt>
                <c:pt idx="2659">
                  <c:v>291.702</c:v>
                </c:pt>
                <c:pt idx="2660">
                  <c:v>291.80200000000002</c:v>
                </c:pt>
                <c:pt idx="2661">
                  <c:v>291.90199999999999</c:v>
                </c:pt>
                <c:pt idx="2662">
                  <c:v>292</c:v>
                </c:pt>
                <c:pt idx="2663">
                  <c:v>292.00200000000001</c:v>
                </c:pt>
                <c:pt idx="2664">
                  <c:v>292.10199999999998</c:v>
                </c:pt>
                <c:pt idx="2665">
                  <c:v>292.202</c:v>
                </c:pt>
                <c:pt idx="2666">
                  <c:v>292.30200000000002</c:v>
                </c:pt>
                <c:pt idx="2667">
                  <c:v>292.40199999999999</c:v>
                </c:pt>
                <c:pt idx="2668">
                  <c:v>292.50200000000001</c:v>
                </c:pt>
                <c:pt idx="2669">
                  <c:v>292.60199999999998</c:v>
                </c:pt>
                <c:pt idx="2670">
                  <c:v>292.702</c:v>
                </c:pt>
                <c:pt idx="2671">
                  <c:v>292.80200000000002</c:v>
                </c:pt>
                <c:pt idx="2672">
                  <c:v>292.90199999999999</c:v>
                </c:pt>
                <c:pt idx="2673">
                  <c:v>293</c:v>
                </c:pt>
                <c:pt idx="2674">
                  <c:v>293.00200000000001</c:v>
                </c:pt>
                <c:pt idx="2675">
                  <c:v>293.10199999999998</c:v>
                </c:pt>
                <c:pt idx="2676">
                  <c:v>293.202</c:v>
                </c:pt>
                <c:pt idx="2677">
                  <c:v>293.30200000000002</c:v>
                </c:pt>
                <c:pt idx="2678">
                  <c:v>293.40199999999999</c:v>
                </c:pt>
                <c:pt idx="2679">
                  <c:v>293.50200000000001</c:v>
                </c:pt>
                <c:pt idx="2680">
                  <c:v>293.60199999999998</c:v>
                </c:pt>
                <c:pt idx="2681">
                  <c:v>293.702</c:v>
                </c:pt>
                <c:pt idx="2682">
                  <c:v>293.80200000000002</c:v>
                </c:pt>
                <c:pt idx="2683">
                  <c:v>293.90199999999999</c:v>
                </c:pt>
                <c:pt idx="2684">
                  <c:v>294</c:v>
                </c:pt>
                <c:pt idx="2685">
                  <c:v>294.00200000000001</c:v>
                </c:pt>
                <c:pt idx="2686">
                  <c:v>294.10199999999998</c:v>
                </c:pt>
                <c:pt idx="2687">
                  <c:v>294.202</c:v>
                </c:pt>
                <c:pt idx="2688">
                  <c:v>294.30200000000002</c:v>
                </c:pt>
                <c:pt idx="2689">
                  <c:v>294.40199999999999</c:v>
                </c:pt>
                <c:pt idx="2690">
                  <c:v>294.50200000000001</c:v>
                </c:pt>
                <c:pt idx="2691">
                  <c:v>294.60199999999998</c:v>
                </c:pt>
                <c:pt idx="2692">
                  <c:v>294.702</c:v>
                </c:pt>
                <c:pt idx="2693">
                  <c:v>294.80200000000002</c:v>
                </c:pt>
                <c:pt idx="2694">
                  <c:v>294.90199999999999</c:v>
                </c:pt>
                <c:pt idx="2695">
                  <c:v>295</c:v>
                </c:pt>
                <c:pt idx="2696">
                  <c:v>295.00200000000001</c:v>
                </c:pt>
                <c:pt idx="2697">
                  <c:v>295.10199999999998</c:v>
                </c:pt>
                <c:pt idx="2698">
                  <c:v>295.202</c:v>
                </c:pt>
                <c:pt idx="2699">
                  <c:v>295.30200000000002</c:v>
                </c:pt>
                <c:pt idx="2700">
                  <c:v>295.40199999999999</c:v>
                </c:pt>
                <c:pt idx="2701">
                  <c:v>295.50200000000001</c:v>
                </c:pt>
                <c:pt idx="2702">
                  <c:v>295.60199999999998</c:v>
                </c:pt>
                <c:pt idx="2703">
                  <c:v>295.702</c:v>
                </c:pt>
                <c:pt idx="2704">
                  <c:v>295.80200000000002</c:v>
                </c:pt>
                <c:pt idx="2705">
                  <c:v>295.90199999999999</c:v>
                </c:pt>
                <c:pt idx="2706">
                  <c:v>296</c:v>
                </c:pt>
                <c:pt idx="2707">
                  <c:v>296.00200000000001</c:v>
                </c:pt>
                <c:pt idx="2708">
                  <c:v>296.10199999999998</c:v>
                </c:pt>
                <c:pt idx="2709">
                  <c:v>296.202</c:v>
                </c:pt>
                <c:pt idx="2710">
                  <c:v>296.30200000000002</c:v>
                </c:pt>
                <c:pt idx="2711">
                  <c:v>296.40199999999999</c:v>
                </c:pt>
                <c:pt idx="2712">
                  <c:v>296.50200000000001</c:v>
                </c:pt>
                <c:pt idx="2713">
                  <c:v>296.60199999999998</c:v>
                </c:pt>
                <c:pt idx="2714">
                  <c:v>296.702</c:v>
                </c:pt>
                <c:pt idx="2715">
                  <c:v>296.80200000000002</c:v>
                </c:pt>
                <c:pt idx="2716">
                  <c:v>296.90199999999999</c:v>
                </c:pt>
                <c:pt idx="2717">
                  <c:v>297</c:v>
                </c:pt>
                <c:pt idx="2718">
                  <c:v>297.00200000000001</c:v>
                </c:pt>
                <c:pt idx="2719">
                  <c:v>297.10199999999998</c:v>
                </c:pt>
                <c:pt idx="2720">
                  <c:v>297.202</c:v>
                </c:pt>
                <c:pt idx="2721">
                  <c:v>297.30200000000002</c:v>
                </c:pt>
                <c:pt idx="2722">
                  <c:v>297.40199999999999</c:v>
                </c:pt>
                <c:pt idx="2723">
                  <c:v>297.50200000000001</c:v>
                </c:pt>
                <c:pt idx="2724">
                  <c:v>297.60199999999998</c:v>
                </c:pt>
                <c:pt idx="2725">
                  <c:v>297.702</c:v>
                </c:pt>
                <c:pt idx="2726">
                  <c:v>297.80200000000002</c:v>
                </c:pt>
                <c:pt idx="2727">
                  <c:v>297.90199999999999</c:v>
                </c:pt>
                <c:pt idx="2728">
                  <c:v>298</c:v>
                </c:pt>
                <c:pt idx="2729">
                  <c:v>298.00200000000001</c:v>
                </c:pt>
                <c:pt idx="2730">
                  <c:v>298.10199999999998</c:v>
                </c:pt>
                <c:pt idx="2731">
                  <c:v>298.202</c:v>
                </c:pt>
                <c:pt idx="2732">
                  <c:v>298.30200000000002</c:v>
                </c:pt>
                <c:pt idx="2733">
                  <c:v>298.40199999999999</c:v>
                </c:pt>
                <c:pt idx="2734">
                  <c:v>298.50200000000001</c:v>
                </c:pt>
                <c:pt idx="2735">
                  <c:v>298.60199999999998</c:v>
                </c:pt>
                <c:pt idx="2736">
                  <c:v>298.702</c:v>
                </c:pt>
                <c:pt idx="2737">
                  <c:v>298.80200000000002</c:v>
                </c:pt>
                <c:pt idx="2738">
                  <c:v>298.90199999999999</c:v>
                </c:pt>
                <c:pt idx="2739">
                  <c:v>299</c:v>
                </c:pt>
                <c:pt idx="2740">
                  <c:v>299.00200000000001</c:v>
                </c:pt>
                <c:pt idx="2741">
                  <c:v>299.10199999999998</c:v>
                </c:pt>
                <c:pt idx="2742">
                  <c:v>299.202</c:v>
                </c:pt>
                <c:pt idx="2743">
                  <c:v>299.30200000000002</c:v>
                </c:pt>
                <c:pt idx="2744">
                  <c:v>299.40199999999999</c:v>
                </c:pt>
                <c:pt idx="2745">
                  <c:v>299.50200000000001</c:v>
                </c:pt>
                <c:pt idx="2746">
                  <c:v>299.60199999999998</c:v>
                </c:pt>
                <c:pt idx="2747">
                  <c:v>299.702</c:v>
                </c:pt>
                <c:pt idx="2748">
                  <c:v>299.80200000000002</c:v>
                </c:pt>
                <c:pt idx="2749">
                  <c:v>299.90199999999999</c:v>
                </c:pt>
                <c:pt idx="2750">
                  <c:v>300</c:v>
                </c:pt>
                <c:pt idx="2751">
                  <c:v>300.00200000000001</c:v>
                </c:pt>
                <c:pt idx="2752">
                  <c:v>300.10199999999998</c:v>
                </c:pt>
                <c:pt idx="2753">
                  <c:v>300.202</c:v>
                </c:pt>
                <c:pt idx="2754">
                  <c:v>300.30200000000002</c:v>
                </c:pt>
                <c:pt idx="2755">
                  <c:v>300.40199999999999</c:v>
                </c:pt>
                <c:pt idx="2756">
                  <c:v>300.50200000000001</c:v>
                </c:pt>
                <c:pt idx="2757">
                  <c:v>300.60199999999998</c:v>
                </c:pt>
                <c:pt idx="2758">
                  <c:v>300.702</c:v>
                </c:pt>
                <c:pt idx="2759">
                  <c:v>300.80200000000002</c:v>
                </c:pt>
                <c:pt idx="2760">
                  <c:v>300.90199999999999</c:v>
                </c:pt>
                <c:pt idx="2761">
                  <c:v>301</c:v>
                </c:pt>
                <c:pt idx="2762">
                  <c:v>301.00200000000001</c:v>
                </c:pt>
                <c:pt idx="2763">
                  <c:v>301.10199999999998</c:v>
                </c:pt>
                <c:pt idx="2764">
                  <c:v>301.202</c:v>
                </c:pt>
                <c:pt idx="2765">
                  <c:v>301.30200000000002</c:v>
                </c:pt>
                <c:pt idx="2766">
                  <c:v>301.40199999999999</c:v>
                </c:pt>
                <c:pt idx="2767">
                  <c:v>301.50200000000001</c:v>
                </c:pt>
                <c:pt idx="2768">
                  <c:v>301.60199999999998</c:v>
                </c:pt>
                <c:pt idx="2769">
                  <c:v>301.702</c:v>
                </c:pt>
                <c:pt idx="2770">
                  <c:v>301.80200000000002</c:v>
                </c:pt>
                <c:pt idx="2771">
                  <c:v>301.90199999999999</c:v>
                </c:pt>
                <c:pt idx="2772">
                  <c:v>302</c:v>
                </c:pt>
                <c:pt idx="2773">
                  <c:v>302.00200000000001</c:v>
                </c:pt>
                <c:pt idx="2774">
                  <c:v>302.10199999999998</c:v>
                </c:pt>
                <c:pt idx="2775">
                  <c:v>302.202</c:v>
                </c:pt>
                <c:pt idx="2776">
                  <c:v>302.30200000000002</c:v>
                </c:pt>
                <c:pt idx="2777">
                  <c:v>302.40199999999999</c:v>
                </c:pt>
                <c:pt idx="2778">
                  <c:v>302.50200000000001</c:v>
                </c:pt>
                <c:pt idx="2779">
                  <c:v>302.60199999999998</c:v>
                </c:pt>
                <c:pt idx="2780">
                  <c:v>302.702</c:v>
                </c:pt>
                <c:pt idx="2781">
                  <c:v>302.80200000000002</c:v>
                </c:pt>
                <c:pt idx="2782">
                  <c:v>302.90199999999999</c:v>
                </c:pt>
                <c:pt idx="2783">
                  <c:v>303</c:v>
                </c:pt>
                <c:pt idx="2784">
                  <c:v>303.00200000000001</c:v>
                </c:pt>
                <c:pt idx="2785">
                  <c:v>303.10199999999998</c:v>
                </c:pt>
                <c:pt idx="2786">
                  <c:v>303.202</c:v>
                </c:pt>
                <c:pt idx="2787">
                  <c:v>303.30200000000002</c:v>
                </c:pt>
                <c:pt idx="2788">
                  <c:v>303.40199999999999</c:v>
                </c:pt>
                <c:pt idx="2789">
                  <c:v>303.50200000000001</c:v>
                </c:pt>
                <c:pt idx="2790">
                  <c:v>303.60199999999998</c:v>
                </c:pt>
                <c:pt idx="2791">
                  <c:v>303.702</c:v>
                </c:pt>
                <c:pt idx="2792">
                  <c:v>303.80200000000002</c:v>
                </c:pt>
                <c:pt idx="2793">
                  <c:v>303.90199999999999</c:v>
                </c:pt>
                <c:pt idx="2794">
                  <c:v>304</c:v>
                </c:pt>
                <c:pt idx="2795">
                  <c:v>304.00200000000001</c:v>
                </c:pt>
                <c:pt idx="2796">
                  <c:v>304.10199999999998</c:v>
                </c:pt>
                <c:pt idx="2797">
                  <c:v>304.202</c:v>
                </c:pt>
                <c:pt idx="2798">
                  <c:v>304.30200000000002</c:v>
                </c:pt>
                <c:pt idx="2799">
                  <c:v>304.40199999999999</c:v>
                </c:pt>
                <c:pt idx="2800">
                  <c:v>304.50200000000001</c:v>
                </c:pt>
                <c:pt idx="2801">
                  <c:v>304.60199999999998</c:v>
                </c:pt>
                <c:pt idx="2802">
                  <c:v>304.702</c:v>
                </c:pt>
                <c:pt idx="2803">
                  <c:v>304.80200000000002</c:v>
                </c:pt>
                <c:pt idx="2804">
                  <c:v>304.90199999999999</c:v>
                </c:pt>
                <c:pt idx="2805">
                  <c:v>305</c:v>
                </c:pt>
                <c:pt idx="2806">
                  <c:v>305.00200000000001</c:v>
                </c:pt>
                <c:pt idx="2807">
                  <c:v>305.10199999999998</c:v>
                </c:pt>
                <c:pt idx="2808">
                  <c:v>305.202</c:v>
                </c:pt>
                <c:pt idx="2809">
                  <c:v>305.30200000000002</c:v>
                </c:pt>
                <c:pt idx="2810">
                  <c:v>305.40199999999999</c:v>
                </c:pt>
                <c:pt idx="2811">
                  <c:v>305.50200000000001</c:v>
                </c:pt>
                <c:pt idx="2812">
                  <c:v>305.60199999999998</c:v>
                </c:pt>
                <c:pt idx="2813">
                  <c:v>305.702</c:v>
                </c:pt>
                <c:pt idx="2814">
                  <c:v>305.80200000000002</c:v>
                </c:pt>
                <c:pt idx="2815">
                  <c:v>305.90199999999999</c:v>
                </c:pt>
                <c:pt idx="2816">
                  <c:v>306</c:v>
                </c:pt>
                <c:pt idx="2817">
                  <c:v>306.00200000000001</c:v>
                </c:pt>
                <c:pt idx="2818">
                  <c:v>306.10199999999998</c:v>
                </c:pt>
                <c:pt idx="2819">
                  <c:v>306.202</c:v>
                </c:pt>
                <c:pt idx="2820">
                  <c:v>306.30200000000002</c:v>
                </c:pt>
                <c:pt idx="2821">
                  <c:v>306.40199999999999</c:v>
                </c:pt>
                <c:pt idx="2822">
                  <c:v>306.50200000000001</c:v>
                </c:pt>
                <c:pt idx="2823">
                  <c:v>306.60199999999998</c:v>
                </c:pt>
                <c:pt idx="2824">
                  <c:v>306.702</c:v>
                </c:pt>
                <c:pt idx="2825">
                  <c:v>306.80200000000002</c:v>
                </c:pt>
                <c:pt idx="2826">
                  <c:v>306.90199999999999</c:v>
                </c:pt>
                <c:pt idx="2827">
                  <c:v>307</c:v>
                </c:pt>
                <c:pt idx="2828">
                  <c:v>307.00200000000001</c:v>
                </c:pt>
                <c:pt idx="2829">
                  <c:v>307.10199999999998</c:v>
                </c:pt>
                <c:pt idx="2830">
                  <c:v>307.202</c:v>
                </c:pt>
                <c:pt idx="2831">
                  <c:v>307.30200000000002</c:v>
                </c:pt>
                <c:pt idx="2832">
                  <c:v>307.40199999999999</c:v>
                </c:pt>
                <c:pt idx="2833">
                  <c:v>307.50200000000001</c:v>
                </c:pt>
                <c:pt idx="2834">
                  <c:v>307.60199999999998</c:v>
                </c:pt>
                <c:pt idx="2835">
                  <c:v>307.702</c:v>
                </c:pt>
                <c:pt idx="2836">
                  <c:v>307.80200000000002</c:v>
                </c:pt>
                <c:pt idx="2837">
                  <c:v>307.90199999999999</c:v>
                </c:pt>
                <c:pt idx="2838">
                  <c:v>308</c:v>
                </c:pt>
                <c:pt idx="2839">
                  <c:v>308.00200000000001</c:v>
                </c:pt>
                <c:pt idx="2840">
                  <c:v>308.10199999999998</c:v>
                </c:pt>
                <c:pt idx="2841">
                  <c:v>308.202</c:v>
                </c:pt>
                <c:pt idx="2842">
                  <c:v>308.30200000000002</c:v>
                </c:pt>
                <c:pt idx="2843">
                  <c:v>308.40199999999999</c:v>
                </c:pt>
                <c:pt idx="2844">
                  <c:v>308.50200000000001</c:v>
                </c:pt>
                <c:pt idx="2845">
                  <c:v>308.60199999999998</c:v>
                </c:pt>
                <c:pt idx="2846">
                  <c:v>308.702</c:v>
                </c:pt>
                <c:pt idx="2847">
                  <c:v>308.80200000000002</c:v>
                </c:pt>
                <c:pt idx="2848">
                  <c:v>308.90199999999999</c:v>
                </c:pt>
                <c:pt idx="2849">
                  <c:v>309</c:v>
                </c:pt>
                <c:pt idx="2850">
                  <c:v>309.00200000000001</c:v>
                </c:pt>
                <c:pt idx="2851">
                  <c:v>309.10199999999998</c:v>
                </c:pt>
                <c:pt idx="2852">
                  <c:v>309.202</c:v>
                </c:pt>
                <c:pt idx="2853">
                  <c:v>309.30200000000002</c:v>
                </c:pt>
                <c:pt idx="2854">
                  <c:v>309.40199999999999</c:v>
                </c:pt>
                <c:pt idx="2855">
                  <c:v>309.50200000000001</c:v>
                </c:pt>
                <c:pt idx="2856">
                  <c:v>309.60199999999998</c:v>
                </c:pt>
                <c:pt idx="2857">
                  <c:v>309.702</c:v>
                </c:pt>
                <c:pt idx="2858">
                  <c:v>309.80200000000002</c:v>
                </c:pt>
                <c:pt idx="2859">
                  <c:v>309.90199999999999</c:v>
                </c:pt>
                <c:pt idx="2860">
                  <c:v>310</c:v>
                </c:pt>
                <c:pt idx="2861">
                  <c:v>310.00200000000001</c:v>
                </c:pt>
                <c:pt idx="2862">
                  <c:v>310.10199999999998</c:v>
                </c:pt>
                <c:pt idx="2863">
                  <c:v>310.202</c:v>
                </c:pt>
                <c:pt idx="2864">
                  <c:v>310.30200000000002</c:v>
                </c:pt>
                <c:pt idx="2865">
                  <c:v>310.40199999999999</c:v>
                </c:pt>
                <c:pt idx="2866">
                  <c:v>310.50200000000001</c:v>
                </c:pt>
                <c:pt idx="2867">
                  <c:v>310.60199999999998</c:v>
                </c:pt>
                <c:pt idx="2868">
                  <c:v>310.702</c:v>
                </c:pt>
                <c:pt idx="2869">
                  <c:v>310.80200000000002</c:v>
                </c:pt>
                <c:pt idx="2870">
                  <c:v>310.90199999999999</c:v>
                </c:pt>
                <c:pt idx="2871">
                  <c:v>311</c:v>
                </c:pt>
                <c:pt idx="2872">
                  <c:v>311.00200000000001</c:v>
                </c:pt>
                <c:pt idx="2873">
                  <c:v>311.10199999999998</c:v>
                </c:pt>
                <c:pt idx="2874">
                  <c:v>311.202</c:v>
                </c:pt>
                <c:pt idx="2875">
                  <c:v>311.30200000000002</c:v>
                </c:pt>
                <c:pt idx="2876">
                  <c:v>311.40199999999999</c:v>
                </c:pt>
                <c:pt idx="2877">
                  <c:v>311.50200000000001</c:v>
                </c:pt>
                <c:pt idx="2878">
                  <c:v>311.60199999999998</c:v>
                </c:pt>
                <c:pt idx="2879">
                  <c:v>311.702</c:v>
                </c:pt>
                <c:pt idx="2880">
                  <c:v>311.80200000000002</c:v>
                </c:pt>
                <c:pt idx="2881">
                  <c:v>311.90199999999999</c:v>
                </c:pt>
                <c:pt idx="2882">
                  <c:v>312</c:v>
                </c:pt>
                <c:pt idx="2883">
                  <c:v>312.00200000000001</c:v>
                </c:pt>
                <c:pt idx="2884">
                  <c:v>312.10199999999998</c:v>
                </c:pt>
                <c:pt idx="2885">
                  <c:v>312.202</c:v>
                </c:pt>
                <c:pt idx="2886">
                  <c:v>312.30200000000002</c:v>
                </c:pt>
                <c:pt idx="2887">
                  <c:v>312.40199999999999</c:v>
                </c:pt>
                <c:pt idx="2888">
                  <c:v>312.50200000000001</c:v>
                </c:pt>
                <c:pt idx="2889">
                  <c:v>312.60199999999998</c:v>
                </c:pt>
                <c:pt idx="2890">
                  <c:v>312.702</c:v>
                </c:pt>
                <c:pt idx="2891">
                  <c:v>312.80200000000002</c:v>
                </c:pt>
                <c:pt idx="2892">
                  <c:v>312.90199999999999</c:v>
                </c:pt>
                <c:pt idx="2893">
                  <c:v>313</c:v>
                </c:pt>
                <c:pt idx="2894">
                  <c:v>313.00200000000001</c:v>
                </c:pt>
                <c:pt idx="2895">
                  <c:v>313.10199999999998</c:v>
                </c:pt>
                <c:pt idx="2896">
                  <c:v>313.202</c:v>
                </c:pt>
                <c:pt idx="2897">
                  <c:v>313.30200000000002</c:v>
                </c:pt>
                <c:pt idx="2898">
                  <c:v>313.40199999999999</c:v>
                </c:pt>
                <c:pt idx="2899">
                  <c:v>313.50200000000001</c:v>
                </c:pt>
                <c:pt idx="2900">
                  <c:v>313.60199999999998</c:v>
                </c:pt>
                <c:pt idx="2901">
                  <c:v>313.702</c:v>
                </c:pt>
                <c:pt idx="2902">
                  <c:v>313.80200000000002</c:v>
                </c:pt>
                <c:pt idx="2903">
                  <c:v>313.90199999999999</c:v>
                </c:pt>
                <c:pt idx="2904">
                  <c:v>314</c:v>
                </c:pt>
                <c:pt idx="2905">
                  <c:v>314.00200000000001</c:v>
                </c:pt>
                <c:pt idx="2906">
                  <c:v>314.10199999999998</c:v>
                </c:pt>
                <c:pt idx="2907">
                  <c:v>314.202</c:v>
                </c:pt>
                <c:pt idx="2908">
                  <c:v>314.30200000000002</c:v>
                </c:pt>
                <c:pt idx="2909">
                  <c:v>314.40199999999999</c:v>
                </c:pt>
                <c:pt idx="2910">
                  <c:v>314.50200000000001</c:v>
                </c:pt>
                <c:pt idx="2911">
                  <c:v>314.60199999999998</c:v>
                </c:pt>
                <c:pt idx="2912">
                  <c:v>314.702</c:v>
                </c:pt>
                <c:pt idx="2913">
                  <c:v>314.80200000000002</c:v>
                </c:pt>
                <c:pt idx="2914">
                  <c:v>314.90199999999999</c:v>
                </c:pt>
                <c:pt idx="2915">
                  <c:v>315</c:v>
                </c:pt>
                <c:pt idx="2916">
                  <c:v>315.00200000000001</c:v>
                </c:pt>
                <c:pt idx="2917">
                  <c:v>315.10199999999998</c:v>
                </c:pt>
                <c:pt idx="2918">
                  <c:v>315.202</c:v>
                </c:pt>
                <c:pt idx="2919">
                  <c:v>315.30200000000002</c:v>
                </c:pt>
                <c:pt idx="2920">
                  <c:v>315.40199999999999</c:v>
                </c:pt>
                <c:pt idx="2921">
                  <c:v>315.50200000000001</c:v>
                </c:pt>
                <c:pt idx="2922">
                  <c:v>315.60199999999998</c:v>
                </c:pt>
                <c:pt idx="2923">
                  <c:v>315.702</c:v>
                </c:pt>
                <c:pt idx="2924">
                  <c:v>315.80200000000002</c:v>
                </c:pt>
                <c:pt idx="2925">
                  <c:v>315.90199999999999</c:v>
                </c:pt>
                <c:pt idx="2926">
                  <c:v>316</c:v>
                </c:pt>
                <c:pt idx="2927">
                  <c:v>316.00200000000001</c:v>
                </c:pt>
                <c:pt idx="2928">
                  <c:v>316.10199999999998</c:v>
                </c:pt>
                <c:pt idx="2929">
                  <c:v>316.202</c:v>
                </c:pt>
                <c:pt idx="2930">
                  <c:v>316.30200000000002</c:v>
                </c:pt>
                <c:pt idx="2931">
                  <c:v>316.40199999999999</c:v>
                </c:pt>
                <c:pt idx="2932">
                  <c:v>316.50200000000001</c:v>
                </c:pt>
                <c:pt idx="2933">
                  <c:v>316.60199999999998</c:v>
                </c:pt>
                <c:pt idx="2934">
                  <c:v>316.702</c:v>
                </c:pt>
                <c:pt idx="2935">
                  <c:v>316.80200000000002</c:v>
                </c:pt>
                <c:pt idx="2936">
                  <c:v>316.90199999999999</c:v>
                </c:pt>
                <c:pt idx="2937">
                  <c:v>317</c:v>
                </c:pt>
                <c:pt idx="2938">
                  <c:v>317.00200000000001</c:v>
                </c:pt>
                <c:pt idx="2939">
                  <c:v>317.10199999999998</c:v>
                </c:pt>
                <c:pt idx="2940">
                  <c:v>317.202</c:v>
                </c:pt>
                <c:pt idx="2941">
                  <c:v>317.30200000000002</c:v>
                </c:pt>
                <c:pt idx="2942">
                  <c:v>317.40199999999999</c:v>
                </c:pt>
                <c:pt idx="2943">
                  <c:v>317.50200000000001</c:v>
                </c:pt>
                <c:pt idx="2944">
                  <c:v>317.60199999999998</c:v>
                </c:pt>
                <c:pt idx="2945">
                  <c:v>317.702</c:v>
                </c:pt>
                <c:pt idx="2946">
                  <c:v>317.80200000000002</c:v>
                </c:pt>
                <c:pt idx="2947">
                  <c:v>317.90199999999999</c:v>
                </c:pt>
                <c:pt idx="2948">
                  <c:v>318</c:v>
                </c:pt>
                <c:pt idx="2949">
                  <c:v>318.00200000000001</c:v>
                </c:pt>
                <c:pt idx="2950">
                  <c:v>318.10199999999998</c:v>
                </c:pt>
                <c:pt idx="2951">
                  <c:v>318.202</c:v>
                </c:pt>
                <c:pt idx="2952">
                  <c:v>318.30200000000002</c:v>
                </c:pt>
                <c:pt idx="2953">
                  <c:v>318.40199999999999</c:v>
                </c:pt>
                <c:pt idx="2954">
                  <c:v>318.50200000000001</c:v>
                </c:pt>
                <c:pt idx="2955">
                  <c:v>318.60199999999998</c:v>
                </c:pt>
                <c:pt idx="2956">
                  <c:v>318.702</c:v>
                </c:pt>
                <c:pt idx="2957">
                  <c:v>318.80200000000002</c:v>
                </c:pt>
                <c:pt idx="2958">
                  <c:v>318.90199999999999</c:v>
                </c:pt>
                <c:pt idx="2959">
                  <c:v>319</c:v>
                </c:pt>
                <c:pt idx="2960">
                  <c:v>319.00200000000001</c:v>
                </c:pt>
                <c:pt idx="2961">
                  <c:v>319.10199999999998</c:v>
                </c:pt>
                <c:pt idx="2962">
                  <c:v>319.202</c:v>
                </c:pt>
                <c:pt idx="2963">
                  <c:v>319.30200000000002</c:v>
                </c:pt>
                <c:pt idx="2964">
                  <c:v>319.40199999999999</c:v>
                </c:pt>
                <c:pt idx="2965">
                  <c:v>319.50200000000001</c:v>
                </c:pt>
                <c:pt idx="2966">
                  <c:v>319.60199999999998</c:v>
                </c:pt>
                <c:pt idx="2967">
                  <c:v>319.702</c:v>
                </c:pt>
                <c:pt idx="2968">
                  <c:v>319.80200000000002</c:v>
                </c:pt>
                <c:pt idx="2969">
                  <c:v>319.90199999999999</c:v>
                </c:pt>
                <c:pt idx="2970">
                  <c:v>320</c:v>
                </c:pt>
                <c:pt idx="2971">
                  <c:v>320.00200000000001</c:v>
                </c:pt>
                <c:pt idx="2972">
                  <c:v>320.10199999999998</c:v>
                </c:pt>
                <c:pt idx="2973">
                  <c:v>320.202</c:v>
                </c:pt>
                <c:pt idx="2974">
                  <c:v>320.30200000000002</c:v>
                </c:pt>
                <c:pt idx="2975">
                  <c:v>320.40199999999999</c:v>
                </c:pt>
                <c:pt idx="2976">
                  <c:v>320.50200000000001</c:v>
                </c:pt>
                <c:pt idx="2977">
                  <c:v>320.60199999999998</c:v>
                </c:pt>
                <c:pt idx="2978">
                  <c:v>320.702</c:v>
                </c:pt>
                <c:pt idx="2979">
                  <c:v>320.80200000000002</c:v>
                </c:pt>
                <c:pt idx="2980">
                  <c:v>320.90199999999999</c:v>
                </c:pt>
                <c:pt idx="2981">
                  <c:v>321</c:v>
                </c:pt>
                <c:pt idx="2982">
                  <c:v>321.00200000000001</c:v>
                </c:pt>
                <c:pt idx="2983">
                  <c:v>321.10199999999998</c:v>
                </c:pt>
                <c:pt idx="2984">
                  <c:v>321.202</c:v>
                </c:pt>
                <c:pt idx="2985">
                  <c:v>321.30200000000002</c:v>
                </c:pt>
                <c:pt idx="2986">
                  <c:v>321.40199999999999</c:v>
                </c:pt>
                <c:pt idx="2987">
                  <c:v>321.50200000000001</c:v>
                </c:pt>
                <c:pt idx="2988">
                  <c:v>321.60199999999998</c:v>
                </c:pt>
                <c:pt idx="2989">
                  <c:v>321.702</c:v>
                </c:pt>
                <c:pt idx="2990">
                  <c:v>321.80200000000002</c:v>
                </c:pt>
                <c:pt idx="2991">
                  <c:v>321.90199999999999</c:v>
                </c:pt>
                <c:pt idx="2992">
                  <c:v>322</c:v>
                </c:pt>
                <c:pt idx="2993">
                  <c:v>322.00200000000001</c:v>
                </c:pt>
                <c:pt idx="2994">
                  <c:v>322.10199999999998</c:v>
                </c:pt>
                <c:pt idx="2995">
                  <c:v>322.202</c:v>
                </c:pt>
                <c:pt idx="2996">
                  <c:v>322.30200000000002</c:v>
                </c:pt>
                <c:pt idx="2997">
                  <c:v>322.40199999999999</c:v>
                </c:pt>
                <c:pt idx="2998">
                  <c:v>322.50200000000001</c:v>
                </c:pt>
                <c:pt idx="2999">
                  <c:v>322.60199999999998</c:v>
                </c:pt>
                <c:pt idx="3000">
                  <c:v>322.702</c:v>
                </c:pt>
                <c:pt idx="3001">
                  <c:v>322.80200000000002</c:v>
                </c:pt>
                <c:pt idx="3002">
                  <c:v>322.90199999999999</c:v>
                </c:pt>
                <c:pt idx="3003">
                  <c:v>323</c:v>
                </c:pt>
                <c:pt idx="3004">
                  <c:v>323.00200000000001</c:v>
                </c:pt>
                <c:pt idx="3005">
                  <c:v>323.10199999999998</c:v>
                </c:pt>
                <c:pt idx="3006">
                  <c:v>323.202</c:v>
                </c:pt>
                <c:pt idx="3007">
                  <c:v>323.30200000000002</c:v>
                </c:pt>
                <c:pt idx="3008">
                  <c:v>323.40199999999999</c:v>
                </c:pt>
                <c:pt idx="3009">
                  <c:v>323.50200000000001</c:v>
                </c:pt>
                <c:pt idx="3010">
                  <c:v>323.60199999999998</c:v>
                </c:pt>
                <c:pt idx="3011">
                  <c:v>323.702</c:v>
                </c:pt>
                <c:pt idx="3012">
                  <c:v>323.80200000000002</c:v>
                </c:pt>
                <c:pt idx="3013">
                  <c:v>323.90199999999999</c:v>
                </c:pt>
                <c:pt idx="3014">
                  <c:v>324</c:v>
                </c:pt>
                <c:pt idx="3015">
                  <c:v>324.00200000000001</c:v>
                </c:pt>
                <c:pt idx="3016">
                  <c:v>324.10199999999998</c:v>
                </c:pt>
                <c:pt idx="3017">
                  <c:v>324.202</c:v>
                </c:pt>
                <c:pt idx="3018">
                  <c:v>324.30200000000002</c:v>
                </c:pt>
                <c:pt idx="3019">
                  <c:v>324.40199999999999</c:v>
                </c:pt>
                <c:pt idx="3020">
                  <c:v>324.50200000000001</c:v>
                </c:pt>
                <c:pt idx="3021">
                  <c:v>324.60199999999998</c:v>
                </c:pt>
                <c:pt idx="3022">
                  <c:v>324.702</c:v>
                </c:pt>
                <c:pt idx="3023">
                  <c:v>324.80200000000002</c:v>
                </c:pt>
                <c:pt idx="3024">
                  <c:v>324.90199999999999</c:v>
                </c:pt>
                <c:pt idx="3025">
                  <c:v>325</c:v>
                </c:pt>
                <c:pt idx="3026">
                  <c:v>325.00200000000001</c:v>
                </c:pt>
                <c:pt idx="3027">
                  <c:v>325.10199999999998</c:v>
                </c:pt>
                <c:pt idx="3028">
                  <c:v>325.202</c:v>
                </c:pt>
                <c:pt idx="3029">
                  <c:v>325.30200000000002</c:v>
                </c:pt>
                <c:pt idx="3030">
                  <c:v>325.40199999999999</c:v>
                </c:pt>
                <c:pt idx="3031">
                  <c:v>325.50200000000001</c:v>
                </c:pt>
                <c:pt idx="3032">
                  <c:v>325.60199999999998</c:v>
                </c:pt>
                <c:pt idx="3033">
                  <c:v>325.702</c:v>
                </c:pt>
                <c:pt idx="3034">
                  <c:v>325.80200000000002</c:v>
                </c:pt>
                <c:pt idx="3035">
                  <c:v>325.90199999999999</c:v>
                </c:pt>
                <c:pt idx="3036">
                  <c:v>326</c:v>
                </c:pt>
                <c:pt idx="3037">
                  <c:v>326.00200000000001</c:v>
                </c:pt>
                <c:pt idx="3038">
                  <c:v>326.10199999999998</c:v>
                </c:pt>
                <c:pt idx="3039">
                  <c:v>326.202</c:v>
                </c:pt>
                <c:pt idx="3040">
                  <c:v>326.30200000000002</c:v>
                </c:pt>
                <c:pt idx="3041">
                  <c:v>326.40199999999999</c:v>
                </c:pt>
                <c:pt idx="3042">
                  <c:v>326.50200000000001</c:v>
                </c:pt>
                <c:pt idx="3043">
                  <c:v>326.60199999999998</c:v>
                </c:pt>
                <c:pt idx="3044">
                  <c:v>326.702</c:v>
                </c:pt>
                <c:pt idx="3045">
                  <c:v>326.80200000000002</c:v>
                </c:pt>
                <c:pt idx="3046">
                  <c:v>326.90199999999999</c:v>
                </c:pt>
                <c:pt idx="3047">
                  <c:v>327</c:v>
                </c:pt>
                <c:pt idx="3048">
                  <c:v>327.00200000000001</c:v>
                </c:pt>
                <c:pt idx="3049">
                  <c:v>327.10199999999998</c:v>
                </c:pt>
                <c:pt idx="3050">
                  <c:v>327.202</c:v>
                </c:pt>
                <c:pt idx="3051">
                  <c:v>327.30200000000002</c:v>
                </c:pt>
                <c:pt idx="3052">
                  <c:v>327.40199999999999</c:v>
                </c:pt>
                <c:pt idx="3053">
                  <c:v>327.50200000000001</c:v>
                </c:pt>
                <c:pt idx="3054">
                  <c:v>327.60199999999998</c:v>
                </c:pt>
                <c:pt idx="3055">
                  <c:v>327.702</c:v>
                </c:pt>
                <c:pt idx="3056">
                  <c:v>327.80200000000002</c:v>
                </c:pt>
                <c:pt idx="3057">
                  <c:v>327.90199999999999</c:v>
                </c:pt>
                <c:pt idx="3058">
                  <c:v>328</c:v>
                </c:pt>
                <c:pt idx="3059">
                  <c:v>328.00200000000001</c:v>
                </c:pt>
                <c:pt idx="3060">
                  <c:v>328.10199999999998</c:v>
                </c:pt>
                <c:pt idx="3061">
                  <c:v>328.202</c:v>
                </c:pt>
                <c:pt idx="3062">
                  <c:v>328.30200000000002</c:v>
                </c:pt>
                <c:pt idx="3063">
                  <c:v>328.40199999999999</c:v>
                </c:pt>
                <c:pt idx="3064">
                  <c:v>328.50200000000001</c:v>
                </c:pt>
                <c:pt idx="3065">
                  <c:v>328.60199999999998</c:v>
                </c:pt>
                <c:pt idx="3066">
                  <c:v>328.702</c:v>
                </c:pt>
                <c:pt idx="3067">
                  <c:v>328.80200000000002</c:v>
                </c:pt>
                <c:pt idx="3068">
                  <c:v>328.90199999999999</c:v>
                </c:pt>
                <c:pt idx="3069">
                  <c:v>329</c:v>
                </c:pt>
                <c:pt idx="3070">
                  <c:v>329.00200000000001</c:v>
                </c:pt>
                <c:pt idx="3071">
                  <c:v>329.10199999999998</c:v>
                </c:pt>
                <c:pt idx="3072">
                  <c:v>329.202</c:v>
                </c:pt>
                <c:pt idx="3073">
                  <c:v>329.30200000000002</c:v>
                </c:pt>
                <c:pt idx="3074">
                  <c:v>329.40199999999999</c:v>
                </c:pt>
                <c:pt idx="3075">
                  <c:v>329.50200000000001</c:v>
                </c:pt>
                <c:pt idx="3076">
                  <c:v>329.60199999999998</c:v>
                </c:pt>
                <c:pt idx="3077">
                  <c:v>329.702</c:v>
                </c:pt>
                <c:pt idx="3078">
                  <c:v>329.80200000000002</c:v>
                </c:pt>
                <c:pt idx="3079">
                  <c:v>329.90199999999999</c:v>
                </c:pt>
                <c:pt idx="3080">
                  <c:v>330</c:v>
                </c:pt>
                <c:pt idx="3081">
                  <c:v>330.00200000000001</c:v>
                </c:pt>
                <c:pt idx="3082">
                  <c:v>330.10199999999998</c:v>
                </c:pt>
                <c:pt idx="3083">
                  <c:v>330.202</c:v>
                </c:pt>
                <c:pt idx="3084">
                  <c:v>330.30200000000002</c:v>
                </c:pt>
                <c:pt idx="3085">
                  <c:v>330.40199999999999</c:v>
                </c:pt>
                <c:pt idx="3086">
                  <c:v>330.50200000000001</c:v>
                </c:pt>
                <c:pt idx="3087">
                  <c:v>330.60199999999998</c:v>
                </c:pt>
                <c:pt idx="3088">
                  <c:v>330.702</c:v>
                </c:pt>
                <c:pt idx="3089">
                  <c:v>330.80200000000002</c:v>
                </c:pt>
                <c:pt idx="3090">
                  <c:v>330.90199999999999</c:v>
                </c:pt>
                <c:pt idx="3091">
                  <c:v>331</c:v>
                </c:pt>
                <c:pt idx="3092">
                  <c:v>331.00200000000001</c:v>
                </c:pt>
                <c:pt idx="3093">
                  <c:v>331.10199999999998</c:v>
                </c:pt>
                <c:pt idx="3094">
                  <c:v>331.202</c:v>
                </c:pt>
                <c:pt idx="3095">
                  <c:v>331.30200000000002</c:v>
                </c:pt>
                <c:pt idx="3096">
                  <c:v>331.40199999999999</c:v>
                </c:pt>
                <c:pt idx="3097">
                  <c:v>331.50200000000001</c:v>
                </c:pt>
                <c:pt idx="3098">
                  <c:v>331.60199999999998</c:v>
                </c:pt>
                <c:pt idx="3099">
                  <c:v>331.702</c:v>
                </c:pt>
                <c:pt idx="3100">
                  <c:v>331.80200000000002</c:v>
                </c:pt>
                <c:pt idx="3101">
                  <c:v>331.90199999999999</c:v>
                </c:pt>
                <c:pt idx="3102">
                  <c:v>332</c:v>
                </c:pt>
                <c:pt idx="3103">
                  <c:v>332.00200000000001</c:v>
                </c:pt>
                <c:pt idx="3104">
                  <c:v>332.10199999999998</c:v>
                </c:pt>
                <c:pt idx="3105">
                  <c:v>332.202</c:v>
                </c:pt>
                <c:pt idx="3106">
                  <c:v>332.30200000000002</c:v>
                </c:pt>
                <c:pt idx="3107">
                  <c:v>332.40199999999999</c:v>
                </c:pt>
                <c:pt idx="3108">
                  <c:v>332.50200000000001</c:v>
                </c:pt>
                <c:pt idx="3109">
                  <c:v>332.60199999999998</c:v>
                </c:pt>
                <c:pt idx="3110">
                  <c:v>332.702</c:v>
                </c:pt>
                <c:pt idx="3111">
                  <c:v>332.80200000000002</c:v>
                </c:pt>
                <c:pt idx="3112">
                  <c:v>332.90199999999999</c:v>
                </c:pt>
                <c:pt idx="3113">
                  <c:v>333</c:v>
                </c:pt>
                <c:pt idx="3114">
                  <c:v>333.00200000000001</c:v>
                </c:pt>
                <c:pt idx="3115">
                  <c:v>333.10199999999998</c:v>
                </c:pt>
                <c:pt idx="3116">
                  <c:v>333.202</c:v>
                </c:pt>
                <c:pt idx="3117">
                  <c:v>333.30200000000002</c:v>
                </c:pt>
                <c:pt idx="3118">
                  <c:v>333.40199999999999</c:v>
                </c:pt>
                <c:pt idx="3119">
                  <c:v>333.50200000000001</c:v>
                </c:pt>
                <c:pt idx="3120">
                  <c:v>333.60199999999998</c:v>
                </c:pt>
                <c:pt idx="3121">
                  <c:v>333.702</c:v>
                </c:pt>
                <c:pt idx="3122">
                  <c:v>333.80200000000002</c:v>
                </c:pt>
                <c:pt idx="3123">
                  <c:v>333.90199999999999</c:v>
                </c:pt>
                <c:pt idx="3124">
                  <c:v>334</c:v>
                </c:pt>
                <c:pt idx="3125">
                  <c:v>334.00200000000001</c:v>
                </c:pt>
                <c:pt idx="3126">
                  <c:v>334.10199999999998</c:v>
                </c:pt>
                <c:pt idx="3127">
                  <c:v>334.202</c:v>
                </c:pt>
                <c:pt idx="3128">
                  <c:v>334.30200000000002</c:v>
                </c:pt>
                <c:pt idx="3129">
                  <c:v>334.40199999999999</c:v>
                </c:pt>
                <c:pt idx="3130">
                  <c:v>334.50200000000001</c:v>
                </c:pt>
                <c:pt idx="3131">
                  <c:v>334.60199999999998</c:v>
                </c:pt>
                <c:pt idx="3132">
                  <c:v>334.702</c:v>
                </c:pt>
                <c:pt idx="3133">
                  <c:v>334.80200000000002</c:v>
                </c:pt>
                <c:pt idx="3134">
                  <c:v>334.90199999999999</c:v>
                </c:pt>
                <c:pt idx="3135">
                  <c:v>335</c:v>
                </c:pt>
                <c:pt idx="3136">
                  <c:v>335.00200000000001</c:v>
                </c:pt>
                <c:pt idx="3137">
                  <c:v>335.10199999999998</c:v>
                </c:pt>
                <c:pt idx="3138">
                  <c:v>335.202</c:v>
                </c:pt>
                <c:pt idx="3139">
                  <c:v>335.30200000000002</c:v>
                </c:pt>
                <c:pt idx="3140">
                  <c:v>335.40199999999999</c:v>
                </c:pt>
                <c:pt idx="3141">
                  <c:v>335.50200000000001</c:v>
                </c:pt>
                <c:pt idx="3142">
                  <c:v>335.60199999999998</c:v>
                </c:pt>
                <c:pt idx="3143">
                  <c:v>335.702</c:v>
                </c:pt>
                <c:pt idx="3144">
                  <c:v>335.80200000000002</c:v>
                </c:pt>
                <c:pt idx="3145">
                  <c:v>335.90199999999999</c:v>
                </c:pt>
                <c:pt idx="3146">
                  <c:v>336</c:v>
                </c:pt>
                <c:pt idx="3147">
                  <c:v>336.00200000000001</c:v>
                </c:pt>
                <c:pt idx="3148">
                  <c:v>336.10199999999998</c:v>
                </c:pt>
                <c:pt idx="3149">
                  <c:v>336.202</c:v>
                </c:pt>
                <c:pt idx="3150">
                  <c:v>336.30200000000002</c:v>
                </c:pt>
                <c:pt idx="3151">
                  <c:v>336.40199999999999</c:v>
                </c:pt>
                <c:pt idx="3152">
                  <c:v>336.50200000000001</c:v>
                </c:pt>
                <c:pt idx="3153">
                  <c:v>336.60199999999998</c:v>
                </c:pt>
                <c:pt idx="3154">
                  <c:v>336.702</c:v>
                </c:pt>
                <c:pt idx="3155">
                  <c:v>336.80200000000002</c:v>
                </c:pt>
                <c:pt idx="3156">
                  <c:v>336.90199999999999</c:v>
                </c:pt>
                <c:pt idx="3157">
                  <c:v>337</c:v>
                </c:pt>
                <c:pt idx="3158">
                  <c:v>337.00200000000001</c:v>
                </c:pt>
                <c:pt idx="3159">
                  <c:v>337.10199999999998</c:v>
                </c:pt>
                <c:pt idx="3160">
                  <c:v>337.202</c:v>
                </c:pt>
                <c:pt idx="3161">
                  <c:v>337.30200000000002</c:v>
                </c:pt>
                <c:pt idx="3162">
                  <c:v>337.40199999999999</c:v>
                </c:pt>
                <c:pt idx="3163">
                  <c:v>337.50200000000001</c:v>
                </c:pt>
                <c:pt idx="3164">
                  <c:v>337.60199999999998</c:v>
                </c:pt>
                <c:pt idx="3165">
                  <c:v>337.702</c:v>
                </c:pt>
                <c:pt idx="3166">
                  <c:v>337.80200000000002</c:v>
                </c:pt>
                <c:pt idx="3167">
                  <c:v>337.90199999999999</c:v>
                </c:pt>
                <c:pt idx="3168">
                  <c:v>338</c:v>
                </c:pt>
                <c:pt idx="3169">
                  <c:v>338.00200000000001</c:v>
                </c:pt>
                <c:pt idx="3170">
                  <c:v>338.10199999999998</c:v>
                </c:pt>
                <c:pt idx="3171">
                  <c:v>338.202</c:v>
                </c:pt>
                <c:pt idx="3172">
                  <c:v>338.30200000000002</c:v>
                </c:pt>
                <c:pt idx="3173">
                  <c:v>338.40199999999999</c:v>
                </c:pt>
                <c:pt idx="3174">
                  <c:v>338.50200000000001</c:v>
                </c:pt>
                <c:pt idx="3175">
                  <c:v>338.60199999999998</c:v>
                </c:pt>
                <c:pt idx="3176">
                  <c:v>338.702</c:v>
                </c:pt>
                <c:pt idx="3177">
                  <c:v>338.80200000000002</c:v>
                </c:pt>
                <c:pt idx="3178">
                  <c:v>338.90199999999999</c:v>
                </c:pt>
                <c:pt idx="3179">
                  <c:v>339</c:v>
                </c:pt>
                <c:pt idx="3180">
                  <c:v>339.00200000000001</c:v>
                </c:pt>
                <c:pt idx="3181">
                  <c:v>339.10199999999998</c:v>
                </c:pt>
                <c:pt idx="3182">
                  <c:v>339.202</c:v>
                </c:pt>
                <c:pt idx="3183">
                  <c:v>339.30200000000002</c:v>
                </c:pt>
                <c:pt idx="3184">
                  <c:v>339.40199999999999</c:v>
                </c:pt>
                <c:pt idx="3185">
                  <c:v>339.50200000000001</c:v>
                </c:pt>
                <c:pt idx="3186">
                  <c:v>339.60199999999998</c:v>
                </c:pt>
                <c:pt idx="3187">
                  <c:v>339.702</c:v>
                </c:pt>
                <c:pt idx="3188">
                  <c:v>339.80200000000002</c:v>
                </c:pt>
                <c:pt idx="3189">
                  <c:v>339.90199999999999</c:v>
                </c:pt>
                <c:pt idx="3190">
                  <c:v>340</c:v>
                </c:pt>
                <c:pt idx="3191">
                  <c:v>340.00200000000001</c:v>
                </c:pt>
                <c:pt idx="3192">
                  <c:v>340.10199999999998</c:v>
                </c:pt>
                <c:pt idx="3193">
                  <c:v>340.202</c:v>
                </c:pt>
                <c:pt idx="3194">
                  <c:v>340.30200000000002</c:v>
                </c:pt>
                <c:pt idx="3195">
                  <c:v>340.40199999999999</c:v>
                </c:pt>
                <c:pt idx="3196">
                  <c:v>340.50200000000001</c:v>
                </c:pt>
                <c:pt idx="3197">
                  <c:v>340.60199999999998</c:v>
                </c:pt>
                <c:pt idx="3198">
                  <c:v>340.702</c:v>
                </c:pt>
                <c:pt idx="3199">
                  <c:v>340.80200000000002</c:v>
                </c:pt>
                <c:pt idx="3200">
                  <c:v>340.90199999999999</c:v>
                </c:pt>
                <c:pt idx="3201">
                  <c:v>341</c:v>
                </c:pt>
                <c:pt idx="3202">
                  <c:v>341.00200000000001</c:v>
                </c:pt>
                <c:pt idx="3203">
                  <c:v>341.10199999999998</c:v>
                </c:pt>
                <c:pt idx="3204">
                  <c:v>341.202</c:v>
                </c:pt>
                <c:pt idx="3205">
                  <c:v>341.30200000000002</c:v>
                </c:pt>
                <c:pt idx="3206">
                  <c:v>341.40199999999999</c:v>
                </c:pt>
                <c:pt idx="3207">
                  <c:v>341.50200000000001</c:v>
                </c:pt>
                <c:pt idx="3208">
                  <c:v>341.60199999999998</c:v>
                </c:pt>
                <c:pt idx="3209">
                  <c:v>341.702</c:v>
                </c:pt>
                <c:pt idx="3210">
                  <c:v>341.80200000000002</c:v>
                </c:pt>
                <c:pt idx="3211">
                  <c:v>341.90199999999999</c:v>
                </c:pt>
                <c:pt idx="3212">
                  <c:v>342</c:v>
                </c:pt>
                <c:pt idx="3213">
                  <c:v>342.00200000000001</c:v>
                </c:pt>
                <c:pt idx="3214">
                  <c:v>342.10199999999998</c:v>
                </c:pt>
                <c:pt idx="3215">
                  <c:v>342.202</c:v>
                </c:pt>
                <c:pt idx="3216">
                  <c:v>342.30200000000002</c:v>
                </c:pt>
                <c:pt idx="3217">
                  <c:v>342.40199999999999</c:v>
                </c:pt>
                <c:pt idx="3218">
                  <c:v>342.50200000000001</c:v>
                </c:pt>
                <c:pt idx="3219">
                  <c:v>342.60199999999998</c:v>
                </c:pt>
                <c:pt idx="3220">
                  <c:v>342.702</c:v>
                </c:pt>
                <c:pt idx="3221">
                  <c:v>342.80200000000002</c:v>
                </c:pt>
                <c:pt idx="3222">
                  <c:v>342.90199999999999</c:v>
                </c:pt>
                <c:pt idx="3223">
                  <c:v>343</c:v>
                </c:pt>
                <c:pt idx="3224">
                  <c:v>343.00200000000001</c:v>
                </c:pt>
                <c:pt idx="3225">
                  <c:v>343.10199999999998</c:v>
                </c:pt>
                <c:pt idx="3226">
                  <c:v>343.202</c:v>
                </c:pt>
                <c:pt idx="3227">
                  <c:v>343.30200000000002</c:v>
                </c:pt>
                <c:pt idx="3228">
                  <c:v>343.40199999999999</c:v>
                </c:pt>
                <c:pt idx="3229">
                  <c:v>343.50200000000001</c:v>
                </c:pt>
                <c:pt idx="3230">
                  <c:v>343.60199999999998</c:v>
                </c:pt>
                <c:pt idx="3231">
                  <c:v>343.702</c:v>
                </c:pt>
                <c:pt idx="3232">
                  <c:v>343.80200000000002</c:v>
                </c:pt>
                <c:pt idx="3233">
                  <c:v>343.90199999999999</c:v>
                </c:pt>
                <c:pt idx="3234">
                  <c:v>344</c:v>
                </c:pt>
                <c:pt idx="3235">
                  <c:v>344.00200000000001</c:v>
                </c:pt>
                <c:pt idx="3236">
                  <c:v>344.10199999999998</c:v>
                </c:pt>
                <c:pt idx="3237">
                  <c:v>344.202</c:v>
                </c:pt>
                <c:pt idx="3238">
                  <c:v>344.30200000000002</c:v>
                </c:pt>
                <c:pt idx="3239">
                  <c:v>344.40199999999999</c:v>
                </c:pt>
                <c:pt idx="3240">
                  <c:v>344.50200000000001</c:v>
                </c:pt>
                <c:pt idx="3241">
                  <c:v>344.60199999999998</c:v>
                </c:pt>
                <c:pt idx="3242">
                  <c:v>344.702</c:v>
                </c:pt>
                <c:pt idx="3243">
                  <c:v>344.80200000000002</c:v>
                </c:pt>
                <c:pt idx="3244">
                  <c:v>344.90199999999999</c:v>
                </c:pt>
                <c:pt idx="3245">
                  <c:v>345</c:v>
                </c:pt>
                <c:pt idx="3246">
                  <c:v>345.00200000000001</c:v>
                </c:pt>
                <c:pt idx="3247">
                  <c:v>345.10199999999998</c:v>
                </c:pt>
                <c:pt idx="3248">
                  <c:v>345.202</c:v>
                </c:pt>
                <c:pt idx="3249">
                  <c:v>345.30200000000002</c:v>
                </c:pt>
                <c:pt idx="3250">
                  <c:v>345.40199999999999</c:v>
                </c:pt>
                <c:pt idx="3251">
                  <c:v>345.50200000000001</c:v>
                </c:pt>
                <c:pt idx="3252">
                  <c:v>345.60199999999998</c:v>
                </c:pt>
                <c:pt idx="3253">
                  <c:v>345.702</c:v>
                </c:pt>
                <c:pt idx="3254">
                  <c:v>345.80200000000002</c:v>
                </c:pt>
                <c:pt idx="3255">
                  <c:v>345.90199999999999</c:v>
                </c:pt>
                <c:pt idx="3256">
                  <c:v>346</c:v>
                </c:pt>
                <c:pt idx="3257">
                  <c:v>346.00200000000001</c:v>
                </c:pt>
                <c:pt idx="3258">
                  <c:v>346.10199999999998</c:v>
                </c:pt>
                <c:pt idx="3259">
                  <c:v>346.202</c:v>
                </c:pt>
                <c:pt idx="3260">
                  <c:v>346.30200000000002</c:v>
                </c:pt>
                <c:pt idx="3261">
                  <c:v>346.40199999999999</c:v>
                </c:pt>
                <c:pt idx="3262">
                  <c:v>346.50200000000001</c:v>
                </c:pt>
                <c:pt idx="3263">
                  <c:v>346.60199999999998</c:v>
                </c:pt>
                <c:pt idx="3264">
                  <c:v>346.702</c:v>
                </c:pt>
                <c:pt idx="3265">
                  <c:v>346.80200000000002</c:v>
                </c:pt>
                <c:pt idx="3266">
                  <c:v>346.90199999999999</c:v>
                </c:pt>
                <c:pt idx="3267">
                  <c:v>347</c:v>
                </c:pt>
                <c:pt idx="3268">
                  <c:v>347.00200000000001</c:v>
                </c:pt>
                <c:pt idx="3269">
                  <c:v>347.10199999999998</c:v>
                </c:pt>
                <c:pt idx="3270">
                  <c:v>347.202</c:v>
                </c:pt>
                <c:pt idx="3271">
                  <c:v>347.30200000000002</c:v>
                </c:pt>
                <c:pt idx="3272">
                  <c:v>347.40199999999999</c:v>
                </c:pt>
                <c:pt idx="3273">
                  <c:v>347.50200000000001</c:v>
                </c:pt>
                <c:pt idx="3274">
                  <c:v>347.60199999999998</c:v>
                </c:pt>
                <c:pt idx="3275">
                  <c:v>347.702</c:v>
                </c:pt>
                <c:pt idx="3276">
                  <c:v>347.80200000000002</c:v>
                </c:pt>
                <c:pt idx="3277">
                  <c:v>347.90199999999999</c:v>
                </c:pt>
                <c:pt idx="3278">
                  <c:v>348</c:v>
                </c:pt>
                <c:pt idx="3279">
                  <c:v>348.00200000000001</c:v>
                </c:pt>
                <c:pt idx="3280">
                  <c:v>348.10199999999998</c:v>
                </c:pt>
                <c:pt idx="3281">
                  <c:v>348.202</c:v>
                </c:pt>
                <c:pt idx="3282">
                  <c:v>348.30200000000002</c:v>
                </c:pt>
                <c:pt idx="3283">
                  <c:v>348.40199999999999</c:v>
                </c:pt>
                <c:pt idx="3284">
                  <c:v>348.50200000000001</c:v>
                </c:pt>
                <c:pt idx="3285">
                  <c:v>348.60199999999998</c:v>
                </c:pt>
                <c:pt idx="3286">
                  <c:v>348.702</c:v>
                </c:pt>
                <c:pt idx="3287">
                  <c:v>348.80200000000002</c:v>
                </c:pt>
                <c:pt idx="3288">
                  <c:v>348.90199999999999</c:v>
                </c:pt>
                <c:pt idx="3289">
                  <c:v>349</c:v>
                </c:pt>
                <c:pt idx="3290">
                  <c:v>349.00200000000001</c:v>
                </c:pt>
                <c:pt idx="3291">
                  <c:v>349.10199999999998</c:v>
                </c:pt>
                <c:pt idx="3292">
                  <c:v>349.202</c:v>
                </c:pt>
                <c:pt idx="3293">
                  <c:v>349.30200000000002</c:v>
                </c:pt>
                <c:pt idx="3294">
                  <c:v>349.40199999999999</c:v>
                </c:pt>
                <c:pt idx="3295">
                  <c:v>349.50200000000001</c:v>
                </c:pt>
                <c:pt idx="3296">
                  <c:v>349.60199999999998</c:v>
                </c:pt>
                <c:pt idx="3297">
                  <c:v>349.702</c:v>
                </c:pt>
                <c:pt idx="3298">
                  <c:v>349.80200000000002</c:v>
                </c:pt>
                <c:pt idx="3299">
                  <c:v>349.90199999999999</c:v>
                </c:pt>
                <c:pt idx="3300">
                  <c:v>350</c:v>
                </c:pt>
                <c:pt idx="3301">
                  <c:v>350.00200000000001</c:v>
                </c:pt>
                <c:pt idx="3302">
                  <c:v>350.10199999999998</c:v>
                </c:pt>
                <c:pt idx="3303">
                  <c:v>350.202</c:v>
                </c:pt>
                <c:pt idx="3304">
                  <c:v>350.30200000000002</c:v>
                </c:pt>
                <c:pt idx="3305">
                  <c:v>350.40199999999999</c:v>
                </c:pt>
                <c:pt idx="3306">
                  <c:v>350.50200000000001</c:v>
                </c:pt>
                <c:pt idx="3307">
                  <c:v>350.60199999999998</c:v>
                </c:pt>
                <c:pt idx="3308">
                  <c:v>350.702</c:v>
                </c:pt>
                <c:pt idx="3309">
                  <c:v>350.80200000000002</c:v>
                </c:pt>
                <c:pt idx="3310">
                  <c:v>350.90199999999999</c:v>
                </c:pt>
                <c:pt idx="3311">
                  <c:v>351</c:v>
                </c:pt>
                <c:pt idx="3312">
                  <c:v>351.00200000000001</c:v>
                </c:pt>
                <c:pt idx="3313">
                  <c:v>351.10199999999998</c:v>
                </c:pt>
                <c:pt idx="3314">
                  <c:v>351.202</c:v>
                </c:pt>
                <c:pt idx="3315">
                  <c:v>351.30200000000002</c:v>
                </c:pt>
                <c:pt idx="3316">
                  <c:v>351.40199999999999</c:v>
                </c:pt>
                <c:pt idx="3317">
                  <c:v>351.50200000000001</c:v>
                </c:pt>
                <c:pt idx="3318">
                  <c:v>351.60199999999998</c:v>
                </c:pt>
                <c:pt idx="3319">
                  <c:v>351.702</c:v>
                </c:pt>
                <c:pt idx="3320">
                  <c:v>351.80200000000002</c:v>
                </c:pt>
                <c:pt idx="3321">
                  <c:v>351.90199999999999</c:v>
                </c:pt>
                <c:pt idx="3322">
                  <c:v>352</c:v>
                </c:pt>
                <c:pt idx="3323">
                  <c:v>352.00200000000001</c:v>
                </c:pt>
                <c:pt idx="3324">
                  <c:v>352.10199999999998</c:v>
                </c:pt>
                <c:pt idx="3325">
                  <c:v>352.202</c:v>
                </c:pt>
                <c:pt idx="3326">
                  <c:v>352.30200000000002</c:v>
                </c:pt>
                <c:pt idx="3327">
                  <c:v>352.40199999999999</c:v>
                </c:pt>
                <c:pt idx="3328">
                  <c:v>352.50200000000001</c:v>
                </c:pt>
                <c:pt idx="3329">
                  <c:v>352.60199999999998</c:v>
                </c:pt>
                <c:pt idx="3330">
                  <c:v>352.702</c:v>
                </c:pt>
                <c:pt idx="3331">
                  <c:v>352.80200000000002</c:v>
                </c:pt>
                <c:pt idx="3332">
                  <c:v>352.90199999999999</c:v>
                </c:pt>
                <c:pt idx="3333">
                  <c:v>353</c:v>
                </c:pt>
                <c:pt idx="3334">
                  <c:v>353.00200000000001</c:v>
                </c:pt>
                <c:pt idx="3335">
                  <c:v>353.10199999999998</c:v>
                </c:pt>
                <c:pt idx="3336">
                  <c:v>353.202</c:v>
                </c:pt>
                <c:pt idx="3337">
                  <c:v>353.30200000000002</c:v>
                </c:pt>
                <c:pt idx="3338">
                  <c:v>353.40199999999999</c:v>
                </c:pt>
                <c:pt idx="3339">
                  <c:v>353.50200000000001</c:v>
                </c:pt>
                <c:pt idx="3340">
                  <c:v>353.60199999999998</c:v>
                </c:pt>
                <c:pt idx="3341">
                  <c:v>353.702</c:v>
                </c:pt>
                <c:pt idx="3342">
                  <c:v>353.80200000000002</c:v>
                </c:pt>
                <c:pt idx="3343">
                  <c:v>353.90199999999999</c:v>
                </c:pt>
                <c:pt idx="3344">
                  <c:v>354</c:v>
                </c:pt>
                <c:pt idx="3345">
                  <c:v>354.00200000000001</c:v>
                </c:pt>
                <c:pt idx="3346">
                  <c:v>354.10199999999998</c:v>
                </c:pt>
                <c:pt idx="3347">
                  <c:v>354.202</c:v>
                </c:pt>
                <c:pt idx="3348">
                  <c:v>354.30200000000002</c:v>
                </c:pt>
                <c:pt idx="3349">
                  <c:v>354.40199999999999</c:v>
                </c:pt>
                <c:pt idx="3350">
                  <c:v>354.50200000000001</c:v>
                </c:pt>
                <c:pt idx="3351">
                  <c:v>354.60199999999998</c:v>
                </c:pt>
                <c:pt idx="3352">
                  <c:v>354.702</c:v>
                </c:pt>
                <c:pt idx="3353">
                  <c:v>354.80200000000002</c:v>
                </c:pt>
                <c:pt idx="3354">
                  <c:v>354.90199999999999</c:v>
                </c:pt>
                <c:pt idx="3355">
                  <c:v>355</c:v>
                </c:pt>
                <c:pt idx="3356">
                  <c:v>355.00200000000001</c:v>
                </c:pt>
                <c:pt idx="3357">
                  <c:v>355.10199999999998</c:v>
                </c:pt>
                <c:pt idx="3358">
                  <c:v>355.202</c:v>
                </c:pt>
                <c:pt idx="3359">
                  <c:v>355.30200000000002</c:v>
                </c:pt>
                <c:pt idx="3360">
                  <c:v>355.40199999999999</c:v>
                </c:pt>
                <c:pt idx="3361">
                  <c:v>355.50200000000001</c:v>
                </c:pt>
                <c:pt idx="3362">
                  <c:v>355.60199999999998</c:v>
                </c:pt>
                <c:pt idx="3363">
                  <c:v>355.702</c:v>
                </c:pt>
                <c:pt idx="3364">
                  <c:v>355.80200000000002</c:v>
                </c:pt>
                <c:pt idx="3365">
                  <c:v>355.90199999999999</c:v>
                </c:pt>
                <c:pt idx="3366">
                  <c:v>356</c:v>
                </c:pt>
                <c:pt idx="3367">
                  <c:v>356.00200000000001</c:v>
                </c:pt>
                <c:pt idx="3368">
                  <c:v>356.10199999999998</c:v>
                </c:pt>
                <c:pt idx="3369">
                  <c:v>356.202</c:v>
                </c:pt>
                <c:pt idx="3370">
                  <c:v>356.30200000000002</c:v>
                </c:pt>
                <c:pt idx="3371">
                  <c:v>356.40199999999999</c:v>
                </c:pt>
                <c:pt idx="3372">
                  <c:v>356.50200000000001</c:v>
                </c:pt>
                <c:pt idx="3373">
                  <c:v>356.60199999999998</c:v>
                </c:pt>
                <c:pt idx="3374">
                  <c:v>356.702</c:v>
                </c:pt>
                <c:pt idx="3375">
                  <c:v>356.80200000000002</c:v>
                </c:pt>
                <c:pt idx="3376">
                  <c:v>356.90199999999999</c:v>
                </c:pt>
                <c:pt idx="3377">
                  <c:v>357</c:v>
                </c:pt>
                <c:pt idx="3378">
                  <c:v>357.00200000000001</c:v>
                </c:pt>
                <c:pt idx="3379">
                  <c:v>357.10199999999998</c:v>
                </c:pt>
                <c:pt idx="3380">
                  <c:v>357.202</c:v>
                </c:pt>
                <c:pt idx="3381">
                  <c:v>357.30200000000002</c:v>
                </c:pt>
                <c:pt idx="3382">
                  <c:v>357.40199999999999</c:v>
                </c:pt>
                <c:pt idx="3383">
                  <c:v>357.50200000000001</c:v>
                </c:pt>
                <c:pt idx="3384">
                  <c:v>357.60199999999998</c:v>
                </c:pt>
                <c:pt idx="3385">
                  <c:v>357.702</c:v>
                </c:pt>
                <c:pt idx="3386">
                  <c:v>357.80200000000002</c:v>
                </c:pt>
                <c:pt idx="3387">
                  <c:v>357.90199999999999</c:v>
                </c:pt>
                <c:pt idx="3388">
                  <c:v>358</c:v>
                </c:pt>
                <c:pt idx="3389">
                  <c:v>358.00200000000001</c:v>
                </c:pt>
                <c:pt idx="3390">
                  <c:v>358.10199999999998</c:v>
                </c:pt>
                <c:pt idx="3391">
                  <c:v>358.202</c:v>
                </c:pt>
                <c:pt idx="3392">
                  <c:v>358.30200000000002</c:v>
                </c:pt>
                <c:pt idx="3393">
                  <c:v>358.40199999999999</c:v>
                </c:pt>
                <c:pt idx="3394">
                  <c:v>358.50200000000001</c:v>
                </c:pt>
                <c:pt idx="3395">
                  <c:v>358.60199999999998</c:v>
                </c:pt>
                <c:pt idx="3396">
                  <c:v>358.702</c:v>
                </c:pt>
                <c:pt idx="3397">
                  <c:v>358.80200000000002</c:v>
                </c:pt>
                <c:pt idx="3398">
                  <c:v>358.90199999999999</c:v>
                </c:pt>
                <c:pt idx="3399">
                  <c:v>359</c:v>
                </c:pt>
                <c:pt idx="3400">
                  <c:v>359.00200000000001</c:v>
                </c:pt>
                <c:pt idx="3401">
                  <c:v>359.10199999999998</c:v>
                </c:pt>
                <c:pt idx="3402">
                  <c:v>359.202</c:v>
                </c:pt>
                <c:pt idx="3403">
                  <c:v>359.30200000000002</c:v>
                </c:pt>
                <c:pt idx="3404">
                  <c:v>359.40199999999999</c:v>
                </c:pt>
                <c:pt idx="3405">
                  <c:v>359.50200000000001</c:v>
                </c:pt>
                <c:pt idx="3406">
                  <c:v>359.60199999999998</c:v>
                </c:pt>
                <c:pt idx="3407">
                  <c:v>359.702</c:v>
                </c:pt>
                <c:pt idx="3408">
                  <c:v>359.80200000000002</c:v>
                </c:pt>
                <c:pt idx="3409">
                  <c:v>359.90199999999999</c:v>
                </c:pt>
                <c:pt idx="3410">
                  <c:v>360</c:v>
                </c:pt>
                <c:pt idx="3411">
                  <c:v>360.00200000000001</c:v>
                </c:pt>
                <c:pt idx="3412">
                  <c:v>360.10199999999998</c:v>
                </c:pt>
                <c:pt idx="3413">
                  <c:v>360.202</c:v>
                </c:pt>
                <c:pt idx="3414">
                  <c:v>360.30200000000002</c:v>
                </c:pt>
                <c:pt idx="3415">
                  <c:v>360.40199999999999</c:v>
                </c:pt>
                <c:pt idx="3416">
                  <c:v>360.50200000000001</c:v>
                </c:pt>
                <c:pt idx="3417">
                  <c:v>360.60199999999998</c:v>
                </c:pt>
                <c:pt idx="3418">
                  <c:v>360.702</c:v>
                </c:pt>
                <c:pt idx="3419">
                  <c:v>360.80200000000002</c:v>
                </c:pt>
                <c:pt idx="3420">
                  <c:v>360.90199999999999</c:v>
                </c:pt>
                <c:pt idx="3421">
                  <c:v>361</c:v>
                </c:pt>
                <c:pt idx="3422">
                  <c:v>361.00200000000001</c:v>
                </c:pt>
                <c:pt idx="3423">
                  <c:v>361.10199999999998</c:v>
                </c:pt>
                <c:pt idx="3424">
                  <c:v>361.202</c:v>
                </c:pt>
                <c:pt idx="3425">
                  <c:v>361.30200000000002</c:v>
                </c:pt>
                <c:pt idx="3426">
                  <c:v>361.40199999999999</c:v>
                </c:pt>
                <c:pt idx="3427">
                  <c:v>361.50200000000001</c:v>
                </c:pt>
                <c:pt idx="3428">
                  <c:v>361.60199999999998</c:v>
                </c:pt>
                <c:pt idx="3429">
                  <c:v>361.702</c:v>
                </c:pt>
                <c:pt idx="3430">
                  <c:v>361.80200000000002</c:v>
                </c:pt>
                <c:pt idx="3431">
                  <c:v>361.90199999999999</c:v>
                </c:pt>
                <c:pt idx="3432">
                  <c:v>362</c:v>
                </c:pt>
                <c:pt idx="3433">
                  <c:v>362.00200000000001</c:v>
                </c:pt>
                <c:pt idx="3434">
                  <c:v>362.10199999999998</c:v>
                </c:pt>
                <c:pt idx="3435">
                  <c:v>362.202</c:v>
                </c:pt>
                <c:pt idx="3436">
                  <c:v>362.30200000000002</c:v>
                </c:pt>
                <c:pt idx="3437">
                  <c:v>362.40199999999999</c:v>
                </c:pt>
                <c:pt idx="3438">
                  <c:v>362.50200000000001</c:v>
                </c:pt>
                <c:pt idx="3439">
                  <c:v>362.60199999999998</c:v>
                </c:pt>
                <c:pt idx="3440">
                  <c:v>362.702</c:v>
                </c:pt>
                <c:pt idx="3441">
                  <c:v>362.80200000000002</c:v>
                </c:pt>
                <c:pt idx="3442">
                  <c:v>362.90199999999999</c:v>
                </c:pt>
                <c:pt idx="3443">
                  <c:v>363</c:v>
                </c:pt>
                <c:pt idx="3444">
                  <c:v>363.00200000000001</c:v>
                </c:pt>
                <c:pt idx="3445">
                  <c:v>363.10199999999998</c:v>
                </c:pt>
                <c:pt idx="3446">
                  <c:v>363.202</c:v>
                </c:pt>
                <c:pt idx="3447">
                  <c:v>363.30200000000002</c:v>
                </c:pt>
                <c:pt idx="3448">
                  <c:v>363.40199999999999</c:v>
                </c:pt>
                <c:pt idx="3449">
                  <c:v>363.50200000000001</c:v>
                </c:pt>
                <c:pt idx="3450">
                  <c:v>363.60199999999998</c:v>
                </c:pt>
                <c:pt idx="3451">
                  <c:v>363.702</c:v>
                </c:pt>
                <c:pt idx="3452">
                  <c:v>363.80200000000002</c:v>
                </c:pt>
                <c:pt idx="3453">
                  <c:v>363.90199999999999</c:v>
                </c:pt>
                <c:pt idx="3454">
                  <c:v>364</c:v>
                </c:pt>
                <c:pt idx="3455">
                  <c:v>364.00200000000001</c:v>
                </c:pt>
                <c:pt idx="3456">
                  <c:v>364.10199999999998</c:v>
                </c:pt>
                <c:pt idx="3457">
                  <c:v>364.202</c:v>
                </c:pt>
                <c:pt idx="3458">
                  <c:v>364.30200000000002</c:v>
                </c:pt>
                <c:pt idx="3459">
                  <c:v>364.40199999999999</c:v>
                </c:pt>
                <c:pt idx="3460">
                  <c:v>364.50200000000001</c:v>
                </c:pt>
                <c:pt idx="3461">
                  <c:v>364.60199999999998</c:v>
                </c:pt>
                <c:pt idx="3462">
                  <c:v>364.702</c:v>
                </c:pt>
                <c:pt idx="3463">
                  <c:v>364.80200000000002</c:v>
                </c:pt>
                <c:pt idx="3464">
                  <c:v>364.90199999999999</c:v>
                </c:pt>
                <c:pt idx="3465">
                  <c:v>365</c:v>
                </c:pt>
                <c:pt idx="3466">
                  <c:v>365.00200000000001</c:v>
                </c:pt>
                <c:pt idx="3467">
                  <c:v>365.10199999999998</c:v>
                </c:pt>
                <c:pt idx="3468">
                  <c:v>365.202</c:v>
                </c:pt>
                <c:pt idx="3469">
                  <c:v>365.30200000000002</c:v>
                </c:pt>
                <c:pt idx="3470">
                  <c:v>365.40199999999999</c:v>
                </c:pt>
                <c:pt idx="3471">
                  <c:v>365.50200000000001</c:v>
                </c:pt>
                <c:pt idx="3472">
                  <c:v>365.60199999999998</c:v>
                </c:pt>
                <c:pt idx="3473">
                  <c:v>365.702</c:v>
                </c:pt>
                <c:pt idx="3474">
                  <c:v>365.80200000000002</c:v>
                </c:pt>
                <c:pt idx="3475">
                  <c:v>365.90199999999999</c:v>
                </c:pt>
                <c:pt idx="3476">
                  <c:v>366</c:v>
                </c:pt>
                <c:pt idx="3477">
                  <c:v>366.00200000000001</c:v>
                </c:pt>
                <c:pt idx="3478">
                  <c:v>366.10199999999998</c:v>
                </c:pt>
                <c:pt idx="3479">
                  <c:v>366.202</c:v>
                </c:pt>
                <c:pt idx="3480">
                  <c:v>366.30200000000002</c:v>
                </c:pt>
                <c:pt idx="3481">
                  <c:v>366.40199999999999</c:v>
                </c:pt>
                <c:pt idx="3482">
                  <c:v>366.50200000000001</c:v>
                </c:pt>
                <c:pt idx="3483">
                  <c:v>366.60199999999998</c:v>
                </c:pt>
                <c:pt idx="3484">
                  <c:v>366.702</c:v>
                </c:pt>
                <c:pt idx="3485">
                  <c:v>366.80200000000002</c:v>
                </c:pt>
                <c:pt idx="3486">
                  <c:v>366.90199999999999</c:v>
                </c:pt>
                <c:pt idx="3487">
                  <c:v>367</c:v>
                </c:pt>
                <c:pt idx="3488">
                  <c:v>367.00200000000001</c:v>
                </c:pt>
                <c:pt idx="3489">
                  <c:v>367.10199999999998</c:v>
                </c:pt>
                <c:pt idx="3490">
                  <c:v>367.202</c:v>
                </c:pt>
                <c:pt idx="3491">
                  <c:v>367.30200000000002</c:v>
                </c:pt>
                <c:pt idx="3492">
                  <c:v>367.40199999999999</c:v>
                </c:pt>
                <c:pt idx="3493">
                  <c:v>367.50200000000001</c:v>
                </c:pt>
                <c:pt idx="3494">
                  <c:v>367.60199999999998</c:v>
                </c:pt>
                <c:pt idx="3495">
                  <c:v>367.702</c:v>
                </c:pt>
                <c:pt idx="3496">
                  <c:v>367.80200000000002</c:v>
                </c:pt>
                <c:pt idx="3497">
                  <c:v>367.90199999999999</c:v>
                </c:pt>
                <c:pt idx="3498">
                  <c:v>368</c:v>
                </c:pt>
                <c:pt idx="3499">
                  <c:v>368.00200000000001</c:v>
                </c:pt>
                <c:pt idx="3500">
                  <c:v>368.10199999999998</c:v>
                </c:pt>
                <c:pt idx="3501">
                  <c:v>368.202</c:v>
                </c:pt>
                <c:pt idx="3502">
                  <c:v>368.30200000000002</c:v>
                </c:pt>
                <c:pt idx="3503">
                  <c:v>368.40199999999999</c:v>
                </c:pt>
                <c:pt idx="3504">
                  <c:v>368.50200000000001</c:v>
                </c:pt>
                <c:pt idx="3505">
                  <c:v>368.60199999999998</c:v>
                </c:pt>
                <c:pt idx="3506">
                  <c:v>368.702</c:v>
                </c:pt>
                <c:pt idx="3507">
                  <c:v>368.80200000000002</c:v>
                </c:pt>
                <c:pt idx="3508">
                  <c:v>368.90199999999999</c:v>
                </c:pt>
                <c:pt idx="3509">
                  <c:v>369</c:v>
                </c:pt>
                <c:pt idx="3510">
                  <c:v>369.00200000000001</c:v>
                </c:pt>
                <c:pt idx="3511">
                  <c:v>369.10199999999998</c:v>
                </c:pt>
                <c:pt idx="3512">
                  <c:v>369.202</c:v>
                </c:pt>
                <c:pt idx="3513">
                  <c:v>369.30200000000002</c:v>
                </c:pt>
                <c:pt idx="3514">
                  <c:v>369.40199999999999</c:v>
                </c:pt>
                <c:pt idx="3515">
                  <c:v>369.50200000000001</c:v>
                </c:pt>
                <c:pt idx="3516">
                  <c:v>369.60199999999998</c:v>
                </c:pt>
                <c:pt idx="3517">
                  <c:v>369.702</c:v>
                </c:pt>
                <c:pt idx="3518">
                  <c:v>369.80200000000002</c:v>
                </c:pt>
                <c:pt idx="3519">
                  <c:v>369.90199999999999</c:v>
                </c:pt>
                <c:pt idx="3520">
                  <c:v>370</c:v>
                </c:pt>
                <c:pt idx="3521">
                  <c:v>370.00200000000001</c:v>
                </c:pt>
                <c:pt idx="3522">
                  <c:v>370.10199999999998</c:v>
                </c:pt>
                <c:pt idx="3523">
                  <c:v>370.202</c:v>
                </c:pt>
                <c:pt idx="3524">
                  <c:v>370.30200000000002</c:v>
                </c:pt>
                <c:pt idx="3525">
                  <c:v>370.40199999999999</c:v>
                </c:pt>
                <c:pt idx="3526">
                  <c:v>370.50200000000001</c:v>
                </c:pt>
                <c:pt idx="3527">
                  <c:v>370.60199999999998</c:v>
                </c:pt>
                <c:pt idx="3528">
                  <c:v>370.702</c:v>
                </c:pt>
                <c:pt idx="3529">
                  <c:v>370.80200000000002</c:v>
                </c:pt>
                <c:pt idx="3530">
                  <c:v>370.90199999999999</c:v>
                </c:pt>
                <c:pt idx="3531">
                  <c:v>371</c:v>
                </c:pt>
                <c:pt idx="3532">
                  <c:v>371.00200000000001</c:v>
                </c:pt>
                <c:pt idx="3533">
                  <c:v>371.10199999999998</c:v>
                </c:pt>
                <c:pt idx="3534">
                  <c:v>371.202</c:v>
                </c:pt>
                <c:pt idx="3535">
                  <c:v>371.30200000000002</c:v>
                </c:pt>
                <c:pt idx="3536">
                  <c:v>371.40199999999999</c:v>
                </c:pt>
                <c:pt idx="3537">
                  <c:v>371.50200000000001</c:v>
                </c:pt>
                <c:pt idx="3538">
                  <c:v>371.60199999999998</c:v>
                </c:pt>
                <c:pt idx="3539">
                  <c:v>371.702</c:v>
                </c:pt>
                <c:pt idx="3540">
                  <c:v>371.80200000000002</c:v>
                </c:pt>
                <c:pt idx="3541">
                  <c:v>371.90199999999999</c:v>
                </c:pt>
                <c:pt idx="3542">
                  <c:v>372</c:v>
                </c:pt>
                <c:pt idx="3543">
                  <c:v>372.00200000000001</c:v>
                </c:pt>
                <c:pt idx="3544">
                  <c:v>372.10199999999998</c:v>
                </c:pt>
                <c:pt idx="3545">
                  <c:v>372.202</c:v>
                </c:pt>
                <c:pt idx="3546">
                  <c:v>372.30200000000002</c:v>
                </c:pt>
                <c:pt idx="3547">
                  <c:v>372.40199999999999</c:v>
                </c:pt>
                <c:pt idx="3548">
                  <c:v>372.50200000000001</c:v>
                </c:pt>
                <c:pt idx="3549">
                  <c:v>372.60199999999998</c:v>
                </c:pt>
                <c:pt idx="3550">
                  <c:v>372.702</c:v>
                </c:pt>
                <c:pt idx="3551">
                  <c:v>372.80200000000002</c:v>
                </c:pt>
                <c:pt idx="3552">
                  <c:v>372.90199999999999</c:v>
                </c:pt>
                <c:pt idx="3553">
                  <c:v>373</c:v>
                </c:pt>
                <c:pt idx="3554">
                  <c:v>373.00200000000001</c:v>
                </c:pt>
                <c:pt idx="3555">
                  <c:v>373.10199999999998</c:v>
                </c:pt>
                <c:pt idx="3556">
                  <c:v>373.202</c:v>
                </c:pt>
                <c:pt idx="3557">
                  <c:v>373.30200000000002</c:v>
                </c:pt>
                <c:pt idx="3558">
                  <c:v>373.40199999999999</c:v>
                </c:pt>
                <c:pt idx="3559">
                  <c:v>373.50200000000001</c:v>
                </c:pt>
                <c:pt idx="3560">
                  <c:v>373.60199999999998</c:v>
                </c:pt>
                <c:pt idx="3561">
                  <c:v>373.702</c:v>
                </c:pt>
                <c:pt idx="3562">
                  <c:v>373.80200000000002</c:v>
                </c:pt>
                <c:pt idx="3563">
                  <c:v>373.90199999999999</c:v>
                </c:pt>
                <c:pt idx="3564">
                  <c:v>374</c:v>
                </c:pt>
                <c:pt idx="3565">
                  <c:v>374.00200000000001</c:v>
                </c:pt>
                <c:pt idx="3566">
                  <c:v>374.10199999999998</c:v>
                </c:pt>
                <c:pt idx="3567">
                  <c:v>374.202</c:v>
                </c:pt>
                <c:pt idx="3568">
                  <c:v>374.30200000000002</c:v>
                </c:pt>
                <c:pt idx="3569">
                  <c:v>374.40199999999999</c:v>
                </c:pt>
                <c:pt idx="3570">
                  <c:v>374.50200000000001</c:v>
                </c:pt>
                <c:pt idx="3571">
                  <c:v>374.60199999999998</c:v>
                </c:pt>
                <c:pt idx="3572">
                  <c:v>374.702</c:v>
                </c:pt>
                <c:pt idx="3573">
                  <c:v>374.80200000000002</c:v>
                </c:pt>
                <c:pt idx="3574">
                  <c:v>374.90199999999999</c:v>
                </c:pt>
                <c:pt idx="3575">
                  <c:v>375</c:v>
                </c:pt>
                <c:pt idx="3576">
                  <c:v>375.00200000000001</c:v>
                </c:pt>
                <c:pt idx="3577">
                  <c:v>375.10199999999998</c:v>
                </c:pt>
                <c:pt idx="3578">
                  <c:v>375.202</c:v>
                </c:pt>
                <c:pt idx="3579">
                  <c:v>375.30200000000002</c:v>
                </c:pt>
                <c:pt idx="3580">
                  <c:v>375.40199999999999</c:v>
                </c:pt>
                <c:pt idx="3581">
                  <c:v>375.50200000000001</c:v>
                </c:pt>
                <c:pt idx="3582">
                  <c:v>375.60199999999998</c:v>
                </c:pt>
                <c:pt idx="3583">
                  <c:v>375.702</c:v>
                </c:pt>
                <c:pt idx="3584">
                  <c:v>375.80200000000002</c:v>
                </c:pt>
                <c:pt idx="3585">
                  <c:v>375.90199999999999</c:v>
                </c:pt>
                <c:pt idx="3586">
                  <c:v>376</c:v>
                </c:pt>
                <c:pt idx="3587">
                  <c:v>376.00200000000001</c:v>
                </c:pt>
                <c:pt idx="3588">
                  <c:v>376.10199999999998</c:v>
                </c:pt>
                <c:pt idx="3589">
                  <c:v>376.202</c:v>
                </c:pt>
                <c:pt idx="3590">
                  <c:v>376.30200000000002</c:v>
                </c:pt>
                <c:pt idx="3591">
                  <c:v>376.40199999999999</c:v>
                </c:pt>
                <c:pt idx="3592">
                  <c:v>376.50200000000001</c:v>
                </c:pt>
                <c:pt idx="3593">
                  <c:v>376.60199999999998</c:v>
                </c:pt>
                <c:pt idx="3594">
                  <c:v>376.702</c:v>
                </c:pt>
                <c:pt idx="3595">
                  <c:v>376.80200000000002</c:v>
                </c:pt>
                <c:pt idx="3596">
                  <c:v>376.90199999999999</c:v>
                </c:pt>
                <c:pt idx="3597">
                  <c:v>377</c:v>
                </c:pt>
                <c:pt idx="3598">
                  <c:v>377.00200000000001</c:v>
                </c:pt>
                <c:pt idx="3599">
                  <c:v>377.10199999999998</c:v>
                </c:pt>
                <c:pt idx="3600">
                  <c:v>377.202</c:v>
                </c:pt>
                <c:pt idx="3601">
                  <c:v>377.30200000000002</c:v>
                </c:pt>
                <c:pt idx="3602">
                  <c:v>377.40199999999999</c:v>
                </c:pt>
                <c:pt idx="3603">
                  <c:v>377.50200000000001</c:v>
                </c:pt>
                <c:pt idx="3604">
                  <c:v>377.60199999999998</c:v>
                </c:pt>
                <c:pt idx="3605">
                  <c:v>377.702</c:v>
                </c:pt>
                <c:pt idx="3606">
                  <c:v>377.80200000000002</c:v>
                </c:pt>
                <c:pt idx="3607">
                  <c:v>377.90199999999999</c:v>
                </c:pt>
                <c:pt idx="3608">
                  <c:v>378</c:v>
                </c:pt>
                <c:pt idx="3609">
                  <c:v>378.00200000000001</c:v>
                </c:pt>
                <c:pt idx="3610">
                  <c:v>378.10199999999998</c:v>
                </c:pt>
                <c:pt idx="3611">
                  <c:v>378.202</c:v>
                </c:pt>
                <c:pt idx="3612">
                  <c:v>378.30200000000002</c:v>
                </c:pt>
                <c:pt idx="3613">
                  <c:v>378.40199999999999</c:v>
                </c:pt>
                <c:pt idx="3614">
                  <c:v>378.50200000000001</c:v>
                </c:pt>
                <c:pt idx="3615">
                  <c:v>378.60199999999998</c:v>
                </c:pt>
                <c:pt idx="3616">
                  <c:v>378.702</c:v>
                </c:pt>
                <c:pt idx="3617">
                  <c:v>378.80200000000002</c:v>
                </c:pt>
                <c:pt idx="3618">
                  <c:v>378.90199999999999</c:v>
                </c:pt>
                <c:pt idx="3619">
                  <c:v>379</c:v>
                </c:pt>
                <c:pt idx="3620">
                  <c:v>379.00200000000001</c:v>
                </c:pt>
                <c:pt idx="3621">
                  <c:v>379.10199999999998</c:v>
                </c:pt>
                <c:pt idx="3622">
                  <c:v>379.202</c:v>
                </c:pt>
                <c:pt idx="3623">
                  <c:v>379.30200000000002</c:v>
                </c:pt>
                <c:pt idx="3624">
                  <c:v>379.40199999999999</c:v>
                </c:pt>
                <c:pt idx="3625">
                  <c:v>379.50200000000001</c:v>
                </c:pt>
                <c:pt idx="3626">
                  <c:v>379.60199999999998</c:v>
                </c:pt>
                <c:pt idx="3627">
                  <c:v>379.702</c:v>
                </c:pt>
                <c:pt idx="3628">
                  <c:v>379.80200000000002</c:v>
                </c:pt>
                <c:pt idx="3629">
                  <c:v>379.90199999999999</c:v>
                </c:pt>
                <c:pt idx="3630">
                  <c:v>380</c:v>
                </c:pt>
                <c:pt idx="3631">
                  <c:v>380.00200000000001</c:v>
                </c:pt>
                <c:pt idx="3632">
                  <c:v>380.10199999999998</c:v>
                </c:pt>
                <c:pt idx="3633">
                  <c:v>380.202</c:v>
                </c:pt>
                <c:pt idx="3634">
                  <c:v>380.30200000000002</c:v>
                </c:pt>
                <c:pt idx="3635">
                  <c:v>380.40199999999999</c:v>
                </c:pt>
                <c:pt idx="3636">
                  <c:v>380.50200000000001</c:v>
                </c:pt>
                <c:pt idx="3637">
                  <c:v>380.60199999999998</c:v>
                </c:pt>
                <c:pt idx="3638">
                  <c:v>380.702</c:v>
                </c:pt>
                <c:pt idx="3639">
                  <c:v>380.80200000000002</c:v>
                </c:pt>
                <c:pt idx="3640">
                  <c:v>380.90199999999999</c:v>
                </c:pt>
                <c:pt idx="3641">
                  <c:v>381</c:v>
                </c:pt>
                <c:pt idx="3642">
                  <c:v>381.00200000000001</c:v>
                </c:pt>
                <c:pt idx="3643">
                  <c:v>381.10199999999998</c:v>
                </c:pt>
                <c:pt idx="3644">
                  <c:v>381.202</c:v>
                </c:pt>
                <c:pt idx="3645">
                  <c:v>381.30200000000002</c:v>
                </c:pt>
                <c:pt idx="3646">
                  <c:v>381.40199999999999</c:v>
                </c:pt>
                <c:pt idx="3647">
                  <c:v>381.50200000000001</c:v>
                </c:pt>
                <c:pt idx="3648">
                  <c:v>381.60199999999998</c:v>
                </c:pt>
                <c:pt idx="3649">
                  <c:v>381.702</c:v>
                </c:pt>
                <c:pt idx="3650">
                  <c:v>381.80200000000002</c:v>
                </c:pt>
                <c:pt idx="3651">
                  <c:v>381.90199999999999</c:v>
                </c:pt>
                <c:pt idx="3652">
                  <c:v>382</c:v>
                </c:pt>
                <c:pt idx="3653">
                  <c:v>382.00200000000001</c:v>
                </c:pt>
                <c:pt idx="3654">
                  <c:v>382.10199999999998</c:v>
                </c:pt>
                <c:pt idx="3655">
                  <c:v>382.202</c:v>
                </c:pt>
                <c:pt idx="3656">
                  <c:v>382.30200000000002</c:v>
                </c:pt>
                <c:pt idx="3657">
                  <c:v>382.40199999999999</c:v>
                </c:pt>
                <c:pt idx="3658">
                  <c:v>382.50200000000001</c:v>
                </c:pt>
                <c:pt idx="3659">
                  <c:v>382.60199999999998</c:v>
                </c:pt>
                <c:pt idx="3660">
                  <c:v>382.702</c:v>
                </c:pt>
                <c:pt idx="3661">
                  <c:v>382.80200000000002</c:v>
                </c:pt>
                <c:pt idx="3662">
                  <c:v>382.90199999999999</c:v>
                </c:pt>
                <c:pt idx="3663">
                  <c:v>383</c:v>
                </c:pt>
                <c:pt idx="3664">
                  <c:v>383.00200000000001</c:v>
                </c:pt>
                <c:pt idx="3665">
                  <c:v>383.10199999999998</c:v>
                </c:pt>
                <c:pt idx="3666">
                  <c:v>383.202</c:v>
                </c:pt>
                <c:pt idx="3667">
                  <c:v>383.30200000000002</c:v>
                </c:pt>
                <c:pt idx="3668">
                  <c:v>383.40199999999999</c:v>
                </c:pt>
                <c:pt idx="3669">
                  <c:v>383.50200000000001</c:v>
                </c:pt>
                <c:pt idx="3670">
                  <c:v>383.60199999999998</c:v>
                </c:pt>
                <c:pt idx="3671">
                  <c:v>383.702</c:v>
                </c:pt>
                <c:pt idx="3672">
                  <c:v>383.80200000000002</c:v>
                </c:pt>
                <c:pt idx="3673">
                  <c:v>383.90199999999999</c:v>
                </c:pt>
                <c:pt idx="3674">
                  <c:v>384</c:v>
                </c:pt>
                <c:pt idx="3675">
                  <c:v>384.00200000000001</c:v>
                </c:pt>
                <c:pt idx="3676">
                  <c:v>384.10199999999998</c:v>
                </c:pt>
                <c:pt idx="3677">
                  <c:v>384.202</c:v>
                </c:pt>
                <c:pt idx="3678">
                  <c:v>384.30200000000002</c:v>
                </c:pt>
                <c:pt idx="3679">
                  <c:v>384.40199999999999</c:v>
                </c:pt>
                <c:pt idx="3680">
                  <c:v>384.50200000000001</c:v>
                </c:pt>
                <c:pt idx="3681">
                  <c:v>384.60199999999998</c:v>
                </c:pt>
                <c:pt idx="3682">
                  <c:v>384.702</c:v>
                </c:pt>
                <c:pt idx="3683">
                  <c:v>384.80200000000002</c:v>
                </c:pt>
                <c:pt idx="3684">
                  <c:v>384.90199999999999</c:v>
                </c:pt>
                <c:pt idx="3685">
                  <c:v>385</c:v>
                </c:pt>
                <c:pt idx="3686">
                  <c:v>385.00200000000001</c:v>
                </c:pt>
                <c:pt idx="3687">
                  <c:v>385.10199999999998</c:v>
                </c:pt>
                <c:pt idx="3688">
                  <c:v>385.202</c:v>
                </c:pt>
                <c:pt idx="3689">
                  <c:v>385.30200000000002</c:v>
                </c:pt>
                <c:pt idx="3690">
                  <c:v>385.40199999999999</c:v>
                </c:pt>
                <c:pt idx="3691">
                  <c:v>385.50200000000001</c:v>
                </c:pt>
                <c:pt idx="3692">
                  <c:v>385.60199999999998</c:v>
                </c:pt>
                <c:pt idx="3693">
                  <c:v>385.702</c:v>
                </c:pt>
                <c:pt idx="3694">
                  <c:v>385.80200000000002</c:v>
                </c:pt>
                <c:pt idx="3695">
                  <c:v>385.90199999999999</c:v>
                </c:pt>
                <c:pt idx="3696">
                  <c:v>386</c:v>
                </c:pt>
                <c:pt idx="3697">
                  <c:v>386.00200000000001</c:v>
                </c:pt>
                <c:pt idx="3698">
                  <c:v>386.10199999999998</c:v>
                </c:pt>
                <c:pt idx="3699">
                  <c:v>386.202</c:v>
                </c:pt>
                <c:pt idx="3700">
                  <c:v>386.30200000000002</c:v>
                </c:pt>
                <c:pt idx="3701">
                  <c:v>386.40199999999999</c:v>
                </c:pt>
                <c:pt idx="3702">
                  <c:v>386.50200000000001</c:v>
                </c:pt>
                <c:pt idx="3703">
                  <c:v>386.60199999999998</c:v>
                </c:pt>
                <c:pt idx="3704">
                  <c:v>386.702</c:v>
                </c:pt>
                <c:pt idx="3705">
                  <c:v>386.80200000000002</c:v>
                </c:pt>
                <c:pt idx="3706">
                  <c:v>386.90199999999999</c:v>
                </c:pt>
                <c:pt idx="3707">
                  <c:v>387</c:v>
                </c:pt>
                <c:pt idx="3708">
                  <c:v>387.00200000000001</c:v>
                </c:pt>
                <c:pt idx="3709">
                  <c:v>387.10199999999998</c:v>
                </c:pt>
                <c:pt idx="3710">
                  <c:v>387.202</c:v>
                </c:pt>
                <c:pt idx="3711">
                  <c:v>387.30200000000002</c:v>
                </c:pt>
                <c:pt idx="3712">
                  <c:v>387.40199999999999</c:v>
                </c:pt>
                <c:pt idx="3713">
                  <c:v>387.50200000000001</c:v>
                </c:pt>
                <c:pt idx="3714">
                  <c:v>387.60199999999998</c:v>
                </c:pt>
                <c:pt idx="3715">
                  <c:v>387.702</c:v>
                </c:pt>
                <c:pt idx="3716">
                  <c:v>387.80200000000002</c:v>
                </c:pt>
                <c:pt idx="3717">
                  <c:v>387.90199999999999</c:v>
                </c:pt>
                <c:pt idx="3718">
                  <c:v>388</c:v>
                </c:pt>
                <c:pt idx="3719">
                  <c:v>388.00200000000001</c:v>
                </c:pt>
                <c:pt idx="3720">
                  <c:v>388.10199999999998</c:v>
                </c:pt>
                <c:pt idx="3721">
                  <c:v>388.202</c:v>
                </c:pt>
                <c:pt idx="3722">
                  <c:v>388.30200000000002</c:v>
                </c:pt>
                <c:pt idx="3723">
                  <c:v>388.40199999999999</c:v>
                </c:pt>
                <c:pt idx="3724">
                  <c:v>388.50200000000001</c:v>
                </c:pt>
                <c:pt idx="3725">
                  <c:v>388.60199999999998</c:v>
                </c:pt>
                <c:pt idx="3726">
                  <c:v>388.702</c:v>
                </c:pt>
                <c:pt idx="3727">
                  <c:v>388.80200000000002</c:v>
                </c:pt>
                <c:pt idx="3728">
                  <c:v>388.90199999999999</c:v>
                </c:pt>
                <c:pt idx="3729">
                  <c:v>389</c:v>
                </c:pt>
                <c:pt idx="3730">
                  <c:v>389.00200000000001</c:v>
                </c:pt>
                <c:pt idx="3731">
                  <c:v>389.10199999999998</c:v>
                </c:pt>
                <c:pt idx="3732">
                  <c:v>389.202</c:v>
                </c:pt>
                <c:pt idx="3733">
                  <c:v>389.30200000000002</c:v>
                </c:pt>
                <c:pt idx="3734">
                  <c:v>389.40199999999999</c:v>
                </c:pt>
                <c:pt idx="3735">
                  <c:v>389.50200000000001</c:v>
                </c:pt>
                <c:pt idx="3736">
                  <c:v>389.60199999999998</c:v>
                </c:pt>
                <c:pt idx="3737">
                  <c:v>389.702</c:v>
                </c:pt>
                <c:pt idx="3738">
                  <c:v>389.80200000000002</c:v>
                </c:pt>
                <c:pt idx="3739">
                  <c:v>389.90199999999999</c:v>
                </c:pt>
                <c:pt idx="3740">
                  <c:v>390</c:v>
                </c:pt>
                <c:pt idx="3741">
                  <c:v>390.00200000000001</c:v>
                </c:pt>
                <c:pt idx="3742">
                  <c:v>390.10199999999998</c:v>
                </c:pt>
                <c:pt idx="3743">
                  <c:v>390.202</c:v>
                </c:pt>
                <c:pt idx="3744">
                  <c:v>390.30200000000002</c:v>
                </c:pt>
                <c:pt idx="3745">
                  <c:v>390.40199999999999</c:v>
                </c:pt>
                <c:pt idx="3746">
                  <c:v>390.50200000000001</c:v>
                </c:pt>
                <c:pt idx="3747">
                  <c:v>390.60199999999998</c:v>
                </c:pt>
                <c:pt idx="3748">
                  <c:v>390.702</c:v>
                </c:pt>
                <c:pt idx="3749">
                  <c:v>390.80200000000002</c:v>
                </c:pt>
                <c:pt idx="3750">
                  <c:v>390.90199999999999</c:v>
                </c:pt>
                <c:pt idx="3751">
                  <c:v>391</c:v>
                </c:pt>
                <c:pt idx="3752">
                  <c:v>391.00200000000001</c:v>
                </c:pt>
                <c:pt idx="3753">
                  <c:v>391.10199999999998</c:v>
                </c:pt>
                <c:pt idx="3754">
                  <c:v>391.202</c:v>
                </c:pt>
                <c:pt idx="3755">
                  <c:v>391.30200000000002</c:v>
                </c:pt>
                <c:pt idx="3756">
                  <c:v>391.40199999999999</c:v>
                </c:pt>
                <c:pt idx="3757">
                  <c:v>391.50200000000001</c:v>
                </c:pt>
                <c:pt idx="3758">
                  <c:v>391.60199999999998</c:v>
                </c:pt>
                <c:pt idx="3759">
                  <c:v>391.702</c:v>
                </c:pt>
                <c:pt idx="3760">
                  <c:v>391.80200000000002</c:v>
                </c:pt>
                <c:pt idx="3761">
                  <c:v>391.90199999999999</c:v>
                </c:pt>
                <c:pt idx="3762">
                  <c:v>392</c:v>
                </c:pt>
                <c:pt idx="3763">
                  <c:v>392.00200000000001</c:v>
                </c:pt>
                <c:pt idx="3764">
                  <c:v>392.10199999999998</c:v>
                </c:pt>
                <c:pt idx="3765">
                  <c:v>392.202</c:v>
                </c:pt>
                <c:pt idx="3766">
                  <c:v>392.30200000000002</c:v>
                </c:pt>
                <c:pt idx="3767">
                  <c:v>392.40199999999999</c:v>
                </c:pt>
                <c:pt idx="3768">
                  <c:v>392.50200000000001</c:v>
                </c:pt>
                <c:pt idx="3769">
                  <c:v>392.60199999999998</c:v>
                </c:pt>
                <c:pt idx="3770">
                  <c:v>392.702</c:v>
                </c:pt>
                <c:pt idx="3771">
                  <c:v>392.80200000000002</c:v>
                </c:pt>
                <c:pt idx="3772">
                  <c:v>392.90199999999999</c:v>
                </c:pt>
                <c:pt idx="3773">
                  <c:v>393</c:v>
                </c:pt>
                <c:pt idx="3774">
                  <c:v>393.00200000000001</c:v>
                </c:pt>
                <c:pt idx="3775">
                  <c:v>393.10199999999998</c:v>
                </c:pt>
                <c:pt idx="3776">
                  <c:v>393.202</c:v>
                </c:pt>
                <c:pt idx="3777">
                  <c:v>393.30200000000002</c:v>
                </c:pt>
                <c:pt idx="3778">
                  <c:v>393.40199999999999</c:v>
                </c:pt>
                <c:pt idx="3779">
                  <c:v>393.50200000000001</c:v>
                </c:pt>
                <c:pt idx="3780">
                  <c:v>393.60199999999998</c:v>
                </c:pt>
                <c:pt idx="3781">
                  <c:v>393.702</c:v>
                </c:pt>
                <c:pt idx="3782">
                  <c:v>393.80200000000002</c:v>
                </c:pt>
                <c:pt idx="3783">
                  <c:v>393.90199999999999</c:v>
                </c:pt>
                <c:pt idx="3784">
                  <c:v>394</c:v>
                </c:pt>
                <c:pt idx="3785">
                  <c:v>394.00200000000001</c:v>
                </c:pt>
                <c:pt idx="3786">
                  <c:v>394.10199999999998</c:v>
                </c:pt>
                <c:pt idx="3787">
                  <c:v>394.202</c:v>
                </c:pt>
                <c:pt idx="3788">
                  <c:v>394.30200000000002</c:v>
                </c:pt>
                <c:pt idx="3789">
                  <c:v>394.40199999999999</c:v>
                </c:pt>
                <c:pt idx="3790">
                  <c:v>394.50200000000001</c:v>
                </c:pt>
                <c:pt idx="3791">
                  <c:v>394.60199999999998</c:v>
                </c:pt>
                <c:pt idx="3792">
                  <c:v>394.702</c:v>
                </c:pt>
                <c:pt idx="3793">
                  <c:v>394.80200000000002</c:v>
                </c:pt>
                <c:pt idx="3794">
                  <c:v>394.90199999999999</c:v>
                </c:pt>
                <c:pt idx="3795">
                  <c:v>395</c:v>
                </c:pt>
                <c:pt idx="3796">
                  <c:v>395.00200000000001</c:v>
                </c:pt>
                <c:pt idx="3797">
                  <c:v>395.10199999999998</c:v>
                </c:pt>
                <c:pt idx="3798">
                  <c:v>395.202</c:v>
                </c:pt>
                <c:pt idx="3799">
                  <c:v>395.30200000000002</c:v>
                </c:pt>
                <c:pt idx="3800">
                  <c:v>395.40199999999999</c:v>
                </c:pt>
                <c:pt idx="3801">
                  <c:v>395.50200000000001</c:v>
                </c:pt>
                <c:pt idx="3802">
                  <c:v>395.60199999999998</c:v>
                </c:pt>
                <c:pt idx="3803">
                  <c:v>395.702</c:v>
                </c:pt>
                <c:pt idx="3804">
                  <c:v>395.80200000000002</c:v>
                </c:pt>
                <c:pt idx="3805">
                  <c:v>395.90199999999999</c:v>
                </c:pt>
                <c:pt idx="3806">
                  <c:v>396</c:v>
                </c:pt>
                <c:pt idx="3807">
                  <c:v>396.00200000000001</c:v>
                </c:pt>
                <c:pt idx="3808">
                  <c:v>396.10199999999998</c:v>
                </c:pt>
                <c:pt idx="3809">
                  <c:v>396.202</c:v>
                </c:pt>
                <c:pt idx="3810">
                  <c:v>396.30200000000002</c:v>
                </c:pt>
                <c:pt idx="3811">
                  <c:v>396.40199999999999</c:v>
                </c:pt>
                <c:pt idx="3812">
                  <c:v>396.50200000000001</c:v>
                </c:pt>
                <c:pt idx="3813">
                  <c:v>396.60199999999998</c:v>
                </c:pt>
                <c:pt idx="3814">
                  <c:v>396.702</c:v>
                </c:pt>
                <c:pt idx="3815">
                  <c:v>396.80200000000002</c:v>
                </c:pt>
                <c:pt idx="3816">
                  <c:v>396.90199999999999</c:v>
                </c:pt>
                <c:pt idx="3817">
                  <c:v>397</c:v>
                </c:pt>
                <c:pt idx="3818">
                  <c:v>397.00200000000001</c:v>
                </c:pt>
                <c:pt idx="3819">
                  <c:v>397.10199999999998</c:v>
                </c:pt>
                <c:pt idx="3820">
                  <c:v>397.202</c:v>
                </c:pt>
                <c:pt idx="3821">
                  <c:v>397.30200000000002</c:v>
                </c:pt>
                <c:pt idx="3822">
                  <c:v>397.40199999999999</c:v>
                </c:pt>
                <c:pt idx="3823">
                  <c:v>397.50200000000001</c:v>
                </c:pt>
                <c:pt idx="3824">
                  <c:v>397.60199999999998</c:v>
                </c:pt>
                <c:pt idx="3825">
                  <c:v>397.702</c:v>
                </c:pt>
                <c:pt idx="3826">
                  <c:v>397.80200000000002</c:v>
                </c:pt>
                <c:pt idx="3827">
                  <c:v>397.90199999999999</c:v>
                </c:pt>
                <c:pt idx="3828">
                  <c:v>398</c:v>
                </c:pt>
                <c:pt idx="3829">
                  <c:v>398.00200000000001</c:v>
                </c:pt>
                <c:pt idx="3830">
                  <c:v>398.10199999999998</c:v>
                </c:pt>
                <c:pt idx="3831">
                  <c:v>398.202</c:v>
                </c:pt>
                <c:pt idx="3832">
                  <c:v>398.30200000000002</c:v>
                </c:pt>
                <c:pt idx="3833">
                  <c:v>398.40199999999999</c:v>
                </c:pt>
                <c:pt idx="3834">
                  <c:v>398.50200000000001</c:v>
                </c:pt>
                <c:pt idx="3835">
                  <c:v>398.60199999999998</c:v>
                </c:pt>
                <c:pt idx="3836">
                  <c:v>398.702</c:v>
                </c:pt>
                <c:pt idx="3837">
                  <c:v>398.80200000000002</c:v>
                </c:pt>
                <c:pt idx="3838">
                  <c:v>398.90199999999999</c:v>
                </c:pt>
                <c:pt idx="3839">
                  <c:v>399</c:v>
                </c:pt>
                <c:pt idx="3840">
                  <c:v>399.00200000000001</c:v>
                </c:pt>
                <c:pt idx="3841">
                  <c:v>399.10199999999998</c:v>
                </c:pt>
                <c:pt idx="3842">
                  <c:v>399.202</c:v>
                </c:pt>
                <c:pt idx="3843">
                  <c:v>399.30200000000002</c:v>
                </c:pt>
                <c:pt idx="3844">
                  <c:v>399.40199999999999</c:v>
                </c:pt>
                <c:pt idx="3845">
                  <c:v>399.50200000000001</c:v>
                </c:pt>
                <c:pt idx="3846">
                  <c:v>399.60199999999998</c:v>
                </c:pt>
                <c:pt idx="3847">
                  <c:v>399.702</c:v>
                </c:pt>
                <c:pt idx="3848">
                  <c:v>399.80200000000002</c:v>
                </c:pt>
                <c:pt idx="3849">
                  <c:v>399.90199999999999</c:v>
                </c:pt>
                <c:pt idx="3850">
                  <c:v>400</c:v>
                </c:pt>
                <c:pt idx="3851">
                  <c:v>400.01799999999997</c:v>
                </c:pt>
                <c:pt idx="3852">
                  <c:v>401</c:v>
                </c:pt>
                <c:pt idx="3853">
                  <c:v>401.01799999999997</c:v>
                </c:pt>
                <c:pt idx="3854">
                  <c:v>402</c:v>
                </c:pt>
                <c:pt idx="3855">
                  <c:v>402.01799999999997</c:v>
                </c:pt>
                <c:pt idx="3856">
                  <c:v>403</c:v>
                </c:pt>
                <c:pt idx="3857">
                  <c:v>403.01799999999997</c:v>
                </c:pt>
                <c:pt idx="3858">
                  <c:v>404</c:v>
                </c:pt>
                <c:pt idx="3859">
                  <c:v>404.01799999999997</c:v>
                </c:pt>
                <c:pt idx="3860">
                  <c:v>405</c:v>
                </c:pt>
                <c:pt idx="3861">
                  <c:v>405.01799999999997</c:v>
                </c:pt>
                <c:pt idx="3862">
                  <c:v>406</c:v>
                </c:pt>
                <c:pt idx="3863">
                  <c:v>406.01799999999997</c:v>
                </c:pt>
                <c:pt idx="3864">
                  <c:v>407</c:v>
                </c:pt>
                <c:pt idx="3865">
                  <c:v>407.01799999999997</c:v>
                </c:pt>
                <c:pt idx="3866">
                  <c:v>408</c:v>
                </c:pt>
                <c:pt idx="3867">
                  <c:v>408.01799999999997</c:v>
                </c:pt>
                <c:pt idx="3868">
                  <c:v>409</c:v>
                </c:pt>
                <c:pt idx="3869">
                  <c:v>409.01799999999997</c:v>
                </c:pt>
                <c:pt idx="3870">
                  <c:v>410</c:v>
                </c:pt>
                <c:pt idx="3871">
                  <c:v>410.01799999999997</c:v>
                </c:pt>
                <c:pt idx="3872">
                  <c:v>411</c:v>
                </c:pt>
                <c:pt idx="3873">
                  <c:v>411.01799999999997</c:v>
                </c:pt>
                <c:pt idx="3874">
                  <c:v>412</c:v>
                </c:pt>
                <c:pt idx="3875">
                  <c:v>412.01799999999997</c:v>
                </c:pt>
                <c:pt idx="3876">
                  <c:v>413</c:v>
                </c:pt>
                <c:pt idx="3877">
                  <c:v>413.01799999999997</c:v>
                </c:pt>
                <c:pt idx="3878">
                  <c:v>414</c:v>
                </c:pt>
                <c:pt idx="3879">
                  <c:v>414.01799999999997</c:v>
                </c:pt>
                <c:pt idx="3880">
                  <c:v>415</c:v>
                </c:pt>
                <c:pt idx="3881">
                  <c:v>415.01799999999997</c:v>
                </c:pt>
                <c:pt idx="3882">
                  <c:v>416</c:v>
                </c:pt>
                <c:pt idx="3883">
                  <c:v>416.01799999999997</c:v>
                </c:pt>
                <c:pt idx="3884">
                  <c:v>417</c:v>
                </c:pt>
                <c:pt idx="3885">
                  <c:v>417.01799999999997</c:v>
                </c:pt>
                <c:pt idx="3886">
                  <c:v>418</c:v>
                </c:pt>
                <c:pt idx="3887">
                  <c:v>418.01799999999997</c:v>
                </c:pt>
                <c:pt idx="3888">
                  <c:v>419</c:v>
                </c:pt>
                <c:pt idx="3889">
                  <c:v>419.01799999999997</c:v>
                </c:pt>
                <c:pt idx="3890">
                  <c:v>420</c:v>
                </c:pt>
                <c:pt idx="3891">
                  <c:v>420.01799999999997</c:v>
                </c:pt>
                <c:pt idx="3892">
                  <c:v>421</c:v>
                </c:pt>
                <c:pt idx="3893">
                  <c:v>421.01799999999997</c:v>
                </c:pt>
                <c:pt idx="3894">
                  <c:v>422</c:v>
                </c:pt>
                <c:pt idx="3895">
                  <c:v>422.01799999999997</c:v>
                </c:pt>
                <c:pt idx="3896">
                  <c:v>423</c:v>
                </c:pt>
                <c:pt idx="3897">
                  <c:v>423.01799999999997</c:v>
                </c:pt>
                <c:pt idx="3898">
                  <c:v>424</c:v>
                </c:pt>
                <c:pt idx="3899">
                  <c:v>424.01799999999997</c:v>
                </c:pt>
                <c:pt idx="3900">
                  <c:v>425</c:v>
                </c:pt>
                <c:pt idx="3901">
                  <c:v>425.01799999999997</c:v>
                </c:pt>
                <c:pt idx="3902">
                  <c:v>426</c:v>
                </c:pt>
                <c:pt idx="3903">
                  <c:v>426.01799999999997</c:v>
                </c:pt>
                <c:pt idx="3904">
                  <c:v>427</c:v>
                </c:pt>
                <c:pt idx="3905">
                  <c:v>427.01799999999997</c:v>
                </c:pt>
                <c:pt idx="3906">
                  <c:v>428</c:v>
                </c:pt>
                <c:pt idx="3907">
                  <c:v>428.01799999999997</c:v>
                </c:pt>
                <c:pt idx="3908">
                  <c:v>429</c:v>
                </c:pt>
                <c:pt idx="3909">
                  <c:v>429.01799999999997</c:v>
                </c:pt>
                <c:pt idx="3910">
                  <c:v>430</c:v>
                </c:pt>
                <c:pt idx="3911">
                  <c:v>430.01799999999997</c:v>
                </c:pt>
                <c:pt idx="3912">
                  <c:v>431</c:v>
                </c:pt>
                <c:pt idx="3913">
                  <c:v>431.01799999999997</c:v>
                </c:pt>
                <c:pt idx="3914">
                  <c:v>432</c:v>
                </c:pt>
                <c:pt idx="3915">
                  <c:v>432.01799999999997</c:v>
                </c:pt>
                <c:pt idx="3916">
                  <c:v>433</c:v>
                </c:pt>
                <c:pt idx="3917">
                  <c:v>433.01799999999997</c:v>
                </c:pt>
                <c:pt idx="3918">
                  <c:v>434</c:v>
                </c:pt>
                <c:pt idx="3919">
                  <c:v>434.01799999999997</c:v>
                </c:pt>
                <c:pt idx="3920">
                  <c:v>435</c:v>
                </c:pt>
                <c:pt idx="3921">
                  <c:v>435.01799999999997</c:v>
                </c:pt>
                <c:pt idx="3922">
                  <c:v>436</c:v>
                </c:pt>
                <c:pt idx="3923">
                  <c:v>436.01799999999997</c:v>
                </c:pt>
                <c:pt idx="3924">
                  <c:v>437</c:v>
                </c:pt>
                <c:pt idx="3925">
                  <c:v>437.01799999999997</c:v>
                </c:pt>
                <c:pt idx="3926">
                  <c:v>438</c:v>
                </c:pt>
                <c:pt idx="3927">
                  <c:v>438.01799999999997</c:v>
                </c:pt>
                <c:pt idx="3928">
                  <c:v>439</c:v>
                </c:pt>
                <c:pt idx="3929">
                  <c:v>439.01799999999997</c:v>
                </c:pt>
                <c:pt idx="3930">
                  <c:v>440</c:v>
                </c:pt>
                <c:pt idx="3931">
                  <c:v>440.01799999999997</c:v>
                </c:pt>
                <c:pt idx="3932">
                  <c:v>441</c:v>
                </c:pt>
                <c:pt idx="3933">
                  <c:v>441.01799999999997</c:v>
                </c:pt>
                <c:pt idx="3934">
                  <c:v>442</c:v>
                </c:pt>
                <c:pt idx="3935">
                  <c:v>442.01799999999997</c:v>
                </c:pt>
                <c:pt idx="3936">
                  <c:v>443</c:v>
                </c:pt>
                <c:pt idx="3937">
                  <c:v>443.01799999999997</c:v>
                </c:pt>
                <c:pt idx="3938">
                  <c:v>444</c:v>
                </c:pt>
                <c:pt idx="3939">
                  <c:v>444.01799999999997</c:v>
                </c:pt>
                <c:pt idx="3940">
                  <c:v>445</c:v>
                </c:pt>
                <c:pt idx="3941">
                  <c:v>445.01799999999997</c:v>
                </c:pt>
                <c:pt idx="3942">
                  <c:v>446</c:v>
                </c:pt>
                <c:pt idx="3943">
                  <c:v>446.01799999999997</c:v>
                </c:pt>
                <c:pt idx="3944">
                  <c:v>447</c:v>
                </c:pt>
                <c:pt idx="3945">
                  <c:v>447.01799999999997</c:v>
                </c:pt>
                <c:pt idx="3946">
                  <c:v>448</c:v>
                </c:pt>
                <c:pt idx="3947">
                  <c:v>448.01799999999997</c:v>
                </c:pt>
                <c:pt idx="3948">
                  <c:v>449</c:v>
                </c:pt>
                <c:pt idx="3949">
                  <c:v>449.01799999999997</c:v>
                </c:pt>
                <c:pt idx="3950">
                  <c:v>450</c:v>
                </c:pt>
                <c:pt idx="3951">
                  <c:v>450.01799999999997</c:v>
                </c:pt>
                <c:pt idx="3952">
                  <c:v>451</c:v>
                </c:pt>
                <c:pt idx="3953">
                  <c:v>451.01799999999997</c:v>
                </c:pt>
                <c:pt idx="3954">
                  <c:v>452</c:v>
                </c:pt>
                <c:pt idx="3955">
                  <c:v>452.01799999999997</c:v>
                </c:pt>
                <c:pt idx="3956">
                  <c:v>453</c:v>
                </c:pt>
                <c:pt idx="3957">
                  <c:v>453.01799999999997</c:v>
                </c:pt>
                <c:pt idx="3958">
                  <c:v>454</c:v>
                </c:pt>
                <c:pt idx="3959">
                  <c:v>454.01799999999997</c:v>
                </c:pt>
                <c:pt idx="3960">
                  <c:v>455</c:v>
                </c:pt>
                <c:pt idx="3961">
                  <c:v>455.01799999999997</c:v>
                </c:pt>
                <c:pt idx="3962">
                  <c:v>456</c:v>
                </c:pt>
                <c:pt idx="3963">
                  <c:v>456.01799999999997</c:v>
                </c:pt>
                <c:pt idx="3964">
                  <c:v>457</c:v>
                </c:pt>
                <c:pt idx="3965">
                  <c:v>457.01799999999997</c:v>
                </c:pt>
                <c:pt idx="3966">
                  <c:v>458</c:v>
                </c:pt>
                <c:pt idx="3967">
                  <c:v>458.01799999999997</c:v>
                </c:pt>
                <c:pt idx="3968">
                  <c:v>459</c:v>
                </c:pt>
                <c:pt idx="3969">
                  <c:v>459.01799999999997</c:v>
                </c:pt>
                <c:pt idx="3970">
                  <c:v>460</c:v>
                </c:pt>
                <c:pt idx="3971">
                  <c:v>460.01799999999997</c:v>
                </c:pt>
                <c:pt idx="3972">
                  <c:v>461</c:v>
                </c:pt>
                <c:pt idx="3973">
                  <c:v>461.01799999999997</c:v>
                </c:pt>
                <c:pt idx="3974">
                  <c:v>462</c:v>
                </c:pt>
                <c:pt idx="3975">
                  <c:v>462.01799999999997</c:v>
                </c:pt>
                <c:pt idx="3976">
                  <c:v>463</c:v>
                </c:pt>
                <c:pt idx="3977">
                  <c:v>463.01799999999997</c:v>
                </c:pt>
                <c:pt idx="3978">
                  <c:v>464</c:v>
                </c:pt>
                <c:pt idx="3979">
                  <c:v>464.01799999999997</c:v>
                </c:pt>
                <c:pt idx="3980">
                  <c:v>465</c:v>
                </c:pt>
                <c:pt idx="3981">
                  <c:v>465.01799999999997</c:v>
                </c:pt>
                <c:pt idx="3982">
                  <c:v>466</c:v>
                </c:pt>
                <c:pt idx="3983">
                  <c:v>466.01799999999997</c:v>
                </c:pt>
                <c:pt idx="3984">
                  <c:v>467</c:v>
                </c:pt>
                <c:pt idx="3985">
                  <c:v>467.01799999999997</c:v>
                </c:pt>
                <c:pt idx="3986">
                  <c:v>468</c:v>
                </c:pt>
                <c:pt idx="3987">
                  <c:v>468.01799999999997</c:v>
                </c:pt>
                <c:pt idx="3988">
                  <c:v>469</c:v>
                </c:pt>
                <c:pt idx="3989">
                  <c:v>469.01799999999997</c:v>
                </c:pt>
                <c:pt idx="3990">
                  <c:v>470</c:v>
                </c:pt>
                <c:pt idx="3991">
                  <c:v>470.01799999999997</c:v>
                </c:pt>
                <c:pt idx="3992">
                  <c:v>471</c:v>
                </c:pt>
                <c:pt idx="3993">
                  <c:v>471.01799999999997</c:v>
                </c:pt>
                <c:pt idx="3994">
                  <c:v>472</c:v>
                </c:pt>
                <c:pt idx="3995">
                  <c:v>472.01799999999997</c:v>
                </c:pt>
                <c:pt idx="3996">
                  <c:v>473</c:v>
                </c:pt>
                <c:pt idx="3997">
                  <c:v>473.01799999999997</c:v>
                </c:pt>
                <c:pt idx="3998">
                  <c:v>474</c:v>
                </c:pt>
                <c:pt idx="3999">
                  <c:v>474.01799999999997</c:v>
                </c:pt>
                <c:pt idx="4000">
                  <c:v>475</c:v>
                </c:pt>
                <c:pt idx="4001">
                  <c:v>475.01799999999997</c:v>
                </c:pt>
                <c:pt idx="4002">
                  <c:v>476</c:v>
                </c:pt>
                <c:pt idx="4003">
                  <c:v>476.01799999999997</c:v>
                </c:pt>
                <c:pt idx="4004">
                  <c:v>477</c:v>
                </c:pt>
                <c:pt idx="4005">
                  <c:v>477.01799999999997</c:v>
                </c:pt>
                <c:pt idx="4006">
                  <c:v>478</c:v>
                </c:pt>
                <c:pt idx="4007">
                  <c:v>478.01799999999997</c:v>
                </c:pt>
                <c:pt idx="4008">
                  <c:v>479</c:v>
                </c:pt>
                <c:pt idx="4009">
                  <c:v>479.01799999999997</c:v>
                </c:pt>
                <c:pt idx="4010">
                  <c:v>480</c:v>
                </c:pt>
                <c:pt idx="4011">
                  <c:v>480.01799999999997</c:v>
                </c:pt>
                <c:pt idx="4012">
                  <c:v>481</c:v>
                </c:pt>
                <c:pt idx="4013">
                  <c:v>481.01799999999997</c:v>
                </c:pt>
                <c:pt idx="4014">
                  <c:v>482</c:v>
                </c:pt>
                <c:pt idx="4015">
                  <c:v>482.01799999999997</c:v>
                </c:pt>
                <c:pt idx="4016">
                  <c:v>483</c:v>
                </c:pt>
                <c:pt idx="4017">
                  <c:v>483.01799999999997</c:v>
                </c:pt>
                <c:pt idx="4018">
                  <c:v>484</c:v>
                </c:pt>
                <c:pt idx="4019">
                  <c:v>484.01799999999997</c:v>
                </c:pt>
                <c:pt idx="4020">
                  <c:v>485</c:v>
                </c:pt>
                <c:pt idx="4021">
                  <c:v>485.01799999999997</c:v>
                </c:pt>
                <c:pt idx="4022">
                  <c:v>486</c:v>
                </c:pt>
                <c:pt idx="4023">
                  <c:v>486.01799999999997</c:v>
                </c:pt>
                <c:pt idx="4024">
                  <c:v>487</c:v>
                </c:pt>
                <c:pt idx="4025">
                  <c:v>487.01799999999997</c:v>
                </c:pt>
                <c:pt idx="4026">
                  <c:v>488</c:v>
                </c:pt>
                <c:pt idx="4027">
                  <c:v>488.01799999999997</c:v>
                </c:pt>
                <c:pt idx="4028">
                  <c:v>489</c:v>
                </c:pt>
                <c:pt idx="4029">
                  <c:v>489.01799999999997</c:v>
                </c:pt>
                <c:pt idx="4030">
                  <c:v>490</c:v>
                </c:pt>
                <c:pt idx="4031">
                  <c:v>490.01799999999997</c:v>
                </c:pt>
                <c:pt idx="4032">
                  <c:v>491</c:v>
                </c:pt>
                <c:pt idx="4033">
                  <c:v>491.01799999999997</c:v>
                </c:pt>
                <c:pt idx="4034">
                  <c:v>492</c:v>
                </c:pt>
                <c:pt idx="4035">
                  <c:v>492.01799999999997</c:v>
                </c:pt>
                <c:pt idx="4036">
                  <c:v>493</c:v>
                </c:pt>
                <c:pt idx="4037">
                  <c:v>493.01799999999997</c:v>
                </c:pt>
                <c:pt idx="4038">
                  <c:v>494</c:v>
                </c:pt>
                <c:pt idx="4039">
                  <c:v>494.01799999999997</c:v>
                </c:pt>
                <c:pt idx="4040">
                  <c:v>495</c:v>
                </c:pt>
                <c:pt idx="4041">
                  <c:v>495.01799999999997</c:v>
                </c:pt>
                <c:pt idx="4042">
                  <c:v>496</c:v>
                </c:pt>
                <c:pt idx="4043">
                  <c:v>496.01799999999997</c:v>
                </c:pt>
                <c:pt idx="4044">
                  <c:v>497</c:v>
                </c:pt>
                <c:pt idx="4045">
                  <c:v>497.01799999999997</c:v>
                </c:pt>
                <c:pt idx="4046">
                  <c:v>498</c:v>
                </c:pt>
                <c:pt idx="4047">
                  <c:v>498.01799999999997</c:v>
                </c:pt>
                <c:pt idx="4048">
                  <c:v>499</c:v>
                </c:pt>
                <c:pt idx="4049">
                  <c:v>499.01799999999997</c:v>
                </c:pt>
                <c:pt idx="4050">
                  <c:v>500</c:v>
                </c:pt>
                <c:pt idx="4051">
                  <c:v>500.01799999999997</c:v>
                </c:pt>
                <c:pt idx="4052">
                  <c:v>501</c:v>
                </c:pt>
                <c:pt idx="4053">
                  <c:v>501.01799999999997</c:v>
                </c:pt>
                <c:pt idx="4054">
                  <c:v>502</c:v>
                </c:pt>
                <c:pt idx="4055">
                  <c:v>502.01799999999997</c:v>
                </c:pt>
                <c:pt idx="4056">
                  <c:v>503</c:v>
                </c:pt>
                <c:pt idx="4057">
                  <c:v>503.01799999999997</c:v>
                </c:pt>
                <c:pt idx="4058">
                  <c:v>504</c:v>
                </c:pt>
                <c:pt idx="4059">
                  <c:v>504.01799999999997</c:v>
                </c:pt>
                <c:pt idx="4060">
                  <c:v>505</c:v>
                </c:pt>
                <c:pt idx="4061">
                  <c:v>505.01799999999997</c:v>
                </c:pt>
                <c:pt idx="4062">
                  <c:v>506</c:v>
                </c:pt>
                <c:pt idx="4063">
                  <c:v>506.01799999999997</c:v>
                </c:pt>
                <c:pt idx="4064">
                  <c:v>507</c:v>
                </c:pt>
                <c:pt idx="4065">
                  <c:v>507.01799999999997</c:v>
                </c:pt>
                <c:pt idx="4066">
                  <c:v>508</c:v>
                </c:pt>
                <c:pt idx="4067">
                  <c:v>508.01799999999997</c:v>
                </c:pt>
                <c:pt idx="4068">
                  <c:v>509</c:v>
                </c:pt>
                <c:pt idx="4069">
                  <c:v>509.01799999999997</c:v>
                </c:pt>
                <c:pt idx="4070">
                  <c:v>510</c:v>
                </c:pt>
                <c:pt idx="4071">
                  <c:v>510.01799999999997</c:v>
                </c:pt>
                <c:pt idx="4072">
                  <c:v>511</c:v>
                </c:pt>
                <c:pt idx="4073">
                  <c:v>511.01799999999997</c:v>
                </c:pt>
                <c:pt idx="4074">
                  <c:v>512</c:v>
                </c:pt>
                <c:pt idx="4075">
                  <c:v>512.01800000000003</c:v>
                </c:pt>
                <c:pt idx="4076">
                  <c:v>513</c:v>
                </c:pt>
                <c:pt idx="4077">
                  <c:v>513.01800000000003</c:v>
                </c:pt>
                <c:pt idx="4078">
                  <c:v>514</c:v>
                </c:pt>
                <c:pt idx="4079">
                  <c:v>514.01800000000003</c:v>
                </c:pt>
                <c:pt idx="4080">
                  <c:v>515</c:v>
                </c:pt>
                <c:pt idx="4081">
                  <c:v>515.01800000000003</c:v>
                </c:pt>
                <c:pt idx="4082">
                  <c:v>516</c:v>
                </c:pt>
                <c:pt idx="4083">
                  <c:v>516.01800000000003</c:v>
                </c:pt>
                <c:pt idx="4084">
                  <c:v>517</c:v>
                </c:pt>
                <c:pt idx="4085">
                  <c:v>517.01800000000003</c:v>
                </c:pt>
                <c:pt idx="4086">
                  <c:v>518</c:v>
                </c:pt>
                <c:pt idx="4087">
                  <c:v>518.01800000000003</c:v>
                </c:pt>
                <c:pt idx="4088">
                  <c:v>519</c:v>
                </c:pt>
                <c:pt idx="4089">
                  <c:v>519.01800000000003</c:v>
                </c:pt>
                <c:pt idx="4090">
                  <c:v>520</c:v>
                </c:pt>
                <c:pt idx="4091">
                  <c:v>520.01800000000003</c:v>
                </c:pt>
                <c:pt idx="4092">
                  <c:v>521</c:v>
                </c:pt>
                <c:pt idx="4093">
                  <c:v>521.01800000000003</c:v>
                </c:pt>
                <c:pt idx="4094">
                  <c:v>522</c:v>
                </c:pt>
                <c:pt idx="4095">
                  <c:v>522.01800000000003</c:v>
                </c:pt>
                <c:pt idx="4096">
                  <c:v>523</c:v>
                </c:pt>
                <c:pt idx="4097">
                  <c:v>523.01800000000003</c:v>
                </c:pt>
                <c:pt idx="4098">
                  <c:v>524</c:v>
                </c:pt>
                <c:pt idx="4099">
                  <c:v>524.01800000000003</c:v>
                </c:pt>
                <c:pt idx="4100">
                  <c:v>525</c:v>
                </c:pt>
                <c:pt idx="4101">
                  <c:v>525.01800000000003</c:v>
                </c:pt>
                <c:pt idx="4102">
                  <c:v>526</c:v>
                </c:pt>
                <c:pt idx="4103">
                  <c:v>526.01800000000003</c:v>
                </c:pt>
                <c:pt idx="4104">
                  <c:v>527</c:v>
                </c:pt>
                <c:pt idx="4105">
                  <c:v>527.01800000000003</c:v>
                </c:pt>
                <c:pt idx="4106">
                  <c:v>528</c:v>
                </c:pt>
                <c:pt idx="4107">
                  <c:v>528.01800000000003</c:v>
                </c:pt>
                <c:pt idx="4108">
                  <c:v>529</c:v>
                </c:pt>
                <c:pt idx="4109">
                  <c:v>529.01800000000003</c:v>
                </c:pt>
                <c:pt idx="4110">
                  <c:v>530</c:v>
                </c:pt>
                <c:pt idx="4111">
                  <c:v>530.01800000000003</c:v>
                </c:pt>
                <c:pt idx="4112">
                  <c:v>531</c:v>
                </c:pt>
                <c:pt idx="4113">
                  <c:v>531.01800000000003</c:v>
                </c:pt>
                <c:pt idx="4114">
                  <c:v>532</c:v>
                </c:pt>
                <c:pt idx="4115">
                  <c:v>532.01800000000003</c:v>
                </c:pt>
                <c:pt idx="4116">
                  <c:v>533</c:v>
                </c:pt>
                <c:pt idx="4117">
                  <c:v>533.01800000000003</c:v>
                </c:pt>
                <c:pt idx="4118">
                  <c:v>534</c:v>
                </c:pt>
                <c:pt idx="4119">
                  <c:v>534.01800000000003</c:v>
                </c:pt>
                <c:pt idx="4120">
                  <c:v>535</c:v>
                </c:pt>
                <c:pt idx="4121">
                  <c:v>535.01800000000003</c:v>
                </c:pt>
                <c:pt idx="4122">
                  <c:v>536</c:v>
                </c:pt>
                <c:pt idx="4123">
                  <c:v>536.01800000000003</c:v>
                </c:pt>
                <c:pt idx="4124">
                  <c:v>537</c:v>
                </c:pt>
                <c:pt idx="4125">
                  <c:v>537.01800000000003</c:v>
                </c:pt>
                <c:pt idx="4126">
                  <c:v>538</c:v>
                </c:pt>
                <c:pt idx="4127">
                  <c:v>538.01800000000003</c:v>
                </c:pt>
                <c:pt idx="4128">
                  <c:v>539</c:v>
                </c:pt>
                <c:pt idx="4129">
                  <c:v>539.01800000000003</c:v>
                </c:pt>
                <c:pt idx="4130">
                  <c:v>540</c:v>
                </c:pt>
                <c:pt idx="4131">
                  <c:v>540.01800000000003</c:v>
                </c:pt>
                <c:pt idx="4132">
                  <c:v>541</c:v>
                </c:pt>
                <c:pt idx="4133">
                  <c:v>541.01800000000003</c:v>
                </c:pt>
                <c:pt idx="4134">
                  <c:v>542</c:v>
                </c:pt>
                <c:pt idx="4135">
                  <c:v>542.01800000000003</c:v>
                </c:pt>
                <c:pt idx="4136">
                  <c:v>543</c:v>
                </c:pt>
                <c:pt idx="4137">
                  <c:v>543.01800000000003</c:v>
                </c:pt>
                <c:pt idx="4138">
                  <c:v>544</c:v>
                </c:pt>
                <c:pt idx="4139">
                  <c:v>544.01800000000003</c:v>
                </c:pt>
                <c:pt idx="4140">
                  <c:v>545</c:v>
                </c:pt>
                <c:pt idx="4141">
                  <c:v>545.01800000000003</c:v>
                </c:pt>
                <c:pt idx="4142">
                  <c:v>546</c:v>
                </c:pt>
                <c:pt idx="4143">
                  <c:v>546.01800000000003</c:v>
                </c:pt>
                <c:pt idx="4144">
                  <c:v>547</c:v>
                </c:pt>
                <c:pt idx="4145">
                  <c:v>547.01800000000003</c:v>
                </c:pt>
                <c:pt idx="4146">
                  <c:v>548</c:v>
                </c:pt>
                <c:pt idx="4147">
                  <c:v>548.01800000000003</c:v>
                </c:pt>
                <c:pt idx="4148">
                  <c:v>549</c:v>
                </c:pt>
                <c:pt idx="4149">
                  <c:v>549.01800000000003</c:v>
                </c:pt>
                <c:pt idx="4150">
                  <c:v>550</c:v>
                </c:pt>
                <c:pt idx="4151">
                  <c:v>550.01800000000003</c:v>
                </c:pt>
                <c:pt idx="4152">
                  <c:v>551</c:v>
                </c:pt>
                <c:pt idx="4153">
                  <c:v>551.01800000000003</c:v>
                </c:pt>
                <c:pt idx="4154">
                  <c:v>552</c:v>
                </c:pt>
                <c:pt idx="4155">
                  <c:v>552.01800000000003</c:v>
                </c:pt>
                <c:pt idx="4156">
                  <c:v>553</c:v>
                </c:pt>
                <c:pt idx="4157">
                  <c:v>553.01800000000003</c:v>
                </c:pt>
                <c:pt idx="4158">
                  <c:v>554</c:v>
                </c:pt>
                <c:pt idx="4159">
                  <c:v>554.01800000000003</c:v>
                </c:pt>
                <c:pt idx="4160">
                  <c:v>555</c:v>
                </c:pt>
                <c:pt idx="4161">
                  <c:v>555.01800000000003</c:v>
                </c:pt>
                <c:pt idx="4162">
                  <c:v>556</c:v>
                </c:pt>
                <c:pt idx="4163">
                  <c:v>556.01800000000003</c:v>
                </c:pt>
                <c:pt idx="4164">
                  <c:v>557</c:v>
                </c:pt>
                <c:pt idx="4165">
                  <c:v>557.01800000000003</c:v>
                </c:pt>
                <c:pt idx="4166">
                  <c:v>558</c:v>
                </c:pt>
                <c:pt idx="4167">
                  <c:v>558.01800000000003</c:v>
                </c:pt>
                <c:pt idx="4168">
                  <c:v>559</c:v>
                </c:pt>
                <c:pt idx="4169">
                  <c:v>559.01800000000003</c:v>
                </c:pt>
                <c:pt idx="4170">
                  <c:v>560</c:v>
                </c:pt>
                <c:pt idx="4171">
                  <c:v>560.01800000000003</c:v>
                </c:pt>
                <c:pt idx="4172">
                  <c:v>561</c:v>
                </c:pt>
                <c:pt idx="4173">
                  <c:v>561.01800000000003</c:v>
                </c:pt>
                <c:pt idx="4174">
                  <c:v>562</c:v>
                </c:pt>
                <c:pt idx="4175">
                  <c:v>562.01800000000003</c:v>
                </c:pt>
                <c:pt idx="4176">
                  <c:v>563</c:v>
                </c:pt>
                <c:pt idx="4177">
                  <c:v>563.01800000000003</c:v>
                </c:pt>
                <c:pt idx="4178">
                  <c:v>564</c:v>
                </c:pt>
                <c:pt idx="4179">
                  <c:v>564.01800000000003</c:v>
                </c:pt>
                <c:pt idx="4180">
                  <c:v>565</c:v>
                </c:pt>
                <c:pt idx="4181">
                  <c:v>565.01800000000003</c:v>
                </c:pt>
                <c:pt idx="4182">
                  <c:v>566</c:v>
                </c:pt>
                <c:pt idx="4183">
                  <c:v>566.01800000000003</c:v>
                </c:pt>
                <c:pt idx="4184">
                  <c:v>567</c:v>
                </c:pt>
                <c:pt idx="4185">
                  <c:v>567.01800000000003</c:v>
                </c:pt>
                <c:pt idx="4186">
                  <c:v>568</c:v>
                </c:pt>
                <c:pt idx="4187">
                  <c:v>568.01800000000003</c:v>
                </c:pt>
                <c:pt idx="4188">
                  <c:v>569</c:v>
                </c:pt>
                <c:pt idx="4189">
                  <c:v>569.01800000000003</c:v>
                </c:pt>
                <c:pt idx="4190">
                  <c:v>570</c:v>
                </c:pt>
                <c:pt idx="4191">
                  <c:v>570.01800000000003</c:v>
                </c:pt>
                <c:pt idx="4192">
                  <c:v>571</c:v>
                </c:pt>
                <c:pt idx="4193">
                  <c:v>571.01800000000003</c:v>
                </c:pt>
                <c:pt idx="4194">
                  <c:v>572</c:v>
                </c:pt>
                <c:pt idx="4195">
                  <c:v>572.01800000000003</c:v>
                </c:pt>
                <c:pt idx="4196">
                  <c:v>573</c:v>
                </c:pt>
                <c:pt idx="4197">
                  <c:v>573.01800000000003</c:v>
                </c:pt>
                <c:pt idx="4198">
                  <c:v>574</c:v>
                </c:pt>
                <c:pt idx="4199">
                  <c:v>574.01800000000003</c:v>
                </c:pt>
                <c:pt idx="4200">
                  <c:v>575</c:v>
                </c:pt>
                <c:pt idx="4201">
                  <c:v>575.01800000000003</c:v>
                </c:pt>
                <c:pt idx="4202">
                  <c:v>576</c:v>
                </c:pt>
                <c:pt idx="4203">
                  <c:v>576.01800000000003</c:v>
                </c:pt>
                <c:pt idx="4204">
                  <c:v>577</c:v>
                </c:pt>
                <c:pt idx="4205">
                  <c:v>577.01800000000003</c:v>
                </c:pt>
                <c:pt idx="4206">
                  <c:v>578</c:v>
                </c:pt>
                <c:pt idx="4207">
                  <c:v>578.01800000000003</c:v>
                </c:pt>
                <c:pt idx="4208">
                  <c:v>579</c:v>
                </c:pt>
                <c:pt idx="4209">
                  <c:v>579.01800000000003</c:v>
                </c:pt>
                <c:pt idx="4210">
                  <c:v>580</c:v>
                </c:pt>
                <c:pt idx="4211">
                  <c:v>580.01800000000003</c:v>
                </c:pt>
                <c:pt idx="4212">
                  <c:v>581</c:v>
                </c:pt>
                <c:pt idx="4213">
                  <c:v>581.01800000000003</c:v>
                </c:pt>
                <c:pt idx="4214">
                  <c:v>582</c:v>
                </c:pt>
                <c:pt idx="4215">
                  <c:v>582.01800000000003</c:v>
                </c:pt>
                <c:pt idx="4216">
                  <c:v>583</c:v>
                </c:pt>
                <c:pt idx="4217">
                  <c:v>583.01800000000003</c:v>
                </c:pt>
                <c:pt idx="4218">
                  <c:v>584</c:v>
                </c:pt>
                <c:pt idx="4219">
                  <c:v>584.01800000000003</c:v>
                </c:pt>
                <c:pt idx="4220">
                  <c:v>585</c:v>
                </c:pt>
                <c:pt idx="4221">
                  <c:v>585.01800000000003</c:v>
                </c:pt>
                <c:pt idx="4222">
                  <c:v>586</c:v>
                </c:pt>
                <c:pt idx="4223">
                  <c:v>586.01800000000003</c:v>
                </c:pt>
                <c:pt idx="4224">
                  <c:v>587</c:v>
                </c:pt>
                <c:pt idx="4225">
                  <c:v>587.01800000000003</c:v>
                </c:pt>
                <c:pt idx="4226">
                  <c:v>588</c:v>
                </c:pt>
                <c:pt idx="4227">
                  <c:v>588.01800000000003</c:v>
                </c:pt>
                <c:pt idx="4228">
                  <c:v>589</c:v>
                </c:pt>
                <c:pt idx="4229">
                  <c:v>589.01800000000003</c:v>
                </c:pt>
                <c:pt idx="4230">
                  <c:v>590</c:v>
                </c:pt>
                <c:pt idx="4231">
                  <c:v>590.01800000000003</c:v>
                </c:pt>
                <c:pt idx="4232">
                  <c:v>591</c:v>
                </c:pt>
                <c:pt idx="4233">
                  <c:v>591.01800000000003</c:v>
                </c:pt>
                <c:pt idx="4234">
                  <c:v>592</c:v>
                </c:pt>
                <c:pt idx="4235">
                  <c:v>592.01800000000003</c:v>
                </c:pt>
                <c:pt idx="4236">
                  <c:v>593</c:v>
                </c:pt>
                <c:pt idx="4237">
                  <c:v>593.01800000000003</c:v>
                </c:pt>
                <c:pt idx="4238">
                  <c:v>594</c:v>
                </c:pt>
                <c:pt idx="4239">
                  <c:v>594.01800000000003</c:v>
                </c:pt>
                <c:pt idx="4240">
                  <c:v>595</c:v>
                </c:pt>
                <c:pt idx="4241">
                  <c:v>595.01800000000003</c:v>
                </c:pt>
                <c:pt idx="4242">
                  <c:v>596</c:v>
                </c:pt>
                <c:pt idx="4243">
                  <c:v>596.01800000000003</c:v>
                </c:pt>
                <c:pt idx="4244">
                  <c:v>597</c:v>
                </c:pt>
                <c:pt idx="4245">
                  <c:v>597.01800000000003</c:v>
                </c:pt>
                <c:pt idx="4246">
                  <c:v>598</c:v>
                </c:pt>
                <c:pt idx="4247">
                  <c:v>598.01800000000003</c:v>
                </c:pt>
                <c:pt idx="4248">
                  <c:v>599</c:v>
                </c:pt>
                <c:pt idx="4249">
                  <c:v>599.01800000000003</c:v>
                </c:pt>
                <c:pt idx="4250">
                  <c:v>600</c:v>
                </c:pt>
                <c:pt idx="4251">
                  <c:v>600.34100000000001</c:v>
                </c:pt>
                <c:pt idx="4252">
                  <c:v>601.00199999999995</c:v>
                </c:pt>
                <c:pt idx="4253">
                  <c:v>602.00199999999995</c:v>
                </c:pt>
                <c:pt idx="4254">
                  <c:v>603.00300000000004</c:v>
                </c:pt>
                <c:pt idx="4255">
                  <c:v>604.00300000000004</c:v>
                </c:pt>
                <c:pt idx="4256">
                  <c:v>605.00400000000002</c:v>
                </c:pt>
                <c:pt idx="4257">
                  <c:v>606.00400000000002</c:v>
                </c:pt>
                <c:pt idx="4258">
                  <c:v>607.005</c:v>
                </c:pt>
                <c:pt idx="4259">
                  <c:v>608.005</c:v>
                </c:pt>
                <c:pt idx="4260">
                  <c:v>609.00599999999997</c:v>
                </c:pt>
                <c:pt idx="4261">
                  <c:v>610.00599999999997</c:v>
                </c:pt>
                <c:pt idx="4262">
                  <c:v>611.00699999999995</c:v>
                </c:pt>
                <c:pt idx="4263">
                  <c:v>612.00699999999995</c:v>
                </c:pt>
                <c:pt idx="4264">
                  <c:v>613.00800000000004</c:v>
                </c:pt>
                <c:pt idx="4265">
                  <c:v>614.00800000000004</c:v>
                </c:pt>
                <c:pt idx="4266">
                  <c:v>615.00900000000001</c:v>
                </c:pt>
                <c:pt idx="4267">
                  <c:v>616.00900000000001</c:v>
                </c:pt>
                <c:pt idx="4268">
                  <c:v>617.01</c:v>
                </c:pt>
                <c:pt idx="4269">
                  <c:v>618.01</c:v>
                </c:pt>
                <c:pt idx="4270">
                  <c:v>618.99099999999999</c:v>
                </c:pt>
                <c:pt idx="4271">
                  <c:v>619.99099999999999</c:v>
                </c:pt>
                <c:pt idx="4272">
                  <c:v>620.351</c:v>
                </c:pt>
                <c:pt idx="4273">
                  <c:v>620.99199999999996</c:v>
                </c:pt>
                <c:pt idx="4274">
                  <c:v>621.99199999999996</c:v>
                </c:pt>
                <c:pt idx="4275">
                  <c:v>622.99300000000005</c:v>
                </c:pt>
                <c:pt idx="4276">
                  <c:v>623.99300000000005</c:v>
                </c:pt>
                <c:pt idx="4277">
                  <c:v>624.99400000000003</c:v>
                </c:pt>
                <c:pt idx="4278">
                  <c:v>625.99400000000003</c:v>
                </c:pt>
                <c:pt idx="4279">
                  <c:v>626.995</c:v>
                </c:pt>
                <c:pt idx="4280">
                  <c:v>627.995</c:v>
                </c:pt>
                <c:pt idx="4281">
                  <c:v>628.99599999999998</c:v>
                </c:pt>
                <c:pt idx="4282">
                  <c:v>629.99599999999998</c:v>
                </c:pt>
                <c:pt idx="4283">
                  <c:v>630.99699999999996</c:v>
                </c:pt>
                <c:pt idx="4284">
                  <c:v>631.99699999999996</c:v>
                </c:pt>
                <c:pt idx="4285">
                  <c:v>632.99800000000005</c:v>
                </c:pt>
                <c:pt idx="4286">
                  <c:v>633.99800000000005</c:v>
                </c:pt>
                <c:pt idx="4287">
                  <c:v>634.99900000000002</c:v>
                </c:pt>
                <c:pt idx="4288">
                  <c:v>635.99900000000002</c:v>
                </c:pt>
                <c:pt idx="4289">
                  <c:v>637</c:v>
                </c:pt>
                <c:pt idx="4290">
                  <c:v>638</c:v>
                </c:pt>
                <c:pt idx="4291">
                  <c:v>639.00099999999998</c:v>
                </c:pt>
                <c:pt idx="4292">
                  <c:v>640.00099999999998</c:v>
                </c:pt>
                <c:pt idx="4293">
                  <c:v>640.36099999999999</c:v>
                </c:pt>
                <c:pt idx="4294">
                  <c:v>641.00199999999995</c:v>
                </c:pt>
                <c:pt idx="4295">
                  <c:v>642.00199999999995</c:v>
                </c:pt>
                <c:pt idx="4296">
                  <c:v>643.00300000000004</c:v>
                </c:pt>
                <c:pt idx="4297">
                  <c:v>644.00300000000004</c:v>
                </c:pt>
                <c:pt idx="4298">
                  <c:v>645.00400000000002</c:v>
                </c:pt>
                <c:pt idx="4299">
                  <c:v>646.00400000000002</c:v>
                </c:pt>
                <c:pt idx="4300">
                  <c:v>647.005</c:v>
                </c:pt>
                <c:pt idx="4301">
                  <c:v>648.005</c:v>
                </c:pt>
                <c:pt idx="4302">
                  <c:v>649.00599999999997</c:v>
                </c:pt>
                <c:pt idx="4303">
                  <c:v>650.00599999999997</c:v>
                </c:pt>
                <c:pt idx="4304">
                  <c:v>651.00699999999995</c:v>
                </c:pt>
                <c:pt idx="4305">
                  <c:v>652.00699999999995</c:v>
                </c:pt>
                <c:pt idx="4306">
                  <c:v>653.00800000000004</c:v>
                </c:pt>
                <c:pt idx="4307">
                  <c:v>654.00800000000004</c:v>
                </c:pt>
                <c:pt idx="4308">
                  <c:v>655.00900000000001</c:v>
                </c:pt>
                <c:pt idx="4309">
                  <c:v>656.00900000000001</c:v>
                </c:pt>
                <c:pt idx="4310">
                  <c:v>657.01</c:v>
                </c:pt>
                <c:pt idx="4311">
                  <c:v>658.01</c:v>
                </c:pt>
                <c:pt idx="4312">
                  <c:v>658.99</c:v>
                </c:pt>
                <c:pt idx="4313">
                  <c:v>659.99099999999999</c:v>
                </c:pt>
                <c:pt idx="4314">
                  <c:v>660.37099999999998</c:v>
                </c:pt>
                <c:pt idx="4315">
                  <c:v>660.99099999999999</c:v>
                </c:pt>
                <c:pt idx="4316">
                  <c:v>661.99199999999996</c:v>
                </c:pt>
                <c:pt idx="4317">
                  <c:v>662.99199999999996</c:v>
                </c:pt>
                <c:pt idx="4318">
                  <c:v>663.99300000000005</c:v>
                </c:pt>
                <c:pt idx="4319">
                  <c:v>664.99300000000005</c:v>
                </c:pt>
                <c:pt idx="4320">
                  <c:v>665.99400000000003</c:v>
                </c:pt>
                <c:pt idx="4321">
                  <c:v>666.99400000000003</c:v>
                </c:pt>
                <c:pt idx="4322">
                  <c:v>667.995</c:v>
                </c:pt>
                <c:pt idx="4323">
                  <c:v>668.995</c:v>
                </c:pt>
                <c:pt idx="4324">
                  <c:v>669.99599999999998</c:v>
                </c:pt>
                <c:pt idx="4325">
                  <c:v>670.99599999999998</c:v>
                </c:pt>
                <c:pt idx="4326">
                  <c:v>671.99699999999996</c:v>
                </c:pt>
                <c:pt idx="4327">
                  <c:v>672.99699999999996</c:v>
                </c:pt>
                <c:pt idx="4328">
                  <c:v>673.99800000000005</c:v>
                </c:pt>
                <c:pt idx="4329">
                  <c:v>674.99800000000005</c:v>
                </c:pt>
                <c:pt idx="4330">
                  <c:v>675.99900000000002</c:v>
                </c:pt>
                <c:pt idx="4331">
                  <c:v>676.99900000000002</c:v>
                </c:pt>
                <c:pt idx="4332">
                  <c:v>678</c:v>
                </c:pt>
                <c:pt idx="4333">
                  <c:v>679</c:v>
                </c:pt>
                <c:pt idx="4334">
                  <c:v>680.00099999999998</c:v>
                </c:pt>
                <c:pt idx="4335">
                  <c:v>680.38099999999997</c:v>
                </c:pt>
                <c:pt idx="4336">
                  <c:v>681.00099999999998</c:v>
                </c:pt>
                <c:pt idx="4337">
                  <c:v>682.00199999999995</c:v>
                </c:pt>
                <c:pt idx="4338">
                  <c:v>683.00199999999995</c:v>
                </c:pt>
                <c:pt idx="4339">
                  <c:v>684.00300000000004</c:v>
                </c:pt>
                <c:pt idx="4340">
                  <c:v>685.00300000000004</c:v>
                </c:pt>
                <c:pt idx="4341">
                  <c:v>686.00400000000002</c:v>
                </c:pt>
                <c:pt idx="4342">
                  <c:v>687.00400000000002</c:v>
                </c:pt>
                <c:pt idx="4343">
                  <c:v>688.005</c:v>
                </c:pt>
                <c:pt idx="4344">
                  <c:v>689.005</c:v>
                </c:pt>
                <c:pt idx="4345">
                  <c:v>690.00599999999997</c:v>
                </c:pt>
                <c:pt idx="4346">
                  <c:v>691.00599999999997</c:v>
                </c:pt>
                <c:pt idx="4347">
                  <c:v>692.00699999999995</c:v>
                </c:pt>
                <c:pt idx="4348">
                  <c:v>693.00699999999995</c:v>
                </c:pt>
                <c:pt idx="4349">
                  <c:v>694.00800000000004</c:v>
                </c:pt>
                <c:pt idx="4350">
                  <c:v>695.00800000000004</c:v>
                </c:pt>
                <c:pt idx="4351">
                  <c:v>696.00900000000001</c:v>
                </c:pt>
                <c:pt idx="4352">
                  <c:v>697.00900000000001</c:v>
                </c:pt>
                <c:pt idx="4353">
                  <c:v>698.01</c:v>
                </c:pt>
                <c:pt idx="4354">
                  <c:v>698.99</c:v>
                </c:pt>
                <c:pt idx="4355">
                  <c:v>699.99099999999999</c:v>
                </c:pt>
                <c:pt idx="4356">
                  <c:v>700.39099999999996</c:v>
                </c:pt>
                <c:pt idx="4357">
                  <c:v>700.99099999999999</c:v>
                </c:pt>
                <c:pt idx="4358">
                  <c:v>701.99199999999996</c:v>
                </c:pt>
                <c:pt idx="4359">
                  <c:v>702.99199999999996</c:v>
                </c:pt>
                <c:pt idx="4360">
                  <c:v>703.99300000000005</c:v>
                </c:pt>
                <c:pt idx="4361">
                  <c:v>704.99300000000005</c:v>
                </c:pt>
                <c:pt idx="4362">
                  <c:v>705.99400000000003</c:v>
                </c:pt>
                <c:pt idx="4363">
                  <c:v>706.99400000000003</c:v>
                </c:pt>
                <c:pt idx="4364">
                  <c:v>707.995</c:v>
                </c:pt>
                <c:pt idx="4365">
                  <c:v>708.995</c:v>
                </c:pt>
                <c:pt idx="4366">
                  <c:v>709.99599999999998</c:v>
                </c:pt>
                <c:pt idx="4367">
                  <c:v>710.99599999999998</c:v>
                </c:pt>
                <c:pt idx="4368">
                  <c:v>711.99699999999996</c:v>
                </c:pt>
                <c:pt idx="4369">
                  <c:v>712.99699999999996</c:v>
                </c:pt>
                <c:pt idx="4370">
                  <c:v>713.99800000000005</c:v>
                </c:pt>
                <c:pt idx="4371">
                  <c:v>714.99800000000005</c:v>
                </c:pt>
                <c:pt idx="4372">
                  <c:v>715.99900000000002</c:v>
                </c:pt>
                <c:pt idx="4373">
                  <c:v>716.99900000000002</c:v>
                </c:pt>
                <c:pt idx="4374">
                  <c:v>718</c:v>
                </c:pt>
                <c:pt idx="4375">
                  <c:v>719</c:v>
                </c:pt>
                <c:pt idx="4376">
                  <c:v>720.00099999999998</c:v>
                </c:pt>
                <c:pt idx="4377">
                  <c:v>720.40099999999995</c:v>
                </c:pt>
                <c:pt idx="4378">
                  <c:v>721.00099999999998</c:v>
                </c:pt>
                <c:pt idx="4379">
                  <c:v>722.00199999999995</c:v>
                </c:pt>
                <c:pt idx="4380">
                  <c:v>723.00199999999995</c:v>
                </c:pt>
                <c:pt idx="4381">
                  <c:v>724.00300000000004</c:v>
                </c:pt>
                <c:pt idx="4382">
                  <c:v>725.00300000000004</c:v>
                </c:pt>
                <c:pt idx="4383">
                  <c:v>726.00400000000002</c:v>
                </c:pt>
                <c:pt idx="4384">
                  <c:v>727.00400000000002</c:v>
                </c:pt>
                <c:pt idx="4385">
                  <c:v>728.005</c:v>
                </c:pt>
                <c:pt idx="4386">
                  <c:v>729.005</c:v>
                </c:pt>
                <c:pt idx="4387">
                  <c:v>730.00599999999997</c:v>
                </c:pt>
                <c:pt idx="4388">
                  <c:v>731.00599999999997</c:v>
                </c:pt>
                <c:pt idx="4389">
                  <c:v>732.00699999999995</c:v>
                </c:pt>
                <c:pt idx="4390">
                  <c:v>733.00699999999995</c:v>
                </c:pt>
                <c:pt idx="4391">
                  <c:v>734.00800000000004</c:v>
                </c:pt>
                <c:pt idx="4392">
                  <c:v>735.00800000000004</c:v>
                </c:pt>
                <c:pt idx="4393">
                  <c:v>736.00900000000001</c:v>
                </c:pt>
                <c:pt idx="4394">
                  <c:v>737.00900000000001</c:v>
                </c:pt>
                <c:pt idx="4395">
                  <c:v>738.01</c:v>
                </c:pt>
                <c:pt idx="4396">
                  <c:v>738.99</c:v>
                </c:pt>
                <c:pt idx="4397">
                  <c:v>739.99099999999999</c:v>
                </c:pt>
                <c:pt idx="4398">
                  <c:v>740.41099999999994</c:v>
                </c:pt>
                <c:pt idx="4399">
                  <c:v>740.99099999999999</c:v>
                </c:pt>
                <c:pt idx="4400">
                  <c:v>741.99199999999996</c:v>
                </c:pt>
                <c:pt idx="4401">
                  <c:v>742.99199999999996</c:v>
                </c:pt>
                <c:pt idx="4402">
                  <c:v>743.99300000000005</c:v>
                </c:pt>
                <c:pt idx="4403">
                  <c:v>744.99300000000005</c:v>
                </c:pt>
                <c:pt idx="4404">
                  <c:v>745.99400000000003</c:v>
                </c:pt>
                <c:pt idx="4405">
                  <c:v>746.99400000000003</c:v>
                </c:pt>
                <c:pt idx="4406">
                  <c:v>747.995</c:v>
                </c:pt>
                <c:pt idx="4407">
                  <c:v>748.995</c:v>
                </c:pt>
                <c:pt idx="4408">
                  <c:v>749.99599999999998</c:v>
                </c:pt>
                <c:pt idx="4409">
                  <c:v>750.99599999999998</c:v>
                </c:pt>
                <c:pt idx="4410">
                  <c:v>751.99699999999996</c:v>
                </c:pt>
                <c:pt idx="4411">
                  <c:v>752.99699999999996</c:v>
                </c:pt>
                <c:pt idx="4412">
                  <c:v>753.99800000000005</c:v>
                </c:pt>
                <c:pt idx="4413">
                  <c:v>754.99800000000005</c:v>
                </c:pt>
                <c:pt idx="4414">
                  <c:v>755.99900000000002</c:v>
                </c:pt>
                <c:pt idx="4415">
                  <c:v>756.99900000000002</c:v>
                </c:pt>
                <c:pt idx="4416">
                  <c:v>758</c:v>
                </c:pt>
                <c:pt idx="4417">
                  <c:v>759</c:v>
                </c:pt>
                <c:pt idx="4418">
                  <c:v>760.00099999999998</c:v>
                </c:pt>
                <c:pt idx="4419">
                  <c:v>760.42100000000005</c:v>
                </c:pt>
                <c:pt idx="4420">
                  <c:v>761.00099999999998</c:v>
                </c:pt>
                <c:pt idx="4421">
                  <c:v>762.00199999999995</c:v>
                </c:pt>
                <c:pt idx="4422">
                  <c:v>763.00199999999995</c:v>
                </c:pt>
                <c:pt idx="4423">
                  <c:v>764.00300000000004</c:v>
                </c:pt>
                <c:pt idx="4424">
                  <c:v>765.00300000000004</c:v>
                </c:pt>
                <c:pt idx="4425">
                  <c:v>766.00400000000002</c:v>
                </c:pt>
                <c:pt idx="4426">
                  <c:v>767.00400000000002</c:v>
                </c:pt>
                <c:pt idx="4427">
                  <c:v>768.005</c:v>
                </c:pt>
                <c:pt idx="4428">
                  <c:v>769.005</c:v>
                </c:pt>
                <c:pt idx="4429">
                  <c:v>770.00599999999997</c:v>
                </c:pt>
                <c:pt idx="4430">
                  <c:v>771.00599999999997</c:v>
                </c:pt>
                <c:pt idx="4431">
                  <c:v>772.00699999999995</c:v>
                </c:pt>
                <c:pt idx="4432">
                  <c:v>773.00699999999995</c:v>
                </c:pt>
                <c:pt idx="4433">
                  <c:v>774.00800000000004</c:v>
                </c:pt>
                <c:pt idx="4434">
                  <c:v>775.00800000000004</c:v>
                </c:pt>
                <c:pt idx="4435">
                  <c:v>776.00900000000001</c:v>
                </c:pt>
                <c:pt idx="4436">
                  <c:v>777.00900000000001</c:v>
                </c:pt>
                <c:pt idx="4437">
                  <c:v>778.01</c:v>
                </c:pt>
                <c:pt idx="4438">
                  <c:v>778.99</c:v>
                </c:pt>
                <c:pt idx="4439">
                  <c:v>779.99099999999999</c:v>
                </c:pt>
                <c:pt idx="4440">
                  <c:v>780.43100000000004</c:v>
                </c:pt>
                <c:pt idx="4441">
                  <c:v>780.99099999999999</c:v>
                </c:pt>
                <c:pt idx="4442">
                  <c:v>781.99199999999996</c:v>
                </c:pt>
                <c:pt idx="4443">
                  <c:v>782.99199999999996</c:v>
                </c:pt>
                <c:pt idx="4444">
                  <c:v>783.99300000000005</c:v>
                </c:pt>
                <c:pt idx="4445">
                  <c:v>784.99300000000005</c:v>
                </c:pt>
                <c:pt idx="4446">
                  <c:v>785.99400000000003</c:v>
                </c:pt>
                <c:pt idx="4447">
                  <c:v>786.99400000000003</c:v>
                </c:pt>
                <c:pt idx="4448">
                  <c:v>787.995</c:v>
                </c:pt>
                <c:pt idx="4449">
                  <c:v>788.995</c:v>
                </c:pt>
                <c:pt idx="4450">
                  <c:v>789.99599999999998</c:v>
                </c:pt>
                <c:pt idx="4451">
                  <c:v>790.99599999999998</c:v>
                </c:pt>
                <c:pt idx="4452">
                  <c:v>791.99699999999996</c:v>
                </c:pt>
                <c:pt idx="4453">
                  <c:v>792.99699999999996</c:v>
                </c:pt>
                <c:pt idx="4454">
                  <c:v>793.99800000000005</c:v>
                </c:pt>
                <c:pt idx="4455">
                  <c:v>794.99800000000005</c:v>
                </c:pt>
                <c:pt idx="4456">
                  <c:v>795.99900000000002</c:v>
                </c:pt>
                <c:pt idx="4457">
                  <c:v>796.99900000000002</c:v>
                </c:pt>
                <c:pt idx="4458">
                  <c:v>798</c:v>
                </c:pt>
                <c:pt idx="4459">
                  <c:v>799</c:v>
                </c:pt>
                <c:pt idx="4460">
                  <c:v>800.00099999999998</c:v>
                </c:pt>
                <c:pt idx="4461">
                  <c:v>800.44100000000003</c:v>
                </c:pt>
                <c:pt idx="4462">
                  <c:v>820.45100000000002</c:v>
                </c:pt>
                <c:pt idx="4463">
                  <c:v>840.46100000000001</c:v>
                </c:pt>
                <c:pt idx="4464">
                  <c:v>850.00599999999997</c:v>
                </c:pt>
                <c:pt idx="4465">
                  <c:v>860.471</c:v>
                </c:pt>
                <c:pt idx="4466">
                  <c:v>880.48099999999999</c:v>
                </c:pt>
                <c:pt idx="4467">
                  <c:v>899.99099999999999</c:v>
                </c:pt>
                <c:pt idx="4468">
                  <c:v>900.49099999999999</c:v>
                </c:pt>
                <c:pt idx="4469">
                  <c:v>920.50099999999998</c:v>
                </c:pt>
                <c:pt idx="4470">
                  <c:v>940.51099999999997</c:v>
                </c:pt>
                <c:pt idx="4471">
                  <c:v>949.99599999999998</c:v>
                </c:pt>
                <c:pt idx="4472">
                  <c:v>960.52099999999996</c:v>
                </c:pt>
                <c:pt idx="4473">
                  <c:v>980.53099999999995</c:v>
                </c:pt>
                <c:pt idx="4474">
                  <c:v>1000</c:v>
                </c:pt>
                <c:pt idx="4475">
                  <c:v>1000.54</c:v>
                </c:pt>
                <c:pt idx="4476">
                  <c:v>1020.55</c:v>
                </c:pt>
                <c:pt idx="4477">
                  <c:v>1040.56</c:v>
                </c:pt>
                <c:pt idx="4478">
                  <c:v>1050.01</c:v>
                </c:pt>
                <c:pt idx="4479">
                  <c:v>1060.57</c:v>
                </c:pt>
                <c:pt idx="4480">
                  <c:v>1080.58</c:v>
                </c:pt>
                <c:pt idx="4481">
                  <c:v>1099.99</c:v>
                </c:pt>
                <c:pt idx="4482">
                  <c:v>1100.5899999999999</c:v>
                </c:pt>
                <c:pt idx="4483">
                  <c:v>1120.5999999999999</c:v>
                </c:pt>
                <c:pt idx="4484">
                  <c:v>1140.6099999999999</c:v>
                </c:pt>
                <c:pt idx="4485">
                  <c:v>1150</c:v>
                </c:pt>
                <c:pt idx="4486">
                  <c:v>1160.6199999999999</c:v>
                </c:pt>
                <c:pt idx="4487">
                  <c:v>1180.6300000000001</c:v>
                </c:pt>
                <c:pt idx="4488">
                  <c:v>1200</c:v>
                </c:pt>
                <c:pt idx="4489">
                  <c:v>1200.6400000000001</c:v>
                </c:pt>
                <c:pt idx="4490">
                  <c:v>1220.6500000000001</c:v>
                </c:pt>
                <c:pt idx="4491">
                  <c:v>1240.6600000000001</c:v>
                </c:pt>
                <c:pt idx="4492">
                  <c:v>1250.01</c:v>
                </c:pt>
                <c:pt idx="4493">
                  <c:v>1260.67</c:v>
                </c:pt>
                <c:pt idx="4494">
                  <c:v>1280.68</c:v>
                </c:pt>
                <c:pt idx="4495">
                  <c:v>1299.99</c:v>
                </c:pt>
                <c:pt idx="4496">
                  <c:v>1300.69</c:v>
                </c:pt>
                <c:pt idx="4497">
                  <c:v>1320.7</c:v>
                </c:pt>
                <c:pt idx="4498">
                  <c:v>1340.71</c:v>
                </c:pt>
                <c:pt idx="4499">
                  <c:v>1350</c:v>
                </c:pt>
                <c:pt idx="4500">
                  <c:v>1360.72</c:v>
                </c:pt>
                <c:pt idx="4501">
                  <c:v>1380.73</c:v>
                </c:pt>
                <c:pt idx="4502">
                  <c:v>1400</c:v>
                </c:pt>
                <c:pt idx="4503">
                  <c:v>1400.74</c:v>
                </c:pt>
                <c:pt idx="4504">
                  <c:v>1420.75</c:v>
                </c:pt>
                <c:pt idx="4505">
                  <c:v>1440.76</c:v>
                </c:pt>
                <c:pt idx="4506">
                  <c:v>1450.01</c:v>
                </c:pt>
                <c:pt idx="4507">
                  <c:v>1460.77</c:v>
                </c:pt>
                <c:pt idx="4508">
                  <c:v>1480.78</c:v>
                </c:pt>
                <c:pt idx="4509">
                  <c:v>1499.99</c:v>
                </c:pt>
                <c:pt idx="4510">
                  <c:v>1500.79</c:v>
                </c:pt>
                <c:pt idx="4511">
                  <c:v>1520.8</c:v>
                </c:pt>
                <c:pt idx="4512">
                  <c:v>1540.81</c:v>
                </c:pt>
                <c:pt idx="4513">
                  <c:v>1550</c:v>
                </c:pt>
                <c:pt idx="4514">
                  <c:v>1560.82</c:v>
                </c:pt>
                <c:pt idx="4515">
                  <c:v>1580.83</c:v>
                </c:pt>
                <c:pt idx="4516">
                  <c:v>1600</c:v>
                </c:pt>
                <c:pt idx="4517">
                  <c:v>1600.84</c:v>
                </c:pt>
                <c:pt idx="4518">
                  <c:v>1620.85</c:v>
                </c:pt>
                <c:pt idx="4519">
                  <c:v>1640.86</c:v>
                </c:pt>
                <c:pt idx="4520">
                  <c:v>1650.01</c:v>
                </c:pt>
                <c:pt idx="4521">
                  <c:v>1660.87</c:v>
                </c:pt>
                <c:pt idx="4522">
                  <c:v>1680.88</c:v>
                </c:pt>
                <c:pt idx="4523">
                  <c:v>1699.99</c:v>
                </c:pt>
                <c:pt idx="4524">
                  <c:v>1700.89</c:v>
                </c:pt>
                <c:pt idx="4525">
                  <c:v>1720.9</c:v>
                </c:pt>
                <c:pt idx="4526">
                  <c:v>1740.91</c:v>
                </c:pt>
                <c:pt idx="4527">
                  <c:v>1750</c:v>
                </c:pt>
                <c:pt idx="4528">
                  <c:v>1760.92</c:v>
                </c:pt>
                <c:pt idx="4529">
                  <c:v>1780.93</c:v>
                </c:pt>
                <c:pt idx="4530">
                  <c:v>1800</c:v>
                </c:pt>
                <c:pt idx="4531">
                  <c:v>1800.94</c:v>
                </c:pt>
                <c:pt idx="4532">
                  <c:v>1820.95</c:v>
                </c:pt>
                <c:pt idx="4533">
                  <c:v>1840.96</c:v>
                </c:pt>
                <c:pt idx="4534">
                  <c:v>1850.01</c:v>
                </c:pt>
                <c:pt idx="4535">
                  <c:v>1860.97</c:v>
                </c:pt>
                <c:pt idx="4536">
                  <c:v>1880.98</c:v>
                </c:pt>
                <c:pt idx="4537">
                  <c:v>1899.99</c:v>
                </c:pt>
                <c:pt idx="4538">
                  <c:v>1900.99</c:v>
                </c:pt>
                <c:pt idx="4539">
                  <c:v>1921</c:v>
                </c:pt>
                <c:pt idx="4540">
                  <c:v>1941.01</c:v>
                </c:pt>
                <c:pt idx="4541">
                  <c:v>1950</c:v>
                </c:pt>
                <c:pt idx="4542">
                  <c:v>1961.02</c:v>
                </c:pt>
                <c:pt idx="4543">
                  <c:v>1981.03</c:v>
                </c:pt>
                <c:pt idx="4544">
                  <c:v>2000</c:v>
                </c:pt>
                <c:pt idx="4545">
                  <c:v>2001.04</c:v>
                </c:pt>
                <c:pt idx="4546">
                  <c:v>2021.05</c:v>
                </c:pt>
                <c:pt idx="4547">
                  <c:v>2041.06</c:v>
                </c:pt>
                <c:pt idx="4548">
                  <c:v>2050.0100000000002</c:v>
                </c:pt>
                <c:pt idx="4549">
                  <c:v>2061.0700000000002</c:v>
                </c:pt>
                <c:pt idx="4550">
                  <c:v>2081.08</c:v>
                </c:pt>
                <c:pt idx="4551">
                  <c:v>2099.9899999999998</c:v>
                </c:pt>
                <c:pt idx="4552">
                  <c:v>2101.09</c:v>
                </c:pt>
                <c:pt idx="4553">
                  <c:v>2121.1</c:v>
                </c:pt>
                <c:pt idx="4554">
                  <c:v>2141.11</c:v>
                </c:pt>
                <c:pt idx="4555">
                  <c:v>2150</c:v>
                </c:pt>
                <c:pt idx="4556">
                  <c:v>2161.12</c:v>
                </c:pt>
                <c:pt idx="4557">
                  <c:v>2181.13</c:v>
                </c:pt>
                <c:pt idx="4558">
                  <c:v>2200</c:v>
                </c:pt>
                <c:pt idx="4559">
                  <c:v>2201.14</c:v>
                </c:pt>
                <c:pt idx="4560">
                  <c:v>2221.15</c:v>
                </c:pt>
                <c:pt idx="4561">
                  <c:v>2241.16</c:v>
                </c:pt>
                <c:pt idx="4562">
                  <c:v>2250.0100000000002</c:v>
                </c:pt>
                <c:pt idx="4563">
                  <c:v>2261.17</c:v>
                </c:pt>
                <c:pt idx="4564">
                  <c:v>2281.1799999999998</c:v>
                </c:pt>
                <c:pt idx="4565">
                  <c:v>2299.9899999999998</c:v>
                </c:pt>
                <c:pt idx="4566">
                  <c:v>2301.19</c:v>
                </c:pt>
                <c:pt idx="4567">
                  <c:v>2321.1999999999998</c:v>
                </c:pt>
                <c:pt idx="4568">
                  <c:v>2341.21</c:v>
                </c:pt>
                <c:pt idx="4569">
                  <c:v>2350</c:v>
                </c:pt>
                <c:pt idx="4570">
                  <c:v>2361.2199999999998</c:v>
                </c:pt>
                <c:pt idx="4571">
                  <c:v>2381.23</c:v>
                </c:pt>
                <c:pt idx="4572">
                  <c:v>2400</c:v>
                </c:pt>
                <c:pt idx="4573">
                  <c:v>2401.2399999999998</c:v>
                </c:pt>
                <c:pt idx="4574">
                  <c:v>2421.25</c:v>
                </c:pt>
                <c:pt idx="4575">
                  <c:v>2441.2600000000002</c:v>
                </c:pt>
                <c:pt idx="4576">
                  <c:v>2450.0100000000002</c:v>
                </c:pt>
                <c:pt idx="4577">
                  <c:v>2461.27</c:v>
                </c:pt>
                <c:pt idx="4578">
                  <c:v>2481.2800000000002</c:v>
                </c:pt>
                <c:pt idx="4579">
                  <c:v>2499.9899999999998</c:v>
                </c:pt>
                <c:pt idx="4580">
                  <c:v>2501.29</c:v>
                </c:pt>
                <c:pt idx="4581">
                  <c:v>2521.3000000000002</c:v>
                </c:pt>
                <c:pt idx="4582">
                  <c:v>2541.31</c:v>
                </c:pt>
                <c:pt idx="4583">
                  <c:v>2550</c:v>
                </c:pt>
                <c:pt idx="4584">
                  <c:v>2561.3200000000002</c:v>
                </c:pt>
                <c:pt idx="4585">
                  <c:v>2581.33</c:v>
                </c:pt>
                <c:pt idx="4586">
                  <c:v>2600</c:v>
                </c:pt>
                <c:pt idx="4587">
                  <c:v>2601.34</c:v>
                </c:pt>
                <c:pt idx="4588">
                  <c:v>2621.35</c:v>
                </c:pt>
                <c:pt idx="4589">
                  <c:v>2641.36</c:v>
                </c:pt>
                <c:pt idx="4590">
                  <c:v>2650.01</c:v>
                </c:pt>
                <c:pt idx="4591">
                  <c:v>2661.37</c:v>
                </c:pt>
                <c:pt idx="4592">
                  <c:v>2681.38</c:v>
                </c:pt>
                <c:pt idx="4593">
                  <c:v>2699.99</c:v>
                </c:pt>
                <c:pt idx="4594">
                  <c:v>2701.39</c:v>
                </c:pt>
                <c:pt idx="4595">
                  <c:v>2721.4</c:v>
                </c:pt>
                <c:pt idx="4596">
                  <c:v>2741.41</c:v>
                </c:pt>
                <c:pt idx="4597">
                  <c:v>2750</c:v>
                </c:pt>
                <c:pt idx="4598">
                  <c:v>2761.42</c:v>
                </c:pt>
                <c:pt idx="4599">
                  <c:v>2781.43</c:v>
                </c:pt>
                <c:pt idx="4600">
                  <c:v>2800</c:v>
                </c:pt>
                <c:pt idx="4601">
                  <c:v>2801.44</c:v>
                </c:pt>
                <c:pt idx="4602">
                  <c:v>2821.45</c:v>
                </c:pt>
                <c:pt idx="4603">
                  <c:v>2841.46</c:v>
                </c:pt>
                <c:pt idx="4604">
                  <c:v>2850.01</c:v>
                </c:pt>
                <c:pt idx="4605">
                  <c:v>2861.47</c:v>
                </c:pt>
                <c:pt idx="4606">
                  <c:v>2881.48</c:v>
                </c:pt>
                <c:pt idx="4607">
                  <c:v>2899.99</c:v>
                </c:pt>
                <c:pt idx="4608">
                  <c:v>2901.49</c:v>
                </c:pt>
                <c:pt idx="4609">
                  <c:v>2921.5</c:v>
                </c:pt>
                <c:pt idx="4610">
                  <c:v>2941.51</c:v>
                </c:pt>
                <c:pt idx="4611">
                  <c:v>2950</c:v>
                </c:pt>
                <c:pt idx="4612">
                  <c:v>2961.52</c:v>
                </c:pt>
                <c:pt idx="4613">
                  <c:v>2981.53</c:v>
                </c:pt>
                <c:pt idx="4614">
                  <c:v>3000</c:v>
                </c:pt>
                <c:pt idx="4615">
                  <c:v>3000.02</c:v>
                </c:pt>
              </c:numCache>
            </c:numRef>
          </c:xVal>
          <c:yVal>
            <c:numRef>
              <c:f>'compare experiment and Paret'!$G$2:$G$4617</c:f>
              <c:numCache>
                <c:formatCode>0.000</c:formatCode>
                <c:ptCount val="4616"/>
                <c:pt idx="0">
                  <c:v>2E-3</c:v>
                </c:pt>
                <c:pt idx="1">
                  <c:v>2E-3</c:v>
                </c:pt>
                <c:pt idx="2">
                  <c:v>1.68881E-3</c:v>
                </c:pt>
                <c:pt idx="3">
                  <c:v>1.67691E-3</c:v>
                </c:pt>
                <c:pt idx="4">
                  <c:v>1.6679500000000001E-3</c:v>
                </c:pt>
                <c:pt idx="5">
                  <c:v>1.65968E-3</c:v>
                </c:pt>
                <c:pt idx="6">
                  <c:v>1.6519600000000001E-3</c:v>
                </c:pt>
                <c:pt idx="7">
                  <c:v>1.6446900000000001E-3</c:v>
                </c:pt>
                <c:pt idx="8">
                  <c:v>1.6378E-3</c:v>
                </c:pt>
                <c:pt idx="9">
                  <c:v>1.63123E-3</c:v>
                </c:pt>
                <c:pt idx="10">
                  <c:v>1.6249300000000001E-3</c:v>
                </c:pt>
                <c:pt idx="11">
                  <c:v>1.6188799999999998E-3</c:v>
                </c:pt>
                <c:pt idx="12">
                  <c:v>1.9128799999999998E-3</c:v>
                </c:pt>
                <c:pt idx="13">
                  <c:v>1.9172899999999999E-3</c:v>
                </c:pt>
                <c:pt idx="14">
                  <c:v>1.9209499999999998E-3</c:v>
                </c:pt>
                <c:pt idx="15">
                  <c:v>1.9240300000000002E-3</c:v>
                </c:pt>
                <c:pt idx="16">
                  <c:v>1.9266800000000001E-3</c:v>
                </c:pt>
                <c:pt idx="17">
                  <c:v>1.9289700000000001E-3</c:v>
                </c:pt>
                <c:pt idx="18">
                  <c:v>1.9309800000000001E-3</c:v>
                </c:pt>
                <c:pt idx="19">
                  <c:v>1.9327600000000002E-3</c:v>
                </c:pt>
                <c:pt idx="20">
                  <c:v>1.93435E-3</c:v>
                </c:pt>
                <c:pt idx="21">
                  <c:v>1.93578E-3</c:v>
                </c:pt>
                <c:pt idx="22">
                  <c:v>1.9370700000000002E-3</c:v>
                </c:pt>
                <c:pt idx="23">
                  <c:v>1.9382500000000001E-3</c:v>
                </c:pt>
                <c:pt idx="24">
                  <c:v>1.93932E-3</c:v>
                </c:pt>
                <c:pt idx="25">
                  <c:v>1.9403100000000002E-3</c:v>
                </c:pt>
                <c:pt idx="26">
                  <c:v>1.9412100000000001E-3</c:v>
                </c:pt>
                <c:pt idx="27">
                  <c:v>1.9420600000000002E-3</c:v>
                </c:pt>
                <c:pt idx="28">
                  <c:v>1.9428400000000001E-3</c:v>
                </c:pt>
                <c:pt idx="29">
                  <c:v>1.9435699999999999E-3</c:v>
                </c:pt>
                <c:pt idx="30">
                  <c:v>1.94425E-3</c:v>
                </c:pt>
                <c:pt idx="31">
                  <c:v>1.9448899999999999E-3</c:v>
                </c:pt>
                <c:pt idx="32">
                  <c:v>1.94549E-3</c:v>
                </c:pt>
                <c:pt idx="33">
                  <c:v>1.9460600000000001E-3</c:v>
                </c:pt>
                <c:pt idx="34">
                  <c:v>1.9466000000000002E-3</c:v>
                </c:pt>
                <c:pt idx="35">
                  <c:v>1.9471099999999997E-3</c:v>
                </c:pt>
                <c:pt idx="36">
                  <c:v>1.9476000000000003E-3</c:v>
                </c:pt>
                <c:pt idx="37">
                  <c:v>1.9480600000000002E-3</c:v>
                </c:pt>
                <c:pt idx="38">
                  <c:v>1.9485099999999999E-3</c:v>
                </c:pt>
                <c:pt idx="39">
                  <c:v>1.94893E-3</c:v>
                </c:pt>
                <c:pt idx="40">
                  <c:v>1.9493399999999999E-3</c:v>
                </c:pt>
                <c:pt idx="41">
                  <c:v>1.9497399999999999E-3</c:v>
                </c:pt>
                <c:pt idx="42">
                  <c:v>1.9501199999999998E-3</c:v>
                </c:pt>
                <c:pt idx="43">
                  <c:v>1.9504800000000001E-3</c:v>
                </c:pt>
                <c:pt idx="44">
                  <c:v>1.9508399999999999E-3</c:v>
                </c:pt>
                <c:pt idx="45">
                  <c:v>1.9511799999999998E-3</c:v>
                </c:pt>
                <c:pt idx="46">
                  <c:v>1.95152E-3</c:v>
                </c:pt>
                <c:pt idx="47">
                  <c:v>1.9518399999999998E-3</c:v>
                </c:pt>
                <c:pt idx="48">
                  <c:v>1.9521599999999999E-3</c:v>
                </c:pt>
                <c:pt idx="49">
                  <c:v>1.95247E-3</c:v>
                </c:pt>
                <c:pt idx="50">
                  <c:v>1.9527700000000002E-3</c:v>
                </c:pt>
                <c:pt idx="51">
                  <c:v>1.9530600000000002E-3</c:v>
                </c:pt>
                <c:pt idx="52">
                  <c:v>1.95334E-3</c:v>
                </c:pt>
                <c:pt idx="53">
                  <c:v>1.9536200000000001E-3</c:v>
                </c:pt>
                <c:pt idx="54">
                  <c:v>1.9539000000000002E-3</c:v>
                </c:pt>
                <c:pt idx="55">
                  <c:v>1.9541699999999999E-3</c:v>
                </c:pt>
                <c:pt idx="56">
                  <c:v>1.9544300000000001E-3</c:v>
                </c:pt>
                <c:pt idx="57">
                  <c:v>1.9546899999999998E-3</c:v>
                </c:pt>
                <c:pt idx="58">
                  <c:v>1.9549400000000001E-3</c:v>
                </c:pt>
                <c:pt idx="59">
                  <c:v>1.9551899999999999E-3</c:v>
                </c:pt>
                <c:pt idx="60">
                  <c:v>1.9554299999999998E-3</c:v>
                </c:pt>
                <c:pt idx="61">
                  <c:v>1.9556700000000001E-3</c:v>
                </c:pt>
                <c:pt idx="62">
                  <c:v>1.9559E-3</c:v>
                </c:pt>
                <c:pt idx="63">
                  <c:v>1.9561300000000004E-3</c:v>
                </c:pt>
                <c:pt idx="64">
                  <c:v>1.9563600000000003E-3</c:v>
                </c:pt>
                <c:pt idx="65">
                  <c:v>1.9565799999999999E-3</c:v>
                </c:pt>
                <c:pt idx="66">
                  <c:v>1.9567999999999999E-3</c:v>
                </c:pt>
                <c:pt idx="67">
                  <c:v>1.9570200000000003E-3</c:v>
                </c:pt>
                <c:pt idx="68">
                  <c:v>1.9572299999999999E-3</c:v>
                </c:pt>
                <c:pt idx="69">
                  <c:v>1.95744E-3</c:v>
                </c:pt>
                <c:pt idx="70">
                  <c:v>1.9576400000000001E-3</c:v>
                </c:pt>
                <c:pt idx="71">
                  <c:v>1.9578399999999998E-3</c:v>
                </c:pt>
                <c:pt idx="72">
                  <c:v>1.9580399999999999E-3</c:v>
                </c:pt>
                <c:pt idx="73">
                  <c:v>1.95824E-3</c:v>
                </c:pt>
                <c:pt idx="74">
                  <c:v>1.9584300000000002E-3</c:v>
                </c:pt>
                <c:pt idx="75">
                  <c:v>1.9586199999999999E-3</c:v>
                </c:pt>
                <c:pt idx="76">
                  <c:v>1.9588100000000001E-3</c:v>
                </c:pt>
                <c:pt idx="77">
                  <c:v>1.9589899999999999E-3</c:v>
                </c:pt>
                <c:pt idx="78">
                  <c:v>1.9591699999999997E-3</c:v>
                </c:pt>
                <c:pt idx="79">
                  <c:v>1.9593500000000003E-3</c:v>
                </c:pt>
                <c:pt idx="80">
                  <c:v>1.9595300000000001E-3</c:v>
                </c:pt>
                <c:pt idx="81">
                  <c:v>1.9597E-3</c:v>
                </c:pt>
                <c:pt idx="82">
                  <c:v>1.9598700000000003E-3</c:v>
                </c:pt>
                <c:pt idx="83">
                  <c:v>1.9600400000000001E-3</c:v>
                </c:pt>
                <c:pt idx="84">
                  <c:v>1.96021E-3</c:v>
                </c:pt>
                <c:pt idx="85">
                  <c:v>1.9603699999999999E-3</c:v>
                </c:pt>
                <c:pt idx="86">
                  <c:v>1.9605300000000003E-3</c:v>
                </c:pt>
                <c:pt idx="87">
                  <c:v>1.9606899999999997E-3</c:v>
                </c:pt>
                <c:pt idx="88">
                  <c:v>1.9608500000000001E-3</c:v>
                </c:pt>
                <c:pt idx="89">
                  <c:v>1.9610000000000001E-3</c:v>
                </c:pt>
                <c:pt idx="90">
                  <c:v>1.96116E-3</c:v>
                </c:pt>
                <c:pt idx="91">
                  <c:v>1.96131E-3</c:v>
                </c:pt>
                <c:pt idx="92">
                  <c:v>1.96145E-3</c:v>
                </c:pt>
                <c:pt idx="93">
                  <c:v>1.9616E-3</c:v>
                </c:pt>
                <c:pt idx="94">
                  <c:v>1.96175E-3</c:v>
                </c:pt>
                <c:pt idx="95">
                  <c:v>1.96189E-3</c:v>
                </c:pt>
                <c:pt idx="96">
                  <c:v>1.96203E-3</c:v>
                </c:pt>
                <c:pt idx="97">
                  <c:v>1.9621700000000001E-3</c:v>
                </c:pt>
                <c:pt idx="98">
                  <c:v>1.9622999999999997E-3</c:v>
                </c:pt>
                <c:pt idx="99">
                  <c:v>1.9624399999999998E-3</c:v>
                </c:pt>
                <c:pt idx="100">
                  <c:v>1.9625700000000003E-3</c:v>
                </c:pt>
                <c:pt idx="101">
                  <c:v>1.9626999999999999E-3</c:v>
                </c:pt>
                <c:pt idx="102">
                  <c:v>1.96283E-3</c:v>
                </c:pt>
                <c:pt idx="103">
                  <c:v>1.9629599999999997E-3</c:v>
                </c:pt>
                <c:pt idx="104">
                  <c:v>1.9630800000000003E-3</c:v>
                </c:pt>
                <c:pt idx="105">
                  <c:v>1.96321E-3</c:v>
                </c:pt>
                <c:pt idx="106">
                  <c:v>1.9633299999999997E-3</c:v>
                </c:pt>
                <c:pt idx="107">
                  <c:v>1.9634499999999998E-3</c:v>
                </c:pt>
                <c:pt idx="108">
                  <c:v>1.96357E-3</c:v>
                </c:pt>
                <c:pt idx="109">
                  <c:v>1.9636900000000001E-3</c:v>
                </c:pt>
                <c:pt idx="110">
                  <c:v>1.9638000000000004E-3</c:v>
                </c:pt>
                <c:pt idx="111">
                  <c:v>1.9639200000000001E-3</c:v>
                </c:pt>
                <c:pt idx="112">
                  <c:v>1.9640300000000003E-3</c:v>
                </c:pt>
                <c:pt idx="113">
                  <c:v>1.9641399999999996E-3</c:v>
                </c:pt>
                <c:pt idx="114">
                  <c:v>1.9642499999999999E-3</c:v>
                </c:pt>
                <c:pt idx="115">
                  <c:v>1.9643600000000001E-3</c:v>
                </c:pt>
                <c:pt idx="116">
                  <c:v>1.9644699999999998E-3</c:v>
                </c:pt>
                <c:pt idx="117">
                  <c:v>1.9645800000000001E-3</c:v>
                </c:pt>
                <c:pt idx="118">
                  <c:v>1.9646799999999999E-3</c:v>
                </c:pt>
                <c:pt idx="119">
                  <c:v>1.9647900000000001E-3</c:v>
                </c:pt>
                <c:pt idx="120">
                  <c:v>1.9648900000000004E-3</c:v>
                </c:pt>
                <c:pt idx="121">
                  <c:v>1.9649899999999998E-3</c:v>
                </c:pt>
                <c:pt idx="122">
                  <c:v>1.9650900000000001E-3</c:v>
                </c:pt>
                <c:pt idx="123">
                  <c:v>1.9651899999999999E-3</c:v>
                </c:pt>
                <c:pt idx="124">
                  <c:v>1.9652799999999998E-3</c:v>
                </c:pt>
                <c:pt idx="125">
                  <c:v>1.9653800000000001E-3</c:v>
                </c:pt>
                <c:pt idx="126">
                  <c:v>1.96547E-3</c:v>
                </c:pt>
                <c:pt idx="127">
                  <c:v>1.9655699999999998E-3</c:v>
                </c:pt>
                <c:pt idx="128">
                  <c:v>1.9656599999999997E-3</c:v>
                </c:pt>
                <c:pt idx="129">
                  <c:v>1.96575E-3</c:v>
                </c:pt>
                <c:pt idx="130">
                  <c:v>1.9658399999999999E-3</c:v>
                </c:pt>
                <c:pt idx="131">
                  <c:v>1.9659300000000003E-3</c:v>
                </c:pt>
                <c:pt idx="132">
                  <c:v>1.9660200000000002E-3</c:v>
                </c:pt>
                <c:pt idx="133">
                  <c:v>1.9661100000000001E-3</c:v>
                </c:pt>
                <c:pt idx="134">
                  <c:v>1.96619E-3</c:v>
                </c:pt>
                <c:pt idx="135">
                  <c:v>1.9662799999999999E-3</c:v>
                </c:pt>
                <c:pt idx="136">
                  <c:v>1.9663599999999999E-3</c:v>
                </c:pt>
                <c:pt idx="137">
                  <c:v>1.9664500000000002E-3</c:v>
                </c:pt>
                <c:pt idx="138">
                  <c:v>1.9665300000000002E-3</c:v>
                </c:pt>
                <c:pt idx="139">
                  <c:v>1.9666099999999997E-3</c:v>
                </c:pt>
                <c:pt idx="140">
                  <c:v>1.9666899999999997E-3</c:v>
                </c:pt>
                <c:pt idx="141">
                  <c:v>1.9667700000000001E-3</c:v>
                </c:pt>
                <c:pt idx="142">
                  <c:v>1.96685E-3</c:v>
                </c:pt>
                <c:pt idx="143">
                  <c:v>1.96692E-3</c:v>
                </c:pt>
                <c:pt idx="144">
                  <c:v>1.967E-3</c:v>
                </c:pt>
                <c:pt idx="145">
                  <c:v>1.96708E-3</c:v>
                </c:pt>
                <c:pt idx="146">
                  <c:v>1.96715E-3</c:v>
                </c:pt>
                <c:pt idx="147">
                  <c:v>1.96722E-3</c:v>
                </c:pt>
                <c:pt idx="148">
                  <c:v>1.9673000000000004E-3</c:v>
                </c:pt>
                <c:pt idx="149">
                  <c:v>1.96737E-3</c:v>
                </c:pt>
                <c:pt idx="150">
                  <c:v>1.96744E-3</c:v>
                </c:pt>
                <c:pt idx="151">
                  <c:v>1.96751E-3</c:v>
                </c:pt>
                <c:pt idx="152">
                  <c:v>1.96758E-3</c:v>
                </c:pt>
                <c:pt idx="153">
                  <c:v>1.96765E-3</c:v>
                </c:pt>
                <c:pt idx="154">
                  <c:v>1.9677200000000001E-3</c:v>
                </c:pt>
                <c:pt idx="155">
                  <c:v>1.9677799999999997E-3</c:v>
                </c:pt>
                <c:pt idx="156">
                  <c:v>1.9678500000000002E-3</c:v>
                </c:pt>
                <c:pt idx="157">
                  <c:v>1.9679199999999997E-3</c:v>
                </c:pt>
                <c:pt idx="158">
                  <c:v>1.9679799999999998E-3</c:v>
                </c:pt>
                <c:pt idx="159">
                  <c:v>1.9680500000000003E-3</c:v>
                </c:pt>
                <c:pt idx="160">
                  <c:v>1.9681099999999999E-3</c:v>
                </c:pt>
                <c:pt idx="161">
                  <c:v>1.96817E-3</c:v>
                </c:pt>
                <c:pt idx="162">
                  <c:v>1.96824E-3</c:v>
                </c:pt>
                <c:pt idx="163">
                  <c:v>1.9682999999999997E-3</c:v>
                </c:pt>
                <c:pt idx="164">
                  <c:v>1.9683599999999997E-3</c:v>
                </c:pt>
                <c:pt idx="165">
                  <c:v>1.9684200000000002E-3</c:v>
                </c:pt>
                <c:pt idx="166">
                  <c:v>1.9684800000000003E-3</c:v>
                </c:pt>
                <c:pt idx="167">
                  <c:v>1.96854E-3</c:v>
                </c:pt>
                <c:pt idx="168">
                  <c:v>1.9686E-3</c:v>
                </c:pt>
                <c:pt idx="169">
                  <c:v>1.9686500000000002E-3</c:v>
                </c:pt>
                <c:pt idx="170">
                  <c:v>1.9687100000000003E-3</c:v>
                </c:pt>
                <c:pt idx="171">
                  <c:v>1.9687700000000003E-3</c:v>
                </c:pt>
                <c:pt idx="172">
                  <c:v>1.9688199999999996E-3</c:v>
                </c:pt>
                <c:pt idx="173">
                  <c:v>1.9688800000000001E-3</c:v>
                </c:pt>
                <c:pt idx="174">
                  <c:v>1.9689299999999998E-3</c:v>
                </c:pt>
                <c:pt idx="175">
                  <c:v>1.9689899999999999E-3</c:v>
                </c:pt>
                <c:pt idx="176">
                  <c:v>1.96904E-3</c:v>
                </c:pt>
                <c:pt idx="177">
                  <c:v>1.9690900000000002E-3</c:v>
                </c:pt>
                <c:pt idx="178">
                  <c:v>1.9691500000000002E-3</c:v>
                </c:pt>
                <c:pt idx="179">
                  <c:v>1.9691999999999999E-3</c:v>
                </c:pt>
                <c:pt idx="180">
                  <c:v>1.9692499999999996E-3</c:v>
                </c:pt>
                <c:pt idx="181">
                  <c:v>1.9692999999999998E-3</c:v>
                </c:pt>
                <c:pt idx="182">
                  <c:v>1.9693499999999999E-3</c:v>
                </c:pt>
                <c:pt idx="183">
                  <c:v>1.9694000000000001E-3</c:v>
                </c:pt>
                <c:pt idx="184">
                  <c:v>1.9694499999999998E-3</c:v>
                </c:pt>
                <c:pt idx="185">
                  <c:v>1.9694999999999999E-3</c:v>
                </c:pt>
                <c:pt idx="186">
                  <c:v>1.96955E-3</c:v>
                </c:pt>
                <c:pt idx="187">
                  <c:v>1.9696000000000002E-3</c:v>
                </c:pt>
                <c:pt idx="188">
                  <c:v>1.9696399999999999E-3</c:v>
                </c:pt>
                <c:pt idx="189">
                  <c:v>1.9696900000000001E-3</c:v>
                </c:pt>
                <c:pt idx="190">
                  <c:v>1.9697399999999998E-3</c:v>
                </c:pt>
                <c:pt idx="191">
                  <c:v>1.96978E-3</c:v>
                </c:pt>
                <c:pt idx="192">
                  <c:v>1.9698300000000001E-3</c:v>
                </c:pt>
                <c:pt idx="193">
                  <c:v>1.9698799999999998E-3</c:v>
                </c:pt>
                <c:pt idx="194">
                  <c:v>1.96992E-3</c:v>
                </c:pt>
                <c:pt idx="195">
                  <c:v>1.9699699999999997E-3</c:v>
                </c:pt>
                <c:pt idx="196">
                  <c:v>1.9700099999999999E-3</c:v>
                </c:pt>
                <c:pt idx="197">
                  <c:v>1.9700500000000001E-3</c:v>
                </c:pt>
                <c:pt idx="198">
                  <c:v>1.9700999999999998E-3</c:v>
                </c:pt>
                <c:pt idx="199">
                  <c:v>1.97014E-3</c:v>
                </c:pt>
                <c:pt idx="200">
                  <c:v>1.9701800000000002E-3</c:v>
                </c:pt>
                <c:pt idx="201">
                  <c:v>1.97022E-3</c:v>
                </c:pt>
                <c:pt idx="202">
                  <c:v>1.9719E-3</c:v>
                </c:pt>
                <c:pt idx="203">
                  <c:v>1.9730099999999999E-3</c:v>
                </c:pt>
                <c:pt idx="204">
                  <c:v>1.9737800000000001E-3</c:v>
                </c:pt>
                <c:pt idx="205">
                  <c:v>1.9743299999999998E-3</c:v>
                </c:pt>
                <c:pt idx="206">
                  <c:v>1.97474E-3</c:v>
                </c:pt>
                <c:pt idx="207">
                  <c:v>1.9750499999999999E-3</c:v>
                </c:pt>
                <c:pt idx="208">
                  <c:v>1.9752799999999998E-3</c:v>
                </c:pt>
                <c:pt idx="209">
                  <c:v>1.97547E-3</c:v>
                </c:pt>
                <c:pt idx="210">
                  <c:v>1.97547E-3</c:v>
                </c:pt>
                <c:pt idx="211">
                  <c:v>1.97547E-3</c:v>
                </c:pt>
                <c:pt idx="212">
                  <c:v>1.97547E-3</c:v>
                </c:pt>
                <c:pt idx="213">
                  <c:v>1.97547E-3</c:v>
                </c:pt>
                <c:pt idx="214">
                  <c:v>1.97547E-3</c:v>
                </c:pt>
                <c:pt idx="215">
                  <c:v>1.97547E-3</c:v>
                </c:pt>
                <c:pt idx="216">
                  <c:v>1.97547E-3</c:v>
                </c:pt>
                <c:pt idx="217">
                  <c:v>1.97547E-3</c:v>
                </c:pt>
                <c:pt idx="218">
                  <c:v>1.97547E-3</c:v>
                </c:pt>
                <c:pt idx="219">
                  <c:v>1.97547E-3</c:v>
                </c:pt>
                <c:pt idx="220">
                  <c:v>1.97547E-3</c:v>
                </c:pt>
                <c:pt idx="221">
                  <c:v>1.9755099999999998E-3</c:v>
                </c:pt>
                <c:pt idx="222">
                  <c:v>1.9773199999999999E-3</c:v>
                </c:pt>
                <c:pt idx="223">
                  <c:v>1.9791800000000001E-3</c:v>
                </c:pt>
                <c:pt idx="224">
                  <c:v>1.9811700000000004E-3</c:v>
                </c:pt>
                <c:pt idx="225">
                  <c:v>1.9831900000000001E-3</c:v>
                </c:pt>
                <c:pt idx="226">
                  <c:v>1.98525E-3</c:v>
                </c:pt>
                <c:pt idx="227">
                  <c:v>1.9873899999999999E-3</c:v>
                </c:pt>
                <c:pt idx="228">
                  <c:v>1.98963E-3</c:v>
                </c:pt>
                <c:pt idx="229">
                  <c:v>1.9919E-3</c:v>
                </c:pt>
                <c:pt idx="230">
                  <c:v>1.9941899999999999E-3</c:v>
                </c:pt>
                <c:pt idx="231">
                  <c:v>1.9964599999999998E-3</c:v>
                </c:pt>
                <c:pt idx="232">
                  <c:v>1.9965E-3</c:v>
                </c:pt>
                <c:pt idx="233">
                  <c:v>1.9989200000000004E-3</c:v>
                </c:pt>
                <c:pt idx="234">
                  <c:v>2.0013700000000001E-3</c:v>
                </c:pt>
                <c:pt idx="235">
                  <c:v>2.0038199999999999E-3</c:v>
                </c:pt>
                <c:pt idx="236">
                  <c:v>2.0063000000000004E-3</c:v>
                </c:pt>
                <c:pt idx="237">
                  <c:v>2.00892E-3</c:v>
                </c:pt>
                <c:pt idx="238">
                  <c:v>2.0115699999999999E-3</c:v>
                </c:pt>
                <c:pt idx="239">
                  <c:v>2.0142799999999998E-3</c:v>
                </c:pt>
                <c:pt idx="240">
                  <c:v>2.0170100000000001E-3</c:v>
                </c:pt>
                <c:pt idx="241">
                  <c:v>2.0198199999999999E-3</c:v>
                </c:pt>
                <c:pt idx="242">
                  <c:v>2.0226100000000002E-3</c:v>
                </c:pt>
                <c:pt idx="243">
                  <c:v>2.0226700000000003E-3</c:v>
                </c:pt>
                <c:pt idx="244">
                  <c:v>2.0255299999999998E-3</c:v>
                </c:pt>
                <c:pt idx="245">
                  <c:v>2.02841E-3</c:v>
                </c:pt>
                <c:pt idx="246">
                  <c:v>2.0313599999999998E-3</c:v>
                </c:pt>
                <c:pt idx="247">
                  <c:v>2.03441E-3</c:v>
                </c:pt>
                <c:pt idx="248">
                  <c:v>2.03747E-3</c:v>
                </c:pt>
                <c:pt idx="249">
                  <c:v>2.04054E-3</c:v>
                </c:pt>
                <c:pt idx="250">
                  <c:v>2.0436400000000002E-3</c:v>
                </c:pt>
                <c:pt idx="251">
                  <c:v>2.0468299999999999E-3</c:v>
                </c:pt>
                <c:pt idx="252">
                  <c:v>2.0500399999999999E-3</c:v>
                </c:pt>
                <c:pt idx="253">
                  <c:v>2.0532099999999998E-3</c:v>
                </c:pt>
                <c:pt idx="254">
                  <c:v>2.0532699999999998E-3</c:v>
                </c:pt>
                <c:pt idx="255">
                  <c:v>2.05652E-3</c:v>
                </c:pt>
                <c:pt idx="256">
                  <c:v>2.0598700000000001E-3</c:v>
                </c:pt>
                <c:pt idx="257">
                  <c:v>2.0632599999999999E-3</c:v>
                </c:pt>
                <c:pt idx="258">
                  <c:v>2.06668E-3</c:v>
                </c:pt>
                <c:pt idx="259">
                  <c:v>2.07011E-3</c:v>
                </c:pt>
                <c:pt idx="260">
                  <c:v>2.0735699999999998E-3</c:v>
                </c:pt>
                <c:pt idx="261">
                  <c:v>2.0771099999999996E-3</c:v>
                </c:pt>
                <c:pt idx="262">
                  <c:v>2.0806699999999997E-3</c:v>
                </c:pt>
                <c:pt idx="263">
                  <c:v>2.0842899999999999E-3</c:v>
                </c:pt>
                <c:pt idx="264">
                  <c:v>2.0878699999999999E-3</c:v>
                </c:pt>
                <c:pt idx="265">
                  <c:v>2.08793E-3</c:v>
                </c:pt>
                <c:pt idx="266">
                  <c:v>2.0916800000000003E-3</c:v>
                </c:pt>
                <c:pt idx="267">
                  <c:v>2.0954899999999998E-3</c:v>
                </c:pt>
                <c:pt idx="268">
                  <c:v>2.0993099999999996E-3</c:v>
                </c:pt>
                <c:pt idx="269">
                  <c:v>2.1031600000000002E-3</c:v>
                </c:pt>
                <c:pt idx="270">
                  <c:v>2.1070299999999998E-3</c:v>
                </c:pt>
                <c:pt idx="271">
                  <c:v>2.1109900000000001E-3</c:v>
                </c:pt>
                <c:pt idx="272">
                  <c:v>2.11502E-3</c:v>
                </c:pt>
                <c:pt idx="273">
                  <c:v>2.1190499999999999E-3</c:v>
                </c:pt>
                <c:pt idx="274">
                  <c:v>2.1231100000000001E-3</c:v>
                </c:pt>
                <c:pt idx="275">
                  <c:v>2.1271200000000001E-3</c:v>
                </c:pt>
                <c:pt idx="276">
                  <c:v>2.1271899999999997E-3</c:v>
                </c:pt>
                <c:pt idx="277">
                  <c:v>2.13138E-3</c:v>
                </c:pt>
                <c:pt idx="278">
                  <c:v>2.1355799999999998E-3</c:v>
                </c:pt>
                <c:pt idx="279">
                  <c:v>2.1397899999999999E-3</c:v>
                </c:pt>
                <c:pt idx="280">
                  <c:v>2.1440499999999998E-3</c:v>
                </c:pt>
                <c:pt idx="281">
                  <c:v>2.1483700000000001E-3</c:v>
                </c:pt>
                <c:pt idx="282">
                  <c:v>2.15277E-3</c:v>
                </c:pt>
                <c:pt idx="283">
                  <c:v>2.1571899999999998E-3</c:v>
                </c:pt>
                <c:pt idx="284">
                  <c:v>2.16161E-3</c:v>
                </c:pt>
                <c:pt idx="285">
                  <c:v>2.1660399999999997E-3</c:v>
                </c:pt>
                <c:pt idx="286">
                  <c:v>2.1704800000000002E-3</c:v>
                </c:pt>
                <c:pt idx="287">
                  <c:v>2.1705600000000002E-3</c:v>
                </c:pt>
                <c:pt idx="288">
                  <c:v>2.1752400000000002E-3</c:v>
                </c:pt>
                <c:pt idx="289">
                  <c:v>2.1799300000000001E-3</c:v>
                </c:pt>
                <c:pt idx="290">
                  <c:v>2.1846300000000003E-3</c:v>
                </c:pt>
                <c:pt idx="291">
                  <c:v>2.1893400000000001E-3</c:v>
                </c:pt>
                <c:pt idx="292">
                  <c:v>2.1941299999999999E-3</c:v>
                </c:pt>
                <c:pt idx="293">
                  <c:v>2.1989900000000001E-3</c:v>
                </c:pt>
                <c:pt idx="294">
                  <c:v>2.2038800000000001E-3</c:v>
                </c:pt>
                <c:pt idx="295">
                  <c:v>2.2088100000000003E-3</c:v>
                </c:pt>
                <c:pt idx="296">
                  <c:v>2.21375E-3</c:v>
                </c:pt>
                <c:pt idx="297">
                  <c:v>2.2186900000000002E-3</c:v>
                </c:pt>
                <c:pt idx="298">
                  <c:v>2.2187800000000001E-3</c:v>
                </c:pt>
                <c:pt idx="299">
                  <c:v>2.2238700000000002E-3</c:v>
                </c:pt>
                <c:pt idx="300">
                  <c:v>2.2289700000000003E-3</c:v>
                </c:pt>
                <c:pt idx="301">
                  <c:v>2.2340799999999998E-3</c:v>
                </c:pt>
                <c:pt idx="302">
                  <c:v>2.23924E-3</c:v>
                </c:pt>
                <c:pt idx="303">
                  <c:v>2.2445100000000003E-3</c:v>
                </c:pt>
                <c:pt idx="304">
                  <c:v>2.24983E-3</c:v>
                </c:pt>
                <c:pt idx="305">
                  <c:v>2.2552000000000002E-3</c:v>
                </c:pt>
                <c:pt idx="306">
                  <c:v>2.2605900000000003E-3</c:v>
                </c:pt>
                <c:pt idx="307">
                  <c:v>2.2660200000000001E-3</c:v>
                </c:pt>
                <c:pt idx="308">
                  <c:v>2.2714800000000002E-3</c:v>
                </c:pt>
                <c:pt idx="309">
                  <c:v>2.27158E-3</c:v>
                </c:pt>
                <c:pt idx="310">
                  <c:v>2.2772000000000001E-3</c:v>
                </c:pt>
                <c:pt idx="311">
                  <c:v>2.28283E-3</c:v>
                </c:pt>
                <c:pt idx="312">
                  <c:v>2.2884699999999999E-3</c:v>
                </c:pt>
                <c:pt idx="313">
                  <c:v>2.2941599999999999E-3</c:v>
                </c:pt>
                <c:pt idx="314">
                  <c:v>2.2999600000000002E-3</c:v>
                </c:pt>
                <c:pt idx="315">
                  <c:v>2.3057900000000003E-3</c:v>
                </c:pt>
                <c:pt idx="316">
                  <c:v>2.3116600000000001E-3</c:v>
                </c:pt>
                <c:pt idx="317">
                  <c:v>2.3175599999999998E-3</c:v>
                </c:pt>
                <c:pt idx="318">
                  <c:v>2.3235199999999999E-3</c:v>
                </c:pt>
                <c:pt idx="319">
                  <c:v>2.3294500000000003E-3</c:v>
                </c:pt>
                <c:pt idx="320">
                  <c:v>2.3295600000000001E-3</c:v>
                </c:pt>
                <c:pt idx="321">
                  <c:v>2.3356200000000001E-3</c:v>
                </c:pt>
                <c:pt idx="322">
                  <c:v>2.3417500000000001E-3</c:v>
                </c:pt>
                <c:pt idx="323">
                  <c:v>2.3479600000000001E-3</c:v>
                </c:pt>
                <c:pt idx="324">
                  <c:v>2.35425E-3</c:v>
                </c:pt>
                <c:pt idx="325">
                  <c:v>2.3605900000000001E-3</c:v>
                </c:pt>
                <c:pt idx="326">
                  <c:v>2.36695E-3</c:v>
                </c:pt>
                <c:pt idx="327">
                  <c:v>2.3733499999999998E-3</c:v>
                </c:pt>
                <c:pt idx="328">
                  <c:v>2.3798000000000001E-3</c:v>
                </c:pt>
                <c:pt idx="329">
                  <c:v>2.38638E-3</c:v>
                </c:pt>
                <c:pt idx="330">
                  <c:v>2.3928600000000001E-3</c:v>
                </c:pt>
                <c:pt idx="331">
                  <c:v>2.3929699999999999E-3</c:v>
                </c:pt>
                <c:pt idx="332">
                  <c:v>2.3996099999999999E-3</c:v>
                </c:pt>
                <c:pt idx="333">
                  <c:v>2.4062599999999999E-3</c:v>
                </c:pt>
                <c:pt idx="334">
                  <c:v>2.4129900000000003E-3</c:v>
                </c:pt>
                <c:pt idx="335">
                  <c:v>2.4198199999999996E-3</c:v>
                </c:pt>
                <c:pt idx="336">
                  <c:v>2.4267E-3</c:v>
                </c:pt>
                <c:pt idx="337">
                  <c:v>2.4336599999999998E-3</c:v>
                </c:pt>
                <c:pt idx="338">
                  <c:v>2.44064E-3</c:v>
                </c:pt>
                <c:pt idx="339">
                  <c:v>2.44772E-3</c:v>
                </c:pt>
                <c:pt idx="340">
                  <c:v>2.4548600000000001E-3</c:v>
                </c:pt>
                <c:pt idx="341">
                  <c:v>2.4619400000000001E-3</c:v>
                </c:pt>
                <c:pt idx="342">
                  <c:v>2.4620700000000002E-3</c:v>
                </c:pt>
                <c:pt idx="343">
                  <c:v>2.4692999999999998E-3</c:v>
                </c:pt>
                <c:pt idx="344">
                  <c:v>2.4766199999999997E-3</c:v>
                </c:pt>
                <c:pt idx="345">
                  <c:v>2.48401E-3</c:v>
                </c:pt>
                <c:pt idx="346">
                  <c:v>2.4914200000000003E-3</c:v>
                </c:pt>
                <c:pt idx="347">
                  <c:v>2.4988900000000001E-3</c:v>
                </c:pt>
                <c:pt idx="348">
                  <c:v>2.50644E-3</c:v>
                </c:pt>
                <c:pt idx="349">
                  <c:v>2.5141E-3</c:v>
                </c:pt>
                <c:pt idx="350">
                  <c:v>2.5218199999999997E-3</c:v>
                </c:pt>
                <c:pt idx="351">
                  <c:v>2.5295500000000002E-3</c:v>
                </c:pt>
                <c:pt idx="352">
                  <c:v>2.5372599999999999E-3</c:v>
                </c:pt>
                <c:pt idx="353">
                  <c:v>2.5374E-3</c:v>
                </c:pt>
                <c:pt idx="354">
                  <c:v>2.54535E-3</c:v>
                </c:pt>
                <c:pt idx="355">
                  <c:v>2.55332E-3</c:v>
                </c:pt>
                <c:pt idx="356">
                  <c:v>2.5613099999999998E-3</c:v>
                </c:pt>
                <c:pt idx="357">
                  <c:v>2.5693999999999999E-3</c:v>
                </c:pt>
                <c:pt idx="358">
                  <c:v>2.5776000000000002E-3</c:v>
                </c:pt>
                <c:pt idx="359">
                  <c:v>2.5858299999999999E-3</c:v>
                </c:pt>
                <c:pt idx="360">
                  <c:v>2.5940899999999999E-3</c:v>
                </c:pt>
                <c:pt idx="361">
                  <c:v>2.60246E-3</c:v>
                </c:pt>
                <c:pt idx="362">
                  <c:v>2.61094E-3</c:v>
                </c:pt>
                <c:pt idx="363">
                  <c:v>2.6193200000000001E-3</c:v>
                </c:pt>
                <c:pt idx="364">
                  <c:v>2.61948E-3</c:v>
                </c:pt>
                <c:pt idx="365">
                  <c:v>2.6280800000000001E-3</c:v>
                </c:pt>
                <c:pt idx="366">
                  <c:v>2.63678E-3</c:v>
                </c:pt>
                <c:pt idx="367">
                  <c:v>2.6455300000000001E-3</c:v>
                </c:pt>
                <c:pt idx="368">
                  <c:v>2.6543300000000003E-3</c:v>
                </c:pt>
                <c:pt idx="369">
                  <c:v>2.6632100000000001E-3</c:v>
                </c:pt>
                <c:pt idx="370">
                  <c:v>2.6722099999999999E-3</c:v>
                </c:pt>
                <c:pt idx="371">
                  <c:v>2.68126E-3</c:v>
                </c:pt>
                <c:pt idx="372">
                  <c:v>2.6903299999999999E-3</c:v>
                </c:pt>
                <c:pt idx="373">
                  <c:v>2.6995499999999998E-3</c:v>
                </c:pt>
                <c:pt idx="374">
                  <c:v>2.7087299999999999E-3</c:v>
                </c:pt>
                <c:pt idx="375">
                  <c:v>2.7088900000000003E-3</c:v>
                </c:pt>
                <c:pt idx="376">
                  <c:v>2.71828E-3</c:v>
                </c:pt>
                <c:pt idx="377">
                  <c:v>2.7276900000000001E-3</c:v>
                </c:pt>
                <c:pt idx="378">
                  <c:v>2.7372299999999998E-3</c:v>
                </c:pt>
                <c:pt idx="379">
                  <c:v>2.7468699999999998E-3</c:v>
                </c:pt>
                <c:pt idx="380">
                  <c:v>2.75654E-3</c:v>
                </c:pt>
                <c:pt idx="381">
                  <c:v>2.7662899999999998E-3</c:v>
                </c:pt>
                <c:pt idx="382">
                  <c:v>2.7761399999999999E-3</c:v>
                </c:pt>
                <c:pt idx="383">
                  <c:v>2.7860599999999999E-3</c:v>
                </c:pt>
                <c:pt idx="384">
                  <c:v>2.7960999999999997E-3</c:v>
                </c:pt>
                <c:pt idx="385">
                  <c:v>2.8060799999999999E-3</c:v>
                </c:pt>
                <c:pt idx="386">
                  <c:v>2.8062600000000001E-3</c:v>
                </c:pt>
                <c:pt idx="387">
                  <c:v>2.8164499999999999E-3</c:v>
                </c:pt>
                <c:pt idx="388">
                  <c:v>2.8267099999999996E-3</c:v>
                </c:pt>
                <c:pt idx="389">
                  <c:v>2.8371299999999998E-3</c:v>
                </c:pt>
                <c:pt idx="390">
                  <c:v>2.8475900000000001E-3</c:v>
                </c:pt>
                <c:pt idx="391">
                  <c:v>2.8581100000000001E-3</c:v>
                </c:pt>
                <c:pt idx="392">
                  <c:v>2.8687499999999998E-3</c:v>
                </c:pt>
                <c:pt idx="393">
                  <c:v>2.8795100000000001E-3</c:v>
                </c:pt>
                <c:pt idx="394">
                  <c:v>2.8903600000000002E-3</c:v>
                </c:pt>
                <c:pt idx="395">
                  <c:v>2.9012899999999999E-3</c:v>
                </c:pt>
                <c:pt idx="396">
                  <c:v>2.9121500000000001E-3</c:v>
                </c:pt>
                <c:pt idx="397">
                  <c:v>2.9123500000000002E-3</c:v>
                </c:pt>
                <c:pt idx="398">
                  <c:v>2.9234599999999997E-3</c:v>
                </c:pt>
                <c:pt idx="399">
                  <c:v>2.9346799999999998E-3</c:v>
                </c:pt>
                <c:pt idx="400">
                  <c:v>2.94598E-3</c:v>
                </c:pt>
                <c:pt idx="401">
                  <c:v>2.9573500000000001E-3</c:v>
                </c:pt>
                <c:pt idx="402">
                  <c:v>2.9688700000000002E-3</c:v>
                </c:pt>
                <c:pt idx="403">
                  <c:v>2.98051E-3</c:v>
                </c:pt>
                <c:pt idx="404">
                  <c:v>2.99219E-3</c:v>
                </c:pt>
                <c:pt idx="405">
                  <c:v>3.0040499999999999E-3</c:v>
                </c:pt>
                <c:pt idx="406">
                  <c:v>3.0159700000000002E-3</c:v>
                </c:pt>
                <c:pt idx="407">
                  <c:v>3.0277299999999997E-3</c:v>
                </c:pt>
                <c:pt idx="408">
                  <c:v>3.0279499999999997E-3</c:v>
                </c:pt>
                <c:pt idx="409">
                  <c:v>3.0400699999999998E-3</c:v>
                </c:pt>
                <c:pt idx="410">
                  <c:v>3.0523E-3</c:v>
                </c:pt>
                <c:pt idx="411">
                  <c:v>3.0646200000000001E-3</c:v>
                </c:pt>
                <c:pt idx="412">
                  <c:v>3.0771100000000001E-3</c:v>
                </c:pt>
                <c:pt idx="413">
                  <c:v>3.08968E-3</c:v>
                </c:pt>
                <c:pt idx="414">
                  <c:v>3.1023700000000001E-3</c:v>
                </c:pt>
                <c:pt idx="415">
                  <c:v>3.1151600000000001E-3</c:v>
                </c:pt>
                <c:pt idx="416">
                  <c:v>3.1279900000000002E-3</c:v>
                </c:pt>
                <c:pt idx="417">
                  <c:v>3.1410399999999999E-3</c:v>
                </c:pt>
                <c:pt idx="418">
                  <c:v>3.1538900000000003E-3</c:v>
                </c:pt>
                <c:pt idx="419">
                  <c:v>3.1541200000000003E-3</c:v>
                </c:pt>
                <c:pt idx="420">
                  <c:v>3.1673700000000001E-3</c:v>
                </c:pt>
                <c:pt idx="421">
                  <c:v>3.1807599999999999E-3</c:v>
                </c:pt>
                <c:pt idx="422">
                  <c:v>3.1942299999999997E-3</c:v>
                </c:pt>
                <c:pt idx="423">
                  <c:v>3.2078300000000001E-3</c:v>
                </c:pt>
                <c:pt idx="424">
                  <c:v>3.2215399999999997E-3</c:v>
                </c:pt>
                <c:pt idx="425">
                  <c:v>3.2353499999999997E-3</c:v>
                </c:pt>
                <c:pt idx="426">
                  <c:v>3.2493099999999996E-3</c:v>
                </c:pt>
                <c:pt idx="427">
                  <c:v>3.2633900000000001E-3</c:v>
                </c:pt>
                <c:pt idx="428">
                  <c:v>3.2776599999999999E-3</c:v>
                </c:pt>
                <c:pt idx="429">
                  <c:v>3.2917199999999997E-3</c:v>
                </c:pt>
                <c:pt idx="430">
                  <c:v>3.2919799999999999E-3</c:v>
                </c:pt>
                <c:pt idx="431">
                  <c:v>3.3064700000000002E-3</c:v>
                </c:pt>
                <c:pt idx="432">
                  <c:v>3.3210599999999998E-3</c:v>
                </c:pt>
                <c:pt idx="433">
                  <c:v>3.3357700000000001E-3</c:v>
                </c:pt>
                <c:pt idx="434">
                  <c:v>3.3506399999999998E-3</c:v>
                </c:pt>
                <c:pt idx="435">
                  <c:v>3.3656599999999999E-3</c:v>
                </c:pt>
                <c:pt idx="436">
                  <c:v>3.3808100000000002E-3</c:v>
                </c:pt>
                <c:pt idx="437">
                  <c:v>3.3960499999999999E-3</c:v>
                </c:pt>
                <c:pt idx="438">
                  <c:v>3.4114900000000001E-3</c:v>
                </c:pt>
                <c:pt idx="439">
                  <c:v>3.4269700000000001E-3</c:v>
                </c:pt>
                <c:pt idx="440">
                  <c:v>3.4424099999999999E-3</c:v>
                </c:pt>
                <c:pt idx="441">
                  <c:v>3.44269E-3</c:v>
                </c:pt>
                <c:pt idx="442">
                  <c:v>3.45853E-3</c:v>
                </c:pt>
                <c:pt idx="443">
                  <c:v>3.4745400000000004E-3</c:v>
                </c:pt>
                <c:pt idx="444">
                  <c:v>3.49066E-3</c:v>
                </c:pt>
                <c:pt idx="445">
                  <c:v>3.50695E-3</c:v>
                </c:pt>
                <c:pt idx="446">
                  <c:v>3.5233199999999999E-3</c:v>
                </c:pt>
                <c:pt idx="447">
                  <c:v>3.5399400000000001E-3</c:v>
                </c:pt>
                <c:pt idx="448">
                  <c:v>3.5566600000000001E-3</c:v>
                </c:pt>
                <c:pt idx="449">
                  <c:v>3.5735699999999999E-3</c:v>
                </c:pt>
                <c:pt idx="450">
                  <c:v>3.5905799999999999E-3</c:v>
                </c:pt>
                <c:pt idx="451">
                  <c:v>3.6074700000000002E-3</c:v>
                </c:pt>
                <c:pt idx="452">
                  <c:v>3.6077799999999997E-3</c:v>
                </c:pt>
                <c:pt idx="453">
                  <c:v>3.6251E-3</c:v>
                </c:pt>
                <c:pt idx="454">
                  <c:v>3.6426500000000003E-3</c:v>
                </c:pt>
                <c:pt idx="455">
                  <c:v>3.6603299999999998E-3</c:v>
                </c:pt>
                <c:pt idx="456">
                  <c:v>3.6782099999999999E-3</c:v>
                </c:pt>
                <c:pt idx="457">
                  <c:v>3.6961899999999998E-3</c:v>
                </c:pt>
                <c:pt idx="458">
                  <c:v>3.7143600000000003E-3</c:v>
                </c:pt>
                <c:pt idx="459">
                  <c:v>3.73274E-3</c:v>
                </c:pt>
                <c:pt idx="460">
                  <c:v>3.7512600000000002E-3</c:v>
                </c:pt>
                <c:pt idx="461">
                  <c:v>3.76998E-3</c:v>
                </c:pt>
                <c:pt idx="462">
                  <c:v>3.7884699999999999E-3</c:v>
                </c:pt>
                <c:pt idx="463">
                  <c:v>3.78882E-3</c:v>
                </c:pt>
                <c:pt idx="464">
                  <c:v>3.80788E-3</c:v>
                </c:pt>
                <c:pt idx="465">
                  <c:v>3.8271099999999999E-3</c:v>
                </c:pt>
                <c:pt idx="466">
                  <c:v>3.8465299999999999E-3</c:v>
                </c:pt>
                <c:pt idx="467">
                  <c:v>3.8661500000000001E-3</c:v>
                </c:pt>
                <c:pt idx="468">
                  <c:v>3.8859200000000002E-3</c:v>
                </c:pt>
                <c:pt idx="469">
                  <c:v>3.9059000000000003E-3</c:v>
                </c:pt>
                <c:pt idx="470">
                  <c:v>3.9260700000000003E-3</c:v>
                </c:pt>
                <c:pt idx="471">
                  <c:v>3.9464499999999998E-3</c:v>
                </c:pt>
                <c:pt idx="472">
                  <c:v>3.9669899999999992E-3</c:v>
                </c:pt>
                <c:pt idx="473">
                  <c:v>3.9873799999999996E-3</c:v>
                </c:pt>
                <c:pt idx="474">
                  <c:v>3.9877599999999999E-3</c:v>
                </c:pt>
                <c:pt idx="475">
                  <c:v>4.0086699999999998E-3</c:v>
                </c:pt>
                <c:pt idx="476">
                  <c:v>4.0298799999999996E-3</c:v>
                </c:pt>
                <c:pt idx="477">
                  <c:v>4.0512299999999994E-3</c:v>
                </c:pt>
                <c:pt idx="478">
                  <c:v>4.0727900000000006E-3</c:v>
                </c:pt>
                <c:pt idx="479">
                  <c:v>4.0945700000000005E-3</c:v>
                </c:pt>
                <c:pt idx="480">
                  <c:v>4.11656E-3</c:v>
                </c:pt>
                <c:pt idx="481">
                  <c:v>4.1387800000000008E-3</c:v>
                </c:pt>
                <c:pt idx="482">
                  <c:v>4.1612100000000003E-3</c:v>
                </c:pt>
                <c:pt idx="483">
                  <c:v>4.1838400000000003E-3</c:v>
                </c:pt>
                <c:pt idx="484">
                  <c:v>4.2062899999999997E-3</c:v>
                </c:pt>
                <c:pt idx="485">
                  <c:v>4.2066999999999998E-3</c:v>
                </c:pt>
                <c:pt idx="486">
                  <c:v>4.2297899999999998E-3</c:v>
                </c:pt>
                <c:pt idx="487">
                  <c:v>4.2531300000000008E-3</c:v>
                </c:pt>
                <c:pt idx="488">
                  <c:v>4.2766499999999999E-3</c:v>
                </c:pt>
                <c:pt idx="489">
                  <c:v>4.30044E-3</c:v>
                </c:pt>
                <c:pt idx="490">
                  <c:v>4.3244599999999996E-3</c:v>
                </c:pt>
                <c:pt idx="491">
                  <c:v>4.3487399999999994E-3</c:v>
                </c:pt>
                <c:pt idx="492">
                  <c:v>4.3732099999999998E-3</c:v>
                </c:pt>
                <c:pt idx="493">
                  <c:v>4.3979600000000002E-3</c:v>
                </c:pt>
                <c:pt idx="494">
                  <c:v>4.4229400000000002E-3</c:v>
                </c:pt>
                <c:pt idx="495">
                  <c:v>4.4477699999999993E-3</c:v>
                </c:pt>
                <c:pt idx="496">
                  <c:v>4.4482200000000001E-3</c:v>
                </c:pt>
                <c:pt idx="497">
                  <c:v>4.4737299999999995E-3</c:v>
                </c:pt>
                <c:pt idx="498">
                  <c:v>4.4994399999999995E-3</c:v>
                </c:pt>
                <c:pt idx="499">
                  <c:v>4.5255299999999998E-3</c:v>
                </c:pt>
                <c:pt idx="500">
                  <c:v>4.5517700000000001E-3</c:v>
                </c:pt>
                <c:pt idx="501">
                  <c:v>4.5783099999999995E-3</c:v>
                </c:pt>
                <c:pt idx="502">
                  <c:v>4.6051399999999998E-3</c:v>
                </c:pt>
                <c:pt idx="503">
                  <c:v>4.6322000000000004E-3</c:v>
                </c:pt>
                <c:pt idx="504">
                  <c:v>4.6595600000000001E-3</c:v>
                </c:pt>
                <c:pt idx="505">
                  <c:v>4.68718E-3</c:v>
                </c:pt>
                <c:pt idx="506">
                  <c:v>4.7146499999999999E-3</c:v>
                </c:pt>
                <c:pt idx="507">
                  <c:v>4.7151600000000004E-3</c:v>
                </c:pt>
                <c:pt idx="508">
                  <c:v>4.7433199999999997E-3</c:v>
                </c:pt>
                <c:pt idx="509">
                  <c:v>4.7718699999999992E-3</c:v>
                </c:pt>
                <c:pt idx="510">
                  <c:v>4.8006300000000002E-3</c:v>
                </c:pt>
                <c:pt idx="511">
                  <c:v>4.8297599999999998E-3</c:v>
                </c:pt>
                <c:pt idx="512">
                  <c:v>4.8590999999999999E-3</c:v>
                </c:pt>
                <c:pt idx="513">
                  <c:v>4.8888500000000001E-3</c:v>
                </c:pt>
                <c:pt idx="514">
                  <c:v>4.9188399999999998E-3</c:v>
                </c:pt>
                <c:pt idx="515">
                  <c:v>4.9491599999999993E-3</c:v>
                </c:pt>
                <c:pt idx="516">
                  <c:v>4.9798100000000003E-3</c:v>
                </c:pt>
                <c:pt idx="517">
                  <c:v>5.0102300000000001E-3</c:v>
                </c:pt>
                <c:pt idx="518">
                  <c:v>5.0107899999999993E-3</c:v>
                </c:pt>
                <c:pt idx="519">
                  <c:v>5.0420299999999994E-3</c:v>
                </c:pt>
                <c:pt idx="520">
                  <c:v>5.0737100000000004E-3</c:v>
                </c:pt>
                <c:pt idx="521">
                  <c:v>5.10562E-3</c:v>
                </c:pt>
                <c:pt idx="522">
                  <c:v>5.1379199999999998E-3</c:v>
                </c:pt>
                <c:pt idx="523">
                  <c:v>5.1705400000000004E-3</c:v>
                </c:pt>
                <c:pt idx="524">
                  <c:v>5.2035800000000002E-3</c:v>
                </c:pt>
                <c:pt idx="525">
                  <c:v>5.2368499999999995E-3</c:v>
                </c:pt>
                <c:pt idx="526">
                  <c:v>5.2705800000000004E-3</c:v>
                </c:pt>
                <c:pt idx="527">
                  <c:v>5.3046300000000003E-3</c:v>
                </c:pt>
                <c:pt idx="528">
                  <c:v>5.33842E-3</c:v>
                </c:pt>
                <c:pt idx="529">
                  <c:v>5.3390400000000006E-3</c:v>
                </c:pt>
                <c:pt idx="530">
                  <c:v>5.3738600000000003E-3</c:v>
                </c:pt>
                <c:pt idx="531">
                  <c:v>5.4089699999999999E-3</c:v>
                </c:pt>
                <c:pt idx="532">
                  <c:v>5.4445600000000002E-3</c:v>
                </c:pt>
                <c:pt idx="533">
                  <c:v>5.4804799999999994E-3</c:v>
                </c:pt>
                <c:pt idx="534">
                  <c:v>5.5167799999999998E-3</c:v>
                </c:pt>
                <c:pt idx="535">
                  <c:v>5.5535200000000002E-3</c:v>
                </c:pt>
                <c:pt idx="536">
                  <c:v>5.5906300000000001E-3</c:v>
                </c:pt>
                <c:pt idx="537">
                  <c:v>5.6281499999999993E-3</c:v>
                </c:pt>
                <c:pt idx="538">
                  <c:v>5.6661300000000001E-3</c:v>
                </c:pt>
                <c:pt idx="539">
                  <c:v>5.7037299999999997E-3</c:v>
                </c:pt>
                <c:pt idx="540">
                  <c:v>5.70442E-3</c:v>
                </c:pt>
                <c:pt idx="541">
                  <c:v>5.74326E-3</c:v>
                </c:pt>
                <c:pt idx="542">
                  <c:v>5.7824699999999996E-3</c:v>
                </c:pt>
                <c:pt idx="543">
                  <c:v>5.8220900000000003E-3</c:v>
                </c:pt>
                <c:pt idx="544">
                  <c:v>5.8622000000000006E-3</c:v>
                </c:pt>
                <c:pt idx="545">
                  <c:v>5.90275E-3</c:v>
                </c:pt>
                <c:pt idx="546">
                  <c:v>5.9437399999999994E-3</c:v>
                </c:pt>
                <c:pt idx="547">
                  <c:v>5.9851499999999998E-3</c:v>
                </c:pt>
                <c:pt idx="548">
                  <c:v>6.0271100000000005E-3</c:v>
                </c:pt>
                <c:pt idx="549">
                  <c:v>6.0694800000000004E-3</c:v>
                </c:pt>
                <c:pt idx="550">
                  <c:v>6.1115699999999993E-3</c:v>
                </c:pt>
                <c:pt idx="551">
                  <c:v>6.1123499999999999E-3</c:v>
                </c:pt>
                <c:pt idx="552">
                  <c:v>6.1557000000000001E-3</c:v>
                </c:pt>
                <c:pt idx="553">
                  <c:v>6.1995599999999998E-3</c:v>
                </c:pt>
                <c:pt idx="554">
                  <c:v>6.2439100000000001E-3</c:v>
                </c:pt>
                <c:pt idx="555">
                  <c:v>6.2887400000000001E-3</c:v>
                </c:pt>
                <c:pt idx="556">
                  <c:v>6.3340999999999996E-3</c:v>
                </c:pt>
                <c:pt idx="557">
                  <c:v>6.3799900000000003E-3</c:v>
                </c:pt>
                <c:pt idx="558">
                  <c:v>6.4264400000000003E-3</c:v>
                </c:pt>
                <c:pt idx="559">
                  <c:v>6.47337E-3</c:v>
                </c:pt>
                <c:pt idx="560">
                  <c:v>6.5208799999999997E-3</c:v>
                </c:pt>
                <c:pt idx="561">
                  <c:v>6.5680299999999999E-3</c:v>
                </c:pt>
                <c:pt idx="562">
                  <c:v>6.5688999999999999E-3</c:v>
                </c:pt>
                <c:pt idx="563">
                  <c:v>6.6174800000000002E-3</c:v>
                </c:pt>
                <c:pt idx="564">
                  <c:v>6.6666699999999995E-3</c:v>
                </c:pt>
                <c:pt idx="565">
                  <c:v>6.7164099999999999E-3</c:v>
                </c:pt>
                <c:pt idx="566">
                  <c:v>6.7667700000000001E-3</c:v>
                </c:pt>
                <c:pt idx="567">
                  <c:v>6.8176800000000004E-3</c:v>
                </c:pt>
                <c:pt idx="568">
                  <c:v>6.8692000000000007E-3</c:v>
                </c:pt>
                <c:pt idx="569">
                  <c:v>6.9213299999999998E-3</c:v>
                </c:pt>
                <c:pt idx="570">
                  <c:v>6.9740899999999996E-3</c:v>
                </c:pt>
                <c:pt idx="571">
                  <c:v>7.0274500000000002E-3</c:v>
                </c:pt>
                <c:pt idx="572">
                  <c:v>7.08049E-3</c:v>
                </c:pt>
                <c:pt idx="573">
                  <c:v>7.0814700000000003E-3</c:v>
                </c:pt>
                <c:pt idx="574">
                  <c:v>7.1361100000000002E-3</c:v>
                </c:pt>
                <c:pt idx="575">
                  <c:v>7.1914199999999996E-3</c:v>
                </c:pt>
                <c:pt idx="576">
                  <c:v>7.2474100000000001E-3</c:v>
                </c:pt>
                <c:pt idx="577">
                  <c:v>7.3040500000000003E-3</c:v>
                </c:pt>
                <c:pt idx="578">
                  <c:v>7.3613799999999998E-3</c:v>
                </c:pt>
                <c:pt idx="579">
                  <c:v>7.4194200000000004E-3</c:v>
                </c:pt>
                <c:pt idx="580">
                  <c:v>7.4781399999999994E-3</c:v>
                </c:pt>
                <c:pt idx="581">
                  <c:v>7.5375899999999994E-3</c:v>
                </c:pt>
                <c:pt idx="582">
                  <c:v>7.5977500000000003E-3</c:v>
                </c:pt>
                <c:pt idx="583">
                  <c:v>7.6575499999999991E-3</c:v>
                </c:pt>
                <c:pt idx="584">
                  <c:v>7.6586500000000004E-3</c:v>
                </c:pt>
                <c:pt idx="585">
                  <c:v>7.7203100000000002E-3</c:v>
                </c:pt>
                <c:pt idx="586">
                  <c:v>7.7827400000000007E-3</c:v>
                </c:pt>
                <c:pt idx="587">
                  <c:v>7.845920000000001E-3</c:v>
                </c:pt>
                <c:pt idx="588">
                  <c:v>7.9099099999999992E-3</c:v>
                </c:pt>
                <c:pt idx="589">
                  <c:v>7.9746699999999997E-3</c:v>
                </c:pt>
                <c:pt idx="590">
                  <c:v>8.0402100000000008E-3</c:v>
                </c:pt>
                <c:pt idx="591">
                  <c:v>8.1066000000000003E-3</c:v>
                </c:pt>
                <c:pt idx="592">
                  <c:v>8.1738399999999999E-3</c:v>
                </c:pt>
                <c:pt idx="593">
                  <c:v>8.2418999999999999E-3</c:v>
                </c:pt>
                <c:pt idx="594">
                  <c:v>8.3095600000000006E-3</c:v>
                </c:pt>
                <c:pt idx="595">
                  <c:v>8.3108100000000001E-3</c:v>
                </c:pt>
                <c:pt idx="596">
                  <c:v>8.38064E-3</c:v>
                </c:pt>
                <c:pt idx="597">
                  <c:v>8.4513000000000001E-3</c:v>
                </c:pt>
                <c:pt idx="598">
                  <c:v>8.5228600000000002E-3</c:v>
                </c:pt>
                <c:pt idx="599">
                  <c:v>8.5953499999999999E-3</c:v>
                </c:pt>
                <c:pt idx="600">
                  <c:v>8.6687399999999994E-3</c:v>
                </c:pt>
                <c:pt idx="601">
                  <c:v>8.7430900000000002E-3</c:v>
                </c:pt>
                <c:pt idx="602">
                  <c:v>8.8184000000000005E-3</c:v>
                </c:pt>
                <c:pt idx="603">
                  <c:v>8.8946600000000004E-3</c:v>
                </c:pt>
                <c:pt idx="604">
                  <c:v>8.9719299999999995E-3</c:v>
                </c:pt>
                <c:pt idx="605">
                  <c:v>9.0487500000000012E-3</c:v>
                </c:pt>
                <c:pt idx="606">
                  <c:v>9.0501699999999997E-3</c:v>
                </c:pt>
                <c:pt idx="607">
                  <c:v>9.1294600000000007E-3</c:v>
                </c:pt>
                <c:pt idx="608">
                  <c:v>9.2097600000000009E-3</c:v>
                </c:pt>
                <c:pt idx="609">
                  <c:v>9.2911199999999999E-3</c:v>
                </c:pt>
                <c:pt idx="610">
                  <c:v>9.3735599999999995E-3</c:v>
                </c:pt>
                <c:pt idx="611">
                  <c:v>9.4570499999999998E-3</c:v>
                </c:pt>
                <c:pt idx="612">
                  <c:v>9.5416800000000003E-3</c:v>
                </c:pt>
                <c:pt idx="613">
                  <c:v>9.6274099999999994E-3</c:v>
                </c:pt>
                <c:pt idx="614">
                  <c:v>9.7142499999999989E-3</c:v>
                </c:pt>
                <c:pt idx="615">
                  <c:v>9.8022300000000003E-3</c:v>
                </c:pt>
                <c:pt idx="616">
                  <c:v>9.8897800000000008E-3</c:v>
                </c:pt>
                <c:pt idx="617">
                  <c:v>9.8913899999999999E-3</c:v>
                </c:pt>
                <c:pt idx="618">
                  <c:v>9.9817899999999991E-3</c:v>
                </c:pt>
                <c:pt idx="619">
                  <c:v>1.0073400000000001E-2</c:v>
                </c:pt>
                <c:pt idx="620">
                  <c:v>1.01663E-2</c:v>
                </c:pt>
                <c:pt idx="621">
                  <c:v>1.02603E-2</c:v>
                </c:pt>
                <c:pt idx="622">
                  <c:v>1.0355699999999999E-2</c:v>
                </c:pt>
                <c:pt idx="623">
                  <c:v>1.0452299999999999E-2</c:v>
                </c:pt>
                <c:pt idx="624">
                  <c:v>1.05503E-2</c:v>
                </c:pt>
                <c:pt idx="625">
                  <c:v>1.06496E-2</c:v>
                </c:pt>
                <c:pt idx="626">
                  <c:v>1.07502E-2</c:v>
                </c:pt>
                <c:pt idx="627">
                  <c:v>1.08504E-2</c:v>
                </c:pt>
                <c:pt idx="628">
                  <c:v>1.0852299999999999E-2</c:v>
                </c:pt>
                <c:pt idx="629">
                  <c:v>1.0955700000000001E-2</c:v>
                </c:pt>
                <c:pt idx="630">
                  <c:v>1.10606E-2</c:v>
                </c:pt>
                <c:pt idx="631">
                  <c:v>1.11669E-2</c:v>
                </c:pt>
                <c:pt idx="632">
                  <c:v>1.12747E-2</c:v>
                </c:pt>
                <c:pt idx="633">
                  <c:v>1.1384E-2</c:v>
                </c:pt>
                <c:pt idx="634">
                  <c:v>1.1494800000000001E-2</c:v>
                </c:pt>
                <c:pt idx="635">
                  <c:v>1.1607099999999999E-2</c:v>
                </c:pt>
                <c:pt idx="636">
                  <c:v>1.17211E-2</c:v>
                </c:pt>
                <c:pt idx="637">
                  <c:v>1.18367E-2</c:v>
                </c:pt>
                <c:pt idx="638">
                  <c:v>1.19518E-2</c:v>
                </c:pt>
                <c:pt idx="639">
                  <c:v>1.19539E-2</c:v>
                </c:pt>
                <c:pt idx="640">
                  <c:v>1.20728E-2</c:v>
                </c:pt>
                <c:pt idx="641">
                  <c:v>1.2193300000000001E-2</c:v>
                </c:pt>
                <c:pt idx="642">
                  <c:v>1.2315599999999999E-2</c:v>
                </c:pt>
                <c:pt idx="643">
                  <c:v>1.24397E-2</c:v>
                </c:pt>
                <c:pt idx="644">
                  <c:v>1.2565400000000001E-2</c:v>
                </c:pt>
                <c:pt idx="645">
                  <c:v>1.2692999999999999E-2</c:v>
                </c:pt>
                <c:pt idx="646">
                  <c:v>1.2822499999999999E-2</c:v>
                </c:pt>
                <c:pt idx="647">
                  <c:v>1.29538E-2</c:v>
                </c:pt>
                <c:pt idx="648">
                  <c:v>1.3087100000000001E-2</c:v>
                </c:pt>
                <c:pt idx="649">
                  <c:v>1.32199E-2</c:v>
                </c:pt>
                <c:pt idx="650">
                  <c:v>1.3222300000000001E-2</c:v>
                </c:pt>
                <c:pt idx="651">
                  <c:v>1.3359399999999999E-2</c:v>
                </c:pt>
                <c:pt idx="652">
                  <c:v>1.3498599999999999E-2</c:v>
                </c:pt>
                <c:pt idx="653">
                  <c:v>1.3639799999999999E-2</c:v>
                </c:pt>
                <c:pt idx="654">
                  <c:v>1.3783200000000001E-2</c:v>
                </c:pt>
                <c:pt idx="655">
                  <c:v>1.3928600000000001E-2</c:v>
                </c:pt>
                <c:pt idx="656">
                  <c:v>1.4076199999999999E-2</c:v>
                </c:pt>
                <c:pt idx="657">
                  <c:v>1.4226000000000001E-2</c:v>
                </c:pt>
                <c:pt idx="658">
                  <c:v>1.4378E-2</c:v>
                </c:pt>
                <c:pt idx="659">
                  <c:v>1.45323E-2</c:v>
                </c:pt>
                <c:pt idx="660">
                  <c:v>1.4686100000000001E-2</c:v>
                </c:pt>
                <c:pt idx="661">
                  <c:v>1.4688999999999999E-2</c:v>
                </c:pt>
                <c:pt idx="662">
                  <c:v>1.4848E-2</c:v>
                </c:pt>
                <c:pt idx="663">
                  <c:v>1.5009400000000001E-2</c:v>
                </c:pt>
                <c:pt idx="664">
                  <c:v>1.5173299999999999E-2</c:v>
                </c:pt>
                <c:pt idx="665">
                  <c:v>1.5339600000000002E-2</c:v>
                </c:pt>
                <c:pt idx="666">
                  <c:v>1.55085E-2</c:v>
                </c:pt>
                <c:pt idx="667">
                  <c:v>1.5679999999999999E-2</c:v>
                </c:pt>
                <c:pt idx="668">
                  <c:v>1.5854100000000003E-2</c:v>
                </c:pt>
                <c:pt idx="669">
                  <c:v>1.6030900000000001E-2</c:v>
                </c:pt>
                <c:pt idx="670">
                  <c:v>1.62104E-2</c:v>
                </c:pt>
                <c:pt idx="671">
                  <c:v>1.6389399999999998E-2</c:v>
                </c:pt>
                <c:pt idx="672">
                  <c:v>1.63927E-2</c:v>
                </c:pt>
                <c:pt idx="673">
                  <c:v>1.65779E-2</c:v>
                </c:pt>
                <c:pt idx="674">
                  <c:v>1.6766E-2</c:v>
                </c:pt>
                <c:pt idx="675">
                  <c:v>1.69569E-2</c:v>
                </c:pt>
                <c:pt idx="676">
                  <c:v>1.71509E-2</c:v>
                </c:pt>
                <c:pt idx="677">
                  <c:v>1.7348000000000002E-2</c:v>
                </c:pt>
                <c:pt idx="678">
                  <c:v>1.7548100000000001E-2</c:v>
                </c:pt>
                <c:pt idx="679">
                  <c:v>1.7751400000000001E-2</c:v>
                </c:pt>
                <c:pt idx="680">
                  <c:v>1.7958100000000001E-2</c:v>
                </c:pt>
                <c:pt idx="681">
                  <c:v>1.8167900000000001E-2</c:v>
                </c:pt>
                <c:pt idx="682">
                  <c:v>1.8377300000000003E-2</c:v>
                </c:pt>
                <c:pt idx="683">
                  <c:v>1.83812E-2</c:v>
                </c:pt>
                <c:pt idx="684">
                  <c:v>1.8597800000000001E-2</c:v>
                </c:pt>
                <c:pt idx="685">
                  <c:v>1.8817999999999998E-2</c:v>
                </c:pt>
                <c:pt idx="686">
                  <c:v>1.9041700000000002E-2</c:v>
                </c:pt>
                <c:pt idx="687">
                  <c:v>1.9269000000000001E-2</c:v>
                </c:pt>
                <c:pt idx="688">
                  <c:v>1.9500099999999999E-2</c:v>
                </c:pt>
                <c:pt idx="689">
                  <c:v>1.97349E-2</c:v>
                </c:pt>
                <c:pt idx="690">
                  <c:v>1.9973500000000002E-2</c:v>
                </c:pt>
                <c:pt idx="691">
                  <c:v>2.02162E-2</c:v>
                </c:pt>
                <c:pt idx="692">
                  <c:v>2.04628E-2</c:v>
                </c:pt>
                <c:pt idx="693">
                  <c:v>2.0708900000000002E-2</c:v>
                </c:pt>
                <c:pt idx="694">
                  <c:v>2.07134E-2</c:v>
                </c:pt>
                <c:pt idx="695">
                  <c:v>2.0968199999999999E-2</c:v>
                </c:pt>
                <c:pt idx="696">
                  <c:v>2.1227299999999998E-2</c:v>
                </c:pt>
                <c:pt idx="697">
                  <c:v>2.1490700000000001E-2</c:v>
                </c:pt>
                <c:pt idx="698">
                  <c:v>2.17585E-2</c:v>
                </c:pt>
                <c:pt idx="699">
                  <c:v>2.20308E-2</c:v>
                </c:pt>
                <c:pt idx="700">
                  <c:v>2.23077E-2</c:v>
                </c:pt>
                <c:pt idx="701">
                  <c:v>2.25893E-2</c:v>
                </c:pt>
                <c:pt idx="702">
                  <c:v>2.2875699999999999E-2</c:v>
                </c:pt>
                <c:pt idx="703">
                  <c:v>2.3166900000000001E-2</c:v>
                </c:pt>
                <c:pt idx="704">
                  <c:v>2.3457800000000001E-2</c:v>
                </c:pt>
                <c:pt idx="705">
                  <c:v>2.3463100000000001E-2</c:v>
                </c:pt>
                <c:pt idx="706">
                  <c:v>2.3764399999999998E-2</c:v>
                </c:pt>
                <c:pt idx="707">
                  <c:v>2.4071000000000002E-2</c:v>
                </c:pt>
                <c:pt idx="708">
                  <c:v>2.43828E-2</c:v>
                </c:pt>
                <c:pt idx="709">
                  <c:v>2.46999E-2</c:v>
                </c:pt>
                <c:pt idx="710">
                  <c:v>2.5022599999999999E-2</c:v>
                </c:pt>
                <c:pt idx="711">
                  <c:v>2.5350900000000003E-2</c:v>
                </c:pt>
                <c:pt idx="712">
                  <c:v>2.5684999999999999E-2</c:v>
                </c:pt>
                <c:pt idx="713">
                  <c:v>2.60249E-2</c:v>
                </c:pt>
                <c:pt idx="714">
                  <c:v>2.6370800000000003E-2</c:v>
                </c:pt>
                <c:pt idx="715">
                  <c:v>2.6716500000000001E-2</c:v>
                </c:pt>
                <c:pt idx="716">
                  <c:v>2.6722900000000001E-2</c:v>
                </c:pt>
                <c:pt idx="717">
                  <c:v>2.70811E-2</c:v>
                </c:pt>
                <c:pt idx="718">
                  <c:v>2.7445799999999999E-2</c:v>
                </c:pt>
                <c:pt idx="719">
                  <c:v>2.7816900000000002E-2</c:v>
                </c:pt>
                <c:pt idx="720">
                  <c:v>2.81946E-2</c:v>
                </c:pt>
                <c:pt idx="721">
                  <c:v>2.8579299999999998E-2</c:v>
                </c:pt>
                <c:pt idx="722">
                  <c:v>2.8970800000000001E-2</c:v>
                </c:pt>
                <c:pt idx="723">
                  <c:v>2.9369300000000001E-2</c:v>
                </c:pt>
                <c:pt idx="724">
                  <c:v>2.9775199999999998E-2</c:v>
                </c:pt>
                <c:pt idx="725">
                  <c:v>3.0188300000000001E-2</c:v>
                </c:pt>
                <c:pt idx="726">
                  <c:v>3.06015E-2</c:v>
                </c:pt>
                <c:pt idx="727">
                  <c:v>3.0609099999999997E-2</c:v>
                </c:pt>
                <c:pt idx="728">
                  <c:v>3.1037600000000002E-2</c:v>
                </c:pt>
                <c:pt idx="729">
                  <c:v>3.1473899999999999E-2</c:v>
                </c:pt>
                <c:pt idx="730">
                  <c:v>3.1918300000000004E-2</c:v>
                </c:pt>
                <c:pt idx="731">
                  <c:v>3.2370900000000001E-2</c:v>
                </c:pt>
                <c:pt idx="732">
                  <c:v>3.2831899999999997E-2</c:v>
                </c:pt>
                <c:pt idx="733">
                  <c:v>3.3301600000000001E-2</c:v>
                </c:pt>
                <c:pt idx="734">
                  <c:v>3.37801E-2</c:v>
                </c:pt>
                <c:pt idx="735">
                  <c:v>3.4267499999999999E-2</c:v>
                </c:pt>
                <c:pt idx="736">
                  <c:v>3.4764099999999999E-2</c:v>
                </c:pt>
                <c:pt idx="737">
                  <c:v>3.5260800000000002E-2</c:v>
                </c:pt>
                <c:pt idx="738">
                  <c:v>3.5270000000000003E-2</c:v>
                </c:pt>
                <c:pt idx="739">
                  <c:v>3.5785600000000001E-2</c:v>
                </c:pt>
                <c:pt idx="740">
                  <c:v>3.6310999999999996E-2</c:v>
                </c:pt>
                <c:pt idx="741">
                  <c:v>3.6846400000000001E-2</c:v>
                </c:pt>
                <c:pt idx="742">
                  <c:v>3.7392099999999998E-2</c:v>
                </c:pt>
                <c:pt idx="743">
                  <c:v>3.7948299999999997E-2</c:v>
                </c:pt>
                <c:pt idx="744">
                  <c:v>3.8515199999999999E-2</c:v>
                </c:pt>
                <c:pt idx="745">
                  <c:v>3.9093000000000003E-2</c:v>
                </c:pt>
                <c:pt idx="746">
                  <c:v>3.9682099999999998E-2</c:v>
                </c:pt>
                <c:pt idx="747">
                  <c:v>4.0282699999999998E-2</c:v>
                </c:pt>
                <c:pt idx="748">
                  <c:v>4.0883899999999994E-2</c:v>
                </c:pt>
                <c:pt idx="749">
                  <c:v>4.0895000000000001E-2</c:v>
                </c:pt>
                <c:pt idx="750">
                  <c:v>4.1519399999999998E-2</c:v>
                </c:pt>
                <c:pt idx="751">
                  <c:v>4.2155999999999999E-2</c:v>
                </c:pt>
                <c:pt idx="752">
                  <c:v>4.2805300000000004E-2</c:v>
                </c:pt>
                <c:pt idx="753">
                  <c:v>4.3467400000000003E-2</c:v>
                </c:pt>
                <c:pt idx="754">
                  <c:v>4.41427E-2</c:v>
                </c:pt>
                <c:pt idx="755">
                  <c:v>4.4831499999999996E-2</c:v>
                </c:pt>
                <c:pt idx="756">
                  <c:v>4.5534200000000004E-2</c:v>
                </c:pt>
                <c:pt idx="757">
                  <c:v>4.6250800000000002E-2</c:v>
                </c:pt>
                <c:pt idx="758">
                  <c:v>4.6981999999999996E-2</c:v>
                </c:pt>
                <c:pt idx="759">
                  <c:v>4.77145E-2</c:v>
                </c:pt>
                <c:pt idx="760">
                  <c:v>4.7728100000000002E-2</c:v>
                </c:pt>
                <c:pt idx="761">
                  <c:v>4.8489200000000003E-2</c:v>
                </c:pt>
                <c:pt idx="762">
                  <c:v>4.9265999999999997E-2</c:v>
                </c:pt>
                <c:pt idx="763">
                  <c:v>5.0058499999999999E-2</c:v>
                </c:pt>
                <c:pt idx="764">
                  <c:v>5.0867500000000003E-2</c:v>
                </c:pt>
                <c:pt idx="765">
                  <c:v>5.1693099999999999E-2</c:v>
                </c:pt>
                <c:pt idx="766">
                  <c:v>5.2535699999999998E-2</c:v>
                </c:pt>
                <c:pt idx="767">
                  <c:v>5.33958E-2</c:v>
                </c:pt>
                <c:pt idx="768">
                  <c:v>5.42739E-2</c:v>
                </c:pt>
                <c:pt idx="769">
                  <c:v>5.5170400000000001E-2</c:v>
                </c:pt>
                <c:pt idx="770">
                  <c:v>5.6069000000000001E-2</c:v>
                </c:pt>
                <c:pt idx="771">
                  <c:v>5.6084000000000002E-2</c:v>
                </c:pt>
                <c:pt idx="772">
                  <c:v>5.6920800000000001E-2</c:v>
                </c:pt>
                <c:pt idx="773">
                  <c:v>5.7767199999999998E-2</c:v>
                </c:pt>
                <c:pt idx="774">
                  <c:v>5.8623599999999998E-2</c:v>
                </c:pt>
                <c:pt idx="775">
                  <c:v>5.9490399999999999E-2</c:v>
                </c:pt>
                <c:pt idx="776">
                  <c:v>6.0368200000000004E-2</c:v>
                </c:pt>
                <c:pt idx="777">
                  <c:v>6.1257199999999998E-2</c:v>
                </c:pt>
                <c:pt idx="778">
                  <c:v>6.2157500000000004E-2</c:v>
                </c:pt>
                <c:pt idx="779">
                  <c:v>6.3069699999999992E-2</c:v>
                </c:pt>
                <c:pt idx="780">
                  <c:v>6.3993999999999995E-2</c:v>
                </c:pt>
                <c:pt idx="781">
                  <c:v>6.4913499999999999E-2</c:v>
                </c:pt>
                <c:pt idx="782">
                  <c:v>6.4930500000000002E-2</c:v>
                </c:pt>
                <c:pt idx="783">
                  <c:v>6.5879699999999999E-2</c:v>
                </c:pt>
                <c:pt idx="784">
                  <c:v>6.6841599999999987E-2</c:v>
                </c:pt>
                <c:pt idx="785">
                  <c:v>6.7816399999999999E-2</c:v>
                </c:pt>
                <c:pt idx="786">
                  <c:v>6.8804699999999996E-2</c:v>
                </c:pt>
                <c:pt idx="787">
                  <c:v>6.9806300000000002E-2</c:v>
                </c:pt>
                <c:pt idx="788">
                  <c:v>7.0821999999999996E-2</c:v>
                </c:pt>
                <c:pt idx="789">
                  <c:v>7.1851399999999996E-2</c:v>
                </c:pt>
                <c:pt idx="790">
                  <c:v>7.2894900000000012E-2</c:v>
                </c:pt>
                <c:pt idx="791">
                  <c:v>7.3953000000000005E-2</c:v>
                </c:pt>
                <c:pt idx="792">
                  <c:v>7.5006199999999995E-2</c:v>
                </c:pt>
                <c:pt idx="793">
                  <c:v>7.5025599999999998E-2</c:v>
                </c:pt>
                <c:pt idx="794">
                  <c:v>7.6113100000000003E-2</c:v>
                </c:pt>
                <c:pt idx="795">
                  <c:v>7.7215800000000001E-2</c:v>
                </c:pt>
                <c:pt idx="796">
                  <c:v>7.8333799999999995E-2</c:v>
                </c:pt>
                <c:pt idx="797">
                  <c:v>7.9467299999999991E-2</c:v>
                </c:pt>
                <c:pt idx="798">
                  <c:v>8.0616699999999999E-2</c:v>
                </c:pt>
                <c:pt idx="799">
                  <c:v>8.178210000000001E-2</c:v>
                </c:pt>
                <c:pt idx="800">
                  <c:v>8.2963899999999993E-2</c:v>
                </c:pt>
                <c:pt idx="801">
                  <c:v>8.4162100000000004E-2</c:v>
                </c:pt>
                <c:pt idx="802">
                  <c:v>8.5377000000000008E-2</c:v>
                </c:pt>
                <c:pt idx="803">
                  <c:v>8.6586699999999989E-2</c:v>
                </c:pt>
                <c:pt idx="804">
                  <c:v>8.6608999999999992E-2</c:v>
                </c:pt>
                <c:pt idx="805">
                  <c:v>8.7858199999999997E-2</c:v>
                </c:pt>
                <c:pt idx="806">
                  <c:v>8.9124999999999996E-2</c:v>
                </c:pt>
                <c:pt idx="807">
                  <c:v>9.0409599999999993E-2</c:v>
                </c:pt>
                <c:pt idx="808">
                  <c:v>9.1712200000000008E-2</c:v>
                </c:pt>
                <c:pt idx="809">
                  <c:v>9.3032799999999999E-2</c:v>
                </c:pt>
                <c:pt idx="810">
                  <c:v>9.4372300000000006E-2</c:v>
                </c:pt>
                <c:pt idx="811">
                  <c:v>9.5730799999999991E-2</c:v>
                </c:pt>
                <c:pt idx="812">
                  <c:v>9.7108100000000003E-2</c:v>
                </c:pt>
                <c:pt idx="813">
                  <c:v>9.8504900000000006E-2</c:v>
                </c:pt>
                <c:pt idx="814">
                  <c:v>9.9895499999999998E-2</c:v>
                </c:pt>
                <c:pt idx="815">
                  <c:v>9.9921199999999988E-2</c:v>
                </c:pt>
                <c:pt idx="816">
                  <c:v>0.101357</c:v>
                </c:pt>
                <c:pt idx="817">
                  <c:v>0.10281399999999999</c:v>
                </c:pt>
                <c:pt idx="818">
                  <c:v>0.10429099999999999</c:v>
                </c:pt>
                <c:pt idx="819">
                  <c:v>0.10578899999999999</c:v>
                </c:pt>
                <c:pt idx="820">
                  <c:v>0.107308</c:v>
                </c:pt>
                <c:pt idx="821">
                  <c:v>0.108848</c:v>
                </c:pt>
                <c:pt idx="822">
                  <c:v>0.11040999999999999</c:v>
                </c:pt>
                <c:pt idx="823">
                  <c:v>0.111995</c:v>
                </c:pt>
                <c:pt idx="824">
                  <c:v>0.11360099999999999</c:v>
                </c:pt>
                <c:pt idx="825">
                  <c:v>0.115201</c:v>
                </c:pt>
                <c:pt idx="826">
                  <c:v>0.115231</c:v>
                </c:pt>
                <c:pt idx="827">
                  <c:v>0.116883</c:v>
                </c:pt>
                <c:pt idx="828">
                  <c:v>0.118558</c:v>
                </c:pt>
                <c:pt idx="829">
                  <c:v>0.120257</c:v>
                </c:pt>
                <c:pt idx="830">
                  <c:v>0.12197999999999999</c:v>
                </c:pt>
                <c:pt idx="831">
                  <c:v>0.123728</c:v>
                </c:pt>
                <c:pt idx="832">
                  <c:v>0.1255</c:v>
                </c:pt>
                <c:pt idx="833">
                  <c:v>0.12729700000000002</c:v>
                </c:pt>
                <c:pt idx="834">
                  <c:v>0.12912000000000001</c:v>
                </c:pt>
                <c:pt idx="835">
                  <c:v>0.130968</c:v>
                </c:pt>
                <c:pt idx="836">
                  <c:v>0.13280799999999998</c:v>
                </c:pt>
                <c:pt idx="837">
                  <c:v>0.13284200000000002</c:v>
                </c:pt>
                <c:pt idx="838">
                  <c:v>0.134743</c:v>
                </c:pt>
                <c:pt idx="839">
                  <c:v>0.13667099999999999</c:v>
                </c:pt>
                <c:pt idx="840">
                  <c:v>0.138626</c:v>
                </c:pt>
                <c:pt idx="841">
                  <c:v>0.14060799999999998</c:v>
                </c:pt>
                <c:pt idx="842">
                  <c:v>0.142619</c:v>
                </c:pt>
                <c:pt idx="843">
                  <c:v>0.14465800000000001</c:v>
                </c:pt>
                <c:pt idx="844">
                  <c:v>0.146726</c:v>
                </c:pt>
                <c:pt idx="845">
                  <c:v>0.14882299999999998</c:v>
                </c:pt>
                <c:pt idx="846">
                  <c:v>0.15095</c:v>
                </c:pt>
                <c:pt idx="847">
                  <c:v>0.15306799999999998</c:v>
                </c:pt>
                <c:pt idx="848">
                  <c:v>0.15310700000000002</c:v>
                </c:pt>
                <c:pt idx="849">
                  <c:v>0.15529399999999999</c:v>
                </c:pt>
                <c:pt idx="850">
                  <c:v>0.15751299999999999</c:v>
                </c:pt>
                <c:pt idx="851">
                  <c:v>0.15976200000000002</c:v>
                </c:pt>
                <c:pt idx="852">
                  <c:v>0.16204399999999999</c:v>
                </c:pt>
                <c:pt idx="853">
                  <c:v>0.164358</c:v>
                </c:pt>
                <c:pt idx="854">
                  <c:v>0.16670399999999999</c:v>
                </c:pt>
                <c:pt idx="855">
                  <c:v>0.16908400000000001</c:v>
                </c:pt>
                <c:pt idx="856">
                  <c:v>0.17149799999999998</c:v>
                </c:pt>
                <c:pt idx="857">
                  <c:v>0.17394500000000002</c:v>
                </c:pt>
                <c:pt idx="858">
                  <c:v>0.17638300000000001</c:v>
                </c:pt>
                <c:pt idx="859">
                  <c:v>0.176428</c:v>
                </c:pt>
                <c:pt idx="860">
                  <c:v>0.17894599999999999</c:v>
                </c:pt>
                <c:pt idx="861">
                  <c:v>0.18149899999999999</c:v>
                </c:pt>
                <c:pt idx="862">
                  <c:v>0.184087</c:v>
                </c:pt>
                <c:pt idx="863">
                  <c:v>0.18671399999999999</c:v>
                </c:pt>
                <c:pt idx="864">
                  <c:v>0.18937700000000002</c:v>
                </c:pt>
                <c:pt idx="865">
                  <c:v>0.19207800000000003</c:v>
                </c:pt>
                <c:pt idx="866">
                  <c:v>0.19481699999999999</c:v>
                </c:pt>
                <c:pt idx="867">
                  <c:v>0.19759399999999999</c:v>
                </c:pt>
                <c:pt idx="868">
                  <c:v>0.20041199999999998</c:v>
                </c:pt>
                <c:pt idx="869">
                  <c:v>0.20321700000000001</c:v>
                </c:pt>
                <c:pt idx="870">
                  <c:v>0.20326900000000001</c:v>
                </c:pt>
                <c:pt idx="871">
                  <c:v>0.20616600000000002</c:v>
                </c:pt>
                <c:pt idx="872">
                  <c:v>0.20910500000000001</c:v>
                </c:pt>
                <c:pt idx="873">
                  <c:v>0.21208500000000002</c:v>
                </c:pt>
                <c:pt idx="874">
                  <c:v>0.21510799999999999</c:v>
                </c:pt>
                <c:pt idx="875">
                  <c:v>0.21817300000000001</c:v>
                </c:pt>
                <c:pt idx="876">
                  <c:v>0.22128100000000001</c:v>
                </c:pt>
                <c:pt idx="877">
                  <c:v>0.22443399999999999</c:v>
                </c:pt>
                <c:pt idx="878">
                  <c:v>0.227631</c:v>
                </c:pt>
                <c:pt idx="879">
                  <c:v>0.230874</c:v>
                </c:pt>
                <c:pt idx="880">
                  <c:v>0.23410299999999998</c:v>
                </c:pt>
                <c:pt idx="881">
                  <c:v>0.23416299999999998</c:v>
                </c:pt>
                <c:pt idx="882">
                  <c:v>0.23749799999999999</c:v>
                </c:pt>
                <c:pt idx="883">
                  <c:v>0.24088100000000001</c:v>
                </c:pt>
                <c:pt idx="884">
                  <c:v>0.24431099999999997</c:v>
                </c:pt>
                <c:pt idx="885">
                  <c:v>0.24779000000000001</c:v>
                </c:pt>
                <c:pt idx="886">
                  <c:v>0.25131900000000001</c:v>
                </c:pt>
                <c:pt idx="887">
                  <c:v>0.25489700000000004</c:v>
                </c:pt>
                <c:pt idx="888">
                  <c:v>0.25852600000000003</c:v>
                </c:pt>
                <c:pt idx="889">
                  <c:v>0.26220599999999999</c:v>
                </c:pt>
                <c:pt idx="890">
                  <c:v>0.26594000000000001</c:v>
                </c:pt>
                <c:pt idx="891">
                  <c:v>0.26965700000000004</c:v>
                </c:pt>
                <c:pt idx="892">
                  <c:v>0.26972499999999999</c:v>
                </c:pt>
                <c:pt idx="893">
                  <c:v>0.27356499999999995</c:v>
                </c:pt>
                <c:pt idx="894">
                  <c:v>0.27745800000000004</c:v>
                </c:pt>
                <c:pt idx="895">
                  <c:v>0.28140700000000002</c:v>
                </c:pt>
                <c:pt idx="896">
                  <c:v>0.28541299999999997</c:v>
                </c:pt>
                <c:pt idx="897">
                  <c:v>0.28947400000000001</c:v>
                </c:pt>
                <c:pt idx="898">
                  <c:v>0.29359299999999999</c:v>
                </c:pt>
                <c:pt idx="899">
                  <c:v>0.29777100000000001</c:v>
                </c:pt>
                <c:pt idx="900">
                  <c:v>0.302008</c:v>
                </c:pt>
                <c:pt idx="901">
                  <c:v>0.30630499999999999</c:v>
                </c:pt>
                <c:pt idx="902">
                  <c:v>0.31058399999999997</c:v>
                </c:pt>
                <c:pt idx="903">
                  <c:v>0.31066299999999997</c:v>
                </c:pt>
                <c:pt idx="904">
                  <c:v>0.315083</c:v>
                </c:pt>
                <c:pt idx="905">
                  <c:v>0.31956499999999999</c:v>
                </c:pt>
                <c:pt idx="906">
                  <c:v>0.32411099999999998</c:v>
                </c:pt>
                <c:pt idx="907">
                  <c:v>0.32872200000000001</c:v>
                </c:pt>
                <c:pt idx="908">
                  <c:v>0.33339799999999997</c:v>
                </c:pt>
                <c:pt idx="909">
                  <c:v>0.33814</c:v>
                </c:pt>
                <c:pt idx="910">
                  <c:v>0.342949</c:v>
                </c:pt>
                <c:pt idx="911">
                  <c:v>0.347827</c:v>
                </c:pt>
                <c:pt idx="912">
                  <c:v>0.352773</c:v>
                </c:pt>
                <c:pt idx="913">
                  <c:v>0.35769800000000002</c:v>
                </c:pt>
                <c:pt idx="914">
                  <c:v>0.35778900000000002</c:v>
                </c:pt>
                <c:pt idx="915">
                  <c:v>0.36287899999999995</c:v>
                </c:pt>
                <c:pt idx="916">
                  <c:v>0.36803900000000001</c:v>
                </c:pt>
                <c:pt idx="917">
                  <c:v>0.37327199999999999</c:v>
                </c:pt>
                <c:pt idx="918">
                  <c:v>0.378579</c:v>
                </c:pt>
                <c:pt idx="919">
                  <c:v>0.38396200000000003</c:v>
                </c:pt>
                <c:pt idx="920">
                  <c:v>0.38942199999999999</c:v>
                </c:pt>
                <c:pt idx="921">
                  <c:v>0.394959</c:v>
                </c:pt>
                <c:pt idx="922">
                  <c:v>0.40057200000000004</c:v>
                </c:pt>
                <c:pt idx="923">
                  <c:v>0.40626200000000001</c:v>
                </c:pt>
                <c:pt idx="924">
                  <c:v>0.41192200000000001</c:v>
                </c:pt>
                <c:pt idx="925">
                  <c:v>0.41202699999999998</c:v>
                </c:pt>
                <c:pt idx="926">
                  <c:v>0.41786999999999996</c:v>
                </c:pt>
                <c:pt idx="927">
                  <c:v>0.42379299999999998</c:v>
                </c:pt>
                <c:pt idx="928">
                  <c:v>0.42979800000000001</c:v>
                </c:pt>
                <c:pt idx="929">
                  <c:v>0.43588399999999999</c:v>
                </c:pt>
                <c:pt idx="930">
                  <c:v>0.44205299999999997</c:v>
                </c:pt>
                <c:pt idx="931">
                  <c:v>0.44830500000000001</c:v>
                </c:pt>
                <c:pt idx="932">
                  <c:v>0.45464399999999999</c:v>
                </c:pt>
                <c:pt idx="933">
                  <c:v>0.46106800000000003</c:v>
                </c:pt>
                <c:pt idx="934">
                  <c:v>0.46758</c:v>
                </c:pt>
                <c:pt idx="935">
                  <c:v>0.47405999999999998</c:v>
                </c:pt>
                <c:pt idx="936">
                  <c:v>0.47417899999999996</c:v>
                </c:pt>
                <c:pt idx="937">
                  <c:v>0.48086599999999996</c:v>
                </c:pt>
                <c:pt idx="938">
                  <c:v>0.48764299999999999</c:v>
                </c:pt>
                <c:pt idx="939">
                  <c:v>0.49451200000000001</c:v>
                </c:pt>
                <c:pt idx="940">
                  <c:v>0.50147399999999998</c:v>
                </c:pt>
                <c:pt idx="941">
                  <c:v>0.50853000000000004</c:v>
                </c:pt>
                <c:pt idx="942">
                  <c:v>0.51568100000000006</c:v>
                </c:pt>
                <c:pt idx="943">
                  <c:v>0.52293100000000003</c:v>
                </c:pt>
                <c:pt idx="944">
                  <c:v>0.53027900000000006</c:v>
                </c:pt>
                <c:pt idx="945">
                  <c:v>0.53772799999999998</c:v>
                </c:pt>
                <c:pt idx="946">
                  <c:v>0.54513900000000004</c:v>
                </c:pt>
                <c:pt idx="947">
                  <c:v>0.54527599999999998</c:v>
                </c:pt>
                <c:pt idx="948">
                  <c:v>0.55292799999999998</c:v>
                </c:pt>
                <c:pt idx="949">
                  <c:v>0.56068299999999993</c:v>
                </c:pt>
                <c:pt idx="950">
                  <c:v>0.568546</c:v>
                </c:pt>
                <c:pt idx="951">
                  <c:v>0.576511</c:v>
                </c:pt>
                <c:pt idx="952">
                  <c:v>0.58458399999999999</c:v>
                </c:pt>
                <c:pt idx="953">
                  <c:v>0.59276499999999999</c:v>
                </c:pt>
                <c:pt idx="954">
                  <c:v>0.60105699999999995</c:v>
                </c:pt>
                <c:pt idx="955">
                  <c:v>0.60946</c:v>
                </c:pt>
                <c:pt idx="956">
                  <c:v>0.61797899999999995</c:v>
                </c:pt>
                <c:pt idx="957">
                  <c:v>0.6264559999999999</c:v>
                </c:pt>
                <c:pt idx="958">
                  <c:v>0.62661200000000006</c:v>
                </c:pt>
                <c:pt idx="959">
                  <c:v>0.63536199999999998</c:v>
                </c:pt>
                <c:pt idx="960">
                  <c:v>0.644231</c:v>
                </c:pt>
                <c:pt idx="961">
                  <c:v>0.65322000000000002</c:v>
                </c:pt>
                <c:pt idx="962">
                  <c:v>0.66233199999999992</c:v>
                </c:pt>
                <c:pt idx="963">
                  <c:v>0.671566</c:v>
                </c:pt>
                <c:pt idx="964">
                  <c:v>0.68092700000000006</c:v>
                </c:pt>
                <c:pt idx="965">
                  <c:v>0.69041299999999994</c:v>
                </c:pt>
                <c:pt idx="966">
                  <c:v>0.70003000000000004</c:v>
                </c:pt>
                <c:pt idx="967">
                  <c:v>0.70977400000000002</c:v>
                </c:pt>
                <c:pt idx="968">
                  <c:v>0.719476</c:v>
                </c:pt>
                <c:pt idx="969">
                  <c:v>0.71965600000000007</c:v>
                </c:pt>
                <c:pt idx="970">
                  <c:v>0.72966500000000001</c:v>
                </c:pt>
                <c:pt idx="971">
                  <c:v>0.73981399999999997</c:v>
                </c:pt>
                <c:pt idx="972">
                  <c:v>0.75009800000000004</c:v>
                </c:pt>
                <c:pt idx="973">
                  <c:v>0.76052200000000003</c:v>
                </c:pt>
                <c:pt idx="974">
                  <c:v>0.77108700000000008</c:v>
                </c:pt>
                <c:pt idx="975">
                  <c:v>0.78179699999999996</c:v>
                </c:pt>
                <c:pt idx="976">
                  <c:v>0.79264800000000002</c:v>
                </c:pt>
                <c:pt idx="977">
                  <c:v>0.803647</c:v>
                </c:pt>
                <c:pt idx="978">
                  <c:v>0.81479400000000002</c:v>
                </c:pt>
                <c:pt idx="979">
                  <c:v>0.82588899999999998</c:v>
                </c:pt>
                <c:pt idx="980">
                  <c:v>0.82609299999999997</c:v>
                </c:pt>
                <c:pt idx="981">
                  <c:v>0.83754600000000001</c:v>
                </c:pt>
                <c:pt idx="982">
                  <c:v>0.84915099999999999</c:v>
                </c:pt>
                <c:pt idx="983">
                  <c:v>0.86091399999999996</c:v>
                </c:pt>
                <c:pt idx="984">
                  <c:v>0.872834</c:v>
                </c:pt>
                <c:pt idx="985">
                  <c:v>0.88491600000000004</c:v>
                </c:pt>
                <c:pt idx="986">
                  <c:v>0.89716000000000007</c:v>
                </c:pt>
                <c:pt idx="987">
                  <c:v>0.90956999999999999</c:v>
                </c:pt>
                <c:pt idx="988">
                  <c:v>0.92214600000000002</c:v>
                </c:pt>
                <c:pt idx="989">
                  <c:v>0.93489299999999997</c:v>
                </c:pt>
                <c:pt idx="990">
                  <c:v>0.947577</c:v>
                </c:pt>
                <c:pt idx="991">
                  <c:v>0.94781099999999996</c:v>
                </c:pt>
                <c:pt idx="992">
                  <c:v>0.96090200000000003</c:v>
                </c:pt>
                <c:pt idx="993">
                  <c:v>0.97416799999999992</c:v>
                </c:pt>
                <c:pt idx="994">
                  <c:v>0.98761500000000002</c:v>
                </c:pt>
                <c:pt idx="995">
                  <c:v>1.0012400000000001</c:v>
                </c:pt>
                <c:pt idx="996">
                  <c:v>1.01505</c:v>
                </c:pt>
                <c:pt idx="997">
                  <c:v>1.02905</c:v>
                </c:pt>
                <c:pt idx="998">
                  <c:v>1.0432300000000001</c:v>
                </c:pt>
                <c:pt idx="999">
                  <c:v>1.0575999999999999</c:v>
                </c:pt>
                <c:pt idx="1000">
                  <c:v>1.07216</c:v>
                </c:pt>
                <c:pt idx="1001">
                  <c:v>1.0866400000000001</c:v>
                </c:pt>
                <c:pt idx="1002">
                  <c:v>1.08691</c:v>
                </c:pt>
                <c:pt idx="1003">
                  <c:v>1.10185</c:v>
                </c:pt>
                <c:pt idx="1004">
                  <c:v>1.1169800000000001</c:v>
                </c:pt>
                <c:pt idx="1005">
                  <c:v>1.1322999999999999</c:v>
                </c:pt>
                <c:pt idx="1006">
                  <c:v>1.14781</c:v>
                </c:pt>
                <c:pt idx="1007">
                  <c:v>1.1635300000000002</c:v>
                </c:pt>
                <c:pt idx="1008">
                  <c:v>1.1794500000000001</c:v>
                </c:pt>
                <c:pt idx="1009">
                  <c:v>1.19556</c:v>
                </c:pt>
                <c:pt idx="1010">
                  <c:v>1.2118899999999999</c:v>
                </c:pt>
                <c:pt idx="1011">
                  <c:v>1.2284200000000001</c:v>
                </c:pt>
                <c:pt idx="1012">
                  <c:v>1.2448600000000001</c:v>
                </c:pt>
                <c:pt idx="1013">
                  <c:v>1.2451700000000001</c:v>
                </c:pt>
                <c:pt idx="1014">
                  <c:v>1.26213</c:v>
                </c:pt>
                <c:pt idx="1015">
                  <c:v>1.2792999999999999</c:v>
                </c:pt>
                <c:pt idx="1016">
                  <c:v>1.2966900000000001</c:v>
                </c:pt>
                <c:pt idx="1017">
                  <c:v>1.3143</c:v>
                </c:pt>
                <c:pt idx="1018">
                  <c:v>1.3321400000000001</c:v>
                </c:pt>
                <c:pt idx="1019">
                  <c:v>1.3502000000000001</c:v>
                </c:pt>
                <c:pt idx="1020">
                  <c:v>1.3684999999999998</c:v>
                </c:pt>
                <c:pt idx="1021">
                  <c:v>1.38703</c:v>
                </c:pt>
                <c:pt idx="1022">
                  <c:v>1.4057900000000001</c:v>
                </c:pt>
                <c:pt idx="1023">
                  <c:v>1.42445</c:v>
                </c:pt>
                <c:pt idx="1024">
                  <c:v>1.4247999999999998</c:v>
                </c:pt>
                <c:pt idx="1025">
                  <c:v>1.44404</c:v>
                </c:pt>
                <c:pt idx="1026">
                  <c:v>1.4635399999999998</c:v>
                </c:pt>
                <c:pt idx="1027">
                  <c:v>1.4832700000000001</c:v>
                </c:pt>
                <c:pt idx="1028">
                  <c:v>1.50326</c:v>
                </c:pt>
                <c:pt idx="1029">
                  <c:v>1.5235100000000001</c:v>
                </c:pt>
                <c:pt idx="1030">
                  <c:v>1.5440099999999999</c:v>
                </c:pt>
                <c:pt idx="1031">
                  <c:v>1.56477</c:v>
                </c:pt>
                <c:pt idx="1032">
                  <c:v>1.5857899999999998</c:v>
                </c:pt>
                <c:pt idx="1033">
                  <c:v>1.6070800000000001</c:v>
                </c:pt>
                <c:pt idx="1034">
                  <c:v>1.62825</c:v>
                </c:pt>
                <c:pt idx="1035">
                  <c:v>1.6286400000000001</c:v>
                </c:pt>
                <c:pt idx="1036">
                  <c:v>1.65046</c:v>
                </c:pt>
                <c:pt idx="1037">
                  <c:v>1.6725699999999999</c:v>
                </c:pt>
                <c:pt idx="1038">
                  <c:v>1.69495</c:v>
                </c:pt>
                <c:pt idx="1039">
                  <c:v>1.7176199999999999</c:v>
                </c:pt>
                <c:pt idx="1040">
                  <c:v>1.7405700000000002</c:v>
                </c:pt>
                <c:pt idx="1041">
                  <c:v>1.7638</c:v>
                </c:pt>
                <c:pt idx="1042">
                  <c:v>1.7873299999999999</c:v>
                </c:pt>
                <c:pt idx="1043">
                  <c:v>1.81114</c:v>
                </c:pt>
                <c:pt idx="1044">
                  <c:v>1.8352299999999999</c:v>
                </c:pt>
                <c:pt idx="1045">
                  <c:v>1.85917</c:v>
                </c:pt>
                <c:pt idx="1046">
                  <c:v>1.85961</c:v>
                </c:pt>
                <c:pt idx="1047">
                  <c:v>1.88428</c:v>
                </c:pt>
                <c:pt idx="1048">
                  <c:v>1.9092499999999999</c:v>
                </c:pt>
                <c:pt idx="1049">
                  <c:v>1.93451</c:v>
                </c:pt>
                <c:pt idx="1050">
                  <c:v>1.96007</c:v>
                </c:pt>
                <c:pt idx="1051">
                  <c:v>1.9859399999999998</c:v>
                </c:pt>
                <c:pt idx="1052">
                  <c:v>2.01213</c:v>
                </c:pt>
                <c:pt idx="1053">
                  <c:v>2.0386200000000003</c:v>
                </c:pt>
                <c:pt idx="1054">
                  <c:v>2.0654300000000001</c:v>
                </c:pt>
                <c:pt idx="1055">
                  <c:v>2.0925599999999998</c:v>
                </c:pt>
                <c:pt idx="1056">
                  <c:v>2.11951</c:v>
                </c:pt>
                <c:pt idx="1057">
                  <c:v>2.1200099999999997</c:v>
                </c:pt>
                <c:pt idx="1058">
                  <c:v>2.14778</c:v>
                </c:pt>
                <c:pt idx="1059">
                  <c:v>2.1758900000000003</c:v>
                </c:pt>
                <c:pt idx="1060">
                  <c:v>2.2043300000000001</c:v>
                </c:pt>
                <c:pt idx="1061">
                  <c:v>2.2330999999999999</c:v>
                </c:pt>
                <c:pt idx="1062">
                  <c:v>2.2622300000000002</c:v>
                </c:pt>
                <c:pt idx="1063">
                  <c:v>2.2916999999999996</c:v>
                </c:pt>
                <c:pt idx="1064">
                  <c:v>2.32152</c:v>
                </c:pt>
                <c:pt idx="1065">
                  <c:v>2.35168</c:v>
                </c:pt>
                <c:pt idx="1066">
                  <c:v>2.3822100000000002</c:v>
                </c:pt>
                <c:pt idx="1067">
                  <c:v>2.4125299999999998</c:v>
                </c:pt>
                <c:pt idx="1068">
                  <c:v>2.41309</c:v>
                </c:pt>
                <c:pt idx="1069">
                  <c:v>2.4443300000000003</c:v>
                </c:pt>
                <c:pt idx="1070">
                  <c:v>2.4759500000000001</c:v>
                </c:pt>
                <c:pt idx="1071">
                  <c:v>2.5079099999999999</c:v>
                </c:pt>
                <c:pt idx="1072">
                  <c:v>2.5402399999999998</c:v>
                </c:pt>
                <c:pt idx="1073">
                  <c:v>2.5729300000000004</c:v>
                </c:pt>
                <c:pt idx="1074">
                  <c:v>2.6059799999999997</c:v>
                </c:pt>
                <c:pt idx="1075">
                  <c:v>2.6394000000000002</c:v>
                </c:pt>
                <c:pt idx="1076">
                  <c:v>2.6731900000000004</c:v>
                </c:pt>
                <c:pt idx="1077">
                  <c:v>2.7073499999999999</c:v>
                </c:pt>
                <c:pt idx="1078">
                  <c:v>2.74126</c:v>
                </c:pt>
                <c:pt idx="1079">
                  <c:v>2.7418899999999997</c:v>
                </c:pt>
                <c:pt idx="1080">
                  <c:v>2.7767999999999997</c:v>
                </c:pt>
                <c:pt idx="1081">
                  <c:v>2.8121200000000002</c:v>
                </c:pt>
                <c:pt idx="1082">
                  <c:v>2.8478300000000001</c:v>
                </c:pt>
                <c:pt idx="1083">
                  <c:v>2.8839199999999998</c:v>
                </c:pt>
                <c:pt idx="1084">
                  <c:v>2.92042</c:v>
                </c:pt>
                <c:pt idx="1085">
                  <c:v>2.9573400000000003</c:v>
                </c:pt>
                <c:pt idx="1086">
                  <c:v>2.99464</c:v>
                </c:pt>
                <c:pt idx="1087">
                  <c:v>3.0323699999999998</c:v>
                </c:pt>
                <c:pt idx="1088">
                  <c:v>3.0705099999999996</c:v>
                </c:pt>
                <c:pt idx="1089">
                  <c:v>3.1083699999999999</c:v>
                </c:pt>
                <c:pt idx="1090">
                  <c:v>3.1090599999999999</c:v>
                </c:pt>
                <c:pt idx="1091">
                  <c:v>3.1480599999999996</c:v>
                </c:pt>
                <c:pt idx="1092">
                  <c:v>3.1874500000000001</c:v>
                </c:pt>
                <c:pt idx="1093">
                  <c:v>3.2272799999999999</c:v>
                </c:pt>
                <c:pt idx="1094">
                  <c:v>3.2675100000000001</c:v>
                </c:pt>
                <c:pt idx="1095">
                  <c:v>3.3081700000000001</c:v>
                </c:pt>
                <c:pt idx="1096">
                  <c:v>3.3492600000000001</c:v>
                </c:pt>
                <c:pt idx="1097">
                  <c:v>3.3907500000000002</c:v>
                </c:pt>
                <c:pt idx="1098">
                  <c:v>3.43269</c:v>
                </c:pt>
                <c:pt idx="1099">
                  <c:v>3.47506</c:v>
                </c:pt>
                <c:pt idx="1100">
                  <c:v>3.5171000000000001</c:v>
                </c:pt>
                <c:pt idx="1101">
                  <c:v>3.5178700000000003</c:v>
                </c:pt>
                <c:pt idx="1102">
                  <c:v>3.5611100000000002</c:v>
                </c:pt>
                <c:pt idx="1103">
                  <c:v>3.6048</c:v>
                </c:pt>
                <c:pt idx="1104">
                  <c:v>3.64893</c:v>
                </c:pt>
                <c:pt idx="1105">
                  <c:v>3.6935100000000003</c:v>
                </c:pt>
                <c:pt idx="1106">
                  <c:v>3.73855</c:v>
                </c:pt>
                <c:pt idx="1107">
                  <c:v>3.78403</c:v>
                </c:pt>
                <c:pt idx="1108">
                  <c:v>3.8299800000000004</c:v>
                </c:pt>
                <c:pt idx="1109">
                  <c:v>3.8763800000000002</c:v>
                </c:pt>
                <c:pt idx="1110">
                  <c:v>3.9232499999999995</c:v>
                </c:pt>
                <c:pt idx="1111">
                  <c:v>3.9697100000000005</c:v>
                </c:pt>
                <c:pt idx="1112">
                  <c:v>3.9705699999999995</c:v>
                </c:pt>
                <c:pt idx="1113">
                  <c:v>4.0183299999999997</c:v>
                </c:pt>
                <c:pt idx="1114">
                  <c:v>4.0665800000000001</c:v>
                </c:pt>
                <c:pt idx="1115">
                  <c:v>4.1152799999999994</c:v>
                </c:pt>
                <c:pt idx="1116">
                  <c:v>4.1644300000000003</c:v>
                </c:pt>
                <c:pt idx="1117">
                  <c:v>4.2140600000000008</c:v>
                </c:pt>
                <c:pt idx="1118">
                  <c:v>4.26417</c:v>
                </c:pt>
                <c:pt idx="1119">
                  <c:v>4.31473</c:v>
                </c:pt>
                <c:pt idx="1120">
                  <c:v>4.3657899999999996</c:v>
                </c:pt>
                <c:pt idx="1121">
                  <c:v>4.4173099999999996</c:v>
                </c:pt>
                <c:pt idx="1122">
                  <c:v>4.4683799999999998</c:v>
                </c:pt>
                <c:pt idx="1123">
                  <c:v>4.4693199999999997</c:v>
                </c:pt>
                <c:pt idx="1124">
                  <c:v>4.5218100000000003</c:v>
                </c:pt>
                <c:pt idx="1125">
                  <c:v>4.5747899999999992</c:v>
                </c:pt>
                <c:pt idx="1126">
                  <c:v>4.6282399999999999</c:v>
                </c:pt>
                <c:pt idx="1127">
                  <c:v>4.6821799999999998</c:v>
                </c:pt>
                <c:pt idx="1128">
                  <c:v>4.73658</c:v>
                </c:pt>
                <c:pt idx="1129">
                  <c:v>4.7914700000000003</c:v>
                </c:pt>
                <c:pt idx="1130">
                  <c:v>4.8468499999999999</c:v>
                </c:pt>
                <c:pt idx="1131">
                  <c:v>4.9027000000000003</c:v>
                </c:pt>
                <c:pt idx="1132">
                  <c:v>4.9590299999999994</c:v>
                </c:pt>
                <c:pt idx="1133">
                  <c:v>5.0148199999999994</c:v>
                </c:pt>
                <c:pt idx="1134">
                  <c:v>5.0158399999999999</c:v>
                </c:pt>
                <c:pt idx="1135">
                  <c:v>5.0731700000000002</c:v>
                </c:pt>
                <c:pt idx="1136">
                  <c:v>5.1309700000000005</c:v>
                </c:pt>
                <c:pt idx="1137">
                  <c:v>5.1892800000000001</c:v>
                </c:pt>
                <c:pt idx="1138">
                  <c:v>5.2480699999999993</c:v>
                </c:pt>
                <c:pt idx="1139">
                  <c:v>5.3073399999999999</c:v>
                </c:pt>
                <c:pt idx="1140">
                  <c:v>5.3671099999999994</c:v>
                </c:pt>
                <c:pt idx="1141">
                  <c:v>5.4273600000000002</c:v>
                </c:pt>
                <c:pt idx="1142">
                  <c:v>5.4881000000000002</c:v>
                </c:pt>
                <c:pt idx="1143">
                  <c:v>5.5493199999999998</c:v>
                </c:pt>
                <c:pt idx="1144">
                  <c:v>5.6099000000000006</c:v>
                </c:pt>
                <c:pt idx="1145">
                  <c:v>5.6110099999999994</c:v>
                </c:pt>
                <c:pt idx="1146">
                  <c:v>5.6731999999999996</c:v>
                </c:pt>
                <c:pt idx="1147">
                  <c:v>5.7358799999999999</c:v>
                </c:pt>
                <c:pt idx="1148">
                  <c:v>5.7990500000000003</c:v>
                </c:pt>
                <c:pt idx="1149">
                  <c:v>5.8627099999999999</c:v>
                </c:pt>
                <c:pt idx="1150">
                  <c:v>5.9268400000000003</c:v>
                </c:pt>
                <c:pt idx="1151">
                  <c:v>5.99146</c:v>
                </c:pt>
                <c:pt idx="1152">
                  <c:v>6.0565899999999999</c:v>
                </c:pt>
                <c:pt idx="1153">
                  <c:v>6.1221699999999997</c:v>
                </c:pt>
                <c:pt idx="1154">
                  <c:v>6.18825</c:v>
                </c:pt>
                <c:pt idx="1155">
                  <c:v>6.2535799999999995</c:v>
                </c:pt>
                <c:pt idx="1156">
                  <c:v>6.2547899999999998</c:v>
                </c:pt>
                <c:pt idx="1157">
                  <c:v>6.3218199999999998</c:v>
                </c:pt>
                <c:pt idx="1158">
                  <c:v>6.3892999999999995</c:v>
                </c:pt>
                <c:pt idx="1159">
                  <c:v>6.4572799999999999</c:v>
                </c:pt>
                <c:pt idx="1160">
                  <c:v>6.5257099999999992</c:v>
                </c:pt>
                <c:pt idx="1161">
                  <c:v>6.5946100000000003</c:v>
                </c:pt>
                <c:pt idx="1162">
                  <c:v>6.6639799999999996</c:v>
                </c:pt>
                <c:pt idx="1163">
                  <c:v>6.7338199999999997</c:v>
                </c:pt>
                <c:pt idx="1164">
                  <c:v>6.8041200000000002</c:v>
                </c:pt>
                <c:pt idx="1165">
                  <c:v>6.8748800000000001</c:v>
                </c:pt>
                <c:pt idx="1166">
                  <c:v>6.9448100000000004</c:v>
                </c:pt>
                <c:pt idx="1167">
                  <c:v>6.9460899999999999</c:v>
                </c:pt>
                <c:pt idx="1168">
                  <c:v>7.01776</c:v>
                </c:pt>
                <c:pt idx="1169">
                  <c:v>7.0898899999999996</c:v>
                </c:pt>
                <c:pt idx="1170">
                  <c:v>7.1624600000000003</c:v>
                </c:pt>
                <c:pt idx="1171">
                  <c:v>7.2354599999999998</c:v>
                </c:pt>
                <c:pt idx="1172">
                  <c:v>7.3089199999999996</c:v>
                </c:pt>
                <c:pt idx="1173">
                  <c:v>7.3828100000000001</c:v>
                </c:pt>
                <c:pt idx="1174">
                  <c:v>7.4571300000000003</c:v>
                </c:pt>
                <c:pt idx="1175">
                  <c:v>7.5318800000000001</c:v>
                </c:pt>
                <c:pt idx="1176">
                  <c:v>7.6070699999999993</c:v>
                </c:pt>
                <c:pt idx="1177">
                  <c:v>7.6813099999999999</c:v>
                </c:pt>
                <c:pt idx="1178">
                  <c:v>7.6826799999999995</c:v>
                </c:pt>
                <c:pt idx="1179">
                  <c:v>7.7587100000000007</c:v>
                </c:pt>
                <c:pt idx="1180">
                  <c:v>7.8351500000000005</c:v>
                </c:pt>
                <c:pt idx="1181">
                  <c:v>7.9119800000000007</c:v>
                </c:pt>
                <c:pt idx="1182">
                  <c:v>7.9892399999999997</c:v>
                </c:pt>
                <c:pt idx="1183">
                  <c:v>8.0669000000000004</c:v>
                </c:pt>
                <c:pt idx="1184">
                  <c:v>8.1449699999999989</c:v>
                </c:pt>
                <c:pt idx="1185">
                  <c:v>8.2234100000000012</c:v>
                </c:pt>
                <c:pt idx="1186">
                  <c:v>8.3022400000000012</c:v>
                </c:pt>
                <c:pt idx="1187">
                  <c:v>8.3814600000000006</c:v>
                </c:pt>
                <c:pt idx="1188">
                  <c:v>8.4596099999999996</c:v>
                </c:pt>
                <c:pt idx="1189">
                  <c:v>8.4610500000000002</c:v>
                </c:pt>
                <c:pt idx="1190">
                  <c:v>8.5410699999999995</c:v>
                </c:pt>
                <c:pt idx="1191">
                  <c:v>8.6213599999999992</c:v>
                </c:pt>
                <c:pt idx="1192">
                  <c:v>8.7020900000000001</c:v>
                </c:pt>
                <c:pt idx="1193">
                  <c:v>8.7831299999999999</c:v>
                </c:pt>
                <c:pt idx="1194">
                  <c:v>8.8645300000000002</c:v>
                </c:pt>
                <c:pt idx="1195">
                  <c:v>8.9463000000000008</c:v>
                </c:pt>
                <c:pt idx="1196">
                  <c:v>9.0282999999999998</c:v>
                </c:pt>
                <c:pt idx="1197">
                  <c:v>9.1107299999999984</c:v>
                </c:pt>
                <c:pt idx="1198">
                  <c:v>9.1934500000000003</c:v>
                </c:pt>
                <c:pt idx="1199">
                  <c:v>9.2750199999999996</c:v>
                </c:pt>
                <c:pt idx="1200">
                  <c:v>9.2765199999999997</c:v>
                </c:pt>
                <c:pt idx="1201">
                  <c:v>9.3599500000000013</c:v>
                </c:pt>
                <c:pt idx="1202">
                  <c:v>9.4436</c:v>
                </c:pt>
                <c:pt idx="1203">
                  <c:v>9.5275700000000008</c:v>
                </c:pt>
                <c:pt idx="1204">
                  <c:v>9.6118500000000004</c:v>
                </c:pt>
                <c:pt idx="1205">
                  <c:v>9.6963399999999993</c:v>
                </c:pt>
                <c:pt idx="1206">
                  <c:v>9.7811800000000009</c:v>
                </c:pt>
                <c:pt idx="1207">
                  <c:v>9.866299999999999</c:v>
                </c:pt>
                <c:pt idx="1208">
                  <c:v>9.9516299999999998</c:v>
                </c:pt>
                <c:pt idx="1209">
                  <c:v>10.0373</c:v>
                </c:pt>
                <c:pt idx="1210">
                  <c:v>10.121599999999999</c:v>
                </c:pt>
                <c:pt idx="1211">
                  <c:v>10.123200000000001</c:v>
                </c:pt>
                <c:pt idx="1212">
                  <c:v>10.209199999999999</c:v>
                </c:pt>
                <c:pt idx="1213">
                  <c:v>10.2956</c:v>
                </c:pt>
                <c:pt idx="1214">
                  <c:v>10.382099999999999</c:v>
                </c:pt>
                <c:pt idx="1215">
                  <c:v>10.468999999999999</c:v>
                </c:pt>
                <c:pt idx="1216">
                  <c:v>10.555800000000001</c:v>
                </c:pt>
                <c:pt idx="1217">
                  <c:v>10.6431</c:v>
                </c:pt>
                <c:pt idx="1218">
                  <c:v>10.730500000000001</c:v>
                </c:pt>
                <c:pt idx="1219">
                  <c:v>10.8179</c:v>
                </c:pt>
                <c:pt idx="1220">
                  <c:v>10.905800000000001</c:v>
                </c:pt>
                <c:pt idx="1221">
                  <c:v>10.992099999999999</c:v>
                </c:pt>
                <c:pt idx="1222">
                  <c:v>10.9937</c:v>
                </c:pt>
                <c:pt idx="1223">
                  <c:v>11.0817</c:v>
                </c:pt>
                <c:pt idx="1224">
                  <c:v>11.17</c:v>
                </c:pt>
                <c:pt idx="1225">
                  <c:v>11.2583</c:v>
                </c:pt>
                <c:pt idx="1226">
                  <c:v>11.3467</c:v>
                </c:pt>
                <c:pt idx="1227">
                  <c:v>11.435600000000001</c:v>
                </c:pt>
                <c:pt idx="1228">
                  <c:v>11.5243</c:v>
                </c:pt>
                <c:pt idx="1229">
                  <c:v>11.6129</c:v>
                </c:pt>
                <c:pt idx="1230">
                  <c:v>11.702</c:v>
                </c:pt>
                <c:pt idx="1231">
                  <c:v>11.7911</c:v>
                </c:pt>
                <c:pt idx="1232">
                  <c:v>11.878599999999999</c:v>
                </c:pt>
                <c:pt idx="1233">
                  <c:v>11.8802</c:v>
                </c:pt>
                <c:pt idx="1234">
                  <c:v>11.9695</c:v>
                </c:pt>
                <c:pt idx="1235">
                  <c:v>12.059000000000001</c:v>
                </c:pt>
                <c:pt idx="1236">
                  <c:v>12.148300000000001</c:v>
                </c:pt>
                <c:pt idx="1237">
                  <c:v>12.237400000000001</c:v>
                </c:pt>
                <c:pt idx="1238">
                  <c:v>12.3271</c:v>
                </c:pt>
                <c:pt idx="1239">
                  <c:v>12.416500000000001</c:v>
                </c:pt>
                <c:pt idx="1240">
                  <c:v>12.506</c:v>
                </c:pt>
                <c:pt idx="1241">
                  <c:v>12.595500000000001</c:v>
                </c:pt>
                <c:pt idx="1242">
                  <c:v>12.6853</c:v>
                </c:pt>
                <c:pt idx="1243">
                  <c:v>12.773400000000001</c:v>
                </c:pt>
                <c:pt idx="1244">
                  <c:v>12.775</c:v>
                </c:pt>
                <c:pt idx="1245">
                  <c:v>12.8645</c:v>
                </c:pt>
                <c:pt idx="1246">
                  <c:v>12.953900000000001</c:v>
                </c:pt>
                <c:pt idx="1247">
                  <c:v>13.0435</c:v>
                </c:pt>
                <c:pt idx="1248">
                  <c:v>13.133100000000001</c:v>
                </c:pt>
                <c:pt idx="1249">
                  <c:v>13.2226</c:v>
                </c:pt>
                <c:pt idx="1250">
                  <c:v>13.311999999999999</c:v>
                </c:pt>
                <c:pt idx="1251">
                  <c:v>13.401200000000001</c:v>
                </c:pt>
                <c:pt idx="1252">
                  <c:v>13.490399999999999</c:v>
                </c:pt>
                <c:pt idx="1253">
                  <c:v>13.579799999999999</c:v>
                </c:pt>
                <c:pt idx="1254">
                  <c:v>13.667399999999999</c:v>
                </c:pt>
                <c:pt idx="1255">
                  <c:v>13.669</c:v>
                </c:pt>
                <c:pt idx="1256">
                  <c:v>13.7582</c:v>
                </c:pt>
                <c:pt idx="1257">
                  <c:v>13.847200000000001</c:v>
                </c:pt>
                <c:pt idx="1258">
                  <c:v>13.9359</c:v>
                </c:pt>
                <c:pt idx="1259">
                  <c:v>14.0242</c:v>
                </c:pt>
                <c:pt idx="1260">
                  <c:v>14.112599999999999</c:v>
                </c:pt>
                <c:pt idx="1261">
                  <c:v>14.2013</c:v>
                </c:pt>
                <c:pt idx="1262">
                  <c:v>14.2897</c:v>
                </c:pt>
                <c:pt idx="1263">
                  <c:v>14.3779</c:v>
                </c:pt>
                <c:pt idx="1264">
                  <c:v>14.466100000000001</c:v>
                </c:pt>
                <c:pt idx="1265">
                  <c:v>14.5525</c:v>
                </c:pt>
                <c:pt idx="1266">
                  <c:v>14.5541</c:v>
                </c:pt>
                <c:pt idx="1267">
                  <c:v>14.6418</c:v>
                </c:pt>
                <c:pt idx="1268">
                  <c:v>14.7293</c:v>
                </c:pt>
                <c:pt idx="1269">
                  <c:v>14.816599999999999</c:v>
                </c:pt>
                <c:pt idx="1270">
                  <c:v>14.9039</c:v>
                </c:pt>
                <c:pt idx="1271">
                  <c:v>14.9909</c:v>
                </c:pt>
                <c:pt idx="1272">
                  <c:v>15.077500000000001</c:v>
                </c:pt>
                <c:pt idx="1273">
                  <c:v>15.1639</c:v>
                </c:pt>
                <c:pt idx="1274">
                  <c:v>15.250100000000002</c:v>
                </c:pt>
                <c:pt idx="1275">
                  <c:v>15.3362</c:v>
                </c:pt>
                <c:pt idx="1276">
                  <c:v>15.4206</c:v>
                </c:pt>
                <c:pt idx="1277">
                  <c:v>15.422099999999999</c:v>
                </c:pt>
                <c:pt idx="1278">
                  <c:v>15.5075</c:v>
                </c:pt>
                <c:pt idx="1279">
                  <c:v>15.592699999999999</c:v>
                </c:pt>
                <c:pt idx="1280">
                  <c:v>15.6777</c:v>
                </c:pt>
                <c:pt idx="1281">
                  <c:v>15.762600000000001</c:v>
                </c:pt>
                <c:pt idx="1282">
                  <c:v>15.847199999999999</c:v>
                </c:pt>
                <c:pt idx="1283">
                  <c:v>15.931600000000001</c:v>
                </c:pt>
                <c:pt idx="1284">
                  <c:v>16.015600000000003</c:v>
                </c:pt>
                <c:pt idx="1285">
                  <c:v>16.099399999999999</c:v>
                </c:pt>
                <c:pt idx="1286">
                  <c:v>16.1829</c:v>
                </c:pt>
                <c:pt idx="1287">
                  <c:v>16.264500000000002</c:v>
                </c:pt>
                <c:pt idx="1288">
                  <c:v>16.265999999999998</c:v>
                </c:pt>
                <c:pt idx="1289">
                  <c:v>16.349</c:v>
                </c:pt>
                <c:pt idx="1290">
                  <c:v>16.431799999999999</c:v>
                </c:pt>
                <c:pt idx="1291">
                  <c:v>16.514299999999999</c:v>
                </c:pt>
                <c:pt idx="1292">
                  <c:v>16.596399999999999</c:v>
                </c:pt>
                <c:pt idx="1293">
                  <c:v>16.677899999999998</c:v>
                </c:pt>
                <c:pt idx="1294">
                  <c:v>16.7591</c:v>
                </c:pt>
                <c:pt idx="1295">
                  <c:v>16.84</c:v>
                </c:pt>
                <c:pt idx="1296">
                  <c:v>16.920500000000001</c:v>
                </c:pt>
                <c:pt idx="1297">
                  <c:v>17.000700000000002</c:v>
                </c:pt>
                <c:pt idx="1298">
                  <c:v>17.0791</c:v>
                </c:pt>
                <c:pt idx="1299">
                  <c:v>17.080499999999997</c:v>
                </c:pt>
                <c:pt idx="1300">
                  <c:v>17.1601</c:v>
                </c:pt>
                <c:pt idx="1301">
                  <c:v>17.2392</c:v>
                </c:pt>
                <c:pt idx="1302">
                  <c:v>17.317900000000002</c:v>
                </c:pt>
                <c:pt idx="1303">
                  <c:v>17.3962</c:v>
                </c:pt>
                <c:pt idx="1304">
                  <c:v>17.474</c:v>
                </c:pt>
                <c:pt idx="1305">
                  <c:v>17.5517</c:v>
                </c:pt>
                <c:pt idx="1306">
                  <c:v>17.628899999999998</c:v>
                </c:pt>
                <c:pt idx="1307">
                  <c:v>17.705500000000001</c:v>
                </c:pt>
                <c:pt idx="1308">
                  <c:v>17.781600000000001</c:v>
                </c:pt>
                <c:pt idx="1309">
                  <c:v>17.856000000000002</c:v>
                </c:pt>
                <c:pt idx="1310">
                  <c:v>17.857299999999999</c:v>
                </c:pt>
                <c:pt idx="1311">
                  <c:v>17.9328</c:v>
                </c:pt>
                <c:pt idx="1312">
                  <c:v>18.007400000000001</c:v>
                </c:pt>
                <c:pt idx="1313">
                  <c:v>18.081799999999998</c:v>
                </c:pt>
                <c:pt idx="1314">
                  <c:v>18.1557</c:v>
                </c:pt>
                <c:pt idx="1315">
                  <c:v>18.229300000000002</c:v>
                </c:pt>
                <c:pt idx="1316">
                  <c:v>18.302700000000002</c:v>
                </c:pt>
                <c:pt idx="1317">
                  <c:v>18.375299999999999</c:v>
                </c:pt>
                <c:pt idx="1318">
                  <c:v>18.4467</c:v>
                </c:pt>
                <c:pt idx="1319">
                  <c:v>18.517900000000001</c:v>
                </c:pt>
                <c:pt idx="1320">
                  <c:v>18.587499999999999</c:v>
                </c:pt>
                <c:pt idx="1321">
                  <c:v>18.588799999999999</c:v>
                </c:pt>
                <c:pt idx="1322">
                  <c:v>18.659300000000002</c:v>
                </c:pt>
                <c:pt idx="1323">
                  <c:v>18.729200000000002</c:v>
                </c:pt>
                <c:pt idx="1324">
                  <c:v>18.7987</c:v>
                </c:pt>
                <c:pt idx="1325">
                  <c:v>18.866799999999998</c:v>
                </c:pt>
                <c:pt idx="1326">
                  <c:v>18.9343</c:v>
                </c:pt>
                <c:pt idx="1327">
                  <c:v>19.0015</c:v>
                </c:pt>
                <c:pt idx="1328">
                  <c:v>19.0687</c:v>
                </c:pt>
                <c:pt idx="1329">
                  <c:v>19.1356</c:v>
                </c:pt>
                <c:pt idx="1330">
                  <c:v>19.2011</c:v>
                </c:pt>
                <c:pt idx="1331">
                  <c:v>19.264900000000001</c:v>
                </c:pt>
                <c:pt idx="1332">
                  <c:v>19.265999999999998</c:v>
                </c:pt>
                <c:pt idx="1333">
                  <c:v>19.3308</c:v>
                </c:pt>
                <c:pt idx="1334">
                  <c:v>19.395200000000003</c:v>
                </c:pt>
                <c:pt idx="1335">
                  <c:v>19.459099999999999</c:v>
                </c:pt>
                <c:pt idx="1336">
                  <c:v>19.522000000000002</c:v>
                </c:pt>
                <c:pt idx="1337">
                  <c:v>19.584</c:v>
                </c:pt>
                <c:pt idx="1338">
                  <c:v>19.645699999999998</c:v>
                </c:pt>
                <c:pt idx="1339">
                  <c:v>19.7074</c:v>
                </c:pt>
                <c:pt idx="1340">
                  <c:v>19.768999999999998</c:v>
                </c:pt>
                <c:pt idx="1341">
                  <c:v>19.8294</c:v>
                </c:pt>
                <c:pt idx="1342">
                  <c:v>19.888200000000001</c:v>
                </c:pt>
                <c:pt idx="1343">
                  <c:v>19.889299999999999</c:v>
                </c:pt>
                <c:pt idx="1344">
                  <c:v>19.949000000000002</c:v>
                </c:pt>
                <c:pt idx="1345">
                  <c:v>20.008399999999998</c:v>
                </c:pt>
                <c:pt idx="1346">
                  <c:v>20.066899999999997</c:v>
                </c:pt>
                <c:pt idx="1347">
                  <c:v>20.124699999999997</c:v>
                </c:pt>
                <c:pt idx="1348">
                  <c:v>20.182200000000002</c:v>
                </c:pt>
                <c:pt idx="1349">
                  <c:v>20.239100000000001</c:v>
                </c:pt>
                <c:pt idx="1350">
                  <c:v>20.2956</c:v>
                </c:pt>
                <c:pt idx="1351">
                  <c:v>20.351099999999999</c:v>
                </c:pt>
                <c:pt idx="1352">
                  <c:v>20.406199999999998</c:v>
                </c:pt>
                <c:pt idx="1353">
                  <c:v>20.460099999999997</c:v>
                </c:pt>
                <c:pt idx="1354">
                  <c:v>20.461099999999998</c:v>
                </c:pt>
                <c:pt idx="1355">
                  <c:v>20.515800000000002</c:v>
                </c:pt>
                <c:pt idx="1356">
                  <c:v>20.569600000000001</c:v>
                </c:pt>
                <c:pt idx="1357">
                  <c:v>20.622800000000002</c:v>
                </c:pt>
                <c:pt idx="1358">
                  <c:v>20.675700000000003</c:v>
                </c:pt>
                <c:pt idx="1359">
                  <c:v>20.7287</c:v>
                </c:pt>
                <c:pt idx="1360">
                  <c:v>20.781399999999998</c:v>
                </c:pt>
                <c:pt idx="1361">
                  <c:v>20.833199999999998</c:v>
                </c:pt>
                <c:pt idx="1362">
                  <c:v>20.884399999999999</c:v>
                </c:pt>
                <c:pt idx="1363">
                  <c:v>20.935400000000001</c:v>
                </c:pt>
                <c:pt idx="1364">
                  <c:v>20.985500000000002</c:v>
                </c:pt>
                <c:pt idx="1365">
                  <c:v>20.9864</c:v>
                </c:pt>
                <c:pt idx="1366">
                  <c:v>21.036099999999998</c:v>
                </c:pt>
                <c:pt idx="1367">
                  <c:v>21.0853</c:v>
                </c:pt>
                <c:pt idx="1368">
                  <c:v>21.134499999999999</c:v>
                </c:pt>
                <c:pt idx="1369">
                  <c:v>21.183899999999998</c:v>
                </c:pt>
                <c:pt idx="1370">
                  <c:v>21.232600000000001</c:v>
                </c:pt>
                <c:pt idx="1371">
                  <c:v>21.280299999999997</c:v>
                </c:pt>
                <c:pt idx="1372">
                  <c:v>21.3278</c:v>
                </c:pt>
                <c:pt idx="1373">
                  <c:v>21.375299999999999</c:v>
                </c:pt>
                <c:pt idx="1374">
                  <c:v>21.4224</c:v>
                </c:pt>
                <c:pt idx="1375">
                  <c:v>21.4681</c:v>
                </c:pt>
                <c:pt idx="1376">
                  <c:v>21.468899999999998</c:v>
                </c:pt>
                <c:pt idx="1377">
                  <c:v>21.515499999999999</c:v>
                </c:pt>
                <c:pt idx="1378">
                  <c:v>21.561699999999998</c:v>
                </c:pt>
                <c:pt idx="1379">
                  <c:v>21.607600000000001</c:v>
                </c:pt>
                <c:pt idx="1380">
                  <c:v>21.652699999999999</c:v>
                </c:pt>
                <c:pt idx="1381">
                  <c:v>21.697600000000001</c:v>
                </c:pt>
                <c:pt idx="1382">
                  <c:v>21.7422</c:v>
                </c:pt>
                <c:pt idx="1383">
                  <c:v>21.786999999999999</c:v>
                </c:pt>
                <c:pt idx="1384">
                  <c:v>21.831599999999998</c:v>
                </c:pt>
                <c:pt idx="1385">
                  <c:v>21.875299999999999</c:v>
                </c:pt>
                <c:pt idx="1386">
                  <c:v>21.9178</c:v>
                </c:pt>
                <c:pt idx="1387">
                  <c:v>21.918600000000001</c:v>
                </c:pt>
                <c:pt idx="1388">
                  <c:v>21.9617</c:v>
                </c:pt>
                <c:pt idx="1389">
                  <c:v>22.005099999999999</c:v>
                </c:pt>
                <c:pt idx="1390">
                  <c:v>22.047799999999999</c:v>
                </c:pt>
                <c:pt idx="1391">
                  <c:v>22.090199999999999</c:v>
                </c:pt>
                <c:pt idx="1392">
                  <c:v>22.1325</c:v>
                </c:pt>
                <c:pt idx="1393">
                  <c:v>22.175000000000001</c:v>
                </c:pt>
                <c:pt idx="1394">
                  <c:v>22.217400000000001</c:v>
                </c:pt>
                <c:pt idx="1395">
                  <c:v>22.259</c:v>
                </c:pt>
                <c:pt idx="1396">
                  <c:v>22.299900000000001</c:v>
                </c:pt>
                <c:pt idx="1397">
                  <c:v>22.340199999999999</c:v>
                </c:pt>
                <c:pt idx="1398">
                  <c:v>22.340900000000001</c:v>
                </c:pt>
                <c:pt idx="1399">
                  <c:v>22.381999999999998</c:v>
                </c:pt>
                <c:pt idx="1400">
                  <c:v>22.423200000000001</c:v>
                </c:pt>
                <c:pt idx="1401">
                  <c:v>22.4649</c:v>
                </c:pt>
                <c:pt idx="1402">
                  <c:v>22.505700000000001</c:v>
                </c:pt>
                <c:pt idx="1403">
                  <c:v>22.545999999999999</c:v>
                </c:pt>
                <c:pt idx="1404">
                  <c:v>22.585799999999999</c:v>
                </c:pt>
                <c:pt idx="1405">
                  <c:v>22.625499999999999</c:v>
                </c:pt>
                <c:pt idx="1406">
                  <c:v>22.665299999999998</c:v>
                </c:pt>
                <c:pt idx="1407">
                  <c:v>22.704999999999998</c:v>
                </c:pt>
                <c:pt idx="1408">
                  <c:v>22.743099999999998</c:v>
                </c:pt>
                <c:pt idx="1409">
                  <c:v>22.7438</c:v>
                </c:pt>
                <c:pt idx="1410">
                  <c:v>22.782699999999998</c:v>
                </c:pt>
                <c:pt idx="1411">
                  <c:v>22.8217</c:v>
                </c:pt>
                <c:pt idx="1412">
                  <c:v>22.860800000000001</c:v>
                </c:pt>
                <c:pt idx="1413">
                  <c:v>22.8996</c:v>
                </c:pt>
                <c:pt idx="1414">
                  <c:v>22.938400000000001</c:v>
                </c:pt>
                <c:pt idx="1415">
                  <c:v>22.976500000000001</c:v>
                </c:pt>
                <c:pt idx="1416">
                  <c:v>23.014400000000002</c:v>
                </c:pt>
                <c:pt idx="1417">
                  <c:v>23.052400000000002</c:v>
                </c:pt>
                <c:pt idx="1418">
                  <c:v>23.091100000000001</c:v>
                </c:pt>
                <c:pt idx="1419">
                  <c:v>23.1295</c:v>
                </c:pt>
                <c:pt idx="1420">
                  <c:v>23.130199999999999</c:v>
                </c:pt>
                <c:pt idx="1421">
                  <c:v>23.1692</c:v>
                </c:pt>
                <c:pt idx="1422">
                  <c:v>23.207899999999999</c:v>
                </c:pt>
                <c:pt idx="1423">
                  <c:v>23.246099999999998</c:v>
                </c:pt>
                <c:pt idx="1424">
                  <c:v>23.2837</c:v>
                </c:pt>
                <c:pt idx="1425">
                  <c:v>23.3217</c:v>
                </c:pt>
                <c:pt idx="1426">
                  <c:v>23.360100000000003</c:v>
                </c:pt>
                <c:pt idx="1427">
                  <c:v>23.398399999999999</c:v>
                </c:pt>
                <c:pt idx="1428">
                  <c:v>23.437000000000001</c:v>
                </c:pt>
                <c:pt idx="1429">
                  <c:v>23.475800000000003</c:v>
                </c:pt>
                <c:pt idx="1430">
                  <c:v>23.513999999999999</c:v>
                </c:pt>
                <c:pt idx="1431">
                  <c:v>23.514799999999997</c:v>
                </c:pt>
                <c:pt idx="1432">
                  <c:v>23.5533</c:v>
                </c:pt>
                <c:pt idx="1433">
                  <c:v>23.591999999999999</c:v>
                </c:pt>
                <c:pt idx="1434">
                  <c:v>23.629899999999999</c:v>
                </c:pt>
                <c:pt idx="1435">
                  <c:v>23.667400000000001</c:v>
                </c:pt>
                <c:pt idx="1436">
                  <c:v>23.705299999999998</c:v>
                </c:pt>
                <c:pt idx="1437">
                  <c:v>23.743500000000001</c:v>
                </c:pt>
                <c:pt idx="1438">
                  <c:v>23.782</c:v>
                </c:pt>
                <c:pt idx="1439">
                  <c:v>23.820399999999999</c:v>
                </c:pt>
                <c:pt idx="1440">
                  <c:v>23.858799999999999</c:v>
                </c:pt>
                <c:pt idx="1441">
                  <c:v>23.8965</c:v>
                </c:pt>
                <c:pt idx="1442">
                  <c:v>23.897100000000002</c:v>
                </c:pt>
                <c:pt idx="1443">
                  <c:v>23.9358</c:v>
                </c:pt>
                <c:pt idx="1444">
                  <c:v>23.9742</c:v>
                </c:pt>
                <c:pt idx="1445">
                  <c:v>24.012999999999998</c:v>
                </c:pt>
                <c:pt idx="1446">
                  <c:v>24.052099999999999</c:v>
                </c:pt>
                <c:pt idx="1447">
                  <c:v>24.0913</c:v>
                </c:pt>
                <c:pt idx="1448">
                  <c:v>24.130399999999998</c:v>
                </c:pt>
                <c:pt idx="1449">
                  <c:v>24.168800000000001</c:v>
                </c:pt>
                <c:pt idx="1450">
                  <c:v>24.2073</c:v>
                </c:pt>
                <c:pt idx="1451">
                  <c:v>24.245999999999999</c:v>
                </c:pt>
                <c:pt idx="1452">
                  <c:v>24.284199999999998</c:v>
                </c:pt>
                <c:pt idx="1453">
                  <c:v>24.2849</c:v>
                </c:pt>
                <c:pt idx="1454">
                  <c:v>24.323999999999998</c:v>
                </c:pt>
                <c:pt idx="1455">
                  <c:v>24.363399999999999</c:v>
                </c:pt>
                <c:pt idx="1456">
                  <c:v>24.402699999999999</c:v>
                </c:pt>
                <c:pt idx="1457">
                  <c:v>24.442</c:v>
                </c:pt>
                <c:pt idx="1458">
                  <c:v>24.4816</c:v>
                </c:pt>
                <c:pt idx="1459">
                  <c:v>24.5212</c:v>
                </c:pt>
                <c:pt idx="1460">
                  <c:v>24.561199999999999</c:v>
                </c:pt>
                <c:pt idx="1461">
                  <c:v>24.601199999999999</c:v>
                </c:pt>
                <c:pt idx="1462">
                  <c:v>24.641199999999998</c:v>
                </c:pt>
                <c:pt idx="1463">
                  <c:v>24.680700000000002</c:v>
                </c:pt>
                <c:pt idx="1464">
                  <c:v>24.6815</c:v>
                </c:pt>
                <c:pt idx="1465">
                  <c:v>24.721900000000002</c:v>
                </c:pt>
                <c:pt idx="1466">
                  <c:v>24.762699999999999</c:v>
                </c:pt>
                <c:pt idx="1467">
                  <c:v>24.803599999999999</c:v>
                </c:pt>
                <c:pt idx="1468">
                  <c:v>24.8445</c:v>
                </c:pt>
                <c:pt idx="1469">
                  <c:v>24.8857</c:v>
                </c:pt>
                <c:pt idx="1470">
                  <c:v>24.927499999999998</c:v>
                </c:pt>
                <c:pt idx="1471">
                  <c:v>24.9694</c:v>
                </c:pt>
                <c:pt idx="1472">
                  <c:v>25.011499999999998</c:v>
                </c:pt>
                <c:pt idx="1473">
                  <c:v>25.053599999999999</c:v>
                </c:pt>
                <c:pt idx="1474">
                  <c:v>25.0944</c:v>
                </c:pt>
                <c:pt idx="1475">
                  <c:v>25.095200000000002</c:v>
                </c:pt>
                <c:pt idx="1476">
                  <c:v>25.1371</c:v>
                </c:pt>
                <c:pt idx="1477">
                  <c:v>25.179300000000001</c:v>
                </c:pt>
                <c:pt idx="1478">
                  <c:v>25.222000000000001</c:v>
                </c:pt>
                <c:pt idx="1479">
                  <c:v>25.264299999999999</c:v>
                </c:pt>
                <c:pt idx="1480">
                  <c:v>25.3066</c:v>
                </c:pt>
                <c:pt idx="1481">
                  <c:v>25.349</c:v>
                </c:pt>
                <c:pt idx="1482">
                  <c:v>25.392000000000003</c:v>
                </c:pt>
                <c:pt idx="1483">
                  <c:v>25.435300000000002</c:v>
                </c:pt>
                <c:pt idx="1484">
                  <c:v>25.478899999999999</c:v>
                </c:pt>
                <c:pt idx="1485">
                  <c:v>25.521700000000003</c:v>
                </c:pt>
                <c:pt idx="1486">
                  <c:v>25.522500000000001</c:v>
                </c:pt>
                <c:pt idx="1487">
                  <c:v>25.566700000000001</c:v>
                </c:pt>
                <c:pt idx="1488">
                  <c:v>25.611600000000003</c:v>
                </c:pt>
                <c:pt idx="1489">
                  <c:v>25.6569</c:v>
                </c:pt>
                <c:pt idx="1490">
                  <c:v>25.702300000000001</c:v>
                </c:pt>
                <c:pt idx="1491">
                  <c:v>25.747699999999998</c:v>
                </c:pt>
                <c:pt idx="1492">
                  <c:v>25.793500000000002</c:v>
                </c:pt>
                <c:pt idx="1493">
                  <c:v>25.839299999999998</c:v>
                </c:pt>
                <c:pt idx="1494">
                  <c:v>25.8856</c:v>
                </c:pt>
                <c:pt idx="1495">
                  <c:v>25.932199999999998</c:v>
                </c:pt>
                <c:pt idx="1496">
                  <c:v>25.978000000000002</c:v>
                </c:pt>
                <c:pt idx="1497">
                  <c:v>25.9788</c:v>
                </c:pt>
                <c:pt idx="1498">
                  <c:v>26.025400000000001</c:v>
                </c:pt>
                <c:pt idx="1499">
                  <c:v>26.071899999999999</c:v>
                </c:pt>
                <c:pt idx="1500">
                  <c:v>26.118599999999997</c:v>
                </c:pt>
                <c:pt idx="1501">
                  <c:v>26.165800000000001</c:v>
                </c:pt>
                <c:pt idx="1502">
                  <c:v>26.213100000000001</c:v>
                </c:pt>
                <c:pt idx="1503">
                  <c:v>26.2606</c:v>
                </c:pt>
                <c:pt idx="1504">
                  <c:v>26.308</c:v>
                </c:pt>
                <c:pt idx="1505">
                  <c:v>26.355799999999999</c:v>
                </c:pt>
                <c:pt idx="1506">
                  <c:v>26.404500000000002</c:v>
                </c:pt>
                <c:pt idx="1507">
                  <c:v>26.452400000000001</c:v>
                </c:pt>
                <c:pt idx="1508">
                  <c:v>26.453299999999999</c:v>
                </c:pt>
                <c:pt idx="1509">
                  <c:v>26.502100000000002</c:v>
                </c:pt>
                <c:pt idx="1510">
                  <c:v>26.550899999999999</c:v>
                </c:pt>
                <c:pt idx="1511">
                  <c:v>26.600200000000001</c:v>
                </c:pt>
                <c:pt idx="1512">
                  <c:v>26.6493</c:v>
                </c:pt>
                <c:pt idx="1513">
                  <c:v>26.6982</c:v>
                </c:pt>
                <c:pt idx="1514">
                  <c:v>26.747199999999999</c:v>
                </c:pt>
                <c:pt idx="1515">
                  <c:v>26.796099999999999</c:v>
                </c:pt>
                <c:pt idx="1516">
                  <c:v>26.845399999999998</c:v>
                </c:pt>
                <c:pt idx="1517">
                  <c:v>26.8947</c:v>
                </c:pt>
                <c:pt idx="1518">
                  <c:v>26.943100000000001</c:v>
                </c:pt>
                <c:pt idx="1519">
                  <c:v>26.943999999999999</c:v>
                </c:pt>
                <c:pt idx="1520">
                  <c:v>26.993300000000001</c:v>
                </c:pt>
                <c:pt idx="1521">
                  <c:v>27.043099999999999</c:v>
                </c:pt>
                <c:pt idx="1522">
                  <c:v>27.093699999999998</c:v>
                </c:pt>
                <c:pt idx="1523">
                  <c:v>27.144399999999997</c:v>
                </c:pt>
                <c:pt idx="1524">
                  <c:v>27.1953</c:v>
                </c:pt>
                <c:pt idx="1525">
                  <c:v>27.246200000000002</c:v>
                </c:pt>
                <c:pt idx="1526">
                  <c:v>27.2972</c:v>
                </c:pt>
                <c:pt idx="1527">
                  <c:v>27.348299999999998</c:v>
                </c:pt>
                <c:pt idx="1528">
                  <c:v>27.399199999999997</c:v>
                </c:pt>
                <c:pt idx="1529">
                  <c:v>27.449200000000001</c:v>
                </c:pt>
                <c:pt idx="1530">
                  <c:v>27.450200000000002</c:v>
                </c:pt>
                <c:pt idx="1531">
                  <c:v>27.501100000000001</c:v>
                </c:pt>
                <c:pt idx="1532">
                  <c:v>27.552</c:v>
                </c:pt>
                <c:pt idx="1533">
                  <c:v>27.603099999999998</c:v>
                </c:pt>
                <c:pt idx="1534">
                  <c:v>27.654199999999999</c:v>
                </c:pt>
                <c:pt idx="1535">
                  <c:v>27.705500000000001</c:v>
                </c:pt>
                <c:pt idx="1536">
                  <c:v>27.7575</c:v>
                </c:pt>
                <c:pt idx="1537">
                  <c:v>27.809699999999999</c:v>
                </c:pt>
                <c:pt idx="1538">
                  <c:v>27.862100000000002</c:v>
                </c:pt>
                <c:pt idx="1539">
                  <c:v>27.9147</c:v>
                </c:pt>
                <c:pt idx="1540">
                  <c:v>27.9665</c:v>
                </c:pt>
                <c:pt idx="1541">
                  <c:v>27.967400000000001</c:v>
                </c:pt>
                <c:pt idx="1542">
                  <c:v>28.020099999999999</c:v>
                </c:pt>
                <c:pt idx="1543">
                  <c:v>28.072600000000001</c:v>
                </c:pt>
                <c:pt idx="1544">
                  <c:v>28.1251</c:v>
                </c:pt>
                <c:pt idx="1545">
                  <c:v>28.177799999999998</c:v>
                </c:pt>
                <c:pt idx="1546">
                  <c:v>28.230499999999999</c:v>
                </c:pt>
                <c:pt idx="1547">
                  <c:v>28.282700000000002</c:v>
                </c:pt>
                <c:pt idx="1548">
                  <c:v>28.334700000000002</c:v>
                </c:pt>
                <c:pt idx="1549">
                  <c:v>28.386399999999998</c:v>
                </c:pt>
                <c:pt idx="1550">
                  <c:v>28.438000000000002</c:v>
                </c:pt>
                <c:pt idx="1551">
                  <c:v>28.488699999999998</c:v>
                </c:pt>
                <c:pt idx="1552">
                  <c:v>28.489699999999999</c:v>
                </c:pt>
                <c:pt idx="1553">
                  <c:v>28.541400000000003</c:v>
                </c:pt>
                <c:pt idx="1554">
                  <c:v>28.593599999999999</c:v>
                </c:pt>
                <c:pt idx="1555">
                  <c:v>28.645600000000002</c:v>
                </c:pt>
                <c:pt idx="1556">
                  <c:v>28.697700000000001</c:v>
                </c:pt>
                <c:pt idx="1557">
                  <c:v>28.749700000000001</c:v>
                </c:pt>
                <c:pt idx="1558">
                  <c:v>28.801600000000001</c:v>
                </c:pt>
                <c:pt idx="1559">
                  <c:v>28.8536</c:v>
                </c:pt>
                <c:pt idx="1560">
                  <c:v>28.9055</c:v>
                </c:pt>
                <c:pt idx="1561">
                  <c:v>28.9573</c:v>
                </c:pt>
                <c:pt idx="1562">
                  <c:v>29.007899999999999</c:v>
                </c:pt>
                <c:pt idx="1563">
                  <c:v>29.008800000000001</c:v>
                </c:pt>
                <c:pt idx="1564">
                  <c:v>29.060400000000001</c:v>
                </c:pt>
                <c:pt idx="1565">
                  <c:v>29.111899999999999</c:v>
                </c:pt>
                <c:pt idx="1566">
                  <c:v>29.163399999999999</c:v>
                </c:pt>
                <c:pt idx="1567">
                  <c:v>29.2148</c:v>
                </c:pt>
                <c:pt idx="1568">
                  <c:v>29.266199999999998</c:v>
                </c:pt>
                <c:pt idx="1569">
                  <c:v>29.317900000000002</c:v>
                </c:pt>
                <c:pt idx="1570">
                  <c:v>29.369300000000003</c:v>
                </c:pt>
                <c:pt idx="1571">
                  <c:v>29.420499999999997</c:v>
                </c:pt>
                <c:pt idx="1572">
                  <c:v>29.471799999999998</c:v>
                </c:pt>
                <c:pt idx="1573">
                  <c:v>29.522300000000001</c:v>
                </c:pt>
                <c:pt idx="1574">
                  <c:v>29.523299999999999</c:v>
                </c:pt>
                <c:pt idx="1575">
                  <c:v>29.5745</c:v>
                </c:pt>
                <c:pt idx="1576">
                  <c:v>29.625800000000002</c:v>
                </c:pt>
                <c:pt idx="1577">
                  <c:v>29.676600000000001</c:v>
                </c:pt>
                <c:pt idx="1578">
                  <c:v>29.7272</c:v>
                </c:pt>
                <c:pt idx="1579">
                  <c:v>29.7776</c:v>
                </c:pt>
                <c:pt idx="1580">
                  <c:v>29.8278</c:v>
                </c:pt>
                <c:pt idx="1581">
                  <c:v>29.8779</c:v>
                </c:pt>
                <c:pt idx="1582">
                  <c:v>29.928000000000001</c:v>
                </c:pt>
                <c:pt idx="1583">
                  <c:v>29.978100000000001</c:v>
                </c:pt>
                <c:pt idx="1584">
                  <c:v>30.027200000000001</c:v>
                </c:pt>
                <c:pt idx="1585">
                  <c:v>30.028099999999998</c:v>
                </c:pt>
                <c:pt idx="1586">
                  <c:v>30.078199999999999</c:v>
                </c:pt>
                <c:pt idx="1587">
                  <c:v>30.1281</c:v>
                </c:pt>
                <c:pt idx="1588">
                  <c:v>30.177900000000001</c:v>
                </c:pt>
                <c:pt idx="1589">
                  <c:v>30.227599999999999</c:v>
                </c:pt>
                <c:pt idx="1590">
                  <c:v>30.2773</c:v>
                </c:pt>
                <c:pt idx="1591">
                  <c:v>30.326999999999998</c:v>
                </c:pt>
                <c:pt idx="1592">
                  <c:v>30.3767</c:v>
                </c:pt>
                <c:pt idx="1593">
                  <c:v>30.426200000000001</c:v>
                </c:pt>
                <c:pt idx="1594">
                  <c:v>30.4757</c:v>
                </c:pt>
                <c:pt idx="1595">
                  <c:v>30.523900000000001</c:v>
                </c:pt>
                <c:pt idx="1596">
                  <c:v>30.524699999999999</c:v>
                </c:pt>
                <c:pt idx="1597">
                  <c:v>30.573699999999999</c:v>
                </c:pt>
                <c:pt idx="1598">
                  <c:v>30.622499999999999</c:v>
                </c:pt>
                <c:pt idx="1599">
                  <c:v>30.671199999999999</c:v>
                </c:pt>
                <c:pt idx="1600">
                  <c:v>30.719900000000003</c:v>
                </c:pt>
                <c:pt idx="1601">
                  <c:v>30.7681</c:v>
                </c:pt>
                <c:pt idx="1602">
                  <c:v>30.816300000000002</c:v>
                </c:pt>
                <c:pt idx="1603">
                  <c:v>30.8643</c:v>
                </c:pt>
                <c:pt idx="1604">
                  <c:v>30.911999999999999</c:v>
                </c:pt>
                <c:pt idx="1605">
                  <c:v>30.959400000000002</c:v>
                </c:pt>
                <c:pt idx="1606">
                  <c:v>31.0061</c:v>
                </c:pt>
                <c:pt idx="1607">
                  <c:v>31.006900000000002</c:v>
                </c:pt>
                <c:pt idx="1608">
                  <c:v>31.053599999999999</c:v>
                </c:pt>
                <c:pt idx="1609">
                  <c:v>31.099399999999999</c:v>
                </c:pt>
                <c:pt idx="1610">
                  <c:v>31.145099999999999</c:v>
                </c:pt>
                <c:pt idx="1611">
                  <c:v>31.1907</c:v>
                </c:pt>
                <c:pt idx="1612">
                  <c:v>31.236000000000001</c:v>
                </c:pt>
                <c:pt idx="1613">
                  <c:v>31.280899999999999</c:v>
                </c:pt>
                <c:pt idx="1614">
                  <c:v>31.325800000000001</c:v>
                </c:pt>
                <c:pt idx="1615">
                  <c:v>31.3706</c:v>
                </c:pt>
                <c:pt idx="1616">
                  <c:v>31.415499999999998</c:v>
                </c:pt>
                <c:pt idx="1617">
                  <c:v>31.459599999999998</c:v>
                </c:pt>
                <c:pt idx="1618">
                  <c:v>31.4604</c:v>
                </c:pt>
                <c:pt idx="1619">
                  <c:v>31.505199999999999</c:v>
                </c:pt>
                <c:pt idx="1620">
                  <c:v>31.549899999999997</c:v>
                </c:pt>
                <c:pt idx="1621">
                  <c:v>31.594499999999996</c:v>
                </c:pt>
                <c:pt idx="1622">
                  <c:v>31.638899999999996</c:v>
                </c:pt>
                <c:pt idx="1623">
                  <c:v>31.683399999999999</c:v>
                </c:pt>
                <c:pt idx="1624">
                  <c:v>31.728100000000001</c:v>
                </c:pt>
                <c:pt idx="1625">
                  <c:v>31.772599999999997</c:v>
                </c:pt>
                <c:pt idx="1626">
                  <c:v>31.8169</c:v>
                </c:pt>
                <c:pt idx="1627">
                  <c:v>31.860600000000002</c:v>
                </c:pt>
                <c:pt idx="1628">
                  <c:v>31.903700000000001</c:v>
                </c:pt>
                <c:pt idx="1629">
                  <c:v>31.904399999999999</c:v>
                </c:pt>
                <c:pt idx="1630">
                  <c:v>31.9483</c:v>
                </c:pt>
                <c:pt idx="1631">
                  <c:v>31.992100000000004</c:v>
                </c:pt>
                <c:pt idx="1632">
                  <c:v>32.035899999999998</c:v>
                </c:pt>
                <c:pt idx="1633">
                  <c:v>32.079499999999996</c:v>
                </c:pt>
                <c:pt idx="1634">
                  <c:v>32.122799999999998</c:v>
                </c:pt>
                <c:pt idx="1635">
                  <c:v>32.165999999999997</c:v>
                </c:pt>
                <c:pt idx="1636">
                  <c:v>32.209200000000003</c:v>
                </c:pt>
                <c:pt idx="1637">
                  <c:v>32.252299999999998</c:v>
                </c:pt>
                <c:pt idx="1638">
                  <c:v>32.295400000000001</c:v>
                </c:pt>
                <c:pt idx="1639">
                  <c:v>32.337699999999998</c:v>
                </c:pt>
                <c:pt idx="1640">
                  <c:v>32.338499999999996</c:v>
                </c:pt>
                <c:pt idx="1641">
                  <c:v>32.381100000000004</c:v>
                </c:pt>
                <c:pt idx="1642">
                  <c:v>32.423699999999997</c:v>
                </c:pt>
                <c:pt idx="1643">
                  <c:v>32.466000000000001</c:v>
                </c:pt>
                <c:pt idx="1644">
                  <c:v>32.508200000000002</c:v>
                </c:pt>
                <c:pt idx="1645">
                  <c:v>32.5503</c:v>
                </c:pt>
                <c:pt idx="1646">
                  <c:v>32.5914</c:v>
                </c:pt>
                <c:pt idx="1647">
                  <c:v>32.631900000000002</c:v>
                </c:pt>
                <c:pt idx="1648">
                  <c:v>32.6721</c:v>
                </c:pt>
                <c:pt idx="1649">
                  <c:v>32.712299999999999</c:v>
                </c:pt>
                <c:pt idx="1650">
                  <c:v>32.7517</c:v>
                </c:pt>
                <c:pt idx="1651">
                  <c:v>32.752499999999998</c:v>
                </c:pt>
                <c:pt idx="1652">
                  <c:v>32.792700000000004</c:v>
                </c:pt>
                <c:pt idx="1653">
                  <c:v>32.832899999999995</c:v>
                </c:pt>
                <c:pt idx="1654">
                  <c:v>32.873100000000001</c:v>
                </c:pt>
                <c:pt idx="1655">
                  <c:v>32.913400000000003</c:v>
                </c:pt>
                <c:pt idx="1656">
                  <c:v>32.953600000000002</c:v>
                </c:pt>
                <c:pt idx="1657">
                  <c:v>32.993899999999996</c:v>
                </c:pt>
                <c:pt idx="1658">
                  <c:v>33.033899999999996</c:v>
                </c:pt>
                <c:pt idx="1659">
                  <c:v>33.073799999999999</c:v>
                </c:pt>
                <c:pt idx="1660">
                  <c:v>33.113700000000001</c:v>
                </c:pt>
                <c:pt idx="1661">
                  <c:v>33.152800000000006</c:v>
                </c:pt>
                <c:pt idx="1662">
                  <c:v>33.153500000000001</c:v>
                </c:pt>
                <c:pt idx="1663">
                  <c:v>33.1935</c:v>
                </c:pt>
                <c:pt idx="1664">
                  <c:v>33.233899999999998</c:v>
                </c:pt>
                <c:pt idx="1665">
                  <c:v>33.2746</c:v>
                </c:pt>
                <c:pt idx="1666">
                  <c:v>33.314900000000002</c:v>
                </c:pt>
                <c:pt idx="1667">
                  <c:v>33.355200000000004</c:v>
                </c:pt>
                <c:pt idx="1668">
                  <c:v>33.394300000000001</c:v>
                </c:pt>
                <c:pt idx="1669">
                  <c:v>33.432900000000004</c:v>
                </c:pt>
                <c:pt idx="1670">
                  <c:v>33.471399999999996</c:v>
                </c:pt>
                <c:pt idx="1671">
                  <c:v>33.509900000000002</c:v>
                </c:pt>
                <c:pt idx="1672">
                  <c:v>33.547599999999996</c:v>
                </c:pt>
                <c:pt idx="1673">
                  <c:v>33.548400000000001</c:v>
                </c:pt>
                <c:pt idx="1674">
                  <c:v>33.586100000000002</c:v>
                </c:pt>
                <c:pt idx="1675">
                  <c:v>33.623699999999999</c:v>
                </c:pt>
                <c:pt idx="1676">
                  <c:v>33.661099999999998</c:v>
                </c:pt>
                <c:pt idx="1677">
                  <c:v>33.698699999999995</c:v>
                </c:pt>
                <c:pt idx="1678">
                  <c:v>33.7361</c:v>
                </c:pt>
                <c:pt idx="1679">
                  <c:v>33.773499999999999</c:v>
                </c:pt>
                <c:pt idx="1680">
                  <c:v>33.810899999999997</c:v>
                </c:pt>
                <c:pt idx="1681">
                  <c:v>33.848100000000002</c:v>
                </c:pt>
                <c:pt idx="1682">
                  <c:v>33.885400000000004</c:v>
                </c:pt>
                <c:pt idx="1683">
                  <c:v>33.922499999999999</c:v>
                </c:pt>
                <c:pt idx="1684">
                  <c:v>33.923200000000001</c:v>
                </c:pt>
                <c:pt idx="1685">
                  <c:v>33.960900000000002</c:v>
                </c:pt>
                <c:pt idx="1686">
                  <c:v>33.998699999999999</c:v>
                </c:pt>
                <c:pt idx="1687">
                  <c:v>34.0364</c:v>
                </c:pt>
                <c:pt idx="1688">
                  <c:v>34.073599999999999</c:v>
                </c:pt>
                <c:pt idx="1689">
                  <c:v>34.110799999999998</c:v>
                </c:pt>
                <c:pt idx="1690">
                  <c:v>34.148099999999999</c:v>
                </c:pt>
                <c:pt idx="1691">
                  <c:v>34.185599999999994</c:v>
                </c:pt>
                <c:pt idx="1692">
                  <c:v>34.223200000000006</c:v>
                </c:pt>
                <c:pt idx="1693">
                  <c:v>34.260899999999999</c:v>
                </c:pt>
                <c:pt idx="1694">
                  <c:v>34.297800000000002</c:v>
                </c:pt>
                <c:pt idx="1695">
                  <c:v>34.298500000000004</c:v>
                </c:pt>
                <c:pt idx="1696">
                  <c:v>34.336100000000002</c:v>
                </c:pt>
                <c:pt idx="1697">
                  <c:v>34.373699999999999</c:v>
                </c:pt>
                <c:pt idx="1698">
                  <c:v>34.410499999999999</c:v>
                </c:pt>
                <c:pt idx="1699">
                  <c:v>34.447199999999995</c:v>
                </c:pt>
                <c:pt idx="1700">
                  <c:v>34.484000000000002</c:v>
                </c:pt>
                <c:pt idx="1701">
                  <c:v>34.5212</c:v>
                </c:pt>
                <c:pt idx="1702">
                  <c:v>34.558300000000003</c:v>
                </c:pt>
                <c:pt idx="1703">
                  <c:v>34.595399999999998</c:v>
                </c:pt>
                <c:pt idx="1704">
                  <c:v>34.632499999999993</c:v>
                </c:pt>
                <c:pt idx="1705">
                  <c:v>34.668900000000001</c:v>
                </c:pt>
                <c:pt idx="1706">
                  <c:v>34.669499999999999</c:v>
                </c:pt>
                <c:pt idx="1707">
                  <c:v>34.704899999999995</c:v>
                </c:pt>
                <c:pt idx="1708">
                  <c:v>34.740100000000005</c:v>
                </c:pt>
                <c:pt idx="1709">
                  <c:v>34.775100000000002</c:v>
                </c:pt>
                <c:pt idx="1710">
                  <c:v>34.810099999999998</c:v>
                </c:pt>
                <c:pt idx="1711">
                  <c:v>34.844999999999999</c:v>
                </c:pt>
                <c:pt idx="1712">
                  <c:v>34.879899999999999</c:v>
                </c:pt>
                <c:pt idx="1713">
                  <c:v>34.9148</c:v>
                </c:pt>
                <c:pt idx="1714">
                  <c:v>34.949300000000001</c:v>
                </c:pt>
                <c:pt idx="1715">
                  <c:v>34.984000000000002</c:v>
                </c:pt>
                <c:pt idx="1716">
                  <c:v>35.018000000000001</c:v>
                </c:pt>
                <c:pt idx="1717">
                  <c:v>35.018599999999999</c:v>
                </c:pt>
                <c:pt idx="1718">
                  <c:v>35.052900000000001</c:v>
                </c:pt>
                <c:pt idx="1719">
                  <c:v>35.0871</c:v>
                </c:pt>
                <c:pt idx="1720">
                  <c:v>35.121200000000002</c:v>
                </c:pt>
                <c:pt idx="1721">
                  <c:v>35.155499999999996</c:v>
                </c:pt>
                <c:pt idx="1722">
                  <c:v>35.189599999999999</c:v>
                </c:pt>
                <c:pt idx="1723">
                  <c:v>35.223799999999997</c:v>
                </c:pt>
                <c:pt idx="1724">
                  <c:v>35.257999999999996</c:v>
                </c:pt>
                <c:pt idx="1725">
                  <c:v>35.291899999999998</c:v>
                </c:pt>
                <c:pt idx="1726">
                  <c:v>35.325899999999997</c:v>
                </c:pt>
                <c:pt idx="1727">
                  <c:v>35.359200000000001</c:v>
                </c:pt>
                <c:pt idx="1728">
                  <c:v>35.3598</c:v>
                </c:pt>
                <c:pt idx="1729">
                  <c:v>35.394299999999994</c:v>
                </c:pt>
                <c:pt idx="1730">
                  <c:v>35.428800000000003</c:v>
                </c:pt>
                <c:pt idx="1731">
                  <c:v>35.4634</c:v>
                </c:pt>
                <c:pt idx="1732">
                  <c:v>35.497800000000005</c:v>
                </c:pt>
                <c:pt idx="1733">
                  <c:v>35.532699999999998</c:v>
                </c:pt>
                <c:pt idx="1734">
                  <c:v>35.567399999999999</c:v>
                </c:pt>
                <c:pt idx="1735">
                  <c:v>35.6021</c:v>
                </c:pt>
                <c:pt idx="1736">
                  <c:v>35.636699999999998</c:v>
                </c:pt>
                <c:pt idx="1737">
                  <c:v>35.671599999999998</c:v>
                </c:pt>
                <c:pt idx="1738">
                  <c:v>35.7059</c:v>
                </c:pt>
                <c:pt idx="1739">
                  <c:v>35.706599999999995</c:v>
                </c:pt>
                <c:pt idx="1740">
                  <c:v>35.741799999999998</c:v>
                </c:pt>
                <c:pt idx="1741">
                  <c:v>35.777000000000001</c:v>
                </c:pt>
                <c:pt idx="1742">
                  <c:v>35.812100000000001</c:v>
                </c:pt>
                <c:pt idx="1743">
                  <c:v>35.847099999999998</c:v>
                </c:pt>
                <c:pt idx="1744">
                  <c:v>35.8825</c:v>
                </c:pt>
                <c:pt idx="1745">
                  <c:v>35.917900000000003</c:v>
                </c:pt>
                <c:pt idx="1746">
                  <c:v>35.953400000000002</c:v>
                </c:pt>
                <c:pt idx="1747">
                  <c:v>35.988899999999994</c:v>
                </c:pt>
                <c:pt idx="1748">
                  <c:v>36.0244</c:v>
                </c:pt>
                <c:pt idx="1749">
                  <c:v>36.0593</c:v>
                </c:pt>
                <c:pt idx="1750">
                  <c:v>36.059899999999999</c:v>
                </c:pt>
                <c:pt idx="1751">
                  <c:v>36.095399999999998</c:v>
                </c:pt>
                <c:pt idx="1752">
                  <c:v>36.130800000000001</c:v>
                </c:pt>
                <c:pt idx="1753">
                  <c:v>36.166200000000003</c:v>
                </c:pt>
                <c:pt idx="1754">
                  <c:v>36.201599999999999</c:v>
                </c:pt>
                <c:pt idx="1755">
                  <c:v>36.236900000000006</c:v>
                </c:pt>
                <c:pt idx="1756">
                  <c:v>36.272100000000002</c:v>
                </c:pt>
                <c:pt idx="1757">
                  <c:v>36.307299999999998</c:v>
                </c:pt>
                <c:pt idx="1758">
                  <c:v>36.342399999999998</c:v>
                </c:pt>
                <c:pt idx="1759">
                  <c:v>36.377600000000001</c:v>
                </c:pt>
                <c:pt idx="1760">
                  <c:v>36.411999999999999</c:v>
                </c:pt>
                <c:pt idx="1761">
                  <c:v>36.412700000000001</c:v>
                </c:pt>
                <c:pt idx="1762">
                  <c:v>36.446199999999997</c:v>
                </c:pt>
                <c:pt idx="1763">
                  <c:v>36.479599999999998</c:v>
                </c:pt>
                <c:pt idx="1764">
                  <c:v>36.512999999999998</c:v>
                </c:pt>
                <c:pt idx="1765">
                  <c:v>36.546399999999998</c:v>
                </c:pt>
                <c:pt idx="1766">
                  <c:v>36.579599999999999</c:v>
                </c:pt>
                <c:pt idx="1767">
                  <c:v>36.612099999999998</c:v>
                </c:pt>
                <c:pt idx="1768">
                  <c:v>36.644500000000001</c:v>
                </c:pt>
                <c:pt idx="1769">
                  <c:v>36.676899999999996</c:v>
                </c:pt>
                <c:pt idx="1770">
                  <c:v>36.709600000000002</c:v>
                </c:pt>
                <c:pt idx="1771">
                  <c:v>36.741900000000001</c:v>
                </c:pt>
                <c:pt idx="1772">
                  <c:v>36.7425</c:v>
                </c:pt>
                <c:pt idx="1773">
                  <c:v>36.775599999999997</c:v>
                </c:pt>
                <c:pt idx="1774">
                  <c:v>36.808599999999998</c:v>
                </c:pt>
                <c:pt idx="1775">
                  <c:v>36.841699999999996</c:v>
                </c:pt>
                <c:pt idx="1776">
                  <c:v>36.874900000000004</c:v>
                </c:pt>
                <c:pt idx="1777">
                  <c:v>36.907699999999998</c:v>
                </c:pt>
                <c:pt idx="1778">
                  <c:v>36.940300000000001</c:v>
                </c:pt>
                <c:pt idx="1779">
                  <c:v>36.972699999999996</c:v>
                </c:pt>
                <c:pt idx="1780">
                  <c:v>37.005099999999999</c:v>
                </c:pt>
                <c:pt idx="1781">
                  <c:v>37.037300000000002</c:v>
                </c:pt>
                <c:pt idx="1782">
                  <c:v>37.069099999999999</c:v>
                </c:pt>
                <c:pt idx="1783">
                  <c:v>37.069699999999997</c:v>
                </c:pt>
                <c:pt idx="1784">
                  <c:v>37.101799999999997</c:v>
                </c:pt>
                <c:pt idx="1785">
                  <c:v>37.134</c:v>
                </c:pt>
                <c:pt idx="1786">
                  <c:v>37.166400000000003</c:v>
                </c:pt>
                <c:pt idx="1787">
                  <c:v>37.198700000000002</c:v>
                </c:pt>
                <c:pt idx="1788">
                  <c:v>37.231400000000001</c:v>
                </c:pt>
                <c:pt idx="1789">
                  <c:v>37.264299999999999</c:v>
                </c:pt>
                <c:pt idx="1790">
                  <c:v>37.2971</c:v>
                </c:pt>
                <c:pt idx="1791">
                  <c:v>37.329900000000002</c:v>
                </c:pt>
                <c:pt idx="1792">
                  <c:v>37.362699999999997</c:v>
                </c:pt>
                <c:pt idx="1793">
                  <c:v>37.395099999999999</c:v>
                </c:pt>
                <c:pt idx="1794">
                  <c:v>37.395699999999998</c:v>
                </c:pt>
                <c:pt idx="1795">
                  <c:v>37.428799999999995</c:v>
                </c:pt>
                <c:pt idx="1796">
                  <c:v>37.461800000000004</c:v>
                </c:pt>
                <c:pt idx="1797">
                  <c:v>37.494900000000001</c:v>
                </c:pt>
                <c:pt idx="1798">
                  <c:v>37.527900000000002</c:v>
                </c:pt>
                <c:pt idx="1799">
                  <c:v>37.5608</c:v>
                </c:pt>
                <c:pt idx="1800">
                  <c:v>37.593699999999998</c:v>
                </c:pt>
                <c:pt idx="1801">
                  <c:v>37.626899999999999</c:v>
                </c:pt>
                <c:pt idx="1802">
                  <c:v>37.660199999999996</c:v>
                </c:pt>
                <c:pt idx="1803">
                  <c:v>37.693300000000001</c:v>
                </c:pt>
                <c:pt idx="1804">
                  <c:v>37.725900000000003</c:v>
                </c:pt>
                <c:pt idx="1805">
                  <c:v>37.726500000000001</c:v>
                </c:pt>
                <c:pt idx="1806">
                  <c:v>37.759700000000002</c:v>
                </c:pt>
                <c:pt idx="1807">
                  <c:v>37.7928</c:v>
                </c:pt>
                <c:pt idx="1808">
                  <c:v>37.825800000000001</c:v>
                </c:pt>
                <c:pt idx="1809">
                  <c:v>37.859099999999998</c:v>
                </c:pt>
                <c:pt idx="1810">
                  <c:v>37.892600000000002</c:v>
                </c:pt>
                <c:pt idx="1811">
                  <c:v>37.926099999999998</c:v>
                </c:pt>
                <c:pt idx="1812">
                  <c:v>37.959299999999999</c:v>
                </c:pt>
                <c:pt idx="1813">
                  <c:v>37.9923</c:v>
                </c:pt>
                <c:pt idx="1814">
                  <c:v>38.025399999999998</c:v>
                </c:pt>
                <c:pt idx="1815">
                  <c:v>38.0578</c:v>
                </c:pt>
                <c:pt idx="1816">
                  <c:v>38.058399999999999</c:v>
                </c:pt>
                <c:pt idx="1817">
                  <c:v>38.0914</c:v>
                </c:pt>
                <c:pt idx="1818">
                  <c:v>38.124299999999998</c:v>
                </c:pt>
                <c:pt idx="1819">
                  <c:v>38.157299999999999</c:v>
                </c:pt>
                <c:pt idx="1820">
                  <c:v>38.190199999999997</c:v>
                </c:pt>
                <c:pt idx="1821">
                  <c:v>38.223100000000002</c:v>
                </c:pt>
                <c:pt idx="1822">
                  <c:v>38.255900000000004</c:v>
                </c:pt>
                <c:pt idx="1823">
                  <c:v>38.288699999999999</c:v>
                </c:pt>
                <c:pt idx="1824">
                  <c:v>38.3215</c:v>
                </c:pt>
                <c:pt idx="1825">
                  <c:v>38.354199999999999</c:v>
                </c:pt>
                <c:pt idx="1826">
                  <c:v>38.386400000000002</c:v>
                </c:pt>
                <c:pt idx="1827">
                  <c:v>38.387</c:v>
                </c:pt>
                <c:pt idx="1828">
                  <c:v>38.419599999999996</c:v>
                </c:pt>
                <c:pt idx="1829">
                  <c:v>38.4527</c:v>
                </c:pt>
                <c:pt idx="1830">
                  <c:v>38.485799999999998</c:v>
                </c:pt>
                <c:pt idx="1831">
                  <c:v>38.518499999999996</c:v>
                </c:pt>
                <c:pt idx="1832">
                  <c:v>38.551400000000001</c:v>
                </c:pt>
                <c:pt idx="1833">
                  <c:v>38.584199999999996</c:v>
                </c:pt>
                <c:pt idx="1834">
                  <c:v>38.6173</c:v>
                </c:pt>
                <c:pt idx="1835">
                  <c:v>38.650400000000005</c:v>
                </c:pt>
                <c:pt idx="1836">
                  <c:v>38.683599999999998</c:v>
                </c:pt>
                <c:pt idx="1837">
                  <c:v>38.716200000000001</c:v>
                </c:pt>
                <c:pt idx="1838">
                  <c:v>38.716799999999999</c:v>
                </c:pt>
                <c:pt idx="1839">
                  <c:v>38.7502</c:v>
                </c:pt>
                <c:pt idx="1840">
                  <c:v>38.783299999999997</c:v>
                </c:pt>
                <c:pt idx="1841">
                  <c:v>38.816200000000002</c:v>
                </c:pt>
                <c:pt idx="1842">
                  <c:v>38.849200000000003</c:v>
                </c:pt>
                <c:pt idx="1843">
                  <c:v>38.882100000000001</c:v>
                </c:pt>
                <c:pt idx="1844">
                  <c:v>38.914999999999999</c:v>
                </c:pt>
                <c:pt idx="1845">
                  <c:v>38.948</c:v>
                </c:pt>
                <c:pt idx="1846">
                  <c:v>38.980899999999998</c:v>
                </c:pt>
                <c:pt idx="1847">
                  <c:v>39.013399999999997</c:v>
                </c:pt>
                <c:pt idx="1848">
                  <c:v>39.044699999999999</c:v>
                </c:pt>
                <c:pt idx="1849">
                  <c:v>39.045299999999997</c:v>
                </c:pt>
                <c:pt idx="1850">
                  <c:v>39.077199999999998</c:v>
                </c:pt>
                <c:pt idx="1851">
                  <c:v>39.109299999999998</c:v>
                </c:pt>
                <c:pt idx="1852">
                  <c:v>39.141299999999994</c:v>
                </c:pt>
                <c:pt idx="1853">
                  <c:v>39.173300000000005</c:v>
                </c:pt>
                <c:pt idx="1854">
                  <c:v>39.205400000000004</c:v>
                </c:pt>
                <c:pt idx="1855">
                  <c:v>39.237700000000004</c:v>
                </c:pt>
                <c:pt idx="1856">
                  <c:v>39.269600000000004</c:v>
                </c:pt>
                <c:pt idx="1857">
                  <c:v>39.301000000000002</c:v>
                </c:pt>
                <c:pt idx="1858">
                  <c:v>39.332300000000004</c:v>
                </c:pt>
                <c:pt idx="1859">
                  <c:v>39.362899999999996</c:v>
                </c:pt>
                <c:pt idx="1860">
                  <c:v>39.363500000000002</c:v>
                </c:pt>
                <c:pt idx="1861">
                  <c:v>39.3947</c:v>
                </c:pt>
                <c:pt idx="1862">
                  <c:v>39.425899999999999</c:v>
                </c:pt>
                <c:pt idx="1863">
                  <c:v>39.4572</c:v>
                </c:pt>
                <c:pt idx="1864">
                  <c:v>39.489000000000004</c:v>
                </c:pt>
                <c:pt idx="1865">
                  <c:v>39.520800000000001</c:v>
                </c:pt>
                <c:pt idx="1866">
                  <c:v>39.552700000000002</c:v>
                </c:pt>
                <c:pt idx="1867">
                  <c:v>39.584400000000002</c:v>
                </c:pt>
                <c:pt idx="1868">
                  <c:v>39.616100000000003</c:v>
                </c:pt>
                <c:pt idx="1869">
                  <c:v>39.6479</c:v>
                </c:pt>
                <c:pt idx="1870">
                  <c:v>39.679000000000002</c:v>
                </c:pt>
                <c:pt idx="1871">
                  <c:v>39.679600000000001</c:v>
                </c:pt>
                <c:pt idx="1872">
                  <c:v>39.711399999999998</c:v>
                </c:pt>
                <c:pt idx="1873">
                  <c:v>39.743200000000002</c:v>
                </c:pt>
                <c:pt idx="1874">
                  <c:v>39.774999999999999</c:v>
                </c:pt>
                <c:pt idx="1875">
                  <c:v>39.806800000000003</c:v>
                </c:pt>
                <c:pt idx="1876">
                  <c:v>39.838499999999996</c:v>
                </c:pt>
                <c:pt idx="1877">
                  <c:v>39.870400000000004</c:v>
                </c:pt>
                <c:pt idx="1878">
                  <c:v>39.902000000000001</c:v>
                </c:pt>
                <c:pt idx="1879">
                  <c:v>39.933700000000002</c:v>
                </c:pt>
                <c:pt idx="1880">
                  <c:v>39.965299999999999</c:v>
                </c:pt>
                <c:pt idx="1881">
                  <c:v>39.996299999999998</c:v>
                </c:pt>
                <c:pt idx="1882">
                  <c:v>39.996900000000004</c:v>
                </c:pt>
                <c:pt idx="1883">
                  <c:v>40.028599999999997</c:v>
                </c:pt>
                <c:pt idx="1884">
                  <c:v>40.060099999999998</c:v>
                </c:pt>
                <c:pt idx="1885">
                  <c:v>40.091799999999999</c:v>
                </c:pt>
                <c:pt idx="1886">
                  <c:v>40.1233</c:v>
                </c:pt>
                <c:pt idx="1887">
                  <c:v>40.154899999999998</c:v>
                </c:pt>
                <c:pt idx="1888">
                  <c:v>40.186500000000002</c:v>
                </c:pt>
                <c:pt idx="1889">
                  <c:v>40.2181</c:v>
                </c:pt>
                <c:pt idx="1890">
                  <c:v>40.249699999999997</c:v>
                </c:pt>
                <c:pt idx="1891">
                  <c:v>40.279600000000002</c:v>
                </c:pt>
                <c:pt idx="1892">
                  <c:v>40.308599999999998</c:v>
                </c:pt>
                <c:pt idx="1893">
                  <c:v>40.309100000000001</c:v>
                </c:pt>
                <c:pt idx="1894">
                  <c:v>40.338699999999996</c:v>
                </c:pt>
                <c:pt idx="1895">
                  <c:v>40.368300000000005</c:v>
                </c:pt>
                <c:pt idx="1896">
                  <c:v>40.397799999999997</c:v>
                </c:pt>
                <c:pt idx="1897">
                  <c:v>40.427400000000006</c:v>
                </c:pt>
                <c:pt idx="1898">
                  <c:v>40.456899999999997</c:v>
                </c:pt>
                <c:pt idx="1899">
                  <c:v>40.4863</c:v>
                </c:pt>
                <c:pt idx="1900">
                  <c:v>40.515700000000002</c:v>
                </c:pt>
                <c:pt idx="1901">
                  <c:v>40.544999999999995</c:v>
                </c:pt>
                <c:pt idx="1902">
                  <c:v>40.574399999999997</c:v>
                </c:pt>
                <c:pt idx="1903">
                  <c:v>40.603500000000004</c:v>
                </c:pt>
                <c:pt idx="1904">
                  <c:v>40.603999999999999</c:v>
                </c:pt>
                <c:pt idx="1905">
                  <c:v>40.633600000000001</c:v>
                </c:pt>
                <c:pt idx="1906">
                  <c:v>40.663199999999996</c:v>
                </c:pt>
                <c:pt idx="1907">
                  <c:v>40.692699999999995</c:v>
                </c:pt>
                <c:pt idx="1908">
                  <c:v>40.722200000000001</c:v>
                </c:pt>
                <c:pt idx="1909">
                  <c:v>40.751799999999996</c:v>
                </c:pt>
                <c:pt idx="1910">
                  <c:v>40.781300000000002</c:v>
                </c:pt>
                <c:pt idx="1911">
                  <c:v>40.8108</c:v>
                </c:pt>
                <c:pt idx="1912">
                  <c:v>40.840300000000006</c:v>
                </c:pt>
                <c:pt idx="1913">
                  <c:v>40.869900000000001</c:v>
                </c:pt>
                <c:pt idx="1914">
                  <c:v>40.898900000000005</c:v>
                </c:pt>
                <c:pt idx="1915">
                  <c:v>40.899499999999996</c:v>
                </c:pt>
                <c:pt idx="1916">
                  <c:v>40.929000000000002</c:v>
                </c:pt>
                <c:pt idx="1917">
                  <c:v>40.958500000000001</c:v>
                </c:pt>
                <c:pt idx="1918">
                  <c:v>40.988100000000003</c:v>
                </c:pt>
                <c:pt idx="1919">
                  <c:v>41.017600000000002</c:v>
                </c:pt>
                <c:pt idx="1920">
                  <c:v>41.047199999999997</c:v>
                </c:pt>
                <c:pt idx="1921">
                  <c:v>41.076799999999999</c:v>
                </c:pt>
                <c:pt idx="1922">
                  <c:v>41.106700000000004</c:v>
                </c:pt>
                <c:pt idx="1923">
                  <c:v>41.136499999999998</c:v>
                </c:pt>
                <c:pt idx="1924">
                  <c:v>41.166399999999996</c:v>
                </c:pt>
                <c:pt idx="1925">
                  <c:v>41.195500000000003</c:v>
                </c:pt>
                <c:pt idx="1926">
                  <c:v>41.196100000000001</c:v>
                </c:pt>
                <c:pt idx="1927">
                  <c:v>41.225699999999996</c:v>
                </c:pt>
                <c:pt idx="1928">
                  <c:v>41.255399999999995</c:v>
                </c:pt>
                <c:pt idx="1929">
                  <c:v>41.285000000000004</c:v>
                </c:pt>
                <c:pt idx="1930">
                  <c:v>41.314700000000002</c:v>
                </c:pt>
                <c:pt idx="1931">
                  <c:v>41.344200000000001</c:v>
                </c:pt>
                <c:pt idx="1932">
                  <c:v>41.373399999999997</c:v>
                </c:pt>
                <c:pt idx="1933">
                  <c:v>41.4026</c:v>
                </c:pt>
                <c:pt idx="1934">
                  <c:v>41.431699999999999</c:v>
                </c:pt>
                <c:pt idx="1935">
                  <c:v>41.460799999999999</c:v>
                </c:pt>
                <c:pt idx="1936">
                  <c:v>41.489400000000003</c:v>
                </c:pt>
                <c:pt idx="1937">
                  <c:v>41.489900000000006</c:v>
                </c:pt>
                <c:pt idx="1938">
                  <c:v>41.519100000000002</c:v>
                </c:pt>
                <c:pt idx="1939">
                  <c:v>41.548200000000001</c:v>
                </c:pt>
                <c:pt idx="1940">
                  <c:v>41.577300000000001</c:v>
                </c:pt>
                <c:pt idx="1941">
                  <c:v>41.606400000000001</c:v>
                </c:pt>
                <c:pt idx="1942">
                  <c:v>41.635300000000001</c:v>
                </c:pt>
                <c:pt idx="1943">
                  <c:v>41.664200000000001</c:v>
                </c:pt>
                <c:pt idx="1944">
                  <c:v>41.6935</c:v>
                </c:pt>
                <c:pt idx="1945">
                  <c:v>41.722799999999999</c:v>
                </c:pt>
                <c:pt idx="1946">
                  <c:v>41.752099999999999</c:v>
                </c:pt>
                <c:pt idx="1947">
                  <c:v>41.780900000000003</c:v>
                </c:pt>
                <c:pt idx="1948">
                  <c:v>41.781400000000005</c:v>
                </c:pt>
                <c:pt idx="1949">
                  <c:v>41.810899999999997</c:v>
                </c:pt>
                <c:pt idx="1950">
                  <c:v>41.840200000000003</c:v>
                </c:pt>
                <c:pt idx="1951">
                  <c:v>41.869599999999998</c:v>
                </c:pt>
                <c:pt idx="1952">
                  <c:v>41.898900000000005</c:v>
                </c:pt>
                <c:pt idx="1953">
                  <c:v>41.9283</c:v>
                </c:pt>
                <c:pt idx="1954">
                  <c:v>41.957599999999999</c:v>
                </c:pt>
                <c:pt idx="1955">
                  <c:v>41.986999999999995</c:v>
                </c:pt>
                <c:pt idx="1956">
                  <c:v>42.016300000000001</c:v>
                </c:pt>
                <c:pt idx="1957">
                  <c:v>42.045299999999997</c:v>
                </c:pt>
                <c:pt idx="1958">
                  <c:v>42.072900000000004</c:v>
                </c:pt>
                <c:pt idx="1959">
                  <c:v>42.073399999999999</c:v>
                </c:pt>
                <c:pt idx="1960">
                  <c:v>42.101600000000005</c:v>
                </c:pt>
                <c:pt idx="1961">
                  <c:v>42.129600000000003</c:v>
                </c:pt>
                <c:pt idx="1962">
                  <c:v>42.157499999999999</c:v>
                </c:pt>
                <c:pt idx="1963">
                  <c:v>42.185400000000001</c:v>
                </c:pt>
                <c:pt idx="1964">
                  <c:v>42.213300000000004</c:v>
                </c:pt>
                <c:pt idx="1965">
                  <c:v>42.241199999999999</c:v>
                </c:pt>
                <c:pt idx="1966">
                  <c:v>42.269099999999995</c:v>
                </c:pt>
                <c:pt idx="1967">
                  <c:v>42.297000000000004</c:v>
                </c:pt>
                <c:pt idx="1968">
                  <c:v>42.324800000000003</c:v>
                </c:pt>
                <c:pt idx="1969">
                  <c:v>42.352199999999996</c:v>
                </c:pt>
                <c:pt idx="1970">
                  <c:v>42.352599999999995</c:v>
                </c:pt>
                <c:pt idx="1971">
                  <c:v>42.380500000000005</c:v>
                </c:pt>
                <c:pt idx="1972">
                  <c:v>42.4084</c:v>
                </c:pt>
                <c:pt idx="1973">
                  <c:v>42.436300000000003</c:v>
                </c:pt>
                <c:pt idx="1974">
                  <c:v>42.464099999999995</c:v>
                </c:pt>
                <c:pt idx="1975">
                  <c:v>42.491900000000001</c:v>
                </c:pt>
                <c:pt idx="1976">
                  <c:v>42.5197</c:v>
                </c:pt>
                <c:pt idx="1977">
                  <c:v>42.547499999999999</c:v>
                </c:pt>
                <c:pt idx="1978">
                  <c:v>42.575300000000006</c:v>
                </c:pt>
                <c:pt idx="1979">
                  <c:v>42.603200000000001</c:v>
                </c:pt>
                <c:pt idx="1980">
                  <c:v>42.630400000000002</c:v>
                </c:pt>
                <c:pt idx="1981">
                  <c:v>42.630899999999997</c:v>
                </c:pt>
                <c:pt idx="1982">
                  <c:v>42.658700000000003</c:v>
                </c:pt>
                <c:pt idx="1983">
                  <c:v>42.686500000000002</c:v>
                </c:pt>
                <c:pt idx="1984">
                  <c:v>42.714199999999998</c:v>
                </c:pt>
                <c:pt idx="1985">
                  <c:v>42.742000000000004</c:v>
                </c:pt>
                <c:pt idx="1986">
                  <c:v>42.769799999999996</c:v>
                </c:pt>
                <c:pt idx="1987">
                  <c:v>42.797499999999999</c:v>
                </c:pt>
                <c:pt idx="1988">
                  <c:v>42.825200000000002</c:v>
                </c:pt>
                <c:pt idx="1989">
                  <c:v>42.852899999999998</c:v>
                </c:pt>
                <c:pt idx="1990">
                  <c:v>42.880600000000001</c:v>
                </c:pt>
                <c:pt idx="1991">
                  <c:v>42.907800000000002</c:v>
                </c:pt>
                <c:pt idx="1992">
                  <c:v>42.908300000000004</c:v>
                </c:pt>
                <c:pt idx="1993">
                  <c:v>42.936</c:v>
                </c:pt>
                <c:pt idx="1994">
                  <c:v>42.963700000000003</c:v>
                </c:pt>
                <c:pt idx="1995">
                  <c:v>42.991300000000003</c:v>
                </c:pt>
                <c:pt idx="1996">
                  <c:v>43.018999999999998</c:v>
                </c:pt>
                <c:pt idx="1997">
                  <c:v>43.046599999999998</c:v>
                </c:pt>
                <c:pt idx="1998">
                  <c:v>43.074300000000001</c:v>
                </c:pt>
                <c:pt idx="1999">
                  <c:v>43.102000000000004</c:v>
                </c:pt>
                <c:pt idx="2000">
                  <c:v>43.129599999999996</c:v>
                </c:pt>
                <c:pt idx="2001">
                  <c:v>43.157200000000003</c:v>
                </c:pt>
                <c:pt idx="2002">
                  <c:v>43.184399999999997</c:v>
                </c:pt>
                <c:pt idx="2003">
                  <c:v>43.184899999999999</c:v>
                </c:pt>
                <c:pt idx="2004">
                  <c:v>43.212699999999998</c:v>
                </c:pt>
                <c:pt idx="2005">
                  <c:v>43.240600000000001</c:v>
                </c:pt>
                <c:pt idx="2006">
                  <c:v>43.268500000000003</c:v>
                </c:pt>
                <c:pt idx="2007">
                  <c:v>43.296300000000002</c:v>
                </c:pt>
                <c:pt idx="2008">
                  <c:v>43.324199999999998</c:v>
                </c:pt>
                <c:pt idx="2009">
                  <c:v>43.352000000000004</c:v>
                </c:pt>
                <c:pt idx="2010">
                  <c:v>43.379899999999999</c:v>
                </c:pt>
                <c:pt idx="2011">
                  <c:v>43.4069</c:v>
                </c:pt>
                <c:pt idx="2012">
                  <c:v>43.432900000000004</c:v>
                </c:pt>
                <c:pt idx="2013">
                  <c:v>43.457999999999998</c:v>
                </c:pt>
                <c:pt idx="2014">
                  <c:v>43.458499999999994</c:v>
                </c:pt>
                <c:pt idx="2015">
                  <c:v>43.484099999999998</c:v>
                </c:pt>
                <c:pt idx="2016">
                  <c:v>43.509599999999999</c:v>
                </c:pt>
                <c:pt idx="2017">
                  <c:v>43.535200000000003</c:v>
                </c:pt>
                <c:pt idx="2018">
                  <c:v>43.560799999999993</c:v>
                </c:pt>
                <c:pt idx="2019">
                  <c:v>43.586300000000001</c:v>
                </c:pt>
                <c:pt idx="2020">
                  <c:v>43.611899999999999</c:v>
                </c:pt>
                <c:pt idx="2021">
                  <c:v>43.6374</c:v>
                </c:pt>
                <c:pt idx="2022">
                  <c:v>43.6629</c:v>
                </c:pt>
                <c:pt idx="2023">
                  <c:v>43.688400000000001</c:v>
                </c:pt>
                <c:pt idx="2024">
                  <c:v>43.7134</c:v>
                </c:pt>
                <c:pt idx="2025">
                  <c:v>43.713900000000002</c:v>
                </c:pt>
                <c:pt idx="2026">
                  <c:v>43.739399999999996</c:v>
                </c:pt>
                <c:pt idx="2027">
                  <c:v>43.764900000000004</c:v>
                </c:pt>
                <c:pt idx="2028">
                  <c:v>43.790299999999995</c:v>
                </c:pt>
                <c:pt idx="2029">
                  <c:v>43.815800000000003</c:v>
                </c:pt>
                <c:pt idx="2030">
                  <c:v>43.841199999999994</c:v>
                </c:pt>
                <c:pt idx="2031">
                  <c:v>43.866700000000002</c:v>
                </c:pt>
                <c:pt idx="2032">
                  <c:v>43.892000000000003</c:v>
                </c:pt>
                <c:pt idx="2033">
                  <c:v>43.916499999999999</c:v>
                </c:pt>
                <c:pt idx="2034">
                  <c:v>43.941000000000003</c:v>
                </c:pt>
                <c:pt idx="2035">
                  <c:v>43.964999999999996</c:v>
                </c:pt>
                <c:pt idx="2036">
                  <c:v>43.965400000000002</c:v>
                </c:pt>
                <c:pt idx="2037">
                  <c:v>43.989899999999999</c:v>
                </c:pt>
                <c:pt idx="2038">
                  <c:v>44.014400000000002</c:v>
                </c:pt>
                <c:pt idx="2039">
                  <c:v>44.038899999999998</c:v>
                </c:pt>
                <c:pt idx="2040">
                  <c:v>44.063400000000001</c:v>
                </c:pt>
                <c:pt idx="2041">
                  <c:v>44.087800000000001</c:v>
                </c:pt>
                <c:pt idx="2042">
                  <c:v>44.112299999999998</c:v>
                </c:pt>
                <c:pt idx="2043">
                  <c:v>44.136699999999998</c:v>
                </c:pt>
                <c:pt idx="2044">
                  <c:v>44.160800000000002</c:v>
                </c:pt>
                <c:pt idx="2045">
                  <c:v>44.185000000000002</c:v>
                </c:pt>
                <c:pt idx="2046">
                  <c:v>44.208699999999993</c:v>
                </c:pt>
                <c:pt idx="2047">
                  <c:v>44.209199999999996</c:v>
                </c:pt>
                <c:pt idx="2048">
                  <c:v>44.233399999999996</c:v>
                </c:pt>
                <c:pt idx="2049">
                  <c:v>44.257800000000003</c:v>
                </c:pt>
                <c:pt idx="2050">
                  <c:v>44.282299999999999</c:v>
                </c:pt>
                <c:pt idx="2051">
                  <c:v>44.306699999999999</c:v>
                </c:pt>
                <c:pt idx="2052">
                  <c:v>44.331200000000003</c:v>
                </c:pt>
                <c:pt idx="2053">
                  <c:v>44.355699999999999</c:v>
                </c:pt>
                <c:pt idx="2054">
                  <c:v>44.380200000000002</c:v>
                </c:pt>
                <c:pt idx="2055">
                  <c:v>44.404800000000002</c:v>
                </c:pt>
                <c:pt idx="2056">
                  <c:v>44.429200000000002</c:v>
                </c:pt>
                <c:pt idx="2057">
                  <c:v>44.453299999999999</c:v>
                </c:pt>
                <c:pt idx="2058">
                  <c:v>44.453699999999998</c:v>
                </c:pt>
                <c:pt idx="2059">
                  <c:v>44.478200000000001</c:v>
                </c:pt>
                <c:pt idx="2060">
                  <c:v>44.502699999999997</c:v>
                </c:pt>
                <c:pt idx="2061">
                  <c:v>44.527099999999997</c:v>
                </c:pt>
                <c:pt idx="2062">
                  <c:v>44.550899999999999</c:v>
                </c:pt>
                <c:pt idx="2063">
                  <c:v>44.574399999999997</c:v>
                </c:pt>
                <c:pt idx="2064">
                  <c:v>44.597999999999999</c:v>
                </c:pt>
                <c:pt idx="2065">
                  <c:v>44.621500000000005</c:v>
                </c:pt>
                <c:pt idx="2066">
                  <c:v>44.644999999999996</c:v>
                </c:pt>
                <c:pt idx="2067">
                  <c:v>44.668800000000005</c:v>
                </c:pt>
                <c:pt idx="2068">
                  <c:v>44.692500000000003</c:v>
                </c:pt>
                <c:pt idx="2069">
                  <c:v>44.692900000000002</c:v>
                </c:pt>
                <c:pt idx="2070">
                  <c:v>44.716999999999999</c:v>
                </c:pt>
                <c:pt idx="2071">
                  <c:v>44.741099999999996</c:v>
                </c:pt>
                <c:pt idx="2072">
                  <c:v>44.765300000000003</c:v>
                </c:pt>
                <c:pt idx="2073">
                  <c:v>44.789299999999997</c:v>
                </c:pt>
                <c:pt idx="2074">
                  <c:v>44.813199999999995</c:v>
                </c:pt>
                <c:pt idx="2075">
                  <c:v>44.837000000000003</c:v>
                </c:pt>
                <c:pt idx="2076">
                  <c:v>44.860799999999998</c:v>
                </c:pt>
                <c:pt idx="2077">
                  <c:v>44.884500000000003</c:v>
                </c:pt>
                <c:pt idx="2078">
                  <c:v>44.908299999999997</c:v>
                </c:pt>
                <c:pt idx="2079">
                  <c:v>44.931600000000003</c:v>
                </c:pt>
                <c:pt idx="2080">
                  <c:v>44.932000000000002</c:v>
                </c:pt>
                <c:pt idx="2081">
                  <c:v>44.955799999999996</c:v>
                </c:pt>
                <c:pt idx="2082">
                  <c:v>44.979400000000005</c:v>
                </c:pt>
                <c:pt idx="2083">
                  <c:v>45.003099999999996</c:v>
                </c:pt>
                <c:pt idx="2084">
                  <c:v>45.026800000000001</c:v>
                </c:pt>
                <c:pt idx="2085">
                  <c:v>45.0505</c:v>
                </c:pt>
                <c:pt idx="2086">
                  <c:v>45.074100000000001</c:v>
                </c:pt>
                <c:pt idx="2087">
                  <c:v>45.097799999999999</c:v>
                </c:pt>
                <c:pt idx="2088">
                  <c:v>45.121400000000001</c:v>
                </c:pt>
                <c:pt idx="2089">
                  <c:v>45.144999999999996</c:v>
                </c:pt>
                <c:pt idx="2090">
                  <c:v>45.168199999999999</c:v>
                </c:pt>
                <c:pt idx="2091">
                  <c:v>45.168600000000005</c:v>
                </c:pt>
                <c:pt idx="2092">
                  <c:v>45.192299999999996</c:v>
                </c:pt>
                <c:pt idx="2093">
                  <c:v>45.2151</c:v>
                </c:pt>
                <c:pt idx="2094">
                  <c:v>45.237100000000005</c:v>
                </c:pt>
                <c:pt idx="2095">
                  <c:v>45.259300000000003</c:v>
                </c:pt>
                <c:pt idx="2096">
                  <c:v>45.281500000000001</c:v>
                </c:pt>
                <c:pt idx="2097">
                  <c:v>45.303699999999999</c:v>
                </c:pt>
                <c:pt idx="2098">
                  <c:v>45.325800000000001</c:v>
                </c:pt>
                <c:pt idx="2099">
                  <c:v>45.347899999999996</c:v>
                </c:pt>
                <c:pt idx="2100">
                  <c:v>45.370099999999994</c:v>
                </c:pt>
                <c:pt idx="2101">
                  <c:v>45.391800000000003</c:v>
                </c:pt>
                <c:pt idx="2102">
                  <c:v>45.392200000000003</c:v>
                </c:pt>
                <c:pt idx="2103">
                  <c:v>45.414299999999997</c:v>
                </c:pt>
                <c:pt idx="2104">
                  <c:v>45.436399999999999</c:v>
                </c:pt>
                <c:pt idx="2105">
                  <c:v>45.458500000000001</c:v>
                </c:pt>
                <c:pt idx="2106">
                  <c:v>45.480600000000003</c:v>
                </c:pt>
                <c:pt idx="2107">
                  <c:v>45.502699999999997</c:v>
                </c:pt>
                <c:pt idx="2108">
                  <c:v>45.524700000000003</c:v>
                </c:pt>
                <c:pt idx="2109">
                  <c:v>45.546799999999998</c:v>
                </c:pt>
                <c:pt idx="2110">
                  <c:v>45.568899999999999</c:v>
                </c:pt>
                <c:pt idx="2111">
                  <c:v>45.590899999999998</c:v>
                </c:pt>
                <c:pt idx="2112">
                  <c:v>45.6126</c:v>
                </c:pt>
                <c:pt idx="2113">
                  <c:v>45.612899999999996</c:v>
                </c:pt>
                <c:pt idx="2114">
                  <c:v>45.635000000000005</c:v>
                </c:pt>
                <c:pt idx="2115">
                  <c:v>45.657200000000003</c:v>
                </c:pt>
                <c:pt idx="2116">
                  <c:v>45.679699999999997</c:v>
                </c:pt>
                <c:pt idx="2117">
                  <c:v>45.702300000000001</c:v>
                </c:pt>
                <c:pt idx="2118">
                  <c:v>45.724800000000002</c:v>
                </c:pt>
                <c:pt idx="2119">
                  <c:v>45.747199999999999</c:v>
                </c:pt>
                <c:pt idx="2120">
                  <c:v>45.7697</c:v>
                </c:pt>
                <c:pt idx="2121">
                  <c:v>45.792100000000005</c:v>
                </c:pt>
                <c:pt idx="2122">
                  <c:v>45.814500000000002</c:v>
                </c:pt>
                <c:pt idx="2123">
                  <c:v>45.836500000000001</c:v>
                </c:pt>
                <c:pt idx="2124">
                  <c:v>45.8369</c:v>
                </c:pt>
                <c:pt idx="2125">
                  <c:v>45.859200000000001</c:v>
                </c:pt>
                <c:pt idx="2126">
                  <c:v>45.881599999999999</c:v>
                </c:pt>
                <c:pt idx="2127">
                  <c:v>45.9039</c:v>
                </c:pt>
                <c:pt idx="2128">
                  <c:v>45.926300000000005</c:v>
                </c:pt>
                <c:pt idx="2129">
                  <c:v>45.948599999999999</c:v>
                </c:pt>
                <c:pt idx="2130">
                  <c:v>45.970799999999997</c:v>
                </c:pt>
                <c:pt idx="2131">
                  <c:v>45.992900000000006</c:v>
                </c:pt>
                <c:pt idx="2132">
                  <c:v>46.014899999999997</c:v>
                </c:pt>
                <c:pt idx="2133">
                  <c:v>46.036999999999999</c:v>
                </c:pt>
                <c:pt idx="2134">
                  <c:v>46.058599999999998</c:v>
                </c:pt>
                <c:pt idx="2135">
                  <c:v>46.059000000000005</c:v>
                </c:pt>
                <c:pt idx="2136">
                  <c:v>46.080999999999996</c:v>
                </c:pt>
                <c:pt idx="2137">
                  <c:v>46.103000000000002</c:v>
                </c:pt>
                <c:pt idx="2138">
                  <c:v>46.124900000000004</c:v>
                </c:pt>
                <c:pt idx="2139">
                  <c:v>46.146899999999995</c:v>
                </c:pt>
                <c:pt idx="2140">
                  <c:v>46.168900000000001</c:v>
                </c:pt>
                <c:pt idx="2141">
                  <c:v>46.190799999999996</c:v>
                </c:pt>
                <c:pt idx="2142">
                  <c:v>46.212800000000001</c:v>
                </c:pt>
                <c:pt idx="2143">
                  <c:v>46.234400000000001</c:v>
                </c:pt>
                <c:pt idx="2144">
                  <c:v>46.256100000000004</c:v>
                </c:pt>
                <c:pt idx="2145">
                  <c:v>46.277499999999996</c:v>
                </c:pt>
                <c:pt idx="2146">
                  <c:v>46.277899999999995</c:v>
                </c:pt>
                <c:pt idx="2147">
                  <c:v>46.299700000000001</c:v>
                </c:pt>
                <c:pt idx="2148">
                  <c:v>46.3215</c:v>
                </c:pt>
                <c:pt idx="2149">
                  <c:v>46.343299999999999</c:v>
                </c:pt>
                <c:pt idx="2150">
                  <c:v>46.365400000000001</c:v>
                </c:pt>
                <c:pt idx="2151">
                  <c:v>46.387599999999999</c:v>
                </c:pt>
                <c:pt idx="2152">
                  <c:v>46.409800000000004</c:v>
                </c:pt>
                <c:pt idx="2153">
                  <c:v>46.432000000000002</c:v>
                </c:pt>
                <c:pt idx="2154">
                  <c:v>46.454299999999996</c:v>
                </c:pt>
                <c:pt idx="2155">
                  <c:v>46.476599999999998</c:v>
                </c:pt>
                <c:pt idx="2156">
                  <c:v>46.497700000000002</c:v>
                </c:pt>
                <c:pt idx="2157">
                  <c:v>46.498100000000001</c:v>
                </c:pt>
                <c:pt idx="2158">
                  <c:v>46.519400000000005</c:v>
                </c:pt>
                <c:pt idx="2159">
                  <c:v>46.540699999999994</c:v>
                </c:pt>
                <c:pt idx="2160">
                  <c:v>46.561900000000001</c:v>
                </c:pt>
                <c:pt idx="2161">
                  <c:v>46.583199999999998</c:v>
                </c:pt>
                <c:pt idx="2162">
                  <c:v>46.604500000000002</c:v>
                </c:pt>
                <c:pt idx="2163">
                  <c:v>46.625</c:v>
                </c:pt>
                <c:pt idx="2164">
                  <c:v>46.645399999999995</c:v>
                </c:pt>
                <c:pt idx="2165">
                  <c:v>46.665900000000001</c:v>
                </c:pt>
                <c:pt idx="2166">
                  <c:v>46.686300000000003</c:v>
                </c:pt>
                <c:pt idx="2167">
                  <c:v>46.706099999999999</c:v>
                </c:pt>
                <c:pt idx="2168">
                  <c:v>46.706400000000002</c:v>
                </c:pt>
                <c:pt idx="2169">
                  <c:v>46.726599999999998</c:v>
                </c:pt>
                <c:pt idx="2170">
                  <c:v>46.746600000000001</c:v>
                </c:pt>
                <c:pt idx="2171">
                  <c:v>46.7667</c:v>
                </c:pt>
                <c:pt idx="2172">
                  <c:v>46.786800000000007</c:v>
                </c:pt>
                <c:pt idx="2173">
                  <c:v>46.806800000000003</c:v>
                </c:pt>
                <c:pt idx="2174">
                  <c:v>46.826899999999995</c:v>
                </c:pt>
                <c:pt idx="2175">
                  <c:v>46.847000000000001</c:v>
                </c:pt>
                <c:pt idx="2176">
                  <c:v>46.866999999999997</c:v>
                </c:pt>
                <c:pt idx="2177">
                  <c:v>46.887</c:v>
                </c:pt>
                <c:pt idx="2178">
                  <c:v>46.906799999999997</c:v>
                </c:pt>
                <c:pt idx="2179">
                  <c:v>46.9071</c:v>
                </c:pt>
                <c:pt idx="2180">
                  <c:v>46.927099999999996</c:v>
                </c:pt>
                <c:pt idx="2181">
                  <c:v>46.947099999999999</c:v>
                </c:pt>
                <c:pt idx="2182">
                  <c:v>46.967099999999995</c:v>
                </c:pt>
                <c:pt idx="2183">
                  <c:v>46.987099999999998</c:v>
                </c:pt>
                <c:pt idx="2184">
                  <c:v>47.007599999999996</c:v>
                </c:pt>
                <c:pt idx="2185">
                  <c:v>47.028100000000002</c:v>
                </c:pt>
                <c:pt idx="2186">
                  <c:v>47.0488</c:v>
                </c:pt>
                <c:pt idx="2187">
                  <c:v>47.069499999999998</c:v>
                </c:pt>
                <c:pt idx="2188">
                  <c:v>47.0901</c:v>
                </c:pt>
                <c:pt idx="2189">
                  <c:v>47.110300000000002</c:v>
                </c:pt>
                <c:pt idx="2190">
                  <c:v>47.110700000000001</c:v>
                </c:pt>
                <c:pt idx="2191">
                  <c:v>47.131300000000003</c:v>
                </c:pt>
                <c:pt idx="2192">
                  <c:v>47.151899999999998</c:v>
                </c:pt>
                <c:pt idx="2193">
                  <c:v>47.172400000000003</c:v>
                </c:pt>
                <c:pt idx="2194">
                  <c:v>47.192999999999998</c:v>
                </c:pt>
                <c:pt idx="2195">
                  <c:v>47.2134</c:v>
                </c:pt>
                <c:pt idx="2196">
                  <c:v>47.233800000000002</c:v>
                </c:pt>
                <c:pt idx="2197">
                  <c:v>47.254300000000001</c:v>
                </c:pt>
                <c:pt idx="2198">
                  <c:v>47.274799999999999</c:v>
                </c:pt>
                <c:pt idx="2199">
                  <c:v>47.295200000000001</c:v>
                </c:pt>
                <c:pt idx="2200">
                  <c:v>47.315300000000001</c:v>
                </c:pt>
                <c:pt idx="2201">
                  <c:v>47.3157</c:v>
                </c:pt>
                <c:pt idx="2202">
                  <c:v>47.336200000000005</c:v>
                </c:pt>
                <c:pt idx="2203">
                  <c:v>47.3566</c:v>
                </c:pt>
                <c:pt idx="2204">
                  <c:v>47.376799999999996</c:v>
                </c:pt>
                <c:pt idx="2205">
                  <c:v>47.396999999999998</c:v>
                </c:pt>
                <c:pt idx="2206">
                  <c:v>47.417400000000001</c:v>
                </c:pt>
                <c:pt idx="2207">
                  <c:v>47.437399999999997</c:v>
                </c:pt>
                <c:pt idx="2208">
                  <c:v>47.457500000000003</c:v>
                </c:pt>
                <c:pt idx="2209">
                  <c:v>47.477800000000002</c:v>
                </c:pt>
                <c:pt idx="2210">
                  <c:v>47.4983</c:v>
                </c:pt>
                <c:pt idx="2211">
                  <c:v>47.518199999999993</c:v>
                </c:pt>
                <c:pt idx="2212">
                  <c:v>47.518499999999996</c:v>
                </c:pt>
                <c:pt idx="2213">
                  <c:v>47.538900000000005</c:v>
                </c:pt>
                <c:pt idx="2214">
                  <c:v>47.5595</c:v>
                </c:pt>
                <c:pt idx="2215">
                  <c:v>47.579799999999999</c:v>
                </c:pt>
                <c:pt idx="2216">
                  <c:v>47.599899999999998</c:v>
                </c:pt>
                <c:pt idx="2217">
                  <c:v>47.619099999999996</c:v>
                </c:pt>
                <c:pt idx="2218">
                  <c:v>47.637400000000007</c:v>
                </c:pt>
                <c:pt idx="2219">
                  <c:v>47.655799999999999</c:v>
                </c:pt>
                <c:pt idx="2220">
                  <c:v>47.674199999999999</c:v>
                </c:pt>
                <c:pt idx="2221">
                  <c:v>47.692799999999998</c:v>
                </c:pt>
                <c:pt idx="2222">
                  <c:v>47.711100000000002</c:v>
                </c:pt>
                <c:pt idx="2223">
                  <c:v>47.711399999999998</c:v>
                </c:pt>
                <c:pt idx="2224">
                  <c:v>47.730200000000004</c:v>
                </c:pt>
                <c:pt idx="2225">
                  <c:v>47.748899999999999</c:v>
                </c:pt>
                <c:pt idx="2226">
                  <c:v>47.767800000000001</c:v>
                </c:pt>
                <c:pt idx="2227">
                  <c:v>47.7864</c:v>
                </c:pt>
                <c:pt idx="2228">
                  <c:v>47.805</c:v>
                </c:pt>
                <c:pt idx="2229">
                  <c:v>47.823599999999999</c:v>
                </c:pt>
                <c:pt idx="2230">
                  <c:v>47.842199999999998</c:v>
                </c:pt>
                <c:pt idx="2231">
                  <c:v>47.860900000000001</c:v>
                </c:pt>
                <c:pt idx="2232">
                  <c:v>47.8795</c:v>
                </c:pt>
                <c:pt idx="2233">
                  <c:v>47.897799999999997</c:v>
                </c:pt>
                <c:pt idx="2234">
                  <c:v>47.898200000000003</c:v>
                </c:pt>
                <c:pt idx="2235">
                  <c:v>47.916800000000002</c:v>
                </c:pt>
                <c:pt idx="2236">
                  <c:v>47.935499999999998</c:v>
                </c:pt>
                <c:pt idx="2237">
                  <c:v>47.954099999999997</c:v>
                </c:pt>
                <c:pt idx="2238">
                  <c:v>47.972700000000003</c:v>
                </c:pt>
                <c:pt idx="2239">
                  <c:v>47.991300000000003</c:v>
                </c:pt>
                <c:pt idx="2240">
                  <c:v>48.009900000000002</c:v>
                </c:pt>
                <c:pt idx="2241">
                  <c:v>48.028500000000001</c:v>
                </c:pt>
                <c:pt idx="2242">
                  <c:v>48.0471</c:v>
                </c:pt>
                <c:pt idx="2243">
                  <c:v>48.065600000000003</c:v>
                </c:pt>
                <c:pt idx="2244">
                  <c:v>48.0839</c:v>
                </c:pt>
                <c:pt idx="2245">
                  <c:v>48.084200000000003</c:v>
                </c:pt>
                <c:pt idx="2246">
                  <c:v>48.102800000000002</c:v>
                </c:pt>
                <c:pt idx="2247">
                  <c:v>48.121400000000001</c:v>
                </c:pt>
                <c:pt idx="2248">
                  <c:v>48.139899999999997</c:v>
                </c:pt>
                <c:pt idx="2249">
                  <c:v>48.158499999999997</c:v>
                </c:pt>
                <c:pt idx="2250">
                  <c:v>48.177100000000003</c:v>
                </c:pt>
                <c:pt idx="2251">
                  <c:v>48.195799999999998</c:v>
                </c:pt>
                <c:pt idx="2252">
                  <c:v>48.215000000000003</c:v>
                </c:pt>
                <c:pt idx="2253">
                  <c:v>48.234000000000002</c:v>
                </c:pt>
                <c:pt idx="2254">
                  <c:v>48.253399999999999</c:v>
                </c:pt>
                <c:pt idx="2255">
                  <c:v>48.2727</c:v>
                </c:pt>
                <c:pt idx="2256">
                  <c:v>48.273000000000003</c:v>
                </c:pt>
                <c:pt idx="2257">
                  <c:v>48.292900000000003</c:v>
                </c:pt>
                <c:pt idx="2258">
                  <c:v>48.3123</c:v>
                </c:pt>
                <c:pt idx="2259">
                  <c:v>48.331899999999997</c:v>
                </c:pt>
                <c:pt idx="2260">
                  <c:v>48.351600000000005</c:v>
                </c:pt>
                <c:pt idx="2261">
                  <c:v>48.371200000000002</c:v>
                </c:pt>
                <c:pt idx="2262">
                  <c:v>48.391000000000005</c:v>
                </c:pt>
                <c:pt idx="2263">
                  <c:v>48.410699999999999</c:v>
                </c:pt>
                <c:pt idx="2264">
                  <c:v>48.430399999999999</c:v>
                </c:pt>
                <c:pt idx="2265">
                  <c:v>48.450199999999995</c:v>
                </c:pt>
                <c:pt idx="2266">
                  <c:v>48.4696</c:v>
                </c:pt>
                <c:pt idx="2267">
                  <c:v>48.47</c:v>
                </c:pt>
                <c:pt idx="2268">
                  <c:v>48.4895</c:v>
                </c:pt>
                <c:pt idx="2269">
                  <c:v>48.5092</c:v>
                </c:pt>
                <c:pt idx="2270">
                  <c:v>48.528799999999997</c:v>
                </c:pt>
                <c:pt idx="2271">
                  <c:v>48.548500000000004</c:v>
                </c:pt>
                <c:pt idx="2272">
                  <c:v>48.567799999999998</c:v>
                </c:pt>
                <c:pt idx="2273">
                  <c:v>48.586799999999997</c:v>
                </c:pt>
                <c:pt idx="2274">
                  <c:v>48.605799999999995</c:v>
                </c:pt>
                <c:pt idx="2275">
                  <c:v>48.6248</c:v>
                </c:pt>
                <c:pt idx="2276">
                  <c:v>48.643899999999995</c:v>
                </c:pt>
                <c:pt idx="2277">
                  <c:v>48.662499999999994</c:v>
                </c:pt>
                <c:pt idx="2278">
                  <c:v>48.6629</c:v>
                </c:pt>
                <c:pt idx="2279">
                  <c:v>48.682000000000002</c:v>
                </c:pt>
                <c:pt idx="2280">
                  <c:v>48.701099999999997</c:v>
                </c:pt>
                <c:pt idx="2281">
                  <c:v>48.720199999999998</c:v>
                </c:pt>
                <c:pt idx="2282">
                  <c:v>48.739200000000004</c:v>
                </c:pt>
                <c:pt idx="2283">
                  <c:v>48.758000000000003</c:v>
                </c:pt>
                <c:pt idx="2284">
                  <c:v>48.7759</c:v>
                </c:pt>
                <c:pt idx="2285">
                  <c:v>48.793799999999997</c:v>
                </c:pt>
                <c:pt idx="2286">
                  <c:v>48.811700000000002</c:v>
                </c:pt>
                <c:pt idx="2287">
                  <c:v>48.8294</c:v>
                </c:pt>
                <c:pt idx="2288">
                  <c:v>48.846399999999996</c:v>
                </c:pt>
                <c:pt idx="2289">
                  <c:v>48.846699999999998</c:v>
                </c:pt>
                <c:pt idx="2290">
                  <c:v>48.863599999999998</c:v>
                </c:pt>
                <c:pt idx="2291">
                  <c:v>48.880899999999997</c:v>
                </c:pt>
                <c:pt idx="2292">
                  <c:v>48.897999999999996</c:v>
                </c:pt>
                <c:pt idx="2293">
                  <c:v>48.915100000000002</c:v>
                </c:pt>
                <c:pt idx="2294">
                  <c:v>48.932200000000002</c:v>
                </c:pt>
                <c:pt idx="2295">
                  <c:v>48.949600000000004</c:v>
                </c:pt>
                <c:pt idx="2296">
                  <c:v>48.9666</c:v>
                </c:pt>
                <c:pt idx="2297">
                  <c:v>48.983400000000003</c:v>
                </c:pt>
                <c:pt idx="2298">
                  <c:v>49.000500000000002</c:v>
                </c:pt>
                <c:pt idx="2299">
                  <c:v>49.017400000000002</c:v>
                </c:pt>
                <c:pt idx="2300">
                  <c:v>49.017699999999998</c:v>
                </c:pt>
                <c:pt idx="2301">
                  <c:v>49.034599999999998</c:v>
                </c:pt>
                <c:pt idx="2302">
                  <c:v>49.051900000000003</c:v>
                </c:pt>
                <c:pt idx="2303">
                  <c:v>49.068800000000003</c:v>
                </c:pt>
                <c:pt idx="2304">
                  <c:v>49.085900000000002</c:v>
                </c:pt>
                <c:pt idx="2305">
                  <c:v>49.102800000000002</c:v>
                </c:pt>
                <c:pt idx="2306">
                  <c:v>49.119599999999998</c:v>
                </c:pt>
                <c:pt idx="2307">
                  <c:v>49.136299999999999</c:v>
                </c:pt>
                <c:pt idx="2308">
                  <c:v>49.153199999999998</c:v>
                </c:pt>
                <c:pt idx="2309">
                  <c:v>49.169900000000005</c:v>
                </c:pt>
                <c:pt idx="2310">
                  <c:v>49.186500000000002</c:v>
                </c:pt>
                <c:pt idx="2311">
                  <c:v>49.186800000000005</c:v>
                </c:pt>
                <c:pt idx="2312">
                  <c:v>49.203600000000002</c:v>
                </c:pt>
                <c:pt idx="2313">
                  <c:v>49.220399999999998</c:v>
                </c:pt>
                <c:pt idx="2314">
                  <c:v>49.237299999999998</c:v>
                </c:pt>
                <c:pt idx="2315">
                  <c:v>49.253799999999998</c:v>
                </c:pt>
                <c:pt idx="2316">
                  <c:v>49.270499999999998</c:v>
                </c:pt>
                <c:pt idx="2317">
                  <c:v>49.287400000000005</c:v>
                </c:pt>
                <c:pt idx="2318">
                  <c:v>49.304200000000002</c:v>
                </c:pt>
                <c:pt idx="2319">
                  <c:v>49.321200000000005</c:v>
                </c:pt>
                <c:pt idx="2320">
                  <c:v>49.337800000000001</c:v>
                </c:pt>
                <c:pt idx="2321">
                  <c:v>49.354199999999999</c:v>
                </c:pt>
                <c:pt idx="2322">
                  <c:v>49.354399999999998</c:v>
                </c:pt>
                <c:pt idx="2323">
                  <c:v>49.371199999999995</c:v>
                </c:pt>
                <c:pt idx="2324">
                  <c:v>49.387999999999998</c:v>
                </c:pt>
                <c:pt idx="2325">
                  <c:v>49.404900000000005</c:v>
                </c:pt>
                <c:pt idx="2326">
                  <c:v>49.422099999999993</c:v>
                </c:pt>
                <c:pt idx="2327">
                  <c:v>49.439299999999996</c:v>
                </c:pt>
                <c:pt idx="2328">
                  <c:v>49.456299999999999</c:v>
                </c:pt>
                <c:pt idx="2329">
                  <c:v>49.473499999999994</c:v>
                </c:pt>
                <c:pt idx="2330">
                  <c:v>49.490100000000005</c:v>
                </c:pt>
                <c:pt idx="2331">
                  <c:v>49.507299999999994</c:v>
                </c:pt>
                <c:pt idx="2332">
                  <c:v>49.5242</c:v>
                </c:pt>
                <c:pt idx="2333">
                  <c:v>49.524499999999996</c:v>
                </c:pt>
                <c:pt idx="2334">
                  <c:v>49.541599999999995</c:v>
                </c:pt>
                <c:pt idx="2335">
                  <c:v>49.558499999999995</c:v>
                </c:pt>
                <c:pt idx="2336">
                  <c:v>49.575499999999998</c:v>
                </c:pt>
                <c:pt idx="2337">
                  <c:v>49.592599999999997</c:v>
                </c:pt>
                <c:pt idx="2338">
                  <c:v>49.609599999999993</c:v>
                </c:pt>
                <c:pt idx="2339">
                  <c:v>49.626600000000003</c:v>
                </c:pt>
                <c:pt idx="2340">
                  <c:v>49.643300000000004</c:v>
                </c:pt>
                <c:pt idx="2341">
                  <c:v>49.660299999999999</c:v>
                </c:pt>
                <c:pt idx="2342">
                  <c:v>49.677199999999999</c:v>
                </c:pt>
                <c:pt idx="2343">
                  <c:v>49.693899999999999</c:v>
                </c:pt>
                <c:pt idx="2344">
                  <c:v>49.694200000000002</c:v>
                </c:pt>
                <c:pt idx="2345">
                  <c:v>49.711300000000001</c:v>
                </c:pt>
                <c:pt idx="2346">
                  <c:v>49.728400000000001</c:v>
                </c:pt>
                <c:pt idx="2347">
                  <c:v>49.745800000000003</c:v>
                </c:pt>
                <c:pt idx="2348">
                  <c:v>49.763599999999997</c:v>
                </c:pt>
                <c:pt idx="2349">
                  <c:v>49.781100000000002</c:v>
                </c:pt>
                <c:pt idx="2350">
                  <c:v>49.798500000000004</c:v>
                </c:pt>
                <c:pt idx="2351">
                  <c:v>49.815900000000006</c:v>
                </c:pt>
                <c:pt idx="2352">
                  <c:v>49.833299999999994</c:v>
                </c:pt>
                <c:pt idx="2353">
                  <c:v>49.850699999999996</c:v>
                </c:pt>
                <c:pt idx="2354">
                  <c:v>49.867799999999995</c:v>
                </c:pt>
                <c:pt idx="2355">
                  <c:v>49.868099999999998</c:v>
                </c:pt>
                <c:pt idx="2356">
                  <c:v>49.8857</c:v>
                </c:pt>
                <c:pt idx="2357">
                  <c:v>49.902799999999999</c:v>
                </c:pt>
                <c:pt idx="2358">
                  <c:v>49.919900000000005</c:v>
                </c:pt>
                <c:pt idx="2359">
                  <c:v>49.937200000000004</c:v>
                </c:pt>
                <c:pt idx="2360">
                  <c:v>49.9544</c:v>
                </c:pt>
                <c:pt idx="2361">
                  <c:v>49.971200000000003</c:v>
                </c:pt>
                <c:pt idx="2362">
                  <c:v>49.988</c:v>
                </c:pt>
                <c:pt idx="2363">
                  <c:v>50.005300000000005</c:v>
                </c:pt>
                <c:pt idx="2364">
                  <c:v>50.022400000000005</c:v>
                </c:pt>
                <c:pt idx="2365">
                  <c:v>50.039100000000005</c:v>
                </c:pt>
                <c:pt idx="2366">
                  <c:v>50.039400000000001</c:v>
                </c:pt>
                <c:pt idx="2367">
                  <c:v>50.0563</c:v>
                </c:pt>
                <c:pt idx="2368">
                  <c:v>50.073399999999999</c:v>
                </c:pt>
                <c:pt idx="2369">
                  <c:v>50.0899</c:v>
                </c:pt>
                <c:pt idx="2370">
                  <c:v>50.105400000000003</c:v>
                </c:pt>
                <c:pt idx="2371">
                  <c:v>50.1205</c:v>
                </c:pt>
                <c:pt idx="2372">
                  <c:v>50.135800000000003</c:v>
                </c:pt>
                <c:pt idx="2373">
                  <c:v>50.151599999999995</c:v>
                </c:pt>
                <c:pt idx="2374">
                  <c:v>50.166699999999999</c:v>
                </c:pt>
                <c:pt idx="2375">
                  <c:v>50.181999999999995</c:v>
                </c:pt>
                <c:pt idx="2376">
                  <c:v>50.196999999999996</c:v>
                </c:pt>
                <c:pt idx="2377">
                  <c:v>50.197299999999998</c:v>
                </c:pt>
                <c:pt idx="2378">
                  <c:v>50.212699999999998</c:v>
                </c:pt>
                <c:pt idx="2379">
                  <c:v>50.228500000000004</c:v>
                </c:pt>
                <c:pt idx="2380">
                  <c:v>50.243600000000001</c:v>
                </c:pt>
                <c:pt idx="2381">
                  <c:v>50.258700000000005</c:v>
                </c:pt>
                <c:pt idx="2382">
                  <c:v>50.273699999999998</c:v>
                </c:pt>
                <c:pt idx="2383">
                  <c:v>50.289300000000004</c:v>
                </c:pt>
                <c:pt idx="2384">
                  <c:v>50.304400000000001</c:v>
                </c:pt>
                <c:pt idx="2385">
                  <c:v>50.319900000000004</c:v>
                </c:pt>
                <c:pt idx="2386">
                  <c:v>50.335799999999999</c:v>
                </c:pt>
                <c:pt idx="2387">
                  <c:v>50.350899999999996</c:v>
                </c:pt>
                <c:pt idx="2388">
                  <c:v>50.351199999999999</c:v>
                </c:pt>
                <c:pt idx="2389">
                  <c:v>50.366</c:v>
                </c:pt>
                <c:pt idx="2390">
                  <c:v>50.380899999999997</c:v>
                </c:pt>
                <c:pt idx="2391">
                  <c:v>50.395899999999997</c:v>
                </c:pt>
                <c:pt idx="2392">
                  <c:v>50.411099999999998</c:v>
                </c:pt>
                <c:pt idx="2393">
                  <c:v>50.426400000000001</c:v>
                </c:pt>
                <c:pt idx="2394">
                  <c:v>50.441600000000001</c:v>
                </c:pt>
                <c:pt idx="2395">
                  <c:v>50.456499999999998</c:v>
                </c:pt>
                <c:pt idx="2396">
                  <c:v>50.471400000000003</c:v>
                </c:pt>
                <c:pt idx="2397">
                  <c:v>50.486799999999995</c:v>
                </c:pt>
                <c:pt idx="2398">
                  <c:v>50.502699999999997</c:v>
                </c:pt>
                <c:pt idx="2399">
                  <c:v>50.502900000000004</c:v>
                </c:pt>
                <c:pt idx="2400">
                  <c:v>50.519199999999998</c:v>
                </c:pt>
                <c:pt idx="2401">
                  <c:v>50.535200000000003</c:v>
                </c:pt>
                <c:pt idx="2402">
                  <c:v>50.551099999999998</c:v>
                </c:pt>
                <c:pt idx="2403">
                  <c:v>50.567</c:v>
                </c:pt>
                <c:pt idx="2404">
                  <c:v>50.584400000000002</c:v>
                </c:pt>
                <c:pt idx="2405">
                  <c:v>50.600699999999996</c:v>
                </c:pt>
                <c:pt idx="2406">
                  <c:v>50.616800000000005</c:v>
                </c:pt>
                <c:pt idx="2407">
                  <c:v>50.633200000000002</c:v>
                </c:pt>
                <c:pt idx="2408">
                  <c:v>50.6496</c:v>
                </c:pt>
                <c:pt idx="2409">
                  <c:v>50.665399999999998</c:v>
                </c:pt>
                <c:pt idx="2410">
                  <c:v>50.665599999999998</c:v>
                </c:pt>
                <c:pt idx="2411">
                  <c:v>50.682400000000001</c:v>
                </c:pt>
                <c:pt idx="2412">
                  <c:v>50.6997</c:v>
                </c:pt>
                <c:pt idx="2413">
                  <c:v>50.715600000000002</c:v>
                </c:pt>
                <c:pt idx="2414">
                  <c:v>50.731099999999998</c:v>
                </c:pt>
                <c:pt idx="2415">
                  <c:v>50.747199999999999</c:v>
                </c:pt>
                <c:pt idx="2416">
                  <c:v>50.7639</c:v>
                </c:pt>
                <c:pt idx="2417">
                  <c:v>50.780100000000004</c:v>
                </c:pt>
                <c:pt idx="2418">
                  <c:v>50.795999999999999</c:v>
                </c:pt>
                <c:pt idx="2419">
                  <c:v>50.812200000000004</c:v>
                </c:pt>
                <c:pt idx="2420">
                  <c:v>50.826499999999996</c:v>
                </c:pt>
                <c:pt idx="2421">
                  <c:v>50.826799999999999</c:v>
                </c:pt>
                <c:pt idx="2422">
                  <c:v>50.840999999999994</c:v>
                </c:pt>
                <c:pt idx="2423">
                  <c:v>50.855499999999999</c:v>
                </c:pt>
                <c:pt idx="2424">
                  <c:v>50.870199999999997</c:v>
                </c:pt>
                <c:pt idx="2425">
                  <c:v>50.884799999999998</c:v>
                </c:pt>
                <c:pt idx="2426">
                  <c:v>50.899600000000007</c:v>
                </c:pt>
                <c:pt idx="2427">
                  <c:v>50.914200000000001</c:v>
                </c:pt>
                <c:pt idx="2428">
                  <c:v>50.928800000000003</c:v>
                </c:pt>
                <c:pt idx="2429">
                  <c:v>50.943299999999994</c:v>
                </c:pt>
                <c:pt idx="2430">
                  <c:v>50.958300000000001</c:v>
                </c:pt>
                <c:pt idx="2431">
                  <c:v>50.972799999999999</c:v>
                </c:pt>
                <c:pt idx="2432">
                  <c:v>50.973100000000002</c:v>
                </c:pt>
                <c:pt idx="2433">
                  <c:v>50.987400000000001</c:v>
                </c:pt>
                <c:pt idx="2434">
                  <c:v>51.001999999999995</c:v>
                </c:pt>
                <c:pt idx="2435">
                  <c:v>51.016500000000001</c:v>
                </c:pt>
                <c:pt idx="2436">
                  <c:v>51.030899999999995</c:v>
                </c:pt>
                <c:pt idx="2437">
                  <c:v>51.045300000000005</c:v>
                </c:pt>
                <c:pt idx="2438">
                  <c:v>51.059599999999996</c:v>
                </c:pt>
                <c:pt idx="2439">
                  <c:v>51.073300000000003</c:v>
                </c:pt>
                <c:pt idx="2440">
                  <c:v>51.087299999999999</c:v>
                </c:pt>
                <c:pt idx="2441">
                  <c:v>51.100899999999996</c:v>
                </c:pt>
                <c:pt idx="2442">
                  <c:v>51.1145</c:v>
                </c:pt>
                <c:pt idx="2443">
                  <c:v>51.114800000000002</c:v>
                </c:pt>
                <c:pt idx="2444">
                  <c:v>51.1282</c:v>
                </c:pt>
                <c:pt idx="2445">
                  <c:v>51.142000000000003</c:v>
                </c:pt>
                <c:pt idx="2446">
                  <c:v>51.155699999999996</c:v>
                </c:pt>
                <c:pt idx="2447">
                  <c:v>51.1693</c:v>
                </c:pt>
                <c:pt idx="2448">
                  <c:v>51.183300000000003</c:v>
                </c:pt>
                <c:pt idx="2449">
                  <c:v>51.197299999999998</c:v>
                </c:pt>
                <c:pt idx="2450">
                  <c:v>51.210799999999999</c:v>
                </c:pt>
                <c:pt idx="2451">
                  <c:v>51.2241</c:v>
                </c:pt>
                <c:pt idx="2452">
                  <c:v>51.238300000000002</c:v>
                </c:pt>
                <c:pt idx="2453">
                  <c:v>51.252000000000002</c:v>
                </c:pt>
                <c:pt idx="2454">
                  <c:v>51.252199999999995</c:v>
                </c:pt>
                <c:pt idx="2455">
                  <c:v>51.265900000000002</c:v>
                </c:pt>
                <c:pt idx="2456">
                  <c:v>51.279499999999999</c:v>
                </c:pt>
                <c:pt idx="2457">
                  <c:v>51.293300000000002</c:v>
                </c:pt>
                <c:pt idx="2458">
                  <c:v>51.306999999999995</c:v>
                </c:pt>
                <c:pt idx="2459">
                  <c:v>51.321100000000001</c:v>
                </c:pt>
                <c:pt idx="2460">
                  <c:v>51.335100000000004</c:v>
                </c:pt>
                <c:pt idx="2461">
                  <c:v>51.348999999999997</c:v>
                </c:pt>
                <c:pt idx="2462">
                  <c:v>51.363100000000003</c:v>
                </c:pt>
                <c:pt idx="2463">
                  <c:v>51.377099999999999</c:v>
                </c:pt>
                <c:pt idx="2464">
                  <c:v>51.391100000000002</c:v>
                </c:pt>
                <c:pt idx="2465">
                  <c:v>51.391399999999997</c:v>
                </c:pt>
                <c:pt idx="2466">
                  <c:v>51.4054</c:v>
                </c:pt>
                <c:pt idx="2467">
                  <c:v>51.418700000000001</c:v>
                </c:pt>
                <c:pt idx="2468">
                  <c:v>51.432199999999995</c:v>
                </c:pt>
                <c:pt idx="2469">
                  <c:v>51.446400000000004</c:v>
                </c:pt>
                <c:pt idx="2470">
                  <c:v>51.460699999999996</c:v>
                </c:pt>
                <c:pt idx="2471">
                  <c:v>51.475100000000005</c:v>
                </c:pt>
                <c:pt idx="2472">
                  <c:v>51.489100000000001</c:v>
                </c:pt>
                <c:pt idx="2473">
                  <c:v>51.502699999999997</c:v>
                </c:pt>
                <c:pt idx="2474">
                  <c:v>51.516100000000002</c:v>
                </c:pt>
                <c:pt idx="2475">
                  <c:v>51.5289</c:v>
                </c:pt>
                <c:pt idx="2476">
                  <c:v>51.5291</c:v>
                </c:pt>
                <c:pt idx="2477">
                  <c:v>51.5426</c:v>
                </c:pt>
                <c:pt idx="2478">
                  <c:v>51.555599999999998</c:v>
                </c:pt>
                <c:pt idx="2479">
                  <c:v>51.568899999999999</c:v>
                </c:pt>
                <c:pt idx="2480">
                  <c:v>51.582500000000003</c:v>
                </c:pt>
                <c:pt idx="2481">
                  <c:v>51.596200000000003</c:v>
                </c:pt>
                <c:pt idx="2482">
                  <c:v>51.610399999999998</c:v>
                </c:pt>
                <c:pt idx="2483">
                  <c:v>51.623899999999999</c:v>
                </c:pt>
                <c:pt idx="2484">
                  <c:v>51.6374</c:v>
                </c:pt>
                <c:pt idx="2485">
                  <c:v>51.651200000000003</c:v>
                </c:pt>
                <c:pt idx="2486">
                  <c:v>51.664700000000003</c:v>
                </c:pt>
                <c:pt idx="2487">
                  <c:v>51.664999999999999</c:v>
                </c:pt>
                <c:pt idx="2488">
                  <c:v>51.678799999999995</c:v>
                </c:pt>
                <c:pt idx="2489">
                  <c:v>51.692299999999996</c:v>
                </c:pt>
                <c:pt idx="2490">
                  <c:v>51.706400000000002</c:v>
                </c:pt>
                <c:pt idx="2491">
                  <c:v>51.720399999999998</c:v>
                </c:pt>
                <c:pt idx="2492">
                  <c:v>51.734099999999998</c:v>
                </c:pt>
                <c:pt idx="2493">
                  <c:v>51.747900000000001</c:v>
                </c:pt>
                <c:pt idx="2494">
                  <c:v>51.761400000000002</c:v>
                </c:pt>
                <c:pt idx="2495">
                  <c:v>51.774700000000003</c:v>
                </c:pt>
                <c:pt idx="2496">
                  <c:v>51.788499999999999</c:v>
                </c:pt>
                <c:pt idx="2497">
                  <c:v>51.802199999999999</c:v>
                </c:pt>
                <c:pt idx="2498">
                  <c:v>51.802399999999999</c:v>
                </c:pt>
                <c:pt idx="2499">
                  <c:v>51.816500000000005</c:v>
                </c:pt>
                <c:pt idx="2500">
                  <c:v>51.830500000000001</c:v>
                </c:pt>
                <c:pt idx="2501">
                  <c:v>51.844200000000001</c:v>
                </c:pt>
                <c:pt idx="2502">
                  <c:v>51.8583</c:v>
                </c:pt>
                <c:pt idx="2503">
                  <c:v>51.872700000000002</c:v>
                </c:pt>
                <c:pt idx="2504">
                  <c:v>51.887700000000002</c:v>
                </c:pt>
                <c:pt idx="2505">
                  <c:v>51.902200000000001</c:v>
                </c:pt>
                <c:pt idx="2506">
                  <c:v>51.9161</c:v>
                </c:pt>
                <c:pt idx="2507">
                  <c:v>51.930599999999998</c:v>
                </c:pt>
                <c:pt idx="2508">
                  <c:v>51.944499999999998</c:v>
                </c:pt>
                <c:pt idx="2509">
                  <c:v>51.944800000000001</c:v>
                </c:pt>
                <c:pt idx="2510">
                  <c:v>51.9589</c:v>
                </c:pt>
                <c:pt idx="2511">
                  <c:v>51.973400000000005</c:v>
                </c:pt>
                <c:pt idx="2512">
                  <c:v>51.987699999999997</c:v>
                </c:pt>
                <c:pt idx="2513">
                  <c:v>52.0015</c:v>
                </c:pt>
                <c:pt idx="2514">
                  <c:v>52.015599999999999</c:v>
                </c:pt>
                <c:pt idx="2515">
                  <c:v>52.029800000000002</c:v>
                </c:pt>
                <c:pt idx="2516">
                  <c:v>52.043999999999997</c:v>
                </c:pt>
                <c:pt idx="2517">
                  <c:v>52.057600000000001</c:v>
                </c:pt>
                <c:pt idx="2518">
                  <c:v>52.071600000000004</c:v>
                </c:pt>
                <c:pt idx="2519">
                  <c:v>52.085599999999999</c:v>
                </c:pt>
                <c:pt idx="2520">
                  <c:v>52.085799999999999</c:v>
                </c:pt>
                <c:pt idx="2521">
                  <c:v>52.100100000000005</c:v>
                </c:pt>
                <c:pt idx="2522">
                  <c:v>52.114899999999999</c:v>
                </c:pt>
                <c:pt idx="2523">
                  <c:v>52.129300000000001</c:v>
                </c:pt>
                <c:pt idx="2524">
                  <c:v>52.143299999999996</c:v>
                </c:pt>
                <c:pt idx="2525">
                  <c:v>52.157000000000004</c:v>
                </c:pt>
                <c:pt idx="2526">
                  <c:v>52.1706</c:v>
                </c:pt>
                <c:pt idx="2527">
                  <c:v>52.184199999999997</c:v>
                </c:pt>
                <c:pt idx="2528">
                  <c:v>52.198099999999997</c:v>
                </c:pt>
                <c:pt idx="2529">
                  <c:v>52.2121</c:v>
                </c:pt>
                <c:pt idx="2530">
                  <c:v>52.225899999999996</c:v>
                </c:pt>
                <c:pt idx="2531">
                  <c:v>52.226199999999999</c:v>
                </c:pt>
                <c:pt idx="2532">
                  <c:v>52.240600000000001</c:v>
                </c:pt>
                <c:pt idx="2533">
                  <c:v>52.254899999999999</c:v>
                </c:pt>
                <c:pt idx="2534">
                  <c:v>52.269399999999997</c:v>
                </c:pt>
                <c:pt idx="2535">
                  <c:v>52.283099999999997</c:v>
                </c:pt>
                <c:pt idx="2536">
                  <c:v>52.297000000000004</c:v>
                </c:pt>
                <c:pt idx="2537">
                  <c:v>52.311499999999995</c:v>
                </c:pt>
                <c:pt idx="2538">
                  <c:v>52.325099999999999</c:v>
                </c:pt>
                <c:pt idx="2539">
                  <c:v>52.338900000000002</c:v>
                </c:pt>
                <c:pt idx="2540">
                  <c:v>52.352999999999994</c:v>
                </c:pt>
                <c:pt idx="2541">
                  <c:v>52.366599999999998</c:v>
                </c:pt>
                <c:pt idx="2542">
                  <c:v>52.366900000000001</c:v>
                </c:pt>
                <c:pt idx="2543">
                  <c:v>52.380700000000004</c:v>
                </c:pt>
                <c:pt idx="2544">
                  <c:v>52.394499999999994</c:v>
                </c:pt>
                <c:pt idx="2545">
                  <c:v>52.408799999999999</c:v>
                </c:pt>
                <c:pt idx="2546">
                  <c:v>52.422600000000003</c:v>
                </c:pt>
                <c:pt idx="2547">
                  <c:v>52.436099999999996</c:v>
                </c:pt>
                <c:pt idx="2548">
                  <c:v>52.449999999999996</c:v>
                </c:pt>
                <c:pt idx="2549">
                  <c:v>52.463700000000003</c:v>
                </c:pt>
                <c:pt idx="2550">
                  <c:v>52.477500000000006</c:v>
                </c:pt>
                <c:pt idx="2551">
                  <c:v>52.491500000000002</c:v>
                </c:pt>
                <c:pt idx="2552">
                  <c:v>52.5047</c:v>
                </c:pt>
                <c:pt idx="2553">
                  <c:v>52.504899999999999</c:v>
                </c:pt>
                <c:pt idx="2554">
                  <c:v>52.518299999999996</c:v>
                </c:pt>
                <c:pt idx="2555">
                  <c:v>52.531599999999997</c:v>
                </c:pt>
                <c:pt idx="2556">
                  <c:v>52.545099999999998</c:v>
                </c:pt>
                <c:pt idx="2557">
                  <c:v>52.558800000000005</c:v>
                </c:pt>
                <c:pt idx="2558">
                  <c:v>52.572300000000006</c:v>
                </c:pt>
                <c:pt idx="2559">
                  <c:v>52.586199999999998</c:v>
                </c:pt>
                <c:pt idx="2560">
                  <c:v>52.6006</c:v>
                </c:pt>
                <c:pt idx="2561">
                  <c:v>52.613100000000003</c:v>
                </c:pt>
                <c:pt idx="2562">
                  <c:v>52.624600000000001</c:v>
                </c:pt>
                <c:pt idx="2563">
                  <c:v>52.637999999999998</c:v>
                </c:pt>
                <c:pt idx="2564">
                  <c:v>52.638200000000005</c:v>
                </c:pt>
                <c:pt idx="2565">
                  <c:v>52.650399999999998</c:v>
                </c:pt>
                <c:pt idx="2566">
                  <c:v>52.663300000000007</c:v>
                </c:pt>
                <c:pt idx="2567">
                  <c:v>52.675399999999996</c:v>
                </c:pt>
                <c:pt idx="2568">
                  <c:v>52.687199999999997</c:v>
                </c:pt>
                <c:pt idx="2569">
                  <c:v>52.699399999999997</c:v>
                </c:pt>
                <c:pt idx="2570">
                  <c:v>52.7117</c:v>
                </c:pt>
                <c:pt idx="2571">
                  <c:v>52.723800000000004</c:v>
                </c:pt>
                <c:pt idx="2572">
                  <c:v>52.7361</c:v>
                </c:pt>
                <c:pt idx="2573">
                  <c:v>52.7468</c:v>
                </c:pt>
                <c:pt idx="2574">
                  <c:v>52.758099999999999</c:v>
                </c:pt>
                <c:pt idx="2575">
                  <c:v>52.758399999999995</c:v>
                </c:pt>
                <c:pt idx="2576">
                  <c:v>52.771000000000001</c:v>
                </c:pt>
                <c:pt idx="2577">
                  <c:v>52.782699999999998</c:v>
                </c:pt>
                <c:pt idx="2578">
                  <c:v>52.794000000000004</c:v>
                </c:pt>
                <c:pt idx="2579">
                  <c:v>52.805400000000006</c:v>
                </c:pt>
                <c:pt idx="2580">
                  <c:v>52.816400000000002</c:v>
                </c:pt>
                <c:pt idx="2581">
                  <c:v>52.827600000000004</c:v>
                </c:pt>
                <c:pt idx="2582">
                  <c:v>52.838900000000002</c:v>
                </c:pt>
                <c:pt idx="2583">
                  <c:v>52.850099999999998</c:v>
                </c:pt>
                <c:pt idx="2584">
                  <c:v>52.861400000000003</c:v>
                </c:pt>
                <c:pt idx="2585">
                  <c:v>52.872</c:v>
                </c:pt>
                <c:pt idx="2586">
                  <c:v>52.872199999999999</c:v>
                </c:pt>
                <c:pt idx="2587">
                  <c:v>52.883699999999997</c:v>
                </c:pt>
                <c:pt idx="2588">
                  <c:v>52.895699999999998</c:v>
                </c:pt>
                <c:pt idx="2589">
                  <c:v>52.908299999999997</c:v>
                </c:pt>
                <c:pt idx="2590">
                  <c:v>52.919599999999996</c:v>
                </c:pt>
                <c:pt idx="2591">
                  <c:v>52.930300000000003</c:v>
                </c:pt>
                <c:pt idx="2592">
                  <c:v>52.941600000000001</c:v>
                </c:pt>
                <c:pt idx="2593">
                  <c:v>52.9529</c:v>
                </c:pt>
                <c:pt idx="2594">
                  <c:v>52.963799999999999</c:v>
                </c:pt>
                <c:pt idx="2595">
                  <c:v>52.9754</c:v>
                </c:pt>
                <c:pt idx="2596">
                  <c:v>52.986699999999999</c:v>
                </c:pt>
                <c:pt idx="2597">
                  <c:v>52.986900000000006</c:v>
                </c:pt>
                <c:pt idx="2598">
                  <c:v>52.998200000000004</c:v>
                </c:pt>
                <c:pt idx="2599">
                  <c:v>53.009500000000003</c:v>
                </c:pt>
                <c:pt idx="2600">
                  <c:v>53.021100000000004</c:v>
                </c:pt>
                <c:pt idx="2601">
                  <c:v>53.032600000000002</c:v>
                </c:pt>
                <c:pt idx="2602">
                  <c:v>53.043900000000001</c:v>
                </c:pt>
                <c:pt idx="2603">
                  <c:v>53.055199999999999</c:v>
                </c:pt>
                <c:pt idx="2604">
                  <c:v>53.066500000000005</c:v>
                </c:pt>
                <c:pt idx="2605">
                  <c:v>53.078100000000006</c:v>
                </c:pt>
                <c:pt idx="2606">
                  <c:v>53.089300000000001</c:v>
                </c:pt>
                <c:pt idx="2607">
                  <c:v>53.100300000000004</c:v>
                </c:pt>
                <c:pt idx="2608">
                  <c:v>53.100500000000004</c:v>
                </c:pt>
                <c:pt idx="2609">
                  <c:v>53.111499999999999</c:v>
                </c:pt>
                <c:pt idx="2610">
                  <c:v>53.1233</c:v>
                </c:pt>
                <c:pt idx="2611">
                  <c:v>53.136000000000003</c:v>
                </c:pt>
                <c:pt idx="2612">
                  <c:v>53.1479</c:v>
                </c:pt>
                <c:pt idx="2613">
                  <c:v>53.159699999999994</c:v>
                </c:pt>
                <c:pt idx="2614">
                  <c:v>53.171999999999997</c:v>
                </c:pt>
                <c:pt idx="2615">
                  <c:v>53.185000000000002</c:v>
                </c:pt>
                <c:pt idx="2616">
                  <c:v>53.196399999999997</c:v>
                </c:pt>
                <c:pt idx="2617">
                  <c:v>53.208300000000001</c:v>
                </c:pt>
                <c:pt idx="2618">
                  <c:v>53.2209</c:v>
                </c:pt>
                <c:pt idx="2619">
                  <c:v>53.2211</c:v>
                </c:pt>
                <c:pt idx="2620">
                  <c:v>53.232199999999999</c:v>
                </c:pt>
                <c:pt idx="2621">
                  <c:v>53.243499999999997</c:v>
                </c:pt>
                <c:pt idx="2622">
                  <c:v>53.256</c:v>
                </c:pt>
                <c:pt idx="2623">
                  <c:v>53.269300000000001</c:v>
                </c:pt>
                <c:pt idx="2624">
                  <c:v>53.281700000000001</c:v>
                </c:pt>
                <c:pt idx="2625">
                  <c:v>53.293199999999999</c:v>
                </c:pt>
                <c:pt idx="2626">
                  <c:v>53.3048</c:v>
                </c:pt>
                <c:pt idx="2627">
                  <c:v>53.316600000000001</c:v>
                </c:pt>
                <c:pt idx="2628">
                  <c:v>53.3294</c:v>
                </c:pt>
                <c:pt idx="2629">
                  <c:v>53.341300000000004</c:v>
                </c:pt>
                <c:pt idx="2630">
                  <c:v>53.341500000000003</c:v>
                </c:pt>
                <c:pt idx="2631">
                  <c:v>53.352600000000002</c:v>
                </c:pt>
                <c:pt idx="2632">
                  <c:v>53.364200000000004</c:v>
                </c:pt>
                <c:pt idx="2633">
                  <c:v>53.379000000000005</c:v>
                </c:pt>
                <c:pt idx="2634">
                  <c:v>53.391099999999994</c:v>
                </c:pt>
                <c:pt idx="2635">
                  <c:v>53.401600000000002</c:v>
                </c:pt>
                <c:pt idx="2636">
                  <c:v>53.412700000000001</c:v>
                </c:pt>
                <c:pt idx="2637">
                  <c:v>53.423299999999998</c:v>
                </c:pt>
                <c:pt idx="2638">
                  <c:v>53.4345</c:v>
                </c:pt>
                <c:pt idx="2639">
                  <c:v>53.445799999999998</c:v>
                </c:pt>
                <c:pt idx="2640">
                  <c:v>53.456700000000005</c:v>
                </c:pt>
                <c:pt idx="2641">
                  <c:v>53.456900000000005</c:v>
                </c:pt>
                <c:pt idx="2642">
                  <c:v>53.467700000000001</c:v>
                </c:pt>
                <c:pt idx="2643">
                  <c:v>53.477999999999994</c:v>
                </c:pt>
                <c:pt idx="2644">
                  <c:v>53.488300000000002</c:v>
                </c:pt>
                <c:pt idx="2645">
                  <c:v>53.499099999999999</c:v>
                </c:pt>
                <c:pt idx="2646">
                  <c:v>53.509099999999997</c:v>
                </c:pt>
                <c:pt idx="2647">
                  <c:v>53.519599999999997</c:v>
                </c:pt>
                <c:pt idx="2648">
                  <c:v>53.529399999999995</c:v>
                </c:pt>
                <c:pt idx="2649">
                  <c:v>53.54</c:v>
                </c:pt>
                <c:pt idx="2650">
                  <c:v>53.551200000000001</c:v>
                </c:pt>
                <c:pt idx="2651">
                  <c:v>53.561599999999999</c:v>
                </c:pt>
                <c:pt idx="2652">
                  <c:v>53.561799999999998</c:v>
                </c:pt>
                <c:pt idx="2653">
                  <c:v>53.572400000000002</c:v>
                </c:pt>
                <c:pt idx="2654">
                  <c:v>53.583100000000002</c:v>
                </c:pt>
                <c:pt idx="2655">
                  <c:v>53.593599999999995</c:v>
                </c:pt>
                <c:pt idx="2656">
                  <c:v>53.604600000000005</c:v>
                </c:pt>
                <c:pt idx="2657">
                  <c:v>53.615400000000001</c:v>
                </c:pt>
                <c:pt idx="2658">
                  <c:v>53.625999999999998</c:v>
                </c:pt>
                <c:pt idx="2659">
                  <c:v>53.6374</c:v>
                </c:pt>
                <c:pt idx="2660">
                  <c:v>53.648200000000003</c:v>
                </c:pt>
                <c:pt idx="2661">
                  <c:v>53.658200000000001</c:v>
                </c:pt>
                <c:pt idx="2662">
                  <c:v>53.668399999999998</c:v>
                </c:pt>
                <c:pt idx="2663">
                  <c:v>53.668599999999998</c:v>
                </c:pt>
                <c:pt idx="2664">
                  <c:v>53.679099999999998</c:v>
                </c:pt>
                <c:pt idx="2665">
                  <c:v>53.689599999999999</c:v>
                </c:pt>
                <c:pt idx="2666">
                  <c:v>53.700600000000001</c:v>
                </c:pt>
                <c:pt idx="2667">
                  <c:v>53.711199999999998</c:v>
                </c:pt>
                <c:pt idx="2668">
                  <c:v>53.722300000000004</c:v>
                </c:pt>
                <c:pt idx="2669">
                  <c:v>53.7331</c:v>
                </c:pt>
                <c:pt idx="2670">
                  <c:v>53.744300000000003</c:v>
                </c:pt>
                <c:pt idx="2671">
                  <c:v>53.754999999999995</c:v>
                </c:pt>
                <c:pt idx="2672">
                  <c:v>53.765300000000003</c:v>
                </c:pt>
                <c:pt idx="2673">
                  <c:v>53.775700000000001</c:v>
                </c:pt>
                <c:pt idx="2674">
                  <c:v>53.7759</c:v>
                </c:pt>
                <c:pt idx="2675">
                  <c:v>53.7866</c:v>
                </c:pt>
                <c:pt idx="2676">
                  <c:v>53.796999999999997</c:v>
                </c:pt>
                <c:pt idx="2677">
                  <c:v>53.8078</c:v>
                </c:pt>
                <c:pt idx="2678">
                  <c:v>53.818400000000004</c:v>
                </c:pt>
                <c:pt idx="2679">
                  <c:v>53.8292</c:v>
                </c:pt>
                <c:pt idx="2680">
                  <c:v>53.839600000000004</c:v>
                </c:pt>
                <c:pt idx="2681">
                  <c:v>53.849899999999998</c:v>
                </c:pt>
                <c:pt idx="2682">
                  <c:v>53.860400000000006</c:v>
                </c:pt>
                <c:pt idx="2683">
                  <c:v>53.871700000000004</c:v>
                </c:pt>
                <c:pt idx="2684">
                  <c:v>53.882199999999997</c:v>
                </c:pt>
                <c:pt idx="2685">
                  <c:v>53.882399999999997</c:v>
                </c:pt>
                <c:pt idx="2686">
                  <c:v>53.8932</c:v>
                </c:pt>
                <c:pt idx="2687">
                  <c:v>53.903700000000001</c:v>
                </c:pt>
                <c:pt idx="2688">
                  <c:v>53.9146</c:v>
                </c:pt>
                <c:pt idx="2689">
                  <c:v>53.9255</c:v>
                </c:pt>
                <c:pt idx="2690">
                  <c:v>53.935900000000004</c:v>
                </c:pt>
                <c:pt idx="2691">
                  <c:v>53.946599999999997</c:v>
                </c:pt>
                <c:pt idx="2692">
                  <c:v>53.957299999999996</c:v>
                </c:pt>
                <c:pt idx="2693">
                  <c:v>53.967399999999998</c:v>
                </c:pt>
                <c:pt idx="2694">
                  <c:v>53.977700000000006</c:v>
                </c:pt>
                <c:pt idx="2695">
                  <c:v>53.987899999999996</c:v>
                </c:pt>
                <c:pt idx="2696">
                  <c:v>53.988099999999996</c:v>
                </c:pt>
                <c:pt idx="2697">
                  <c:v>53.999099999999999</c:v>
                </c:pt>
                <c:pt idx="2698">
                  <c:v>54.0105</c:v>
                </c:pt>
                <c:pt idx="2699">
                  <c:v>54.021999999999998</c:v>
                </c:pt>
                <c:pt idx="2700">
                  <c:v>54.033200000000001</c:v>
                </c:pt>
                <c:pt idx="2701">
                  <c:v>54.044599999999996</c:v>
                </c:pt>
                <c:pt idx="2702">
                  <c:v>54.0563</c:v>
                </c:pt>
                <c:pt idx="2703">
                  <c:v>54.067499999999995</c:v>
                </c:pt>
                <c:pt idx="2704">
                  <c:v>54.078899999999997</c:v>
                </c:pt>
                <c:pt idx="2705">
                  <c:v>54.089400000000005</c:v>
                </c:pt>
                <c:pt idx="2706">
                  <c:v>54.1</c:v>
                </c:pt>
                <c:pt idx="2707">
                  <c:v>54.100200000000001</c:v>
                </c:pt>
                <c:pt idx="2708">
                  <c:v>54.1111</c:v>
                </c:pt>
                <c:pt idx="2709">
                  <c:v>54.122099999999996</c:v>
                </c:pt>
                <c:pt idx="2710">
                  <c:v>54.133699999999997</c:v>
                </c:pt>
                <c:pt idx="2711">
                  <c:v>54.145299999999999</c:v>
                </c:pt>
                <c:pt idx="2712">
                  <c:v>54.156500000000001</c:v>
                </c:pt>
                <c:pt idx="2713">
                  <c:v>54.168300000000002</c:v>
                </c:pt>
                <c:pt idx="2714">
                  <c:v>54.180300000000003</c:v>
                </c:pt>
                <c:pt idx="2715">
                  <c:v>54.192100000000003</c:v>
                </c:pt>
                <c:pt idx="2716">
                  <c:v>54.203000000000003</c:v>
                </c:pt>
                <c:pt idx="2717">
                  <c:v>54.213900000000002</c:v>
                </c:pt>
                <c:pt idx="2718">
                  <c:v>54.214100000000002</c:v>
                </c:pt>
                <c:pt idx="2719">
                  <c:v>54.224399999999996</c:v>
                </c:pt>
                <c:pt idx="2720">
                  <c:v>54.2346</c:v>
                </c:pt>
                <c:pt idx="2721">
                  <c:v>54.245699999999999</c:v>
                </c:pt>
                <c:pt idx="2722">
                  <c:v>54.257300000000001</c:v>
                </c:pt>
                <c:pt idx="2723">
                  <c:v>54.268499999999996</c:v>
                </c:pt>
                <c:pt idx="2724">
                  <c:v>54.2791</c:v>
                </c:pt>
                <c:pt idx="2725">
                  <c:v>54.290400000000005</c:v>
                </c:pt>
                <c:pt idx="2726">
                  <c:v>54.301000000000002</c:v>
                </c:pt>
                <c:pt idx="2727">
                  <c:v>54.310900000000004</c:v>
                </c:pt>
                <c:pt idx="2728">
                  <c:v>54.3215</c:v>
                </c:pt>
                <c:pt idx="2729">
                  <c:v>54.3217</c:v>
                </c:pt>
                <c:pt idx="2730">
                  <c:v>54.332799999999999</c:v>
                </c:pt>
                <c:pt idx="2731">
                  <c:v>54.344099999999997</c:v>
                </c:pt>
                <c:pt idx="2732">
                  <c:v>54.354199999999999</c:v>
                </c:pt>
                <c:pt idx="2733">
                  <c:v>54.3643</c:v>
                </c:pt>
                <c:pt idx="2734">
                  <c:v>54.375</c:v>
                </c:pt>
                <c:pt idx="2735">
                  <c:v>54.385100000000001</c:v>
                </c:pt>
                <c:pt idx="2736">
                  <c:v>54.395199999999996</c:v>
                </c:pt>
                <c:pt idx="2737">
                  <c:v>54.406399999999998</c:v>
                </c:pt>
                <c:pt idx="2738">
                  <c:v>54.418099999999995</c:v>
                </c:pt>
                <c:pt idx="2739">
                  <c:v>54.429900000000004</c:v>
                </c:pt>
                <c:pt idx="2740">
                  <c:v>54.430100000000003</c:v>
                </c:pt>
                <c:pt idx="2741">
                  <c:v>54.441400000000002</c:v>
                </c:pt>
                <c:pt idx="2742">
                  <c:v>54.453400000000002</c:v>
                </c:pt>
                <c:pt idx="2743">
                  <c:v>54.464199999999998</c:v>
                </c:pt>
                <c:pt idx="2744">
                  <c:v>54.474899999999998</c:v>
                </c:pt>
                <c:pt idx="2745">
                  <c:v>54.485799999999998</c:v>
                </c:pt>
                <c:pt idx="2746">
                  <c:v>54.496299999999998</c:v>
                </c:pt>
                <c:pt idx="2747">
                  <c:v>54.506400000000006</c:v>
                </c:pt>
                <c:pt idx="2748">
                  <c:v>54.514699999999998</c:v>
                </c:pt>
                <c:pt idx="2749">
                  <c:v>54.523000000000003</c:v>
                </c:pt>
                <c:pt idx="2750">
                  <c:v>54.533100000000005</c:v>
                </c:pt>
                <c:pt idx="2751">
                  <c:v>54.533199999999994</c:v>
                </c:pt>
                <c:pt idx="2752">
                  <c:v>54.542999999999999</c:v>
                </c:pt>
                <c:pt idx="2753">
                  <c:v>54.553200000000004</c:v>
                </c:pt>
                <c:pt idx="2754">
                  <c:v>54.563300000000005</c:v>
                </c:pt>
                <c:pt idx="2755">
                  <c:v>54.573499999999996</c:v>
                </c:pt>
                <c:pt idx="2756">
                  <c:v>54.583500000000001</c:v>
                </c:pt>
                <c:pt idx="2757">
                  <c:v>54.593700000000005</c:v>
                </c:pt>
                <c:pt idx="2758">
                  <c:v>54.604199999999999</c:v>
                </c:pt>
                <c:pt idx="2759">
                  <c:v>54.614200000000004</c:v>
                </c:pt>
                <c:pt idx="2760">
                  <c:v>54.622799999999998</c:v>
                </c:pt>
                <c:pt idx="2761">
                  <c:v>54.631699999999995</c:v>
                </c:pt>
                <c:pt idx="2762">
                  <c:v>54.631799999999998</c:v>
                </c:pt>
                <c:pt idx="2763">
                  <c:v>54.6402</c:v>
                </c:pt>
                <c:pt idx="2764">
                  <c:v>54.648600000000002</c:v>
                </c:pt>
                <c:pt idx="2765">
                  <c:v>54.658199999999994</c:v>
                </c:pt>
                <c:pt idx="2766">
                  <c:v>54.668300000000002</c:v>
                </c:pt>
                <c:pt idx="2767">
                  <c:v>54.677700000000002</c:v>
                </c:pt>
                <c:pt idx="2768">
                  <c:v>54.688100000000006</c:v>
                </c:pt>
                <c:pt idx="2769">
                  <c:v>54.697800000000001</c:v>
                </c:pt>
                <c:pt idx="2770">
                  <c:v>54.708600000000004</c:v>
                </c:pt>
                <c:pt idx="2771">
                  <c:v>54.718899999999998</c:v>
                </c:pt>
                <c:pt idx="2772">
                  <c:v>54.729600000000005</c:v>
                </c:pt>
                <c:pt idx="2773">
                  <c:v>54.729800000000004</c:v>
                </c:pt>
                <c:pt idx="2774">
                  <c:v>54.740299999999998</c:v>
                </c:pt>
                <c:pt idx="2775">
                  <c:v>54.751399999999997</c:v>
                </c:pt>
                <c:pt idx="2776">
                  <c:v>54.762599999999999</c:v>
                </c:pt>
                <c:pt idx="2777">
                  <c:v>54.7727</c:v>
                </c:pt>
                <c:pt idx="2778">
                  <c:v>54.782900000000005</c:v>
                </c:pt>
                <c:pt idx="2779">
                  <c:v>54.793300000000002</c:v>
                </c:pt>
                <c:pt idx="2780">
                  <c:v>54.803699999999999</c:v>
                </c:pt>
                <c:pt idx="2781">
                  <c:v>54.814599999999999</c:v>
                </c:pt>
                <c:pt idx="2782">
                  <c:v>54.825699999999998</c:v>
                </c:pt>
                <c:pt idx="2783">
                  <c:v>54.835599999999999</c:v>
                </c:pt>
                <c:pt idx="2784">
                  <c:v>54.835799999999999</c:v>
                </c:pt>
                <c:pt idx="2785">
                  <c:v>54.845999999999997</c:v>
                </c:pt>
                <c:pt idx="2786">
                  <c:v>54.8566</c:v>
                </c:pt>
                <c:pt idx="2787">
                  <c:v>54.866799999999998</c:v>
                </c:pt>
                <c:pt idx="2788">
                  <c:v>54.877000000000002</c:v>
                </c:pt>
                <c:pt idx="2789">
                  <c:v>54.887300000000003</c:v>
                </c:pt>
                <c:pt idx="2790">
                  <c:v>54.897399999999998</c:v>
                </c:pt>
                <c:pt idx="2791">
                  <c:v>54.907600000000002</c:v>
                </c:pt>
                <c:pt idx="2792">
                  <c:v>54.917999999999999</c:v>
                </c:pt>
                <c:pt idx="2793">
                  <c:v>54.928699999999999</c:v>
                </c:pt>
                <c:pt idx="2794">
                  <c:v>54.939399999999999</c:v>
                </c:pt>
                <c:pt idx="2795">
                  <c:v>54.939599999999999</c:v>
                </c:pt>
                <c:pt idx="2796">
                  <c:v>54.950299999999999</c:v>
                </c:pt>
                <c:pt idx="2797">
                  <c:v>54.961599999999997</c:v>
                </c:pt>
                <c:pt idx="2798">
                  <c:v>54.972300000000004</c:v>
                </c:pt>
                <c:pt idx="2799">
                  <c:v>54.982799999999997</c:v>
                </c:pt>
                <c:pt idx="2800">
                  <c:v>54.993100000000005</c:v>
                </c:pt>
                <c:pt idx="2801">
                  <c:v>55.003399999999999</c:v>
                </c:pt>
                <c:pt idx="2802">
                  <c:v>55.013199999999998</c:v>
                </c:pt>
                <c:pt idx="2803">
                  <c:v>55.023400000000002</c:v>
                </c:pt>
                <c:pt idx="2804">
                  <c:v>55.033799999999999</c:v>
                </c:pt>
                <c:pt idx="2805">
                  <c:v>55.0441</c:v>
                </c:pt>
                <c:pt idx="2806">
                  <c:v>55.0443</c:v>
                </c:pt>
                <c:pt idx="2807">
                  <c:v>55.055399999999999</c:v>
                </c:pt>
                <c:pt idx="2808">
                  <c:v>55.065899999999999</c:v>
                </c:pt>
                <c:pt idx="2809">
                  <c:v>55.076799999999999</c:v>
                </c:pt>
                <c:pt idx="2810">
                  <c:v>55.0867</c:v>
                </c:pt>
                <c:pt idx="2811">
                  <c:v>55.096699999999998</c:v>
                </c:pt>
                <c:pt idx="2812">
                  <c:v>55.107399999999998</c:v>
                </c:pt>
                <c:pt idx="2813">
                  <c:v>55.118699999999997</c:v>
                </c:pt>
                <c:pt idx="2814">
                  <c:v>55.129600000000003</c:v>
                </c:pt>
                <c:pt idx="2815">
                  <c:v>55.140599999999999</c:v>
                </c:pt>
                <c:pt idx="2816">
                  <c:v>55.150799999999997</c:v>
                </c:pt>
                <c:pt idx="2817">
                  <c:v>55.150999999999996</c:v>
                </c:pt>
                <c:pt idx="2818">
                  <c:v>55.161900000000003</c:v>
                </c:pt>
                <c:pt idx="2819">
                  <c:v>55.172899999999998</c:v>
                </c:pt>
                <c:pt idx="2820">
                  <c:v>55.1828</c:v>
                </c:pt>
                <c:pt idx="2821">
                  <c:v>55.192399999999999</c:v>
                </c:pt>
                <c:pt idx="2822">
                  <c:v>55.203099999999999</c:v>
                </c:pt>
                <c:pt idx="2823">
                  <c:v>55.213799999999999</c:v>
                </c:pt>
                <c:pt idx="2824">
                  <c:v>55.224799999999995</c:v>
                </c:pt>
                <c:pt idx="2825">
                  <c:v>55.235500000000002</c:v>
                </c:pt>
                <c:pt idx="2826">
                  <c:v>55.245400000000004</c:v>
                </c:pt>
                <c:pt idx="2827">
                  <c:v>55.255499999999998</c:v>
                </c:pt>
                <c:pt idx="2828">
                  <c:v>55.255699999999997</c:v>
                </c:pt>
                <c:pt idx="2829">
                  <c:v>55.265500000000003</c:v>
                </c:pt>
                <c:pt idx="2830">
                  <c:v>55.2759</c:v>
                </c:pt>
                <c:pt idx="2831">
                  <c:v>55.286500000000004</c:v>
                </c:pt>
                <c:pt idx="2832">
                  <c:v>55.296300000000002</c:v>
                </c:pt>
                <c:pt idx="2833">
                  <c:v>55.307299999999998</c:v>
                </c:pt>
                <c:pt idx="2834">
                  <c:v>55.317399999999999</c:v>
                </c:pt>
                <c:pt idx="2835">
                  <c:v>55.326999999999998</c:v>
                </c:pt>
                <c:pt idx="2836">
                  <c:v>55.336999999999996</c:v>
                </c:pt>
                <c:pt idx="2837">
                  <c:v>55.347200000000001</c:v>
                </c:pt>
                <c:pt idx="2838">
                  <c:v>55.357499999999995</c:v>
                </c:pt>
                <c:pt idx="2839">
                  <c:v>55.357700000000001</c:v>
                </c:pt>
                <c:pt idx="2840">
                  <c:v>55.368300000000005</c:v>
                </c:pt>
                <c:pt idx="2841">
                  <c:v>55.378399999999999</c:v>
                </c:pt>
                <c:pt idx="2842">
                  <c:v>55.389099999999999</c:v>
                </c:pt>
                <c:pt idx="2843">
                  <c:v>55.3996</c:v>
                </c:pt>
                <c:pt idx="2844">
                  <c:v>55.409300000000002</c:v>
                </c:pt>
                <c:pt idx="2845">
                  <c:v>55.419999999999995</c:v>
                </c:pt>
                <c:pt idx="2846">
                  <c:v>55.429100000000005</c:v>
                </c:pt>
                <c:pt idx="2847">
                  <c:v>55.437899999999999</c:v>
                </c:pt>
                <c:pt idx="2848">
                  <c:v>55.447499999999998</c:v>
                </c:pt>
                <c:pt idx="2849">
                  <c:v>55.4589</c:v>
                </c:pt>
                <c:pt idx="2850">
                  <c:v>55.459000000000003</c:v>
                </c:pt>
                <c:pt idx="2851">
                  <c:v>55.4694</c:v>
                </c:pt>
                <c:pt idx="2852">
                  <c:v>55.478400000000001</c:v>
                </c:pt>
                <c:pt idx="2853">
                  <c:v>55.486800000000002</c:v>
                </c:pt>
                <c:pt idx="2854">
                  <c:v>55.495599999999996</c:v>
                </c:pt>
                <c:pt idx="2855">
                  <c:v>55.504300000000001</c:v>
                </c:pt>
                <c:pt idx="2856">
                  <c:v>55.513100000000001</c:v>
                </c:pt>
                <c:pt idx="2857">
                  <c:v>55.523200000000003</c:v>
                </c:pt>
                <c:pt idx="2858">
                  <c:v>55.534500000000001</c:v>
                </c:pt>
                <c:pt idx="2859">
                  <c:v>55.544000000000004</c:v>
                </c:pt>
                <c:pt idx="2860">
                  <c:v>55.5518</c:v>
                </c:pt>
                <c:pt idx="2861">
                  <c:v>55.551900000000003</c:v>
                </c:pt>
                <c:pt idx="2862">
                  <c:v>55.560499999999998</c:v>
                </c:pt>
                <c:pt idx="2863">
                  <c:v>55.570599999999999</c:v>
                </c:pt>
                <c:pt idx="2864">
                  <c:v>55.581899999999997</c:v>
                </c:pt>
                <c:pt idx="2865">
                  <c:v>55.590899999999998</c:v>
                </c:pt>
                <c:pt idx="2866">
                  <c:v>55.600900000000003</c:v>
                </c:pt>
                <c:pt idx="2867">
                  <c:v>55.610100000000003</c:v>
                </c:pt>
                <c:pt idx="2868">
                  <c:v>55.620400000000004</c:v>
                </c:pt>
                <c:pt idx="2869">
                  <c:v>55.631</c:v>
                </c:pt>
                <c:pt idx="2870">
                  <c:v>55.639400000000002</c:v>
                </c:pt>
                <c:pt idx="2871">
                  <c:v>55.647399999999998</c:v>
                </c:pt>
                <c:pt idx="2872">
                  <c:v>55.647599999999997</c:v>
                </c:pt>
                <c:pt idx="2873">
                  <c:v>55.658100000000005</c:v>
                </c:pt>
                <c:pt idx="2874">
                  <c:v>55.667200000000001</c:v>
                </c:pt>
                <c:pt idx="2875">
                  <c:v>55.676099999999998</c:v>
                </c:pt>
                <c:pt idx="2876">
                  <c:v>55.6858</c:v>
                </c:pt>
                <c:pt idx="2877">
                  <c:v>55.694399999999995</c:v>
                </c:pt>
                <c:pt idx="2878">
                  <c:v>55.704299999999996</c:v>
                </c:pt>
                <c:pt idx="2879">
                  <c:v>55.712499999999999</c:v>
                </c:pt>
                <c:pt idx="2880">
                  <c:v>55.720500000000001</c:v>
                </c:pt>
                <c:pt idx="2881">
                  <c:v>55.729700000000001</c:v>
                </c:pt>
                <c:pt idx="2882">
                  <c:v>55.736899999999999</c:v>
                </c:pt>
                <c:pt idx="2883">
                  <c:v>55.737099999999998</c:v>
                </c:pt>
                <c:pt idx="2884">
                  <c:v>55.745200000000004</c:v>
                </c:pt>
                <c:pt idx="2885">
                  <c:v>55.753900000000002</c:v>
                </c:pt>
                <c:pt idx="2886">
                  <c:v>55.763100000000001</c:v>
                </c:pt>
                <c:pt idx="2887">
                  <c:v>55.772199999999998</c:v>
                </c:pt>
                <c:pt idx="2888">
                  <c:v>55.780499999999996</c:v>
                </c:pt>
                <c:pt idx="2889">
                  <c:v>55.788499999999999</c:v>
                </c:pt>
                <c:pt idx="2890">
                  <c:v>55.798300000000005</c:v>
                </c:pt>
                <c:pt idx="2891">
                  <c:v>55.806599999999996</c:v>
                </c:pt>
                <c:pt idx="2892">
                  <c:v>55.814099999999996</c:v>
                </c:pt>
                <c:pt idx="2893">
                  <c:v>55.822099999999999</c:v>
                </c:pt>
                <c:pt idx="2894">
                  <c:v>55.822200000000002</c:v>
                </c:pt>
                <c:pt idx="2895">
                  <c:v>55.8309</c:v>
                </c:pt>
                <c:pt idx="2896">
                  <c:v>55.838799999999999</c:v>
                </c:pt>
                <c:pt idx="2897">
                  <c:v>55.846800000000002</c:v>
                </c:pt>
                <c:pt idx="2898">
                  <c:v>55.857200000000006</c:v>
                </c:pt>
                <c:pt idx="2899">
                  <c:v>55.866799999999998</c:v>
                </c:pt>
                <c:pt idx="2900">
                  <c:v>55.877099999999999</c:v>
                </c:pt>
                <c:pt idx="2901">
                  <c:v>55.886900000000004</c:v>
                </c:pt>
                <c:pt idx="2902">
                  <c:v>55.896000000000001</c:v>
                </c:pt>
                <c:pt idx="2903">
                  <c:v>55.905999999999999</c:v>
                </c:pt>
                <c:pt idx="2904">
                  <c:v>55.915300000000002</c:v>
                </c:pt>
                <c:pt idx="2905">
                  <c:v>55.915399999999998</c:v>
                </c:pt>
                <c:pt idx="2906">
                  <c:v>55.922499999999999</c:v>
                </c:pt>
                <c:pt idx="2907">
                  <c:v>55.930900000000001</c:v>
                </c:pt>
                <c:pt idx="2908">
                  <c:v>55.939399999999999</c:v>
                </c:pt>
                <c:pt idx="2909">
                  <c:v>55.947499999999998</c:v>
                </c:pt>
                <c:pt idx="2910">
                  <c:v>55.956699999999998</c:v>
                </c:pt>
                <c:pt idx="2911">
                  <c:v>55.964399999999998</c:v>
                </c:pt>
                <c:pt idx="2912">
                  <c:v>55.9724</c:v>
                </c:pt>
                <c:pt idx="2913">
                  <c:v>55.982499999999995</c:v>
                </c:pt>
                <c:pt idx="2914">
                  <c:v>55.990600000000001</c:v>
                </c:pt>
                <c:pt idx="2915">
                  <c:v>55.999599999999994</c:v>
                </c:pt>
                <c:pt idx="2916">
                  <c:v>55.9998</c:v>
                </c:pt>
                <c:pt idx="2917">
                  <c:v>56.010200000000005</c:v>
                </c:pt>
                <c:pt idx="2918">
                  <c:v>56.019300000000001</c:v>
                </c:pt>
                <c:pt idx="2919">
                  <c:v>56.029699999999998</c:v>
                </c:pt>
                <c:pt idx="2920">
                  <c:v>56.040900000000001</c:v>
                </c:pt>
                <c:pt idx="2921">
                  <c:v>56.049900000000001</c:v>
                </c:pt>
                <c:pt idx="2922">
                  <c:v>56.059400000000004</c:v>
                </c:pt>
                <c:pt idx="2923">
                  <c:v>56.067799999999998</c:v>
                </c:pt>
                <c:pt idx="2924">
                  <c:v>56.0762</c:v>
                </c:pt>
                <c:pt idx="2925">
                  <c:v>56.085799999999999</c:v>
                </c:pt>
                <c:pt idx="2926">
                  <c:v>56.095700000000001</c:v>
                </c:pt>
                <c:pt idx="2927">
                  <c:v>56.095800000000004</c:v>
                </c:pt>
                <c:pt idx="2928">
                  <c:v>56.103100000000005</c:v>
                </c:pt>
                <c:pt idx="2929">
                  <c:v>56.110500000000002</c:v>
                </c:pt>
                <c:pt idx="2930">
                  <c:v>56.118700000000004</c:v>
                </c:pt>
                <c:pt idx="2931">
                  <c:v>56.128399999999999</c:v>
                </c:pt>
                <c:pt idx="2932">
                  <c:v>56.137</c:v>
                </c:pt>
                <c:pt idx="2933">
                  <c:v>56.1449</c:v>
                </c:pt>
                <c:pt idx="2934">
                  <c:v>56.154600000000002</c:v>
                </c:pt>
                <c:pt idx="2935">
                  <c:v>56.1631</c:v>
                </c:pt>
                <c:pt idx="2936">
                  <c:v>56.1721</c:v>
                </c:pt>
                <c:pt idx="2937">
                  <c:v>56.180900000000001</c:v>
                </c:pt>
                <c:pt idx="2938">
                  <c:v>56.181100000000001</c:v>
                </c:pt>
                <c:pt idx="2939">
                  <c:v>56.191299999999998</c:v>
                </c:pt>
                <c:pt idx="2940">
                  <c:v>56.200499999999998</c:v>
                </c:pt>
                <c:pt idx="2941">
                  <c:v>56.209500000000006</c:v>
                </c:pt>
                <c:pt idx="2942">
                  <c:v>56.217200000000005</c:v>
                </c:pt>
                <c:pt idx="2943">
                  <c:v>56.226400000000005</c:v>
                </c:pt>
                <c:pt idx="2944">
                  <c:v>56.235199999999999</c:v>
                </c:pt>
                <c:pt idx="2945">
                  <c:v>56.244199999999999</c:v>
                </c:pt>
                <c:pt idx="2946">
                  <c:v>56.253900000000002</c:v>
                </c:pt>
                <c:pt idx="2947">
                  <c:v>56.263500000000001</c:v>
                </c:pt>
                <c:pt idx="2948">
                  <c:v>56.272999999999996</c:v>
                </c:pt>
                <c:pt idx="2949">
                  <c:v>56.273200000000003</c:v>
                </c:pt>
                <c:pt idx="2950">
                  <c:v>56.283200000000001</c:v>
                </c:pt>
                <c:pt idx="2951">
                  <c:v>56.292400000000001</c:v>
                </c:pt>
                <c:pt idx="2952">
                  <c:v>56.299399999999999</c:v>
                </c:pt>
                <c:pt idx="2953">
                  <c:v>56.306899999999999</c:v>
                </c:pt>
                <c:pt idx="2954">
                  <c:v>56.314700000000002</c:v>
                </c:pt>
                <c:pt idx="2955">
                  <c:v>56.322400000000002</c:v>
                </c:pt>
                <c:pt idx="2956">
                  <c:v>56.332300000000004</c:v>
                </c:pt>
                <c:pt idx="2957">
                  <c:v>56.339100000000002</c:v>
                </c:pt>
                <c:pt idx="2958">
                  <c:v>56.346000000000004</c:v>
                </c:pt>
                <c:pt idx="2959">
                  <c:v>56.3536</c:v>
                </c:pt>
                <c:pt idx="2960">
                  <c:v>56.3538</c:v>
                </c:pt>
                <c:pt idx="2961">
                  <c:v>56.361899999999999</c:v>
                </c:pt>
                <c:pt idx="2962">
                  <c:v>56.369500000000002</c:v>
                </c:pt>
                <c:pt idx="2963">
                  <c:v>56.376599999999996</c:v>
                </c:pt>
                <c:pt idx="2964">
                  <c:v>56.383800000000001</c:v>
                </c:pt>
                <c:pt idx="2965">
                  <c:v>56.391500000000001</c:v>
                </c:pt>
                <c:pt idx="2966">
                  <c:v>56.4011</c:v>
                </c:pt>
                <c:pt idx="2967">
                  <c:v>56.408500000000004</c:v>
                </c:pt>
                <c:pt idx="2968">
                  <c:v>56.415399999999998</c:v>
                </c:pt>
                <c:pt idx="2969">
                  <c:v>56.422899999999998</c:v>
                </c:pt>
                <c:pt idx="2970">
                  <c:v>56.431799999999996</c:v>
                </c:pt>
                <c:pt idx="2971">
                  <c:v>56.431899999999999</c:v>
                </c:pt>
                <c:pt idx="2972">
                  <c:v>56.4392</c:v>
                </c:pt>
                <c:pt idx="2973">
                  <c:v>56.446400000000004</c:v>
                </c:pt>
                <c:pt idx="2974">
                  <c:v>56.4544</c:v>
                </c:pt>
                <c:pt idx="2975">
                  <c:v>56.462900000000005</c:v>
                </c:pt>
                <c:pt idx="2976">
                  <c:v>56.470600000000005</c:v>
                </c:pt>
                <c:pt idx="2977">
                  <c:v>56.479500000000002</c:v>
                </c:pt>
                <c:pt idx="2978">
                  <c:v>56.489800000000002</c:v>
                </c:pt>
                <c:pt idx="2979">
                  <c:v>56.497899999999994</c:v>
                </c:pt>
                <c:pt idx="2980">
                  <c:v>56.506099999999996</c:v>
                </c:pt>
                <c:pt idx="2981">
                  <c:v>56.514899999999997</c:v>
                </c:pt>
                <c:pt idx="2982">
                  <c:v>56.515000000000001</c:v>
                </c:pt>
                <c:pt idx="2983">
                  <c:v>56.521299999999997</c:v>
                </c:pt>
                <c:pt idx="2984">
                  <c:v>56.528700000000001</c:v>
                </c:pt>
                <c:pt idx="2985">
                  <c:v>56.536000000000001</c:v>
                </c:pt>
                <c:pt idx="2986">
                  <c:v>56.542500000000004</c:v>
                </c:pt>
                <c:pt idx="2987">
                  <c:v>56.549099999999996</c:v>
                </c:pt>
                <c:pt idx="2988">
                  <c:v>56.556899999999999</c:v>
                </c:pt>
                <c:pt idx="2989">
                  <c:v>56.564</c:v>
                </c:pt>
                <c:pt idx="2990">
                  <c:v>56.570799999999998</c:v>
                </c:pt>
                <c:pt idx="2991">
                  <c:v>56.577799999999996</c:v>
                </c:pt>
                <c:pt idx="2992">
                  <c:v>56.584299999999999</c:v>
                </c:pt>
                <c:pt idx="2993">
                  <c:v>56.584400000000002</c:v>
                </c:pt>
                <c:pt idx="2994">
                  <c:v>56.591700000000003</c:v>
                </c:pt>
                <c:pt idx="2995">
                  <c:v>56.598999999999997</c:v>
                </c:pt>
                <c:pt idx="2996">
                  <c:v>56.606200000000001</c:v>
                </c:pt>
                <c:pt idx="2997">
                  <c:v>56.614100000000001</c:v>
                </c:pt>
                <c:pt idx="2998">
                  <c:v>56.621499999999997</c:v>
                </c:pt>
                <c:pt idx="2999">
                  <c:v>56.628799999999998</c:v>
                </c:pt>
                <c:pt idx="3000">
                  <c:v>56.635600000000004</c:v>
                </c:pt>
                <c:pt idx="3001">
                  <c:v>56.642900000000004</c:v>
                </c:pt>
                <c:pt idx="3002">
                  <c:v>56.650100000000002</c:v>
                </c:pt>
                <c:pt idx="3003">
                  <c:v>56.6569</c:v>
                </c:pt>
                <c:pt idx="3004">
                  <c:v>56.656999999999996</c:v>
                </c:pt>
                <c:pt idx="3005">
                  <c:v>56.662599999999998</c:v>
                </c:pt>
                <c:pt idx="3006">
                  <c:v>56.669800000000002</c:v>
                </c:pt>
                <c:pt idx="3007">
                  <c:v>56.676700000000004</c:v>
                </c:pt>
                <c:pt idx="3008">
                  <c:v>56.683799999999998</c:v>
                </c:pt>
                <c:pt idx="3009">
                  <c:v>56.691299999999998</c:v>
                </c:pt>
                <c:pt idx="3010">
                  <c:v>56.698599999999999</c:v>
                </c:pt>
                <c:pt idx="3011">
                  <c:v>56.706499999999998</c:v>
                </c:pt>
                <c:pt idx="3012">
                  <c:v>56.713699999999996</c:v>
                </c:pt>
                <c:pt idx="3013">
                  <c:v>56.719200000000001</c:v>
                </c:pt>
                <c:pt idx="3014">
                  <c:v>56.726400000000005</c:v>
                </c:pt>
                <c:pt idx="3015">
                  <c:v>56.726600000000005</c:v>
                </c:pt>
                <c:pt idx="3016">
                  <c:v>56.733600000000003</c:v>
                </c:pt>
                <c:pt idx="3017">
                  <c:v>56.740600000000001</c:v>
                </c:pt>
                <c:pt idx="3018">
                  <c:v>56.747400000000006</c:v>
                </c:pt>
                <c:pt idx="3019">
                  <c:v>56.753900000000002</c:v>
                </c:pt>
                <c:pt idx="3020">
                  <c:v>56.761299999999999</c:v>
                </c:pt>
                <c:pt idx="3021">
                  <c:v>56.768300000000004</c:v>
                </c:pt>
                <c:pt idx="3022">
                  <c:v>56.775399999999998</c:v>
                </c:pt>
                <c:pt idx="3023">
                  <c:v>56.7821</c:v>
                </c:pt>
                <c:pt idx="3024">
                  <c:v>56.788400000000003</c:v>
                </c:pt>
                <c:pt idx="3025">
                  <c:v>56.795199999999994</c:v>
                </c:pt>
                <c:pt idx="3026">
                  <c:v>56.795299999999997</c:v>
                </c:pt>
                <c:pt idx="3027">
                  <c:v>56.802100000000003</c:v>
                </c:pt>
                <c:pt idx="3028">
                  <c:v>56.809100000000001</c:v>
                </c:pt>
                <c:pt idx="3029">
                  <c:v>56.816899999999997</c:v>
                </c:pt>
                <c:pt idx="3030">
                  <c:v>56.823999999999998</c:v>
                </c:pt>
                <c:pt idx="3031">
                  <c:v>56.831000000000003</c:v>
                </c:pt>
                <c:pt idx="3032">
                  <c:v>56.839099999999995</c:v>
                </c:pt>
                <c:pt idx="3033">
                  <c:v>56.845600000000005</c:v>
                </c:pt>
                <c:pt idx="3034">
                  <c:v>56.852399999999996</c:v>
                </c:pt>
                <c:pt idx="3035">
                  <c:v>56.858699999999999</c:v>
                </c:pt>
                <c:pt idx="3036">
                  <c:v>56.866199999999999</c:v>
                </c:pt>
                <c:pt idx="3037">
                  <c:v>56.866300000000003</c:v>
                </c:pt>
                <c:pt idx="3038">
                  <c:v>56.873600000000003</c:v>
                </c:pt>
                <c:pt idx="3039">
                  <c:v>56.881300000000003</c:v>
                </c:pt>
                <c:pt idx="3040">
                  <c:v>56.8889</c:v>
                </c:pt>
                <c:pt idx="3041">
                  <c:v>56.895599999999995</c:v>
                </c:pt>
                <c:pt idx="3042">
                  <c:v>56.902900000000002</c:v>
                </c:pt>
                <c:pt idx="3043">
                  <c:v>56.9099</c:v>
                </c:pt>
                <c:pt idx="3044">
                  <c:v>56.916799999999995</c:v>
                </c:pt>
                <c:pt idx="3045">
                  <c:v>56.923700000000004</c:v>
                </c:pt>
                <c:pt idx="3046">
                  <c:v>56.930599999999998</c:v>
                </c:pt>
                <c:pt idx="3047">
                  <c:v>56.937599999999996</c:v>
                </c:pt>
                <c:pt idx="3048">
                  <c:v>56.9377</c:v>
                </c:pt>
                <c:pt idx="3049">
                  <c:v>56.944200000000002</c:v>
                </c:pt>
                <c:pt idx="3050">
                  <c:v>56.950899999999997</c:v>
                </c:pt>
                <c:pt idx="3051">
                  <c:v>56.958399999999997</c:v>
                </c:pt>
                <c:pt idx="3052">
                  <c:v>56.966000000000001</c:v>
                </c:pt>
                <c:pt idx="3053">
                  <c:v>56.9741</c:v>
                </c:pt>
                <c:pt idx="3054">
                  <c:v>56.980699999999999</c:v>
                </c:pt>
                <c:pt idx="3055">
                  <c:v>56.986499999999999</c:v>
                </c:pt>
                <c:pt idx="3056">
                  <c:v>56.994700000000002</c:v>
                </c:pt>
                <c:pt idx="3057">
                  <c:v>57.0017</c:v>
                </c:pt>
                <c:pt idx="3058">
                  <c:v>57.008499999999998</c:v>
                </c:pt>
                <c:pt idx="3059">
                  <c:v>57.008700000000005</c:v>
                </c:pt>
                <c:pt idx="3060">
                  <c:v>57.015999999999998</c:v>
                </c:pt>
                <c:pt idx="3061">
                  <c:v>57.022499999999994</c:v>
                </c:pt>
                <c:pt idx="3062">
                  <c:v>57.028700000000001</c:v>
                </c:pt>
                <c:pt idx="3063">
                  <c:v>57.036200000000001</c:v>
                </c:pt>
                <c:pt idx="3064">
                  <c:v>57.043499999999995</c:v>
                </c:pt>
                <c:pt idx="3065">
                  <c:v>57.049500000000002</c:v>
                </c:pt>
                <c:pt idx="3066">
                  <c:v>57.056599999999996</c:v>
                </c:pt>
                <c:pt idx="3067">
                  <c:v>57.062399999999997</c:v>
                </c:pt>
                <c:pt idx="3068">
                  <c:v>57.068800000000003</c:v>
                </c:pt>
                <c:pt idx="3069">
                  <c:v>57.075400000000002</c:v>
                </c:pt>
                <c:pt idx="3070">
                  <c:v>57.075599999999994</c:v>
                </c:pt>
                <c:pt idx="3071">
                  <c:v>57.082800000000006</c:v>
                </c:pt>
                <c:pt idx="3072">
                  <c:v>57.090599999999995</c:v>
                </c:pt>
                <c:pt idx="3073">
                  <c:v>57.098100000000002</c:v>
                </c:pt>
                <c:pt idx="3074">
                  <c:v>57.104900000000001</c:v>
                </c:pt>
                <c:pt idx="3075">
                  <c:v>57.111799999999995</c:v>
                </c:pt>
                <c:pt idx="3076">
                  <c:v>57.119099999999996</c:v>
                </c:pt>
                <c:pt idx="3077">
                  <c:v>57.126000000000005</c:v>
                </c:pt>
                <c:pt idx="3078">
                  <c:v>57.132599999999996</c:v>
                </c:pt>
                <c:pt idx="3079">
                  <c:v>57.139600000000002</c:v>
                </c:pt>
                <c:pt idx="3080">
                  <c:v>57.146500000000003</c:v>
                </c:pt>
                <c:pt idx="3081">
                  <c:v>57.146599999999999</c:v>
                </c:pt>
                <c:pt idx="3082">
                  <c:v>57.152799999999999</c:v>
                </c:pt>
                <c:pt idx="3083">
                  <c:v>57.160299999999999</c:v>
                </c:pt>
                <c:pt idx="3084">
                  <c:v>57.168199999999999</c:v>
                </c:pt>
                <c:pt idx="3085">
                  <c:v>57.174500000000002</c:v>
                </c:pt>
                <c:pt idx="3086">
                  <c:v>57.180300000000003</c:v>
                </c:pt>
                <c:pt idx="3087">
                  <c:v>57.187899999999999</c:v>
                </c:pt>
                <c:pt idx="3088">
                  <c:v>57.1952</c:v>
                </c:pt>
                <c:pt idx="3089">
                  <c:v>57.202399999999997</c:v>
                </c:pt>
                <c:pt idx="3090">
                  <c:v>57.209800000000001</c:v>
                </c:pt>
                <c:pt idx="3091">
                  <c:v>57.216099999999997</c:v>
                </c:pt>
                <c:pt idx="3092">
                  <c:v>57.216200000000001</c:v>
                </c:pt>
                <c:pt idx="3093">
                  <c:v>57.223100000000002</c:v>
                </c:pt>
                <c:pt idx="3094">
                  <c:v>57.230600000000003</c:v>
                </c:pt>
                <c:pt idx="3095">
                  <c:v>57.237499999999997</c:v>
                </c:pt>
                <c:pt idx="3096">
                  <c:v>57.244599999999998</c:v>
                </c:pt>
                <c:pt idx="3097">
                  <c:v>57.251999999999995</c:v>
                </c:pt>
                <c:pt idx="3098">
                  <c:v>57.258200000000002</c:v>
                </c:pt>
                <c:pt idx="3099">
                  <c:v>57.265799999999999</c:v>
                </c:pt>
                <c:pt idx="3100">
                  <c:v>57.272200000000005</c:v>
                </c:pt>
                <c:pt idx="3101">
                  <c:v>57.2791</c:v>
                </c:pt>
                <c:pt idx="3102">
                  <c:v>57.285699999999999</c:v>
                </c:pt>
                <c:pt idx="3103">
                  <c:v>57.285799999999995</c:v>
                </c:pt>
                <c:pt idx="3104">
                  <c:v>57.2928</c:v>
                </c:pt>
                <c:pt idx="3105">
                  <c:v>57.300400000000003</c:v>
                </c:pt>
                <c:pt idx="3106">
                  <c:v>57.308</c:v>
                </c:pt>
                <c:pt idx="3107">
                  <c:v>57.315300000000001</c:v>
                </c:pt>
                <c:pt idx="3108">
                  <c:v>57.322499999999998</c:v>
                </c:pt>
                <c:pt idx="3109">
                  <c:v>57.329299999999996</c:v>
                </c:pt>
                <c:pt idx="3110">
                  <c:v>57.336400000000005</c:v>
                </c:pt>
                <c:pt idx="3111">
                  <c:v>57.342799999999997</c:v>
                </c:pt>
                <c:pt idx="3112">
                  <c:v>57.35</c:v>
                </c:pt>
                <c:pt idx="3113">
                  <c:v>57.3568</c:v>
                </c:pt>
                <c:pt idx="3114">
                  <c:v>57.356999999999999</c:v>
                </c:pt>
                <c:pt idx="3115">
                  <c:v>57.365000000000002</c:v>
                </c:pt>
                <c:pt idx="3116">
                  <c:v>57.371499999999997</c:v>
                </c:pt>
                <c:pt idx="3117">
                  <c:v>57.378300000000003</c:v>
                </c:pt>
                <c:pt idx="3118">
                  <c:v>57.385400000000004</c:v>
                </c:pt>
                <c:pt idx="3119">
                  <c:v>57.392899999999997</c:v>
                </c:pt>
                <c:pt idx="3120">
                  <c:v>57.4</c:v>
                </c:pt>
                <c:pt idx="3121">
                  <c:v>57.406100000000002</c:v>
                </c:pt>
                <c:pt idx="3122">
                  <c:v>57.413499999999999</c:v>
                </c:pt>
                <c:pt idx="3123">
                  <c:v>57.420699999999997</c:v>
                </c:pt>
                <c:pt idx="3124">
                  <c:v>57.4285</c:v>
                </c:pt>
                <c:pt idx="3125">
                  <c:v>57.428699999999999</c:v>
                </c:pt>
                <c:pt idx="3126">
                  <c:v>57.435100000000006</c:v>
                </c:pt>
                <c:pt idx="3127">
                  <c:v>57.4422</c:v>
                </c:pt>
                <c:pt idx="3128">
                  <c:v>57.448500000000003</c:v>
                </c:pt>
                <c:pt idx="3129">
                  <c:v>57.454299999999996</c:v>
                </c:pt>
                <c:pt idx="3130">
                  <c:v>57.461400000000005</c:v>
                </c:pt>
                <c:pt idx="3131">
                  <c:v>57.468800000000002</c:v>
                </c:pt>
                <c:pt idx="3132">
                  <c:v>57.475900000000003</c:v>
                </c:pt>
                <c:pt idx="3133">
                  <c:v>57.482600000000005</c:v>
                </c:pt>
                <c:pt idx="3134">
                  <c:v>57.4895</c:v>
                </c:pt>
                <c:pt idx="3135">
                  <c:v>57.496499999999997</c:v>
                </c:pt>
                <c:pt idx="3136">
                  <c:v>57.496600000000001</c:v>
                </c:pt>
                <c:pt idx="3137">
                  <c:v>57.5032</c:v>
                </c:pt>
                <c:pt idx="3138">
                  <c:v>57.509599999999999</c:v>
                </c:pt>
                <c:pt idx="3139">
                  <c:v>57.514899999999997</c:v>
                </c:pt>
                <c:pt idx="3140">
                  <c:v>57.521900000000002</c:v>
                </c:pt>
                <c:pt idx="3141">
                  <c:v>57.528599999999997</c:v>
                </c:pt>
                <c:pt idx="3142">
                  <c:v>57.535799999999995</c:v>
                </c:pt>
                <c:pt idx="3143">
                  <c:v>57.542999999999999</c:v>
                </c:pt>
                <c:pt idx="3144">
                  <c:v>57.550400000000003</c:v>
                </c:pt>
                <c:pt idx="3145">
                  <c:v>57.558499999999995</c:v>
                </c:pt>
                <c:pt idx="3146">
                  <c:v>57.564799999999998</c:v>
                </c:pt>
                <c:pt idx="3147">
                  <c:v>57.564900000000002</c:v>
                </c:pt>
                <c:pt idx="3148">
                  <c:v>57.571999999999996</c:v>
                </c:pt>
                <c:pt idx="3149">
                  <c:v>57.578299999999999</c:v>
                </c:pt>
                <c:pt idx="3150">
                  <c:v>57.585900000000002</c:v>
                </c:pt>
                <c:pt idx="3151">
                  <c:v>57.5929</c:v>
                </c:pt>
                <c:pt idx="3152">
                  <c:v>57.598999999999997</c:v>
                </c:pt>
                <c:pt idx="3153">
                  <c:v>57.605700000000006</c:v>
                </c:pt>
                <c:pt idx="3154">
                  <c:v>57.6128</c:v>
                </c:pt>
                <c:pt idx="3155">
                  <c:v>57.620900000000006</c:v>
                </c:pt>
                <c:pt idx="3156">
                  <c:v>57.626999999999995</c:v>
                </c:pt>
                <c:pt idx="3157">
                  <c:v>57.633700000000005</c:v>
                </c:pt>
                <c:pt idx="3158">
                  <c:v>57.633900000000004</c:v>
                </c:pt>
                <c:pt idx="3159">
                  <c:v>57.640599999999999</c:v>
                </c:pt>
                <c:pt idx="3160">
                  <c:v>57.647599999999997</c:v>
                </c:pt>
                <c:pt idx="3161">
                  <c:v>57.655000000000001</c:v>
                </c:pt>
                <c:pt idx="3162">
                  <c:v>57.661700000000003</c:v>
                </c:pt>
                <c:pt idx="3163">
                  <c:v>57.668200000000006</c:v>
                </c:pt>
                <c:pt idx="3164">
                  <c:v>57.674799999999998</c:v>
                </c:pt>
                <c:pt idx="3165">
                  <c:v>57.682299999999998</c:v>
                </c:pt>
                <c:pt idx="3166">
                  <c:v>57.689299999999996</c:v>
                </c:pt>
                <c:pt idx="3167">
                  <c:v>57.695999999999998</c:v>
                </c:pt>
                <c:pt idx="3168">
                  <c:v>57.702200000000005</c:v>
                </c:pt>
                <c:pt idx="3169">
                  <c:v>57.702300000000001</c:v>
                </c:pt>
                <c:pt idx="3170">
                  <c:v>57.708399999999997</c:v>
                </c:pt>
                <c:pt idx="3171">
                  <c:v>57.714799999999997</c:v>
                </c:pt>
                <c:pt idx="3172">
                  <c:v>57.721899999999998</c:v>
                </c:pt>
                <c:pt idx="3173">
                  <c:v>57.729299999999995</c:v>
                </c:pt>
                <c:pt idx="3174">
                  <c:v>57.735599999999998</c:v>
                </c:pt>
                <c:pt idx="3175">
                  <c:v>57.742699999999999</c:v>
                </c:pt>
                <c:pt idx="3176">
                  <c:v>57.750799999999998</c:v>
                </c:pt>
                <c:pt idx="3177">
                  <c:v>57.757100000000001</c:v>
                </c:pt>
                <c:pt idx="3178">
                  <c:v>57.762900000000002</c:v>
                </c:pt>
                <c:pt idx="3179">
                  <c:v>57.768899999999995</c:v>
                </c:pt>
                <c:pt idx="3180">
                  <c:v>57.768999999999998</c:v>
                </c:pt>
                <c:pt idx="3181">
                  <c:v>57.775700000000001</c:v>
                </c:pt>
                <c:pt idx="3182">
                  <c:v>57.782399999999996</c:v>
                </c:pt>
                <c:pt idx="3183">
                  <c:v>57.789200000000001</c:v>
                </c:pt>
                <c:pt idx="3184">
                  <c:v>57.7958</c:v>
                </c:pt>
                <c:pt idx="3185">
                  <c:v>57.802399999999999</c:v>
                </c:pt>
                <c:pt idx="3186">
                  <c:v>57.810100000000006</c:v>
                </c:pt>
                <c:pt idx="3187">
                  <c:v>57.815900000000006</c:v>
                </c:pt>
                <c:pt idx="3188">
                  <c:v>57.822900000000004</c:v>
                </c:pt>
                <c:pt idx="3189">
                  <c:v>57.830199999999998</c:v>
                </c:pt>
                <c:pt idx="3190">
                  <c:v>57.836800000000004</c:v>
                </c:pt>
                <c:pt idx="3191">
                  <c:v>57.8369</c:v>
                </c:pt>
                <c:pt idx="3192">
                  <c:v>57.844100000000005</c:v>
                </c:pt>
                <c:pt idx="3193">
                  <c:v>57.851500000000001</c:v>
                </c:pt>
                <c:pt idx="3194">
                  <c:v>57.859000000000002</c:v>
                </c:pt>
                <c:pt idx="3195">
                  <c:v>57.865899999999996</c:v>
                </c:pt>
                <c:pt idx="3196">
                  <c:v>57.8733</c:v>
                </c:pt>
                <c:pt idx="3197">
                  <c:v>57.880599999999994</c:v>
                </c:pt>
                <c:pt idx="3198">
                  <c:v>57.886000000000003</c:v>
                </c:pt>
                <c:pt idx="3199">
                  <c:v>57.892299999999999</c:v>
                </c:pt>
                <c:pt idx="3200">
                  <c:v>57.9</c:v>
                </c:pt>
                <c:pt idx="3201">
                  <c:v>57.907199999999996</c:v>
                </c:pt>
                <c:pt idx="3202">
                  <c:v>57.907299999999999</c:v>
                </c:pt>
                <c:pt idx="3203">
                  <c:v>57.914400000000001</c:v>
                </c:pt>
                <c:pt idx="3204">
                  <c:v>57.921300000000002</c:v>
                </c:pt>
                <c:pt idx="3205">
                  <c:v>57.928699999999999</c:v>
                </c:pt>
                <c:pt idx="3206">
                  <c:v>57.938800000000001</c:v>
                </c:pt>
                <c:pt idx="3207">
                  <c:v>57.943799999999996</c:v>
                </c:pt>
                <c:pt idx="3208">
                  <c:v>57.950400000000002</c:v>
                </c:pt>
                <c:pt idx="3209">
                  <c:v>57.957300000000004</c:v>
                </c:pt>
                <c:pt idx="3210">
                  <c:v>57.963099999999997</c:v>
                </c:pt>
                <c:pt idx="3211">
                  <c:v>57.970099999999995</c:v>
                </c:pt>
                <c:pt idx="3212">
                  <c:v>57.976800000000004</c:v>
                </c:pt>
                <c:pt idx="3213">
                  <c:v>57.977000000000004</c:v>
                </c:pt>
                <c:pt idx="3214">
                  <c:v>57.9831</c:v>
                </c:pt>
                <c:pt idx="3215">
                  <c:v>57.988500000000002</c:v>
                </c:pt>
                <c:pt idx="3216">
                  <c:v>57.994900000000001</c:v>
                </c:pt>
                <c:pt idx="3217">
                  <c:v>58.002800000000001</c:v>
                </c:pt>
                <c:pt idx="3218">
                  <c:v>58.010300000000001</c:v>
                </c:pt>
                <c:pt idx="3219">
                  <c:v>58.0167</c:v>
                </c:pt>
                <c:pt idx="3220">
                  <c:v>58.023900000000005</c:v>
                </c:pt>
                <c:pt idx="3221">
                  <c:v>58.030299999999997</c:v>
                </c:pt>
                <c:pt idx="3222">
                  <c:v>58.037400000000005</c:v>
                </c:pt>
                <c:pt idx="3223">
                  <c:v>58.0441</c:v>
                </c:pt>
                <c:pt idx="3224">
                  <c:v>58.044199999999996</c:v>
                </c:pt>
                <c:pt idx="3225">
                  <c:v>58.051099999999998</c:v>
                </c:pt>
                <c:pt idx="3226">
                  <c:v>58.057600000000001</c:v>
                </c:pt>
                <c:pt idx="3227">
                  <c:v>58.064799999999998</c:v>
                </c:pt>
                <c:pt idx="3228">
                  <c:v>58.072299999999998</c:v>
                </c:pt>
                <c:pt idx="3229">
                  <c:v>58.079499999999996</c:v>
                </c:pt>
                <c:pt idx="3230">
                  <c:v>58.086300000000001</c:v>
                </c:pt>
                <c:pt idx="3231">
                  <c:v>58.0931</c:v>
                </c:pt>
                <c:pt idx="3232">
                  <c:v>58.099900000000005</c:v>
                </c:pt>
                <c:pt idx="3233">
                  <c:v>58.107300000000002</c:v>
                </c:pt>
                <c:pt idx="3234">
                  <c:v>58.113500000000002</c:v>
                </c:pt>
                <c:pt idx="3235">
                  <c:v>58.113599999999998</c:v>
                </c:pt>
                <c:pt idx="3236">
                  <c:v>58.119499999999995</c:v>
                </c:pt>
                <c:pt idx="3237">
                  <c:v>58.125599999999999</c:v>
                </c:pt>
                <c:pt idx="3238">
                  <c:v>58.133700000000005</c:v>
                </c:pt>
                <c:pt idx="3239">
                  <c:v>58.140099999999997</c:v>
                </c:pt>
                <c:pt idx="3240">
                  <c:v>58.146599999999999</c:v>
                </c:pt>
                <c:pt idx="3241">
                  <c:v>58.154299999999999</c:v>
                </c:pt>
                <c:pt idx="3242">
                  <c:v>58.160700000000006</c:v>
                </c:pt>
                <c:pt idx="3243">
                  <c:v>58.167000000000002</c:v>
                </c:pt>
                <c:pt idx="3244">
                  <c:v>58.173999999999999</c:v>
                </c:pt>
                <c:pt idx="3245">
                  <c:v>58.1813</c:v>
                </c:pt>
                <c:pt idx="3246">
                  <c:v>58.181400000000004</c:v>
                </c:pt>
                <c:pt idx="3247">
                  <c:v>58.186300000000003</c:v>
                </c:pt>
                <c:pt idx="3248">
                  <c:v>58.193599999999996</c:v>
                </c:pt>
                <c:pt idx="3249">
                  <c:v>58.199300000000001</c:v>
                </c:pt>
                <c:pt idx="3250">
                  <c:v>58.205100000000002</c:v>
                </c:pt>
                <c:pt idx="3251">
                  <c:v>58.211600000000004</c:v>
                </c:pt>
                <c:pt idx="3252">
                  <c:v>58.217700000000001</c:v>
                </c:pt>
                <c:pt idx="3253">
                  <c:v>58.224299999999999</c:v>
                </c:pt>
                <c:pt idx="3254">
                  <c:v>58.232100000000003</c:v>
                </c:pt>
                <c:pt idx="3255">
                  <c:v>58.238</c:v>
                </c:pt>
                <c:pt idx="3256">
                  <c:v>58.244200000000006</c:v>
                </c:pt>
                <c:pt idx="3257">
                  <c:v>58.244299999999996</c:v>
                </c:pt>
                <c:pt idx="3258">
                  <c:v>58.251400000000004</c:v>
                </c:pt>
                <c:pt idx="3259">
                  <c:v>58.259300000000003</c:v>
                </c:pt>
                <c:pt idx="3260">
                  <c:v>58.265999999999998</c:v>
                </c:pt>
                <c:pt idx="3261">
                  <c:v>58.272699999999993</c:v>
                </c:pt>
                <c:pt idx="3262">
                  <c:v>58.279699999999998</c:v>
                </c:pt>
                <c:pt idx="3263">
                  <c:v>58.284999999999997</c:v>
                </c:pt>
                <c:pt idx="3264">
                  <c:v>58.291400000000003</c:v>
                </c:pt>
                <c:pt idx="3265">
                  <c:v>58.298200000000001</c:v>
                </c:pt>
                <c:pt idx="3266">
                  <c:v>58.305799999999998</c:v>
                </c:pt>
                <c:pt idx="3267">
                  <c:v>58.312799999999996</c:v>
                </c:pt>
                <c:pt idx="3268">
                  <c:v>58.312899999999999</c:v>
                </c:pt>
                <c:pt idx="3269">
                  <c:v>58.321300000000001</c:v>
                </c:pt>
                <c:pt idx="3270">
                  <c:v>58.325600000000001</c:v>
                </c:pt>
                <c:pt idx="3271">
                  <c:v>58.331499999999998</c:v>
                </c:pt>
                <c:pt idx="3272">
                  <c:v>58.338800000000006</c:v>
                </c:pt>
                <c:pt idx="3273">
                  <c:v>58.343399999999995</c:v>
                </c:pt>
                <c:pt idx="3274">
                  <c:v>58.348400000000005</c:v>
                </c:pt>
                <c:pt idx="3275">
                  <c:v>58.354199999999999</c:v>
                </c:pt>
                <c:pt idx="3276">
                  <c:v>58.360099999999996</c:v>
                </c:pt>
                <c:pt idx="3277">
                  <c:v>58.367699999999999</c:v>
                </c:pt>
                <c:pt idx="3278">
                  <c:v>58.375499999999995</c:v>
                </c:pt>
                <c:pt idx="3279">
                  <c:v>58.375700000000002</c:v>
                </c:pt>
                <c:pt idx="3280">
                  <c:v>58.382200000000005</c:v>
                </c:pt>
                <c:pt idx="3281">
                  <c:v>58.386899999999997</c:v>
                </c:pt>
                <c:pt idx="3282">
                  <c:v>58.391800000000003</c:v>
                </c:pt>
                <c:pt idx="3283">
                  <c:v>58.396900000000002</c:v>
                </c:pt>
                <c:pt idx="3284">
                  <c:v>58.402500000000003</c:v>
                </c:pt>
                <c:pt idx="3285">
                  <c:v>58.409599999999998</c:v>
                </c:pt>
                <c:pt idx="3286">
                  <c:v>58.415199999999999</c:v>
                </c:pt>
                <c:pt idx="3287">
                  <c:v>58.421500000000002</c:v>
                </c:pt>
                <c:pt idx="3288">
                  <c:v>58.4283</c:v>
                </c:pt>
                <c:pt idx="3289">
                  <c:v>58.435500000000005</c:v>
                </c:pt>
                <c:pt idx="3290">
                  <c:v>58.435599999999994</c:v>
                </c:pt>
                <c:pt idx="3291">
                  <c:v>58.439599999999999</c:v>
                </c:pt>
                <c:pt idx="3292">
                  <c:v>58.442700000000002</c:v>
                </c:pt>
                <c:pt idx="3293">
                  <c:v>58.446900000000007</c:v>
                </c:pt>
                <c:pt idx="3294">
                  <c:v>58.452500000000001</c:v>
                </c:pt>
                <c:pt idx="3295">
                  <c:v>58.459299999999999</c:v>
                </c:pt>
                <c:pt idx="3296">
                  <c:v>58.465600000000002</c:v>
                </c:pt>
                <c:pt idx="3297">
                  <c:v>58.469699999999996</c:v>
                </c:pt>
                <c:pt idx="3298">
                  <c:v>58.473200000000006</c:v>
                </c:pt>
                <c:pt idx="3299">
                  <c:v>58.480499999999999</c:v>
                </c:pt>
                <c:pt idx="3300">
                  <c:v>58.484500000000004</c:v>
                </c:pt>
                <c:pt idx="3301">
                  <c:v>58.484700000000004</c:v>
                </c:pt>
                <c:pt idx="3302">
                  <c:v>58.490400000000001</c:v>
                </c:pt>
                <c:pt idx="3303">
                  <c:v>58.495699999999999</c:v>
                </c:pt>
                <c:pt idx="3304">
                  <c:v>58.499900000000004</c:v>
                </c:pt>
                <c:pt idx="3305">
                  <c:v>58.503399999999999</c:v>
                </c:pt>
                <c:pt idx="3306">
                  <c:v>58.508600000000001</c:v>
                </c:pt>
                <c:pt idx="3307">
                  <c:v>58.513799999999996</c:v>
                </c:pt>
                <c:pt idx="3308">
                  <c:v>58.519599999999997</c:v>
                </c:pt>
                <c:pt idx="3309">
                  <c:v>58.526499999999999</c:v>
                </c:pt>
                <c:pt idx="3310">
                  <c:v>58.533000000000001</c:v>
                </c:pt>
                <c:pt idx="3311">
                  <c:v>58.535700000000006</c:v>
                </c:pt>
                <c:pt idx="3312">
                  <c:v>58.535700000000006</c:v>
                </c:pt>
                <c:pt idx="3313">
                  <c:v>58.540099999999995</c:v>
                </c:pt>
                <c:pt idx="3314">
                  <c:v>58.545899999999996</c:v>
                </c:pt>
                <c:pt idx="3315">
                  <c:v>58.551299999999998</c:v>
                </c:pt>
                <c:pt idx="3316">
                  <c:v>58.556100000000001</c:v>
                </c:pt>
                <c:pt idx="3317">
                  <c:v>58.56</c:v>
                </c:pt>
                <c:pt idx="3318">
                  <c:v>58.5657</c:v>
                </c:pt>
                <c:pt idx="3319">
                  <c:v>58.572299999999998</c:v>
                </c:pt>
                <c:pt idx="3320">
                  <c:v>58.578699999999998</c:v>
                </c:pt>
                <c:pt idx="3321">
                  <c:v>58.5822</c:v>
                </c:pt>
                <c:pt idx="3322">
                  <c:v>58.586500000000001</c:v>
                </c:pt>
                <c:pt idx="3323">
                  <c:v>58.586600000000004</c:v>
                </c:pt>
                <c:pt idx="3324">
                  <c:v>58.591999999999999</c:v>
                </c:pt>
                <c:pt idx="3325">
                  <c:v>58.597099999999998</c:v>
                </c:pt>
                <c:pt idx="3326">
                  <c:v>58.602799999999995</c:v>
                </c:pt>
                <c:pt idx="3327">
                  <c:v>58.607999999999997</c:v>
                </c:pt>
                <c:pt idx="3328">
                  <c:v>58.613199999999999</c:v>
                </c:pt>
                <c:pt idx="3329">
                  <c:v>58.619300000000003</c:v>
                </c:pt>
                <c:pt idx="3330">
                  <c:v>58.627099999999999</c:v>
                </c:pt>
                <c:pt idx="3331">
                  <c:v>58.632899999999999</c:v>
                </c:pt>
                <c:pt idx="3332">
                  <c:v>58.636699999999998</c:v>
                </c:pt>
                <c:pt idx="3333">
                  <c:v>58.641800000000003</c:v>
                </c:pt>
                <c:pt idx="3334">
                  <c:v>58.6419</c:v>
                </c:pt>
                <c:pt idx="3335">
                  <c:v>58.648099999999999</c:v>
                </c:pt>
                <c:pt idx="3336">
                  <c:v>58.652900000000002</c:v>
                </c:pt>
                <c:pt idx="3337">
                  <c:v>58.659100000000002</c:v>
                </c:pt>
                <c:pt idx="3338">
                  <c:v>58.663899999999998</c:v>
                </c:pt>
                <c:pt idx="3339">
                  <c:v>58.668699999999994</c:v>
                </c:pt>
                <c:pt idx="3340">
                  <c:v>58.675900000000006</c:v>
                </c:pt>
                <c:pt idx="3341">
                  <c:v>58.681899999999999</c:v>
                </c:pt>
                <c:pt idx="3342">
                  <c:v>58.686199999999999</c:v>
                </c:pt>
                <c:pt idx="3343">
                  <c:v>58.693299999999994</c:v>
                </c:pt>
                <c:pt idx="3344">
                  <c:v>58.698599999999999</c:v>
                </c:pt>
                <c:pt idx="3345">
                  <c:v>58.698800000000006</c:v>
                </c:pt>
                <c:pt idx="3346">
                  <c:v>58.703199999999995</c:v>
                </c:pt>
                <c:pt idx="3347">
                  <c:v>58.707099999999997</c:v>
                </c:pt>
                <c:pt idx="3348">
                  <c:v>58.7119</c:v>
                </c:pt>
                <c:pt idx="3349">
                  <c:v>58.716099999999997</c:v>
                </c:pt>
                <c:pt idx="3350">
                  <c:v>58.721400000000003</c:v>
                </c:pt>
                <c:pt idx="3351">
                  <c:v>58.729100000000003</c:v>
                </c:pt>
                <c:pt idx="3352">
                  <c:v>58.732999999999997</c:v>
                </c:pt>
                <c:pt idx="3353">
                  <c:v>58.736799999999995</c:v>
                </c:pt>
                <c:pt idx="3354">
                  <c:v>58.741599999999998</c:v>
                </c:pt>
                <c:pt idx="3355">
                  <c:v>58.748599999999996</c:v>
                </c:pt>
                <c:pt idx="3356">
                  <c:v>58.748699999999999</c:v>
                </c:pt>
                <c:pt idx="3357">
                  <c:v>58.752800000000001</c:v>
                </c:pt>
                <c:pt idx="3358">
                  <c:v>58.756799999999998</c:v>
                </c:pt>
                <c:pt idx="3359">
                  <c:v>58.761300000000006</c:v>
                </c:pt>
                <c:pt idx="3360">
                  <c:v>58.767600000000002</c:v>
                </c:pt>
                <c:pt idx="3361">
                  <c:v>58.775500000000001</c:v>
                </c:pt>
                <c:pt idx="3362">
                  <c:v>58.779800000000002</c:v>
                </c:pt>
                <c:pt idx="3363">
                  <c:v>58.783799999999999</c:v>
                </c:pt>
                <c:pt idx="3364">
                  <c:v>58.788899999999998</c:v>
                </c:pt>
                <c:pt idx="3365">
                  <c:v>58.792400000000001</c:v>
                </c:pt>
                <c:pt idx="3366">
                  <c:v>58.796199999999999</c:v>
                </c:pt>
                <c:pt idx="3367">
                  <c:v>58.796300000000002</c:v>
                </c:pt>
                <c:pt idx="3368">
                  <c:v>58.801199999999994</c:v>
                </c:pt>
                <c:pt idx="3369">
                  <c:v>58.805399999999999</c:v>
                </c:pt>
                <c:pt idx="3370">
                  <c:v>58.810200000000002</c:v>
                </c:pt>
                <c:pt idx="3371">
                  <c:v>58.816899999999997</c:v>
                </c:pt>
                <c:pt idx="3372">
                  <c:v>58.823100000000004</c:v>
                </c:pt>
                <c:pt idx="3373">
                  <c:v>58.826299999999996</c:v>
                </c:pt>
                <c:pt idx="3374">
                  <c:v>58.83</c:v>
                </c:pt>
                <c:pt idx="3375">
                  <c:v>58.8339</c:v>
                </c:pt>
                <c:pt idx="3376">
                  <c:v>58.837800000000001</c:v>
                </c:pt>
                <c:pt idx="3377">
                  <c:v>58.842300000000002</c:v>
                </c:pt>
                <c:pt idx="3378">
                  <c:v>58.842400000000005</c:v>
                </c:pt>
                <c:pt idx="3379">
                  <c:v>58.847799999999999</c:v>
                </c:pt>
                <c:pt idx="3380">
                  <c:v>58.851100000000002</c:v>
                </c:pt>
                <c:pt idx="3381">
                  <c:v>58.857600000000005</c:v>
                </c:pt>
                <c:pt idx="3382">
                  <c:v>58.864899999999999</c:v>
                </c:pt>
                <c:pt idx="3383">
                  <c:v>58.868700000000004</c:v>
                </c:pt>
                <c:pt idx="3384">
                  <c:v>58.874299999999998</c:v>
                </c:pt>
                <c:pt idx="3385">
                  <c:v>58.881799999999998</c:v>
                </c:pt>
                <c:pt idx="3386">
                  <c:v>58.885800000000003</c:v>
                </c:pt>
                <c:pt idx="3387">
                  <c:v>58.891600000000004</c:v>
                </c:pt>
                <c:pt idx="3388">
                  <c:v>58.895200000000003</c:v>
                </c:pt>
                <c:pt idx="3389">
                  <c:v>58.895299999999999</c:v>
                </c:pt>
                <c:pt idx="3390">
                  <c:v>58.899899999999995</c:v>
                </c:pt>
                <c:pt idx="3391">
                  <c:v>58.903499999999994</c:v>
                </c:pt>
                <c:pt idx="3392">
                  <c:v>58.910800000000002</c:v>
                </c:pt>
                <c:pt idx="3393">
                  <c:v>58.915099999999995</c:v>
                </c:pt>
                <c:pt idx="3394">
                  <c:v>58.917499999999997</c:v>
                </c:pt>
                <c:pt idx="3395">
                  <c:v>58.921399999999998</c:v>
                </c:pt>
                <c:pt idx="3396">
                  <c:v>58.925600000000003</c:v>
                </c:pt>
                <c:pt idx="3397">
                  <c:v>58.929600000000001</c:v>
                </c:pt>
                <c:pt idx="3398">
                  <c:v>58.933300000000003</c:v>
                </c:pt>
                <c:pt idx="3399">
                  <c:v>58.936799999999998</c:v>
                </c:pt>
                <c:pt idx="3400">
                  <c:v>58.936799999999998</c:v>
                </c:pt>
                <c:pt idx="3401">
                  <c:v>58.940899999999999</c:v>
                </c:pt>
                <c:pt idx="3402">
                  <c:v>58.946199999999997</c:v>
                </c:pt>
                <c:pt idx="3403">
                  <c:v>58.952500000000001</c:v>
                </c:pt>
                <c:pt idx="3404">
                  <c:v>58.956200000000003</c:v>
                </c:pt>
                <c:pt idx="3405">
                  <c:v>58.9602</c:v>
                </c:pt>
                <c:pt idx="3406">
                  <c:v>58.963900000000002</c:v>
                </c:pt>
                <c:pt idx="3407">
                  <c:v>58.967400000000005</c:v>
                </c:pt>
                <c:pt idx="3408">
                  <c:v>58.973400000000005</c:v>
                </c:pt>
                <c:pt idx="3409">
                  <c:v>58.976800000000004</c:v>
                </c:pt>
                <c:pt idx="3410">
                  <c:v>58.980699999999999</c:v>
                </c:pt>
                <c:pt idx="3411">
                  <c:v>58.980699999999999</c:v>
                </c:pt>
                <c:pt idx="3412">
                  <c:v>58.987299999999998</c:v>
                </c:pt>
                <c:pt idx="3413">
                  <c:v>58.994699999999995</c:v>
                </c:pt>
                <c:pt idx="3414">
                  <c:v>58.997399999999999</c:v>
                </c:pt>
                <c:pt idx="3415">
                  <c:v>59.000499999999995</c:v>
                </c:pt>
                <c:pt idx="3416">
                  <c:v>59.003900000000002</c:v>
                </c:pt>
                <c:pt idx="3417">
                  <c:v>59.0077</c:v>
                </c:pt>
                <c:pt idx="3418">
                  <c:v>59.011599999999994</c:v>
                </c:pt>
                <c:pt idx="3419">
                  <c:v>59.016300000000001</c:v>
                </c:pt>
                <c:pt idx="3420">
                  <c:v>59.020800000000001</c:v>
                </c:pt>
                <c:pt idx="3421">
                  <c:v>59.024600000000007</c:v>
                </c:pt>
                <c:pt idx="3422">
                  <c:v>59.024700000000003</c:v>
                </c:pt>
                <c:pt idx="3423">
                  <c:v>59.032499999999999</c:v>
                </c:pt>
                <c:pt idx="3424">
                  <c:v>59.035499999999999</c:v>
                </c:pt>
                <c:pt idx="3425">
                  <c:v>59.0383</c:v>
                </c:pt>
                <c:pt idx="3426">
                  <c:v>59.0426</c:v>
                </c:pt>
                <c:pt idx="3427">
                  <c:v>59.046599999999998</c:v>
                </c:pt>
                <c:pt idx="3428">
                  <c:v>59.050900000000006</c:v>
                </c:pt>
                <c:pt idx="3429">
                  <c:v>59.054900000000004</c:v>
                </c:pt>
                <c:pt idx="3430">
                  <c:v>59.058399999999999</c:v>
                </c:pt>
                <c:pt idx="3431">
                  <c:v>59.062999999999995</c:v>
                </c:pt>
                <c:pt idx="3432">
                  <c:v>59.070999999999998</c:v>
                </c:pt>
                <c:pt idx="3433">
                  <c:v>59.071199999999997</c:v>
                </c:pt>
                <c:pt idx="3434">
                  <c:v>59.077200000000005</c:v>
                </c:pt>
                <c:pt idx="3435">
                  <c:v>59.08</c:v>
                </c:pt>
                <c:pt idx="3436">
                  <c:v>59.084800000000001</c:v>
                </c:pt>
                <c:pt idx="3437">
                  <c:v>59.090200000000003</c:v>
                </c:pt>
                <c:pt idx="3438">
                  <c:v>59.093299999999999</c:v>
                </c:pt>
                <c:pt idx="3439">
                  <c:v>59.097299999999997</c:v>
                </c:pt>
                <c:pt idx="3440">
                  <c:v>59.101500000000001</c:v>
                </c:pt>
                <c:pt idx="3441">
                  <c:v>59.107300000000002</c:v>
                </c:pt>
                <c:pt idx="3442">
                  <c:v>59.113600000000005</c:v>
                </c:pt>
                <c:pt idx="3443">
                  <c:v>59.121100000000006</c:v>
                </c:pt>
                <c:pt idx="3444">
                  <c:v>59.121300000000005</c:v>
                </c:pt>
                <c:pt idx="3445">
                  <c:v>59.125299999999996</c:v>
                </c:pt>
                <c:pt idx="3446">
                  <c:v>59.128999999999998</c:v>
                </c:pt>
                <c:pt idx="3447">
                  <c:v>59.132999999999996</c:v>
                </c:pt>
                <c:pt idx="3448">
                  <c:v>59.136400000000002</c:v>
                </c:pt>
                <c:pt idx="3449">
                  <c:v>59.1402</c:v>
                </c:pt>
                <c:pt idx="3450">
                  <c:v>59.145200000000003</c:v>
                </c:pt>
                <c:pt idx="3451">
                  <c:v>59.15</c:v>
                </c:pt>
                <c:pt idx="3452">
                  <c:v>59.153599999999997</c:v>
                </c:pt>
                <c:pt idx="3453">
                  <c:v>59.160499999999999</c:v>
                </c:pt>
                <c:pt idx="3454">
                  <c:v>59.163499999999999</c:v>
                </c:pt>
                <c:pt idx="3455">
                  <c:v>59.163599999999995</c:v>
                </c:pt>
                <c:pt idx="3456">
                  <c:v>59.167200000000001</c:v>
                </c:pt>
                <c:pt idx="3457">
                  <c:v>59.171300000000002</c:v>
                </c:pt>
                <c:pt idx="3458">
                  <c:v>59.175400000000003</c:v>
                </c:pt>
                <c:pt idx="3459">
                  <c:v>59.180099999999996</c:v>
                </c:pt>
                <c:pt idx="3460">
                  <c:v>59.185700000000004</c:v>
                </c:pt>
                <c:pt idx="3461">
                  <c:v>59.190100000000001</c:v>
                </c:pt>
                <c:pt idx="3462">
                  <c:v>59.195299999999996</c:v>
                </c:pt>
                <c:pt idx="3463">
                  <c:v>59.202200000000005</c:v>
                </c:pt>
                <c:pt idx="3464">
                  <c:v>59.207599999999999</c:v>
                </c:pt>
                <c:pt idx="3465">
                  <c:v>59.210899999999995</c:v>
                </c:pt>
                <c:pt idx="3466">
                  <c:v>59.210899999999995</c:v>
                </c:pt>
                <c:pt idx="3467">
                  <c:v>59.215200000000003</c:v>
                </c:pt>
                <c:pt idx="3468">
                  <c:v>59.220799999999997</c:v>
                </c:pt>
                <c:pt idx="3469">
                  <c:v>59.224699999999999</c:v>
                </c:pt>
                <c:pt idx="3470">
                  <c:v>59.229100000000003</c:v>
                </c:pt>
                <c:pt idx="3471">
                  <c:v>59.2331</c:v>
                </c:pt>
                <c:pt idx="3472">
                  <c:v>59.237299999999998</c:v>
                </c:pt>
                <c:pt idx="3473">
                  <c:v>59.244499999999995</c:v>
                </c:pt>
                <c:pt idx="3474">
                  <c:v>59.2517</c:v>
                </c:pt>
                <c:pt idx="3475">
                  <c:v>59.253800000000005</c:v>
                </c:pt>
                <c:pt idx="3476">
                  <c:v>59.256399999999999</c:v>
                </c:pt>
                <c:pt idx="3477">
                  <c:v>59.256499999999996</c:v>
                </c:pt>
                <c:pt idx="3478">
                  <c:v>59.259699999999995</c:v>
                </c:pt>
                <c:pt idx="3479">
                  <c:v>59.263799999999996</c:v>
                </c:pt>
                <c:pt idx="3480">
                  <c:v>59.268099999999997</c:v>
                </c:pt>
                <c:pt idx="3481">
                  <c:v>59.272300000000001</c:v>
                </c:pt>
                <c:pt idx="3482">
                  <c:v>59.276500000000006</c:v>
                </c:pt>
                <c:pt idx="3483">
                  <c:v>59.280999999999999</c:v>
                </c:pt>
                <c:pt idx="3484">
                  <c:v>59.287500000000001</c:v>
                </c:pt>
                <c:pt idx="3485">
                  <c:v>59.290700000000001</c:v>
                </c:pt>
                <c:pt idx="3486">
                  <c:v>59.2943</c:v>
                </c:pt>
                <c:pt idx="3487">
                  <c:v>59.298099999999998</c:v>
                </c:pt>
                <c:pt idx="3488">
                  <c:v>59.298200000000001</c:v>
                </c:pt>
                <c:pt idx="3489">
                  <c:v>59.301600000000001</c:v>
                </c:pt>
                <c:pt idx="3490">
                  <c:v>59.305599999999998</c:v>
                </c:pt>
                <c:pt idx="3491">
                  <c:v>59.309699999999999</c:v>
                </c:pt>
                <c:pt idx="3492">
                  <c:v>59.313400000000001</c:v>
                </c:pt>
                <c:pt idx="3493">
                  <c:v>59.316699999999997</c:v>
                </c:pt>
                <c:pt idx="3494">
                  <c:v>59.321800000000003</c:v>
                </c:pt>
                <c:pt idx="3495">
                  <c:v>59.327199999999998</c:v>
                </c:pt>
                <c:pt idx="3496">
                  <c:v>59.330800000000004</c:v>
                </c:pt>
                <c:pt idx="3497">
                  <c:v>59.334900000000005</c:v>
                </c:pt>
                <c:pt idx="3498">
                  <c:v>59.3416</c:v>
                </c:pt>
                <c:pt idx="3499">
                  <c:v>59.341699999999996</c:v>
                </c:pt>
                <c:pt idx="3500">
                  <c:v>59.345099999999995</c:v>
                </c:pt>
                <c:pt idx="3501">
                  <c:v>59.347900000000003</c:v>
                </c:pt>
                <c:pt idx="3502">
                  <c:v>59.351199999999999</c:v>
                </c:pt>
                <c:pt idx="3503">
                  <c:v>59.3551</c:v>
                </c:pt>
                <c:pt idx="3504">
                  <c:v>59.359700000000004</c:v>
                </c:pt>
                <c:pt idx="3505">
                  <c:v>59.364399999999996</c:v>
                </c:pt>
                <c:pt idx="3506">
                  <c:v>59.367400000000004</c:v>
                </c:pt>
                <c:pt idx="3507">
                  <c:v>59.371499999999997</c:v>
                </c:pt>
                <c:pt idx="3508">
                  <c:v>59.375</c:v>
                </c:pt>
                <c:pt idx="3509">
                  <c:v>59.378800000000005</c:v>
                </c:pt>
                <c:pt idx="3510">
                  <c:v>59.378900000000002</c:v>
                </c:pt>
                <c:pt idx="3511">
                  <c:v>59.381700000000002</c:v>
                </c:pt>
                <c:pt idx="3512">
                  <c:v>59.385599999999997</c:v>
                </c:pt>
                <c:pt idx="3513">
                  <c:v>59.389200000000002</c:v>
                </c:pt>
                <c:pt idx="3514">
                  <c:v>59.394000000000005</c:v>
                </c:pt>
                <c:pt idx="3515">
                  <c:v>59.401400000000002</c:v>
                </c:pt>
                <c:pt idx="3516">
                  <c:v>59.4056</c:v>
                </c:pt>
                <c:pt idx="3517">
                  <c:v>59.409399999999998</c:v>
                </c:pt>
                <c:pt idx="3518">
                  <c:v>59.413699999999999</c:v>
                </c:pt>
                <c:pt idx="3519">
                  <c:v>59.417400000000001</c:v>
                </c:pt>
                <c:pt idx="3520">
                  <c:v>59.421099999999996</c:v>
                </c:pt>
                <c:pt idx="3521">
                  <c:v>59.421199999999999</c:v>
                </c:pt>
                <c:pt idx="3522">
                  <c:v>59.4268</c:v>
                </c:pt>
                <c:pt idx="3523">
                  <c:v>59.431800000000003</c:v>
                </c:pt>
                <c:pt idx="3524">
                  <c:v>59.4392</c:v>
                </c:pt>
                <c:pt idx="3525">
                  <c:v>59.446899999999999</c:v>
                </c:pt>
                <c:pt idx="3526">
                  <c:v>59.452100000000002</c:v>
                </c:pt>
                <c:pt idx="3527">
                  <c:v>59.455300000000001</c:v>
                </c:pt>
                <c:pt idx="3528">
                  <c:v>59.4587</c:v>
                </c:pt>
                <c:pt idx="3529">
                  <c:v>59.463000000000001</c:v>
                </c:pt>
                <c:pt idx="3530">
                  <c:v>59.467199999999998</c:v>
                </c:pt>
                <c:pt idx="3531">
                  <c:v>59.470799999999997</c:v>
                </c:pt>
                <c:pt idx="3532">
                  <c:v>59.4709</c:v>
                </c:pt>
                <c:pt idx="3533">
                  <c:v>59.474499999999999</c:v>
                </c:pt>
                <c:pt idx="3534">
                  <c:v>59.478099999999998</c:v>
                </c:pt>
                <c:pt idx="3535">
                  <c:v>59.483800000000002</c:v>
                </c:pt>
                <c:pt idx="3536">
                  <c:v>59.491299999999995</c:v>
                </c:pt>
                <c:pt idx="3537">
                  <c:v>59.492999999999995</c:v>
                </c:pt>
                <c:pt idx="3538">
                  <c:v>59.496599999999994</c:v>
                </c:pt>
                <c:pt idx="3539">
                  <c:v>59.501300000000001</c:v>
                </c:pt>
                <c:pt idx="3540">
                  <c:v>59.505200000000002</c:v>
                </c:pt>
                <c:pt idx="3541">
                  <c:v>59.509799999999998</c:v>
                </c:pt>
                <c:pt idx="3542">
                  <c:v>59.513400000000004</c:v>
                </c:pt>
                <c:pt idx="3543">
                  <c:v>59.513499999999993</c:v>
                </c:pt>
                <c:pt idx="3544">
                  <c:v>59.516300000000001</c:v>
                </c:pt>
                <c:pt idx="3545">
                  <c:v>59.520299999999999</c:v>
                </c:pt>
                <c:pt idx="3546">
                  <c:v>59.526000000000003</c:v>
                </c:pt>
                <c:pt idx="3547">
                  <c:v>59.528999999999996</c:v>
                </c:pt>
                <c:pt idx="3548">
                  <c:v>59.532799999999995</c:v>
                </c:pt>
                <c:pt idx="3549">
                  <c:v>59.5364</c:v>
                </c:pt>
                <c:pt idx="3550">
                  <c:v>59.540399999999998</c:v>
                </c:pt>
                <c:pt idx="3551">
                  <c:v>59.543799999999997</c:v>
                </c:pt>
                <c:pt idx="3552">
                  <c:v>59.547599999999996</c:v>
                </c:pt>
                <c:pt idx="3553">
                  <c:v>59.551200000000001</c:v>
                </c:pt>
                <c:pt idx="3554">
                  <c:v>59.551300000000005</c:v>
                </c:pt>
                <c:pt idx="3555">
                  <c:v>59.555199999999999</c:v>
                </c:pt>
                <c:pt idx="3556">
                  <c:v>59.56</c:v>
                </c:pt>
                <c:pt idx="3557">
                  <c:v>59.566000000000003</c:v>
                </c:pt>
                <c:pt idx="3558">
                  <c:v>59.569200000000002</c:v>
                </c:pt>
                <c:pt idx="3559">
                  <c:v>59.572899999999997</c:v>
                </c:pt>
                <c:pt idx="3560">
                  <c:v>59.576900000000002</c:v>
                </c:pt>
                <c:pt idx="3561">
                  <c:v>59.581099999999999</c:v>
                </c:pt>
                <c:pt idx="3562">
                  <c:v>59.584499999999998</c:v>
                </c:pt>
                <c:pt idx="3563">
                  <c:v>59.588500000000003</c:v>
                </c:pt>
                <c:pt idx="3564">
                  <c:v>59.592500000000001</c:v>
                </c:pt>
                <c:pt idx="3565">
                  <c:v>59.592700000000001</c:v>
                </c:pt>
                <c:pt idx="3566">
                  <c:v>59.6</c:v>
                </c:pt>
                <c:pt idx="3567">
                  <c:v>59.607300000000002</c:v>
                </c:pt>
                <c:pt idx="3568">
                  <c:v>59.610999999999997</c:v>
                </c:pt>
                <c:pt idx="3569">
                  <c:v>59.614599999999996</c:v>
                </c:pt>
                <c:pt idx="3570">
                  <c:v>59.617899999999999</c:v>
                </c:pt>
                <c:pt idx="3571">
                  <c:v>59.622399999999999</c:v>
                </c:pt>
                <c:pt idx="3572">
                  <c:v>59.627499999999998</c:v>
                </c:pt>
                <c:pt idx="3573">
                  <c:v>59.630600000000001</c:v>
                </c:pt>
                <c:pt idx="3574">
                  <c:v>59.634600000000006</c:v>
                </c:pt>
                <c:pt idx="3575">
                  <c:v>59.639499999999998</c:v>
                </c:pt>
                <c:pt idx="3576">
                  <c:v>59.639600000000002</c:v>
                </c:pt>
                <c:pt idx="3577">
                  <c:v>59.647300000000001</c:v>
                </c:pt>
                <c:pt idx="3578">
                  <c:v>59.651500000000006</c:v>
                </c:pt>
                <c:pt idx="3579">
                  <c:v>59.6554</c:v>
                </c:pt>
                <c:pt idx="3580">
                  <c:v>59.6601</c:v>
                </c:pt>
                <c:pt idx="3581">
                  <c:v>59.664000000000001</c:v>
                </c:pt>
                <c:pt idx="3582">
                  <c:v>59.6678</c:v>
                </c:pt>
                <c:pt idx="3583">
                  <c:v>59.671299999999995</c:v>
                </c:pt>
                <c:pt idx="3584">
                  <c:v>59.674799999999998</c:v>
                </c:pt>
                <c:pt idx="3585">
                  <c:v>59.6785</c:v>
                </c:pt>
                <c:pt idx="3586">
                  <c:v>59.684899999999999</c:v>
                </c:pt>
                <c:pt idx="3587">
                  <c:v>59.685000000000002</c:v>
                </c:pt>
                <c:pt idx="3588">
                  <c:v>59.691300000000005</c:v>
                </c:pt>
                <c:pt idx="3589">
                  <c:v>59.694600000000001</c:v>
                </c:pt>
                <c:pt idx="3590">
                  <c:v>59.697899999999997</c:v>
                </c:pt>
                <c:pt idx="3591">
                  <c:v>59.700800000000001</c:v>
                </c:pt>
                <c:pt idx="3592">
                  <c:v>59.704899999999995</c:v>
                </c:pt>
                <c:pt idx="3593">
                  <c:v>59.7087</c:v>
                </c:pt>
                <c:pt idx="3594">
                  <c:v>59.712400000000002</c:v>
                </c:pt>
                <c:pt idx="3595">
                  <c:v>59.716699999999996</c:v>
                </c:pt>
                <c:pt idx="3596">
                  <c:v>59.7226</c:v>
                </c:pt>
                <c:pt idx="3597">
                  <c:v>59.73</c:v>
                </c:pt>
                <c:pt idx="3598">
                  <c:v>59.7301</c:v>
                </c:pt>
                <c:pt idx="3599">
                  <c:v>59.732399999999998</c:v>
                </c:pt>
                <c:pt idx="3600">
                  <c:v>59.7363</c:v>
                </c:pt>
                <c:pt idx="3601">
                  <c:v>59.740099999999998</c:v>
                </c:pt>
                <c:pt idx="3602">
                  <c:v>59.743900000000004</c:v>
                </c:pt>
                <c:pt idx="3603">
                  <c:v>59.747799999999998</c:v>
                </c:pt>
                <c:pt idx="3604">
                  <c:v>59.751600000000003</c:v>
                </c:pt>
                <c:pt idx="3605">
                  <c:v>59.755800000000001</c:v>
                </c:pt>
                <c:pt idx="3606">
                  <c:v>59.761500000000005</c:v>
                </c:pt>
                <c:pt idx="3607">
                  <c:v>59.769299999999994</c:v>
                </c:pt>
                <c:pt idx="3608">
                  <c:v>59.772800000000004</c:v>
                </c:pt>
                <c:pt idx="3609">
                  <c:v>59.7729</c:v>
                </c:pt>
                <c:pt idx="3610">
                  <c:v>59.775700000000001</c:v>
                </c:pt>
                <c:pt idx="3611">
                  <c:v>59.779499999999999</c:v>
                </c:pt>
                <c:pt idx="3612">
                  <c:v>59.783099999999997</c:v>
                </c:pt>
                <c:pt idx="3613">
                  <c:v>59.787300000000002</c:v>
                </c:pt>
                <c:pt idx="3614">
                  <c:v>59.791999999999994</c:v>
                </c:pt>
                <c:pt idx="3615">
                  <c:v>59.796700000000001</c:v>
                </c:pt>
                <c:pt idx="3616">
                  <c:v>59.802199999999999</c:v>
                </c:pt>
                <c:pt idx="3617">
                  <c:v>59.810099999999998</c:v>
                </c:pt>
                <c:pt idx="3618">
                  <c:v>59.816599999999994</c:v>
                </c:pt>
                <c:pt idx="3619">
                  <c:v>59.819200000000002</c:v>
                </c:pt>
                <c:pt idx="3620">
                  <c:v>59.819200000000002</c:v>
                </c:pt>
                <c:pt idx="3621">
                  <c:v>59.823300000000003</c:v>
                </c:pt>
                <c:pt idx="3622">
                  <c:v>59.826999999999998</c:v>
                </c:pt>
                <c:pt idx="3623">
                  <c:v>59.829599999999999</c:v>
                </c:pt>
                <c:pt idx="3624">
                  <c:v>59.832000000000001</c:v>
                </c:pt>
                <c:pt idx="3625">
                  <c:v>59.834900000000005</c:v>
                </c:pt>
                <c:pt idx="3626">
                  <c:v>59.838299999999997</c:v>
                </c:pt>
                <c:pt idx="3627">
                  <c:v>59.843699999999998</c:v>
                </c:pt>
                <c:pt idx="3628">
                  <c:v>59.848300000000002</c:v>
                </c:pt>
                <c:pt idx="3629">
                  <c:v>59.8521</c:v>
                </c:pt>
                <c:pt idx="3630">
                  <c:v>59.855499999999999</c:v>
                </c:pt>
                <c:pt idx="3631">
                  <c:v>59.855600000000003</c:v>
                </c:pt>
                <c:pt idx="3632">
                  <c:v>59.86</c:v>
                </c:pt>
                <c:pt idx="3633">
                  <c:v>59.864399999999996</c:v>
                </c:pt>
                <c:pt idx="3634">
                  <c:v>59.867899999999999</c:v>
                </c:pt>
                <c:pt idx="3635">
                  <c:v>59.871899999999997</c:v>
                </c:pt>
                <c:pt idx="3636">
                  <c:v>59.875699999999995</c:v>
                </c:pt>
                <c:pt idx="3637">
                  <c:v>59.881399999999999</c:v>
                </c:pt>
                <c:pt idx="3638">
                  <c:v>59.889199999999995</c:v>
                </c:pt>
                <c:pt idx="3639">
                  <c:v>59.8949</c:v>
                </c:pt>
                <c:pt idx="3640">
                  <c:v>59.898699999999998</c:v>
                </c:pt>
                <c:pt idx="3641">
                  <c:v>59.903600000000004</c:v>
                </c:pt>
                <c:pt idx="3642">
                  <c:v>59.903600000000004</c:v>
                </c:pt>
                <c:pt idx="3643">
                  <c:v>59.9071</c:v>
                </c:pt>
                <c:pt idx="3644">
                  <c:v>59.910299999999999</c:v>
                </c:pt>
                <c:pt idx="3645">
                  <c:v>59.9146</c:v>
                </c:pt>
                <c:pt idx="3646">
                  <c:v>59.918500000000002</c:v>
                </c:pt>
                <c:pt idx="3647">
                  <c:v>59.9223</c:v>
                </c:pt>
                <c:pt idx="3648">
                  <c:v>59.929700000000004</c:v>
                </c:pt>
                <c:pt idx="3649">
                  <c:v>59.936700000000002</c:v>
                </c:pt>
                <c:pt idx="3650">
                  <c:v>59.941500000000005</c:v>
                </c:pt>
                <c:pt idx="3651">
                  <c:v>59.945499999999996</c:v>
                </c:pt>
                <c:pt idx="3652">
                  <c:v>59.949599999999997</c:v>
                </c:pt>
                <c:pt idx="3653">
                  <c:v>59.949599999999997</c:v>
                </c:pt>
                <c:pt idx="3654">
                  <c:v>59.953099999999999</c:v>
                </c:pt>
                <c:pt idx="3655">
                  <c:v>59.956799999999994</c:v>
                </c:pt>
                <c:pt idx="3656">
                  <c:v>59.960799999999999</c:v>
                </c:pt>
                <c:pt idx="3657">
                  <c:v>59.964799999999997</c:v>
                </c:pt>
                <c:pt idx="3658">
                  <c:v>59.9724</c:v>
                </c:pt>
                <c:pt idx="3659">
                  <c:v>59.979799999999997</c:v>
                </c:pt>
                <c:pt idx="3660">
                  <c:v>59.982500000000002</c:v>
                </c:pt>
                <c:pt idx="3661">
                  <c:v>59.985399999999998</c:v>
                </c:pt>
                <c:pt idx="3662">
                  <c:v>59.988800000000005</c:v>
                </c:pt>
                <c:pt idx="3663">
                  <c:v>59.9925</c:v>
                </c:pt>
                <c:pt idx="3664">
                  <c:v>59.992600000000003</c:v>
                </c:pt>
                <c:pt idx="3665">
                  <c:v>59.997199999999999</c:v>
                </c:pt>
                <c:pt idx="3666">
                  <c:v>60.001400000000004</c:v>
                </c:pt>
                <c:pt idx="3667">
                  <c:v>60.005900000000004</c:v>
                </c:pt>
                <c:pt idx="3668">
                  <c:v>60.012700000000002</c:v>
                </c:pt>
                <c:pt idx="3669">
                  <c:v>60.020499999999998</c:v>
                </c:pt>
                <c:pt idx="3670">
                  <c:v>60.025199999999998</c:v>
                </c:pt>
                <c:pt idx="3671">
                  <c:v>60.0289</c:v>
                </c:pt>
                <c:pt idx="3672">
                  <c:v>60.032899999999998</c:v>
                </c:pt>
                <c:pt idx="3673">
                  <c:v>60.036499999999997</c:v>
                </c:pt>
                <c:pt idx="3674">
                  <c:v>60.041499999999999</c:v>
                </c:pt>
                <c:pt idx="3675">
                  <c:v>60.041600000000003</c:v>
                </c:pt>
                <c:pt idx="3676">
                  <c:v>60.047600000000003</c:v>
                </c:pt>
                <c:pt idx="3677">
                  <c:v>60.050600000000003</c:v>
                </c:pt>
                <c:pt idx="3678">
                  <c:v>60.0548</c:v>
                </c:pt>
                <c:pt idx="3679">
                  <c:v>60.0623</c:v>
                </c:pt>
                <c:pt idx="3680">
                  <c:v>60.066799999999994</c:v>
                </c:pt>
                <c:pt idx="3681">
                  <c:v>60.070400000000006</c:v>
                </c:pt>
                <c:pt idx="3682">
                  <c:v>60.074399999999997</c:v>
                </c:pt>
                <c:pt idx="3683">
                  <c:v>60.078399999999995</c:v>
                </c:pt>
                <c:pt idx="3684">
                  <c:v>60.082099999999997</c:v>
                </c:pt>
                <c:pt idx="3685">
                  <c:v>60.085899999999995</c:v>
                </c:pt>
                <c:pt idx="3686">
                  <c:v>60.085999999999999</c:v>
                </c:pt>
                <c:pt idx="3687">
                  <c:v>60.091799999999999</c:v>
                </c:pt>
                <c:pt idx="3688">
                  <c:v>60.097900000000003</c:v>
                </c:pt>
                <c:pt idx="3689">
                  <c:v>60.105600000000003</c:v>
                </c:pt>
                <c:pt idx="3690">
                  <c:v>60.113100000000003</c:v>
                </c:pt>
                <c:pt idx="3691">
                  <c:v>60.116299999999995</c:v>
                </c:pt>
                <c:pt idx="3692">
                  <c:v>60.119699999999995</c:v>
                </c:pt>
                <c:pt idx="3693">
                  <c:v>60.1235</c:v>
                </c:pt>
                <c:pt idx="3694">
                  <c:v>60.126899999999999</c:v>
                </c:pt>
                <c:pt idx="3695">
                  <c:v>60.130500000000005</c:v>
                </c:pt>
                <c:pt idx="3696">
                  <c:v>60.133800000000001</c:v>
                </c:pt>
                <c:pt idx="3697">
                  <c:v>60.133800000000001</c:v>
                </c:pt>
                <c:pt idx="3698">
                  <c:v>60.138100000000001</c:v>
                </c:pt>
                <c:pt idx="3699">
                  <c:v>60.143000000000001</c:v>
                </c:pt>
                <c:pt idx="3700">
                  <c:v>60.150700000000001</c:v>
                </c:pt>
                <c:pt idx="3701">
                  <c:v>60.1556</c:v>
                </c:pt>
                <c:pt idx="3702">
                  <c:v>60.158700000000003</c:v>
                </c:pt>
                <c:pt idx="3703">
                  <c:v>60.163399999999996</c:v>
                </c:pt>
                <c:pt idx="3704">
                  <c:v>60.168999999999997</c:v>
                </c:pt>
                <c:pt idx="3705">
                  <c:v>60.172499999999999</c:v>
                </c:pt>
                <c:pt idx="3706">
                  <c:v>60.1768</c:v>
                </c:pt>
                <c:pt idx="3707">
                  <c:v>60.1828</c:v>
                </c:pt>
                <c:pt idx="3708">
                  <c:v>60.182899999999997</c:v>
                </c:pt>
                <c:pt idx="3709">
                  <c:v>60.188499999999998</c:v>
                </c:pt>
                <c:pt idx="3710">
                  <c:v>60.196399999999997</c:v>
                </c:pt>
                <c:pt idx="3711">
                  <c:v>60.201499999999996</c:v>
                </c:pt>
                <c:pt idx="3712">
                  <c:v>60.204500000000003</c:v>
                </c:pt>
                <c:pt idx="3713">
                  <c:v>60.208300000000001</c:v>
                </c:pt>
                <c:pt idx="3714">
                  <c:v>60.212300000000006</c:v>
                </c:pt>
                <c:pt idx="3715">
                  <c:v>60.216300000000004</c:v>
                </c:pt>
                <c:pt idx="3716">
                  <c:v>60.220299999999995</c:v>
                </c:pt>
                <c:pt idx="3717">
                  <c:v>60.2241</c:v>
                </c:pt>
                <c:pt idx="3718">
                  <c:v>60.227699999999999</c:v>
                </c:pt>
                <c:pt idx="3719">
                  <c:v>60.227799999999995</c:v>
                </c:pt>
                <c:pt idx="3720">
                  <c:v>60.235799999999998</c:v>
                </c:pt>
                <c:pt idx="3721">
                  <c:v>60.242600000000003</c:v>
                </c:pt>
                <c:pt idx="3722">
                  <c:v>60.245399999999997</c:v>
                </c:pt>
                <c:pt idx="3723">
                  <c:v>60.249499999999998</c:v>
                </c:pt>
                <c:pt idx="3724">
                  <c:v>60.253099999999996</c:v>
                </c:pt>
                <c:pt idx="3725">
                  <c:v>60.256999999999998</c:v>
                </c:pt>
                <c:pt idx="3726">
                  <c:v>60.260800000000003</c:v>
                </c:pt>
                <c:pt idx="3727">
                  <c:v>60.264099999999999</c:v>
                </c:pt>
                <c:pt idx="3728">
                  <c:v>60.2682</c:v>
                </c:pt>
                <c:pt idx="3729">
                  <c:v>60.275000000000006</c:v>
                </c:pt>
                <c:pt idx="3730">
                  <c:v>60.275099999999995</c:v>
                </c:pt>
                <c:pt idx="3731">
                  <c:v>60.282600000000002</c:v>
                </c:pt>
                <c:pt idx="3732">
                  <c:v>60.2849</c:v>
                </c:pt>
                <c:pt idx="3733">
                  <c:v>60.287700000000001</c:v>
                </c:pt>
                <c:pt idx="3734">
                  <c:v>60.292099999999998</c:v>
                </c:pt>
                <c:pt idx="3735">
                  <c:v>60.296199999999999</c:v>
                </c:pt>
                <c:pt idx="3736">
                  <c:v>60.3003</c:v>
                </c:pt>
                <c:pt idx="3737">
                  <c:v>60.3035</c:v>
                </c:pt>
                <c:pt idx="3738">
                  <c:v>60.306400000000004</c:v>
                </c:pt>
                <c:pt idx="3739">
                  <c:v>60.310099999999998</c:v>
                </c:pt>
                <c:pt idx="3740">
                  <c:v>60.314100000000003</c:v>
                </c:pt>
                <c:pt idx="3741">
                  <c:v>60.314100000000003</c:v>
                </c:pt>
                <c:pt idx="3742">
                  <c:v>60.317399999999999</c:v>
                </c:pt>
                <c:pt idx="3743">
                  <c:v>60.321100000000001</c:v>
                </c:pt>
                <c:pt idx="3744">
                  <c:v>60.325099999999999</c:v>
                </c:pt>
                <c:pt idx="3745">
                  <c:v>60.328199999999995</c:v>
                </c:pt>
                <c:pt idx="3746">
                  <c:v>60.330599999999997</c:v>
                </c:pt>
                <c:pt idx="3747">
                  <c:v>60.3337</c:v>
                </c:pt>
                <c:pt idx="3748">
                  <c:v>60.337000000000003</c:v>
                </c:pt>
                <c:pt idx="3749">
                  <c:v>60.340900000000005</c:v>
                </c:pt>
                <c:pt idx="3750">
                  <c:v>60.345199999999998</c:v>
                </c:pt>
                <c:pt idx="3751">
                  <c:v>60.3489</c:v>
                </c:pt>
                <c:pt idx="3752">
                  <c:v>60.3489</c:v>
                </c:pt>
                <c:pt idx="3753">
                  <c:v>60.351599999999998</c:v>
                </c:pt>
                <c:pt idx="3754">
                  <c:v>60.354799999999997</c:v>
                </c:pt>
                <c:pt idx="3755">
                  <c:v>60.358799999999995</c:v>
                </c:pt>
                <c:pt idx="3756">
                  <c:v>60.362399999999994</c:v>
                </c:pt>
                <c:pt idx="3757">
                  <c:v>60.365400000000001</c:v>
                </c:pt>
                <c:pt idx="3758">
                  <c:v>60.3688</c:v>
                </c:pt>
                <c:pt idx="3759">
                  <c:v>60.372199999999999</c:v>
                </c:pt>
                <c:pt idx="3760">
                  <c:v>60.376399999999997</c:v>
                </c:pt>
                <c:pt idx="3761">
                  <c:v>60.380400000000002</c:v>
                </c:pt>
                <c:pt idx="3762">
                  <c:v>60.383299999999998</c:v>
                </c:pt>
                <c:pt idx="3763">
                  <c:v>60.383399999999995</c:v>
                </c:pt>
                <c:pt idx="3764">
                  <c:v>60.386000000000003</c:v>
                </c:pt>
                <c:pt idx="3765">
                  <c:v>60.389299999999999</c:v>
                </c:pt>
                <c:pt idx="3766">
                  <c:v>60.392400000000002</c:v>
                </c:pt>
                <c:pt idx="3767">
                  <c:v>60.395600000000002</c:v>
                </c:pt>
                <c:pt idx="3768">
                  <c:v>60.3994</c:v>
                </c:pt>
                <c:pt idx="3769">
                  <c:v>60.403400000000005</c:v>
                </c:pt>
                <c:pt idx="3770">
                  <c:v>60.407600000000002</c:v>
                </c:pt>
                <c:pt idx="3771">
                  <c:v>60.411699999999996</c:v>
                </c:pt>
                <c:pt idx="3772">
                  <c:v>60.414299999999997</c:v>
                </c:pt>
                <c:pt idx="3773">
                  <c:v>60.416699999999999</c:v>
                </c:pt>
                <c:pt idx="3774">
                  <c:v>60.416699999999999</c:v>
                </c:pt>
                <c:pt idx="3775">
                  <c:v>60.419499999999999</c:v>
                </c:pt>
                <c:pt idx="3776">
                  <c:v>60.422400000000003</c:v>
                </c:pt>
                <c:pt idx="3777">
                  <c:v>60.426100000000005</c:v>
                </c:pt>
                <c:pt idx="3778">
                  <c:v>60.428899999999999</c:v>
                </c:pt>
                <c:pt idx="3779">
                  <c:v>60.432299999999998</c:v>
                </c:pt>
                <c:pt idx="3780">
                  <c:v>60.436700000000002</c:v>
                </c:pt>
                <c:pt idx="3781">
                  <c:v>60.440800000000003</c:v>
                </c:pt>
                <c:pt idx="3782">
                  <c:v>60.444199999999995</c:v>
                </c:pt>
                <c:pt idx="3783">
                  <c:v>60.447599999999994</c:v>
                </c:pt>
                <c:pt idx="3784">
                  <c:v>60.450499999999998</c:v>
                </c:pt>
                <c:pt idx="3785">
                  <c:v>60.450600000000001</c:v>
                </c:pt>
                <c:pt idx="3786">
                  <c:v>60.453299999999999</c:v>
                </c:pt>
                <c:pt idx="3787">
                  <c:v>60.456200000000003</c:v>
                </c:pt>
                <c:pt idx="3788">
                  <c:v>60.458799999999997</c:v>
                </c:pt>
                <c:pt idx="3789">
                  <c:v>60.462599999999995</c:v>
                </c:pt>
                <c:pt idx="3790">
                  <c:v>60.466399999999993</c:v>
                </c:pt>
                <c:pt idx="3791">
                  <c:v>60.470299999999995</c:v>
                </c:pt>
                <c:pt idx="3792">
                  <c:v>60.474299999999999</c:v>
                </c:pt>
                <c:pt idx="3793">
                  <c:v>60.476199999999999</c:v>
                </c:pt>
                <c:pt idx="3794">
                  <c:v>60.479300000000002</c:v>
                </c:pt>
                <c:pt idx="3795">
                  <c:v>60.482700000000001</c:v>
                </c:pt>
                <c:pt idx="3796">
                  <c:v>60.482700000000001</c:v>
                </c:pt>
                <c:pt idx="3797">
                  <c:v>60.485999999999997</c:v>
                </c:pt>
                <c:pt idx="3798">
                  <c:v>60.489699999999999</c:v>
                </c:pt>
                <c:pt idx="3799">
                  <c:v>60.4925</c:v>
                </c:pt>
                <c:pt idx="3800">
                  <c:v>60.4955</c:v>
                </c:pt>
                <c:pt idx="3801">
                  <c:v>60.499499999999998</c:v>
                </c:pt>
                <c:pt idx="3802">
                  <c:v>60.503800000000005</c:v>
                </c:pt>
                <c:pt idx="3803">
                  <c:v>60.506799999999998</c:v>
                </c:pt>
                <c:pt idx="3804">
                  <c:v>60.509900000000002</c:v>
                </c:pt>
                <c:pt idx="3805">
                  <c:v>60.513400000000004</c:v>
                </c:pt>
                <c:pt idx="3806">
                  <c:v>60.516599999999997</c:v>
                </c:pt>
                <c:pt idx="3807">
                  <c:v>60.516599999999997</c:v>
                </c:pt>
                <c:pt idx="3808">
                  <c:v>60.519499999999994</c:v>
                </c:pt>
                <c:pt idx="3809">
                  <c:v>60.523200000000003</c:v>
                </c:pt>
                <c:pt idx="3810">
                  <c:v>60.526499999999999</c:v>
                </c:pt>
                <c:pt idx="3811">
                  <c:v>60.530300000000004</c:v>
                </c:pt>
                <c:pt idx="3812">
                  <c:v>60.534599999999998</c:v>
                </c:pt>
                <c:pt idx="3813">
                  <c:v>60.538200000000003</c:v>
                </c:pt>
                <c:pt idx="3814">
                  <c:v>60.541200000000003</c:v>
                </c:pt>
                <c:pt idx="3815">
                  <c:v>60.545200000000001</c:v>
                </c:pt>
                <c:pt idx="3816">
                  <c:v>60.5486</c:v>
                </c:pt>
                <c:pt idx="3817">
                  <c:v>60.551000000000002</c:v>
                </c:pt>
                <c:pt idx="3818">
                  <c:v>60.551099999999998</c:v>
                </c:pt>
                <c:pt idx="3819">
                  <c:v>60.554499999999997</c:v>
                </c:pt>
                <c:pt idx="3820">
                  <c:v>60.557899999999997</c:v>
                </c:pt>
                <c:pt idx="3821">
                  <c:v>60.561399999999999</c:v>
                </c:pt>
                <c:pt idx="3822">
                  <c:v>60.566000000000003</c:v>
                </c:pt>
                <c:pt idx="3823">
                  <c:v>60.57</c:v>
                </c:pt>
                <c:pt idx="3824">
                  <c:v>60.572300000000006</c:v>
                </c:pt>
                <c:pt idx="3825">
                  <c:v>60.575800000000001</c:v>
                </c:pt>
                <c:pt idx="3826">
                  <c:v>60.578499999999998</c:v>
                </c:pt>
                <c:pt idx="3827">
                  <c:v>60.580799999999996</c:v>
                </c:pt>
                <c:pt idx="3828">
                  <c:v>60.583500000000001</c:v>
                </c:pt>
                <c:pt idx="3829">
                  <c:v>60.583500000000001</c:v>
                </c:pt>
                <c:pt idx="3830">
                  <c:v>60.586099999999995</c:v>
                </c:pt>
                <c:pt idx="3831">
                  <c:v>60.589300000000001</c:v>
                </c:pt>
                <c:pt idx="3832">
                  <c:v>60.593000000000004</c:v>
                </c:pt>
                <c:pt idx="3833">
                  <c:v>60.597199999999994</c:v>
                </c:pt>
                <c:pt idx="3834">
                  <c:v>60.600200000000001</c:v>
                </c:pt>
                <c:pt idx="3835">
                  <c:v>60.602999999999994</c:v>
                </c:pt>
                <c:pt idx="3836">
                  <c:v>60.606899999999996</c:v>
                </c:pt>
                <c:pt idx="3837">
                  <c:v>60.609400000000001</c:v>
                </c:pt>
                <c:pt idx="3838">
                  <c:v>60.612299999999998</c:v>
                </c:pt>
                <c:pt idx="3839">
                  <c:v>60.615900000000003</c:v>
                </c:pt>
                <c:pt idx="3840">
                  <c:v>60.616</c:v>
                </c:pt>
                <c:pt idx="3841">
                  <c:v>60.619799999999998</c:v>
                </c:pt>
                <c:pt idx="3842">
                  <c:v>60.6235</c:v>
                </c:pt>
                <c:pt idx="3843">
                  <c:v>60.627699999999997</c:v>
                </c:pt>
                <c:pt idx="3844">
                  <c:v>60.6312</c:v>
                </c:pt>
                <c:pt idx="3845">
                  <c:v>60.633099999999999</c:v>
                </c:pt>
                <c:pt idx="3846">
                  <c:v>60.636700000000005</c:v>
                </c:pt>
                <c:pt idx="3847">
                  <c:v>60.639699999999998</c:v>
                </c:pt>
                <c:pt idx="3848">
                  <c:v>60.6434</c:v>
                </c:pt>
                <c:pt idx="3849">
                  <c:v>60.646899999999995</c:v>
                </c:pt>
                <c:pt idx="3850">
                  <c:v>60.649500000000003</c:v>
                </c:pt>
                <c:pt idx="3851">
                  <c:v>60.649700000000003</c:v>
                </c:pt>
                <c:pt idx="3852">
                  <c:v>60.665200000000006</c:v>
                </c:pt>
                <c:pt idx="3853">
                  <c:v>60.665399999999998</c:v>
                </c:pt>
                <c:pt idx="3854">
                  <c:v>60.677099999999996</c:v>
                </c:pt>
                <c:pt idx="3855">
                  <c:v>60.677300000000002</c:v>
                </c:pt>
                <c:pt idx="3856">
                  <c:v>60.689</c:v>
                </c:pt>
                <c:pt idx="3857">
                  <c:v>60.6892</c:v>
                </c:pt>
                <c:pt idx="3858">
                  <c:v>60.701799999999999</c:v>
                </c:pt>
                <c:pt idx="3859">
                  <c:v>60.702100000000002</c:v>
                </c:pt>
                <c:pt idx="3860">
                  <c:v>60.716200000000001</c:v>
                </c:pt>
                <c:pt idx="3861">
                  <c:v>60.716499999999996</c:v>
                </c:pt>
                <c:pt idx="3862">
                  <c:v>60.732199999999999</c:v>
                </c:pt>
                <c:pt idx="3863">
                  <c:v>60.732500000000002</c:v>
                </c:pt>
                <c:pt idx="3864">
                  <c:v>60.750799999999998</c:v>
                </c:pt>
                <c:pt idx="3865">
                  <c:v>60.751199999999997</c:v>
                </c:pt>
                <c:pt idx="3866">
                  <c:v>60.770699999999998</c:v>
                </c:pt>
                <c:pt idx="3867">
                  <c:v>60.771000000000001</c:v>
                </c:pt>
                <c:pt idx="3868">
                  <c:v>60.792899999999996</c:v>
                </c:pt>
                <c:pt idx="3869">
                  <c:v>60.793300000000002</c:v>
                </c:pt>
                <c:pt idx="3870">
                  <c:v>60.818899999999999</c:v>
                </c:pt>
                <c:pt idx="3871">
                  <c:v>60.819299999999998</c:v>
                </c:pt>
                <c:pt idx="3872">
                  <c:v>60.847299999999997</c:v>
                </c:pt>
                <c:pt idx="3873">
                  <c:v>60.847799999999999</c:v>
                </c:pt>
                <c:pt idx="3874">
                  <c:v>60.878700000000002</c:v>
                </c:pt>
                <c:pt idx="3875">
                  <c:v>60.879200000000004</c:v>
                </c:pt>
                <c:pt idx="3876">
                  <c:v>60.9116</c:v>
                </c:pt>
                <c:pt idx="3877">
                  <c:v>60.912199999999999</c:v>
                </c:pt>
                <c:pt idx="3878">
                  <c:v>60.946399999999997</c:v>
                </c:pt>
                <c:pt idx="3879">
                  <c:v>60.947000000000003</c:v>
                </c:pt>
                <c:pt idx="3880">
                  <c:v>60.980399999999996</c:v>
                </c:pt>
                <c:pt idx="3881">
                  <c:v>60.980899999999998</c:v>
                </c:pt>
                <c:pt idx="3882">
                  <c:v>61.013300000000001</c:v>
                </c:pt>
                <c:pt idx="3883">
                  <c:v>61.013800000000003</c:v>
                </c:pt>
                <c:pt idx="3884">
                  <c:v>61.046799999999998</c:v>
                </c:pt>
                <c:pt idx="3885">
                  <c:v>61.0473</c:v>
                </c:pt>
                <c:pt idx="3886">
                  <c:v>61.079799999999999</c:v>
                </c:pt>
                <c:pt idx="3887">
                  <c:v>61.080299999999994</c:v>
                </c:pt>
                <c:pt idx="3888">
                  <c:v>61.110300000000002</c:v>
                </c:pt>
                <c:pt idx="3889">
                  <c:v>61.110699999999994</c:v>
                </c:pt>
                <c:pt idx="3890">
                  <c:v>61.1387</c:v>
                </c:pt>
                <c:pt idx="3891">
                  <c:v>61.139199999999995</c:v>
                </c:pt>
                <c:pt idx="3892">
                  <c:v>61.1663</c:v>
                </c:pt>
                <c:pt idx="3893">
                  <c:v>61.166699999999999</c:v>
                </c:pt>
                <c:pt idx="3894">
                  <c:v>61.1937</c:v>
                </c:pt>
                <c:pt idx="3895">
                  <c:v>61.194099999999999</c:v>
                </c:pt>
                <c:pt idx="3896">
                  <c:v>61.2209</c:v>
                </c:pt>
                <c:pt idx="3897">
                  <c:v>61.221400000000003</c:v>
                </c:pt>
                <c:pt idx="3898">
                  <c:v>61.248799999999996</c:v>
                </c:pt>
                <c:pt idx="3899">
                  <c:v>61.249299999999998</c:v>
                </c:pt>
                <c:pt idx="3900">
                  <c:v>61.276800000000001</c:v>
                </c:pt>
                <c:pt idx="3901">
                  <c:v>61.277199999999993</c:v>
                </c:pt>
                <c:pt idx="3902">
                  <c:v>61.302399999999999</c:v>
                </c:pt>
                <c:pt idx="3903">
                  <c:v>61.302799999999998</c:v>
                </c:pt>
                <c:pt idx="3904">
                  <c:v>61.328100000000006</c:v>
                </c:pt>
                <c:pt idx="3905">
                  <c:v>61.328499999999998</c:v>
                </c:pt>
                <c:pt idx="3906">
                  <c:v>61.354500000000002</c:v>
                </c:pt>
                <c:pt idx="3907">
                  <c:v>61.354999999999997</c:v>
                </c:pt>
                <c:pt idx="3908">
                  <c:v>61.3812</c:v>
                </c:pt>
                <c:pt idx="3909">
                  <c:v>61.381599999999999</c:v>
                </c:pt>
                <c:pt idx="3910">
                  <c:v>61.408900000000003</c:v>
                </c:pt>
                <c:pt idx="3911">
                  <c:v>61.409300000000002</c:v>
                </c:pt>
                <c:pt idx="3912">
                  <c:v>61.436499999999995</c:v>
                </c:pt>
                <c:pt idx="3913">
                  <c:v>61.436900000000001</c:v>
                </c:pt>
                <c:pt idx="3914">
                  <c:v>61.464700000000001</c:v>
                </c:pt>
                <c:pt idx="3915">
                  <c:v>61.465199999999996</c:v>
                </c:pt>
                <c:pt idx="3916">
                  <c:v>61.493600000000001</c:v>
                </c:pt>
                <c:pt idx="3917">
                  <c:v>61.494100000000003</c:v>
                </c:pt>
                <c:pt idx="3918">
                  <c:v>61.523300000000006</c:v>
                </c:pt>
                <c:pt idx="3919">
                  <c:v>61.523799999999994</c:v>
                </c:pt>
                <c:pt idx="3920">
                  <c:v>61.552799999999998</c:v>
                </c:pt>
                <c:pt idx="3921">
                  <c:v>61.5533</c:v>
                </c:pt>
                <c:pt idx="3922">
                  <c:v>61.582000000000001</c:v>
                </c:pt>
                <c:pt idx="3923">
                  <c:v>61.5824</c:v>
                </c:pt>
                <c:pt idx="3924">
                  <c:v>61.610400000000006</c:v>
                </c:pt>
                <c:pt idx="3925">
                  <c:v>61.610900000000001</c:v>
                </c:pt>
                <c:pt idx="3926">
                  <c:v>61.636900000000004</c:v>
                </c:pt>
                <c:pt idx="3927">
                  <c:v>61.6374</c:v>
                </c:pt>
                <c:pt idx="3928">
                  <c:v>61.663000000000004</c:v>
                </c:pt>
                <c:pt idx="3929">
                  <c:v>61.663400000000003</c:v>
                </c:pt>
                <c:pt idx="3930">
                  <c:v>61.688800000000001</c:v>
                </c:pt>
                <c:pt idx="3931">
                  <c:v>61.6892</c:v>
                </c:pt>
                <c:pt idx="3932">
                  <c:v>61.714500000000001</c:v>
                </c:pt>
                <c:pt idx="3933">
                  <c:v>61.714999999999996</c:v>
                </c:pt>
                <c:pt idx="3934">
                  <c:v>61.739899999999999</c:v>
                </c:pt>
                <c:pt idx="3935">
                  <c:v>61.740400000000001</c:v>
                </c:pt>
                <c:pt idx="3936">
                  <c:v>61.765000000000001</c:v>
                </c:pt>
                <c:pt idx="3937">
                  <c:v>61.7654</c:v>
                </c:pt>
                <c:pt idx="3938">
                  <c:v>61.79</c:v>
                </c:pt>
                <c:pt idx="3939">
                  <c:v>61.790400000000005</c:v>
                </c:pt>
                <c:pt idx="3940">
                  <c:v>61.815199999999997</c:v>
                </c:pt>
                <c:pt idx="3941">
                  <c:v>61.815599999999996</c:v>
                </c:pt>
                <c:pt idx="3942">
                  <c:v>61.840399999999995</c:v>
                </c:pt>
                <c:pt idx="3943">
                  <c:v>61.840899999999998</c:v>
                </c:pt>
                <c:pt idx="3944">
                  <c:v>61.865900000000003</c:v>
                </c:pt>
                <c:pt idx="3945">
                  <c:v>61.866399999999999</c:v>
                </c:pt>
                <c:pt idx="3946">
                  <c:v>61.891500000000001</c:v>
                </c:pt>
                <c:pt idx="3947">
                  <c:v>61.8919</c:v>
                </c:pt>
                <c:pt idx="3948">
                  <c:v>61.917200000000001</c:v>
                </c:pt>
                <c:pt idx="3949">
                  <c:v>61.9176</c:v>
                </c:pt>
                <c:pt idx="3950">
                  <c:v>61.942799999999998</c:v>
                </c:pt>
                <c:pt idx="3951">
                  <c:v>61.943199999999997</c:v>
                </c:pt>
                <c:pt idx="3952">
                  <c:v>61.9681</c:v>
                </c:pt>
                <c:pt idx="3953">
                  <c:v>61.968500000000006</c:v>
                </c:pt>
                <c:pt idx="3954">
                  <c:v>61.993299999999998</c:v>
                </c:pt>
                <c:pt idx="3955">
                  <c:v>61.9938</c:v>
                </c:pt>
                <c:pt idx="3956">
                  <c:v>62.017600000000002</c:v>
                </c:pt>
                <c:pt idx="3957">
                  <c:v>62.017999999999994</c:v>
                </c:pt>
                <c:pt idx="3958">
                  <c:v>62.0413</c:v>
                </c:pt>
                <c:pt idx="3959">
                  <c:v>62.041699999999999</c:v>
                </c:pt>
                <c:pt idx="3960">
                  <c:v>62.063800000000001</c:v>
                </c:pt>
                <c:pt idx="3961">
                  <c:v>62.0642</c:v>
                </c:pt>
                <c:pt idx="3962">
                  <c:v>62.0869</c:v>
                </c:pt>
                <c:pt idx="3963">
                  <c:v>62.087299999999999</c:v>
                </c:pt>
                <c:pt idx="3964">
                  <c:v>62.11</c:v>
                </c:pt>
                <c:pt idx="3965">
                  <c:v>62.110300000000002</c:v>
                </c:pt>
                <c:pt idx="3966">
                  <c:v>62.132800000000003</c:v>
                </c:pt>
                <c:pt idx="3967">
                  <c:v>62.133200000000002</c:v>
                </c:pt>
                <c:pt idx="3968">
                  <c:v>62.155700000000003</c:v>
                </c:pt>
                <c:pt idx="3969">
                  <c:v>62.156000000000006</c:v>
                </c:pt>
                <c:pt idx="3970">
                  <c:v>62.178600000000003</c:v>
                </c:pt>
                <c:pt idx="3971">
                  <c:v>62.178899999999999</c:v>
                </c:pt>
                <c:pt idx="3972">
                  <c:v>62.200499999999998</c:v>
                </c:pt>
                <c:pt idx="3973">
                  <c:v>62.200800000000001</c:v>
                </c:pt>
                <c:pt idx="3974">
                  <c:v>62.222300000000004</c:v>
                </c:pt>
                <c:pt idx="3975">
                  <c:v>62.2226</c:v>
                </c:pt>
                <c:pt idx="3976">
                  <c:v>62.244199999999999</c:v>
                </c:pt>
                <c:pt idx="3977">
                  <c:v>62.244500000000002</c:v>
                </c:pt>
                <c:pt idx="3978">
                  <c:v>62.266299999999994</c:v>
                </c:pt>
                <c:pt idx="3979">
                  <c:v>62.266599999999997</c:v>
                </c:pt>
                <c:pt idx="3980">
                  <c:v>62.288400000000003</c:v>
                </c:pt>
                <c:pt idx="3981">
                  <c:v>62.288799999999995</c:v>
                </c:pt>
                <c:pt idx="3982">
                  <c:v>62.310600000000001</c:v>
                </c:pt>
                <c:pt idx="3983">
                  <c:v>62.310900000000004</c:v>
                </c:pt>
                <c:pt idx="3984">
                  <c:v>62.332300000000004</c:v>
                </c:pt>
                <c:pt idx="3985">
                  <c:v>62.332699999999996</c:v>
                </c:pt>
                <c:pt idx="3986">
                  <c:v>62.353899999999996</c:v>
                </c:pt>
                <c:pt idx="3987">
                  <c:v>62.354199999999999</c:v>
                </c:pt>
                <c:pt idx="3988">
                  <c:v>62.374600000000001</c:v>
                </c:pt>
                <c:pt idx="3989">
                  <c:v>62.374899999999997</c:v>
                </c:pt>
                <c:pt idx="3990">
                  <c:v>62.395299999999999</c:v>
                </c:pt>
                <c:pt idx="3991">
                  <c:v>62.395600000000002</c:v>
                </c:pt>
                <c:pt idx="3992">
                  <c:v>62.415799999999997</c:v>
                </c:pt>
                <c:pt idx="3993">
                  <c:v>62.4161</c:v>
                </c:pt>
                <c:pt idx="3994">
                  <c:v>62.436199999999999</c:v>
                </c:pt>
                <c:pt idx="3995">
                  <c:v>62.437199999999997</c:v>
                </c:pt>
                <c:pt idx="3996">
                  <c:v>62.456900000000005</c:v>
                </c:pt>
                <c:pt idx="3997">
                  <c:v>62.4574</c:v>
                </c:pt>
                <c:pt idx="3998">
                  <c:v>62.476200000000006</c:v>
                </c:pt>
                <c:pt idx="3999">
                  <c:v>62.476499999999994</c:v>
                </c:pt>
                <c:pt idx="4000">
                  <c:v>62.494599999999998</c:v>
                </c:pt>
                <c:pt idx="4001">
                  <c:v>62.494900000000001</c:v>
                </c:pt>
                <c:pt idx="4002">
                  <c:v>62.513200000000005</c:v>
                </c:pt>
                <c:pt idx="4003">
                  <c:v>62.513500000000001</c:v>
                </c:pt>
                <c:pt idx="4004">
                  <c:v>62.531699999999994</c:v>
                </c:pt>
                <c:pt idx="4005">
                  <c:v>62.532099999999993</c:v>
                </c:pt>
                <c:pt idx="4006">
                  <c:v>62.550200000000004</c:v>
                </c:pt>
                <c:pt idx="4007">
                  <c:v>62.550599999999996</c:v>
                </c:pt>
                <c:pt idx="4008">
                  <c:v>62.568600000000004</c:v>
                </c:pt>
                <c:pt idx="4009">
                  <c:v>62.569000000000003</c:v>
                </c:pt>
                <c:pt idx="4010">
                  <c:v>62.588000000000008</c:v>
                </c:pt>
                <c:pt idx="4011">
                  <c:v>62.5884</c:v>
                </c:pt>
                <c:pt idx="4012">
                  <c:v>62.606400000000008</c:v>
                </c:pt>
                <c:pt idx="4013">
                  <c:v>62.606700000000004</c:v>
                </c:pt>
                <c:pt idx="4014">
                  <c:v>62.622300000000003</c:v>
                </c:pt>
                <c:pt idx="4015">
                  <c:v>62.622599999999998</c:v>
                </c:pt>
                <c:pt idx="4016">
                  <c:v>62.638299999999994</c:v>
                </c:pt>
                <c:pt idx="4017">
                  <c:v>62.638600000000004</c:v>
                </c:pt>
                <c:pt idx="4018">
                  <c:v>62.654299999999999</c:v>
                </c:pt>
                <c:pt idx="4019">
                  <c:v>62.654699999999991</c:v>
                </c:pt>
                <c:pt idx="4020">
                  <c:v>62.6693</c:v>
                </c:pt>
                <c:pt idx="4021">
                  <c:v>62.669600000000003</c:v>
                </c:pt>
                <c:pt idx="4022">
                  <c:v>62.683900000000001</c:v>
                </c:pt>
                <c:pt idx="4023">
                  <c:v>62.684199999999997</c:v>
                </c:pt>
                <c:pt idx="4024">
                  <c:v>62.697800000000001</c:v>
                </c:pt>
                <c:pt idx="4025">
                  <c:v>62.698100000000004</c:v>
                </c:pt>
                <c:pt idx="4026">
                  <c:v>62.711799999999997</c:v>
                </c:pt>
                <c:pt idx="4027">
                  <c:v>62.712100000000007</c:v>
                </c:pt>
                <c:pt idx="4028">
                  <c:v>62.7258</c:v>
                </c:pt>
                <c:pt idx="4029">
                  <c:v>62.726199999999999</c:v>
                </c:pt>
                <c:pt idx="4030">
                  <c:v>62.739699999999992</c:v>
                </c:pt>
                <c:pt idx="4031">
                  <c:v>62.74</c:v>
                </c:pt>
                <c:pt idx="4032">
                  <c:v>62.753500000000003</c:v>
                </c:pt>
                <c:pt idx="4033">
                  <c:v>62.753799999999998</c:v>
                </c:pt>
                <c:pt idx="4034">
                  <c:v>62.767199999999995</c:v>
                </c:pt>
                <c:pt idx="4035">
                  <c:v>62.767400000000002</c:v>
                </c:pt>
                <c:pt idx="4036">
                  <c:v>62.780299999999997</c:v>
                </c:pt>
                <c:pt idx="4037">
                  <c:v>62.780500000000004</c:v>
                </c:pt>
                <c:pt idx="4038">
                  <c:v>62.793299999999995</c:v>
                </c:pt>
                <c:pt idx="4039">
                  <c:v>62.793500000000002</c:v>
                </c:pt>
                <c:pt idx="4040">
                  <c:v>62.806299999999993</c:v>
                </c:pt>
                <c:pt idx="4041">
                  <c:v>62.8065</c:v>
                </c:pt>
                <c:pt idx="4042">
                  <c:v>62.819399999999995</c:v>
                </c:pt>
                <c:pt idx="4043">
                  <c:v>62.819600000000001</c:v>
                </c:pt>
                <c:pt idx="4044">
                  <c:v>62.8324</c:v>
                </c:pt>
                <c:pt idx="4045">
                  <c:v>62.832599999999999</c:v>
                </c:pt>
                <c:pt idx="4046">
                  <c:v>62.8446</c:v>
                </c:pt>
                <c:pt idx="4047">
                  <c:v>62.844800000000006</c:v>
                </c:pt>
                <c:pt idx="4048">
                  <c:v>62.856099999999998</c:v>
                </c:pt>
                <c:pt idx="4049">
                  <c:v>62.856300000000005</c:v>
                </c:pt>
                <c:pt idx="4050">
                  <c:v>62.865900000000003</c:v>
                </c:pt>
                <c:pt idx="4051">
                  <c:v>62.866000000000007</c:v>
                </c:pt>
                <c:pt idx="4052">
                  <c:v>62.874200000000002</c:v>
                </c:pt>
                <c:pt idx="4053">
                  <c:v>62.874299999999991</c:v>
                </c:pt>
                <c:pt idx="4054">
                  <c:v>62.882800000000003</c:v>
                </c:pt>
                <c:pt idx="4055">
                  <c:v>62.882900000000006</c:v>
                </c:pt>
                <c:pt idx="4056">
                  <c:v>62.891100000000009</c:v>
                </c:pt>
                <c:pt idx="4057">
                  <c:v>62.891199999999998</c:v>
                </c:pt>
                <c:pt idx="4058">
                  <c:v>62.899800000000006</c:v>
                </c:pt>
                <c:pt idx="4059">
                  <c:v>62.9</c:v>
                </c:pt>
                <c:pt idx="4060">
                  <c:v>62.908799999999999</c:v>
                </c:pt>
                <c:pt idx="4061">
                  <c:v>62.908900000000003</c:v>
                </c:pt>
                <c:pt idx="4062">
                  <c:v>62.917600000000007</c:v>
                </c:pt>
                <c:pt idx="4063">
                  <c:v>62.917699999999996</c:v>
                </c:pt>
                <c:pt idx="4064">
                  <c:v>62.923999999999992</c:v>
                </c:pt>
                <c:pt idx="4065">
                  <c:v>62.924199999999999</c:v>
                </c:pt>
                <c:pt idx="4066">
                  <c:v>62.930600000000005</c:v>
                </c:pt>
                <c:pt idx="4067">
                  <c:v>62.930700000000009</c:v>
                </c:pt>
                <c:pt idx="4068">
                  <c:v>62.937000000000005</c:v>
                </c:pt>
                <c:pt idx="4069">
                  <c:v>62.937099999999994</c:v>
                </c:pt>
                <c:pt idx="4070">
                  <c:v>62.942499999999995</c:v>
                </c:pt>
                <c:pt idx="4071">
                  <c:v>62.942499999999995</c:v>
                </c:pt>
                <c:pt idx="4072">
                  <c:v>62.947299999999998</c:v>
                </c:pt>
                <c:pt idx="4073">
                  <c:v>62.947299999999998</c:v>
                </c:pt>
                <c:pt idx="4074">
                  <c:v>62.951999999999991</c:v>
                </c:pt>
                <c:pt idx="4075">
                  <c:v>62.951999999999991</c:v>
                </c:pt>
                <c:pt idx="4076">
                  <c:v>62.956700000000005</c:v>
                </c:pt>
                <c:pt idx="4077">
                  <c:v>62.956700000000005</c:v>
                </c:pt>
                <c:pt idx="4078">
                  <c:v>62.961500000000001</c:v>
                </c:pt>
                <c:pt idx="4079">
                  <c:v>62.961600000000004</c:v>
                </c:pt>
                <c:pt idx="4080">
                  <c:v>62.966400000000007</c:v>
                </c:pt>
                <c:pt idx="4081">
                  <c:v>62.966400000000007</c:v>
                </c:pt>
                <c:pt idx="4082">
                  <c:v>62.970999999999997</c:v>
                </c:pt>
                <c:pt idx="4083">
                  <c:v>62.9711</c:v>
                </c:pt>
                <c:pt idx="4084">
                  <c:v>62.975299999999997</c:v>
                </c:pt>
                <c:pt idx="4085">
                  <c:v>62.975299999999997</c:v>
                </c:pt>
                <c:pt idx="4086">
                  <c:v>62.9773</c:v>
                </c:pt>
                <c:pt idx="4087">
                  <c:v>62.9773</c:v>
                </c:pt>
                <c:pt idx="4088">
                  <c:v>62.978699999999996</c:v>
                </c:pt>
                <c:pt idx="4089">
                  <c:v>62.978699999999996</c:v>
                </c:pt>
                <c:pt idx="4090">
                  <c:v>62.9803</c:v>
                </c:pt>
                <c:pt idx="4091">
                  <c:v>62.9803</c:v>
                </c:pt>
                <c:pt idx="4092">
                  <c:v>62.982100000000003</c:v>
                </c:pt>
                <c:pt idx="4093">
                  <c:v>62.981899999999996</c:v>
                </c:pt>
                <c:pt idx="4094">
                  <c:v>62.983800000000009</c:v>
                </c:pt>
                <c:pt idx="4095">
                  <c:v>62.983800000000009</c:v>
                </c:pt>
                <c:pt idx="4096">
                  <c:v>62.985500000000002</c:v>
                </c:pt>
                <c:pt idx="4097">
                  <c:v>62.985399999999998</c:v>
                </c:pt>
                <c:pt idx="4098">
                  <c:v>62.987000000000002</c:v>
                </c:pt>
                <c:pt idx="4099">
                  <c:v>62.986899999999999</c:v>
                </c:pt>
                <c:pt idx="4100">
                  <c:v>62.985100000000003</c:v>
                </c:pt>
                <c:pt idx="4101">
                  <c:v>62.984999999999999</c:v>
                </c:pt>
                <c:pt idx="4102">
                  <c:v>62.982899999999994</c:v>
                </c:pt>
                <c:pt idx="4103">
                  <c:v>62.982199999999999</c:v>
                </c:pt>
                <c:pt idx="4104">
                  <c:v>62.9803</c:v>
                </c:pt>
                <c:pt idx="4105">
                  <c:v>62.980400000000003</c:v>
                </c:pt>
                <c:pt idx="4106">
                  <c:v>62.977800000000002</c:v>
                </c:pt>
                <c:pt idx="4107">
                  <c:v>62.977800000000002</c:v>
                </c:pt>
                <c:pt idx="4108">
                  <c:v>62.975299999999997</c:v>
                </c:pt>
                <c:pt idx="4109">
                  <c:v>62.975299999999997</c:v>
                </c:pt>
                <c:pt idx="4110">
                  <c:v>62.972899999999996</c:v>
                </c:pt>
                <c:pt idx="4111">
                  <c:v>62.972899999999996</c:v>
                </c:pt>
                <c:pt idx="4112">
                  <c:v>62.970300000000009</c:v>
                </c:pt>
                <c:pt idx="4113">
                  <c:v>62.970300000000009</c:v>
                </c:pt>
                <c:pt idx="4114">
                  <c:v>62.9681</c:v>
                </c:pt>
                <c:pt idx="4115">
                  <c:v>62.9681</c:v>
                </c:pt>
                <c:pt idx="4116">
                  <c:v>62.965400000000002</c:v>
                </c:pt>
                <c:pt idx="4117">
                  <c:v>62.965400000000002</c:v>
                </c:pt>
                <c:pt idx="4118">
                  <c:v>62.962000000000003</c:v>
                </c:pt>
                <c:pt idx="4119">
                  <c:v>62.9619</c:v>
                </c:pt>
                <c:pt idx="4120">
                  <c:v>62.956600000000002</c:v>
                </c:pt>
                <c:pt idx="4121">
                  <c:v>62.956499999999998</c:v>
                </c:pt>
                <c:pt idx="4122">
                  <c:v>62.950999999999993</c:v>
                </c:pt>
                <c:pt idx="4123">
                  <c:v>62.950900000000004</c:v>
                </c:pt>
                <c:pt idx="4124">
                  <c:v>62.945399999999999</c:v>
                </c:pt>
                <c:pt idx="4125">
                  <c:v>62.945299999999996</c:v>
                </c:pt>
                <c:pt idx="4126">
                  <c:v>62.939800000000005</c:v>
                </c:pt>
                <c:pt idx="4127">
                  <c:v>62.939800000000005</c:v>
                </c:pt>
                <c:pt idx="4128">
                  <c:v>62.9343</c:v>
                </c:pt>
                <c:pt idx="4129">
                  <c:v>62.9343</c:v>
                </c:pt>
                <c:pt idx="4130">
                  <c:v>62.928799999999995</c:v>
                </c:pt>
                <c:pt idx="4131">
                  <c:v>62.928700000000006</c:v>
                </c:pt>
                <c:pt idx="4132">
                  <c:v>62.923300000000005</c:v>
                </c:pt>
                <c:pt idx="4133">
                  <c:v>62.923200000000001</c:v>
                </c:pt>
                <c:pt idx="4134">
                  <c:v>62.9161</c:v>
                </c:pt>
                <c:pt idx="4135">
                  <c:v>62.915999999999997</c:v>
                </c:pt>
                <c:pt idx="4136">
                  <c:v>62.908200000000001</c:v>
                </c:pt>
                <c:pt idx="4137">
                  <c:v>62.908099999999997</c:v>
                </c:pt>
                <c:pt idx="4138">
                  <c:v>62.900200000000005</c:v>
                </c:pt>
                <c:pt idx="4139">
                  <c:v>62.900100000000002</c:v>
                </c:pt>
                <c:pt idx="4140">
                  <c:v>62.890900000000002</c:v>
                </c:pt>
                <c:pt idx="4141">
                  <c:v>62.890699999999995</c:v>
                </c:pt>
                <c:pt idx="4142">
                  <c:v>62.881300000000003</c:v>
                </c:pt>
                <c:pt idx="4143">
                  <c:v>62.8812</c:v>
                </c:pt>
                <c:pt idx="4144">
                  <c:v>62.871700000000004</c:v>
                </c:pt>
                <c:pt idx="4145">
                  <c:v>62.871499999999997</c:v>
                </c:pt>
                <c:pt idx="4146">
                  <c:v>62.862199999999994</c:v>
                </c:pt>
                <c:pt idx="4147">
                  <c:v>62.862000000000002</c:v>
                </c:pt>
                <c:pt idx="4148">
                  <c:v>62.852400000000003</c:v>
                </c:pt>
                <c:pt idx="4149">
                  <c:v>62.8523</c:v>
                </c:pt>
                <c:pt idx="4150">
                  <c:v>62.842599999999997</c:v>
                </c:pt>
                <c:pt idx="4151">
                  <c:v>62.842400000000005</c:v>
                </c:pt>
                <c:pt idx="4152">
                  <c:v>62.832799999999992</c:v>
                </c:pt>
                <c:pt idx="4153">
                  <c:v>62.832700000000003</c:v>
                </c:pt>
                <c:pt idx="4154">
                  <c:v>62.823100000000004</c:v>
                </c:pt>
                <c:pt idx="4155">
                  <c:v>62.823</c:v>
                </c:pt>
                <c:pt idx="4156">
                  <c:v>62.813599999999994</c:v>
                </c:pt>
                <c:pt idx="4157">
                  <c:v>62.813400000000009</c:v>
                </c:pt>
                <c:pt idx="4158">
                  <c:v>62.803899999999999</c:v>
                </c:pt>
                <c:pt idx="4159">
                  <c:v>62.803700000000006</c:v>
                </c:pt>
                <c:pt idx="4160">
                  <c:v>62.791899999999998</c:v>
                </c:pt>
                <c:pt idx="4161">
                  <c:v>62.791700000000006</c:v>
                </c:pt>
                <c:pt idx="4162">
                  <c:v>62.779699999999991</c:v>
                </c:pt>
                <c:pt idx="4163">
                  <c:v>62.779499999999999</c:v>
                </c:pt>
                <c:pt idx="4164">
                  <c:v>62.767500000000005</c:v>
                </c:pt>
                <c:pt idx="4165">
                  <c:v>62.767299999999999</c:v>
                </c:pt>
                <c:pt idx="4166">
                  <c:v>62.755500000000005</c:v>
                </c:pt>
                <c:pt idx="4167">
                  <c:v>62.755299999999998</c:v>
                </c:pt>
                <c:pt idx="4168">
                  <c:v>62.743400000000008</c:v>
                </c:pt>
                <c:pt idx="4169">
                  <c:v>62.743099999999998</c:v>
                </c:pt>
                <c:pt idx="4170">
                  <c:v>62.731300000000005</c:v>
                </c:pt>
                <c:pt idx="4171">
                  <c:v>62.731099999999998</c:v>
                </c:pt>
                <c:pt idx="4172">
                  <c:v>62.719399999999993</c:v>
                </c:pt>
                <c:pt idx="4173">
                  <c:v>62.719200000000001</c:v>
                </c:pt>
                <c:pt idx="4174">
                  <c:v>62.7074</c:v>
                </c:pt>
                <c:pt idx="4175">
                  <c:v>62.707100000000004</c:v>
                </c:pt>
                <c:pt idx="4176">
                  <c:v>62.694799999999994</c:v>
                </c:pt>
                <c:pt idx="4177">
                  <c:v>62.694499999999998</c:v>
                </c:pt>
                <c:pt idx="4178">
                  <c:v>62.679700000000004</c:v>
                </c:pt>
                <c:pt idx="4179">
                  <c:v>62.679399999999994</c:v>
                </c:pt>
                <c:pt idx="4180">
                  <c:v>62.6646</c:v>
                </c:pt>
                <c:pt idx="4181">
                  <c:v>62.664300000000004</c:v>
                </c:pt>
                <c:pt idx="4182">
                  <c:v>62.647999999999996</c:v>
                </c:pt>
                <c:pt idx="4183">
                  <c:v>62.6477</c:v>
                </c:pt>
                <c:pt idx="4184">
                  <c:v>62.631599999999999</c:v>
                </c:pt>
                <c:pt idx="4185">
                  <c:v>62.631300000000003</c:v>
                </c:pt>
                <c:pt idx="4186">
                  <c:v>62.615199999999994</c:v>
                </c:pt>
                <c:pt idx="4187">
                  <c:v>62.614899999999999</c:v>
                </c:pt>
                <c:pt idx="4188">
                  <c:v>62.598799999999997</c:v>
                </c:pt>
                <c:pt idx="4189">
                  <c:v>62.598500000000001</c:v>
                </c:pt>
                <c:pt idx="4190">
                  <c:v>62.582499999999996</c:v>
                </c:pt>
                <c:pt idx="4191">
                  <c:v>62.582200000000007</c:v>
                </c:pt>
                <c:pt idx="4192">
                  <c:v>62.566399999999994</c:v>
                </c:pt>
                <c:pt idx="4193">
                  <c:v>62.566099999999999</c:v>
                </c:pt>
                <c:pt idx="4194">
                  <c:v>62.550200000000004</c:v>
                </c:pt>
                <c:pt idx="4195">
                  <c:v>62.549900000000008</c:v>
                </c:pt>
                <c:pt idx="4196">
                  <c:v>62.533900000000003</c:v>
                </c:pt>
                <c:pt idx="4197">
                  <c:v>62.533599999999993</c:v>
                </c:pt>
                <c:pt idx="4198">
                  <c:v>62.517299999999999</c:v>
                </c:pt>
                <c:pt idx="4199">
                  <c:v>62.517000000000003</c:v>
                </c:pt>
                <c:pt idx="4200">
                  <c:v>62.500799999999998</c:v>
                </c:pt>
                <c:pt idx="4201">
                  <c:v>62.500500000000002</c:v>
                </c:pt>
                <c:pt idx="4202">
                  <c:v>62.484299999999998</c:v>
                </c:pt>
                <c:pt idx="4203">
                  <c:v>62.483899999999998</c:v>
                </c:pt>
                <c:pt idx="4204">
                  <c:v>62.467500000000001</c:v>
                </c:pt>
                <c:pt idx="4205">
                  <c:v>62.467199999999998</c:v>
                </c:pt>
                <c:pt idx="4206">
                  <c:v>62.450899999999997</c:v>
                </c:pt>
                <c:pt idx="4207">
                  <c:v>62.450600000000001</c:v>
                </c:pt>
                <c:pt idx="4208">
                  <c:v>62.433399999999999</c:v>
                </c:pt>
                <c:pt idx="4209">
                  <c:v>62.433</c:v>
                </c:pt>
                <c:pt idx="4210">
                  <c:v>62.414999999999999</c:v>
                </c:pt>
                <c:pt idx="4211">
                  <c:v>62.4146</c:v>
                </c:pt>
                <c:pt idx="4212">
                  <c:v>62.396700000000003</c:v>
                </c:pt>
                <c:pt idx="4213">
                  <c:v>62.395399999999995</c:v>
                </c:pt>
                <c:pt idx="4214">
                  <c:v>62.377400000000002</c:v>
                </c:pt>
                <c:pt idx="4215">
                  <c:v>62.377200000000002</c:v>
                </c:pt>
                <c:pt idx="4216">
                  <c:v>62.3596</c:v>
                </c:pt>
                <c:pt idx="4217">
                  <c:v>62.359299999999998</c:v>
                </c:pt>
                <c:pt idx="4218">
                  <c:v>62.341300000000004</c:v>
                </c:pt>
                <c:pt idx="4219">
                  <c:v>62.341000000000001</c:v>
                </c:pt>
                <c:pt idx="4220">
                  <c:v>62.323099999999997</c:v>
                </c:pt>
                <c:pt idx="4221">
                  <c:v>62.322800000000001</c:v>
                </c:pt>
                <c:pt idx="4222">
                  <c:v>62.304900000000004</c:v>
                </c:pt>
                <c:pt idx="4223">
                  <c:v>62.304699999999997</c:v>
                </c:pt>
                <c:pt idx="4224">
                  <c:v>62.286500000000004</c:v>
                </c:pt>
                <c:pt idx="4225">
                  <c:v>62.286200000000001</c:v>
                </c:pt>
                <c:pt idx="4226">
                  <c:v>62.267600000000002</c:v>
                </c:pt>
                <c:pt idx="4227">
                  <c:v>62.267200000000003</c:v>
                </c:pt>
                <c:pt idx="4228">
                  <c:v>62.248199999999997</c:v>
                </c:pt>
                <c:pt idx="4229">
                  <c:v>62.247900000000001</c:v>
                </c:pt>
                <c:pt idx="4230">
                  <c:v>62.227499999999999</c:v>
                </c:pt>
                <c:pt idx="4231">
                  <c:v>62.227200000000003</c:v>
                </c:pt>
                <c:pt idx="4232">
                  <c:v>62.206900000000005</c:v>
                </c:pt>
                <c:pt idx="4233">
                  <c:v>62.206499999999998</c:v>
                </c:pt>
                <c:pt idx="4234">
                  <c:v>62.186300000000003</c:v>
                </c:pt>
                <c:pt idx="4235">
                  <c:v>62.186</c:v>
                </c:pt>
                <c:pt idx="4236">
                  <c:v>62.165900000000001</c:v>
                </c:pt>
                <c:pt idx="4237">
                  <c:v>62.165600000000005</c:v>
                </c:pt>
                <c:pt idx="4238">
                  <c:v>62.145199999999996</c:v>
                </c:pt>
                <c:pt idx="4239">
                  <c:v>62.1449</c:v>
                </c:pt>
                <c:pt idx="4240">
                  <c:v>62.123800000000003</c:v>
                </c:pt>
                <c:pt idx="4241">
                  <c:v>62.123400000000004</c:v>
                </c:pt>
                <c:pt idx="4242">
                  <c:v>62.101700000000001</c:v>
                </c:pt>
                <c:pt idx="4243">
                  <c:v>62.101299999999995</c:v>
                </c:pt>
                <c:pt idx="4244">
                  <c:v>62.081099999999999</c:v>
                </c:pt>
                <c:pt idx="4245">
                  <c:v>62.0807</c:v>
                </c:pt>
                <c:pt idx="4246">
                  <c:v>62.060499999999998</c:v>
                </c:pt>
                <c:pt idx="4247">
                  <c:v>62.060099999999998</c:v>
                </c:pt>
                <c:pt idx="4248">
                  <c:v>62.038799999999995</c:v>
                </c:pt>
                <c:pt idx="4249">
                  <c:v>62.038400000000003</c:v>
                </c:pt>
                <c:pt idx="4250">
                  <c:v>62.0167</c:v>
                </c:pt>
                <c:pt idx="4251">
                  <c:v>62.009</c:v>
                </c:pt>
                <c:pt idx="4252">
                  <c:v>61.995000000000005</c:v>
                </c:pt>
                <c:pt idx="4253">
                  <c:v>61.969700000000003</c:v>
                </c:pt>
                <c:pt idx="4254">
                  <c:v>61.940399999999997</c:v>
                </c:pt>
                <c:pt idx="4255">
                  <c:v>61.9071</c:v>
                </c:pt>
                <c:pt idx="4256">
                  <c:v>61.870799999999996</c:v>
                </c:pt>
                <c:pt idx="4257">
                  <c:v>61.831700000000005</c:v>
                </c:pt>
                <c:pt idx="4258">
                  <c:v>61.790100000000002</c:v>
                </c:pt>
                <c:pt idx="4259">
                  <c:v>61.746099999999998</c:v>
                </c:pt>
                <c:pt idx="4260">
                  <c:v>61.699799999999996</c:v>
                </c:pt>
                <c:pt idx="4261">
                  <c:v>61.651600000000002</c:v>
                </c:pt>
                <c:pt idx="4262">
                  <c:v>61.601700000000001</c:v>
                </c:pt>
                <c:pt idx="4263">
                  <c:v>61.5501</c:v>
                </c:pt>
                <c:pt idx="4264">
                  <c:v>61.497</c:v>
                </c:pt>
                <c:pt idx="4265">
                  <c:v>61.442799999999998</c:v>
                </c:pt>
                <c:pt idx="4266">
                  <c:v>61.387700000000002</c:v>
                </c:pt>
                <c:pt idx="4267">
                  <c:v>61.3324</c:v>
                </c:pt>
                <c:pt idx="4268">
                  <c:v>61.277499999999996</c:v>
                </c:pt>
                <c:pt idx="4269">
                  <c:v>61.223800000000004</c:v>
                </c:pt>
                <c:pt idx="4270">
                  <c:v>61.173099999999998</c:v>
                </c:pt>
                <c:pt idx="4271">
                  <c:v>61.123799999999996</c:v>
                </c:pt>
                <c:pt idx="4272">
                  <c:v>61.105899999999998</c:v>
                </c:pt>
                <c:pt idx="4273">
                  <c:v>61.077100000000002</c:v>
                </c:pt>
                <c:pt idx="4274">
                  <c:v>61.033099999999997</c:v>
                </c:pt>
                <c:pt idx="4275">
                  <c:v>60.991199999999999</c:v>
                </c:pt>
                <c:pt idx="4276">
                  <c:v>60.9512</c:v>
                </c:pt>
                <c:pt idx="4277">
                  <c:v>60.912599999999998</c:v>
                </c:pt>
                <c:pt idx="4278">
                  <c:v>60.875500000000002</c:v>
                </c:pt>
                <c:pt idx="4279">
                  <c:v>60.839599999999997</c:v>
                </c:pt>
                <c:pt idx="4280">
                  <c:v>60.804900000000004</c:v>
                </c:pt>
                <c:pt idx="4281">
                  <c:v>60.771100000000004</c:v>
                </c:pt>
                <c:pt idx="4282">
                  <c:v>60.738</c:v>
                </c:pt>
                <c:pt idx="4283">
                  <c:v>60.7057</c:v>
                </c:pt>
                <c:pt idx="4284">
                  <c:v>60.673699999999997</c:v>
                </c:pt>
                <c:pt idx="4285">
                  <c:v>60.642099999999999</c:v>
                </c:pt>
                <c:pt idx="4286">
                  <c:v>60.610799999999998</c:v>
                </c:pt>
                <c:pt idx="4287">
                  <c:v>60.579500000000003</c:v>
                </c:pt>
                <c:pt idx="4288">
                  <c:v>60.547999999999995</c:v>
                </c:pt>
                <c:pt idx="4289">
                  <c:v>60.516399999999997</c:v>
                </c:pt>
                <c:pt idx="4290">
                  <c:v>60.4846</c:v>
                </c:pt>
                <c:pt idx="4291">
                  <c:v>60.452600000000004</c:v>
                </c:pt>
                <c:pt idx="4292">
                  <c:v>60.420700000000004</c:v>
                </c:pt>
                <c:pt idx="4293">
                  <c:v>60.4084</c:v>
                </c:pt>
                <c:pt idx="4294">
                  <c:v>60.3887</c:v>
                </c:pt>
                <c:pt idx="4295">
                  <c:v>60.356699999999996</c:v>
                </c:pt>
                <c:pt idx="4296">
                  <c:v>60.324799999999996</c:v>
                </c:pt>
                <c:pt idx="4297">
                  <c:v>60.292999999999999</c:v>
                </c:pt>
                <c:pt idx="4298">
                  <c:v>60.261400000000002</c:v>
                </c:pt>
                <c:pt idx="4299">
                  <c:v>60.229699999999994</c:v>
                </c:pt>
                <c:pt idx="4300">
                  <c:v>60.198300000000003</c:v>
                </c:pt>
                <c:pt idx="4301">
                  <c:v>60.167099999999998</c:v>
                </c:pt>
                <c:pt idx="4302">
                  <c:v>60.135800000000003</c:v>
                </c:pt>
                <c:pt idx="4303">
                  <c:v>60.104699999999994</c:v>
                </c:pt>
                <c:pt idx="4304">
                  <c:v>60.073599999999999</c:v>
                </c:pt>
                <c:pt idx="4305">
                  <c:v>60.0426</c:v>
                </c:pt>
                <c:pt idx="4306">
                  <c:v>60.011700000000005</c:v>
                </c:pt>
                <c:pt idx="4307">
                  <c:v>59.980699999999999</c:v>
                </c:pt>
                <c:pt idx="4308">
                  <c:v>59.949799999999996</c:v>
                </c:pt>
                <c:pt idx="4309">
                  <c:v>59.918899999999994</c:v>
                </c:pt>
                <c:pt idx="4310">
                  <c:v>59.887999999999998</c:v>
                </c:pt>
                <c:pt idx="4311">
                  <c:v>59.857100000000003</c:v>
                </c:pt>
                <c:pt idx="4312">
                  <c:v>59.826799999999999</c:v>
                </c:pt>
                <c:pt idx="4313">
                  <c:v>59.795999999999999</c:v>
                </c:pt>
                <c:pt idx="4314">
                  <c:v>59.783500000000004</c:v>
                </c:pt>
                <c:pt idx="4315">
                  <c:v>59.765100000000004</c:v>
                </c:pt>
                <c:pt idx="4316">
                  <c:v>59.734200000000001</c:v>
                </c:pt>
                <c:pt idx="4317">
                  <c:v>59.703499999999998</c:v>
                </c:pt>
                <c:pt idx="4318">
                  <c:v>59.672600000000003</c:v>
                </c:pt>
                <c:pt idx="4319">
                  <c:v>59.641800000000003</c:v>
                </c:pt>
                <c:pt idx="4320">
                  <c:v>59.610999999999997</c:v>
                </c:pt>
                <c:pt idx="4321">
                  <c:v>59.580199999999998</c:v>
                </c:pt>
                <c:pt idx="4322">
                  <c:v>59.549400000000006</c:v>
                </c:pt>
                <c:pt idx="4323">
                  <c:v>59.518599999999999</c:v>
                </c:pt>
                <c:pt idx="4324">
                  <c:v>59.4878</c:v>
                </c:pt>
                <c:pt idx="4325">
                  <c:v>59.457000000000001</c:v>
                </c:pt>
                <c:pt idx="4326">
                  <c:v>59.426200000000001</c:v>
                </c:pt>
                <c:pt idx="4327">
                  <c:v>59.395400000000002</c:v>
                </c:pt>
                <c:pt idx="4328">
                  <c:v>59.364599999999996</c:v>
                </c:pt>
                <c:pt idx="4329">
                  <c:v>59.3339</c:v>
                </c:pt>
                <c:pt idx="4330">
                  <c:v>59.303200000000004</c:v>
                </c:pt>
                <c:pt idx="4331">
                  <c:v>59.272500000000001</c:v>
                </c:pt>
                <c:pt idx="4332">
                  <c:v>59.241799999999998</c:v>
                </c:pt>
                <c:pt idx="4333">
                  <c:v>59.211100000000002</c:v>
                </c:pt>
                <c:pt idx="4334">
                  <c:v>59.180399999999999</c:v>
                </c:pt>
                <c:pt idx="4335">
                  <c:v>59.167999999999999</c:v>
                </c:pt>
                <c:pt idx="4336">
                  <c:v>59.149700000000003</c:v>
                </c:pt>
                <c:pt idx="4337">
                  <c:v>59.119</c:v>
                </c:pt>
                <c:pt idx="4338">
                  <c:v>59.088300000000004</c:v>
                </c:pt>
                <c:pt idx="4339">
                  <c:v>59.057600000000001</c:v>
                </c:pt>
                <c:pt idx="4340">
                  <c:v>59.026899999999998</c:v>
                </c:pt>
                <c:pt idx="4341">
                  <c:v>58.996200000000002</c:v>
                </c:pt>
                <c:pt idx="4342">
                  <c:v>58.965499999999999</c:v>
                </c:pt>
                <c:pt idx="4343">
                  <c:v>58.934800000000003</c:v>
                </c:pt>
                <c:pt idx="4344">
                  <c:v>58.9039</c:v>
                </c:pt>
                <c:pt idx="4345">
                  <c:v>58.873399999999997</c:v>
                </c:pt>
                <c:pt idx="4346">
                  <c:v>58.842700000000001</c:v>
                </c:pt>
                <c:pt idx="4347">
                  <c:v>58.812000000000005</c:v>
                </c:pt>
                <c:pt idx="4348">
                  <c:v>58.781300000000002</c:v>
                </c:pt>
                <c:pt idx="4349">
                  <c:v>58.750700000000002</c:v>
                </c:pt>
                <c:pt idx="4350">
                  <c:v>58.72</c:v>
                </c:pt>
                <c:pt idx="4351">
                  <c:v>58.689300000000003</c:v>
                </c:pt>
                <c:pt idx="4352">
                  <c:v>58.6586</c:v>
                </c:pt>
                <c:pt idx="4353">
                  <c:v>58.628</c:v>
                </c:pt>
                <c:pt idx="4354">
                  <c:v>58.597999999999999</c:v>
                </c:pt>
                <c:pt idx="4355">
                  <c:v>58.567300000000003</c:v>
                </c:pt>
                <c:pt idx="4356">
                  <c:v>58.554299999999998</c:v>
                </c:pt>
                <c:pt idx="4357">
                  <c:v>58.536699999999996</c:v>
                </c:pt>
                <c:pt idx="4358">
                  <c:v>58.506</c:v>
                </c:pt>
                <c:pt idx="4359">
                  <c:v>58.475300000000004</c:v>
                </c:pt>
                <c:pt idx="4360">
                  <c:v>58.444700000000005</c:v>
                </c:pt>
                <c:pt idx="4361">
                  <c:v>58.414000000000001</c:v>
                </c:pt>
                <c:pt idx="4362">
                  <c:v>58.383299999999998</c:v>
                </c:pt>
                <c:pt idx="4363">
                  <c:v>58.352699999999999</c:v>
                </c:pt>
                <c:pt idx="4364">
                  <c:v>58.321999999999996</c:v>
                </c:pt>
                <c:pt idx="4365">
                  <c:v>58.2913</c:v>
                </c:pt>
                <c:pt idx="4366">
                  <c:v>58.260600000000004</c:v>
                </c:pt>
                <c:pt idx="4367">
                  <c:v>58.23</c:v>
                </c:pt>
                <c:pt idx="4368">
                  <c:v>58.199300000000001</c:v>
                </c:pt>
                <c:pt idx="4369">
                  <c:v>58.168699999999994</c:v>
                </c:pt>
                <c:pt idx="4370">
                  <c:v>58.138100000000001</c:v>
                </c:pt>
                <c:pt idx="4371">
                  <c:v>58.107399999999998</c:v>
                </c:pt>
                <c:pt idx="4372">
                  <c:v>58.076799999999999</c:v>
                </c:pt>
                <c:pt idx="4373">
                  <c:v>58.046100000000003</c:v>
                </c:pt>
                <c:pt idx="4374">
                  <c:v>58.015599999999999</c:v>
                </c:pt>
                <c:pt idx="4375">
                  <c:v>57.984899999999996</c:v>
                </c:pt>
                <c:pt idx="4376">
                  <c:v>57.954300000000003</c:v>
                </c:pt>
                <c:pt idx="4377">
                  <c:v>57.941299999999998</c:v>
                </c:pt>
                <c:pt idx="4378">
                  <c:v>57.9236</c:v>
                </c:pt>
                <c:pt idx="4379">
                  <c:v>57.893000000000001</c:v>
                </c:pt>
                <c:pt idx="4380">
                  <c:v>57.862400000000001</c:v>
                </c:pt>
                <c:pt idx="4381">
                  <c:v>57.831699999999998</c:v>
                </c:pt>
                <c:pt idx="4382">
                  <c:v>57.801199999999994</c:v>
                </c:pt>
                <c:pt idx="4383">
                  <c:v>57.770500000000006</c:v>
                </c:pt>
                <c:pt idx="4384">
                  <c:v>57.739899999999999</c:v>
                </c:pt>
                <c:pt idx="4385">
                  <c:v>57.709200000000003</c:v>
                </c:pt>
                <c:pt idx="4386">
                  <c:v>57.678599999999996</c:v>
                </c:pt>
                <c:pt idx="4387">
                  <c:v>57.6479</c:v>
                </c:pt>
                <c:pt idx="4388">
                  <c:v>57.6173</c:v>
                </c:pt>
                <c:pt idx="4389">
                  <c:v>57.586600000000004</c:v>
                </c:pt>
                <c:pt idx="4390">
                  <c:v>57.556000000000004</c:v>
                </c:pt>
                <c:pt idx="4391">
                  <c:v>57.525399999999998</c:v>
                </c:pt>
                <c:pt idx="4392">
                  <c:v>57.494700000000002</c:v>
                </c:pt>
                <c:pt idx="4393">
                  <c:v>57.463999999999999</c:v>
                </c:pt>
                <c:pt idx="4394">
                  <c:v>57.433400000000006</c:v>
                </c:pt>
                <c:pt idx="4395">
                  <c:v>57.402700000000003</c:v>
                </c:pt>
                <c:pt idx="4396">
                  <c:v>57.372700000000002</c:v>
                </c:pt>
                <c:pt idx="4397">
                  <c:v>57.342100000000002</c:v>
                </c:pt>
                <c:pt idx="4398">
                  <c:v>57.328600000000002</c:v>
                </c:pt>
                <c:pt idx="4399">
                  <c:v>57.311500000000002</c:v>
                </c:pt>
                <c:pt idx="4400">
                  <c:v>57.280799999999999</c:v>
                </c:pt>
                <c:pt idx="4401">
                  <c:v>57.2502</c:v>
                </c:pt>
                <c:pt idx="4402">
                  <c:v>57.219499999999996</c:v>
                </c:pt>
                <c:pt idx="4403">
                  <c:v>57.189</c:v>
                </c:pt>
                <c:pt idx="4404">
                  <c:v>57.1584</c:v>
                </c:pt>
                <c:pt idx="4405">
                  <c:v>57.127699999999997</c:v>
                </c:pt>
                <c:pt idx="4406">
                  <c:v>57.097099999999998</c:v>
                </c:pt>
                <c:pt idx="4407">
                  <c:v>57.066499999999998</c:v>
                </c:pt>
                <c:pt idx="4408">
                  <c:v>57.035899999999998</c:v>
                </c:pt>
                <c:pt idx="4409">
                  <c:v>57.005299999999998</c:v>
                </c:pt>
                <c:pt idx="4410">
                  <c:v>56.974800000000002</c:v>
                </c:pt>
                <c:pt idx="4411">
                  <c:v>56.944099999999999</c:v>
                </c:pt>
                <c:pt idx="4412">
                  <c:v>56.913600000000002</c:v>
                </c:pt>
                <c:pt idx="4413">
                  <c:v>56.883000000000003</c:v>
                </c:pt>
                <c:pt idx="4414">
                  <c:v>56.852499999999999</c:v>
                </c:pt>
                <c:pt idx="4415">
                  <c:v>56.821999999999996</c:v>
                </c:pt>
                <c:pt idx="4416">
                  <c:v>56.791399999999996</c:v>
                </c:pt>
                <c:pt idx="4417">
                  <c:v>56.760900000000007</c:v>
                </c:pt>
                <c:pt idx="4418">
                  <c:v>56.7303</c:v>
                </c:pt>
                <c:pt idx="4419">
                  <c:v>56.716900000000003</c:v>
                </c:pt>
                <c:pt idx="4420">
                  <c:v>56.6999</c:v>
                </c:pt>
                <c:pt idx="4421">
                  <c:v>56.6693</c:v>
                </c:pt>
                <c:pt idx="4422">
                  <c:v>56.6389</c:v>
                </c:pt>
                <c:pt idx="4423">
                  <c:v>56.608400000000003</c:v>
                </c:pt>
                <c:pt idx="4424">
                  <c:v>56.578000000000003</c:v>
                </c:pt>
                <c:pt idx="4425">
                  <c:v>56.547499999999999</c:v>
                </c:pt>
                <c:pt idx="4426">
                  <c:v>56.517099999999999</c:v>
                </c:pt>
                <c:pt idx="4427">
                  <c:v>56.486599999999996</c:v>
                </c:pt>
                <c:pt idx="4428">
                  <c:v>56.456199999999995</c:v>
                </c:pt>
                <c:pt idx="4429">
                  <c:v>56.425799999999995</c:v>
                </c:pt>
                <c:pt idx="4430">
                  <c:v>56.395399999999995</c:v>
                </c:pt>
                <c:pt idx="4431">
                  <c:v>56.364900000000006</c:v>
                </c:pt>
                <c:pt idx="4432">
                  <c:v>56.334600000000002</c:v>
                </c:pt>
                <c:pt idx="4433">
                  <c:v>56.304100000000005</c:v>
                </c:pt>
                <c:pt idx="4434">
                  <c:v>56.273700000000005</c:v>
                </c:pt>
                <c:pt idx="4435">
                  <c:v>56.243400000000001</c:v>
                </c:pt>
                <c:pt idx="4436">
                  <c:v>56.213000000000001</c:v>
                </c:pt>
                <c:pt idx="4437">
                  <c:v>56.182600000000001</c:v>
                </c:pt>
                <c:pt idx="4438">
                  <c:v>56.152899999999995</c:v>
                </c:pt>
                <c:pt idx="4439">
                  <c:v>56.122500000000002</c:v>
                </c:pt>
                <c:pt idx="4440">
                  <c:v>56.108499999999999</c:v>
                </c:pt>
                <c:pt idx="4441">
                  <c:v>56.092199999999998</c:v>
                </c:pt>
                <c:pt idx="4442">
                  <c:v>56.061800000000005</c:v>
                </c:pt>
                <c:pt idx="4443">
                  <c:v>56.031599999999997</c:v>
                </c:pt>
                <c:pt idx="4444">
                  <c:v>56.001200000000004</c:v>
                </c:pt>
                <c:pt idx="4445">
                  <c:v>55.9709</c:v>
                </c:pt>
                <c:pt idx="4446">
                  <c:v>55.9407</c:v>
                </c:pt>
                <c:pt idx="4447">
                  <c:v>55.910399999999996</c:v>
                </c:pt>
                <c:pt idx="4448">
                  <c:v>55.880099999999999</c:v>
                </c:pt>
                <c:pt idx="4449">
                  <c:v>55.849899999999998</c:v>
                </c:pt>
                <c:pt idx="4450">
                  <c:v>55.819699999999997</c:v>
                </c:pt>
                <c:pt idx="4451">
                  <c:v>55.789400000000001</c:v>
                </c:pt>
                <c:pt idx="4452">
                  <c:v>55.7592</c:v>
                </c:pt>
                <c:pt idx="4453">
                  <c:v>55.729099999999995</c:v>
                </c:pt>
                <c:pt idx="4454">
                  <c:v>55.698900000000002</c:v>
                </c:pt>
                <c:pt idx="4455">
                  <c:v>55.668700000000001</c:v>
                </c:pt>
                <c:pt idx="4456">
                  <c:v>55.638600000000004</c:v>
                </c:pt>
                <c:pt idx="4457">
                  <c:v>55.608499999999999</c:v>
                </c:pt>
                <c:pt idx="4458">
                  <c:v>55.578400000000002</c:v>
                </c:pt>
                <c:pt idx="4459">
                  <c:v>55.548300000000005</c:v>
                </c:pt>
                <c:pt idx="4460">
                  <c:v>55.518299999999996</c:v>
                </c:pt>
                <c:pt idx="4461">
                  <c:v>55.504400000000004</c:v>
                </c:pt>
                <c:pt idx="4462">
                  <c:v>54.906000000000006</c:v>
                </c:pt>
                <c:pt idx="4463">
                  <c:v>54.313899999999997</c:v>
                </c:pt>
                <c:pt idx="4464">
                  <c:v>54.034300000000002</c:v>
                </c:pt>
                <c:pt idx="4465">
                  <c:v>53.728299999999997</c:v>
                </c:pt>
                <c:pt idx="4466">
                  <c:v>53.150700000000001</c:v>
                </c:pt>
                <c:pt idx="4467">
                  <c:v>52.595999999999997</c:v>
                </c:pt>
                <c:pt idx="4468">
                  <c:v>52.581299999999999</c:v>
                </c:pt>
                <c:pt idx="4469">
                  <c:v>52.020900000000005</c:v>
                </c:pt>
                <c:pt idx="4470">
                  <c:v>51.470299999999995</c:v>
                </c:pt>
                <c:pt idx="4471">
                  <c:v>51.213799999999999</c:v>
                </c:pt>
                <c:pt idx="4472">
                  <c:v>50.930900000000001</c:v>
                </c:pt>
                <c:pt idx="4473">
                  <c:v>50.4026</c:v>
                </c:pt>
                <c:pt idx="4474">
                  <c:v>49.900199999999998</c:v>
                </c:pt>
                <c:pt idx="4475">
                  <c:v>49.885800000000003</c:v>
                </c:pt>
                <c:pt idx="4476">
                  <c:v>49.380800000000001</c:v>
                </c:pt>
                <c:pt idx="4477">
                  <c:v>48.886899999999997</c:v>
                </c:pt>
                <c:pt idx="4478">
                  <c:v>48.658500000000004</c:v>
                </c:pt>
                <c:pt idx="4479">
                  <c:v>48.404999999999994</c:v>
                </c:pt>
                <c:pt idx="4480">
                  <c:v>47.934400000000004</c:v>
                </c:pt>
                <c:pt idx="4481">
                  <c:v>47.489000000000004</c:v>
                </c:pt>
                <c:pt idx="4482">
                  <c:v>47.475000000000001</c:v>
                </c:pt>
                <c:pt idx="4483">
                  <c:v>47.027300000000004</c:v>
                </c:pt>
                <c:pt idx="4484">
                  <c:v>46.591200000000001</c:v>
                </c:pt>
                <c:pt idx="4485">
                  <c:v>46.391399999999997</c:v>
                </c:pt>
                <c:pt idx="4486">
                  <c:v>46.165699999999994</c:v>
                </c:pt>
                <c:pt idx="4487">
                  <c:v>45.751100000000001</c:v>
                </c:pt>
                <c:pt idx="4488">
                  <c:v>45.358200000000004</c:v>
                </c:pt>
                <c:pt idx="4489">
                  <c:v>45.347199999999994</c:v>
                </c:pt>
                <c:pt idx="4490">
                  <c:v>44.953600000000002</c:v>
                </c:pt>
                <c:pt idx="4491">
                  <c:v>44.5702</c:v>
                </c:pt>
                <c:pt idx="4492">
                  <c:v>44.3977</c:v>
                </c:pt>
                <c:pt idx="4493">
                  <c:v>44.197000000000003</c:v>
                </c:pt>
                <c:pt idx="4494">
                  <c:v>43.833300000000001</c:v>
                </c:pt>
                <c:pt idx="4495">
                  <c:v>43.491599999999998</c:v>
                </c:pt>
                <c:pt idx="4496">
                  <c:v>43.479599999999998</c:v>
                </c:pt>
                <c:pt idx="4497">
                  <c:v>43.134799999999998</c:v>
                </c:pt>
                <c:pt idx="4498">
                  <c:v>42.799700000000001</c:v>
                </c:pt>
                <c:pt idx="4499">
                  <c:v>42.646999999999998</c:v>
                </c:pt>
                <c:pt idx="4500">
                  <c:v>42.473200000000006</c:v>
                </c:pt>
                <c:pt idx="4501">
                  <c:v>42.155100000000004</c:v>
                </c:pt>
                <c:pt idx="4502">
                  <c:v>41.856900000000003</c:v>
                </c:pt>
                <c:pt idx="4503">
                  <c:v>41.845800000000004</c:v>
                </c:pt>
                <c:pt idx="4504">
                  <c:v>41.545000000000002</c:v>
                </c:pt>
                <c:pt idx="4505">
                  <c:v>41.251799999999996</c:v>
                </c:pt>
                <c:pt idx="4506">
                  <c:v>41.118899999999996</c:v>
                </c:pt>
                <c:pt idx="4507">
                  <c:v>40.966500000000003</c:v>
                </c:pt>
                <c:pt idx="4508">
                  <c:v>40.689299999999996</c:v>
                </c:pt>
                <c:pt idx="4509">
                  <c:v>40.429699999999997</c:v>
                </c:pt>
                <c:pt idx="4510">
                  <c:v>40.4191</c:v>
                </c:pt>
                <c:pt idx="4511">
                  <c:v>40.155900000000003</c:v>
                </c:pt>
                <c:pt idx="4512">
                  <c:v>39.900100000000002</c:v>
                </c:pt>
                <c:pt idx="4513">
                  <c:v>39.7849</c:v>
                </c:pt>
                <c:pt idx="4514">
                  <c:v>39.6509</c:v>
                </c:pt>
                <c:pt idx="4515">
                  <c:v>39.407900000000005</c:v>
                </c:pt>
                <c:pt idx="4516">
                  <c:v>39.181800000000003</c:v>
                </c:pt>
                <c:pt idx="4517">
                  <c:v>39.171999999999997</c:v>
                </c:pt>
                <c:pt idx="4518">
                  <c:v>38.942299999999996</c:v>
                </c:pt>
                <c:pt idx="4519">
                  <c:v>38.718600000000002</c:v>
                </c:pt>
                <c:pt idx="4520">
                  <c:v>38.618100000000005</c:v>
                </c:pt>
                <c:pt idx="4521">
                  <c:v>38.500799999999998</c:v>
                </c:pt>
                <c:pt idx="4522">
                  <c:v>38.289099999999998</c:v>
                </c:pt>
                <c:pt idx="4523">
                  <c:v>38.091799999999999</c:v>
                </c:pt>
                <c:pt idx="4524">
                  <c:v>38.082699999999996</c:v>
                </c:pt>
                <c:pt idx="4525">
                  <c:v>37.881699999999995</c:v>
                </c:pt>
                <c:pt idx="4526">
                  <c:v>37.686399999999999</c:v>
                </c:pt>
                <c:pt idx="4527">
                  <c:v>37.599199999999996</c:v>
                </c:pt>
                <c:pt idx="4528">
                  <c:v>37.495899999999999</c:v>
                </c:pt>
                <c:pt idx="4529">
                  <c:v>37.310400000000001</c:v>
                </c:pt>
                <c:pt idx="4530">
                  <c:v>37.138400000000004</c:v>
                </c:pt>
                <c:pt idx="4531">
                  <c:v>37.130099999999999</c:v>
                </c:pt>
                <c:pt idx="4532">
                  <c:v>36.954700000000003</c:v>
                </c:pt>
                <c:pt idx="4533">
                  <c:v>36.783999999999999</c:v>
                </c:pt>
                <c:pt idx="4534">
                  <c:v>36.708400000000005</c:v>
                </c:pt>
                <c:pt idx="4535">
                  <c:v>36.617600000000003</c:v>
                </c:pt>
                <c:pt idx="4536">
                  <c:v>36.455500000000001</c:v>
                </c:pt>
                <c:pt idx="4537">
                  <c:v>36.305799999999998</c:v>
                </c:pt>
                <c:pt idx="4538">
                  <c:v>36.297999999999995</c:v>
                </c:pt>
                <c:pt idx="4539">
                  <c:v>36.1447</c:v>
                </c:pt>
                <c:pt idx="4540">
                  <c:v>35.9953</c:v>
                </c:pt>
                <c:pt idx="4541">
                  <c:v>35.929400000000001</c:v>
                </c:pt>
                <c:pt idx="4542">
                  <c:v>35.849399999999996</c:v>
                </c:pt>
                <c:pt idx="4543">
                  <c:v>35.7074</c:v>
                </c:pt>
                <c:pt idx="4544">
                  <c:v>35.576099999999997</c:v>
                </c:pt>
                <c:pt idx="4545">
                  <c:v>35.569000000000003</c:v>
                </c:pt>
                <c:pt idx="4546">
                  <c:v>35.434599999999996</c:v>
                </c:pt>
                <c:pt idx="4547">
                  <c:v>35.3035</c:v>
                </c:pt>
                <c:pt idx="4548">
                  <c:v>35.245899999999999</c:v>
                </c:pt>
                <c:pt idx="4549">
                  <c:v>35.175600000000003</c:v>
                </c:pt>
                <c:pt idx="4550">
                  <c:v>35.050199999999997</c:v>
                </c:pt>
                <c:pt idx="4551">
                  <c:v>34.935300000000005</c:v>
                </c:pt>
                <c:pt idx="4552">
                  <c:v>34.928599999999996</c:v>
                </c:pt>
                <c:pt idx="4553">
                  <c:v>34.810200000000002</c:v>
                </c:pt>
                <c:pt idx="4554">
                  <c:v>34.694600000000001</c:v>
                </c:pt>
                <c:pt idx="4555">
                  <c:v>34.644099999999995</c:v>
                </c:pt>
                <c:pt idx="4556">
                  <c:v>34.582099999999997</c:v>
                </c:pt>
                <c:pt idx="4557">
                  <c:v>34.4724</c:v>
                </c:pt>
                <c:pt idx="4558">
                  <c:v>34.3705</c:v>
                </c:pt>
                <c:pt idx="4559">
                  <c:v>34.364400000000003</c:v>
                </c:pt>
                <c:pt idx="4560">
                  <c:v>34.26</c:v>
                </c:pt>
                <c:pt idx="4561">
                  <c:v>34.157299999999999</c:v>
                </c:pt>
                <c:pt idx="4562">
                  <c:v>34.113100000000003</c:v>
                </c:pt>
                <c:pt idx="4563">
                  <c:v>34.057499999999997</c:v>
                </c:pt>
                <c:pt idx="4564">
                  <c:v>33.960599999999999</c:v>
                </c:pt>
                <c:pt idx="4565">
                  <c:v>33.870899999999999</c:v>
                </c:pt>
                <c:pt idx="4566">
                  <c:v>33.865299999999998</c:v>
                </c:pt>
                <c:pt idx="4567">
                  <c:v>33.772599999999997</c:v>
                </c:pt>
                <c:pt idx="4568">
                  <c:v>33.682099999999998</c:v>
                </c:pt>
                <c:pt idx="4569">
                  <c:v>33.643100000000004</c:v>
                </c:pt>
                <c:pt idx="4570">
                  <c:v>33.593400000000003</c:v>
                </c:pt>
                <c:pt idx="4571">
                  <c:v>33.507299999999994</c:v>
                </c:pt>
                <c:pt idx="4572">
                  <c:v>33.427699999999994</c:v>
                </c:pt>
                <c:pt idx="4573">
                  <c:v>33.422499999999999</c:v>
                </c:pt>
                <c:pt idx="4574">
                  <c:v>33.340200000000003</c:v>
                </c:pt>
                <c:pt idx="4575">
                  <c:v>33.258800000000001</c:v>
                </c:pt>
                <c:pt idx="4576">
                  <c:v>33.2241</c:v>
                </c:pt>
                <c:pt idx="4577">
                  <c:v>33.180099999999996</c:v>
                </c:pt>
                <c:pt idx="4578">
                  <c:v>33.102699999999999</c:v>
                </c:pt>
                <c:pt idx="4579">
                  <c:v>33.032499999999999</c:v>
                </c:pt>
                <c:pt idx="4580">
                  <c:v>33.027700000000003</c:v>
                </c:pt>
                <c:pt idx="4581">
                  <c:v>32.953800000000001</c:v>
                </c:pt>
                <c:pt idx="4582">
                  <c:v>32.882000000000005</c:v>
                </c:pt>
                <c:pt idx="4583">
                  <c:v>32.851300000000002</c:v>
                </c:pt>
                <c:pt idx="4584">
                  <c:v>32.811500000000002</c:v>
                </c:pt>
                <c:pt idx="4585">
                  <c:v>32.742899999999999</c:v>
                </c:pt>
                <c:pt idx="4586">
                  <c:v>32.679899999999996</c:v>
                </c:pt>
                <c:pt idx="4587">
                  <c:v>32.675400000000003</c:v>
                </c:pt>
                <c:pt idx="4588">
                  <c:v>32.6096</c:v>
                </c:pt>
                <c:pt idx="4589">
                  <c:v>32.545299999999997</c:v>
                </c:pt>
                <c:pt idx="4590">
                  <c:v>32.517699999999998</c:v>
                </c:pt>
                <c:pt idx="4591">
                  <c:v>32.481999999999999</c:v>
                </c:pt>
                <c:pt idx="4592">
                  <c:v>32.420200000000001</c:v>
                </c:pt>
                <c:pt idx="4593">
                  <c:v>32.363700000000001</c:v>
                </c:pt>
                <c:pt idx="4594">
                  <c:v>32.359400000000001</c:v>
                </c:pt>
                <c:pt idx="4595">
                  <c:v>32.299799999999998</c:v>
                </c:pt>
                <c:pt idx="4596">
                  <c:v>32.241500000000002</c:v>
                </c:pt>
                <c:pt idx="4597">
                  <c:v>32.217199999999998</c:v>
                </c:pt>
                <c:pt idx="4598">
                  <c:v>32.184699999999999</c:v>
                </c:pt>
                <c:pt idx="4599">
                  <c:v>32.128900000000002</c:v>
                </c:pt>
                <c:pt idx="4600">
                  <c:v>32.078200000000002</c:v>
                </c:pt>
                <c:pt idx="4601">
                  <c:v>32.074199999999998</c:v>
                </c:pt>
                <c:pt idx="4602">
                  <c:v>32.020499999999998</c:v>
                </c:pt>
                <c:pt idx="4603">
                  <c:v>31.967700000000001</c:v>
                </c:pt>
                <c:pt idx="4604">
                  <c:v>31.945599999999999</c:v>
                </c:pt>
                <c:pt idx="4605">
                  <c:v>31.916100000000004</c:v>
                </c:pt>
                <c:pt idx="4606">
                  <c:v>31.865499999999997</c:v>
                </c:pt>
                <c:pt idx="4607">
                  <c:v>31.819399999999998</c:v>
                </c:pt>
                <c:pt idx="4608">
                  <c:v>31.8156</c:v>
                </c:pt>
                <c:pt idx="4609">
                  <c:v>31.766999999999996</c:v>
                </c:pt>
                <c:pt idx="4610">
                  <c:v>31.7193</c:v>
                </c:pt>
                <c:pt idx="4611">
                  <c:v>31.699199999999998</c:v>
                </c:pt>
                <c:pt idx="4612">
                  <c:v>31.6721</c:v>
                </c:pt>
                <c:pt idx="4613">
                  <c:v>31.626000000000001</c:v>
                </c:pt>
                <c:pt idx="4614">
                  <c:v>31.584099999999996</c:v>
                </c:pt>
                <c:pt idx="4615">
                  <c:v>31.584099999999996</c:v>
                </c:pt>
              </c:numCache>
            </c:numRef>
          </c:yVal>
          <c:smooth val="1"/>
          <c:extLst>
            <c:ext xmlns:c16="http://schemas.microsoft.com/office/drawing/2014/chart" uri="{C3380CC4-5D6E-409C-BE32-E72D297353CC}">
              <c16:uniqueId val="{00000002-3994-453B-9281-F694A6A1A368}"/>
            </c:ext>
          </c:extLst>
        </c:ser>
        <c:ser>
          <c:idx val="3"/>
          <c:order val="3"/>
          <c:tx>
            <c:strRef>
              <c:f>'compare experiment and Paret'!$I$1</c:f>
              <c:strCache>
                <c:ptCount val="1"/>
                <c:pt idx="0">
                  <c:v>EXP 3.87mk</c:v>
                </c:pt>
              </c:strCache>
            </c:strRef>
          </c:tx>
          <c:spPr>
            <a:ln w="19050" cap="rnd">
              <a:solidFill>
                <a:schemeClr val="accent4"/>
              </a:solidFill>
              <a:round/>
            </a:ln>
            <a:effectLst/>
          </c:spPr>
          <c:marker>
            <c:symbol val="none"/>
          </c:marker>
          <c:xVal>
            <c:numRef>
              <c:f>'compare experiment and Paret'!$H$2:$H$4617</c:f>
              <c:numCache>
                <c:formatCode>0.000</c:formatCode>
                <c:ptCount val="4616"/>
                <c:pt idx="0">
                  <c:v>5.2536199999999997</c:v>
                </c:pt>
                <c:pt idx="1">
                  <c:v>36.593899999999998</c:v>
                </c:pt>
                <c:pt idx="2">
                  <c:v>57.463200000000001</c:v>
                </c:pt>
                <c:pt idx="3">
                  <c:v>93.984499999999997</c:v>
                </c:pt>
                <c:pt idx="4">
                  <c:v>120.035</c:v>
                </c:pt>
                <c:pt idx="5">
                  <c:v>125.143</c:v>
                </c:pt>
                <c:pt idx="6">
                  <c:v>135.43299999999999</c:v>
                </c:pt>
                <c:pt idx="7">
                  <c:v>135.30600000000001</c:v>
                </c:pt>
                <c:pt idx="8">
                  <c:v>135.161</c:v>
                </c:pt>
                <c:pt idx="9">
                  <c:v>150.667</c:v>
                </c:pt>
                <c:pt idx="10">
                  <c:v>145.34100000000001</c:v>
                </c:pt>
                <c:pt idx="11">
                  <c:v>145.26900000000001</c:v>
                </c:pt>
                <c:pt idx="12">
                  <c:v>155.57599999999999</c:v>
                </c:pt>
                <c:pt idx="13">
                  <c:v>150.15899999999999</c:v>
                </c:pt>
                <c:pt idx="14">
                  <c:v>165.82900000000001</c:v>
                </c:pt>
                <c:pt idx="15">
                  <c:v>170.97399999999999</c:v>
                </c:pt>
                <c:pt idx="16">
                  <c:v>176.119</c:v>
                </c:pt>
                <c:pt idx="17">
                  <c:v>170.774</c:v>
                </c:pt>
                <c:pt idx="18">
                  <c:v>170.702</c:v>
                </c:pt>
                <c:pt idx="19">
                  <c:v>170.64699999999999</c:v>
                </c:pt>
                <c:pt idx="20">
                  <c:v>165.339</c:v>
                </c:pt>
                <c:pt idx="21">
                  <c:v>165.21199999999999</c:v>
                </c:pt>
                <c:pt idx="22">
                  <c:v>165.06700000000001</c:v>
                </c:pt>
                <c:pt idx="23">
                  <c:v>175.393</c:v>
                </c:pt>
                <c:pt idx="24">
                  <c:v>175.24799999999999</c:v>
                </c:pt>
                <c:pt idx="25">
                  <c:v>169.922</c:v>
                </c:pt>
                <c:pt idx="26">
                  <c:v>180.24700000000001</c:v>
                </c:pt>
                <c:pt idx="27">
                  <c:v>180.15700000000001</c:v>
                </c:pt>
                <c:pt idx="28">
                  <c:v>180.066</c:v>
                </c:pt>
                <c:pt idx="29">
                  <c:v>179.97499999999999</c:v>
                </c:pt>
                <c:pt idx="30">
                  <c:v>179.86600000000001</c:v>
                </c:pt>
                <c:pt idx="31">
                  <c:v>190.26499999999999</c:v>
                </c:pt>
                <c:pt idx="32">
                  <c:v>190.19200000000001</c:v>
                </c:pt>
                <c:pt idx="33">
                  <c:v>190.13800000000001</c:v>
                </c:pt>
                <c:pt idx="34">
                  <c:v>200.482</c:v>
                </c:pt>
                <c:pt idx="35">
                  <c:v>200.39099999999999</c:v>
                </c:pt>
                <c:pt idx="36">
                  <c:v>205.536</c:v>
                </c:pt>
                <c:pt idx="37">
                  <c:v>200.26400000000001</c:v>
                </c:pt>
                <c:pt idx="38">
                  <c:v>210.571</c:v>
                </c:pt>
                <c:pt idx="39">
                  <c:v>210.499</c:v>
                </c:pt>
                <c:pt idx="40">
                  <c:v>226.078</c:v>
                </c:pt>
                <c:pt idx="41">
                  <c:v>226.042</c:v>
                </c:pt>
                <c:pt idx="42">
                  <c:v>225.96899999999999</c:v>
                </c:pt>
                <c:pt idx="43">
                  <c:v>225.91499999999999</c:v>
                </c:pt>
                <c:pt idx="44">
                  <c:v>231.06</c:v>
                </c:pt>
                <c:pt idx="45">
                  <c:v>236.18600000000001</c:v>
                </c:pt>
                <c:pt idx="46">
                  <c:v>262.18200000000002</c:v>
                </c:pt>
                <c:pt idx="47">
                  <c:v>251.65700000000001</c:v>
                </c:pt>
                <c:pt idx="48">
                  <c:v>262.05500000000001</c:v>
                </c:pt>
                <c:pt idx="49">
                  <c:v>261.98200000000003</c:v>
                </c:pt>
                <c:pt idx="50">
                  <c:v>267.10899999999998</c:v>
                </c:pt>
                <c:pt idx="51">
                  <c:v>287.815</c:v>
                </c:pt>
                <c:pt idx="52">
                  <c:v>277.45299999999997</c:v>
                </c:pt>
                <c:pt idx="53">
                  <c:v>293.05099999999999</c:v>
                </c:pt>
                <c:pt idx="54">
                  <c:v>303.43099999999998</c:v>
                </c:pt>
                <c:pt idx="55">
                  <c:v>308.61200000000002</c:v>
                </c:pt>
                <c:pt idx="56">
                  <c:v>318.97399999999999</c:v>
                </c:pt>
                <c:pt idx="57">
                  <c:v>334.57100000000003</c:v>
                </c:pt>
                <c:pt idx="58">
                  <c:v>350.20499999999998</c:v>
                </c:pt>
                <c:pt idx="59">
                  <c:v>345.024</c:v>
                </c:pt>
                <c:pt idx="60">
                  <c:v>360.64</c:v>
                </c:pt>
                <c:pt idx="61">
                  <c:v>376.31</c:v>
                </c:pt>
                <c:pt idx="62">
                  <c:v>386.70800000000003</c:v>
                </c:pt>
                <c:pt idx="63">
                  <c:v>397.10700000000003</c:v>
                </c:pt>
                <c:pt idx="64">
                  <c:v>412.81299999999999</c:v>
                </c:pt>
                <c:pt idx="65">
                  <c:v>423.23</c:v>
                </c:pt>
                <c:pt idx="66">
                  <c:v>470.25799999999998</c:v>
                </c:pt>
                <c:pt idx="67">
                  <c:v>480.71100000000001</c:v>
                </c:pt>
                <c:pt idx="68">
                  <c:v>496.38099999999997</c:v>
                </c:pt>
                <c:pt idx="69">
                  <c:v>501.65300000000002</c:v>
                </c:pt>
                <c:pt idx="70">
                  <c:v>512.05100000000004</c:v>
                </c:pt>
                <c:pt idx="71">
                  <c:v>517.25</c:v>
                </c:pt>
                <c:pt idx="72">
                  <c:v>532.93899999999996</c:v>
                </c:pt>
                <c:pt idx="73">
                  <c:v>538.17399999999998</c:v>
                </c:pt>
                <c:pt idx="74">
                  <c:v>559.08000000000004</c:v>
                </c:pt>
                <c:pt idx="75">
                  <c:v>569.53300000000002</c:v>
                </c:pt>
                <c:pt idx="76">
                  <c:v>579.96699999999998</c:v>
                </c:pt>
                <c:pt idx="77">
                  <c:v>590.34699999999998</c:v>
                </c:pt>
                <c:pt idx="78">
                  <c:v>611.25300000000004</c:v>
                </c:pt>
                <c:pt idx="79">
                  <c:v>632.14099999999996</c:v>
                </c:pt>
                <c:pt idx="80">
                  <c:v>653.06399999999996</c:v>
                </c:pt>
                <c:pt idx="81">
                  <c:v>663.46299999999997</c:v>
                </c:pt>
                <c:pt idx="82">
                  <c:v>679.18700000000001</c:v>
                </c:pt>
                <c:pt idx="83">
                  <c:v>694.803</c:v>
                </c:pt>
                <c:pt idx="84">
                  <c:v>705.23800000000006</c:v>
                </c:pt>
                <c:pt idx="85">
                  <c:v>715.745</c:v>
                </c:pt>
                <c:pt idx="86">
                  <c:v>715.76300000000003</c:v>
                </c:pt>
                <c:pt idx="87">
                  <c:v>731.46900000000005</c:v>
                </c:pt>
                <c:pt idx="88">
                  <c:v>741.94</c:v>
                </c:pt>
                <c:pt idx="89">
                  <c:v>747.17600000000004</c:v>
                </c:pt>
                <c:pt idx="90">
                  <c:v>757.62900000000002</c:v>
                </c:pt>
                <c:pt idx="91">
                  <c:v>757.64700000000005</c:v>
                </c:pt>
                <c:pt idx="92">
                  <c:v>768.1</c:v>
                </c:pt>
                <c:pt idx="93">
                  <c:v>788.96900000000005</c:v>
                </c:pt>
                <c:pt idx="94">
                  <c:v>794.18600000000004</c:v>
                </c:pt>
                <c:pt idx="95">
                  <c:v>804.62099999999998</c:v>
                </c:pt>
                <c:pt idx="96">
                  <c:v>825.50800000000004</c:v>
                </c:pt>
                <c:pt idx="97">
                  <c:v>835.90700000000004</c:v>
                </c:pt>
                <c:pt idx="98">
                  <c:v>862.048</c:v>
                </c:pt>
                <c:pt idx="99">
                  <c:v>882.93499999999995</c:v>
                </c:pt>
                <c:pt idx="100">
                  <c:v>903.85900000000004</c:v>
                </c:pt>
                <c:pt idx="101">
                  <c:v>919.49300000000005</c:v>
                </c:pt>
                <c:pt idx="102">
                  <c:v>929.98199999999997</c:v>
                </c:pt>
                <c:pt idx="103">
                  <c:v>956.12300000000005</c:v>
                </c:pt>
                <c:pt idx="104">
                  <c:v>966.59400000000005</c:v>
                </c:pt>
                <c:pt idx="105">
                  <c:v>976.99199999999996</c:v>
                </c:pt>
                <c:pt idx="106">
                  <c:v>992.59</c:v>
                </c:pt>
                <c:pt idx="107">
                  <c:v>997.84400000000005</c:v>
                </c:pt>
                <c:pt idx="108">
                  <c:v>1008.35</c:v>
                </c:pt>
                <c:pt idx="109">
                  <c:v>1029.27</c:v>
                </c:pt>
                <c:pt idx="110">
                  <c:v>1034.49</c:v>
                </c:pt>
                <c:pt idx="111">
                  <c:v>1050.1400000000001</c:v>
                </c:pt>
                <c:pt idx="112">
                  <c:v>1060.6300000000001</c:v>
                </c:pt>
                <c:pt idx="113">
                  <c:v>1071.03</c:v>
                </c:pt>
                <c:pt idx="114">
                  <c:v>1071.07</c:v>
                </c:pt>
                <c:pt idx="115">
                  <c:v>1081.48</c:v>
                </c:pt>
                <c:pt idx="116">
                  <c:v>1086.7</c:v>
                </c:pt>
                <c:pt idx="117">
                  <c:v>1102.4100000000001</c:v>
                </c:pt>
                <c:pt idx="118">
                  <c:v>1123.26</c:v>
                </c:pt>
                <c:pt idx="119">
                  <c:v>1138.97</c:v>
                </c:pt>
                <c:pt idx="120">
                  <c:v>1144.1600000000001</c:v>
                </c:pt>
                <c:pt idx="121">
                  <c:v>1154.56</c:v>
                </c:pt>
                <c:pt idx="122">
                  <c:v>1170.23</c:v>
                </c:pt>
                <c:pt idx="123">
                  <c:v>1196.3399999999999</c:v>
                </c:pt>
                <c:pt idx="124">
                  <c:v>1217.24</c:v>
                </c:pt>
                <c:pt idx="125">
                  <c:v>1222.6099999999999</c:v>
                </c:pt>
                <c:pt idx="126">
                  <c:v>1222.5899999999999</c:v>
                </c:pt>
                <c:pt idx="127">
                  <c:v>1248.55</c:v>
                </c:pt>
                <c:pt idx="128">
                  <c:v>1248.6199999999999</c:v>
                </c:pt>
                <c:pt idx="129">
                  <c:v>1248.5999999999999</c:v>
                </c:pt>
                <c:pt idx="130">
                  <c:v>1269.4000000000001</c:v>
                </c:pt>
                <c:pt idx="131">
                  <c:v>1295.56</c:v>
                </c:pt>
                <c:pt idx="132">
                  <c:v>1332.13</c:v>
                </c:pt>
                <c:pt idx="133">
                  <c:v>1342.6</c:v>
                </c:pt>
                <c:pt idx="134">
                  <c:v>1358.33</c:v>
                </c:pt>
                <c:pt idx="135">
                  <c:v>1389.69</c:v>
                </c:pt>
                <c:pt idx="136">
                  <c:v>1394.87</c:v>
                </c:pt>
                <c:pt idx="137">
                  <c:v>1410.5</c:v>
                </c:pt>
                <c:pt idx="138">
                  <c:v>1415.72</c:v>
                </c:pt>
                <c:pt idx="139">
                  <c:v>1426.15</c:v>
                </c:pt>
                <c:pt idx="140">
                  <c:v>1436.64</c:v>
                </c:pt>
                <c:pt idx="141">
                  <c:v>1462.71</c:v>
                </c:pt>
                <c:pt idx="142">
                  <c:v>1488.8</c:v>
                </c:pt>
                <c:pt idx="143">
                  <c:v>1504.49</c:v>
                </c:pt>
                <c:pt idx="144">
                  <c:v>1509.7</c:v>
                </c:pt>
                <c:pt idx="145">
                  <c:v>1530.63</c:v>
                </c:pt>
                <c:pt idx="146">
                  <c:v>1535.85</c:v>
                </c:pt>
                <c:pt idx="147">
                  <c:v>1551.5</c:v>
                </c:pt>
                <c:pt idx="148">
                  <c:v>1567.19</c:v>
                </c:pt>
                <c:pt idx="149">
                  <c:v>1588.07</c:v>
                </c:pt>
                <c:pt idx="150">
                  <c:v>1603.76</c:v>
                </c:pt>
                <c:pt idx="151">
                  <c:v>1619.4</c:v>
                </c:pt>
                <c:pt idx="152">
                  <c:v>1640.26</c:v>
                </c:pt>
                <c:pt idx="153">
                  <c:v>1655.92</c:v>
                </c:pt>
                <c:pt idx="154">
                  <c:v>1666.35</c:v>
                </c:pt>
                <c:pt idx="155">
                  <c:v>1682</c:v>
                </c:pt>
                <c:pt idx="156">
                  <c:v>1697.67</c:v>
                </c:pt>
                <c:pt idx="157">
                  <c:v>1708.13</c:v>
                </c:pt>
                <c:pt idx="158">
                  <c:v>1718.56</c:v>
                </c:pt>
                <c:pt idx="159">
                  <c:v>1734.23</c:v>
                </c:pt>
                <c:pt idx="160">
                  <c:v>1744.68</c:v>
                </c:pt>
                <c:pt idx="161">
                  <c:v>1760.37</c:v>
                </c:pt>
                <c:pt idx="162">
                  <c:v>1786.48</c:v>
                </c:pt>
                <c:pt idx="163">
                  <c:v>1776.1</c:v>
                </c:pt>
                <c:pt idx="164">
                  <c:v>1802.15</c:v>
                </c:pt>
                <c:pt idx="165">
                  <c:v>1823</c:v>
                </c:pt>
                <c:pt idx="166">
                  <c:v>1833.45</c:v>
                </c:pt>
                <c:pt idx="167">
                  <c:v>1869.99</c:v>
                </c:pt>
                <c:pt idx="168">
                  <c:v>1859.52</c:v>
                </c:pt>
                <c:pt idx="169">
                  <c:v>1911.69</c:v>
                </c:pt>
                <c:pt idx="170">
                  <c:v>1911.75</c:v>
                </c:pt>
                <c:pt idx="171">
                  <c:v>1911.73</c:v>
                </c:pt>
                <c:pt idx="172">
                  <c:v>1953.52</c:v>
                </c:pt>
                <c:pt idx="173">
                  <c:v>1984.81</c:v>
                </c:pt>
                <c:pt idx="174">
                  <c:v>2016.18</c:v>
                </c:pt>
                <c:pt idx="175">
                  <c:v>2026.6</c:v>
                </c:pt>
                <c:pt idx="176">
                  <c:v>2037.04</c:v>
                </c:pt>
                <c:pt idx="177">
                  <c:v>2052.71</c:v>
                </c:pt>
                <c:pt idx="178">
                  <c:v>2073.59</c:v>
                </c:pt>
                <c:pt idx="179">
                  <c:v>2089.25</c:v>
                </c:pt>
                <c:pt idx="180">
                  <c:v>2120.5700000000002</c:v>
                </c:pt>
                <c:pt idx="181">
                  <c:v>2151.87</c:v>
                </c:pt>
                <c:pt idx="182">
                  <c:v>2151.85</c:v>
                </c:pt>
                <c:pt idx="183">
                  <c:v>2136.13</c:v>
                </c:pt>
                <c:pt idx="184">
                  <c:v>2157</c:v>
                </c:pt>
                <c:pt idx="185">
                  <c:v>2183.12</c:v>
                </c:pt>
                <c:pt idx="186">
                  <c:v>2204.0300000000002</c:v>
                </c:pt>
                <c:pt idx="187">
                  <c:v>2214.48</c:v>
                </c:pt>
                <c:pt idx="188">
                  <c:v>2224.9299999999998</c:v>
                </c:pt>
                <c:pt idx="189">
                  <c:v>2235.37</c:v>
                </c:pt>
                <c:pt idx="190">
                  <c:v>2235.37</c:v>
                </c:pt>
                <c:pt idx="191">
                  <c:v>2251.02</c:v>
                </c:pt>
                <c:pt idx="192">
                  <c:v>2261.4</c:v>
                </c:pt>
                <c:pt idx="193">
                  <c:v>2277.0700000000002</c:v>
                </c:pt>
                <c:pt idx="194">
                  <c:v>2292.7199999999998</c:v>
                </c:pt>
                <c:pt idx="195">
                  <c:v>2313.64</c:v>
                </c:pt>
                <c:pt idx="196">
                  <c:v>2329.2600000000002</c:v>
                </c:pt>
                <c:pt idx="197">
                  <c:v>2339.71</c:v>
                </c:pt>
                <c:pt idx="198">
                  <c:v>2360.64</c:v>
                </c:pt>
                <c:pt idx="199">
                  <c:v>2371.09</c:v>
                </c:pt>
                <c:pt idx="200">
                  <c:v>2376.27</c:v>
                </c:pt>
                <c:pt idx="201">
                  <c:v>2391.94</c:v>
                </c:pt>
                <c:pt idx="202">
                  <c:v>2412.7600000000002</c:v>
                </c:pt>
                <c:pt idx="203">
                  <c:v>2428.4299999999998</c:v>
                </c:pt>
                <c:pt idx="204">
                  <c:v>2464.9499999999998</c:v>
                </c:pt>
                <c:pt idx="205">
                  <c:v>2470.1799999999998</c:v>
                </c:pt>
                <c:pt idx="206">
                  <c:v>2470.1799999999998</c:v>
                </c:pt>
                <c:pt idx="207">
                  <c:v>2491.11</c:v>
                </c:pt>
                <c:pt idx="208">
                  <c:v>2496.3200000000002</c:v>
                </c:pt>
                <c:pt idx="209">
                  <c:v>2501.52</c:v>
                </c:pt>
                <c:pt idx="210">
                  <c:v>2538.04</c:v>
                </c:pt>
                <c:pt idx="211">
                  <c:v>2527.61</c:v>
                </c:pt>
                <c:pt idx="212">
                  <c:v>2543.2600000000002</c:v>
                </c:pt>
                <c:pt idx="213">
                  <c:v>2543.2600000000002</c:v>
                </c:pt>
                <c:pt idx="214">
                  <c:v>2553.6999999999998</c:v>
                </c:pt>
                <c:pt idx="215">
                  <c:v>2574.58</c:v>
                </c:pt>
                <c:pt idx="216">
                  <c:v>2590.2199999999998</c:v>
                </c:pt>
                <c:pt idx="217">
                  <c:v>2611.12</c:v>
                </c:pt>
                <c:pt idx="218">
                  <c:v>2642.35</c:v>
                </c:pt>
                <c:pt idx="219">
                  <c:v>2647.59</c:v>
                </c:pt>
                <c:pt idx="220">
                  <c:v>2647.63</c:v>
                </c:pt>
                <c:pt idx="221">
                  <c:v>2673.77</c:v>
                </c:pt>
                <c:pt idx="222">
                  <c:v>2678.98</c:v>
                </c:pt>
                <c:pt idx="223">
                  <c:v>2699.82</c:v>
                </c:pt>
                <c:pt idx="224">
                  <c:v>2705.05</c:v>
                </c:pt>
                <c:pt idx="225">
                  <c:v>2720.76</c:v>
                </c:pt>
                <c:pt idx="226">
                  <c:v>2746.85</c:v>
                </c:pt>
                <c:pt idx="227">
                  <c:v>2778.19</c:v>
                </c:pt>
                <c:pt idx="228">
                  <c:v>2778.13</c:v>
                </c:pt>
                <c:pt idx="229">
                  <c:v>2799.02</c:v>
                </c:pt>
                <c:pt idx="230">
                  <c:v>2825.12</c:v>
                </c:pt>
                <c:pt idx="231">
                  <c:v>2840.79</c:v>
                </c:pt>
                <c:pt idx="232">
                  <c:v>2856.43</c:v>
                </c:pt>
                <c:pt idx="233">
                  <c:v>2872.08</c:v>
                </c:pt>
                <c:pt idx="234">
                  <c:v>2887.75</c:v>
                </c:pt>
                <c:pt idx="235">
                  <c:v>2908.69</c:v>
                </c:pt>
                <c:pt idx="236">
                  <c:v>2913.89</c:v>
                </c:pt>
                <c:pt idx="237">
                  <c:v>2924.29</c:v>
                </c:pt>
                <c:pt idx="238">
                  <c:v>2939.96</c:v>
                </c:pt>
                <c:pt idx="239">
                  <c:v>2945.16</c:v>
                </c:pt>
                <c:pt idx="240">
                  <c:v>2955.59</c:v>
                </c:pt>
                <c:pt idx="241">
                  <c:v>2966.06</c:v>
                </c:pt>
                <c:pt idx="242">
                  <c:v>2971.3</c:v>
                </c:pt>
                <c:pt idx="243">
                  <c:v>2981.75</c:v>
                </c:pt>
                <c:pt idx="244">
                  <c:v>2981.7</c:v>
                </c:pt>
                <c:pt idx="245">
                  <c:v>2997.37</c:v>
                </c:pt>
                <c:pt idx="246">
                  <c:v>3007.86</c:v>
                </c:pt>
              </c:numCache>
            </c:numRef>
          </c:xVal>
          <c:yVal>
            <c:numRef>
              <c:f>'compare experiment and Paret'!$I$2:$I$4617</c:f>
              <c:numCache>
                <c:formatCode>0.000</c:formatCode>
                <c:ptCount val="4616"/>
                <c:pt idx="0">
                  <c:v>0.87588759999999999</c:v>
                </c:pt>
                <c:pt idx="1">
                  <c:v>0.87588759999999999</c:v>
                </c:pt>
                <c:pt idx="2">
                  <c:v>0.87588759999999999</c:v>
                </c:pt>
                <c:pt idx="3">
                  <c:v>0.87588759999999999</c:v>
                </c:pt>
                <c:pt idx="4">
                  <c:v>0.87588759999999999</c:v>
                </c:pt>
                <c:pt idx="5">
                  <c:v>0.87588759999999999</c:v>
                </c:pt>
                <c:pt idx="6">
                  <c:v>2.5611723999999998</c:v>
                </c:pt>
                <c:pt idx="7">
                  <c:v>4.0332499999999998</c:v>
                </c:pt>
                <c:pt idx="8">
                  <c:v>5.7156719999999996</c:v>
                </c:pt>
                <c:pt idx="9">
                  <c:v>7.4023779999999997</c:v>
                </c:pt>
                <c:pt idx="10">
                  <c:v>8.6627580000000002</c:v>
                </c:pt>
                <c:pt idx="11">
                  <c:v>9.503952</c:v>
                </c:pt>
                <c:pt idx="12">
                  <c:v>10.97894</c:v>
                </c:pt>
                <c:pt idx="13">
                  <c:v>13.29077</c:v>
                </c:pt>
                <c:pt idx="14">
                  <c:v>13.084797999999999</c:v>
                </c:pt>
                <c:pt idx="15">
                  <c:v>13.927453999999999</c:v>
                </c:pt>
                <c:pt idx="16">
                  <c:v>14.770109999999999</c:v>
                </c:pt>
                <c:pt idx="17">
                  <c:v>16.240745999999998</c:v>
                </c:pt>
                <c:pt idx="18">
                  <c:v>17.081939999999999</c:v>
                </c:pt>
                <c:pt idx="19">
                  <c:v>17.712844</c:v>
                </c:pt>
                <c:pt idx="20">
                  <c:v>18.762899999999998</c:v>
                </c:pt>
                <c:pt idx="21">
                  <c:v>20.234998000000001</c:v>
                </c:pt>
                <c:pt idx="22">
                  <c:v>21.917386</c:v>
                </c:pt>
                <c:pt idx="23">
                  <c:v>23.182084</c:v>
                </c:pt>
                <c:pt idx="24">
                  <c:v>24.864471999999999</c:v>
                </c:pt>
                <c:pt idx="25">
                  <c:v>26.124817999999998</c:v>
                </c:pt>
                <c:pt idx="26">
                  <c:v>27.389516</c:v>
                </c:pt>
                <c:pt idx="27">
                  <c:v>28.440999999999999</c:v>
                </c:pt>
                <c:pt idx="28">
                  <c:v>29.492483999999997</c:v>
                </c:pt>
                <c:pt idx="29">
                  <c:v>30.544001999999999</c:v>
                </c:pt>
                <c:pt idx="30">
                  <c:v>31.805775999999998</c:v>
                </c:pt>
                <c:pt idx="31">
                  <c:v>32.229279999999996</c:v>
                </c:pt>
                <c:pt idx="32">
                  <c:v>33.070473999999997</c:v>
                </c:pt>
                <c:pt idx="33">
                  <c:v>33.701377999999998</c:v>
                </c:pt>
                <c:pt idx="34">
                  <c:v>34.75582</c:v>
                </c:pt>
                <c:pt idx="35">
                  <c:v>35.807099999999998</c:v>
                </c:pt>
                <c:pt idx="36">
                  <c:v>36.64996</c:v>
                </c:pt>
                <c:pt idx="37">
                  <c:v>37.279299999999999</c:v>
                </c:pt>
                <c:pt idx="38">
                  <c:v>38.754219999999997</c:v>
                </c:pt>
                <c:pt idx="39">
                  <c:v>39.595379999999999</c:v>
                </c:pt>
                <c:pt idx="40">
                  <c:v>40.440959999999997</c:v>
                </c:pt>
                <c:pt idx="41">
                  <c:v>40.861539999999998</c:v>
                </c:pt>
                <c:pt idx="42">
                  <c:v>41.7027</c:v>
                </c:pt>
                <c:pt idx="43">
                  <c:v>42.333739999999999</c:v>
                </c:pt>
                <c:pt idx="44">
                  <c:v>43.176259999999999</c:v>
                </c:pt>
                <c:pt idx="45">
                  <c:v>44.229239999999997</c:v>
                </c:pt>
                <c:pt idx="46">
                  <c:v>45.287999999999997</c:v>
                </c:pt>
                <c:pt idx="47">
                  <c:v>46.336559999999999</c:v>
                </c:pt>
                <c:pt idx="48">
                  <c:v>46.760199999999998</c:v>
                </c:pt>
                <c:pt idx="49">
                  <c:v>47.60136</c:v>
                </c:pt>
                <c:pt idx="50">
                  <c:v>48.654339999999998</c:v>
                </c:pt>
                <c:pt idx="51">
                  <c:v>50.552900000000001</c:v>
                </c:pt>
                <c:pt idx="52">
                  <c:v>49.708680000000001</c:v>
                </c:pt>
                <c:pt idx="53">
                  <c:v>50.343800000000002</c:v>
                </c:pt>
                <c:pt idx="54">
                  <c:v>50.977559999999997</c:v>
                </c:pt>
                <c:pt idx="55">
                  <c:v>51.399839999999998</c:v>
                </c:pt>
                <c:pt idx="56">
                  <c:v>52.243719999999996</c:v>
                </c:pt>
                <c:pt idx="57">
                  <c:v>52.879179999999998</c:v>
                </c:pt>
                <c:pt idx="58">
                  <c:v>53.093719999999998</c:v>
                </c:pt>
                <c:pt idx="59">
                  <c:v>52.671779999999998</c:v>
                </c:pt>
                <c:pt idx="60">
                  <c:v>53.096440000000001</c:v>
                </c:pt>
                <c:pt idx="61">
                  <c:v>52.890740000000001</c:v>
                </c:pt>
                <c:pt idx="62">
                  <c:v>53.314039999999999</c:v>
                </c:pt>
                <c:pt idx="63">
                  <c:v>53.737679999999997</c:v>
                </c:pt>
                <c:pt idx="64">
                  <c:v>53.111059999999995</c:v>
                </c:pt>
                <c:pt idx="65">
                  <c:v>53.324239999999996</c:v>
                </c:pt>
                <c:pt idx="66">
                  <c:v>52.495999999999995</c:v>
                </c:pt>
                <c:pt idx="67">
                  <c:v>52.288599999999995</c:v>
                </c:pt>
                <c:pt idx="68">
                  <c:v>52.082560000000001</c:v>
                </c:pt>
                <c:pt idx="69">
                  <c:v>51.453220000000002</c:v>
                </c:pt>
                <c:pt idx="70">
                  <c:v>51.876860000000001</c:v>
                </c:pt>
                <c:pt idx="71">
                  <c:v>52.088339999999995</c:v>
                </c:pt>
                <c:pt idx="72">
                  <c:v>51.672179999999997</c:v>
                </c:pt>
                <c:pt idx="73">
                  <c:v>51.463419999999999</c:v>
                </c:pt>
                <c:pt idx="74">
                  <c:v>51.04862</c:v>
                </c:pt>
                <c:pt idx="75">
                  <c:v>50.84122</c:v>
                </c:pt>
                <c:pt idx="76">
                  <c:v>50.843939999999996</c:v>
                </c:pt>
                <c:pt idx="77">
                  <c:v>51.477699999999999</c:v>
                </c:pt>
                <c:pt idx="78">
                  <c:v>51.062899999999999</c:v>
                </c:pt>
                <c:pt idx="79">
                  <c:v>50.858559999999997</c:v>
                </c:pt>
                <c:pt idx="80">
                  <c:v>50.2333</c:v>
                </c:pt>
                <c:pt idx="81">
                  <c:v>50.656939999999999</c:v>
                </c:pt>
                <c:pt idx="82">
                  <c:v>49.819859999999998</c:v>
                </c:pt>
                <c:pt idx="83">
                  <c:v>50.244859999999996</c:v>
                </c:pt>
                <c:pt idx="84">
                  <c:v>50.247920000000001</c:v>
                </c:pt>
                <c:pt idx="85">
                  <c:v>49.409479999999995</c:v>
                </c:pt>
                <c:pt idx="86">
                  <c:v>49.199359999999999</c:v>
                </c:pt>
                <c:pt idx="87">
                  <c:v>48.572739999999996</c:v>
                </c:pt>
                <c:pt idx="88">
                  <c:v>48.154879999999999</c:v>
                </c:pt>
                <c:pt idx="89">
                  <c:v>47.946120000000001</c:v>
                </c:pt>
                <c:pt idx="90">
                  <c:v>47.738720000000001</c:v>
                </c:pt>
                <c:pt idx="91">
                  <c:v>47.528259999999996</c:v>
                </c:pt>
                <c:pt idx="92">
                  <c:v>47.320859999999996</c:v>
                </c:pt>
                <c:pt idx="93">
                  <c:v>47.326639999999998</c:v>
                </c:pt>
                <c:pt idx="94">
                  <c:v>47.328339999999997</c:v>
                </c:pt>
                <c:pt idx="95">
                  <c:v>47.331060000000001</c:v>
                </c:pt>
                <c:pt idx="96">
                  <c:v>47.126719999999999</c:v>
                </c:pt>
                <c:pt idx="97">
                  <c:v>47.550019999999996</c:v>
                </c:pt>
                <c:pt idx="98">
                  <c:v>46.926459999999999</c:v>
                </c:pt>
                <c:pt idx="99">
                  <c:v>46.721779999999995</c:v>
                </c:pt>
                <c:pt idx="100">
                  <c:v>46.09686</c:v>
                </c:pt>
                <c:pt idx="101">
                  <c:v>46.311399999999999</c:v>
                </c:pt>
                <c:pt idx="102">
                  <c:v>45.683419999999998</c:v>
                </c:pt>
                <c:pt idx="103">
                  <c:v>45.05986</c:v>
                </c:pt>
                <c:pt idx="104">
                  <c:v>44.641999999999996</c:v>
                </c:pt>
                <c:pt idx="105">
                  <c:v>45.065640000000002</c:v>
                </c:pt>
                <c:pt idx="106">
                  <c:v>45.700759999999995</c:v>
                </c:pt>
                <c:pt idx="107">
                  <c:v>45.28154</c:v>
                </c:pt>
                <c:pt idx="108">
                  <c:v>44.443100000000001</c:v>
                </c:pt>
                <c:pt idx="109">
                  <c:v>43.818179999999998</c:v>
                </c:pt>
                <c:pt idx="110">
                  <c:v>43.819539999999996</c:v>
                </c:pt>
                <c:pt idx="111">
                  <c:v>43.82396</c:v>
                </c:pt>
                <c:pt idx="112">
                  <c:v>43.195979999999999</c:v>
                </c:pt>
                <c:pt idx="113">
                  <c:v>43.619279999999996</c:v>
                </c:pt>
                <c:pt idx="114">
                  <c:v>43.198699999999995</c:v>
                </c:pt>
                <c:pt idx="115">
                  <c:v>43.411879999999996</c:v>
                </c:pt>
                <c:pt idx="116">
                  <c:v>43.413579999999996</c:v>
                </c:pt>
                <c:pt idx="117">
                  <c:v>42.786960000000001</c:v>
                </c:pt>
                <c:pt idx="118">
                  <c:v>43.002859999999998</c:v>
                </c:pt>
                <c:pt idx="119">
                  <c:v>42.376239999999996</c:v>
                </c:pt>
                <c:pt idx="120">
                  <c:v>42.588059999999999</c:v>
                </c:pt>
                <c:pt idx="121">
                  <c:v>43.011699999999998</c:v>
                </c:pt>
                <c:pt idx="122">
                  <c:v>42.805659999999996</c:v>
                </c:pt>
                <c:pt idx="123">
                  <c:v>42.602679999999999</c:v>
                </c:pt>
                <c:pt idx="124">
                  <c:v>42.18788</c:v>
                </c:pt>
                <c:pt idx="125">
                  <c:v>40.506920000000001</c:v>
                </c:pt>
                <c:pt idx="126">
                  <c:v>40.717039999999997</c:v>
                </c:pt>
                <c:pt idx="127">
                  <c:v>42.196379999999998</c:v>
                </c:pt>
                <c:pt idx="128">
                  <c:v>41.355219999999996</c:v>
                </c:pt>
                <c:pt idx="129">
                  <c:v>41.56568</c:v>
                </c:pt>
                <c:pt idx="130">
                  <c:v>42.412619999999997</c:v>
                </c:pt>
                <c:pt idx="131">
                  <c:v>41.578600000000002</c:v>
                </c:pt>
                <c:pt idx="132">
                  <c:v>40.95776</c:v>
                </c:pt>
                <c:pt idx="133">
                  <c:v>40.540239999999997</c:v>
                </c:pt>
                <c:pt idx="134">
                  <c:v>39.703159999999997</c:v>
                </c:pt>
                <c:pt idx="135">
                  <c:v>39.080959999999997</c:v>
                </c:pt>
                <c:pt idx="136">
                  <c:v>39.502899999999997</c:v>
                </c:pt>
                <c:pt idx="137">
                  <c:v>39.717779999999998</c:v>
                </c:pt>
                <c:pt idx="138">
                  <c:v>39.719139999999996</c:v>
                </c:pt>
                <c:pt idx="139">
                  <c:v>39.72186</c:v>
                </c:pt>
                <c:pt idx="140">
                  <c:v>39.093879999999999</c:v>
                </c:pt>
                <c:pt idx="141">
                  <c:v>39.311479999999996</c:v>
                </c:pt>
                <c:pt idx="142">
                  <c:v>39.318619999999996</c:v>
                </c:pt>
                <c:pt idx="143">
                  <c:v>38.902459999999998</c:v>
                </c:pt>
                <c:pt idx="144">
                  <c:v>38.903819999999996</c:v>
                </c:pt>
                <c:pt idx="145">
                  <c:v>38.2789</c:v>
                </c:pt>
                <c:pt idx="146">
                  <c:v>38.280259999999998</c:v>
                </c:pt>
                <c:pt idx="147">
                  <c:v>38.284680000000002</c:v>
                </c:pt>
                <c:pt idx="148">
                  <c:v>37.868179999999995</c:v>
                </c:pt>
                <c:pt idx="149">
                  <c:v>37.66384</c:v>
                </c:pt>
                <c:pt idx="150">
                  <c:v>37.247679999999995</c:v>
                </c:pt>
                <c:pt idx="151">
                  <c:v>37.462220000000002</c:v>
                </c:pt>
                <c:pt idx="152">
                  <c:v>37.467999999999996</c:v>
                </c:pt>
                <c:pt idx="153">
                  <c:v>37.47242</c:v>
                </c:pt>
                <c:pt idx="154">
                  <c:v>37.475139999999996</c:v>
                </c:pt>
                <c:pt idx="155">
                  <c:v>37.479559999999999</c:v>
                </c:pt>
                <c:pt idx="156">
                  <c:v>37.273519999999998</c:v>
                </c:pt>
                <c:pt idx="157">
                  <c:v>37.066119999999998</c:v>
                </c:pt>
                <c:pt idx="158">
                  <c:v>37.069179999999996</c:v>
                </c:pt>
                <c:pt idx="159">
                  <c:v>36.863140000000001</c:v>
                </c:pt>
                <c:pt idx="160">
                  <c:v>36.655740000000002</c:v>
                </c:pt>
                <c:pt idx="161">
                  <c:v>36.239579999999997</c:v>
                </c:pt>
                <c:pt idx="162">
                  <c:v>36.036259999999999</c:v>
                </c:pt>
                <c:pt idx="163">
                  <c:v>35.402499999999996</c:v>
                </c:pt>
                <c:pt idx="164">
                  <c:v>35.830219999999997</c:v>
                </c:pt>
                <c:pt idx="165">
                  <c:v>36.046459999999996</c:v>
                </c:pt>
                <c:pt idx="166">
                  <c:v>35.839059999999996</c:v>
                </c:pt>
                <c:pt idx="167">
                  <c:v>35.638799999999996</c:v>
                </c:pt>
                <c:pt idx="168">
                  <c:v>36.056660000000001</c:v>
                </c:pt>
                <c:pt idx="169">
                  <c:v>36.07094</c:v>
                </c:pt>
                <c:pt idx="170">
                  <c:v>35.440239999999996</c:v>
                </c:pt>
                <c:pt idx="171">
                  <c:v>35.650359999999999</c:v>
                </c:pt>
                <c:pt idx="172">
                  <c:v>35.031219999999998</c:v>
                </c:pt>
                <c:pt idx="173">
                  <c:v>35.25018</c:v>
                </c:pt>
                <c:pt idx="174">
                  <c:v>34.417519999999996</c:v>
                </c:pt>
                <c:pt idx="175">
                  <c:v>34.630699999999997</c:v>
                </c:pt>
                <c:pt idx="176">
                  <c:v>34.633760000000002</c:v>
                </c:pt>
                <c:pt idx="177">
                  <c:v>34.427720000000001</c:v>
                </c:pt>
                <c:pt idx="178">
                  <c:v>34.223039999999997</c:v>
                </c:pt>
                <c:pt idx="179">
                  <c:v>34.227460000000001</c:v>
                </c:pt>
                <c:pt idx="180">
                  <c:v>34.025840000000002</c:v>
                </c:pt>
                <c:pt idx="181">
                  <c:v>34.034680000000002</c:v>
                </c:pt>
                <c:pt idx="182">
                  <c:v>34.244799999999998</c:v>
                </c:pt>
                <c:pt idx="183">
                  <c:v>35.081539999999997</c:v>
                </c:pt>
                <c:pt idx="184">
                  <c:v>35.087319999999998</c:v>
                </c:pt>
                <c:pt idx="185">
                  <c:v>34.674219999999998</c:v>
                </c:pt>
                <c:pt idx="186">
                  <c:v>34.259419999999999</c:v>
                </c:pt>
                <c:pt idx="187">
                  <c:v>34.052019999999999</c:v>
                </c:pt>
                <c:pt idx="188">
                  <c:v>33.844450000000002</c:v>
                </c:pt>
                <c:pt idx="189">
                  <c:v>33.847339999999996</c:v>
                </c:pt>
                <c:pt idx="190">
                  <c:v>33.847339999999996</c:v>
                </c:pt>
                <c:pt idx="191">
                  <c:v>33.851692</c:v>
                </c:pt>
                <c:pt idx="192">
                  <c:v>34.485520000000001</c:v>
                </c:pt>
                <c:pt idx="193">
                  <c:v>34.27948</c:v>
                </c:pt>
                <c:pt idx="194">
                  <c:v>34.283899999999996</c:v>
                </c:pt>
                <c:pt idx="195">
                  <c:v>33.658741999999997</c:v>
                </c:pt>
                <c:pt idx="196">
                  <c:v>34.083639999999995</c:v>
                </c:pt>
                <c:pt idx="197">
                  <c:v>33.876274000000002</c:v>
                </c:pt>
                <c:pt idx="198">
                  <c:v>33.251149999999996</c:v>
                </c:pt>
                <c:pt idx="199">
                  <c:v>33.043749999999996</c:v>
                </c:pt>
                <c:pt idx="200">
                  <c:v>33.465792</c:v>
                </c:pt>
                <c:pt idx="201">
                  <c:v>33.259819999999998</c:v>
                </c:pt>
                <c:pt idx="202">
                  <c:v>33.896504</c:v>
                </c:pt>
                <c:pt idx="203">
                  <c:v>33.690531999999997</c:v>
                </c:pt>
                <c:pt idx="204">
                  <c:v>33.700663999999996</c:v>
                </c:pt>
                <c:pt idx="205">
                  <c:v>33.491802</c:v>
                </c:pt>
                <c:pt idx="206">
                  <c:v>33.491802</c:v>
                </c:pt>
                <c:pt idx="207">
                  <c:v>32.866678</c:v>
                </c:pt>
                <c:pt idx="208">
                  <c:v>32.868139999999997</c:v>
                </c:pt>
                <c:pt idx="209">
                  <c:v>33.079858000000002</c:v>
                </c:pt>
                <c:pt idx="210">
                  <c:v>33.08999</c:v>
                </c:pt>
                <c:pt idx="211">
                  <c:v>33.0871</c:v>
                </c:pt>
                <c:pt idx="212">
                  <c:v>33.091417999999997</c:v>
                </c:pt>
                <c:pt idx="213">
                  <c:v>33.091417999999997</c:v>
                </c:pt>
                <c:pt idx="214">
                  <c:v>33.094307999999998</c:v>
                </c:pt>
                <c:pt idx="215">
                  <c:v>32.889797999999999</c:v>
                </c:pt>
                <c:pt idx="216">
                  <c:v>33.104439999999997</c:v>
                </c:pt>
                <c:pt idx="217">
                  <c:v>32.689639999999997</c:v>
                </c:pt>
                <c:pt idx="218">
                  <c:v>33.539504000000001</c:v>
                </c:pt>
                <c:pt idx="219">
                  <c:v>33.330641999999997</c:v>
                </c:pt>
                <c:pt idx="220">
                  <c:v>32.910027999999997</c:v>
                </c:pt>
                <c:pt idx="221">
                  <c:v>32.286366000000001</c:v>
                </c:pt>
                <c:pt idx="222">
                  <c:v>32.287827999999998</c:v>
                </c:pt>
                <c:pt idx="223">
                  <c:v>32.714188</c:v>
                </c:pt>
                <c:pt idx="224">
                  <c:v>32.505325999999997</c:v>
                </c:pt>
                <c:pt idx="225">
                  <c:v>31.878774</c:v>
                </c:pt>
                <c:pt idx="226">
                  <c:v>31.886015999999998</c:v>
                </c:pt>
                <c:pt idx="227">
                  <c:v>31.474072</c:v>
                </c:pt>
                <c:pt idx="228">
                  <c:v>32.104976000000001</c:v>
                </c:pt>
                <c:pt idx="229">
                  <c:v>31.900465999999998</c:v>
                </c:pt>
                <c:pt idx="230">
                  <c:v>31.697384</c:v>
                </c:pt>
                <c:pt idx="231">
                  <c:v>31.491412</c:v>
                </c:pt>
                <c:pt idx="232">
                  <c:v>31.706053999999998</c:v>
                </c:pt>
                <c:pt idx="233">
                  <c:v>31.710405999999999</c:v>
                </c:pt>
                <c:pt idx="234">
                  <c:v>31.504434</c:v>
                </c:pt>
                <c:pt idx="235">
                  <c:v>30.66902</c:v>
                </c:pt>
                <c:pt idx="236">
                  <c:v>30.880772</c:v>
                </c:pt>
                <c:pt idx="237">
                  <c:v>31.304241999999999</c:v>
                </c:pt>
                <c:pt idx="238">
                  <c:v>31.098269999999999</c:v>
                </c:pt>
                <c:pt idx="239">
                  <c:v>31.310022</c:v>
                </c:pt>
                <c:pt idx="240">
                  <c:v>31.312912000000001</c:v>
                </c:pt>
                <c:pt idx="241">
                  <c:v>30.895222</c:v>
                </c:pt>
                <c:pt idx="242">
                  <c:v>30.686360000000001</c:v>
                </c:pt>
                <c:pt idx="243">
                  <c:v>30.478960000000001</c:v>
                </c:pt>
                <c:pt idx="244">
                  <c:v>31.109863999999998</c:v>
                </c:pt>
                <c:pt idx="245">
                  <c:v>30.903891999999999</c:v>
                </c:pt>
                <c:pt idx="246">
                  <c:v>30.275877999999999</c:v>
                </c:pt>
              </c:numCache>
            </c:numRef>
          </c:yVal>
          <c:smooth val="1"/>
          <c:extLst>
            <c:ext xmlns:c16="http://schemas.microsoft.com/office/drawing/2014/chart" uri="{C3380CC4-5D6E-409C-BE32-E72D297353CC}">
              <c16:uniqueId val="{00000003-3994-453B-9281-F694A6A1A368}"/>
            </c:ext>
          </c:extLst>
        </c:ser>
        <c:dLbls>
          <c:showLegendKey val="0"/>
          <c:showVal val="0"/>
          <c:showCatName val="0"/>
          <c:showSerName val="0"/>
          <c:showPercent val="0"/>
          <c:showBubbleSize val="0"/>
        </c:dLbls>
        <c:axId val="-1320452128"/>
        <c:axId val="-1320469536"/>
      </c:scatterChart>
      <c:valAx>
        <c:axId val="-1320452128"/>
        <c:scaling>
          <c:orientation val="minMax"/>
          <c:max val="3000"/>
          <c:min val="0"/>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rPr>
                  <a:t>Time (s)</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0469536"/>
        <c:crosses val="autoZero"/>
        <c:crossBetween val="midCat"/>
      </c:valAx>
      <c:valAx>
        <c:axId val="-132046953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rPr>
                  <a:t>Reactor Power (KW)</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0452128"/>
        <c:crosses val="autoZero"/>
        <c:crossBetween val="midCat"/>
      </c:valAx>
      <c:spPr>
        <a:noFill/>
        <a:ln>
          <a:noFill/>
        </a:ln>
        <a:effectLst/>
      </c:spPr>
    </c:plotArea>
    <c:legend>
      <c:legendPos val="r"/>
      <c:layout>
        <c:manualLayout>
          <c:xMode val="edge"/>
          <c:yMode val="edge"/>
          <c:x val="0.64220523036941335"/>
          <c:y val="4.750395322611211E-2"/>
          <c:w val="0.34063897320896536"/>
          <c:h val="0.33290047190180466"/>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2700"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7966552987818"/>
          <c:y val="5.186232909005186E-2"/>
          <c:w val="0.76592101692277614"/>
          <c:h val="0.73878685956334667"/>
        </c:manualLayout>
      </c:layout>
      <c:scatterChart>
        <c:scatterStyle val="smoothMarker"/>
        <c:varyColors val="0"/>
        <c:ser>
          <c:idx val="0"/>
          <c:order val="0"/>
          <c:tx>
            <c:strRef>
              <c:f>'compare exp and paret coolant'!$B$1</c:f>
              <c:strCache>
                <c:ptCount val="1"/>
                <c:pt idx="0">
                  <c:v>PARET 2.99 mk</c:v>
                </c:pt>
              </c:strCache>
            </c:strRef>
          </c:tx>
          <c:spPr>
            <a:ln w="19050" cap="rnd">
              <a:solidFill>
                <a:schemeClr val="accent1"/>
              </a:solidFill>
              <a:round/>
            </a:ln>
            <a:effectLst/>
          </c:spPr>
          <c:marker>
            <c:symbol val="none"/>
          </c:marker>
          <c:xVal>
            <c:numRef>
              <c:f>'compare exp and paret coolant'!$A$2:$A$4617</c:f>
              <c:numCache>
                <c:formatCode>0.00</c:formatCode>
                <c:ptCount val="4616"/>
                <c:pt idx="0">
                  <c:v>0</c:v>
                </c:pt>
                <c:pt idx="1">
                  <c:v>0</c:v>
                </c:pt>
                <c:pt idx="2">
                  <c:v>0.1</c:v>
                </c:pt>
                <c:pt idx="3">
                  <c:v>0.2</c:v>
                </c:pt>
                <c:pt idx="4">
                  <c:v>0.3</c:v>
                </c:pt>
                <c:pt idx="5">
                  <c:v>0.4</c:v>
                </c:pt>
                <c:pt idx="6">
                  <c:v>0.5</c:v>
                </c:pt>
                <c:pt idx="7">
                  <c:v>0.6</c:v>
                </c:pt>
                <c:pt idx="8">
                  <c:v>0.7</c:v>
                </c:pt>
                <c:pt idx="9">
                  <c:v>0.8</c:v>
                </c:pt>
                <c:pt idx="10">
                  <c:v>0.9</c:v>
                </c:pt>
                <c:pt idx="11">
                  <c:v>1</c:v>
                </c:pt>
                <c:pt idx="12">
                  <c:v>1.1000000000000001</c:v>
                </c:pt>
                <c:pt idx="13">
                  <c:v>1.2</c:v>
                </c:pt>
                <c:pt idx="14">
                  <c:v>1.3</c:v>
                </c:pt>
                <c:pt idx="15">
                  <c:v>1.4</c:v>
                </c:pt>
                <c:pt idx="16">
                  <c:v>1.5</c:v>
                </c:pt>
                <c:pt idx="17">
                  <c:v>1.6</c:v>
                </c:pt>
                <c:pt idx="18">
                  <c:v>1.7</c:v>
                </c:pt>
                <c:pt idx="19">
                  <c:v>1.8</c:v>
                </c:pt>
                <c:pt idx="20">
                  <c:v>1.9</c:v>
                </c:pt>
                <c:pt idx="21">
                  <c:v>2</c:v>
                </c:pt>
                <c:pt idx="22">
                  <c:v>2.1</c:v>
                </c:pt>
                <c:pt idx="23">
                  <c:v>2.2000000000000002</c:v>
                </c:pt>
                <c:pt idx="24">
                  <c:v>2.2999999999999998</c:v>
                </c:pt>
                <c:pt idx="25">
                  <c:v>2.4</c:v>
                </c:pt>
                <c:pt idx="26">
                  <c:v>2.5</c:v>
                </c:pt>
                <c:pt idx="27">
                  <c:v>2.6</c:v>
                </c:pt>
                <c:pt idx="28">
                  <c:v>2.7</c:v>
                </c:pt>
                <c:pt idx="29">
                  <c:v>2.8</c:v>
                </c:pt>
                <c:pt idx="30">
                  <c:v>2.9</c:v>
                </c:pt>
                <c:pt idx="31">
                  <c:v>3</c:v>
                </c:pt>
                <c:pt idx="32">
                  <c:v>3.1</c:v>
                </c:pt>
                <c:pt idx="33">
                  <c:v>3.2</c:v>
                </c:pt>
                <c:pt idx="34">
                  <c:v>3.3</c:v>
                </c:pt>
                <c:pt idx="35">
                  <c:v>3.4</c:v>
                </c:pt>
                <c:pt idx="36">
                  <c:v>3.5</c:v>
                </c:pt>
                <c:pt idx="37">
                  <c:v>3.6</c:v>
                </c:pt>
                <c:pt idx="38">
                  <c:v>3.7</c:v>
                </c:pt>
                <c:pt idx="39">
                  <c:v>3.8</c:v>
                </c:pt>
                <c:pt idx="40">
                  <c:v>3.9</c:v>
                </c:pt>
                <c:pt idx="41">
                  <c:v>4</c:v>
                </c:pt>
                <c:pt idx="42">
                  <c:v>4.0999999999999996</c:v>
                </c:pt>
                <c:pt idx="43">
                  <c:v>4.2</c:v>
                </c:pt>
                <c:pt idx="44">
                  <c:v>4.3</c:v>
                </c:pt>
                <c:pt idx="45">
                  <c:v>4.4000000000000004</c:v>
                </c:pt>
                <c:pt idx="46">
                  <c:v>4.5</c:v>
                </c:pt>
                <c:pt idx="47">
                  <c:v>4.5999999999999996</c:v>
                </c:pt>
                <c:pt idx="48">
                  <c:v>4.7</c:v>
                </c:pt>
                <c:pt idx="49">
                  <c:v>4.8</c:v>
                </c:pt>
                <c:pt idx="50">
                  <c:v>4.9000000000000004</c:v>
                </c:pt>
                <c:pt idx="51">
                  <c:v>5</c:v>
                </c:pt>
                <c:pt idx="52">
                  <c:v>5.0999999999999996</c:v>
                </c:pt>
                <c:pt idx="53">
                  <c:v>5.2</c:v>
                </c:pt>
                <c:pt idx="54">
                  <c:v>5.3</c:v>
                </c:pt>
                <c:pt idx="55">
                  <c:v>5.4</c:v>
                </c:pt>
                <c:pt idx="56">
                  <c:v>5.5</c:v>
                </c:pt>
                <c:pt idx="57">
                  <c:v>5.6</c:v>
                </c:pt>
                <c:pt idx="58">
                  <c:v>5.7</c:v>
                </c:pt>
                <c:pt idx="59">
                  <c:v>5.8</c:v>
                </c:pt>
                <c:pt idx="60">
                  <c:v>5.9</c:v>
                </c:pt>
                <c:pt idx="61">
                  <c:v>6</c:v>
                </c:pt>
                <c:pt idx="62">
                  <c:v>6.1</c:v>
                </c:pt>
                <c:pt idx="63">
                  <c:v>6.2</c:v>
                </c:pt>
                <c:pt idx="64">
                  <c:v>6.3</c:v>
                </c:pt>
                <c:pt idx="65">
                  <c:v>6.4</c:v>
                </c:pt>
                <c:pt idx="66">
                  <c:v>6.5</c:v>
                </c:pt>
                <c:pt idx="67">
                  <c:v>6.6</c:v>
                </c:pt>
                <c:pt idx="68">
                  <c:v>6.7</c:v>
                </c:pt>
                <c:pt idx="69">
                  <c:v>6.8</c:v>
                </c:pt>
                <c:pt idx="70">
                  <c:v>6.9</c:v>
                </c:pt>
                <c:pt idx="71">
                  <c:v>7</c:v>
                </c:pt>
                <c:pt idx="72">
                  <c:v>7.1</c:v>
                </c:pt>
                <c:pt idx="73">
                  <c:v>7.2</c:v>
                </c:pt>
                <c:pt idx="74">
                  <c:v>7.3</c:v>
                </c:pt>
                <c:pt idx="75">
                  <c:v>7.4</c:v>
                </c:pt>
                <c:pt idx="76">
                  <c:v>7.5</c:v>
                </c:pt>
                <c:pt idx="77">
                  <c:v>7.6</c:v>
                </c:pt>
                <c:pt idx="78">
                  <c:v>7.7</c:v>
                </c:pt>
                <c:pt idx="79">
                  <c:v>7.8</c:v>
                </c:pt>
                <c:pt idx="80">
                  <c:v>7.9</c:v>
                </c:pt>
                <c:pt idx="81">
                  <c:v>8</c:v>
                </c:pt>
                <c:pt idx="82">
                  <c:v>8.1</c:v>
                </c:pt>
                <c:pt idx="83">
                  <c:v>8.1999999999999993</c:v>
                </c:pt>
                <c:pt idx="84">
                  <c:v>8.3000000000000007</c:v>
                </c:pt>
                <c:pt idx="85">
                  <c:v>8.4</c:v>
                </c:pt>
                <c:pt idx="86">
                  <c:v>8.5</c:v>
                </c:pt>
                <c:pt idx="87">
                  <c:v>8.6</c:v>
                </c:pt>
                <c:pt idx="88">
                  <c:v>8.6999999999999993</c:v>
                </c:pt>
                <c:pt idx="89">
                  <c:v>8.8000000000000007</c:v>
                </c:pt>
                <c:pt idx="90">
                  <c:v>8.9</c:v>
                </c:pt>
                <c:pt idx="91">
                  <c:v>9</c:v>
                </c:pt>
                <c:pt idx="92">
                  <c:v>9.1</c:v>
                </c:pt>
                <c:pt idx="93">
                  <c:v>9.1999999999999993</c:v>
                </c:pt>
                <c:pt idx="94">
                  <c:v>9.3000000000000007</c:v>
                </c:pt>
                <c:pt idx="95">
                  <c:v>9.4</c:v>
                </c:pt>
                <c:pt idx="96">
                  <c:v>9.5</c:v>
                </c:pt>
                <c:pt idx="97">
                  <c:v>9.6</c:v>
                </c:pt>
                <c:pt idx="98">
                  <c:v>9.6999999999999993</c:v>
                </c:pt>
                <c:pt idx="99">
                  <c:v>9.8000000000000007</c:v>
                </c:pt>
                <c:pt idx="100">
                  <c:v>9.9</c:v>
                </c:pt>
                <c:pt idx="101">
                  <c:v>10</c:v>
                </c:pt>
                <c:pt idx="102">
                  <c:v>10.1</c:v>
                </c:pt>
                <c:pt idx="103">
                  <c:v>10.199999999999999</c:v>
                </c:pt>
                <c:pt idx="104">
                  <c:v>10.3</c:v>
                </c:pt>
                <c:pt idx="105">
                  <c:v>10.4</c:v>
                </c:pt>
                <c:pt idx="106">
                  <c:v>10.5</c:v>
                </c:pt>
                <c:pt idx="107">
                  <c:v>10.6</c:v>
                </c:pt>
                <c:pt idx="108">
                  <c:v>10.7</c:v>
                </c:pt>
                <c:pt idx="109">
                  <c:v>10.8</c:v>
                </c:pt>
                <c:pt idx="110">
                  <c:v>10.9</c:v>
                </c:pt>
                <c:pt idx="111">
                  <c:v>11</c:v>
                </c:pt>
                <c:pt idx="112">
                  <c:v>11.1</c:v>
                </c:pt>
                <c:pt idx="113">
                  <c:v>11.2</c:v>
                </c:pt>
                <c:pt idx="114">
                  <c:v>11.3</c:v>
                </c:pt>
                <c:pt idx="115">
                  <c:v>11.4</c:v>
                </c:pt>
                <c:pt idx="116">
                  <c:v>11.5</c:v>
                </c:pt>
                <c:pt idx="117">
                  <c:v>11.6</c:v>
                </c:pt>
                <c:pt idx="118">
                  <c:v>11.7</c:v>
                </c:pt>
                <c:pt idx="119">
                  <c:v>11.8</c:v>
                </c:pt>
                <c:pt idx="120">
                  <c:v>11.9</c:v>
                </c:pt>
                <c:pt idx="121">
                  <c:v>12</c:v>
                </c:pt>
                <c:pt idx="122">
                  <c:v>12.1</c:v>
                </c:pt>
                <c:pt idx="123">
                  <c:v>12.2</c:v>
                </c:pt>
                <c:pt idx="124">
                  <c:v>12.3</c:v>
                </c:pt>
                <c:pt idx="125">
                  <c:v>12.4</c:v>
                </c:pt>
                <c:pt idx="126">
                  <c:v>12.5</c:v>
                </c:pt>
                <c:pt idx="127">
                  <c:v>12.6</c:v>
                </c:pt>
                <c:pt idx="128">
                  <c:v>12.7</c:v>
                </c:pt>
                <c:pt idx="129">
                  <c:v>12.8</c:v>
                </c:pt>
                <c:pt idx="130">
                  <c:v>12.9</c:v>
                </c:pt>
                <c:pt idx="131">
                  <c:v>13</c:v>
                </c:pt>
                <c:pt idx="132">
                  <c:v>13.1</c:v>
                </c:pt>
                <c:pt idx="133">
                  <c:v>13.2</c:v>
                </c:pt>
                <c:pt idx="134">
                  <c:v>13.3</c:v>
                </c:pt>
                <c:pt idx="135">
                  <c:v>13.4</c:v>
                </c:pt>
                <c:pt idx="136">
                  <c:v>13.5</c:v>
                </c:pt>
                <c:pt idx="137">
                  <c:v>13.6</c:v>
                </c:pt>
                <c:pt idx="138">
                  <c:v>13.7</c:v>
                </c:pt>
                <c:pt idx="139">
                  <c:v>13.8</c:v>
                </c:pt>
                <c:pt idx="140">
                  <c:v>13.9</c:v>
                </c:pt>
                <c:pt idx="141">
                  <c:v>14</c:v>
                </c:pt>
                <c:pt idx="142">
                  <c:v>14.1</c:v>
                </c:pt>
                <c:pt idx="143">
                  <c:v>14.2</c:v>
                </c:pt>
                <c:pt idx="144">
                  <c:v>14.3</c:v>
                </c:pt>
                <c:pt idx="145">
                  <c:v>14.4</c:v>
                </c:pt>
                <c:pt idx="146">
                  <c:v>14.5</c:v>
                </c:pt>
                <c:pt idx="147">
                  <c:v>14.6</c:v>
                </c:pt>
                <c:pt idx="148">
                  <c:v>14.7</c:v>
                </c:pt>
                <c:pt idx="149">
                  <c:v>14.8</c:v>
                </c:pt>
                <c:pt idx="150">
                  <c:v>14.9</c:v>
                </c:pt>
                <c:pt idx="151">
                  <c:v>15</c:v>
                </c:pt>
                <c:pt idx="152">
                  <c:v>15.1</c:v>
                </c:pt>
                <c:pt idx="153">
                  <c:v>15.2</c:v>
                </c:pt>
                <c:pt idx="154">
                  <c:v>15.3</c:v>
                </c:pt>
                <c:pt idx="155">
                  <c:v>15.4</c:v>
                </c:pt>
                <c:pt idx="156">
                  <c:v>15.5</c:v>
                </c:pt>
                <c:pt idx="157">
                  <c:v>15.6</c:v>
                </c:pt>
                <c:pt idx="158">
                  <c:v>15.7</c:v>
                </c:pt>
                <c:pt idx="159">
                  <c:v>15.8</c:v>
                </c:pt>
                <c:pt idx="160">
                  <c:v>15.9</c:v>
                </c:pt>
                <c:pt idx="161">
                  <c:v>16</c:v>
                </c:pt>
                <c:pt idx="162">
                  <c:v>16.100000000000001</c:v>
                </c:pt>
                <c:pt idx="163">
                  <c:v>16.2</c:v>
                </c:pt>
                <c:pt idx="164">
                  <c:v>16.3</c:v>
                </c:pt>
                <c:pt idx="165">
                  <c:v>16.399999999999999</c:v>
                </c:pt>
                <c:pt idx="166">
                  <c:v>16.5</c:v>
                </c:pt>
                <c:pt idx="167">
                  <c:v>16.600000000000001</c:v>
                </c:pt>
                <c:pt idx="168">
                  <c:v>16.7</c:v>
                </c:pt>
                <c:pt idx="169">
                  <c:v>16.8</c:v>
                </c:pt>
                <c:pt idx="170">
                  <c:v>16.899999999999999</c:v>
                </c:pt>
                <c:pt idx="171">
                  <c:v>17</c:v>
                </c:pt>
                <c:pt idx="172">
                  <c:v>17.100000000000001</c:v>
                </c:pt>
                <c:pt idx="173">
                  <c:v>17.2</c:v>
                </c:pt>
                <c:pt idx="174">
                  <c:v>17.3</c:v>
                </c:pt>
                <c:pt idx="175">
                  <c:v>17.399999999999999</c:v>
                </c:pt>
                <c:pt idx="176">
                  <c:v>17.5</c:v>
                </c:pt>
                <c:pt idx="177">
                  <c:v>17.600000000000001</c:v>
                </c:pt>
                <c:pt idx="178">
                  <c:v>17.7</c:v>
                </c:pt>
                <c:pt idx="179">
                  <c:v>17.8</c:v>
                </c:pt>
                <c:pt idx="180">
                  <c:v>17.899999999999999</c:v>
                </c:pt>
                <c:pt idx="181">
                  <c:v>18</c:v>
                </c:pt>
                <c:pt idx="182">
                  <c:v>18.100000000000001</c:v>
                </c:pt>
                <c:pt idx="183">
                  <c:v>18.2</c:v>
                </c:pt>
                <c:pt idx="184">
                  <c:v>18.3</c:v>
                </c:pt>
                <c:pt idx="185">
                  <c:v>18.399999999999999</c:v>
                </c:pt>
                <c:pt idx="186">
                  <c:v>18.5</c:v>
                </c:pt>
                <c:pt idx="187">
                  <c:v>18.600000000000001</c:v>
                </c:pt>
                <c:pt idx="188">
                  <c:v>18.7</c:v>
                </c:pt>
                <c:pt idx="189">
                  <c:v>18.8</c:v>
                </c:pt>
                <c:pt idx="190">
                  <c:v>18.899999999999999</c:v>
                </c:pt>
                <c:pt idx="191">
                  <c:v>19</c:v>
                </c:pt>
                <c:pt idx="192">
                  <c:v>19.100000000000001</c:v>
                </c:pt>
                <c:pt idx="193">
                  <c:v>19.2</c:v>
                </c:pt>
                <c:pt idx="194">
                  <c:v>19.3</c:v>
                </c:pt>
                <c:pt idx="195">
                  <c:v>19.399999999999999</c:v>
                </c:pt>
                <c:pt idx="196">
                  <c:v>19.5</c:v>
                </c:pt>
                <c:pt idx="197">
                  <c:v>19.600000000000001</c:v>
                </c:pt>
                <c:pt idx="198">
                  <c:v>19.7</c:v>
                </c:pt>
                <c:pt idx="199">
                  <c:v>19.8</c:v>
                </c:pt>
                <c:pt idx="200">
                  <c:v>19.899999999999999</c:v>
                </c:pt>
                <c:pt idx="201">
                  <c:v>20</c:v>
                </c:pt>
                <c:pt idx="202">
                  <c:v>25</c:v>
                </c:pt>
                <c:pt idx="203">
                  <c:v>30</c:v>
                </c:pt>
                <c:pt idx="204">
                  <c:v>35</c:v>
                </c:pt>
                <c:pt idx="205">
                  <c:v>40</c:v>
                </c:pt>
                <c:pt idx="206">
                  <c:v>45</c:v>
                </c:pt>
                <c:pt idx="207">
                  <c:v>50</c:v>
                </c:pt>
                <c:pt idx="208">
                  <c:v>55</c:v>
                </c:pt>
                <c:pt idx="209">
                  <c:v>60</c:v>
                </c:pt>
                <c:pt idx="210">
                  <c:v>61.009</c:v>
                </c:pt>
                <c:pt idx="211">
                  <c:v>62.009</c:v>
                </c:pt>
                <c:pt idx="212">
                  <c:v>63.009</c:v>
                </c:pt>
                <c:pt idx="213">
                  <c:v>64.009</c:v>
                </c:pt>
                <c:pt idx="214">
                  <c:v>65</c:v>
                </c:pt>
                <c:pt idx="215">
                  <c:v>65.009</c:v>
                </c:pt>
                <c:pt idx="216">
                  <c:v>66.009</c:v>
                </c:pt>
                <c:pt idx="217">
                  <c:v>67.009</c:v>
                </c:pt>
                <c:pt idx="218">
                  <c:v>68.009</c:v>
                </c:pt>
                <c:pt idx="219">
                  <c:v>69.009</c:v>
                </c:pt>
                <c:pt idx="220">
                  <c:v>70</c:v>
                </c:pt>
                <c:pt idx="221">
                  <c:v>70.001800000000003</c:v>
                </c:pt>
                <c:pt idx="222">
                  <c:v>70.101799999999997</c:v>
                </c:pt>
                <c:pt idx="223">
                  <c:v>70.201800000000006</c:v>
                </c:pt>
                <c:pt idx="224">
                  <c:v>70.3018</c:v>
                </c:pt>
                <c:pt idx="225">
                  <c:v>70.401799999999994</c:v>
                </c:pt>
                <c:pt idx="226">
                  <c:v>70.501800000000003</c:v>
                </c:pt>
                <c:pt idx="227">
                  <c:v>70.601799999999997</c:v>
                </c:pt>
                <c:pt idx="228">
                  <c:v>70.701800000000006</c:v>
                </c:pt>
                <c:pt idx="229">
                  <c:v>70.8018</c:v>
                </c:pt>
                <c:pt idx="230">
                  <c:v>70.901799999999994</c:v>
                </c:pt>
                <c:pt idx="231">
                  <c:v>71</c:v>
                </c:pt>
                <c:pt idx="232">
                  <c:v>71.001800000000003</c:v>
                </c:pt>
                <c:pt idx="233">
                  <c:v>71.101799999999997</c:v>
                </c:pt>
                <c:pt idx="234">
                  <c:v>71.201800000000006</c:v>
                </c:pt>
                <c:pt idx="235">
                  <c:v>71.3018</c:v>
                </c:pt>
                <c:pt idx="236">
                  <c:v>71.401799999999994</c:v>
                </c:pt>
                <c:pt idx="237">
                  <c:v>71.501800000000003</c:v>
                </c:pt>
                <c:pt idx="238">
                  <c:v>71.601799999999997</c:v>
                </c:pt>
                <c:pt idx="239">
                  <c:v>71.701800000000006</c:v>
                </c:pt>
                <c:pt idx="240">
                  <c:v>71.8018</c:v>
                </c:pt>
                <c:pt idx="241">
                  <c:v>71.901799999999994</c:v>
                </c:pt>
                <c:pt idx="242">
                  <c:v>72</c:v>
                </c:pt>
                <c:pt idx="243">
                  <c:v>72.001800000000003</c:v>
                </c:pt>
                <c:pt idx="244">
                  <c:v>72.101799999999997</c:v>
                </c:pt>
                <c:pt idx="245">
                  <c:v>72.201800000000006</c:v>
                </c:pt>
                <c:pt idx="246">
                  <c:v>72.3018</c:v>
                </c:pt>
                <c:pt idx="247">
                  <c:v>72.401799999999994</c:v>
                </c:pt>
                <c:pt idx="248">
                  <c:v>72.501800000000003</c:v>
                </c:pt>
                <c:pt idx="249">
                  <c:v>72.601799999999997</c:v>
                </c:pt>
                <c:pt idx="250">
                  <c:v>72.701800000000006</c:v>
                </c:pt>
                <c:pt idx="251">
                  <c:v>72.8018</c:v>
                </c:pt>
                <c:pt idx="252">
                  <c:v>72.901799999999994</c:v>
                </c:pt>
                <c:pt idx="253">
                  <c:v>73</c:v>
                </c:pt>
                <c:pt idx="254">
                  <c:v>73.001800000000003</c:v>
                </c:pt>
                <c:pt idx="255">
                  <c:v>73.101799999999997</c:v>
                </c:pt>
                <c:pt idx="256">
                  <c:v>73.201800000000006</c:v>
                </c:pt>
                <c:pt idx="257">
                  <c:v>73.3018</c:v>
                </c:pt>
                <c:pt idx="258">
                  <c:v>73.401799999999994</c:v>
                </c:pt>
                <c:pt idx="259">
                  <c:v>73.501800000000003</c:v>
                </c:pt>
                <c:pt idx="260">
                  <c:v>73.601799999999997</c:v>
                </c:pt>
                <c:pt idx="261">
                  <c:v>73.701800000000006</c:v>
                </c:pt>
                <c:pt idx="262">
                  <c:v>73.8018</c:v>
                </c:pt>
                <c:pt idx="263">
                  <c:v>73.901799999999994</c:v>
                </c:pt>
                <c:pt idx="264">
                  <c:v>74</c:v>
                </c:pt>
                <c:pt idx="265">
                  <c:v>74.001800000000003</c:v>
                </c:pt>
                <c:pt idx="266">
                  <c:v>74.101799999999997</c:v>
                </c:pt>
                <c:pt idx="267">
                  <c:v>74.201800000000006</c:v>
                </c:pt>
                <c:pt idx="268">
                  <c:v>74.3018</c:v>
                </c:pt>
                <c:pt idx="269">
                  <c:v>74.401799999999994</c:v>
                </c:pt>
                <c:pt idx="270">
                  <c:v>74.501800000000003</c:v>
                </c:pt>
                <c:pt idx="271">
                  <c:v>74.601799999999997</c:v>
                </c:pt>
                <c:pt idx="272">
                  <c:v>74.701800000000006</c:v>
                </c:pt>
                <c:pt idx="273">
                  <c:v>74.8018</c:v>
                </c:pt>
                <c:pt idx="274">
                  <c:v>74.901799999999994</c:v>
                </c:pt>
                <c:pt idx="275">
                  <c:v>75</c:v>
                </c:pt>
                <c:pt idx="276">
                  <c:v>75.001800000000003</c:v>
                </c:pt>
                <c:pt idx="277">
                  <c:v>75.101799999999997</c:v>
                </c:pt>
                <c:pt idx="278">
                  <c:v>75.201800000000006</c:v>
                </c:pt>
                <c:pt idx="279">
                  <c:v>75.3018</c:v>
                </c:pt>
                <c:pt idx="280">
                  <c:v>75.401799999999994</c:v>
                </c:pt>
                <c:pt idx="281">
                  <c:v>75.501800000000003</c:v>
                </c:pt>
                <c:pt idx="282">
                  <c:v>75.601799999999997</c:v>
                </c:pt>
                <c:pt idx="283">
                  <c:v>75.701800000000006</c:v>
                </c:pt>
                <c:pt idx="284">
                  <c:v>75.8018</c:v>
                </c:pt>
                <c:pt idx="285">
                  <c:v>75.901799999999994</c:v>
                </c:pt>
                <c:pt idx="286">
                  <c:v>76</c:v>
                </c:pt>
                <c:pt idx="287">
                  <c:v>76.001800000000003</c:v>
                </c:pt>
                <c:pt idx="288">
                  <c:v>76.101799999999997</c:v>
                </c:pt>
                <c:pt idx="289">
                  <c:v>76.201800000000006</c:v>
                </c:pt>
                <c:pt idx="290">
                  <c:v>76.3018</c:v>
                </c:pt>
                <c:pt idx="291">
                  <c:v>76.401799999999994</c:v>
                </c:pt>
                <c:pt idx="292">
                  <c:v>76.501800000000003</c:v>
                </c:pt>
                <c:pt idx="293">
                  <c:v>76.601799999999997</c:v>
                </c:pt>
                <c:pt idx="294">
                  <c:v>76.701800000000006</c:v>
                </c:pt>
                <c:pt idx="295">
                  <c:v>76.8018</c:v>
                </c:pt>
                <c:pt idx="296">
                  <c:v>76.901799999999994</c:v>
                </c:pt>
                <c:pt idx="297">
                  <c:v>77</c:v>
                </c:pt>
                <c:pt idx="298">
                  <c:v>77.001800000000003</c:v>
                </c:pt>
                <c:pt idx="299">
                  <c:v>77.101799999999997</c:v>
                </c:pt>
                <c:pt idx="300">
                  <c:v>77.201800000000006</c:v>
                </c:pt>
                <c:pt idx="301">
                  <c:v>77.3018</c:v>
                </c:pt>
                <c:pt idx="302">
                  <c:v>77.401799999999994</c:v>
                </c:pt>
                <c:pt idx="303">
                  <c:v>77.501800000000003</c:v>
                </c:pt>
                <c:pt idx="304">
                  <c:v>77.601799999999997</c:v>
                </c:pt>
                <c:pt idx="305">
                  <c:v>77.701800000000006</c:v>
                </c:pt>
                <c:pt idx="306">
                  <c:v>77.8018</c:v>
                </c:pt>
                <c:pt idx="307">
                  <c:v>77.901799999999994</c:v>
                </c:pt>
                <c:pt idx="308">
                  <c:v>78</c:v>
                </c:pt>
                <c:pt idx="309">
                  <c:v>78.001800000000003</c:v>
                </c:pt>
                <c:pt idx="310">
                  <c:v>78.101799999999997</c:v>
                </c:pt>
                <c:pt idx="311">
                  <c:v>78.201800000000006</c:v>
                </c:pt>
                <c:pt idx="312">
                  <c:v>78.3018</c:v>
                </c:pt>
                <c:pt idx="313">
                  <c:v>78.401799999999994</c:v>
                </c:pt>
                <c:pt idx="314">
                  <c:v>78.501800000000003</c:v>
                </c:pt>
                <c:pt idx="315">
                  <c:v>78.601799999999997</c:v>
                </c:pt>
                <c:pt idx="316">
                  <c:v>78.701800000000006</c:v>
                </c:pt>
                <c:pt idx="317">
                  <c:v>78.8018</c:v>
                </c:pt>
                <c:pt idx="318">
                  <c:v>78.901799999999994</c:v>
                </c:pt>
                <c:pt idx="319">
                  <c:v>79</c:v>
                </c:pt>
                <c:pt idx="320">
                  <c:v>79.001800000000003</c:v>
                </c:pt>
                <c:pt idx="321">
                  <c:v>79.101799999999997</c:v>
                </c:pt>
                <c:pt idx="322">
                  <c:v>79.201800000000006</c:v>
                </c:pt>
                <c:pt idx="323">
                  <c:v>79.3018</c:v>
                </c:pt>
                <c:pt idx="324">
                  <c:v>79.401799999999994</c:v>
                </c:pt>
                <c:pt idx="325">
                  <c:v>79.501800000000003</c:v>
                </c:pt>
                <c:pt idx="326">
                  <c:v>79.601799999999997</c:v>
                </c:pt>
                <c:pt idx="327">
                  <c:v>79.701800000000006</c:v>
                </c:pt>
                <c:pt idx="328">
                  <c:v>79.8018</c:v>
                </c:pt>
                <c:pt idx="329">
                  <c:v>79.901799999999994</c:v>
                </c:pt>
                <c:pt idx="330">
                  <c:v>80</c:v>
                </c:pt>
                <c:pt idx="331">
                  <c:v>80.001800000000003</c:v>
                </c:pt>
                <c:pt idx="332">
                  <c:v>80.101799999999997</c:v>
                </c:pt>
                <c:pt idx="333">
                  <c:v>80.201800000000006</c:v>
                </c:pt>
                <c:pt idx="334">
                  <c:v>80.3018</c:v>
                </c:pt>
                <c:pt idx="335">
                  <c:v>80.401799999999994</c:v>
                </c:pt>
                <c:pt idx="336">
                  <c:v>80.501800000000003</c:v>
                </c:pt>
                <c:pt idx="337">
                  <c:v>80.601799999999997</c:v>
                </c:pt>
                <c:pt idx="338">
                  <c:v>80.701800000000006</c:v>
                </c:pt>
                <c:pt idx="339">
                  <c:v>80.8018</c:v>
                </c:pt>
                <c:pt idx="340">
                  <c:v>80.901799999999994</c:v>
                </c:pt>
                <c:pt idx="341">
                  <c:v>81</c:v>
                </c:pt>
                <c:pt idx="342">
                  <c:v>81.001800000000003</c:v>
                </c:pt>
                <c:pt idx="343">
                  <c:v>81.101799999999997</c:v>
                </c:pt>
                <c:pt idx="344">
                  <c:v>81.201800000000006</c:v>
                </c:pt>
                <c:pt idx="345">
                  <c:v>81.3018</c:v>
                </c:pt>
                <c:pt idx="346">
                  <c:v>81.401799999999994</c:v>
                </c:pt>
                <c:pt idx="347">
                  <c:v>81.501800000000003</c:v>
                </c:pt>
                <c:pt idx="348">
                  <c:v>81.601799999999997</c:v>
                </c:pt>
                <c:pt idx="349">
                  <c:v>81.701800000000006</c:v>
                </c:pt>
                <c:pt idx="350">
                  <c:v>81.8018</c:v>
                </c:pt>
                <c:pt idx="351">
                  <c:v>81.901799999999994</c:v>
                </c:pt>
                <c:pt idx="352">
                  <c:v>82</c:v>
                </c:pt>
                <c:pt idx="353">
                  <c:v>82.001800000000003</c:v>
                </c:pt>
                <c:pt idx="354">
                  <c:v>82.101799999999997</c:v>
                </c:pt>
                <c:pt idx="355">
                  <c:v>82.201800000000006</c:v>
                </c:pt>
                <c:pt idx="356">
                  <c:v>82.3018</c:v>
                </c:pt>
                <c:pt idx="357">
                  <c:v>82.401799999999994</c:v>
                </c:pt>
                <c:pt idx="358">
                  <c:v>82.501800000000003</c:v>
                </c:pt>
                <c:pt idx="359">
                  <c:v>82.601799999999997</c:v>
                </c:pt>
                <c:pt idx="360">
                  <c:v>82.701800000000006</c:v>
                </c:pt>
                <c:pt idx="361">
                  <c:v>82.8018</c:v>
                </c:pt>
                <c:pt idx="362">
                  <c:v>82.901799999999994</c:v>
                </c:pt>
                <c:pt idx="363">
                  <c:v>83</c:v>
                </c:pt>
                <c:pt idx="364">
                  <c:v>83.001800000000003</c:v>
                </c:pt>
                <c:pt idx="365">
                  <c:v>83.101799999999997</c:v>
                </c:pt>
                <c:pt idx="366">
                  <c:v>83.201800000000006</c:v>
                </c:pt>
                <c:pt idx="367">
                  <c:v>83.3018</c:v>
                </c:pt>
                <c:pt idx="368">
                  <c:v>83.401799999999994</c:v>
                </c:pt>
                <c:pt idx="369">
                  <c:v>83.501800000000003</c:v>
                </c:pt>
                <c:pt idx="370">
                  <c:v>83.601799999999997</c:v>
                </c:pt>
                <c:pt idx="371">
                  <c:v>83.701800000000006</c:v>
                </c:pt>
                <c:pt idx="372">
                  <c:v>83.8018</c:v>
                </c:pt>
                <c:pt idx="373">
                  <c:v>83.901799999999994</c:v>
                </c:pt>
                <c:pt idx="374">
                  <c:v>84</c:v>
                </c:pt>
                <c:pt idx="375">
                  <c:v>84.001800000000003</c:v>
                </c:pt>
                <c:pt idx="376">
                  <c:v>84.101799999999997</c:v>
                </c:pt>
                <c:pt idx="377">
                  <c:v>84.201800000000006</c:v>
                </c:pt>
                <c:pt idx="378">
                  <c:v>84.3018</c:v>
                </c:pt>
                <c:pt idx="379">
                  <c:v>84.401799999999994</c:v>
                </c:pt>
                <c:pt idx="380">
                  <c:v>84.501800000000003</c:v>
                </c:pt>
                <c:pt idx="381">
                  <c:v>84.601799999999997</c:v>
                </c:pt>
                <c:pt idx="382">
                  <c:v>84.701800000000006</c:v>
                </c:pt>
                <c:pt idx="383">
                  <c:v>84.8018</c:v>
                </c:pt>
                <c:pt idx="384">
                  <c:v>84.901799999999994</c:v>
                </c:pt>
                <c:pt idx="385">
                  <c:v>85</c:v>
                </c:pt>
                <c:pt idx="386">
                  <c:v>85.001800000000003</c:v>
                </c:pt>
                <c:pt idx="387">
                  <c:v>85.101799999999997</c:v>
                </c:pt>
                <c:pt idx="388">
                  <c:v>85.201800000000006</c:v>
                </c:pt>
                <c:pt idx="389">
                  <c:v>85.3018</c:v>
                </c:pt>
                <c:pt idx="390">
                  <c:v>85.401799999999994</c:v>
                </c:pt>
                <c:pt idx="391">
                  <c:v>85.501800000000003</c:v>
                </c:pt>
                <c:pt idx="392">
                  <c:v>85.601799999999997</c:v>
                </c:pt>
                <c:pt idx="393">
                  <c:v>85.701800000000006</c:v>
                </c:pt>
                <c:pt idx="394">
                  <c:v>85.8018</c:v>
                </c:pt>
                <c:pt idx="395">
                  <c:v>85.901799999999994</c:v>
                </c:pt>
                <c:pt idx="396">
                  <c:v>86</c:v>
                </c:pt>
                <c:pt idx="397">
                  <c:v>86.001800000000003</c:v>
                </c:pt>
                <c:pt idx="398">
                  <c:v>86.101799999999997</c:v>
                </c:pt>
                <c:pt idx="399">
                  <c:v>86.201800000000006</c:v>
                </c:pt>
                <c:pt idx="400">
                  <c:v>86.3018</c:v>
                </c:pt>
                <c:pt idx="401">
                  <c:v>86.401799999999994</c:v>
                </c:pt>
                <c:pt idx="402">
                  <c:v>86.501800000000003</c:v>
                </c:pt>
                <c:pt idx="403">
                  <c:v>86.601799999999997</c:v>
                </c:pt>
                <c:pt idx="404">
                  <c:v>86.701800000000006</c:v>
                </c:pt>
                <c:pt idx="405">
                  <c:v>86.8018</c:v>
                </c:pt>
                <c:pt idx="406">
                  <c:v>86.901799999999994</c:v>
                </c:pt>
                <c:pt idx="407">
                  <c:v>87</c:v>
                </c:pt>
                <c:pt idx="408">
                  <c:v>87.001800000000003</c:v>
                </c:pt>
                <c:pt idx="409">
                  <c:v>87.101799999999997</c:v>
                </c:pt>
                <c:pt idx="410">
                  <c:v>87.201800000000006</c:v>
                </c:pt>
                <c:pt idx="411">
                  <c:v>87.3018</c:v>
                </c:pt>
                <c:pt idx="412">
                  <c:v>87.401799999999994</c:v>
                </c:pt>
                <c:pt idx="413">
                  <c:v>87.501800000000003</c:v>
                </c:pt>
                <c:pt idx="414">
                  <c:v>87.601799999999997</c:v>
                </c:pt>
                <c:pt idx="415">
                  <c:v>87.701800000000006</c:v>
                </c:pt>
                <c:pt idx="416">
                  <c:v>87.8018</c:v>
                </c:pt>
                <c:pt idx="417">
                  <c:v>87.901799999999994</c:v>
                </c:pt>
                <c:pt idx="418">
                  <c:v>88</c:v>
                </c:pt>
                <c:pt idx="419">
                  <c:v>88.001800000000003</c:v>
                </c:pt>
                <c:pt idx="420">
                  <c:v>88.101799999999997</c:v>
                </c:pt>
                <c:pt idx="421">
                  <c:v>88.201800000000006</c:v>
                </c:pt>
                <c:pt idx="422">
                  <c:v>88.3018</c:v>
                </c:pt>
                <c:pt idx="423">
                  <c:v>88.401799999999994</c:v>
                </c:pt>
                <c:pt idx="424">
                  <c:v>88.501800000000003</c:v>
                </c:pt>
                <c:pt idx="425">
                  <c:v>88.601799999999997</c:v>
                </c:pt>
                <c:pt idx="426">
                  <c:v>88.701800000000006</c:v>
                </c:pt>
                <c:pt idx="427">
                  <c:v>88.8018</c:v>
                </c:pt>
                <c:pt idx="428">
                  <c:v>88.901799999999994</c:v>
                </c:pt>
                <c:pt idx="429">
                  <c:v>89</c:v>
                </c:pt>
                <c:pt idx="430">
                  <c:v>89.001800000000003</c:v>
                </c:pt>
                <c:pt idx="431">
                  <c:v>89.101799999999997</c:v>
                </c:pt>
                <c:pt idx="432">
                  <c:v>89.201800000000006</c:v>
                </c:pt>
                <c:pt idx="433">
                  <c:v>89.3018</c:v>
                </c:pt>
                <c:pt idx="434">
                  <c:v>89.401799999999994</c:v>
                </c:pt>
                <c:pt idx="435">
                  <c:v>89.501800000000003</c:v>
                </c:pt>
                <c:pt idx="436">
                  <c:v>89.601799999999997</c:v>
                </c:pt>
                <c:pt idx="437">
                  <c:v>89.701800000000006</c:v>
                </c:pt>
                <c:pt idx="438">
                  <c:v>89.8018</c:v>
                </c:pt>
                <c:pt idx="439">
                  <c:v>89.901799999999994</c:v>
                </c:pt>
                <c:pt idx="440">
                  <c:v>90</c:v>
                </c:pt>
                <c:pt idx="441">
                  <c:v>90.001800000000003</c:v>
                </c:pt>
                <c:pt idx="442">
                  <c:v>90.101799999999997</c:v>
                </c:pt>
                <c:pt idx="443">
                  <c:v>90.201800000000006</c:v>
                </c:pt>
                <c:pt idx="444">
                  <c:v>90.3018</c:v>
                </c:pt>
                <c:pt idx="445">
                  <c:v>90.401799999999994</c:v>
                </c:pt>
                <c:pt idx="446">
                  <c:v>90.501800000000003</c:v>
                </c:pt>
                <c:pt idx="447">
                  <c:v>90.601799999999997</c:v>
                </c:pt>
                <c:pt idx="448">
                  <c:v>90.701800000000006</c:v>
                </c:pt>
                <c:pt idx="449">
                  <c:v>90.8018</c:v>
                </c:pt>
                <c:pt idx="450">
                  <c:v>90.901799999999994</c:v>
                </c:pt>
                <c:pt idx="451">
                  <c:v>91</c:v>
                </c:pt>
                <c:pt idx="452">
                  <c:v>91.001800000000003</c:v>
                </c:pt>
                <c:pt idx="453">
                  <c:v>91.101799999999997</c:v>
                </c:pt>
                <c:pt idx="454">
                  <c:v>91.201800000000006</c:v>
                </c:pt>
                <c:pt idx="455">
                  <c:v>91.3018</c:v>
                </c:pt>
                <c:pt idx="456">
                  <c:v>91.401799999999994</c:v>
                </c:pt>
                <c:pt idx="457">
                  <c:v>91.501800000000003</c:v>
                </c:pt>
                <c:pt idx="458">
                  <c:v>91.601799999999997</c:v>
                </c:pt>
                <c:pt idx="459">
                  <c:v>91.701800000000006</c:v>
                </c:pt>
                <c:pt idx="460">
                  <c:v>91.8018</c:v>
                </c:pt>
                <c:pt idx="461">
                  <c:v>91.901799999999994</c:v>
                </c:pt>
                <c:pt idx="462">
                  <c:v>92</c:v>
                </c:pt>
                <c:pt idx="463">
                  <c:v>92.001800000000003</c:v>
                </c:pt>
                <c:pt idx="464">
                  <c:v>92.101799999999997</c:v>
                </c:pt>
                <c:pt idx="465">
                  <c:v>92.201800000000006</c:v>
                </c:pt>
                <c:pt idx="466">
                  <c:v>92.3018</c:v>
                </c:pt>
                <c:pt idx="467">
                  <c:v>92.401799999999994</c:v>
                </c:pt>
                <c:pt idx="468">
                  <c:v>92.501800000000003</c:v>
                </c:pt>
                <c:pt idx="469">
                  <c:v>92.601799999999997</c:v>
                </c:pt>
                <c:pt idx="470">
                  <c:v>92.701800000000006</c:v>
                </c:pt>
                <c:pt idx="471">
                  <c:v>92.8018</c:v>
                </c:pt>
                <c:pt idx="472">
                  <c:v>92.901799999999994</c:v>
                </c:pt>
                <c:pt idx="473">
                  <c:v>93</c:v>
                </c:pt>
                <c:pt idx="474">
                  <c:v>93.001800000000003</c:v>
                </c:pt>
                <c:pt idx="475">
                  <c:v>93.101799999999997</c:v>
                </c:pt>
                <c:pt idx="476">
                  <c:v>93.201800000000006</c:v>
                </c:pt>
                <c:pt idx="477">
                  <c:v>93.3018</c:v>
                </c:pt>
                <c:pt idx="478">
                  <c:v>93.401799999999994</c:v>
                </c:pt>
                <c:pt idx="479">
                  <c:v>93.501800000000003</c:v>
                </c:pt>
                <c:pt idx="480">
                  <c:v>93.601799999999997</c:v>
                </c:pt>
                <c:pt idx="481">
                  <c:v>93.701800000000006</c:v>
                </c:pt>
                <c:pt idx="482">
                  <c:v>93.8018</c:v>
                </c:pt>
                <c:pt idx="483">
                  <c:v>93.901799999999994</c:v>
                </c:pt>
                <c:pt idx="484">
                  <c:v>94</c:v>
                </c:pt>
                <c:pt idx="485">
                  <c:v>94.001800000000003</c:v>
                </c:pt>
                <c:pt idx="486">
                  <c:v>94.101799999999997</c:v>
                </c:pt>
                <c:pt idx="487">
                  <c:v>94.201800000000006</c:v>
                </c:pt>
                <c:pt idx="488">
                  <c:v>94.3018</c:v>
                </c:pt>
                <c:pt idx="489">
                  <c:v>94.401799999999994</c:v>
                </c:pt>
                <c:pt idx="490">
                  <c:v>94.501800000000003</c:v>
                </c:pt>
                <c:pt idx="491">
                  <c:v>94.601799999999997</c:v>
                </c:pt>
                <c:pt idx="492">
                  <c:v>94.701800000000006</c:v>
                </c:pt>
                <c:pt idx="493">
                  <c:v>94.8018</c:v>
                </c:pt>
                <c:pt idx="494">
                  <c:v>94.901799999999994</c:v>
                </c:pt>
                <c:pt idx="495">
                  <c:v>95</c:v>
                </c:pt>
                <c:pt idx="496">
                  <c:v>95.001800000000003</c:v>
                </c:pt>
                <c:pt idx="497">
                  <c:v>95.101799999999997</c:v>
                </c:pt>
                <c:pt idx="498">
                  <c:v>95.201800000000006</c:v>
                </c:pt>
                <c:pt idx="499">
                  <c:v>95.3018</c:v>
                </c:pt>
                <c:pt idx="500">
                  <c:v>95.401799999999994</c:v>
                </c:pt>
                <c:pt idx="501">
                  <c:v>95.501800000000003</c:v>
                </c:pt>
                <c:pt idx="502">
                  <c:v>95.601799999999997</c:v>
                </c:pt>
                <c:pt idx="503">
                  <c:v>95.701800000000006</c:v>
                </c:pt>
                <c:pt idx="504">
                  <c:v>95.8018</c:v>
                </c:pt>
                <c:pt idx="505">
                  <c:v>95.901799999999994</c:v>
                </c:pt>
                <c:pt idx="506">
                  <c:v>96</c:v>
                </c:pt>
                <c:pt idx="507">
                  <c:v>96.001800000000003</c:v>
                </c:pt>
                <c:pt idx="508">
                  <c:v>96.101799999999997</c:v>
                </c:pt>
                <c:pt idx="509">
                  <c:v>96.201800000000006</c:v>
                </c:pt>
                <c:pt idx="510">
                  <c:v>96.3018</c:v>
                </c:pt>
                <c:pt idx="511">
                  <c:v>96.401799999999994</c:v>
                </c:pt>
                <c:pt idx="512">
                  <c:v>96.501800000000003</c:v>
                </c:pt>
                <c:pt idx="513">
                  <c:v>96.601799999999997</c:v>
                </c:pt>
                <c:pt idx="514">
                  <c:v>96.701800000000006</c:v>
                </c:pt>
                <c:pt idx="515">
                  <c:v>96.8018</c:v>
                </c:pt>
                <c:pt idx="516">
                  <c:v>96.901799999999994</c:v>
                </c:pt>
                <c:pt idx="517">
                  <c:v>97</c:v>
                </c:pt>
                <c:pt idx="518">
                  <c:v>97.001800000000003</c:v>
                </c:pt>
                <c:pt idx="519">
                  <c:v>97.101799999999997</c:v>
                </c:pt>
                <c:pt idx="520">
                  <c:v>97.201800000000006</c:v>
                </c:pt>
                <c:pt idx="521">
                  <c:v>97.3018</c:v>
                </c:pt>
                <c:pt idx="522">
                  <c:v>97.401799999999994</c:v>
                </c:pt>
                <c:pt idx="523">
                  <c:v>97.501800000000003</c:v>
                </c:pt>
                <c:pt idx="524">
                  <c:v>97.601799999999997</c:v>
                </c:pt>
                <c:pt idx="525">
                  <c:v>97.701800000000006</c:v>
                </c:pt>
                <c:pt idx="526">
                  <c:v>97.8018</c:v>
                </c:pt>
                <c:pt idx="527">
                  <c:v>97.901799999999994</c:v>
                </c:pt>
                <c:pt idx="528">
                  <c:v>98</c:v>
                </c:pt>
                <c:pt idx="529">
                  <c:v>98.001800000000003</c:v>
                </c:pt>
                <c:pt idx="530">
                  <c:v>98.101799999999997</c:v>
                </c:pt>
                <c:pt idx="531">
                  <c:v>98.201800000000006</c:v>
                </c:pt>
                <c:pt idx="532">
                  <c:v>98.3018</c:v>
                </c:pt>
                <c:pt idx="533">
                  <c:v>98.401799999999994</c:v>
                </c:pt>
                <c:pt idx="534">
                  <c:v>98.501800000000003</c:v>
                </c:pt>
                <c:pt idx="535">
                  <c:v>98.601799999999997</c:v>
                </c:pt>
                <c:pt idx="536">
                  <c:v>98.701800000000006</c:v>
                </c:pt>
                <c:pt idx="537">
                  <c:v>98.8018</c:v>
                </c:pt>
                <c:pt idx="538">
                  <c:v>98.901799999999994</c:v>
                </c:pt>
                <c:pt idx="539">
                  <c:v>99</c:v>
                </c:pt>
                <c:pt idx="540">
                  <c:v>99.001800000000003</c:v>
                </c:pt>
                <c:pt idx="541">
                  <c:v>99.101799999999997</c:v>
                </c:pt>
                <c:pt idx="542">
                  <c:v>99.201800000000006</c:v>
                </c:pt>
                <c:pt idx="543">
                  <c:v>99.3018</c:v>
                </c:pt>
                <c:pt idx="544">
                  <c:v>99.401799999999994</c:v>
                </c:pt>
                <c:pt idx="545">
                  <c:v>99.501800000000003</c:v>
                </c:pt>
                <c:pt idx="546">
                  <c:v>99.601799999999997</c:v>
                </c:pt>
                <c:pt idx="547">
                  <c:v>99.701800000000006</c:v>
                </c:pt>
                <c:pt idx="548">
                  <c:v>99.8018</c:v>
                </c:pt>
                <c:pt idx="549">
                  <c:v>99.901799999999994</c:v>
                </c:pt>
                <c:pt idx="550">
                  <c:v>100</c:v>
                </c:pt>
                <c:pt idx="551">
                  <c:v>100.002</c:v>
                </c:pt>
                <c:pt idx="552">
                  <c:v>100.102</c:v>
                </c:pt>
                <c:pt idx="553">
                  <c:v>100.202</c:v>
                </c:pt>
                <c:pt idx="554">
                  <c:v>100.30200000000001</c:v>
                </c:pt>
                <c:pt idx="555">
                  <c:v>100.402</c:v>
                </c:pt>
                <c:pt idx="556">
                  <c:v>100.502</c:v>
                </c:pt>
                <c:pt idx="557">
                  <c:v>100.602</c:v>
                </c:pt>
                <c:pt idx="558">
                  <c:v>100.702</c:v>
                </c:pt>
                <c:pt idx="559">
                  <c:v>100.80200000000001</c:v>
                </c:pt>
                <c:pt idx="560">
                  <c:v>100.902</c:v>
                </c:pt>
                <c:pt idx="561">
                  <c:v>101</c:v>
                </c:pt>
                <c:pt idx="562">
                  <c:v>101.002</c:v>
                </c:pt>
                <c:pt idx="563">
                  <c:v>101.102</c:v>
                </c:pt>
                <c:pt idx="564">
                  <c:v>101.202</c:v>
                </c:pt>
                <c:pt idx="565">
                  <c:v>101.30200000000001</c:v>
                </c:pt>
                <c:pt idx="566">
                  <c:v>101.402</c:v>
                </c:pt>
                <c:pt idx="567">
                  <c:v>101.502</c:v>
                </c:pt>
                <c:pt idx="568">
                  <c:v>101.602</c:v>
                </c:pt>
                <c:pt idx="569">
                  <c:v>101.702</c:v>
                </c:pt>
                <c:pt idx="570">
                  <c:v>101.80200000000001</c:v>
                </c:pt>
                <c:pt idx="571">
                  <c:v>101.902</c:v>
                </c:pt>
                <c:pt idx="572">
                  <c:v>102</c:v>
                </c:pt>
                <c:pt idx="573">
                  <c:v>102.002</c:v>
                </c:pt>
                <c:pt idx="574">
                  <c:v>102.102</c:v>
                </c:pt>
                <c:pt idx="575">
                  <c:v>102.202</c:v>
                </c:pt>
                <c:pt idx="576">
                  <c:v>102.30200000000001</c:v>
                </c:pt>
                <c:pt idx="577">
                  <c:v>102.402</c:v>
                </c:pt>
                <c:pt idx="578">
                  <c:v>102.502</c:v>
                </c:pt>
                <c:pt idx="579">
                  <c:v>102.602</c:v>
                </c:pt>
                <c:pt idx="580">
                  <c:v>102.702</c:v>
                </c:pt>
                <c:pt idx="581">
                  <c:v>102.80200000000001</c:v>
                </c:pt>
                <c:pt idx="582">
                  <c:v>102.902</c:v>
                </c:pt>
                <c:pt idx="583">
                  <c:v>103</c:v>
                </c:pt>
                <c:pt idx="584">
                  <c:v>103.002</c:v>
                </c:pt>
                <c:pt idx="585">
                  <c:v>103.102</c:v>
                </c:pt>
                <c:pt idx="586">
                  <c:v>103.202</c:v>
                </c:pt>
                <c:pt idx="587">
                  <c:v>103.30200000000001</c:v>
                </c:pt>
                <c:pt idx="588">
                  <c:v>103.402</c:v>
                </c:pt>
                <c:pt idx="589">
                  <c:v>103.502</c:v>
                </c:pt>
                <c:pt idx="590">
                  <c:v>103.602</c:v>
                </c:pt>
                <c:pt idx="591">
                  <c:v>103.702</c:v>
                </c:pt>
                <c:pt idx="592">
                  <c:v>103.80200000000001</c:v>
                </c:pt>
                <c:pt idx="593">
                  <c:v>103.902</c:v>
                </c:pt>
                <c:pt idx="594">
                  <c:v>104</c:v>
                </c:pt>
                <c:pt idx="595">
                  <c:v>104.002</c:v>
                </c:pt>
                <c:pt idx="596">
                  <c:v>104.102</c:v>
                </c:pt>
                <c:pt idx="597">
                  <c:v>104.202</c:v>
                </c:pt>
                <c:pt idx="598">
                  <c:v>104.30200000000001</c:v>
                </c:pt>
                <c:pt idx="599">
                  <c:v>104.402</c:v>
                </c:pt>
                <c:pt idx="600">
                  <c:v>104.502</c:v>
                </c:pt>
                <c:pt idx="601">
                  <c:v>104.602</c:v>
                </c:pt>
                <c:pt idx="602">
                  <c:v>104.702</c:v>
                </c:pt>
                <c:pt idx="603">
                  <c:v>104.80200000000001</c:v>
                </c:pt>
                <c:pt idx="604">
                  <c:v>104.902</c:v>
                </c:pt>
                <c:pt idx="605">
                  <c:v>105</c:v>
                </c:pt>
                <c:pt idx="606">
                  <c:v>105.002</c:v>
                </c:pt>
                <c:pt idx="607">
                  <c:v>105.102</c:v>
                </c:pt>
                <c:pt idx="608">
                  <c:v>105.202</c:v>
                </c:pt>
                <c:pt idx="609">
                  <c:v>105.30200000000001</c:v>
                </c:pt>
                <c:pt idx="610">
                  <c:v>105.402</c:v>
                </c:pt>
                <c:pt idx="611">
                  <c:v>105.502</c:v>
                </c:pt>
                <c:pt idx="612">
                  <c:v>105.602</c:v>
                </c:pt>
                <c:pt idx="613">
                  <c:v>105.702</c:v>
                </c:pt>
                <c:pt idx="614">
                  <c:v>105.80200000000001</c:v>
                </c:pt>
                <c:pt idx="615">
                  <c:v>105.902</c:v>
                </c:pt>
                <c:pt idx="616">
                  <c:v>106</c:v>
                </c:pt>
                <c:pt idx="617">
                  <c:v>106.002</c:v>
                </c:pt>
                <c:pt idx="618">
                  <c:v>106.102</c:v>
                </c:pt>
                <c:pt idx="619">
                  <c:v>106.202</c:v>
                </c:pt>
                <c:pt idx="620">
                  <c:v>106.30200000000001</c:v>
                </c:pt>
                <c:pt idx="621">
                  <c:v>106.402</c:v>
                </c:pt>
                <c:pt idx="622">
                  <c:v>106.502</c:v>
                </c:pt>
                <c:pt idx="623">
                  <c:v>106.602</c:v>
                </c:pt>
                <c:pt idx="624">
                  <c:v>106.702</c:v>
                </c:pt>
                <c:pt idx="625">
                  <c:v>106.80200000000001</c:v>
                </c:pt>
                <c:pt idx="626">
                  <c:v>106.902</c:v>
                </c:pt>
                <c:pt idx="627">
                  <c:v>107</c:v>
                </c:pt>
                <c:pt idx="628">
                  <c:v>107.002</c:v>
                </c:pt>
                <c:pt idx="629">
                  <c:v>107.102</c:v>
                </c:pt>
                <c:pt idx="630">
                  <c:v>107.202</c:v>
                </c:pt>
                <c:pt idx="631">
                  <c:v>107.30200000000001</c:v>
                </c:pt>
                <c:pt idx="632">
                  <c:v>107.402</c:v>
                </c:pt>
                <c:pt idx="633">
                  <c:v>107.502</c:v>
                </c:pt>
                <c:pt idx="634">
                  <c:v>107.602</c:v>
                </c:pt>
                <c:pt idx="635">
                  <c:v>107.702</c:v>
                </c:pt>
                <c:pt idx="636">
                  <c:v>107.80200000000001</c:v>
                </c:pt>
                <c:pt idx="637">
                  <c:v>107.902</c:v>
                </c:pt>
                <c:pt idx="638">
                  <c:v>108</c:v>
                </c:pt>
                <c:pt idx="639">
                  <c:v>108.002</c:v>
                </c:pt>
                <c:pt idx="640">
                  <c:v>108.102</c:v>
                </c:pt>
                <c:pt idx="641">
                  <c:v>108.202</c:v>
                </c:pt>
                <c:pt idx="642">
                  <c:v>108.30200000000001</c:v>
                </c:pt>
                <c:pt idx="643">
                  <c:v>108.402</c:v>
                </c:pt>
                <c:pt idx="644">
                  <c:v>108.502</c:v>
                </c:pt>
                <c:pt idx="645">
                  <c:v>108.602</c:v>
                </c:pt>
                <c:pt idx="646">
                  <c:v>108.702</c:v>
                </c:pt>
                <c:pt idx="647">
                  <c:v>108.80200000000001</c:v>
                </c:pt>
                <c:pt idx="648">
                  <c:v>108.902</c:v>
                </c:pt>
                <c:pt idx="649">
                  <c:v>109</c:v>
                </c:pt>
                <c:pt idx="650">
                  <c:v>109.002</c:v>
                </c:pt>
                <c:pt idx="651">
                  <c:v>109.102</c:v>
                </c:pt>
                <c:pt idx="652">
                  <c:v>109.202</c:v>
                </c:pt>
                <c:pt idx="653">
                  <c:v>109.30200000000001</c:v>
                </c:pt>
                <c:pt idx="654">
                  <c:v>109.402</c:v>
                </c:pt>
                <c:pt idx="655">
                  <c:v>109.502</c:v>
                </c:pt>
                <c:pt idx="656">
                  <c:v>109.602</c:v>
                </c:pt>
                <c:pt idx="657">
                  <c:v>109.702</c:v>
                </c:pt>
                <c:pt idx="658">
                  <c:v>109.80200000000001</c:v>
                </c:pt>
                <c:pt idx="659">
                  <c:v>109.902</c:v>
                </c:pt>
                <c:pt idx="660">
                  <c:v>110</c:v>
                </c:pt>
                <c:pt idx="661">
                  <c:v>110.002</c:v>
                </c:pt>
                <c:pt idx="662">
                  <c:v>110.102</c:v>
                </c:pt>
                <c:pt idx="663">
                  <c:v>110.202</c:v>
                </c:pt>
                <c:pt idx="664">
                  <c:v>110.30200000000001</c:v>
                </c:pt>
                <c:pt idx="665">
                  <c:v>110.402</c:v>
                </c:pt>
                <c:pt idx="666">
                  <c:v>110.502</c:v>
                </c:pt>
                <c:pt idx="667">
                  <c:v>110.602</c:v>
                </c:pt>
                <c:pt idx="668">
                  <c:v>110.702</c:v>
                </c:pt>
                <c:pt idx="669">
                  <c:v>110.80200000000001</c:v>
                </c:pt>
                <c:pt idx="670">
                  <c:v>110.902</c:v>
                </c:pt>
                <c:pt idx="671">
                  <c:v>111</c:v>
                </c:pt>
                <c:pt idx="672">
                  <c:v>111.002</c:v>
                </c:pt>
                <c:pt idx="673">
                  <c:v>111.102</c:v>
                </c:pt>
                <c:pt idx="674">
                  <c:v>111.202</c:v>
                </c:pt>
                <c:pt idx="675">
                  <c:v>111.30200000000001</c:v>
                </c:pt>
                <c:pt idx="676">
                  <c:v>111.402</c:v>
                </c:pt>
                <c:pt idx="677">
                  <c:v>111.502</c:v>
                </c:pt>
                <c:pt idx="678">
                  <c:v>111.602</c:v>
                </c:pt>
                <c:pt idx="679">
                  <c:v>111.702</c:v>
                </c:pt>
                <c:pt idx="680">
                  <c:v>111.80200000000001</c:v>
                </c:pt>
                <c:pt idx="681">
                  <c:v>111.902</c:v>
                </c:pt>
                <c:pt idx="682">
                  <c:v>112</c:v>
                </c:pt>
                <c:pt idx="683">
                  <c:v>112.002</c:v>
                </c:pt>
                <c:pt idx="684">
                  <c:v>112.102</c:v>
                </c:pt>
                <c:pt idx="685">
                  <c:v>112.202</c:v>
                </c:pt>
                <c:pt idx="686">
                  <c:v>112.30200000000001</c:v>
                </c:pt>
                <c:pt idx="687">
                  <c:v>112.402</c:v>
                </c:pt>
                <c:pt idx="688">
                  <c:v>112.502</c:v>
                </c:pt>
                <c:pt idx="689">
                  <c:v>112.602</c:v>
                </c:pt>
                <c:pt idx="690">
                  <c:v>112.702</c:v>
                </c:pt>
                <c:pt idx="691">
                  <c:v>112.80200000000001</c:v>
                </c:pt>
                <c:pt idx="692">
                  <c:v>112.902</c:v>
                </c:pt>
                <c:pt idx="693">
                  <c:v>113</c:v>
                </c:pt>
                <c:pt idx="694">
                  <c:v>113.002</c:v>
                </c:pt>
                <c:pt idx="695">
                  <c:v>113.102</c:v>
                </c:pt>
                <c:pt idx="696">
                  <c:v>113.202</c:v>
                </c:pt>
                <c:pt idx="697">
                  <c:v>113.30200000000001</c:v>
                </c:pt>
                <c:pt idx="698">
                  <c:v>113.402</c:v>
                </c:pt>
                <c:pt idx="699">
                  <c:v>113.502</c:v>
                </c:pt>
                <c:pt idx="700">
                  <c:v>113.602</c:v>
                </c:pt>
                <c:pt idx="701">
                  <c:v>113.702</c:v>
                </c:pt>
                <c:pt idx="702">
                  <c:v>113.80200000000001</c:v>
                </c:pt>
                <c:pt idx="703">
                  <c:v>113.902</c:v>
                </c:pt>
                <c:pt idx="704">
                  <c:v>114</c:v>
                </c:pt>
                <c:pt idx="705">
                  <c:v>114.002</c:v>
                </c:pt>
                <c:pt idx="706">
                  <c:v>114.102</c:v>
                </c:pt>
                <c:pt idx="707">
                  <c:v>114.202</c:v>
                </c:pt>
                <c:pt idx="708">
                  <c:v>114.30200000000001</c:v>
                </c:pt>
                <c:pt idx="709">
                  <c:v>114.402</c:v>
                </c:pt>
                <c:pt idx="710">
                  <c:v>114.502</c:v>
                </c:pt>
                <c:pt idx="711">
                  <c:v>114.602</c:v>
                </c:pt>
                <c:pt idx="712">
                  <c:v>114.702</c:v>
                </c:pt>
                <c:pt idx="713">
                  <c:v>114.80200000000001</c:v>
                </c:pt>
                <c:pt idx="714">
                  <c:v>114.902</c:v>
                </c:pt>
                <c:pt idx="715">
                  <c:v>115</c:v>
                </c:pt>
                <c:pt idx="716">
                  <c:v>115.002</c:v>
                </c:pt>
                <c:pt idx="717">
                  <c:v>115.102</c:v>
                </c:pt>
                <c:pt idx="718">
                  <c:v>115.202</c:v>
                </c:pt>
                <c:pt idx="719">
                  <c:v>115.30200000000001</c:v>
                </c:pt>
                <c:pt idx="720">
                  <c:v>115.402</c:v>
                </c:pt>
                <c:pt idx="721">
                  <c:v>115.502</c:v>
                </c:pt>
                <c:pt idx="722">
                  <c:v>115.602</c:v>
                </c:pt>
                <c:pt idx="723">
                  <c:v>115.702</c:v>
                </c:pt>
                <c:pt idx="724">
                  <c:v>115.80200000000001</c:v>
                </c:pt>
                <c:pt idx="725">
                  <c:v>115.902</c:v>
                </c:pt>
                <c:pt idx="726">
                  <c:v>116</c:v>
                </c:pt>
                <c:pt idx="727">
                  <c:v>116.002</c:v>
                </c:pt>
                <c:pt idx="728">
                  <c:v>116.102</c:v>
                </c:pt>
                <c:pt idx="729">
                  <c:v>116.202</c:v>
                </c:pt>
                <c:pt idx="730">
                  <c:v>116.30200000000001</c:v>
                </c:pt>
                <c:pt idx="731">
                  <c:v>116.402</c:v>
                </c:pt>
                <c:pt idx="732">
                  <c:v>116.502</c:v>
                </c:pt>
                <c:pt idx="733">
                  <c:v>116.602</c:v>
                </c:pt>
                <c:pt idx="734">
                  <c:v>116.702</c:v>
                </c:pt>
                <c:pt idx="735">
                  <c:v>116.80200000000001</c:v>
                </c:pt>
                <c:pt idx="736">
                  <c:v>116.902</c:v>
                </c:pt>
                <c:pt idx="737">
                  <c:v>117</c:v>
                </c:pt>
                <c:pt idx="738">
                  <c:v>117.002</c:v>
                </c:pt>
                <c:pt idx="739">
                  <c:v>117.102</c:v>
                </c:pt>
                <c:pt idx="740">
                  <c:v>117.202</c:v>
                </c:pt>
                <c:pt idx="741">
                  <c:v>117.30200000000001</c:v>
                </c:pt>
                <c:pt idx="742">
                  <c:v>117.402</c:v>
                </c:pt>
                <c:pt idx="743">
                  <c:v>117.502</c:v>
                </c:pt>
                <c:pt idx="744">
                  <c:v>117.602</c:v>
                </c:pt>
                <c:pt idx="745">
                  <c:v>117.702</c:v>
                </c:pt>
                <c:pt idx="746">
                  <c:v>117.80200000000001</c:v>
                </c:pt>
                <c:pt idx="747">
                  <c:v>117.902</c:v>
                </c:pt>
                <c:pt idx="748">
                  <c:v>118</c:v>
                </c:pt>
                <c:pt idx="749">
                  <c:v>118.002</c:v>
                </c:pt>
                <c:pt idx="750">
                  <c:v>118.102</c:v>
                </c:pt>
                <c:pt idx="751">
                  <c:v>118.202</c:v>
                </c:pt>
                <c:pt idx="752">
                  <c:v>118.30200000000001</c:v>
                </c:pt>
                <c:pt idx="753">
                  <c:v>118.402</c:v>
                </c:pt>
                <c:pt idx="754">
                  <c:v>118.502</c:v>
                </c:pt>
                <c:pt idx="755">
                  <c:v>118.602</c:v>
                </c:pt>
                <c:pt idx="756">
                  <c:v>118.702</c:v>
                </c:pt>
                <c:pt idx="757">
                  <c:v>118.80200000000001</c:v>
                </c:pt>
                <c:pt idx="758">
                  <c:v>118.902</c:v>
                </c:pt>
                <c:pt idx="759">
                  <c:v>119</c:v>
                </c:pt>
                <c:pt idx="760">
                  <c:v>119.002</c:v>
                </c:pt>
                <c:pt idx="761">
                  <c:v>119.102</c:v>
                </c:pt>
                <c:pt idx="762">
                  <c:v>119.202</c:v>
                </c:pt>
                <c:pt idx="763">
                  <c:v>119.30200000000001</c:v>
                </c:pt>
                <c:pt idx="764">
                  <c:v>119.402</c:v>
                </c:pt>
                <c:pt idx="765">
                  <c:v>119.502</c:v>
                </c:pt>
                <c:pt idx="766">
                  <c:v>119.602</c:v>
                </c:pt>
                <c:pt idx="767">
                  <c:v>119.702</c:v>
                </c:pt>
                <c:pt idx="768">
                  <c:v>119.80200000000001</c:v>
                </c:pt>
                <c:pt idx="769">
                  <c:v>119.902</c:v>
                </c:pt>
                <c:pt idx="770">
                  <c:v>120</c:v>
                </c:pt>
                <c:pt idx="771">
                  <c:v>120.002</c:v>
                </c:pt>
                <c:pt idx="772">
                  <c:v>120.102</c:v>
                </c:pt>
                <c:pt idx="773">
                  <c:v>120.202</c:v>
                </c:pt>
                <c:pt idx="774">
                  <c:v>120.30200000000001</c:v>
                </c:pt>
                <c:pt idx="775">
                  <c:v>120.402</c:v>
                </c:pt>
                <c:pt idx="776">
                  <c:v>120.502</c:v>
                </c:pt>
                <c:pt idx="777">
                  <c:v>120.602</c:v>
                </c:pt>
                <c:pt idx="778">
                  <c:v>120.702</c:v>
                </c:pt>
                <c:pt idx="779">
                  <c:v>120.80200000000001</c:v>
                </c:pt>
                <c:pt idx="780">
                  <c:v>120.902</c:v>
                </c:pt>
                <c:pt idx="781">
                  <c:v>121</c:v>
                </c:pt>
                <c:pt idx="782">
                  <c:v>121.002</c:v>
                </c:pt>
                <c:pt idx="783">
                  <c:v>121.102</c:v>
                </c:pt>
                <c:pt idx="784">
                  <c:v>121.202</c:v>
                </c:pt>
                <c:pt idx="785">
                  <c:v>121.30200000000001</c:v>
                </c:pt>
                <c:pt idx="786">
                  <c:v>121.402</c:v>
                </c:pt>
                <c:pt idx="787">
                  <c:v>121.502</c:v>
                </c:pt>
                <c:pt idx="788">
                  <c:v>121.602</c:v>
                </c:pt>
                <c:pt idx="789">
                  <c:v>121.702</c:v>
                </c:pt>
                <c:pt idx="790">
                  <c:v>121.80200000000001</c:v>
                </c:pt>
                <c:pt idx="791">
                  <c:v>121.902</c:v>
                </c:pt>
                <c:pt idx="792">
                  <c:v>122</c:v>
                </c:pt>
                <c:pt idx="793">
                  <c:v>122.002</c:v>
                </c:pt>
                <c:pt idx="794">
                  <c:v>122.102</c:v>
                </c:pt>
                <c:pt idx="795">
                  <c:v>122.202</c:v>
                </c:pt>
                <c:pt idx="796">
                  <c:v>122.30200000000001</c:v>
                </c:pt>
                <c:pt idx="797">
                  <c:v>122.402</c:v>
                </c:pt>
                <c:pt idx="798">
                  <c:v>122.502</c:v>
                </c:pt>
                <c:pt idx="799">
                  <c:v>122.602</c:v>
                </c:pt>
                <c:pt idx="800">
                  <c:v>122.702</c:v>
                </c:pt>
                <c:pt idx="801">
                  <c:v>122.80200000000001</c:v>
                </c:pt>
                <c:pt idx="802">
                  <c:v>122.902</c:v>
                </c:pt>
                <c:pt idx="803">
                  <c:v>123</c:v>
                </c:pt>
                <c:pt idx="804">
                  <c:v>123.002</c:v>
                </c:pt>
                <c:pt idx="805">
                  <c:v>123.102</c:v>
                </c:pt>
                <c:pt idx="806">
                  <c:v>123.202</c:v>
                </c:pt>
                <c:pt idx="807">
                  <c:v>123.30200000000001</c:v>
                </c:pt>
                <c:pt idx="808">
                  <c:v>123.402</c:v>
                </c:pt>
                <c:pt idx="809">
                  <c:v>123.502</c:v>
                </c:pt>
                <c:pt idx="810">
                  <c:v>123.602</c:v>
                </c:pt>
                <c:pt idx="811">
                  <c:v>123.702</c:v>
                </c:pt>
                <c:pt idx="812">
                  <c:v>123.80200000000001</c:v>
                </c:pt>
                <c:pt idx="813">
                  <c:v>123.902</c:v>
                </c:pt>
                <c:pt idx="814">
                  <c:v>124</c:v>
                </c:pt>
                <c:pt idx="815">
                  <c:v>124.002</c:v>
                </c:pt>
                <c:pt idx="816">
                  <c:v>124.102</c:v>
                </c:pt>
                <c:pt idx="817">
                  <c:v>124.202</c:v>
                </c:pt>
                <c:pt idx="818">
                  <c:v>124.30200000000001</c:v>
                </c:pt>
                <c:pt idx="819">
                  <c:v>124.402</c:v>
                </c:pt>
                <c:pt idx="820">
                  <c:v>124.502</c:v>
                </c:pt>
                <c:pt idx="821">
                  <c:v>124.602</c:v>
                </c:pt>
                <c:pt idx="822">
                  <c:v>124.702</c:v>
                </c:pt>
                <c:pt idx="823">
                  <c:v>124.80200000000001</c:v>
                </c:pt>
                <c:pt idx="824">
                  <c:v>124.902</c:v>
                </c:pt>
                <c:pt idx="825">
                  <c:v>125</c:v>
                </c:pt>
                <c:pt idx="826">
                  <c:v>125.002</c:v>
                </c:pt>
                <c:pt idx="827">
                  <c:v>125.102</c:v>
                </c:pt>
                <c:pt idx="828">
                  <c:v>125.202</c:v>
                </c:pt>
                <c:pt idx="829">
                  <c:v>125.30200000000001</c:v>
                </c:pt>
                <c:pt idx="830">
                  <c:v>125.402</c:v>
                </c:pt>
                <c:pt idx="831">
                  <c:v>125.502</c:v>
                </c:pt>
                <c:pt idx="832">
                  <c:v>125.602</c:v>
                </c:pt>
                <c:pt idx="833">
                  <c:v>125.702</c:v>
                </c:pt>
                <c:pt idx="834">
                  <c:v>125.80200000000001</c:v>
                </c:pt>
                <c:pt idx="835">
                  <c:v>125.902</c:v>
                </c:pt>
                <c:pt idx="836">
                  <c:v>126</c:v>
                </c:pt>
                <c:pt idx="837">
                  <c:v>126.002</c:v>
                </c:pt>
                <c:pt idx="838">
                  <c:v>126.102</c:v>
                </c:pt>
                <c:pt idx="839">
                  <c:v>126.202</c:v>
                </c:pt>
                <c:pt idx="840">
                  <c:v>126.30200000000001</c:v>
                </c:pt>
                <c:pt idx="841">
                  <c:v>126.402</c:v>
                </c:pt>
                <c:pt idx="842">
                  <c:v>126.502</c:v>
                </c:pt>
                <c:pt idx="843">
                  <c:v>126.602</c:v>
                </c:pt>
                <c:pt idx="844">
                  <c:v>126.702</c:v>
                </c:pt>
                <c:pt idx="845">
                  <c:v>126.80200000000001</c:v>
                </c:pt>
                <c:pt idx="846">
                  <c:v>126.902</c:v>
                </c:pt>
                <c:pt idx="847">
                  <c:v>127</c:v>
                </c:pt>
                <c:pt idx="848">
                  <c:v>127.002</c:v>
                </c:pt>
                <c:pt idx="849">
                  <c:v>127.102</c:v>
                </c:pt>
                <c:pt idx="850">
                  <c:v>127.202</c:v>
                </c:pt>
                <c:pt idx="851">
                  <c:v>127.30200000000001</c:v>
                </c:pt>
                <c:pt idx="852">
                  <c:v>127.402</c:v>
                </c:pt>
                <c:pt idx="853">
                  <c:v>127.502</c:v>
                </c:pt>
                <c:pt idx="854">
                  <c:v>127.602</c:v>
                </c:pt>
                <c:pt idx="855">
                  <c:v>127.702</c:v>
                </c:pt>
                <c:pt idx="856">
                  <c:v>127.80200000000001</c:v>
                </c:pt>
                <c:pt idx="857">
                  <c:v>127.902</c:v>
                </c:pt>
                <c:pt idx="858">
                  <c:v>128</c:v>
                </c:pt>
                <c:pt idx="859">
                  <c:v>128.00200000000001</c:v>
                </c:pt>
                <c:pt idx="860">
                  <c:v>128.102</c:v>
                </c:pt>
                <c:pt idx="861">
                  <c:v>128.202</c:v>
                </c:pt>
                <c:pt idx="862">
                  <c:v>128.30199999999999</c:v>
                </c:pt>
                <c:pt idx="863">
                  <c:v>128.40199999999999</c:v>
                </c:pt>
                <c:pt idx="864">
                  <c:v>128.50200000000001</c:v>
                </c:pt>
                <c:pt idx="865">
                  <c:v>128.602</c:v>
                </c:pt>
                <c:pt idx="866">
                  <c:v>128.702</c:v>
                </c:pt>
                <c:pt idx="867">
                  <c:v>128.80199999999999</c:v>
                </c:pt>
                <c:pt idx="868">
                  <c:v>128.90199999999999</c:v>
                </c:pt>
                <c:pt idx="869">
                  <c:v>129</c:v>
                </c:pt>
                <c:pt idx="870">
                  <c:v>129.00200000000001</c:v>
                </c:pt>
                <c:pt idx="871">
                  <c:v>129.102</c:v>
                </c:pt>
                <c:pt idx="872">
                  <c:v>129.202</c:v>
                </c:pt>
                <c:pt idx="873">
                  <c:v>129.30199999999999</c:v>
                </c:pt>
                <c:pt idx="874">
                  <c:v>129.40199999999999</c:v>
                </c:pt>
                <c:pt idx="875">
                  <c:v>129.50200000000001</c:v>
                </c:pt>
                <c:pt idx="876">
                  <c:v>129.602</c:v>
                </c:pt>
                <c:pt idx="877">
                  <c:v>129.702</c:v>
                </c:pt>
                <c:pt idx="878">
                  <c:v>129.80199999999999</c:v>
                </c:pt>
                <c:pt idx="879">
                  <c:v>129.90199999999999</c:v>
                </c:pt>
                <c:pt idx="880">
                  <c:v>130</c:v>
                </c:pt>
                <c:pt idx="881">
                  <c:v>130.00200000000001</c:v>
                </c:pt>
                <c:pt idx="882">
                  <c:v>130.102</c:v>
                </c:pt>
                <c:pt idx="883">
                  <c:v>130.202</c:v>
                </c:pt>
                <c:pt idx="884">
                  <c:v>130.30199999999999</c:v>
                </c:pt>
                <c:pt idx="885">
                  <c:v>130.40199999999999</c:v>
                </c:pt>
                <c:pt idx="886">
                  <c:v>130.50200000000001</c:v>
                </c:pt>
                <c:pt idx="887">
                  <c:v>130.602</c:v>
                </c:pt>
                <c:pt idx="888">
                  <c:v>130.702</c:v>
                </c:pt>
                <c:pt idx="889">
                  <c:v>130.80199999999999</c:v>
                </c:pt>
                <c:pt idx="890">
                  <c:v>130.90199999999999</c:v>
                </c:pt>
                <c:pt idx="891">
                  <c:v>131</c:v>
                </c:pt>
                <c:pt idx="892">
                  <c:v>131.00200000000001</c:v>
                </c:pt>
                <c:pt idx="893">
                  <c:v>131.102</c:v>
                </c:pt>
                <c:pt idx="894">
                  <c:v>131.202</c:v>
                </c:pt>
                <c:pt idx="895">
                  <c:v>131.30199999999999</c:v>
                </c:pt>
                <c:pt idx="896">
                  <c:v>131.40199999999999</c:v>
                </c:pt>
                <c:pt idx="897">
                  <c:v>131.50200000000001</c:v>
                </c:pt>
                <c:pt idx="898">
                  <c:v>131.602</c:v>
                </c:pt>
                <c:pt idx="899">
                  <c:v>131.702</c:v>
                </c:pt>
                <c:pt idx="900">
                  <c:v>131.80199999999999</c:v>
                </c:pt>
                <c:pt idx="901">
                  <c:v>131.90199999999999</c:v>
                </c:pt>
                <c:pt idx="902">
                  <c:v>132</c:v>
                </c:pt>
                <c:pt idx="903">
                  <c:v>132.00200000000001</c:v>
                </c:pt>
                <c:pt idx="904">
                  <c:v>132.102</c:v>
                </c:pt>
                <c:pt idx="905">
                  <c:v>132.202</c:v>
                </c:pt>
                <c:pt idx="906">
                  <c:v>132.30199999999999</c:v>
                </c:pt>
                <c:pt idx="907">
                  <c:v>132.40199999999999</c:v>
                </c:pt>
                <c:pt idx="908">
                  <c:v>132.50200000000001</c:v>
                </c:pt>
                <c:pt idx="909">
                  <c:v>132.602</c:v>
                </c:pt>
                <c:pt idx="910">
                  <c:v>132.702</c:v>
                </c:pt>
                <c:pt idx="911">
                  <c:v>132.80199999999999</c:v>
                </c:pt>
                <c:pt idx="912">
                  <c:v>132.90199999999999</c:v>
                </c:pt>
                <c:pt idx="913">
                  <c:v>133</c:v>
                </c:pt>
                <c:pt idx="914">
                  <c:v>133.00200000000001</c:v>
                </c:pt>
                <c:pt idx="915">
                  <c:v>133.102</c:v>
                </c:pt>
                <c:pt idx="916">
                  <c:v>133.202</c:v>
                </c:pt>
                <c:pt idx="917">
                  <c:v>133.30199999999999</c:v>
                </c:pt>
                <c:pt idx="918">
                  <c:v>133.40199999999999</c:v>
                </c:pt>
                <c:pt idx="919">
                  <c:v>133.50200000000001</c:v>
                </c:pt>
                <c:pt idx="920">
                  <c:v>133.602</c:v>
                </c:pt>
                <c:pt idx="921">
                  <c:v>133.702</c:v>
                </c:pt>
                <c:pt idx="922">
                  <c:v>133.80199999999999</c:v>
                </c:pt>
                <c:pt idx="923">
                  <c:v>133.90199999999999</c:v>
                </c:pt>
                <c:pt idx="924">
                  <c:v>134</c:v>
                </c:pt>
                <c:pt idx="925">
                  <c:v>134.00200000000001</c:v>
                </c:pt>
                <c:pt idx="926">
                  <c:v>134.102</c:v>
                </c:pt>
                <c:pt idx="927">
                  <c:v>134.202</c:v>
                </c:pt>
                <c:pt idx="928">
                  <c:v>134.30199999999999</c:v>
                </c:pt>
                <c:pt idx="929">
                  <c:v>134.40199999999999</c:v>
                </c:pt>
                <c:pt idx="930">
                  <c:v>134.50200000000001</c:v>
                </c:pt>
                <c:pt idx="931">
                  <c:v>134.602</c:v>
                </c:pt>
                <c:pt idx="932">
                  <c:v>134.702</c:v>
                </c:pt>
                <c:pt idx="933">
                  <c:v>134.80199999999999</c:v>
                </c:pt>
                <c:pt idx="934">
                  <c:v>134.90199999999999</c:v>
                </c:pt>
                <c:pt idx="935">
                  <c:v>135</c:v>
                </c:pt>
                <c:pt idx="936">
                  <c:v>135.00200000000001</c:v>
                </c:pt>
                <c:pt idx="937">
                  <c:v>135.102</c:v>
                </c:pt>
                <c:pt idx="938">
                  <c:v>135.202</c:v>
                </c:pt>
                <c:pt idx="939">
                  <c:v>135.30199999999999</c:v>
                </c:pt>
                <c:pt idx="940">
                  <c:v>135.40199999999999</c:v>
                </c:pt>
                <c:pt idx="941">
                  <c:v>135.50200000000001</c:v>
                </c:pt>
                <c:pt idx="942">
                  <c:v>135.602</c:v>
                </c:pt>
                <c:pt idx="943">
                  <c:v>135.702</c:v>
                </c:pt>
                <c:pt idx="944">
                  <c:v>135.80199999999999</c:v>
                </c:pt>
                <c:pt idx="945">
                  <c:v>135.90199999999999</c:v>
                </c:pt>
                <c:pt idx="946">
                  <c:v>136</c:v>
                </c:pt>
                <c:pt idx="947">
                  <c:v>136.00200000000001</c:v>
                </c:pt>
                <c:pt idx="948">
                  <c:v>136.102</c:v>
                </c:pt>
                <c:pt idx="949">
                  <c:v>136.202</c:v>
                </c:pt>
                <c:pt idx="950">
                  <c:v>136.30199999999999</c:v>
                </c:pt>
                <c:pt idx="951">
                  <c:v>136.40199999999999</c:v>
                </c:pt>
                <c:pt idx="952">
                  <c:v>136.50200000000001</c:v>
                </c:pt>
                <c:pt idx="953">
                  <c:v>136.602</c:v>
                </c:pt>
                <c:pt idx="954">
                  <c:v>136.702</c:v>
                </c:pt>
                <c:pt idx="955">
                  <c:v>136.80199999999999</c:v>
                </c:pt>
                <c:pt idx="956">
                  <c:v>136.90199999999999</c:v>
                </c:pt>
                <c:pt idx="957">
                  <c:v>137</c:v>
                </c:pt>
                <c:pt idx="958">
                  <c:v>137.00200000000001</c:v>
                </c:pt>
                <c:pt idx="959">
                  <c:v>137.102</c:v>
                </c:pt>
                <c:pt idx="960">
                  <c:v>137.202</c:v>
                </c:pt>
                <c:pt idx="961">
                  <c:v>137.30199999999999</c:v>
                </c:pt>
                <c:pt idx="962">
                  <c:v>137.40199999999999</c:v>
                </c:pt>
                <c:pt idx="963">
                  <c:v>137.50200000000001</c:v>
                </c:pt>
                <c:pt idx="964">
                  <c:v>137.602</c:v>
                </c:pt>
                <c:pt idx="965">
                  <c:v>137.702</c:v>
                </c:pt>
                <c:pt idx="966">
                  <c:v>137.80199999999999</c:v>
                </c:pt>
                <c:pt idx="967">
                  <c:v>137.90199999999999</c:v>
                </c:pt>
                <c:pt idx="968">
                  <c:v>138</c:v>
                </c:pt>
                <c:pt idx="969">
                  <c:v>138.00200000000001</c:v>
                </c:pt>
                <c:pt idx="970">
                  <c:v>138.102</c:v>
                </c:pt>
                <c:pt idx="971">
                  <c:v>138.202</c:v>
                </c:pt>
                <c:pt idx="972">
                  <c:v>138.30199999999999</c:v>
                </c:pt>
                <c:pt idx="973">
                  <c:v>138.40199999999999</c:v>
                </c:pt>
                <c:pt idx="974">
                  <c:v>138.50200000000001</c:v>
                </c:pt>
                <c:pt idx="975">
                  <c:v>138.602</c:v>
                </c:pt>
                <c:pt idx="976">
                  <c:v>138.702</c:v>
                </c:pt>
                <c:pt idx="977">
                  <c:v>138.80199999999999</c:v>
                </c:pt>
                <c:pt idx="978">
                  <c:v>138.90199999999999</c:v>
                </c:pt>
                <c:pt idx="979">
                  <c:v>139</c:v>
                </c:pt>
                <c:pt idx="980">
                  <c:v>139.00200000000001</c:v>
                </c:pt>
                <c:pt idx="981">
                  <c:v>139.102</c:v>
                </c:pt>
                <c:pt idx="982">
                  <c:v>139.202</c:v>
                </c:pt>
                <c:pt idx="983">
                  <c:v>139.30199999999999</c:v>
                </c:pt>
                <c:pt idx="984">
                  <c:v>139.40199999999999</c:v>
                </c:pt>
                <c:pt idx="985">
                  <c:v>139.50200000000001</c:v>
                </c:pt>
                <c:pt idx="986">
                  <c:v>139.602</c:v>
                </c:pt>
                <c:pt idx="987">
                  <c:v>139.702</c:v>
                </c:pt>
                <c:pt idx="988">
                  <c:v>139.80199999999999</c:v>
                </c:pt>
                <c:pt idx="989">
                  <c:v>139.90199999999999</c:v>
                </c:pt>
                <c:pt idx="990">
                  <c:v>140</c:v>
                </c:pt>
                <c:pt idx="991">
                  <c:v>140.00200000000001</c:v>
                </c:pt>
                <c:pt idx="992">
                  <c:v>140.102</c:v>
                </c:pt>
                <c:pt idx="993">
                  <c:v>140.202</c:v>
                </c:pt>
                <c:pt idx="994">
                  <c:v>140.30199999999999</c:v>
                </c:pt>
                <c:pt idx="995">
                  <c:v>140.40199999999999</c:v>
                </c:pt>
                <c:pt idx="996">
                  <c:v>140.50200000000001</c:v>
                </c:pt>
                <c:pt idx="997">
                  <c:v>140.602</c:v>
                </c:pt>
                <c:pt idx="998">
                  <c:v>140.702</c:v>
                </c:pt>
                <c:pt idx="999">
                  <c:v>140.80199999999999</c:v>
                </c:pt>
                <c:pt idx="1000">
                  <c:v>140.90199999999999</c:v>
                </c:pt>
                <c:pt idx="1001">
                  <c:v>141</c:v>
                </c:pt>
                <c:pt idx="1002">
                  <c:v>141.00200000000001</c:v>
                </c:pt>
                <c:pt idx="1003">
                  <c:v>141.102</c:v>
                </c:pt>
                <c:pt idx="1004">
                  <c:v>141.202</c:v>
                </c:pt>
                <c:pt idx="1005">
                  <c:v>141.30199999999999</c:v>
                </c:pt>
                <c:pt idx="1006">
                  <c:v>141.40199999999999</c:v>
                </c:pt>
                <c:pt idx="1007">
                  <c:v>141.50200000000001</c:v>
                </c:pt>
                <c:pt idx="1008">
                  <c:v>141.602</c:v>
                </c:pt>
                <c:pt idx="1009">
                  <c:v>141.702</c:v>
                </c:pt>
                <c:pt idx="1010">
                  <c:v>141.80199999999999</c:v>
                </c:pt>
                <c:pt idx="1011">
                  <c:v>141.90199999999999</c:v>
                </c:pt>
                <c:pt idx="1012">
                  <c:v>142</c:v>
                </c:pt>
                <c:pt idx="1013">
                  <c:v>142.00200000000001</c:v>
                </c:pt>
                <c:pt idx="1014">
                  <c:v>142.102</c:v>
                </c:pt>
                <c:pt idx="1015">
                  <c:v>142.202</c:v>
                </c:pt>
                <c:pt idx="1016">
                  <c:v>142.30199999999999</c:v>
                </c:pt>
                <c:pt idx="1017">
                  <c:v>142.40199999999999</c:v>
                </c:pt>
                <c:pt idx="1018">
                  <c:v>142.50200000000001</c:v>
                </c:pt>
                <c:pt idx="1019">
                  <c:v>142.602</c:v>
                </c:pt>
                <c:pt idx="1020">
                  <c:v>142.702</c:v>
                </c:pt>
                <c:pt idx="1021">
                  <c:v>142.80199999999999</c:v>
                </c:pt>
                <c:pt idx="1022">
                  <c:v>142.90199999999999</c:v>
                </c:pt>
                <c:pt idx="1023">
                  <c:v>143</c:v>
                </c:pt>
                <c:pt idx="1024">
                  <c:v>143.00200000000001</c:v>
                </c:pt>
                <c:pt idx="1025">
                  <c:v>143.102</c:v>
                </c:pt>
                <c:pt idx="1026">
                  <c:v>143.202</c:v>
                </c:pt>
                <c:pt idx="1027">
                  <c:v>143.30199999999999</c:v>
                </c:pt>
                <c:pt idx="1028">
                  <c:v>143.40199999999999</c:v>
                </c:pt>
                <c:pt idx="1029">
                  <c:v>143.50200000000001</c:v>
                </c:pt>
                <c:pt idx="1030">
                  <c:v>143.602</c:v>
                </c:pt>
                <c:pt idx="1031">
                  <c:v>143.702</c:v>
                </c:pt>
                <c:pt idx="1032">
                  <c:v>143.80199999999999</c:v>
                </c:pt>
                <c:pt idx="1033">
                  <c:v>143.90199999999999</c:v>
                </c:pt>
                <c:pt idx="1034">
                  <c:v>144</c:v>
                </c:pt>
                <c:pt idx="1035">
                  <c:v>144.00200000000001</c:v>
                </c:pt>
                <c:pt idx="1036">
                  <c:v>144.102</c:v>
                </c:pt>
                <c:pt idx="1037">
                  <c:v>144.202</c:v>
                </c:pt>
                <c:pt idx="1038">
                  <c:v>144.30199999999999</c:v>
                </c:pt>
                <c:pt idx="1039">
                  <c:v>144.40199999999999</c:v>
                </c:pt>
                <c:pt idx="1040">
                  <c:v>144.50200000000001</c:v>
                </c:pt>
                <c:pt idx="1041">
                  <c:v>144.602</c:v>
                </c:pt>
                <c:pt idx="1042">
                  <c:v>144.702</c:v>
                </c:pt>
                <c:pt idx="1043">
                  <c:v>144.80199999999999</c:v>
                </c:pt>
                <c:pt idx="1044">
                  <c:v>144.90199999999999</c:v>
                </c:pt>
                <c:pt idx="1045">
                  <c:v>145</c:v>
                </c:pt>
                <c:pt idx="1046">
                  <c:v>145.00200000000001</c:v>
                </c:pt>
                <c:pt idx="1047">
                  <c:v>145.102</c:v>
                </c:pt>
                <c:pt idx="1048">
                  <c:v>145.202</c:v>
                </c:pt>
                <c:pt idx="1049">
                  <c:v>145.30199999999999</c:v>
                </c:pt>
                <c:pt idx="1050">
                  <c:v>145.40199999999999</c:v>
                </c:pt>
                <c:pt idx="1051">
                  <c:v>145.50200000000001</c:v>
                </c:pt>
                <c:pt idx="1052">
                  <c:v>145.602</c:v>
                </c:pt>
                <c:pt idx="1053">
                  <c:v>145.702</c:v>
                </c:pt>
                <c:pt idx="1054">
                  <c:v>145.80199999999999</c:v>
                </c:pt>
                <c:pt idx="1055">
                  <c:v>145.90199999999999</c:v>
                </c:pt>
                <c:pt idx="1056">
                  <c:v>146</c:v>
                </c:pt>
                <c:pt idx="1057">
                  <c:v>146.00200000000001</c:v>
                </c:pt>
                <c:pt idx="1058">
                  <c:v>146.102</c:v>
                </c:pt>
                <c:pt idx="1059">
                  <c:v>146.202</c:v>
                </c:pt>
                <c:pt idx="1060">
                  <c:v>146.30199999999999</c:v>
                </c:pt>
                <c:pt idx="1061">
                  <c:v>146.40199999999999</c:v>
                </c:pt>
                <c:pt idx="1062">
                  <c:v>146.50200000000001</c:v>
                </c:pt>
                <c:pt idx="1063">
                  <c:v>146.602</c:v>
                </c:pt>
                <c:pt idx="1064">
                  <c:v>146.702</c:v>
                </c:pt>
                <c:pt idx="1065">
                  <c:v>146.80199999999999</c:v>
                </c:pt>
                <c:pt idx="1066">
                  <c:v>146.90199999999999</c:v>
                </c:pt>
                <c:pt idx="1067">
                  <c:v>147</c:v>
                </c:pt>
                <c:pt idx="1068">
                  <c:v>147.00200000000001</c:v>
                </c:pt>
                <c:pt idx="1069">
                  <c:v>147.102</c:v>
                </c:pt>
                <c:pt idx="1070">
                  <c:v>147.202</c:v>
                </c:pt>
                <c:pt idx="1071">
                  <c:v>147.30199999999999</c:v>
                </c:pt>
                <c:pt idx="1072">
                  <c:v>147.40199999999999</c:v>
                </c:pt>
                <c:pt idx="1073">
                  <c:v>147.50200000000001</c:v>
                </c:pt>
                <c:pt idx="1074">
                  <c:v>147.602</c:v>
                </c:pt>
                <c:pt idx="1075">
                  <c:v>147.702</c:v>
                </c:pt>
                <c:pt idx="1076">
                  <c:v>147.80199999999999</c:v>
                </c:pt>
                <c:pt idx="1077">
                  <c:v>147.90199999999999</c:v>
                </c:pt>
                <c:pt idx="1078">
                  <c:v>148</c:v>
                </c:pt>
                <c:pt idx="1079">
                  <c:v>148.00200000000001</c:v>
                </c:pt>
                <c:pt idx="1080">
                  <c:v>148.102</c:v>
                </c:pt>
                <c:pt idx="1081">
                  <c:v>148.202</c:v>
                </c:pt>
                <c:pt idx="1082">
                  <c:v>148.30199999999999</c:v>
                </c:pt>
                <c:pt idx="1083">
                  <c:v>148.40199999999999</c:v>
                </c:pt>
                <c:pt idx="1084">
                  <c:v>148.50200000000001</c:v>
                </c:pt>
                <c:pt idx="1085">
                  <c:v>148.602</c:v>
                </c:pt>
                <c:pt idx="1086">
                  <c:v>148.702</c:v>
                </c:pt>
                <c:pt idx="1087">
                  <c:v>148.80199999999999</c:v>
                </c:pt>
                <c:pt idx="1088">
                  <c:v>148.90199999999999</c:v>
                </c:pt>
                <c:pt idx="1089">
                  <c:v>149</c:v>
                </c:pt>
                <c:pt idx="1090">
                  <c:v>149.00200000000001</c:v>
                </c:pt>
                <c:pt idx="1091">
                  <c:v>149.102</c:v>
                </c:pt>
                <c:pt idx="1092">
                  <c:v>149.202</c:v>
                </c:pt>
                <c:pt idx="1093">
                  <c:v>149.30199999999999</c:v>
                </c:pt>
                <c:pt idx="1094">
                  <c:v>149.40199999999999</c:v>
                </c:pt>
                <c:pt idx="1095">
                  <c:v>149.50200000000001</c:v>
                </c:pt>
                <c:pt idx="1096">
                  <c:v>149.602</c:v>
                </c:pt>
                <c:pt idx="1097">
                  <c:v>149.702</c:v>
                </c:pt>
                <c:pt idx="1098">
                  <c:v>149.80199999999999</c:v>
                </c:pt>
                <c:pt idx="1099">
                  <c:v>149.90199999999999</c:v>
                </c:pt>
                <c:pt idx="1100">
                  <c:v>150</c:v>
                </c:pt>
                <c:pt idx="1101">
                  <c:v>150.00200000000001</c:v>
                </c:pt>
                <c:pt idx="1102">
                  <c:v>150.102</c:v>
                </c:pt>
                <c:pt idx="1103">
                  <c:v>150.202</c:v>
                </c:pt>
                <c:pt idx="1104">
                  <c:v>150.30199999999999</c:v>
                </c:pt>
                <c:pt idx="1105">
                  <c:v>150.40199999999999</c:v>
                </c:pt>
                <c:pt idx="1106">
                  <c:v>150.50200000000001</c:v>
                </c:pt>
                <c:pt idx="1107">
                  <c:v>150.602</c:v>
                </c:pt>
                <c:pt idx="1108">
                  <c:v>150.702</c:v>
                </c:pt>
                <c:pt idx="1109">
                  <c:v>150.80199999999999</c:v>
                </c:pt>
                <c:pt idx="1110">
                  <c:v>150.90199999999999</c:v>
                </c:pt>
                <c:pt idx="1111">
                  <c:v>151</c:v>
                </c:pt>
                <c:pt idx="1112">
                  <c:v>151.00200000000001</c:v>
                </c:pt>
                <c:pt idx="1113">
                  <c:v>151.102</c:v>
                </c:pt>
                <c:pt idx="1114">
                  <c:v>151.202</c:v>
                </c:pt>
                <c:pt idx="1115">
                  <c:v>151.30199999999999</c:v>
                </c:pt>
                <c:pt idx="1116">
                  <c:v>151.40199999999999</c:v>
                </c:pt>
                <c:pt idx="1117">
                  <c:v>151.50200000000001</c:v>
                </c:pt>
                <c:pt idx="1118">
                  <c:v>151.602</c:v>
                </c:pt>
                <c:pt idx="1119">
                  <c:v>151.702</c:v>
                </c:pt>
                <c:pt idx="1120">
                  <c:v>151.80199999999999</c:v>
                </c:pt>
                <c:pt idx="1121">
                  <c:v>151.90199999999999</c:v>
                </c:pt>
                <c:pt idx="1122">
                  <c:v>152</c:v>
                </c:pt>
                <c:pt idx="1123">
                  <c:v>152.00200000000001</c:v>
                </c:pt>
                <c:pt idx="1124">
                  <c:v>152.102</c:v>
                </c:pt>
                <c:pt idx="1125">
                  <c:v>152.202</c:v>
                </c:pt>
                <c:pt idx="1126">
                  <c:v>152.30199999999999</c:v>
                </c:pt>
                <c:pt idx="1127">
                  <c:v>152.40199999999999</c:v>
                </c:pt>
                <c:pt idx="1128">
                  <c:v>152.50200000000001</c:v>
                </c:pt>
                <c:pt idx="1129">
                  <c:v>152.602</c:v>
                </c:pt>
                <c:pt idx="1130">
                  <c:v>152.702</c:v>
                </c:pt>
                <c:pt idx="1131">
                  <c:v>152.80199999999999</c:v>
                </c:pt>
                <c:pt idx="1132">
                  <c:v>152.90199999999999</c:v>
                </c:pt>
                <c:pt idx="1133">
                  <c:v>153</c:v>
                </c:pt>
                <c:pt idx="1134">
                  <c:v>153.00200000000001</c:v>
                </c:pt>
                <c:pt idx="1135">
                  <c:v>153.102</c:v>
                </c:pt>
                <c:pt idx="1136">
                  <c:v>153.202</c:v>
                </c:pt>
                <c:pt idx="1137">
                  <c:v>153.30199999999999</c:v>
                </c:pt>
                <c:pt idx="1138">
                  <c:v>153.40199999999999</c:v>
                </c:pt>
                <c:pt idx="1139">
                  <c:v>153.50200000000001</c:v>
                </c:pt>
                <c:pt idx="1140">
                  <c:v>153.602</c:v>
                </c:pt>
                <c:pt idx="1141">
                  <c:v>153.702</c:v>
                </c:pt>
                <c:pt idx="1142">
                  <c:v>153.80199999999999</c:v>
                </c:pt>
                <c:pt idx="1143">
                  <c:v>153.90199999999999</c:v>
                </c:pt>
                <c:pt idx="1144">
                  <c:v>154</c:v>
                </c:pt>
                <c:pt idx="1145">
                  <c:v>154.00200000000001</c:v>
                </c:pt>
                <c:pt idx="1146">
                  <c:v>154.102</c:v>
                </c:pt>
                <c:pt idx="1147">
                  <c:v>154.202</c:v>
                </c:pt>
                <c:pt idx="1148">
                  <c:v>154.30199999999999</c:v>
                </c:pt>
                <c:pt idx="1149">
                  <c:v>154.40199999999999</c:v>
                </c:pt>
                <c:pt idx="1150">
                  <c:v>154.50200000000001</c:v>
                </c:pt>
                <c:pt idx="1151">
                  <c:v>154.602</c:v>
                </c:pt>
                <c:pt idx="1152">
                  <c:v>154.702</c:v>
                </c:pt>
                <c:pt idx="1153">
                  <c:v>154.80199999999999</c:v>
                </c:pt>
                <c:pt idx="1154">
                  <c:v>154.90199999999999</c:v>
                </c:pt>
                <c:pt idx="1155">
                  <c:v>155</c:v>
                </c:pt>
                <c:pt idx="1156">
                  <c:v>155.00200000000001</c:v>
                </c:pt>
                <c:pt idx="1157">
                  <c:v>155.102</c:v>
                </c:pt>
                <c:pt idx="1158">
                  <c:v>155.202</c:v>
                </c:pt>
                <c:pt idx="1159">
                  <c:v>155.30199999999999</c:v>
                </c:pt>
                <c:pt idx="1160">
                  <c:v>155.40199999999999</c:v>
                </c:pt>
                <c:pt idx="1161">
                  <c:v>155.50200000000001</c:v>
                </c:pt>
                <c:pt idx="1162">
                  <c:v>155.602</c:v>
                </c:pt>
                <c:pt idx="1163">
                  <c:v>155.702</c:v>
                </c:pt>
                <c:pt idx="1164">
                  <c:v>155.80199999999999</c:v>
                </c:pt>
                <c:pt idx="1165">
                  <c:v>155.90199999999999</c:v>
                </c:pt>
                <c:pt idx="1166">
                  <c:v>156</c:v>
                </c:pt>
                <c:pt idx="1167">
                  <c:v>156.00200000000001</c:v>
                </c:pt>
                <c:pt idx="1168">
                  <c:v>156.102</c:v>
                </c:pt>
                <c:pt idx="1169">
                  <c:v>156.202</c:v>
                </c:pt>
                <c:pt idx="1170">
                  <c:v>156.30199999999999</c:v>
                </c:pt>
                <c:pt idx="1171">
                  <c:v>156.40199999999999</c:v>
                </c:pt>
                <c:pt idx="1172">
                  <c:v>156.50200000000001</c:v>
                </c:pt>
                <c:pt idx="1173">
                  <c:v>156.602</c:v>
                </c:pt>
                <c:pt idx="1174">
                  <c:v>156.702</c:v>
                </c:pt>
                <c:pt idx="1175">
                  <c:v>156.80199999999999</c:v>
                </c:pt>
                <c:pt idx="1176">
                  <c:v>156.90199999999999</c:v>
                </c:pt>
                <c:pt idx="1177">
                  <c:v>157</c:v>
                </c:pt>
                <c:pt idx="1178">
                  <c:v>157.00200000000001</c:v>
                </c:pt>
                <c:pt idx="1179">
                  <c:v>157.102</c:v>
                </c:pt>
                <c:pt idx="1180">
                  <c:v>157.202</c:v>
                </c:pt>
                <c:pt idx="1181">
                  <c:v>157.30199999999999</c:v>
                </c:pt>
                <c:pt idx="1182">
                  <c:v>157.40199999999999</c:v>
                </c:pt>
                <c:pt idx="1183">
                  <c:v>157.50200000000001</c:v>
                </c:pt>
                <c:pt idx="1184">
                  <c:v>157.602</c:v>
                </c:pt>
                <c:pt idx="1185">
                  <c:v>157.702</c:v>
                </c:pt>
                <c:pt idx="1186">
                  <c:v>157.80199999999999</c:v>
                </c:pt>
                <c:pt idx="1187">
                  <c:v>157.90199999999999</c:v>
                </c:pt>
                <c:pt idx="1188">
                  <c:v>158</c:v>
                </c:pt>
                <c:pt idx="1189">
                  <c:v>158.00200000000001</c:v>
                </c:pt>
                <c:pt idx="1190">
                  <c:v>158.102</c:v>
                </c:pt>
                <c:pt idx="1191">
                  <c:v>158.202</c:v>
                </c:pt>
                <c:pt idx="1192">
                  <c:v>158.30199999999999</c:v>
                </c:pt>
                <c:pt idx="1193">
                  <c:v>158.40199999999999</c:v>
                </c:pt>
                <c:pt idx="1194">
                  <c:v>158.50200000000001</c:v>
                </c:pt>
                <c:pt idx="1195">
                  <c:v>158.602</c:v>
                </c:pt>
                <c:pt idx="1196">
                  <c:v>158.702</c:v>
                </c:pt>
                <c:pt idx="1197">
                  <c:v>158.80199999999999</c:v>
                </c:pt>
                <c:pt idx="1198">
                  <c:v>158.90199999999999</c:v>
                </c:pt>
                <c:pt idx="1199">
                  <c:v>159</c:v>
                </c:pt>
                <c:pt idx="1200">
                  <c:v>159.00200000000001</c:v>
                </c:pt>
                <c:pt idx="1201">
                  <c:v>159.102</c:v>
                </c:pt>
                <c:pt idx="1202">
                  <c:v>159.202</c:v>
                </c:pt>
                <c:pt idx="1203">
                  <c:v>159.30199999999999</c:v>
                </c:pt>
                <c:pt idx="1204">
                  <c:v>159.40199999999999</c:v>
                </c:pt>
                <c:pt idx="1205">
                  <c:v>159.50200000000001</c:v>
                </c:pt>
                <c:pt idx="1206">
                  <c:v>159.602</c:v>
                </c:pt>
                <c:pt idx="1207">
                  <c:v>159.702</c:v>
                </c:pt>
                <c:pt idx="1208">
                  <c:v>159.80199999999999</c:v>
                </c:pt>
                <c:pt idx="1209">
                  <c:v>159.90199999999999</c:v>
                </c:pt>
                <c:pt idx="1210">
                  <c:v>160</c:v>
                </c:pt>
                <c:pt idx="1211">
                  <c:v>160.00200000000001</c:v>
                </c:pt>
                <c:pt idx="1212">
                  <c:v>160.102</c:v>
                </c:pt>
                <c:pt idx="1213">
                  <c:v>160.202</c:v>
                </c:pt>
                <c:pt idx="1214">
                  <c:v>160.30199999999999</c:v>
                </c:pt>
                <c:pt idx="1215">
                  <c:v>160.40199999999999</c:v>
                </c:pt>
                <c:pt idx="1216">
                  <c:v>160.50200000000001</c:v>
                </c:pt>
                <c:pt idx="1217">
                  <c:v>160.602</c:v>
                </c:pt>
                <c:pt idx="1218">
                  <c:v>160.702</c:v>
                </c:pt>
                <c:pt idx="1219">
                  <c:v>160.80199999999999</c:v>
                </c:pt>
                <c:pt idx="1220">
                  <c:v>160.90199999999999</c:v>
                </c:pt>
                <c:pt idx="1221">
                  <c:v>161</c:v>
                </c:pt>
                <c:pt idx="1222">
                  <c:v>161.00200000000001</c:v>
                </c:pt>
                <c:pt idx="1223">
                  <c:v>161.102</c:v>
                </c:pt>
                <c:pt idx="1224">
                  <c:v>161.202</c:v>
                </c:pt>
                <c:pt idx="1225">
                  <c:v>161.30199999999999</c:v>
                </c:pt>
                <c:pt idx="1226">
                  <c:v>161.40199999999999</c:v>
                </c:pt>
                <c:pt idx="1227">
                  <c:v>161.50200000000001</c:v>
                </c:pt>
                <c:pt idx="1228">
                  <c:v>161.602</c:v>
                </c:pt>
                <c:pt idx="1229">
                  <c:v>161.702</c:v>
                </c:pt>
                <c:pt idx="1230">
                  <c:v>161.80199999999999</c:v>
                </c:pt>
                <c:pt idx="1231">
                  <c:v>161.90199999999999</c:v>
                </c:pt>
                <c:pt idx="1232">
                  <c:v>162</c:v>
                </c:pt>
                <c:pt idx="1233">
                  <c:v>162.00200000000001</c:v>
                </c:pt>
                <c:pt idx="1234">
                  <c:v>162.102</c:v>
                </c:pt>
                <c:pt idx="1235">
                  <c:v>162.202</c:v>
                </c:pt>
                <c:pt idx="1236">
                  <c:v>162.30199999999999</c:v>
                </c:pt>
                <c:pt idx="1237">
                  <c:v>162.40199999999999</c:v>
                </c:pt>
                <c:pt idx="1238">
                  <c:v>162.50200000000001</c:v>
                </c:pt>
                <c:pt idx="1239">
                  <c:v>162.602</c:v>
                </c:pt>
                <c:pt idx="1240">
                  <c:v>162.702</c:v>
                </c:pt>
                <c:pt idx="1241">
                  <c:v>162.80199999999999</c:v>
                </c:pt>
                <c:pt idx="1242">
                  <c:v>162.90199999999999</c:v>
                </c:pt>
                <c:pt idx="1243">
                  <c:v>163</c:v>
                </c:pt>
                <c:pt idx="1244">
                  <c:v>163.00200000000001</c:v>
                </c:pt>
                <c:pt idx="1245">
                  <c:v>163.102</c:v>
                </c:pt>
                <c:pt idx="1246">
                  <c:v>163.202</c:v>
                </c:pt>
                <c:pt idx="1247">
                  <c:v>163.30199999999999</c:v>
                </c:pt>
                <c:pt idx="1248">
                  <c:v>163.40199999999999</c:v>
                </c:pt>
                <c:pt idx="1249">
                  <c:v>163.50200000000001</c:v>
                </c:pt>
                <c:pt idx="1250">
                  <c:v>163.602</c:v>
                </c:pt>
                <c:pt idx="1251">
                  <c:v>163.702</c:v>
                </c:pt>
                <c:pt idx="1252">
                  <c:v>163.80199999999999</c:v>
                </c:pt>
                <c:pt idx="1253">
                  <c:v>163.90199999999999</c:v>
                </c:pt>
                <c:pt idx="1254">
                  <c:v>164</c:v>
                </c:pt>
                <c:pt idx="1255">
                  <c:v>164.00200000000001</c:v>
                </c:pt>
                <c:pt idx="1256">
                  <c:v>164.102</c:v>
                </c:pt>
                <c:pt idx="1257">
                  <c:v>164.202</c:v>
                </c:pt>
                <c:pt idx="1258">
                  <c:v>164.30199999999999</c:v>
                </c:pt>
                <c:pt idx="1259">
                  <c:v>164.40199999999999</c:v>
                </c:pt>
                <c:pt idx="1260">
                  <c:v>164.50200000000001</c:v>
                </c:pt>
                <c:pt idx="1261">
                  <c:v>164.602</c:v>
                </c:pt>
                <c:pt idx="1262">
                  <c:v>164.702</c:v>
                </c:pt>
                <c:pt idx="1263">
                  <c:v>164.80199999999999</c:v>
                </c:pt>
                <c:pt idx="1264">
                  <c:v>164.90199999999999</c:v>
                </c:pt>
                <c:pt idx="1265">
                  <c:v>165</c:v>
                </c:pt>
                <c:pt idx="1266">
                  <c:v>165.00200000000001</c:v>
                </c:pt>
                <c:pt idx="1267">
                  <c:v>165.102</c:v>
                </c:pt>
                <c:pt idx="1268">
                  <c:v>165.202</c:v>
                </c:pt>
                <c:pt idx="1269">
                  <c:v>165.30199999999999</c:v>
                </c:pt>
                <c:pt idx="1270">
                  <c:v>165.40199999999999</c:v>
                </c:pt>
                <c:pt idx="1271">
                  <c:v>165.50200000000001</c:v>
                </c:pt>
                <c:pt idx="1272">
                  <c:v>165.602</c:v>
                </c:pt>
                <c:pt idx="1273">
                  <c:v>165.702</c:v>
                </c:pt>
                <c:pt idx="1274">
                  <c:v>165.80199999999999</c:v>
                </c:pt>
                <c:pt idx="1275">
                  <c:v>165.90199999999999</c:v>
                </c:pt>
                <c:pt idx="1276">
                  <c:v>166</c:v>
                </c:pt>
                <c:pt idx="1277">
                  <c:v>166.00200000000001</c:v>
                </c:pt>
                <c:pt idx="1278">
                  <c:v>166.102</c:v>
                </c:pt>
                <c:pt idx="1279">
                  <c:v>166.202</c:v>
                </c:pt>
                <c:pt idx="1280">
                  <c:v>166.30199999999999</c:v>
                </c:pt>
                <c:pt idx="1281">
                  <c:v>166.40199999999999</c:v>
                </c:pt>
                <c:pt idx="1282">
                  <c:v>166.50200000000001</c:v>
                </c:pt>
                <c:pt idx="1283">
                  <c:v>166.602</c:v>
                </c:pt>
                <c:pt idx="1284">
                  <c:v>166.702</c:v>
                </c:pt>
                <c:pt idx="1285">
                  <c:v>166.80199999999999</c:v>
                </c:pt>
                <c:pt idx="1286">
                  <c:v>166.90199999999999</c:v>
                </c:pt>
                <c:pt idx="1287">
                  <c:v>167</c:v>
                </c:pt>
                <c:pt idx="1288">
                  <c:v>167.00200000000001</c:v>
                </c:pt>
                <c:pt idx="1289">
                  <c:v>167.102</c:v>
                </c:pt>
                <c:pt idx="1290">
                  <c:v>167.202</c:v>
                </c:pt>
                <c:pt idx="1291">
                  <c:v>167.30199999999999</c:v>
                </c:pt>
                <c:pt idx="1292">
                  <c:v>167.40199999999999</c:v>
                </c:pt>
                <c:pt idx="1293">
                  <c:v>167.50200000000001</c:v>
                </c:pt>
                <c:pt idx="1294">
                  <c:v>167.602</c:v>
                </c:pt>
                <c:pt idx="1295">
                  <c:v>167.702</c:v>
                </c:pt>
                <c:pt idx="1296">
                  <c:v>167.80199999999999</c:v>
                </c:pt>
                <c:pt idx="1297">
                  <c:v>167.90199999999999</c:v>
                </c:pt>
                <c:pt idx="1298">
                  <c:v>168</c:v>
                </c:pt>
                <c:pt idx="1299">
                  <c:v>168.00200000000001</c:v>
                </c:pt>
                <c:pt idx="1300">
                  <c:v>168.102</c:v>
                </c:pt>
                <c:pt idx="1301">
                  <c:v>168.202</c:v>
                </c:pt>
                <c:pt idx="1302">
                  <c:v>168.30199999999999</c:v>
                </c:pt>
                <c:pt idx="1303">
                  <c:v>168.40199999999999</c:v>
                </c:pt>
                <c:pt idx="1304">
                  <c:v>168.50200000000001</c:v>
                </c:pt>
                <c:pt idx="1305">
                  <c:v>168.602</c:v>
                </c:pt>
                <c:pt idx="1306">
                  <c:v>168.702</c:v>
                </c:pt>
                <c:pt idx="1307">
                  <c:v>168.80199999999999</c:v>
                </c:pt>
                <c:pt idx="1308">
                  <c:v>168.90199999999999</c:v>
                </c:pt>
                <c:pt idx="1309">
                  <c:v>169</c:v>
                </c:pt>
                <c:pt idx="1310">
                  <c:v>169.00200000000001</c:v>
                </c:pt>
                <c:pt idx="1311">
                  <c:v>169.102</c:v>
                </c:pt>
                <c:pt idx="1312">
                  <c:v>169.202</c:v>
                </c:pt>
                <c:pt idx="1313">
                  <c:v>169.30199999999999</c:v>
                </c:pt>
                <c:pt idx="1314">
                  <c:v>169.40199999999999</c:v>
                </c:pt>
                <c:pt idx="1315">
                  <c:v>169.50200000000001</c:v>
                </c:pt>
                <c:pt idx="1316">
                  <c:v>169.602</c:v>
                </c:pt>
                <c:pt idx="1317">
                  <c:v>169.702</c:v>
                </c:pt>
                <c:pt idx="1318">
                  <c:v>169.80199999999999</c:v>
                </c:pt>
                <c:pt idx="1319">
                  <c:v>169.90199999999999</c:v>
                </c:pt>
                <c:pt idx="1320">
                  <c:v>170</c:v>
                </c:pt>
                <c:pt idx="1321">
                  <c:v>170.00200000000001</c:v>
                </c:pt>
                <c:pt idx="1322">
                  <c:v>170.102</c:v>
                </c:pt>
                <c:pt idx="1323">
                  <c:v>170.202</c:v>
                </c:pt>
                <c:pt idx="1324">
                  <c:v>170.30199999999999</c:v>
                </c:pt>
                <c:pt idx="1325">
                  <c:v>170.40199999999999</c:v>
                </c:pt>
                <c:pt idx="1326">
                  <c:v>170.50200000000001</c:v>
                </c:pt>
                <c:pt idx="1327">
                  <c:v>170.602</c:v>
                </c:pt>
                <c:pt idx="1328">
                  <c:v>170.702</c:v>
                </c:pt>
                <c:pt idx="1329">
                  <c:v>170.80199999999999</c:v>
                </c:pt>
                <c:pt idx="1330">
                  <c:v>170.90199999999999</c:v>
                </c:pt>
                <c:pt idx="1331">
                  <c:v>171</c:v>
                </c:pt>
                <c:pt idx="1332">
                  <c:v>171.00200000000001</c:v>
                </c:pt>
                <c:pt idx="1333">
                  <c:v>171.102</c:v>
                </c:pt>
                <c:pt idx="1334">
                  <c:v>171.202</c:v>
                </c:pt>
                <c:pt idx="1335">
                  <c:v>171.30199999999999</c:v>
                </c:pt>
                <c:pt idx="1336">
                  <c:v>171.40199999999999</c:v>
                </c:pt>
                <c:pt idx="1337">
                  <c:v>171.50200000000001</c:v>
                </c:pt>
                <c:pt idx="1338">
                  <c:v>171.602</c:v>
                </c:pt>
                <c:pt idx="1339">
                  <c:v>171.702</c:v>
                </c:pt>
                <c:pt idx="1340">
                  <c:v>171.80199999999999</c:v>
                </c:pt>
                <c:pt idx="1341">
                  <c:v>171.90199999999999</c:v>
                </c:pt>
                <c:pt idx="1342">
                  <c:v>172</c:v>
                </c:pt>
                <c:pt idx="1343">
                  <c:v>172.00200000000001</c:v>
                </c:pt>
                <c:pt idx="1344">
                  <c:v>172.102</c:v>
                </c:pt>
                <c:pt idx="1345">
                  <c:v>172.202</c:v>
                </c:pt>
                <c:pt idx="1346">
                  <c:v>172.30199999999999</c:v>
                </c:pt>
                <c:pt idx="1347">
                  <c:v>172.40199999999999</c:v>
                </c:pt>
                <c:pt idx="1348">
                  <c:v>172.50200000000001</c:v>
                </c:pt>
                <c:pt idx="1349">
                  <c:v>172.602</c:v>
                </c:pt>
                <c:pt idx="1350">
                  <c:v>172.702</c:v>
                </c:pt>
                <c:pt idx="1351">
                  <c:v>172.80199999999999</c:v>
                </c:pt>
                <c:pt idx="1352">
                  <c:v>172.90199999999999</c:v>
                </c:pt>
                <c:pt idx="1353">
                  <c:v>173</c:v>
                </c:pt>
                <c:pt idx="1354">
                  <c:v>173.00200000000001</c:v>
                </c:pt>
                <c:pt idx="1355">
                  <c:v>173.102</c:v>
                </c:pt>
                <c:pt idx="1356">
                  <c:v>173.202</c:v>
                </c:pt>
                <c:pt idx="1357">
                  <c:v>173.30199999999999</c:v>
                </c:pt>
                <c:pt idx="1358">
                  <c:v>173.40199999999999</c:v>
                </c:pt>
                <c:pt idx="1359">
                  <c:v>173.50200000000001</c:v>
                </c:pt>
                <c:pt idx="1360">
                  <c:v>173.602</c:v>
                </c:pt>
                <c:pt idx="1361">
                  <c:v>173.702</c:v>
                </c:pt>
                <c:pt idx="1362">
                  <c:v>173.80199999999999</c:v>
                </c:pt>
                <c:pt idx="1363">
                  <c:v>173.90199999999999</c:v>
                </c:pt>
                <c:pt idx="1364">
                  <c:v>174</c:v>
                </c:pt>
                <c:pt idx="1365">
                  <c:v>174.00200000000001</c:v>
                </c:pt>
                <c:pt idx="1366">
                  <c:v>174.102</c:v>
                </c:pt>
                <c:pt idx="1367">
                  <c:v>174.202</c:v>
                </c:pt>
                <c:pt idx="1368">
                  <c:v>174.30199999999999</c:v>
                </c:pt>
                <c:pt idx="1369">
                  <c:v>174.40199999999999</c:v>
                </c:pt>
                <c:pt idx="1370">
                  <c:v>174.50200000000001</c:v>
                </c:pt>
                <c:pt idx="1371">
                  <c:v>174.602</c:v>
                </c:pt>
                <c:pt idx="1372">
                  <c:v>174.702</c:v>
                </c:pt>
                <c:pt idx="1373">
                  <c:v>174.80199999999999</c:v>
                </c:pt>
                <c:pt idx="1374">
                  <c:v>174.90199999999999</c:v>
                </c:pt>
                <c:pt idx="1375">
                  <c:v>175</c:v>
                </c:pt>
                <c:pt idx="1376">
                  <c:v>175.00200000000001</c:v>
                </c:pt>
                <c:pt idx="1377">
                  <c:v>175.102</c:v>
                </c:pt>
                <c:pt idx="1378">
                  <c:v>175.202</c:v>
                </c:pt>
                <c:pt idx="1379">
                  <c:v>175.30199999999999</c:v>
                </c:pt>
                <c:pt idx="1380">
                  <c:v>175.40199999999999</c:v>
                </c:pt>
                <c:pt idx="1381">
                  <c:v>175.50200000000001</c:v>
                </c:pt>
                <c:pt idx="1382">
                  <c:v>175.602</c:v>
                </c:pt>
                <c:pt idx="1383">
                  <c:v>175.702</c:v>
                </c:pt>
                <c:pt idx="1384">
                  <c:v>175.80199999999999</c:v>
                </c:pt>
                <c:pt idx="1385">
                  <c:v>175.90199999999999</c:v>
                </c:pt>
                <c:pt idx="1386">
                  <c:v>176</c:v>
                </c:pt>
                <c:pt idx="1387">
                  <c:v>176.00200000000001</c:v>
                </c:pt>
                <c:pt idx="1388">
                  <c:v>176.102</c:v>
                </c:pt>
                <c:pt idx="1389">
                  <c:v>176.202</c:v>
                </c:pt>
                <c:pt idx="1390">
                  <c:v>176.30199999999999</c:v>
                </c:pt>
                <c:pt idx="1391">
                  <c:v>176.40199999999999</c:v>
                </c:pt>
                <c:pt idx="1392">
                  <c:v>176.50200000000001</c:v>
                </c:pt>
                <c:pt idx="1393">
                  <c:v>176.602</c:v>
                </c:pt>
                <c:pt idx="1394">
                  <c:v>176.702</c:v>
                </c:pt>
                <c:pt idx="1395">
                  <c:v>176.80199999999999</c:v>
                </c:pt>
                <c:pt idx="1396">
                  <c:v>176.90199999999999</c:v>
                </c:pt>
                <c:pt idx="1397">
                  <c:v>177</c:v>
                </c:pt>
                <c:pt idx="1398">
                  <c:v>177.00200000000001</c:v>
                </c:pt>
                <c:pt idx="1399">
                  <c:v>177.102</c:v>
                </c:pt>
                <c:pt idx="1400">
                  <c:v>177.202</c:v>
                </c:pt>
                <c:pt idx="1401">
                  <c:v>177.30199999999999</c:v>
                </c:pt>
                <c:pt idx="1402">
                  <c:v>177.40199999999999</c:v>
                </c:pt>
                <c:pt idx="1403">
                  <c:v>177.50200000000001</c:v>
                </c:pt>
                <c:pt idx="1404">
                  <c:v>177.602</c:v>
                </c:pt>
                <c:pt idx="1405">
                  <c:v>177.702</c:v>
                </c:pt>
                <c:pt idx="1406">
                  <c:v>177.80199999999999</c:v>
                </c:pt>
                <c:pt idx="1407">
                  <c:v>177.90199999999999</c:v>
                </c:pt>
                <c:pt idx="1408">
                  <c:v>178</c:v>
                </c:pt>
                <c:pt idx="1409">
                  <c:v>178.00200000000001</c:v>
                </c:pt>
                <c:pt idx="1410">
                  <c:v>178.102</c:v>
                </c:pt>
                <c:pt idx="1411">
                  <c:v>178.202</c:v>
                </c:pt>
                <c:pt idx="1412">
                  <c:v>178.30199999999999</c:v>
                </c:pt>
                <c:pt idx="1413">
                  <c:v>178.40199999999999</c:v>
                </c:pt>
                <c:pt idx="1414">
                  <c:v>178.50200000000001</c:v>
                </c:pt>
                <c:pt idx="1415">
                  <c:v>178.602</c:v>
                </c:pt>
                <c:pt idx="1416">
                  <c:v>178.702</c:v>
                </c:pt>
                <c:pt idx="1417">
                  <c:v>178.80199999999999</c:v>
                </c:pt>
                <c:pt idx="1418">
                  <c:v>178.90199999999999</c:v>
                </c:pt>
                <c:pt idx="1419">
                  <c:v>179</c:v>
                </c:pt>
                <c:pt idx="1420">
                  <c:v>179.00200000000001</c:v>
                </c:pt>
                <c:pt idx="1421">
                  <c:v>179.102</c:v>
                </c:pt>
                <c:pt idx="1422">
                  <c:v>179.202</c:v>
                </c:pt>
                <c:pt idx="1423">
                  <c:v>179.30199999999999</c:v>
                </c:pt>
                <c:pt idx="1424">
                  <c:v>179.40199999999999</c:v>
                </c:pt>
                <c:pt idx="1425">
                  <c:v>179.50200000000001</c:v>
                </c:pt>
                <c:pt idx="1426">
                  <c:v>179.602</c:v>
                </c:pt>
                <c:pt idx="1427">
                  <c:v>179.702</c:v>
                </c:pt>
                <c:pt idx="1428">
                  <c:v>179.80199999999999</c:v>
                </c:pt>
                <c:pt idx="1429">
                  <c:v>179.90199999999999</c:v>
                </c:pt>
                <c:pt idx="1430">
                  <c:v>180</c:v>
                </c:pt>
                <c:pt idx="1431">
                  <c:v>180.00200000000001</c:v>
                </c:pt>
                <c:pt idx="1432">
                  <c:v>180.102</c:v>
                </c:pt>
                <c:pt idx="1433">
                  <c:v>180.202</c:v>
                </c:pt>
                <c:pt idx="1434">
                  <c:v>180.30199999999999</c:v>
                </c:pt>
                <c:pt idx="1435">
                  <c:v>180.40199999999999</c:v>
                </c:pt>
                <c:pt idx="1436">
                  <c:v>180.50200000000001</c:v>
                </c:pt>
                <c:pt idx="1437">
                  <c:v>180.602</c:v>
                </c:pt>
                <c:pt idx="1438">
                  <c:v>180.702</c:v>
                </c:pt>
                <c:pt idx="1439">
                  <c:v>180.80199999999999</c:v>
                </c:pt>
                <c:pt idx="1440">
                  <c:v>180.90199999999999</c:v>
                </c:pt>
                <c:pt idx="1441">
                  <c:v>181</c:v>
                </c:pt>
                <c:pt idx="1442">
                  <c:v>181.00200000000001</c:v>
                </c:pt>
                <c:pt idx="1443">
                  <c:v>181.102</c:v>
                </c:pt>
                <c:pt idx="1444">
                  <c:v>181.202</c:v>
                </c:pt>
                <c:pt idx="1445">
                  <c:v>181.30199999999999</c:v>
                </c:pt>
                <c:pt idx="1446">
                  <c:v>181.40199999999999</c:v>
                </c:pt>
                <c:pt idx="1447">
                  <c:v>181.50200000000001</c:v>
                </c:pt>
                <c:pt idx="1448">
                  <c:v>181.602</c:v>
                </c:pt>
                <c:pt idx="1449">
                  <c:v>181.702</c:v>
                </c:pt>
                <c:pt idx="1450">
                  <c:v>181.80199999999999</c:v>
                </c:pt>
                <c:pt idx="1451">
                  <c:v>181.90199999999999</c:v>
                </c:pt>
                <c:pt idx="1452">
                  <c:v>182</c:v>
                </c:pt>
                <c:pt idx="1453">
                  <c:v>182.00200000000001</c:v>
                </c:pt>
                <c:pt idx="1454">
                  <c:v>182.102</c:v>
                </c:pt>
                <c:pt idx="1455">
                  <c:v>182.202</c:v>
                </c:pt>
                <c:pt idx="1456">
                  <c:v>182.30199999999999</c:v>
                </c:pt>
                <c:pt idx="1457">
                  <c:v>182.40199999999999</c:v>
                </c:pt>
                <c:pt idx="1458">
                  <c:v>182.50200000000001</c:v>
                </c:pt>
                <c:pt idx="1459">
                  <c:v>182.602</c:v>
                </c:pt>
                <c:pt idx="1460">
                  <c:v>182.702</c:v>
                </c:pt>
                <c:pt idx="1461">
                  <c:v>182.80199999999999</c:v>
                </c:pt>
                <c:pt idx="1462">
                  <c:v>182.90199999999999</c:v>
                </c:pt>
                <c:pt idx="1463">
                  <c:v>183</c:v>
                </c:pt>
                <c:pt idx="1464">
                  <c:v>183.00200000000001</c:v>
                </c:pt>
                <c:pt idx="1465">
                  <c:v>183.102</c:v>
                </c:pt>
                <c:pt idx="1466">
                  <c:v>183.202</c:v>
                </c:pt>
                <c:pt idx="1467">
                  <c:v>183.30199999999999</c:v>
                </c:pt>
                <c:pt idx="1468">
                  <c:v>183.40199999999999</c:v>
                </c:pt>
                <c:pt idx="1469">
                  <c:v>183.50200000000001</c:v>
                </c:pt>
                <c:pt idx="1470">
                  <c:v>183.602</c:v>
                </c:pt>
                <c:pt idx="1471">
                  <c:v>183.702</c:v>
                </c:pt>
                <c:pt idx="1472">
                  <c:v>183.80199999999999</c:v>
                </c:pt>
                <c:pt idx="1473">
                  <c:v>183.90199999999999</c:v>
                </c:pt>
                <c:pt idx="1474">
                  <c:v>184</c:v>
                </c:pt>
                <c:pt idx="1475">
                  <c:v>184.00200000000001</c:v>
                </c:pt>
                <c:pt idx="1476">
                  <c:v>184.102</c:v>
                </c:pt>
                <c:pt idx="1477">
                  <c:v>184.202</c:v>
                </c:pt>
                <c:pt idx="1478">
                  <c:v>184.30199999999999</c:v>
                </c:pt>
                <c:pt idx="1479">
                  <c:v>184.40199999999999</c:v>
                </c:pt>
                <c:pt idx="1480">
                  <c:v>184.50200000000001</c:v>
                </c:pt>
                <c:pt idx="1481">
                  <c:v>184.602</c:v>
                </c:pt>
                <c:pt idx="1482">
                  <c:v>184.702</c:v>
                </c:pt>
                <c:pt idx="1483">
                  <c:v>184.80199999999999</c:v>
                </c:pt>
                <c:pt idx="1484">
                  <c:v>184.90199999999999</c:v>
                </c:pt>
                <c:pt idx="1485">
                  <c:v>185</c:v>
                </c:pt>
                <c:pt idx="1486">
                  <c:v>185.00200000000001</c:v>
                </c:pt>
                <c:pt idx="1487">
                  <c:v>185.102</c:v>
                </c:pt>
                <c:pt idx="1488">
                  <c:v>185.202</c:v>
                </c:pt>
                <c:pt idx="1489">
                  <c:v>185.30199999999999</c:v>
                </c:pt>
                <c:pt idx="1490">
                  <c:v>185.40199999999999</c:v>
                </c:pt>
                <c:pt idx="1491">
                  <c:v>185.50200000000001</c:v>
                </c:pt>
                <c:pt idx="1492">
                  <c:v>185.602</c:v>
                </c:pt>
                <c:pt idx="1493">
                  <c:v>185.702</c:v>
                </c:pt>
                <c:pt idx="1494">
                  <c:v>185.80199999999999</c:v>
                </c:pt>
                <c:pt idx="1495">
                  <c:v>185.90199999999999</c:v>
                </c:pt>
                <c:pt idx="1496">
                  <c:v>186</c:v>
                </c:pt>
                <c:pt idx="1497">
                  <c:v>186.00200000000001</c:v>
                </c:pt>
                <c:pt idx="1498">
                  <c:v>186.102</c:v>
                </c:pt>
                <c:pt idx="1499">
                  <c:v>186.202</c:v>
                </c:pt>
                <c:pt idx="1500">
                  <c:v>186.30199999999999</c:v>
                </c:pt>
                <c:pt idx="1501">
                  <c:v>186.40199999999999</c:v>
                </c:pt>
                <c:pt idx="1502">
                  <c:v>186.50200000000001</c:v>
                </c:pt>
                <c:pt idx="1503">
                  <c:v>186.602</c:v>
                </c:pt>
                <c:pt idx="1504">
                  <c:v>186.702</c:v>
                </c:pt>
                <c:pt idx="1505">
                  <c:v>186.80199999999999</c:v>
                </c:pt>
                <c:pt idx="1506">
                  <c:v>186.90199999999999</c:v>
                </c:pt>
                <c:pt idx="1507">
                  <c:v>187</c:v>
                </c:pt>
                <c:pt idx="1508">
                  <c:v>187.00200000000001</c:v>
                </c:pt>
                <c:pt idx="1509">
                  <c:v>187.102</c:v>
                </c:pt>
                <c:pt idx="1510">
                  <c:v>187.202</c:v>
                </c:pt>
                <c:pt idx="1511">
                  <c:v>187.30199999999999</c:v>
                </c:pt>
                <c:pt idx="1512">
                  <c:v>187.40199999999999</c:v>
                </c:pt>
                <c:pt idx="1513">
                  <c:v>187.50200000000001</c:v>
                </c:pt>
                <c:pt idx="1514">
                  <c:v>187.602</c:v>
                </c:pt>
                <c:pt idx="1515">
                  <c:v>187.702</c:v>
                </c:pt>
                <c:pt idx="1516">
                  <c:v>187.80199999999999</c:v>
                </c:pt>
                <c:pt idx="1517">
                  <c:v>187.90199999999999</c:v>
                </c:pt>
                <c:pt idx="1518">
                  <c:v>188</c:v>
                </c:pt>
                <c:pt idx="1519">
                  <c:v>188.00200000000001</c:v>
                </c:pt>
                <c:pt idx="1520">
                  <c:v>188.102</c:v>
                </c:pt>
                <c:pt idx="1521">
                  <c:v>188.202</c:v>
                </c:pt>
                <c:pt idx="1522">
                  <c:v>188.30199999999999</c:v>
                </c:pt>
                <c:pt idx="1523">
                  <c:v>188.40199999999999</c:v>
                </c:pt>
                <c:pt idx="1524">
                  <c:v>188.50200000000001</c:v>
                </c:pt>
                <c:pt idx="1525">
                  <c:v>188.602</c:v>
                </c:pt>
                <c:pt idx="1526">
                  <c:v>188.702</c:v>
                </c:pt>
                <c:pt idx="1527">
                  <c:v>188.80199999999999</c:v>
                </c:pt>
                <c:pt idx="1528">
                  <c:v>188.90199999999999</c:v>
                </c:pt>
                <c:pt idx="1529">
                  <c:v>189</c:v>
                </c:pt>
                <c:pt idx="1530">
                  <c:v>189.00200000000001</c:v>
                </c:pt>
                <c:pt idx="1531">
                  <c:v>189.102</c:v>
                </c:pt>
                <c:pt idx="1532">
                  <c:v>189.202</c:v>
                </c:pt>
                <c:pt idx="1533">
                  <c:v>189.30199999999999</c:v>
                </c:pt>
                <c:pt idx="1534">
                  <c:v>189.40199999999999</c:v>
                </c:pt>
                <c:pt idx="1535">
                  <c:v>189.50200000000001</c:v>
                </c:pt>
                <c:pt idx="1536">
                  <c:v>189.602</c:v>
                </c:pt>
                <c:pt idx="1537">
                  <c:v>189.702</c:v>
                </c:pt>
                <c:pt idx="1538">
                  <c:v>189.80199999999999</c:v>
                </c:pt>
                <c:pt idx="1539">
                  <c:v>189.90199999999999</c:v>
                </c:pt>
                <c:pt idx="1540">
                  <c:v>190</c:v>
                </c:pt>
                <c:pt idx="1541">
                  <c:v>190.00200000000001</c:v>
                </c:pt>
                <c:pt idx="1542">
                  <c:v>190.102</c:v>
                </c:pt>
                <c:pt idx="1543">
                  <c:v>190.202</c:v>
                </c:pt>
                <c:pt idx="1544">
                  <c:v>190.30199999999999</c:v>
                </c:pt>
                <c:pt idx="1545">
                  <c:v>190.40199999999999</c:v>
                </c:pt>
                <c:pt idx="1546">
                  <c:v>190.50200000000001</c:v>
                </c:pt>
                <c:pt idx="1547">
                  <c:v>190.602</c:v>
                </c:pt>
                <c:pt idx="1548">
                  <c:v>190.702</c:v>
                </c:pt>
                <c:pt idx="1549">
                  <c:v>190.80199999999999</c:v>
                </c:pt>
                <c:pt idx="1550">
                  <c:v>190.90199999999999</c:v>
                </c:pt>
                <c:pt idx="1551">
                  <c:v>191</c:v>
                </c:pt>
                <c:pt idx="1552">
                  <c:v>191.00200000000001</c:v>
                </c:pt>
                <c:pt idx="1553">
                  <c:v>191.102</c:v>
                </c:pt>
                <c:pt idx="1554">
                  <c:v>191.202</c:v>
                </c:pt>
                <c:pt idx="1555">
                  <c:v>191.30199999999999</c:v>
                </c:pt>
                <c:pt idx="1556">
                  <c:v>191.40199999999999</c:v>
                </c:pt>
                <c:pt idx="1557">
                  <c:v>191.50200000000001</c:v>
                </c:pt>
                <c:pt idx="1558">
                  <c:v>191.602</c:v>
                </c:pt>
                <c:pt idx="1559">
                  <c:v>191.702</c:v>
                </c:pt>
                <c:pt idx="1560">
                  <c:v>191.80199999999999</c:v>
                </c:pt>
                <c:pt idx="1561">
                  <c:v>191.90199999999999</c:v>
                </c:pt>
                <c:pt idx="1562">
                  <c:v>192</c:v>
                </c:pt>
                <c:pt idx="1563">
                  <c:v>192.00200000000001</c:v>
                </c:pt>
                <c:pt idx="1564">
                  <c:v>192.102</c:v>
                </c:pt>
                <c:pt idx="1565">
                  <c:v>192.202</c:v>
                </c:pt>
                <c:pt idx="1566">
                  <c:v>192.30199999999999</c:v>
                </c:pt>
                <c:pt idx="1567">
                  <c:v>192.40199999999999</c:v>
                </c:pt>
                <c:pt idx="1568">
                  <c:v>192.50200000000001</c:v>
                </c:pt>
                <c:pt idx="1569">
                  <c:v>192.602</c:v>
                </c:pt>
                <c:pt idx="1570">
                  <c:v>192.702</c:v>
                </c:pt>
                <c:pt idx="1571">
                  <c:v>192.80199999999999</c:v>
                </c:pt>
                <c:pt idx="1572">
                  <c:v>192.90199999999999</c:v>
                </c:pt>
                <c:pt idx="1573">
                  <c:v>193</c:v>
                </c:pt>
                <c:pt idx="1574">
                  <c:v>193.00200000000001</c:v>
                </c:pt>
                <c:pt idx="1575">
                  <c:v>193.102</c:v>
                </c:pt>
                <c:pt idx="1576">
                  <c:v>193.202</c:v>
                </c:pt>
                <c:pt idx="1577">
                  <c:v>193.30199999999999</c:v>
                </c:pt>
                <c:pt idx="1578">
                  <c:v>193.40199999999999</c:v>
                </c:pt>
                <c:pt idx="1579">
                  <c:v>193.50200000000001</c:v>
                </c:pt>
                <c:pt idx="1580">
                  <c:v>193.602</c:v>
                </c:pt>
                <c:pt idx="1581">
                  <c:v>193.702</c:v>
                </c:pt>
                <c:pt idx="1582">
                  <c:v>193.80199999999999</c:v>
                </c:pt>
                <c:pt idx="1583">
                  <c:v>193.90199999999999</c:v>
                </c:pt>
                <c:pt idx="1584">
                  <c:v>194</c:v>
                </c:pt>
                <c:pt idx="1585">
                  <c:v>194.00200000000001</c:v>
                </c:pt>
                <c:pt idx="1586">
                  <c:v>194.102</c:v>
                </c:pt>
                <c:pt idx="1587">
                  <c:v>194.202</c:v>
                </c:pt>
                <c:pt idx="1588">
                  <c:v>194.30199999999999</c:v>
                </c:pt>
                <c:pt idx="1589">
                  <c:v>194.40199999999999</c:v>
                </c:pt>
                <c:pt idx="1590">
                  <c:v>194.50200000000001</c:v>
                </c:pt>
                <c:pt idx="1591">
                  <c:v>194.602</c:v>
                </c:pt>
                <c:pt idx="1592">
                  <c:v>194.702</c:v>
                </c:pt>
                <c:pt idx="1593">
                  <c:v>194.80199999999999</c:v>
                </c:pt>
                <c:pt idx="1594">
                  <c:v>194.90199999999999</c:v>
                </c:pt>
                <c:pt idx="1595">
                  <c:v>195</c:v>
                </c:pt>
                <c:pt idx="1596">
                  <c:v>195.00200000000001</c:v>
                </c:pt>
                <c:pt idx="1597">
                  <c:v>195.102</c:v>
                </c:pt>
                <c:pt idx="1598">
                  <c:v>195.202</c:v>
                </c:pt>
                <c:pt idx="1599">
                  <c:v>195.30199999999999</c:v>
                </c:pt>
                <c:pt idx="1600">
                  <c:v>195.40199999999999</c:v>
                </c:pt>
                <c:pt idx="1601">
                  <c:v>195.50200000000001</c:v>
                </c:pt>
                <c:pt idx="1602">
                  <c:v>195.602</c:v>
                </c:pt>
                <c:pt idx="1603">
                  <c:v>195.702</c:v>
                </c:pt>
                <c:pt idx="1604">
                  <c:v>195.80199999999999</c:v>
                </c:pt>
                <c:pt idx="1605">
                  <c:v>195.90199999999999</c:v>
                </c:pt>
                <c:pt idx="1606">
                  <c:v>196</c:v>
                </c:pt>
                <c:pt idx="1607">
                  <c:v>196.00200000000001</c:v>
                </c:pt>
                <c:pt idx="1608">
                  <c:v>196.102</c:v>
                </c:pt>
                <c:pt idx="1609">
                  <c:v>196.202</c:v>
                </c:pt>
                <c:pt idx="1610">
                  <c:v>196.30199999999999</c:v>
                </c:pt>
                <c:pt idx="1611">
                  <c:v>196.40199999999999</c:v>
                </c:pt>
                <c:pt idx="1612">
                  <c:v>196.50200000000001</c:v>
                </c:pt>
                <c:pt idx="1613">
                  <c:v>196.602</c:v>
                </c:pt>
                <c:pt idx="1614">
                  <c:v>196.702</c:v>
                </c:pt>
                <c:pt idx="1615">
                  <c:v>196.80199999999999</c:v>
                </c:pt>
                <c:pt idx="1616">
                  <c:v>196.90199999999999</c:v>
                </c:pt>
                <c:pt idx="1617">
                  <c:v>197</c:v>
                </c:pt>
                <c:pt idx="1618">
                  <c:v>197.00200000000001</c:v>
                </c:pt>
                <c:pt idx="1619">
                  <c:v>197.102</c:v>
                </c:pt>
                <c:pt idx="1620">
                  <c:v>197.202</c:v>
                </c:pt>
                <c:pt idx="1621">
                  <c:v>197.30199999999999</c:v>
                </c:pt>
                <c:pt idx="1622">
                  <c:v>197.40199999999999</c:v>
                </c:pt>
                <c:pt idx="1623">
                  <c:v>197.50200000000001</c:v>
                </c:pt>
                <c:pt idx="1624">
                  <c:v>197.602</c:v>
                </c:pt>
                <c:pt idx="1625">
                  <c:v>197.702</c:v>
                </c:pt>
                <c:pt idx="1626">
                  <c:v>197.80199999999999</c:v>
                </c:pt>
                <c:pt idx="1627">
                  <c:v>197.90199999999999</c:v>
                </c:pt>
                <c:pt idx="1628">
                  <c:v>198</c:v>
                </c:pt>
                <c:pt idx="1629">
                  <c:v>198.00200000000001</c:v>
                </c:pt>
                <c:pt idx="1630">
                  <c:v>198.102</c:v>
                </c:pt>
                <c:pt idx="1631">
                  <c:v>198.202</c:v>
                </c:pt>
                <c:pt idx="1632">
                  <c:v>198.30199999999999</c:v>
                </c:pt>
                <c:pt idx="1633">
                  <c:v>198.40199999999999</c:v>
                </c:pt>
                <c:pt idx="1634">
                  <c:v>198.50200000000001</c:v>
                </c:pt>
                <c:pt idx="1635">
                  <c:v>198.602</c:v>
                </c:pt>
                <c:pt idx="1636">
                  <c:v>198.702</c:v>
                </c:pt>
                <c:pt idx="1637">
                  <c:v>198.80199999999999</c:v>
                </c:pt>
                <c:pt idx="1638">
                  <c:v>198.90199999999999</c:v>
                </c:pt>
                <c:pt idx="1639">
                  <c:v>199</c:v>
                </c:pt>
                <c:pt idx="1640">
                  <c:v>199.00200000000001</c:v>
                </c:pt>
                <c:pt idx="1641">
                  <c:v>199.102</c:v>
                </c:pt>
                <c:pt idx="1642">
                  <c:v>199.202</c:v>
                </c:pt>
                <c:pt idx="1643">
                  <c:v>199.30199999999999</c:v>
                </c:pt>
                <c:pt idx="1644">
                  <c:v>199.40199999999999</c:v>
                </c:pt>
                <c:pt idx="1645">
                  <c:v>199.50200000000001</c:v>
                </c:pt>
                <c:pt idx="1646">
                  <c:v>199.602</c:v>
                </c:pt>
                <c:pt idx="1647">
                  <c:v>199.702</c:v>
                </c:pt>
                <c:pt idx="1648">
                  <c:v>199.80199999999999</c:v>
                </c:pt>
                <c:pt idx="1649">
                  <c:v>199.90199999999999</c:v>
                </c:pt>
                <c:pt idx="1650">
                  <c:v>200</c:v>
                </c:pt>
                <c:pt idx="1651">
                  <c:v>200.00200000000001</c:v>
                </c:pt>
                <c:pt idx="1652">
                  <c:v>200.102</c:v>
                </c:pt>
                <c:pt idx="1653">
                  <c:v>200.202</c:v>
                </c:pt>
                <c:pt idx="1654">
                  <c:v>200.30199999999999</c:v>
                </c:pt>
                <c:pt idx="1655">
                  <c:v>200.40199999999999</c:v>
                </c:pt>
                <c:pt idx="1656">
                  <c:v>200.50200000000001</c:v>
                </c:pt>
                <c:pt idx="1657">
                  <c:v>200.602</c:v>
                </c:pt>
                <c:pt idx="1658">
                  <c:v>200.702</c:v>
                </c:pt>
                <c:pt idx="1659">
                  <c:v>200.80199999999999</c:v>
                </c:pt>
                <c:pt idx="1660">
                  <c:v>200.90199999999999</c:v>
                </c:pt>
                <c:pt idx="1661">
                  <c:v>201</c:v>
                </c:pt>
                <c:pt idx="1662">
                  <c:v>201.00200000000001</c:v>
                </c:pt>
                <c:pt idx="1663">
                  <c:v>201.102</c:v>
                </c:pt>
                <c:pt idx="1664">
                  <c:v>201.202</c:v>
                </c:pt>
                <c:pt idx="1665">
                  <c:v>201.30199999999999</c:v>
                </c:pt>
                <c:pt idx="1666">
                  <c:v>201.40199999999999</c:v>
                </c:pt>
                <c:pt idx="1667">
                  <c:v>201.50200000000001</c:v>
                </c:pt>
                <c:pt idx="1668">
                  <c:v>201.602</c:v>
                </c:pt>
                <c:pt idx="1669">
                  <c:v>201.702</c:v>
                </c:pt>
                <c:pt idx="1670">
                  <c:v>201.80199999999999</c:v>
                </c:pt>
                <c:pt idx="1671">
                  <c:v>201.90199999999999</c:v>
                </c:pt>
                <c:pt idx="1672">
                  <c:v>202</c:v>
                </c:pt>
                <c:pt idx="1673">
                  <c:v>202.00200000000001</c:v>
                </c:pt>
                <c:pt idx="1674">
                  <c:v>202.102</c:v>
                </c:pt>
                <c:pt idx="1675">
                  <c:v>202.202</c:v>
                </c:pt>
                <c:pt idx="1676">
                  <c:v>202.30199999999999</c:v>
                </c:pt>
                <c:pt idx="1677">
                  <c:v>202.40199999999999</c:v>
                </c:pt>
                <c:pt idx="1678">
                  <c:v>202.50200000000001</c:v>
                </c:pt>
                <c:pt idx="1679">
                  <c:v>202.602</c:v>
                </c:pt>
                <c:pt idx="1680">
                  <c:v>202.702</c:v>
                </c:pt>
                <c:pt idx="1681">
                  <c:v>202.80199999999999</c:v>
                </c:pt>
                <c:pt idx="1682">
                  <c:v>202.90199999999999</c:v>
                </c:pt>
                <c:pt idx="1683">
                  <c:v>203</c:v>
                </c:pt>
                <c:pt idx="1684">
                  <c:v>203.00200000000001</c:v>
                </c:pt>
                <c:pt idx="1685">
                  <c:v>203.102</c:v>
                </c:pt>
                <c:pt idx="1686">
                  <c:v>203.202</c:v>
                </c:pt>
                <c:pt idx="1687">
                  <c:v>203.30199999999999</c:v>
                </c:pt>
                <c:pt idx="1688">
                  <c:v>203.40199999999999</c:v>
                </c:pt>
                <c:pt idx="1689">
                  <c:v>203.50200000000001</c:v>
                </c:pt>
                <c:pt idx="1690">
                  <c:v>203.602</c:v>
                </c:pt>
                <c:pt idx="1691">
                  <c:v>203.702</c:v>
                </c:pt>
                <c:pt idx="1692">
                  <c:v>203.80199999999999</c:v>
                </c:pt>
                <c:pt idx="1693">
                  <c:v>203.90199999999999</c:v>
                </c:pt>
                <c:pt idx="1694">
                  <c:v>204</c:v>
                </c:pt>
                <c:pt idx="1695">
                  <c:v>204.00200000000001</c:v>
                </c:pt>
                <c:pt idx="1696">
                  <c:v>204.102</c:v>
                </c:pt>
                <c:pt idx="1697">
                  <c:v>204.202</c:v>
                </c:pt>
                <c:pt idx="1698">
                  <c:v>204.30199999999999</c:v>
                </c:pt>
                <c:pt idx="1699">
                  <c:v>204.40199999999999</c:v>
                </c:pt>
                <c:pt idx="1700">
                  <c:v>204.50200000000001</c:v>
                </c:pt>
                <c:pt idx="1701">
                  <c:v>204.602</c:v>
                </c:pt>
                <c:pt idx="1702">
                  <c:v>204.702</c:v>
                </c:pt>
                <c:pt idx="1703">
                  <c:v>204.80199999999999</c:v>
                </c:pt>
                <c:pt idx="1704">
                  <c:v>204.90199999999999</c:v>
                </c:pt>
                <c:pt idx="1705">
                  <c:v>205</c:v>
                </c:pt>
                <c:pt idx="1706">
                  <c:v>205.00200000000001</c:v>
                </c:pt>
                <c:pt idx="1707">
                  <c:v>205.102</c:v>
                </c:pt>
                <c:pt idx="1708">
                  <c:v>205.202</c:v>
                </c:pt>
                <c:pt idx="1709">
                  <c:v>205.30199999999999</c:v>
                </c:pt>
                <c:pt idx="1710">
                  <c:v>205.40199999999999</c:v>
                </c:pt>
                <c:pt idx="1711">
                  <c:v>205.50200000000001</c:v>
                </c:pt>
                <c:pt idx="1712">
                  <c:v>205.602</c:v>
                </c:pt>
                <c:pt idx="1713">
                  <c:v>205.702</c:v>
                </c:pt>
                <c:pt idx="1714">
                  <c:v>205.80199999999999</c:v>
                </c:pt>
                <c:pt idx="1715">
                  <c:v>205.90199999999999</c:v>
                </c:pt>
                <c:pt idx="1716">
                  <c:v>206</c:v>
                </c:pt>
                <c:pt idx="1717">
                  <c:v>206.00200000000001</c:v>
                </c:pt>
                <c:pt idx="1718">
                  <c:v>206.102</c:v>
                </c:pt>
                <c:pt idx="1719">
                  <c:v>206.202</c:v>
                </c:pt>
                <c:pt idx="1720">
                  <c:v>206.30199999999999</c:v>
                </c:pt>
                <c:pt idx="1721">
                  <c:v>206.40199999999999</c:v>
                </c:pt>
                <c:pt idx="1722">
                  <c:v>206.50200000000001</c:v>
                </c:pt>
                <c:pt idx="1723">
                  <c:v>206.602</c:v>
                </c:pt>
                <c:pt idx="1724">
                  <c:v>206.702</c:v>
                </c:pt>
                <c:pt idx="1725">
                  <c:v>206.80199999999999</c:v>
                </c:pt>
                <c:pt idx="1726">
                  <c:v>206.90199999999999</c:v>
                </c:pt>
                <c:pt idx="1727">
                  <c:v>207</c:v>
                </c:pt>
                <c:pt idx="1728">
                  <c:v>207.00200000000001</c:v>
                </c:pt>
                <c:pt idx="1729">
                  <c:v>207.102</c:v>
                </c:pt>
                <c:pt idx="1730">
                  <c:v>207.202</c:v>
                </c:pt>
                <c:pt idx="1731">
                  <c:v>207.30199999999999</c:v>
                </c:pt>
                <c:pt idx="1732">
                  <c:v>207.40199999999999</c:v>
                </c:pt>
                <c:pt idx="1733">
                  <c:v>207.50200000000001</c:v>
                </c:pt>
                <c:pt idx="1734">
                  <c:v>207.602</c:v>
                </c:pt>
                <c:pt idx="1735">
                  <c:v>207.702</c:v>
                </c:pt>
                <c:pt idx="1736">
                  <c:v>207.80199999999999</c:v>
                </c:pt>
                <c:pt idx="1737">
                  <c:v>207.90199999999999</c:v>
                </c:pt>
                <c:pt idx="1738">
                  <c:v>208</c:v>
                </c:pt>
                <c:pt idx="1739">
                  <c:v>208.00200000000001</c:v>
                </c:pt>
                <c:pt idx="1740">
                  <c:v>208.102</c:v>
                </c:pt>
                <c:pt idx="1741">
                  <c:v>208.202</c:v>
                </c:pt>
                <c:pt idx="1742">
                  <c:v>208.30199999999999</c:v>
                </c:pt>
                <c:pt idx="1743">
                  <c:v>208.40199999999999</c:v>
                </c:pt>
                <c:pt idx="1744">
                  <c:v>208.50200000000001</c:v>
                </c:pt>
                <c:pt idx="1745">
                  <c:v>208.602</c:v>
                </c:pt>
                <c:pt idx="1746">
                  <c:v>208.702</c:v>
                </c:pt>
                <c:pt idx="1747">
                  <c:v>208.80199999999999</c:v>
                </c:pt>
                <c:pt idx="1748">
                  <c:v>208.90199999999999</c:v>
                </c:pt>
                <c:pt idx="1749">
                  <c:v>209</c:v>
                </c:pt>
                <c:pt idx="1750">
                  <c:v>209.00200000000001</c:v>
                </c:pt>
                <c:pt idx="1751">
                  <c:v>209.102</c:v>
                </c:pt>
                <c:pt idx="1752">
                  <c:v>209.202</c:v>
                </c:pt>
                <c:pt idx="1753">
                  <c:v>209.30199999999999</c:v>
                </c:pt>
                <c:pt idx="1754">
                  <c:v>209.40199999999999</c:v>
                </c:pt>
                <c:pt idx="1755">
                  <c:v>209.50200000000001</c:v>
                </c:pt>
                <c:pt idx="1756">
                  <c:v>209.602</c:v>
                </c:pt>
                <c:pt idx="1757">
                  <c:v>209.702</c:v>
                </c:pt>
                <c:pt idx="1758">
                  <c:v>209.80199999999999</c:v>
                </c:pt>
                <c:pt idx="1759">
                  <c:v>209.90199999999999</c:v>
                </c:pt>
                <c:pt idx="1760">
                  <c:v>210</c:v>
                </c:pt>
                <c:pt idx="1761">
                  <c:v>210.00200000000001</c:v>
                </c:pt>
                <c:pt idx="1762">
                  <c:v>210.102</c:v>
                </c:pt>
                <c:pt idx="1763">
                  <c:v>210.202</c:v>
                </c:pt>
                <c:pt idx="1764">
                  <c:v>210.30199999999999</c:v>
                </c:pt>
                <c:pt idx="1765">
                  <c:v>210.40199999999999</c:v>
                </c:pt>
                <c:pt idx="1766">
                  <c:v>210.50200000000001</c:v>
                </c:pt>
                <c:pt idx="1767">
                  <c:v>210.602</c:v>
                </c:pt>
                <c:pt idx="1768">
                  <c:v>210.702</c:v>
                </c:pt>
                <c:pt idx="1769">
                  <c:v>210.80199999999999</c:v>
                </c:pt>
                <c:pt idx="1770">
                  <c:v>210.90199999999999</c:v>
                </c:pt>
                <c:pt idx="1771">
                  <c:v>211</c:v>
                </c:pt>
                <c:pt idx="1772">
                  <c:v>211.00200000000001</c:v>
                </c:pt>
                <c:pt idx="1773">
                  <c:v>211.102</c:v>
                </c:pt>
                <c:pt idx="1774">
                  <c:v>211.202</c:v>
                </c:pt>
                <c:pt idx="1775">
                  <c:v>211.30199999999999</c:v>
                </c:pt>
                <c:pt idx="1776">
                  <c:v>211.40199999999999</c:v>
                </c:pt>
                <c:pt idx="1777">
                  <c:v>211.50200000000001</c:v>
                </c:pt>
                <c:pt idx="1778">
                  <c:v>211.602</c:v>
                </c:pt>
                <c:pt idx="1779">
                  <c:v>211.702</c:v>
                </c:pt>
                <c:pt idx="1780">
                  <c:v>211.80199999999999</c:v>
                </c:pt>
                <c:pt idx="1781">
                  <c:v>211.90199999999999</c:v>
                </c:pt>
                <c:pt idx="1782">
                  <c:v>212</c:v>
                </c:pt>
                <c:pt idx="1783">
                  <c:v>212.00200000000001</c:v>
                </c:pt>
                <c:pt idx="1784">
                  <c:v>212.102</c:v>
                </c:pt>
                <c:pt idx="1785">
                  <c:v>212.202</c:v>
                </c:pt>
                <c:pt idx="1786">
                  <c:v>212.30199999999999</c:v>
                </c:pt>
                <c:pt idx="1787">
                  <c:v>212.40199999999999</c:v>
                </c:pt>
                <c:pt idx="1788">
                  <c:v>212.50200000000001</c:v>
                </c:pt>
                <c:pt idx="1789">
                  <c:v>212.602</c:v>
                </c:pt>
                <c:pt idx="1790">
                  <c:v>212.702</c:v>
                </c:pt>
                <c:pt idx="1791">
                  <c:v>212.80199999999999</c:v>
                </c:pt>
                <c:pt idx="1792">
                  <c:v>212.90199999999999</c:v>
                </c:pt>
                <c:pt idx="1793">
                  <c:v>213</c:v>
                </c:pt>
                <c:pt idx="1794">
                  <c:v>213.00200000000001</c:v>
                </c:pt>
                <c:pt idx="1795">
                  <c:v>213.102</c:v>
                </c:pt>
                <c:pt idx="1796">
                  <c:v>213.202</c:v>
                </c:pt>
                <c:pt idx="1797">
                  <c:v>213.30199999999999</c:v>
                </c:pt>
                <c:pt idx="1798">
                  <c:v>213.40199999999999</c:v>
                </c:pt>
                <c:pt idx="1799">
                  <c:v>213.50200000000001</c:v>
                </c:pt>
                <c:pt idx="1800">
                  <c:v>213.602</c:v>
                </c:pt>
                <c:pt idx="1801">
                  <c:v>213.702</c:v>
                </c:pt>
                <c:pt idx="1802">
                  <c:v>213.80199999999999</c:v>
                </c:pt>
                <c:pt idx="1803">
                  <c:v>213.90199999999999</c:v>
                </c:pt>
                <c:pt idx="1804">
                  <c:v>214</c:v>
                </c:pt>
                <c:pt idx="1805">
                  <c:v>214.00200000000001</c:v>
                </c:pt>
                <c:pt idx="1806">
                  <c:v>214.102</c:v>
                </c:pt>
                <c:pt idx="1807">
                  <c:v>214.202</c:v>
                </c:pt>
                <c:pt idx="1808">
                  <c:v>214.30199999999999</c:v>
                </c:pt>
                <c:pt idx="1809">
                  <c:v>214.40199999999999</c:v>
                </c:pt>
                <c:pt idx="1810">
                  <c:v>214.50200000000001</c:v>
                </c:pt>
                <c:pt idx="1811">
                  <c:v>214.602</c:v>
                </c:pt>
                <c:pt idx="1812">
                  <c:v>214.702</c:v>
                </c:pt>
                <c:pt idx="1813">
                  <c:v>214.80199999999999</c:v>
                </c:pt>
                <c:pt idx="1814">
                  <c:v>214.90199999999999</c:v>
                </c:pt>
                <c:pt idx="1815">
                  <c:v>215</c:v>
                </c:pt>
                <c:pt idx="1816">
                  <c:v>215.00200000000001</c:v>
                </c:pt>
                <c:pt idx="1817">
                  <c:v>215.102</c:v>
                </c:pt>
                <c:pt idx="1818">
                  <c:v>215.202</c:v>
                </c:pt>
                <c:pt idx="1819">
                  <c:v>215.30199999999999</c:v>
                </c:pt>
                <c:pt idx="1820">
                  <c:v>215.40199999999999</c:v>
                </c:pt>
                <c:pt idx="1821">
                  <c:v>215.50200000000001</c:v>
                </c:pt>
                <c:pt idx="1822">
                  <c:v>215.602</c:v>
                </c:pt>
                <c:pt idx="1823">
                  <c:v>215.702</c:v>
                </c:pt>
                <c:pt idx="1824">
                  <c:v>215.80199999999999</c:v>
                </c:pt>
                <c:pt idx="1825">
                  <c:v>215.90199999999999</c:v>
                </c:pt>
                <c:pt idx="1826">
                  <c:v>216</c:v>
                </c:pt>
                <c:pt idx="1827">
                  <c:v>216.00200000000001</c:v>
                </c:pt>
                <c:pt idx="1828">
                  <c:v>216.102</c:v>
                </c:pt>
                <c:pt idx="1829">
                  <c:v>216.202</c:v>
                </c:pt>
                <c:pt idx="1830">
                  <c:v>216.30199999999999</c:v>
                </c:pt>
                <c:pt idx="1831">
                  <c:v>216.40199999999999</c:v>
                </c:pt>
                <c:pt idx="1832">
                  <c:v>216.50200000000001</c:v>
                </c:pt>
                <c:pt idx="1833">
                  <c:v>216.602</c:v>
                </c:pt>
                <c:pt idx="1834">
                  <c:v>216.702</c:v>
                </c:pt>
                <c:pt idx="1835">
                  <c:v>216.80199999999999</c:v>
                </c:pt>
                <c:pt idx="1836">
                  <c:v>216.90199999999999</c:v>
                </c:pt>
                <c:pt idx="1837">
                  <c:v>217</c:v>
                </c:pt>
                <c:pt idx="1838">
                  <c:v>217.00200000000001</c:v>
                </c:pt>
                <c:pt idx="1839">
                  <c:v>217.102</c:v>
                </c:pt>
                <c:pt idx="1840">
                  <c:v>217.202</c:v>
                </c:pt>
                <c:pt idx="1841">
                  <c:v>217.30199999999999</c:v>
                </c:pt>
                <c:pt idx="1842">
                  <c:v>217.40199999999999</c:v>
                </c:pt>
                <c:pt idx="1843">
                  <c:v>217.50200000000001</c:v>
                </c:pt>
                <c:pt idx="1844">
                  <c:v>217.602</c:v>
                </c:pt>
                <c:pt idx="1845">
                  <c:v>217.702</c:v>
                </c:pt>
                <c:pt idx="1846">
                  <c:v>217.80199999999999</c:v>
                </c:pt>
                <c:pt idx="1847">
                  <c:v>217.90199999999999</c:v>
                </c:pt>
                <c:pt idx="1848">
                  <c:v>218</c:v>
                </c:pt>
                <c:pt idx="1849">
                  <c:v>218.00200000000001</c:v>
                </c:pt>
                <c:pt idx="1850">
                  <c:v>218.102</c:v>
                </c:pt>
                <c:pt idx="1851">
                  <c:v>218.202</c:v>
                </c:pt>
                <c:pt idx="1852">
                  <c:v>218.30199999999999</c:v>
                </c:pt>
                <c:pt idx="1853">
                  <c:v>218.40199999999999</c:v>
                </c:pt>
                <c:pt idx="1854">
                  <c:v>218.50200000000001</c:v>
                </c:pt>
                <c:pt idx="1855">
                  <c:v>218.602</c:v>
                </c:pt>
                <c:pt idx="1856">
                  <c:v>218.702</c:v>
                </c:pt>
                <c:pt idx="1857">
                  <c:v>218.80199999999999</c:v>
                </c:pt>
                <c:pt idx="1858">
                  <c:v>218.90199999999999</c:v>
                </c:pt>
                <c:pt idx="1859">
                  <c:v>219</c:v>
                </c:pt>
                <c:pt idx="1860">
                  <c:v>219.00200000000001</c:v>
                </c:pt>
                <c:pt idx="1861">
                  <c:v>219.102</c:v>
                </c:pt>
                <c:pt idx="1862">
                  <c:v>219.202</c:v>
                </c:pt>
                <c:pt idx="1863">
                  <c:v>219.30199999999999</c:v>
                </c:pt>
                <c:pt idx="1864">
                  <c:v>219.40199999999999</c:v>
                </c:pt>
                <c:pt idx="1865">
                  <c:v>219.50200000000001</c:v>
                </c:pt>
                <c:pt idx="1866">
                  <c:v>219.602</c:v>
                </c:pt>
                <c:pt idx="1867">
                  <c:v>219.702</c:v>
                </c:pt>
                <c:pt idx="1868">
                  <c:v>219.80199999999999</c:v>
                </c:pt>
                <c:pt idx="1869">
                  <c:v>219.90199999999999</c:v>
                </c:pt>
                <c:pt idx="1870">
                  <c:v>220</c:v>
                </c:pt>
                <c:pt idx="1871">
                  <c:v>220.00200000000001</c:v>
                </c:pt>
                <c:pt idx="1872">
                  <c:v>220.102</c:v>
                </c:pt>
                <c:pt idx="1873">
                  <c:v>220.202</c:v>
                </c:pt>
                <c:pt idx="1874">
                  <c:v>220.30199999999999</c:v>
                </c:pt>
                <c:pt idx="1875">
                  <c:v>220.40199999999999</c:v>
                </c:pt>
                <c:pt idx="1876">
                  <c:v>220.50200000000001</c:v>
                </c:pt>
                <c:pt idx="1877">
                  <c:v>220.602</c:v>
                </c:pt>
                <c:pt idx="1878">
                  <c:v>220.702</c:v>
                </c:pt>
                <c:pt idx="1879">
                  <c:v>220.80199999999999</c:v>
                </c:pt>
                <c:pt idx="1880">
                  <c:v>220.90199999999999</c:v>
                </c:pt>
                <c:pt idx="1881">
                  <c:v>221</c:v>
                </c:pt>
                <c:pt idx="1882">
                  <c:v>221.00200000000001</c:v>
                </c:pt>
                <c:pt idx="1883">
                  <c:v>221.102</c:v>
                </c:pt>
                <c:pt idx="1884">
                  <c:v>221.202</c:v>
                </c:pt>
                <c:pt idx="1885">
                  <c:v>221.30199999999999</c:v>
                </c:pt>
                <c:pt idx="1886">
                  <c:v>221.40199999999999</c:v>
                </c:pt>
                <c:pt idx="1887">
                  <c:v>221.50200000000001</c:v>
                </c:pt>
                <c:pt idx="1888">
                  <c:v>221.602</c:v>
                </c:pt>
                <c:pt idx="1889">
                  <c:v>221.702</c:v>
                </c:pt>
                <c:pt idx="1890">
                  <c:v>221.80199999999999</c:v>
                </c:pt>
                <c:pt idx="1891">
                  <c:v>221.90199999999999</c:v>
                </c:pt>
                <c:pt idx="1892">
                  <c:v>222</c:v>
                </c:pt>
                <c:pt idx="1893">
                  <c:v>222.00200000000001</c:v>
                </c:pt>
                <c:pt idx="1894">
                  <c:v>222.102</c:v>
                </c:pt>
                <c:pt idx="1895">
                  <c:v>222.202</c:v>
                </c:pt>
                <c:pt idx="1896">
                  <c:v>222.30199999999999</c:v>
                </c:pt>
                <c:pt idx="1897">
                  <c:v>222.40199999999999</c:v>
                </c:pt>
                <c:pt idx="1898">
                  <c:v>222.50200000000001</c:v>
                </c:pt>
                <c:pt idx="1899">
                  <c:v>222.602</c:v>
                </c:pt>
                <c:pt idx="1900">
                  <c:v>222.702</c:v>
                </c:pt>
                <c:pt idx="1901">
                  <c:v>222.80199999999999</c:v>
                </c:pt>
                <c:pt idx="1902">
                  <c:v>222.90199999999999</c:v>
                </c:pt>
                <c:pt idx="1903">
                  <c:v>223</c:v>
                </c:pt>
                <c:pt idx="1904">
                  <c:v>223.00200000000001</c:v>
                </c:pt>
                <c:pt idx="1905">
                  <c:v>223.102</c:v>
                </c:pt>
                <c:pt idx="1906">
                  <c:v>223.202</c:v>
                </c:pt>
                <c:pt idx="1907">
                  <c:v>223.30199999999999</c:v>
                </c:pt>
                <c:pt idx="1908">
                  <c:v>223.40199999999999</c:v>
                </c:pt>
                <c:pt idx="1909">
                  <c:v>223.50200000000001</c:v>
                </c:pt>
                <c:pt idx="1910">
                  <c:v>223.602</c:v>
                </c:pt>
                <c:pt idx="1911">
                  <c:v>223.702</c:v>
                </c:pt>
                <c:pt idx="1912">
                  <c:v>223.80199999999999</c:v>
                </c:pt>
                <c:pt idx="1913">
                  <c:v>223.90199999999999</c:v>
                </c:pt>
                <c:pt idx="1914">
                  <c:v>224</c:v>
                </c:pt>
                <c:pt idx="1915">
                  <c:v>224.00200000000001</c:v>
                </c:pt>
                <c:pt idx="1916">
                  <c:v>224.102</c:v>
                </c:pt>
                <c:pt idx="1917">
                  <c:v>224.202</c:v>
                </c:pt>
                <c:pt idx="1918">
                  <c:v>224.30199999999999</c:v>
                </c:pt>
                <c:pt idx="1919">
                  <c:v>224.40199999999999</c:v>
                </c:pt>
                <c:pt idx="1920">
                  <c:v>224.50200000000001</c:v>
                </c:pt>
                <c:pt idx="1921">
                  <c:v>224.602</c:v>
                </c:pt>
                <c:pt idx="1922">
                  <c:v>224.702</c:v>
                </c:pt>
                <c:pt idx="1923">
                  <c:v>224.80199999999999</c:v>
                </c:pt>
                <c:pt idx="1924">
                  <c:v>224.90199999999999</c:v>
                </c:pt>
                <c:pt idx="1925">
                  <c:v>225</c:v>
                </c:pt>
                <c:pt idx="1926">
                  <c:v>225.00200000000001</c:v>
                </c:pt>
                <c:pt idx="1927">
                  <c:v>225.102</c:v>
                </c:pt>
                <c:pt idx="1928">
                  <c:v>225.202</c:v>
                </c:pt>
                <c:pt idx="1929">
                  <c:v>225.30199999999999</c:v>
                </c:pt>
                <c:pt idx="1930">
                  <c:v>225.40199999999999</c:v>
                </c:pt>
                <c:pt idx="1931">
                  <c:v>225.50200000000001</c:v>
                </c:pt>
                <c:pt idx="1932">
                  <c:v>225.602</c:v>
                </c:pt>
                <c:pt idx="1933">
                  <c:v>225.702</c:v>
                </c:pt>
                <c:pt idx="1934">
                  <c:v>225.80199999999999</c:v>
                </c:pt>
                <c:pt idx="1935">
                  <c:v>225.90199999999999</c:v>
                </c:pt>
                <c:pt idx="1936">
                  <c:v>226</c:v>
                </c:pt>
                <c:pt idx="1937">
                  <c:v>226.00200000000001</c:v>
                </c:pt>
                <c:pt idx="1938">
                  <c:v>226.102</c:v>
                </c:pt>
                <c:pt idx="1939">
                  <c:v>226.202</c:v>
                </c:pt>
                <c:pt idx="1940">
                  <c:v>226.30199999999999</c:v>
                </c:pt>
                <c:pt idx="1941">
                  <c:v>226.40199999999999</c:v>
                </c:pt>
                <c:pt idx="1942">
                  <c:v>226.50200000000001</c:v>
                </c:pt>
                <c:pt idx="1943">
                  <c:v>226.602</c:v>
                </c:pt>
                <c:pt idx="1944">
                  <c:v>226.702</c:v>
                </c:pt>
                <c:pt idx="1945">
                  <c:v>226.80199999999999</c:v>
                </c:pt>
                <c:pt idx="1946">
                  <c:v>226.90199999999999</c:v>
                </c:pt>
                <c:pt idx="1947">
                  <c:v>227</c:v>
                </c:pt>
                <c:pt idx="1948">
                  <c:v>227.00200000000001</c:v>
                </c:pt>
                <c:pt idx="1949">
                  <c:v>227.102</c:v>
                </c:pt>
                <c:pt idx="1950">
                  <c:v>227.202</c:v>
                </c:pt>
                <c:pt idx="1951">
                  <c:v>227.30199999999999</c:v>
                </c:pt>
                <c:pt idx="1952">
                  <c:v>227.40199999999999</c:v>
                </c:pt>
                <c:pt idx="1953">
                  <c:v>227.50200000000001</c:v>
                </c:pt>
                <c:pt idx="1954">
                  <c:v>227.602</c:v>
                </c:pt>
                <c:pt idx="1955">
                  <c:v>227.702</c:v>
                </c:pt>
                <c:pt idx="1956">
                  <c:v>227.80199999999999</c:v>
                </c:pt>
                <c:pt idx="1957">
                  <c:v>227.90199999999999</c:v>
                </c:pt>
                <c:pt idx="1958">
                  <c:v>228</c:v>
                </c:pt>
                <c:pt idx="1959">
                  <c:v>228.00200000000001</c:v>
                </c:pt>
                <c:pt idx="1960">
                  <c:v>228.102</c:v>
                </c:pt>
                <c:pt idx="1961">
                  <c:v>228.202</c:v>
                </c:pt>
                <c:pt idx="1962">
                  <c:v>228.30199999999999</c:v>
                </c:pt>
                <c:pt idx="1963">
                  <c:v>228.40199999999999</c:v>
                </c:pt>
                <c:pt idx="1964">
                  <c:v>228.50200000000001</c:v>
                </c:pt>
                <c:pt idx="1965">
                  <c:v>228.602</c:v>
                </c:pt>
                <c:pt idx="1966">
                  <c:v>228.702</c:v>
                </c:pt>
                <c:pt idx="1967">
                  <c:v>228.80199999999999</c:v>
                </c:pt>
                <c:pt idx="1968">
                  <c:v>228.90199999999999</c:v>
                </c:pt>
                <c:pt idx="1969">
                  <c:v>229</c:v>
                </c:pt>
                <c:pt idx="1970">
                  <c:v>229.00200000000001</c:v>
                </c:pt>
                <c:pt idx="1971">
                  <c:v>229.102</c:v>
                </c:pt>
                <c:pt idx="1972">
                  <c:v>229.202</c:v>
                </c:pt>
                <c:pt idx="1973">
                  <c:v>229.30199999999999</c:v>
                </c:pt>
                <c:pt idx="1974">
                  <c:v>229.40199999999999</c:v>
                </c:pt>
                <c:pt idx="1975">
                  <c:v>229.50200000000001</c:v>
                </c:pt>
                <c:pt idx="1976">
                  <c:v>229.602</c:v>
                </c:pt>
                <c:pt idx="1977">
                  <c:v>229.702</c:v>
                </c:pt>
                <c:pt idx="1978">
                  <c:v>229.80199999999999</c:v>
                </c:pt>
                <c:pt idx="1979">
                  <c:v>229.90199999999999</c:v>
                </c:pt>
                <c:pt idx="1980">
                  <c:v>230</c:v>
                </c:pt>
                <c:pt idx="1981">
                  <c:v>230.00200000000001</c:v>
                </c:pt>
                <c:pt idx="1982">
                  <c:v>230.102</c:v>
                </c:pt>
                <c:pt idx="1983">
                  <c:v>230.202</c:v>
                </c:pt>
                <c:pt idx="1984">
                  <c:v>230.30199999999999</c:v>
                </c:pt>
                <c:pt idx="1985">
                  <c:v>230.40199999999999</c:v>
                </c:pt>
                <c:pt idx="1986">
                  <c:v>230.50200000000001</c:v>
                </c:pt>
                <c:pt idx="1987">
                  <c:v>230.602</c:v>
                </c:pt>
                <c:pt idx="1988">
                  <c:v>230.702</c:v>
                </c:pt>
                <c:pt idx="1989">
                  <c:v>230.80199999999999</c:v>
                </c:pt>
                <c:pt idx="1990">
                  <c:v>230.90199999999999</c:v>
                </c:pt>
                <c:pt idx="1991">
                  <c:v>231</c:v>
                </c:pt>
                <c:pt idx="1992">
                  <c:v>231.00200000000001</c:v>
                </c:pt>
                <c:pt idx="1993">
                  <c:v>231.102</c:v>
                </c:pt>
                <c:pt idx="1994">
                  <c:v>231.202</c:v>
                </c:pt>
                <c:pt idx="1995">
                  <c:v>231.30199999999999</c:v>
                </c:pt>
                <c:pt idx="1996">
                  <c:v>231.40199999999999</c:v>
                </c:pt>
                <c:pt idx="1997">
                  <c:v>231.50200000000001</c:v>
                </c:pt>
                <c:pt idx="1998">
                  <c:v>231.602</c:v>
                </c:pt>
                <c:pt idx="1999">
                  <c:v>231.702</c:v>
                </c:pt>
                <c:pt idx="2000">
                  <c:v>231.80199999999999</c:v>
                </c:pt>
                <c:pt idx="2001">
                  <c:v>231.90199999999999</c:v>
                </c:pt>
                <c:pt idx="2002">
                  <c:v>232</c:v>
                </c:pt>
                <c:pt idx="2003">
                  <c:v>232.00200000000001</c:v>
                </c:pt>
                <c:pt idx="2004">
                  <c:v>232.102</c:v>
                </c:pt>
                <c:pt idx="2005">
                  <c:v>232.202</c:v>
                </c:pt>
                <c:pt idx="2006">
                  <c:v>232.30199999999999</c:v>
                </c:pt>
                <c:pt idx="2007">
                  <c:v>232.40199999999999</c:v>
                </c:pt>
                <c:pt idx="2008">
                  <c:v>232.50200000000001</c:v>
                </c:pt>
                <c:pt idx="2009">
                  <c:v>232.602</c:v>
                </c:pt>
                <c:pt idx="2010">
                  <c:v>232.702</c:v>
                </c:pt>
                <c:pt idx="2011">
                  <c:v>232.80199999999999</c:v>
                </c:pt>
                <c:pt idx="2012">
                  <c:v>232.90199999999999</c:v>
                </c:pt>
                <c:pt idx="2013">
                  <c:v>233</c:v>
                </c:pt>
                <c:pt idx="2014">
                  <c:v>233.00200000000001</c:v>
                </c:pt>
                <c:pt idx="2015">
                  <c:v>233.102</c:v>
                </c:pt>
                <c:pt idx="2016">
                  <c:v>233.202</c:v>
                </c:pt>
                <c:pt idx="2017">
                  <c:v>233.30199999999999</c:v>
                </c:pt>
                <c:pt idx="2018">
                  <c:v>233.40199999999999</c:v>
                </c:pt>
                <c:pt idx="2019">
                  <c:v>233.50200000000001</c:v>
                </c:pt>
                <c:pt idx="2020">
                  <c:v>233.602</c:v>
                </c:pt>
                <c:pt idx="2021">
                  <c:v>233.702</c:v>
                </c:pt>
                <c:pt idx="2022">
                  <c:v>233.80199999999999</c:v>
                </c:pt>
                <c:pt idx="2023">
                  <c:v>233.90199999999999</c:v>
                </c:pt>
                <c:pt idx="2024">
                  <c:v>234</c:v>
                </c:pt>
                <c:pt idx="2025">
                  <c:v>234.00200000000001</c:v>
                </c:pt>
                <c:pt idx="2026">
                  <c:v>234.102</c:v>
                </c:pt>
                <c:pt idx="2027">
                  <c:v>234.202</c:v>
                </c:pt>
                <c:pt idx="2028">
                  <c:v>234.30199999999999</c:v>
                </c:pt>
                <c:pt idx="2029">
                  <c:v>234.40199999999999</c:v>
                </c:pt>
                <c:pt idx="2030">
                  <c:v>234.50200000000001</c:v>
                </c:pt>
                <c:pt idx="2031">
                  <c:v>234.602</c:v>
                </c:pt>
                <c:pt idx="2032">
                  <c:v>234.702</c:v>
                </c:pt>
                <c:pt idx="2033">
                  <c:v>234.80199999999999</c:v>
                </c:pt>
                <c:pt idx="2034">
                  <c:v>234.90199999999999</c:v>
                </c:pt>
                <c:pt idx="2035">
                  <c:v>235</c:v>
                </c:pt>
                <c:pt idx="2036">
                  <c:v>235.00200000000001</c:v>
                </c:pt>
                <c:pt idx="2037">
                  <c:v>235.102</c:v>
                </c:pt>
                <c:pt idx="2038">
                  <c:v>235.202</c:v>
                </c:pt>
                <c:pt idx="2039">
                  <c:v>235.30199999999999</c:v>
                </c:pt>
                <c:pt idx="2040">
                  <c:v>235.40199999999999</c:v>
                </c:pt>
                <c:pt idx="2041">
                  <c:v>235.50200000000001</c:v>
                </c:pt>
                <c:pt idx="2042">
                  <c:v>235.602</c:v>
                </c:pt>
                <c:pt idx="2043">
                  <c:v>235.702</c:v>
                </c:pt>
                <c:pt idx="2044">
                  <c:v>235.80199999999999</c:v>
                </c:pt>
                <c:pt idx="2045">
                  <c:v>235.90199999999999</c:v>
                </c:pt>
                <c:pt idx="2046">
                  <c:v>236</c:v>
                </c:pt>
                <c:pt idx="2047">
                  <c:v>236.00200000000001</c:v>
                </c:pt>
                <c:pt idx="2048">
                  <c:v>236.102</c:v>
                </c:pt>
                <c:pt idx="2049">
                  <c:v>236.202</c:v>
                </c:pt>
                <c:pt idx="2050">
                  <c:v>236.30199999999999</c:v>
                </c:pt>
                <c:pt idx="2051">
                  <c:v>236.40199999999999</c:v>
                </c:pt>
                <c:pt idx="2052">
                  <c:v>236.50200000000001</c:v>
                </c:pt>
                <c:pt idx="2053">
                  <c:v>236.602</c:v>
                </c:pt>
                <c:pt idx="2054">
                  <c:v>236.702</c:v>
                </c:pt>
                <c:pt idx="2055">
                  <c:v>236.80199999999999</c:v>
                </c:pt>
                <c:pt idx="2056">
                  <c:v>236.90199999999999</c:v>
                </c:pt>
                <c:pt idx="2057">
                  <c:v>237</c:v>
                </c:pt>
                <c:pt idx="2058">
                  <c:v>237.00200000000001</c:v>
                </c:pt>
                <c:pt idx="2059">
                  <c:v>237.102</c:v>
                </c:pt>
                <c:pt idx="2060">
                  <c:v>237.202</c:v>
                </c:pt>
                <c:pt idx="2061">
                  <c:v>237.30199999999999</c:v>
                </c:pt>
                <c:pt idx="2062">
                  <c:v>237.40199999999999</c:v>
                </c:pt>
                <c:pt idx="2063">
                  <c:v>237.50200000000001</c:v>
                </c:pt>
                <c:pt idx="2064">
                  <c:v>237.602</c:v>
                </c:pt>
                <c:pt idx="2065">
                  <c:v>237.702</c:v>
                </c:pt>
                <c:pt idx="2066">
                  <c:v>237.80199999999999</c:v>
                </c:pt>
                <c:pt idx="2067">
                  <c:v>237.90199999999999</c:v>
                </c:pt>
                <c:pt idx="2068">
                  <c:v>238</c:v>
                </c:pt>
                <c:pt idx="2069">
                  <c:v>238.00200000000001</c:v>
                </c:pt>
                <c:pt idx="2070">
                  <c:v>238.102</c:v>
                </c:pt>
                <c:pt idx="2071">
                  <c:v>238.202</c:v>
                </c:pt>
                <c:pt idx="2072">
                  <c:v>238.30199999999999</c:v>
                </c:pt>
                <c:pt idx="2073">
                  <c:v>238.40199999999999</c:v>
                </c:pt>
                <c:pt idx="2074">
                  <c:v>238.50200000000001</c:v>
                </c:pt>
                <c:pt idx="2075">
                  <c:v>238.602</c:v>
                </c:pt>
                <c:pt idx="2076">
                  <c:v>238.702</c:v>
                </c:pt>
                <c:pt idx="2077">
                  <c:v>238.80199999999999</c:v>
                </c:pt>
                <c:pt idx="2078">
                  <c:v>238.90199999999999</c:v>
                </c:pt>
                <c:pt idx="2079">
                  <c:v>239</c:v>
                </c:pt>
                <c:pt idx="2080">
                  <c:v>239.00200000000001</c:v>
                </c:pt>
                <c:pt idx="2081">
                  <c:v>239.102</c:v>
                </c:pt>
                <c:pt idx="2082">
                  <c:v>239.202</c:v>
                </c:pt>
                <c:pt idx="2083">
                  <c:v>239.30199999999999</c:v>
                </c:pt>
                <c:pt idx="2084">
                  <c:v>239.40199999999999</c:v>
                </c:pt>
                <c:pt idx="2085">
                  <c:v>239.50200000000001</c:v>
                </c:pt>
                <c:pt idx="2086">
                  <c:v>239.602</c:v>
                </c:pt>
                <c:pt idx="2087">
                  <c:v>239.702</c:v>
                </c:pt>
                <c:pt idx="2088">
                  <c:v>239.80199999999999</c:v>
                </c:pt>
                <c:pt idx="2089">
                  <c:v>239.90199999999999</c:v>
                </c:pt>
                <c:pt idx="2090">
                  <c:v>240</c:v>
                </c:pt>
                <c:pt idx="2091">
                  <c:v>240.00200000000001</c:v>
                </c:pt>
                <c:pt idx="2092">
                  <c:v>240.102</c:v>
                </c:pt>
                <c:pt idx="2093">
                  <c:v>240.202</c:v>
                </c:pt>
                <c:pt idx="2094">
                  <c:v>240.30199999999999</c:v>
                </c:pt>
                <c:pt idx="2095">
                  <c:v>240.40199999999999</c:v>
                </c:pt>
                <c:pt idx="2096">
                  <c:v>240.50200000000001</c:v>
                </c:pt>
                <c:pt idx="2097">
                  <c:v>240.602</c:v>
                </c:pt>
                <c:pt idx="2098">
                  <c:v>240.702</c:v>
                </c:pt>
                <c:pt idx="2099">
                  <c:v>240.80199999999999</c:v>
                </c:pt>
                <c:pt idx="2100">
                  <c:v>240.90199999999999</c:v>
                </c:pt>
                <c:pt idx="2101">
                  <c:v>241</c:v>
                </c:pt>
                <c:pt idx="2102">
                  <c:v>241.00200000000001</c:v>
                </c:pt>
                <c:pt idx="2103">
                  <c:v>241.102</c:v>
                </c:pt>
                <c:pt idx="2104">
                  <c:v>241.202</c:v>
                </c:pt>
                <c:pt idx="2105">
                  <c:v>241.30199999999999</c:v>
                </c:pt>
                <c:pt idx="2106">
                  <c:v>241.40199999999999</c:v>
                </c:pt>
                <c:pt idx="2107">
                  <c:v>241.50200000000001</c:v>
                </c:pt>
                <c:pt idx="2108">
                  <c:v>241.602</c:v>
                </c:pt>
                <c:pt idx="2109">
                  <c:v>241.702</c:v>
                </c:pt>
                <c:pt idx="2110">
                  <c:v>241.80199999999999</c:v>
                </c:pt>
                <c:pt idx="2111">
                  <c:v>241.90199999999999</c:v>
                </c:pt>
                <c:pt idx="2112">
                  <c:v>242</c:v>
                </c:pt>
                <c:pt idx="2113">
                  <c:v>242.00200000000001</c:v>
                </c:pt>
                <c:pt idx="2114">
                  <c:v>242.102</c:v>
                </c:pt>
                <c:pt idx="2115">
                  <c:v>242.202</c:v>
                </c:pt>
                <c:pt idx="2116">
                  <c:v>242.30199999999999</c:v>
                </c:pt>
                <c:pt idx="2117">
                  <c:v>242.40199999999999</c:v>
                </c:pt>
                <c:pt idx="2118">
                  <c:v>242.50200000000001</c:v>
                </c:pt>
                <c:pt idx="2119">
                  <c:v>242.602</c:v>
                </c:pt>
                <c:pt idx="2120">
                  <c:v>242.702</c:v>
                </c:pt>
                <c:pt idx="2121">
                  <c:v>242.80199999999999</c:v>
                </c:pt>
                <c:pt idx="2122">
                  <c:v>242.90199999999999</c:v>
                </c:pt>
                <c:pt idx="2123">
                  <c:v>243</c:v>
                </c:pt>
                <c:pt idx="2124">
                  <c:v>243.00200000000001</c:v>
                </c:pt>
                <c:pt idx="2125">
                  <c:v>243.102</c:v>
                </c:pt>
                <c:pt idx="2126">
                  <c:v>243.202</c:v>
                </c:pt>
                <c:pt idx="2127">
                  <c:v>243.30199999999999</c:v>
                </c:pt>
                <c:pt idx="2128">
                  <c:v>243.40199999999999</c:v>
                </c:pt>
                <c:pt idx="2129">
                  <c:v>243.50200000000001</c:v>
                </c:pt>
                <c:pt idx="2130">
                  <c:v>243.602</c:v>
                </c:pt>
                <c:pt idx="2131">
                  <c:v>243.702</c:v>
                </c:pt>
                <c:pt idx="2132">
                  <c:v>243.80199999999999</c:v>
                </c:pt>
                <c:pt idx="2133">
                  <c:v>243.90199999999999</c:v>
                </c:pt>
                <c:pt idx="2134">
                  <c:v>244</c:v>
                </c:pt>
                <c:pt idx="2135">
                  <c:v>244.00200000000001</c:v>
                </c:pt>
                <c:pt idx="2136">
                  <c:v>244.102</c:v>
                </c:pt>
                <c:pt idx="2137">
                  <c:v>244.202</c:v>
                </c:pt>
                <c:pt idx="2138">
                  <c:v>244.30199999999999</c:v>
                </c:pt>
                <c:pt idx="2139">
                  <c:v>244.40199999999999</c:v>
                </c:pt>
                <c:pt idx="2140">
                  <c:v>244.50200000000001</c:v>
                </c:pt>
                <c:pt idx="2141">
                  <c:v>244.602</c:v>
                </c:pt>
                <c:pt idx="2142">
                  <c:v>244.702</c:v>
                </c:pt>
                <c:pt idx="2143">
                  <c:v>244.80199999999999</c:v>
                </c:pt>
                <c:pt idx="2144">
                  <c:v>244.90199999999999</c:v>
                </c:pt>
                <c:pt idx="2145">
                  <c:v>245</c:v>
                </c:pt>
                <c:pt idx="2146">
                  <c:v>245.00200000000001</c:v>
                </c:pt>
                <c:pt idx="2147">
                  <c:v>245.102</c:v>
                </c:pt>
                <c:pt idx="2148">
                  <c:v>245.202</c:v>
                </c:pt>
                <c:pt idx="2149">
                  <c:v>245.30199999999999</c:v>
                </c:pt>
                <c:pt idx="2150">
                  <c:v>245.40199999999999</c:v>
                </c:pt>
                <c:pt idx="2151">
                  <c:v>245.50200000000001</c:v>
                </c:pt>
                <c:pt idx="2152">
                  <c:v>245.602</c:v>
                </c:pt>
                <c:pt idx="2153">
                  <c:v>245.702</c:v>
                </c:pt>
                <c:pt idx="2154">
                  <c:v>245.80199999999999</c:v>
                </c:pt>
                <c:pt idx="2155">
                  <c:v>245.90199999999999</c:v>
                </c:pt>
                <c:pt idx="2156">
                  <c:v>246</c:v>
                </c:pt>
                <c:pt idx="2157">
                  <c:v>246.00200000000001</c:v>
                </c:pt>
                <c:pt idx="2158">
                  <c:v>246.102</c:v>
                </c:pt>
                <c:pt idx="2159">
                  <c:v>246.202</c:v>
                </c:pt>
                <c:pt idx="2160">
                  <c:v>246.30199999999999</c:v>
                </c:pt>
                <c:pt idx="2161">
                  <c:v>246.40199999999999</c:v>
                </c:pt>
                <c:pt idx="2162">
                  <c:v>246.50200000000001</c:v>
                </c:pt>
                <c:pt idx="2163">
                  <c:v>246.602</c:v>
                </c:pt>
                <c:pt idx="2164">
                  <c:v>246.702</c:v>
                </c:pt>
                <c:pt idx="2165">
                  <c:v>246.80199999999999</c:v>
                </c:pt>
                <c:pt idx="2166">
                  <c:v>246.90199999999999</c:v>
                </c:pt>
                <c:pt idx="2167">
                  <c:v>247</c:v>
                </c:pt>
                <c:pt idx="2168">
                  <c:v>247.00200000000001</c:v>
                </c:pt>
                <c:pt idx="2169">
                  <c:v>247.102</c:v>
                </c:pt>
                <c:pt idx="2170">
                  <c:v>247.202</c:v>
                </c:pt>
                <c:pt idx="2171">
                  <c:v>247.30199999999999</c:v>
                </c:pt>
                <c:pt idx="2172">
                  <c:v>247.40199999999999</c:v>
                </c:pt>
                <c:pt idx="2173">
                  <c:v>247.50200000000001</c:v>
                </c:pt>
                <c:pt idx="2174">
                  <c:v>247.602</c:v>
                </c:pt>
                <c:pt idx="2175">
                  <c:v>247.702</c:v>
                </c:pt>
                <c:pt idx="2176">
                  <c:v>247.80199999999999</c:v>
                </c:pt>
                <c:pt idx="2177">
                  <c:v>247.90199999999999</c:v>
                </c:pt>
                <c:pt idx="2178">
                  <c:v>248</c:v>
                </c:pt>
                <c:pt idx="2179">
                  <c:v>248.00200000000001</c:v>
                </c:pt>
                <c:pt idx="2180">
                  <c:v>248.102</c:v>
                </c:pt>
                <c:pt idx="2181">
                  <c:v>248.202</c:v>
                </c:pt>
                <c:pt idx="2182">
                  <c:v>248.30199999999999</c:v>
                </c:pt>
                <c:pt idx="2183">
                  <c:v>248.40199999999999</c:v>
                </c:pt>
                <c:pt idx="2184">
                  <c:v>248.50200000000001</c:v>
                </c:pt>
                <c:pt idx="2185">
                  <c:v>248.602</c:v>
                </c:pt>
                <c:pt idx="2186">
                  <c:v>248.702</c:v>
                </c:pt>
                <c:pt idx="2187">
                  <c:v>248.80199999999999</c:v>
                </c:pt>
                <c:pt idx="2188">
                  <c:v>248.90199999999999</c:v>
                </c:pt>
                <c:pt idx="2189">
                  <c:v>249</c:v>
                </c:pt>
                <c:pt idx="2190">
                  <c:v>249.00200000000001</c:v>
                </c:pt>
                <c:pt idx="2191">
                  <c:v>249.102</c:v>
                </c:pt>
                <c:pt idx="2192">
                  <c:v>249.202</c:v>
                </c:pt>
                <c:pt idx="2193">
                  <c:v>249.30199999999999</c:v>
                </c:pt>
                <c:pt idx="2194">
                  <c:v>249.40199999999999</c:v>
                </c:pt>
                <c:pt idx="2195">
                  <c:v>249.50200000000001</c:v>
                </c:pt>
                <c:pt idx="2196">
                  <c:v>249.602</c:v>
                </c:pt>
                <c:pt idx="2197">
                  <c:v>249.702</c:v>
                </c:pt>
                <c:pt idx="2198">
                  <c:v>249.80199999999999</c:v>
                </c:pt>
                <c:pt idx="2199">
                  <c:v>249.90199999999999</c:v>
                </c:pt>
                <c:pt idx="2200">
                  <c:v>250</c:v>
                </c:pt>
                <c:pt idx="2201">
                  <c:v>250.00200000000001</c:v>
                </c:pt>
                <c:pt idx="2202">
                  <c:v>250.102</c:v>
                </c:pt>
                <c:pt idx="2203">
                  <c:v>250.202</c:v>
                </c:pt>
                <c:pt idx="2204">
                  <c:v>250.30199999999999</c:v>
                </c:pt>
                <c:pt idx="2205">
                  <c:v>250.40199999999999</c:v>
                </c:pt>
                <c:pt idx="2206">
                  <c:v>250.50200000000001</c:v>
                </c:pt>
                <c:pt idx="2207">
                  <c:v>250.602</c:v>
                </c:pt>
                <c:pt idx="2208">
                  <c:v>250.702</c:v>
                </c:pt>
                <c:pt idx="2209">
                  <c:v>250.80199999999999</c:v>
                </c:pt>
                <c:pt idx="2210">
                  <c:v>250.90199999999999</c:v>
                </c:pt>
                <c:pt idx="2211">
                  <c:v>251</c:v>
                </c:pt>
                <c:pt idx="2212">
                  <c:v>251.00200000000001</c:v>
                </c:pt>
                <c:pt idx="2213">
                  <c:v>251.102</c:v>
                </c:pt>
                <c:pt idx="2214">
                  <c:v>251.202</c:v>
                </c:pt>
                <c:pt idx="2215">
                  <c:v>251.30199999999999</c:v>
                </c:pt>
                <c:pt idx="2216">
                  <c:v>251.40199999999999</c:v>
                </c:pt>
                <c:pt idx="2217">
                  <c:v>251.50200000000001</c:v>
                </c:pt>
                <c:pt idx="2218">
                  <c:v>251.602</c:v>
                </c:pt>
                <c:pt idx="2219">
                  <c:v>251.702</c:v>
                </c:pt>
                <c:pt idx="2220">
                  <c:v>251.80199999999999</c:v>
                </c:pt>
                <c:pt idx="2221">
                  <c:v>251.90199999999999</c:v>
                </c:pt>
                <c:pt idx="2222">
                  <c:v>252</c:v>
                </c:pt>
                <c:pt idx="2223">
                  <c:v>252.00200000000001</c:v>
                </c:pt>
                <c:pt idx="2224">
                  <c:v>252.102</c:v>
                </c:pt>
                <c:pt idx="2225">
                  <c:v>252.202</c:v>
                </c:pt>
                <c:pt idx="2226">
                  <c:v>252.30199999999999</c:v>
                </c:pt>
                <c:pt idx="2227">
                  <c:v>252.40199999999999</c:v>
                </c:pt>
                <c:pt idx="2228">
                  <c:v>252.50200000000001</c:v>
                </c:pt>
                <c:pt idx="2229">
                  <c:v>252.602</c:v>
                </c:pt>
                <c:pt idx="2230">
                  <c:v>252.702</c:v>
                </c:pt>
                <c:pt idx="2231">
                  <c:v>252.80199999999999</c:v>
                </c:pt>
                <c:pt idx="2232">
                  <c:v>252.90199999999999</c:v>
                </c:pt>
                <c:pt idx="2233">
                  <c:v>253</c:v>
                </c:pt>
                <c:pt idx="2234">
                  <c:v>253.00200000000001</c:v>
                </c:pt>
                <c:pt idx="2235">
                  <c:v>253.102</c:v>
                </c:pt>
                <c:pt idx="2236">
                  <c:v>253.202</c:v>
                </c:pt>
                <c:pt idx="2237">
                  <c:v>253.30199999999999</c:v>
                </c:pt>
                <c:pt idx="2238">
                  <c:v>253.40199999999999</c:v>
                </c:pt>
                <c:pt idx="2239">
                  <c:v>253.50200000000001</c:v>
                </c:pt>
                <c:pt idx="2240">
                  <c:v>253.602</c:v>
                </c:pt>
                <c:pt idx="2241">
                  <c:v>253.702</c:v>
                </c:pt>
                <c:pt idx="2242">
                  <c:v>253.80199999999999</c:v>
                </c:pt>
                <c:pt idx="2243">
                  <c:v>253.90199999999999</c:v>
                </c:pt>
                <c:pt idx="2244">
                  <c:v>254</c:v>
                </c:pt>
                <c:pt idx="2245">
                  <c:v>254.00200000000001</c:v>
                </c:pt>
                <c:pt idx="2246">
                  <c:v>254.102</c:v>
                </c:pt>
                <c:pt idx="2247">
                  <c:v>254.202</c:v>
                </c:pt>
                <c:pt idx="2248">
                  <c:v>254.30199999999999</c:v>
                </c:pt>
                <c:pt idx="2249">
                  <c:v>254.40199999999999</c:v>
                </c:pt>
                <c:pt idx="2250">
                  <c:v>254.50200000000001</c:v>
                </c:pt>
                <c:pt idx="2251">
                  <c:v>254.602</c:v>
                </c:pt>
                <c:pt idx="2252">
                  <c:v>254.702</c:v>
                </c:pt>
                <c:pt idx="2253">
                  <c:v>254.80199999999999</c:v>
                </c:pt>
                <c:pt idx="2254">
                  <c:v>254.90199999999999</c:v>
                </c:pt>
                <c:pt idx="2255">
                  <c:v>255</c:v>
                </c:pt>
                <c:pt idx="2256">
                  <c:v>255.00200000000001</c:v>
                </c:pt>
                <c:pt idx="2257">
                  <c:v>255.102</c:v>
                </c:pt>
                <c:pt idx="2258">
                  <c:v>255.202</c:v>
                </c:pt>
                <c:pt idx="2259">
                  <c:v>255.30199999999999</c:v>
                </c:pt>
                <c:pt idx="2260">
                  <c:v>255.40199999999999</c:v>
                </c:pt>
                <c:pt idx="2261">
                  <c:v>255.50200000000001</c:v>
                </c:pt>
                <c:pt idx="2262">
                  <c:v>255.602</c:v>
                </c:pt>
                <c:pt idx="2263">
                  <c:v>255.702</c:v>
                </c:pt>
                <c:pt idx="2264">
                  <c:v>255.80199999999999</c:v>
                </c:pt>
                <c:pt idx="2265">
                  <c:v>255.90199999999999</c:v>
                </c:pt>
                <c:pt idx="2266">
                  <c:v>256</c:v>
                </c:pt>
                <c:pt idx="2267">
                  <c:v>256.00200000000001</c:v>
                </c:pt>
                <c:pt idx="2268">
                  <c:v>256.10199999999998</c:v>
                </c:pt>
                <c:pt idx="2269">
                  <c:v>256.202</c:v>
                </c:pt>
                <c:pt idx="2270">
                  <c:v>256.30200000000002</c:v>
                </c:pt>
                <c:pt idx="2271">
                  <c:v>256.40199999999999</c:v>
                </c:pt>
                <c:pt idx="2272">
                  <c:v>256.50200000000001</c:v>
                </c:pt>
                <c:pt idx="2273">
                  <c:v>256.60199999999998</c:v>
                </c:pt>
                <c:pt idx="2274">
                  <c:v>256.702</c:v>
                </c:pt>
                <c:pt idx="2275">
                  <c:v>256.80200000000002</c:v>
                </c:pt>
                <c:pt idx="2276">
                  <c:v>256.90199999999999</c:v>
                </c:pt>
                <c:pt idx="2277">
                  <c:v>257</c:v>
                </c:pt>
                <c:pt idx="2278">
                  <c:v>257.00200000000001</c:v>
                </c:pt>
                <c:pt idx="2279">
                  <c:v>257.10199999999998</c:v>
                </c:pt>
                <c:pt idx="2280">
                  <c:v>257.202</c:v>
                </c:pt>
                <c:pt idx="2281">
                  <c:v>257.30200000000002</c:v>
                </c:pt>
                <c:pt idx="2282">
                  <c:v>257.40199999999999</c:v>
                </c:pt>
                <c:pt idx="2283">
                  <c:v>257.50200000000001</c:v>
                </c:pt>
                <c:pt idx="2284">
                  <c:v>257.60199999999998</c:v>
                </c:pt>
                <c:pt idx="2285">
                  <c:v>257.702</c:v>
                </c:pt>
                <c:pt idx="2286">
                  <c:v>257.80200000000002</c:v>
                </c:pt>
                <c:pt idx="2287">
                  <c:v>257.90199999999999</c:v>
                </c:pt>
                <c:pt idx="2288">
                  <c:v>258</c:v>
                </c:pt>
                <c:pt idx="2289">
                  <c:v>258.00200000000001</c:v>
                </c:pt>
                <c:pt idx="2290">
                  <c:v>258.10199999999998</c:v>
                </c:pt>
                <c:pt idx="2291">
                  <c:v>258.202</c:v>
                </c:pt>
                <c:pt idx="2292">
                  <c:v>258.30200000000002</c:v>
                </c:pt>
                <c:pt idx="2293">
                  <c:v>258.40199999999999</c:v>
                </c:pt>
                <c:pt idx="2294">
                  <c:v>258.50200000000001</c:v>
                </c:pt>
                <c:pt idx="2295">
                  <c:v>258.60199999999998</c:v>
                </c:pt>
                <c:pt idx="2296">
                  <c:v>258.702</c:v>
                </c:pt>
                <c:pt idx="2297">
                  <c:v>258.80200000000002</c:v>
                </c:pt>
                <c:pt idx="2298">
                  <c:v>258.90199999999999</c:v>
                </c:pt>
                <c:pt idx="2299">
                  <c:v>259</c:v>
                </c:pt>
                <c:pt idx="2300">
                  <c:v>259.00200000000001</c:v>
                </c:pt>
                <c:pt idx="2301">
                  <c:v>259.10199999999998</c:v>
                </c:pt>
                <c:pt idx="2302">
                  <c:v>259.202</c:v>
                </c:pt>
                <c:pt idx="2303">
                  <c:v>259.30200000000002</c:v>
                </c:pt>
                <c:pt idx="2304">
                  <c:v>259.40199999999999</c:v>
                </c:pt>
                <c:pt idx="2305">
                  <c:v>259.50200000000001</c:v>
                </c:pt>
                <c:pt idx="2306">
                  <c:v>259.60199999999998</c:v>
                </c:pt>
                <c:pt idx="2307">
                  <c:v>259.702</c:v>
                </c:pt>
                <c:pt idx="2308">
                  <c:v>259.80200000000002</c:v>
                </c:pt>
                <c:pt idx="2309">
                  <c:v>259.90199999999999</c:v>
                </c:pt>
                <c:pt idx="2310">
                  <c:v>260</c:v>
                </c:pt>
                <c:pt idx="2311">
                  <c:v>260.00200000000001</c:v>
                </c:pt>
                <c:pt idx="2312">
                  <c:v>260.10199999999998</c:v>
                </c:pt>
                <c:pt idx="2313">
                  <c:v>260.202</c:v>
                </c:pt>
                <c:pt idx="2314">
                  <c:v>260.30200000000002</c:v>
                </c:pt>
                <c:pt idx="2315">
                  <c:v>260.40199999999999</c:v>
                </c:pt>
                <c:pt idx="2316">
                  <c:v>260.50200000000001</c:v>
                </c:pt>
                <c:pt idx="2317">
                  <c:v>260.60199999999998</c:v>
                </c:pt>
                <c:pt idx="2318">
                  <c:v>260.702</c:v>
                </c:pt>
                <c:pt idx="2319">
                  <c:v>260.80200000000002</c:v>
                </c:pt>
                <c:pt idx="2320">
                  <c:v>260.90199999999999</c:v>
                </c:pt>
                <c:pt idx="2321">
                  <c:v>261</c:v>
                </c:pt>
                <c:pt idx="2322">
                  <c:v>261.00200000000001</c:v>
                </c:pt>
                <c:pt idx="2323">
                  <c:v>261.10199999999998</c:v>
                </c:pt>
                <c:pt idx="2324">
                  <c:v>261.202</c:v>
                </c:pt>
                <c:pt idx="2325">
                  <c:v>261.30200000000002</c:v>
                </c:pt>
                <c:pt idx="2326">
                  <c:v>261.40199999999999</c:v>
                </c:pt>
                <c:pt idx="2327">
                  <c:v>261.50200000000001</c:v>
                </c:pt>
                <c:pt idx="2328">
                  <c:v>261.60199999999998</c:v>
                </c:pt>
                <c:pt idx="2329">
                  <c:v>261.702</c:v>
                </c:pt>
                <c:pt idx="2330">
                  <c:v>261.80200000000002</c:v>
                </c:pt>
                <c:pt idx="2331">
                  <c:v>261.90199999999999</c:v>
                </c:pt>
                <c:pt idx="2332">
                  <c:v>262</c:v>
                </c:pt>
                <c:pt idx="2333">
                  <c:v>262.00200000000001</c:v>
                </c:pt>
                <c:pt idx="2334">
                  <c:v>262.10199999999998</c:v>
                </c:pt>
                <c:pt idx="2335">
                  <c:v>262.202</c:v>
                </c:pt>
                <c:pt idx="2336">
                  <c:v>262.30200000000002</c:v>
                </c:pt>
                <c:pt idx="2337">
                  <c:v>262.40199999999999</c:v>
                </c:pt>
                <c:pt idx="2338">
                  <c:v>262.50200000000001</c:v>
                </c:pt>
                <c:pt idx="2339">
                  <c:v>262.60199999999998</c:v>
                </c:pt>
                <c:pt idx="2340">
                  <c:v>262.702</c:v>
                </c:pt>
                <c:pt idx="2341">
                  <c:v>262.80200000000002</c:v>
                </c:pt>
                <c:pt idx="2342">
                  <c:v>262.90199999999999</c:v>
                </c:pt>
                <c:pt idx="2343">
                  <c:v>263</c:v>
                </c:pt>
                <c:pt idx="2344">
                  <c:v>263.00200000000001</c:v>
                </c:pt>
                <c:pt idx="2345">
                  <c:v>263.10199999999998</c:v>
                </c:pt>
                <c:pt idx="2346">
                  <c:v>263.202</c:v>
                </c:pt>
                <c:pt idx="2347">
                  <c:v>263.30200000000002</c:v>
                </c:pt>
                <c:pt idx="2348">
                  <c:v>263.40199999999999</c:v>
                </c:pt>
                <c:pt idx="2349">
                  <c:v>263.50200000000001</c:v>
                </c:pt>
                <c:pt idx="2350">
                  <c:v>263.60199999999998</c:v>
                </c:pt>
                <c:pt idx="2351">
                  <c:v>263.702</c:v>
                </c:pt>
                <c:pt idx="2352">
                  <c:v>263.80200000000002</c:v>
                </c:pt>
                <c:pt idx="2353">
                  <c:v>263.90199999999999</c:v>
                </c:pt>
                <c:pt idx="2354">
                  <c:v>264</c:v>
                </c:pt>
                <c:pt idx="2355">
                  <c:v>264.00200000000001</c:v>
                </c:pt>
                <c:pt idx="2356">
                  <c:v>264.10199999999998</c:v>
                </c:pt>
                <c:pt idx="2357">
                  <c:v>264.202</c:v>
                </c:pt>
                <c:pt idx="2358">
                  <c:v>264.30200000000002</c:v>
                </c:pt>
                <c:pt idx="2359">
                  <c:v>264.40199999999999</c:v>
                </c:pt>
                <c:pt idx="2360">
                  <c:v>264.50200000000001</c:v>
                </c:pt>
                <c:pt idx="2361">
                  <c:v>264.60199999999998</c:v>
                </c:pt>
                <c:pt idx="2362">
                  <c:v>264.702</c:v>
                </c:pt>
                <c:pt idx="2363">
                  <c:v>264.80200000000002</c:v>
                </c:pt>
                <c:pt idx="2364">
                  <c:v>264.90199999999999</c:v>
                </c:pt>
                <c:pt idx="2365">
                  <c:v>265</c:v>
                </c:pt>
                <c:pt idx="2366">
                  <c:v>265.00200000000001</c:v>
                </c:pt>
                <c:pt idx="2367">
                  <c:v>265.10199999999998</c:v>
                </c:pt>
                <c:pt idx="2368">
                  <c:v>265.202</c:v>
                </c:pt>
                <c:pt idx="2369">
                  <c:v>265.30200000000002</c:v>
                </c:pt>
                <c:pt idx="2370">
                  <c:v>265.40199999999999</c:v>
                </c:pt>
                <c:pt idx="2371">
                  <c:v>265.50200000000001</c:v>
                </c:pt>
                <c:pt idx="2372">
                  <c:v>265.60199999999998</c:v>
                </c:pt>
                <c:pt idx="2373">
                  <c:v>265.702</c:v>
                </c:pt>
                <c:pt idx="2374">
                  <c:v>265.80200000000002</c:v>
                </c:pt>
                <c:pt idx="2375">
                  <c:v>265.90199999999999</c:v>
                </c:pt>
                <c:pt idx="2376">
                  <c:v>266</c:v>
                </c:pt>
                <c:pt idx="2377">
                  <c:v>266.00200000000001</c:v>
                </c:pt>
                <c:pt idx="2378">
                  <c:v>266.10199999999998</c:v>
                </c:pt>
                <c:pt idx="2379">
                  <c:v>266.202</c:v>
                </c:pt>
                <c:pt idx="2380">
                  <c:v>266.30200000000002</c:v>
                </c:pt>
                <c:pt idx="2381">
                  <c:v>266.40199999999999</c:v>
                </c:pt>
                <c:pt idx="2382">
                  <c:v>266.50200000000001</c:v>
                </c:pt>
                <c:pt idx="2383">
                  <c:v>266.60199999999998</c:v>
                </c:pt>
                <c:pt idx="2384">
                  <c:v>266.702</c:v>
                </c:pt>
                <c:pt idx="2385">
                  <c:v>266.80200000000002</c:v>
                </c:pt>
                <c:pt idx="2386">
                  <c:v>266.90199999999999</c:v>
                </c:pt>
                <c:pt idx="2387">
                  <c:v>267</c:v>
                </c:pt>
                <c:pt idx="2388">
                  <c:v>267.00200000000001</c:v>
                </c:pt>
                <c:pt idx="2389">
                  <c:v>267.10199999999998</c:v>
                </c:pt>
                <c:pt idx="2390">
                  <c:v>267.202</c:v>
                </c:pt>
                <c:pt idx="2391">
                  <c:v>267.30200000000002</c:v>
                </c:pt>
                <c:pt idx="2392">
                  <c:v>267.40199999999999</c:v>
                </c:pt>
                <c:pt idx="2393">
                  <c:v>267.50200000000001</c:v>
                </c:pt>
                <c:pt idx="2394">
                  <c:v>267.60199999999998</c:v>
                </c:pt>
                <c:pt idx="2395">
                  <c:v>267.702</c:v>
                </c:pt>
                <c:pt idx="2396">
                  <c:v>267.80200000000002</c:v>
                </c:pt>
                <c:pt idx="2397">
                  <c:v>267.90199999999999</c:v>
                </c:pt>
                <c:pt idx="2398">
                  <c:v>268</c:v>
                </c:pt>
                <c:pt idx="2399">
                  <c:v>268.00200000000001</c:v>
                </c:pt>
                <c:pt idx="2400">
                  <c:v>268.10199999999998</c:v>
                </c:pt>
                <c:pt idx="2401">
                  <c:v>268.202</c:v>
                </c:pt>
                <c:pt idx="2402">
                  <c:v>268.30200000000002</c:v>
                </c:pt>
                <c:pt idx="2403">
                  <c:v>268.40199999999999</c:v>
                </c:pt>
                <c:pt idx="2404">
                  <c:v>268.50200000000001</c:v>
                </c:pt>
                <c:pt idx="2405">
                  <c:v>268.60199999999998</c:v>
                </c:pt>
                <c:pt idx="2406">
                  <c:v>268.702</c:v>
                </c:pt>
                <c:pt idx="2407">
                  <c:v>268.80200000000002</c:v>
                </c:pt>
                <c:pt idx="2408">
                  <c:v>268.90199999999999</c:v>
                </c:pt>
                <c:pt idx="2409">
                  <c:v>269</c:v>
                </c:pt>
                <c:pt idx="2410">
                  <c:v>269.00200000000001</c:v>
                </c:pt>
                <c:pt idx="2411">
                  <c:v>269.10199999999998</c:v>
                </c:pt>
                <c:pt idx="2412">
                  <c:v>269.202</c:v>
                </c:pt>
                <c:pt idx="2413">
                  <c:v>269.30200000000002</c:v>
                </c:pt>
                <c:pt idx="2414">
                  <c:v>269.40199999999999</c:v>
                </c:pt>
                <c:pt idx="2415">
                  <c:v>269.50200000000001</c:v>
                </c:pt>
                <c:pt idx="2416">
                  <c:v>269.60199999999998</c:v>
                </c:pt>
                <c:pt idx="2417">
                  <c:v>269.702</c:v>
                </c:pt>
                <c:pt idx="2418">
                  <c:v>269.80200000000002</c:v>
                </c:pt>
                <c:pt idx="2419">
                  <c:v>269.90199999999999</c:v>
                </c:pt>
                <c:pt idx="2420">
                  <c:v>270</c:v>
                </c:pt>
                <c:pt idx="2421">
                  <c:v>270.00200000000001</c:v>
                </c:pt>
                <c:pt idx="2422">
                  <c:v>270.10199999999998</c:v>
                </c:pt>
                <c:pt idx="2423">
                  <c:v>270.202</c:v>
                </c:pt>
                <c:pt idx="2424">
                  <c:v>270.30200000000002</c:v>
                </c:pt>
                <c:pt idx="2425">
                  <c:v>270.40199999999999</c:v>
                </c:pt>
                <c:pt idx="2426">
                  <c:v>270.50200000000001</c:v>
                </c:pt>
                <c:pt idx="2427">
                  <c:v>270.60199999999998</c:v>
                </c:pt>
                <c:pt idx="2428">
                  <c:v>270.702</c:v>
                </c:pt>
                <c:pt idx="2429">
                  <c:v>270.80200000000002</c:v>
                </c:pt>
                <c:pt idx="2430">
                  <c:v>270.90199999999999</c:v>
                </c:pt>
                <c:pt idx="2431">
                  <c:v>271</c:v>
                </c:pt>
                <c:pt idx="2432">
                  <c:v>271.00200000000001</c:v>
                </c:pt>
                <c:pt idx="2433">
                  <c:v>271.10199999999998</c:v>
                </c:pt>
                <c:pt idx="2434">
                  <c:v>271.202</c:v>
                </c:pt>
                <c:pt idx="2435">
                  <c:v>271.30200000000002</c:v>
                </c:pt>
                <c:pt idx="2436">
                  <c:v>271.40199999999999</c:v>
                </c:pt>
                <c:pt idx="2437">
                  <c:v>271.50200000000001</c:v>
                </c:pt>
                <c:pt idx="2438">
                  <c:v>271.60199999999998</c:v>
                </c:pt>
                <c:pt idx="2439">
                  <c:v>271.702</c:v>
                </c:pt>
                <c:pt idx="2440">
                  <c:v>271.80200000000002</c:v>
                </c:pt>
                <c:pt idx="2441">
                  <c:v>271.90199999999999</c:v>
                </c:pt>
                <c:pt idx="2442">
                  <c:v>272</c:v>
                </c:pt>
                <c:pt idx="2443">
                  <c:v>272.00200000000001</c:v>
                </c:pt>
                <c:pt idx="2444">
                  <c:v>272.10199999999998</c:v>
                </c:pt>
                <c:pt idx="2445">
                  <c:v>272.202</c:v>
                </c:pt>
                <c:pt idx="2446">
                  <c:v>272.30200000000002</c:v>
                </c:pt>
                <c:pt idx="2447">
                  <c:v>272.40199999999999</c:v>
                </c:pt>
                <c:pt idx="2448">
                  <c:v>272.50200000000001</c:v>
                </c:pt>
                <c:pt idx="2449">
                  <c:v>272.60199999999998</c:v>
                </c:pt>
                <c:pt idx="2450">
                  <c:v>272.702</c:v>
                </c:pt>
                <c:pt idx="2451">
                  <c:v>272.80200000000002</c:v>
                </c:pt>
                <c:pt idx="2452">
                  <c:v>272.90199999999999</c:v>
                </c:pt>
                <c:pt idx="2453">
                  <c:v>273</c:v>
                </c:pt>
                <c:pt idx="2454">
                  <c:v>273.00200000000001</c:v>
                </c:pt>
                <c:pt idx="2455">
                  <c:v>273.10199999999998</c:v>
                </c:pt>
                <c:pt idx="2456">
                  <c:v>273.202</c:v>
                </c:pt>
                <c:pt idx="2457">
                  <c:v>273.30200000000002</c:v>
                </c:pt>
                <c:pt idx="2458">
                  <c:v>273.40199999999999</c:v>
                </c:pt>
                <c:pt idx="2459">
                  <c:v>273.50200000000001</c:v>
                </c:pt>
                <c:pt idx="2460">
                  <c:v>273.60199999999998</c:v>
                </c:pt>
                <c:pt idx="2461">
                  <c:v>273.702</c:v>
                </c:pt>
                <c:pt idx="2462">
                  <c:v>273.80200000000002</c:v>
                </c:pt>
                <c:pt idx="2463">
                  <c:v>273.90199999999999</c:v>
                </c:pt>
                <c:pt idx="2464">
                  <c:v>274</c:v>
                </c:pt>
                <c:pt idx="2465">
                  <c:v>274.00200000000001</c:v>
                </c:pt>
                <c:pt idx="2466">
                  <c:v>274.10199999999998</c:v>
                </c:pt>
                <c:pt idx="2467">
                  <c:v>274.202</c:v>
                </c:pt>
                <c:pt idx="2468">
                  <c:v>274.30200000000002</c:v>
                </c:pt>
                <c:pt idx="2469">
                  <c:v>274.40199999999999</c:v>
                </c:pt>
                <c:pt idx="2470">
                  <c:v>274.50200000000001</c:v>
                </c:pt>
                <c:pt idx="2471">
                  <c:v>274.60199999999998</c:v>
                </c:pt>
                <c:pt idx="2472">
                  <c:v>274.702</c:v>
                </c:pt>
                <c:pt idx="2473">
                  <c:v>274.80200000000002</c:v>
                </c:pt>
                <c:pt idx="2474">
                  <c:v>274.90199999999999</c:v>
                </c:pt>
                <c:pt idx="2475">
                  <c:v>275</c:v>
                </c:pt>
                <c:pt idx="2476">
                  <c:v>275.00200000000001</c:v>
                </c:pt>
                <c:pt idx="2477">
                  <c:v>275.10199999999998</c:v>
                </c:pt>
                <c:pt idx="2478">
                  <c:v>275.202</c:v>
                </c:pt>
                <c:pt idx="2479">
                  <c:v>275.30200000000002</c:v>
                </c:pt>
                <c:pt idx="2480">
                  <c:v>275.40199999999999</c:v>
                </c:pt>
                <c:pt idx="2481">
                  <c:v>275.50200000000001</c:v>
                </c:pt>
                <c:pt idx="2482">
                  <c:v>275.60199999999998</c:v>
                </c:pt>
                <c:pt idx="2483">
                  <c:v>275.702</c:v>
                </c:pt>
                <c:pt idx="2484">
                  <c:v>275.80200000000002</c:v>
                </c:pt>
                <c:pt idx="2485">
                  <c:v>275.90199999999999</c:v>
                </c:pt>
                <c:pt idx="2486">
                  <c:v>276</c:v>
                </c:pt>
                <c:pt idx="2487">
                  <c:v>276.00200000000001</c:v>
                </c:pt>
                <c:pt idx="2488">
                  <c:v>276.10199999999998</c:v>
                </c:pt>
                <c:pt idx="2489">
                  <c:v>276.202</c:v>
                </c:pt>
                <c:pt idx="2490">
                  <c:v>276.30200000000002</c:v>
                </c:pt>
                <c:pt idx="2491">
                  <c:v>276.40199999999999</c:v>
                </c:pt>
                <c:pt idx="2492">
                  <c:v>276.50200000000001</c:v>
                </c:pt>
                <c:pt idx="2493">
                  <c:v>276.60199999999998</c:v>
                </c:pt>
                <c:pt idx="2494">
                  <c:v>276.702</c:v>
                </c:pt>
                <c:pt idx="2495">
                  <c:v>276.80200000000002</c:v>
                </c:pt>
                <c:pt idx="2496">
                  <c:v>276.90199999999999</c:v>
                </c:pt>
                <c:pt idx="2497">
                  <c:v>277</c:v>
                </c:pt>
                <c:pt idx="2498">
                  <c:v>277.00200000000001</c:v>
                </c:pt>
                <c:pt idx="2499">
                  <c:v>277.10199999999998</c:v>
                </c:pt>
                <c:pt idx="2500">
                  <c:v>277.202</c:v>
                </c:pt>
                <c:pt idx="2501">
                  <c:v>277.30200000000002</c:v>
                </c:pt>
                <c:pt idx="2502">
                  <c:v>277.40199999999999</c:v>
                </c:pt>
                <c:pt idx="2503">
                  <c:v>277.50200000000001</c:v>
                </c:pt>
                <c:pt idx="2504">
                  <c:v>277.60199999999998</c:v>
                </c:pt>
                <c:pt idx="2505">
                  <c:v>277.702</c:v>
                </c:pt>
                <c:pt idx="2506">
                  <c:v>277.80200000000002</c:v>
                </c:pt>
                <c:pt idx="2507">
                  <c:v>277.90199999999999</c:v>
                </c:pt>
                <c:pt idx="2508">
                  <c:v>278</c:v>
                </c:pt>
                <c:pt idx="2509">
                  <c:v>278.00200000000001</c:v>
                </c:pt>
                <c:pt idx="2510">
                  <c:v>278.10199999999998</c:v>
                </c:pt>
                <c:pt idx="2511">
                  <c:v>278.202</c:v>
                </c:pt>
                <c:pt idx="2512">
                  <c:v>278.30200000000002</c:v>
                </c:pt>
                <c:pt idx="2513">
                  <c:v>278.40199999999999</c:v>
                </c:pt>
                <c:pt idx="2514">
                  <c:v>278.50200000000001</c:v>
                </c:pt>
                <c:pt idx="2515">
                  <c:v>278.60199999999998</c:v>
                </c:pt>
                <c:pt idx="2516">
                  <c:v>278.702</c:v>
                </c:pt>
                <c:pt idx="2517">
                  <c:v>278.80200000000002</c:v>
                </c:pt>
                <c:pt idx="2518">
                  <c:v>278.90199999999999</c:v>
                </c:pt>
                <c:pt idx="2519">
                  <c:v>279</c:v>
                </c:pt>
                <c:pt idx="2520">
                  <c:v>279.00200000000001</c:v>
                </c:pt>
                <c:pt idx="2521">
                  <c:v>279.10199999999998</c:v>
                </c:pt>
                <c:pt idx="2522">
                  <c:v>279.202</c:v>
                </c:pt>
                <c:pt idx="2523">
                  <c:v>279.30200000000002</c:v>
                </c:pt>
                <c:pt idx="2524">
                  <c:v>279.40199999999999</c:v>
                </c:pt>
                <c:pt idx="2525">
                  <c:v>279.50200000000001</c:v>
                </c:pt>
                <c:pt idx="2526">
                  <c:v>279.60199999999998</c:v>
                </c:pt>
                <c:pt idx="2527">
                  <c:v>279.702</c:v>
                </c:pt>
                <c:pt idx="2528">
                  <c:v>279.80200000000002</c:v>
                </c:pt>
                <c:pt idx="2529">
                  <c:v>279.90199999999999</c:v>
                </c:pt>
                <c:pt idx="2530">
                  <c:v>280</c:v>
                </c:pt>
                <c:pt idx="2531">
                  <c:v>280.00200000000001</c:v>
                </c:pt>
                <c:pt idx="2532">
                  <c:v>280.10199999999998</c:v>
                </c:pt>
                <c:pt idx="2533">
                  <c:v>280.202</c:v>
                </c:pt>
                <c:pt idx="2534">
                  <c:v>280.30200000000002</c:v>
                </c:pt>
                <c:pt idx="2535">
                  <c:v>280.40199999999999</c:v>
                </c:pt>
                <c:pt idx="2536">
                  <c:v>280.50200000000001</c:v>
                </c:pt>
                <c:pt idx="2537">
                  <c:v>280.60199999999998</c:v>
                </c:pt>
                <c:pt idx="2538">
                  <c:v>280.702</c:v>
                </c:pt>
                <c:pt idx="2539">
                  <c:v>280.80200000000002</c:v>
                </c:pt>
                <c:pt idx="2540">
                  <c:v>280.90199999999999</c:v>
                </c:pt>
                <c:pt idx="2541">
                  <c:v>281</c:v>
                </c:pt>
                <c:pt idx="2542">
                  <c:v>281.00200000000001</c:v>
                </c:pt>
                <c:pt idx="2543">
                  <c:v>281.10199999999998</c:v>
                </c:pt>
                <c:pt idx="2544">
                  <c:v>281.202</c:v>
                </c:pt>
                <c:pt idx="2545">
                  <c:v>281.30200000000002</c:v>
                </c:pt>
                <c:pt idx="2546">
                  <c:v>281.40199999999999</c:v>
                </c:pt>
                <c:pt idx="2547">
                  <c:v>281.50200000000001</c:v>
                </c:pt>
                <c:pt idx="2548">
                  <c:v>281.60199999999998</c:v>
                </c:pt>
                <c:pt idx="2549">
                  <c:v>281.702</c:v>
                </c:pt>
                <c:pt idx="2550">
                  <c:v>281.80200000000002</c:v>
                </c:pt>
                <c:pt idx="2551">
                  <c:v>281.90199999999999</c:v>
                </c:pt>
                <c:pt idx="2552">
                  <c:v>282</c:v>
                </c:pt>
                <c:pt idx="2553">
                  <c:v>282.00200000000001</c:v>
                </c:pt>
                <c:pt idx="2554">
                  <c:v>282.10199999999998</c:v>
                </c:pt>
                <c:pt idx="2555">
                  <c:v>282.202</c:v>
                </c:pt>
                <c:pt idx="2556">
                  <c:v>282.30200000000002</c:v>
                </c:pt>
                <c:pt idx="2557">
                  <c:v>282.40199999999999</c:v>
                </c:pt>
                <c:pt idx="2558">
                  <c:v>282.50200000000001</c:v>
                </c:pt>
                <c:pt idx="2559">
                  <c:v>282.60199999999998</c:v>
                </c:pt>
                <c:pt idx="2560">
                  <c:v>282.702</c:v>
                </c:pt>
                <c:pt idx="2561">
                  <c:v>282.80200000000002</c:v>
                </c:pt>
                <c:pt idx="2562">
                  <c:v>282.90199999999999</c:v>
                </c:pt>
                <c:pt idx="2563">
                  <c:v>283</c:v>
                </c:pt>
                <c:pt idx="2564">
                  <c:v>283.00200000000001</c:v>
                </c:pt>
                <c:pt idx="2565">
                  <c:v>283.10199999999998</c:v>
                </c:pt>
                <c:pt idx="2566">
                  <c:v>283.202</c:v>
                </c:pt>
                <c:pt idx="2567">
                  <c:v>283.30200000000002</c:v>
                </c:pt>
                <c:pt idx="2568">
                  <c:v>283.40199999999999</c:v>
                </c:pt>
                <c:pt idx="2569">
                  <c:v>283.50200000000001</c:v>
                </c:pt>
                <c:pt idx="2570">
                  <c:v>283.60199999999998</c:v>
                </c:pt>
                <c:pt idx="2571">
                  <c:v>283.702</c:v>
                </c:pt>
                <c:pt idx="2572">
                  <c:v>283.80200000000002</c:v>
                </c:pt>
                <c:pt idx="2573">
                  <c:v>283.90199999999999</c:v>
                </c:pt>
                <c:pt idx="2574">
                  <c:v>284</c:v>
                </c:pt>
                <c:pt idx="2575">
                  <c:v>284.00200000000001</c:v>
                </c:pt>
                <c:pt idx="2576">
                  <c:v>284.10199999999998</c:v>
                </c:pt>
                <c:pt idx="2577">
                  <c:v>284.202</c:v>
                </c:pt>
                <c:pt idx="2578">
                  <c:v>284.30200000000002</c:v>
                </c:pt>
                <c:pt idx="2579">
                  <c:v>284.40199999999999</c:v>
                </c:pt>
                <c:pt idx="2580">
                  <c:v>284.50200000000001</c:v>
                </c:pt>
                <c:pt idx="2581">
                  <c:v>284.60199999999998</c:v>
                </c:pt>
                <c:pt idx="2582">
                  <c:v>284.702</c:v>
                </c:pt>
                <c:pt idx="2583">
                  <c:v>284.80200000000002</c:v>
                </c:pt>
                <c:pt idx="2584">
                  <c:v>284.90199999999999</c:v>
                </c:pt>
                <c:pt idx="2585">
                  <c:v>285</c:v>
                </c:pt>
                <c:pt idx="2586">
                  <c:v>285.00200000000001</c:v>
                </c:pt>
                <c:pt idx="2587">
                  <c:v>285.10199999999998</c:v>
                </c:pt>
                <c:pt idx="2588">
                  <c:v>285.202</c:v>
                </c:pt>
                <c:pt idx="2589">
                  <c:v>285.30200000000002</c:v>
                </c:pt>
                <c:pt idx="2590">
                  <c:v>285.40199999999999</c:v>
                </c:pt>
                <c:pt idx="2591">
                  <c:v>285.50200000000001</c:v>
                </c:pt>
                <c:pt idx="2592">
                  <c:v>285.60199999999998</c:v>
                </c:pt>
                <c:pt idx="2593">
                  <c:v>285.702</c:v>
                </c:pt>
                <c:pt idx="2594">
                  <c:v>285.80200000000002</c:v>
                </c:pt>
                <c:pt idx="2595">
                  <c:v>285.90199999999999</c:v>
                </c:pt>
                <c:pt idx="2596">
                  <c:v>286</c:v>
                </c:pt>
                <c:pt idx="2597">
                  <c:v>286.00200000000001</c:v>
                </c:pt>
                <c:pt idx="2598">
                  <c:v>286.10199999999998</c:v>
                </c:pt>
                <c:pt idx="2599">
                  <c:v>286.202</c:v>
                </c:pt>
                <c:pt idx="2600">
                  <c:v>286.30200000000002</c:v>
                </c:pt>
                <c:pt idx="2601">
                  <c:v>286.40199999999999</c:v>
                </c:pt>
                <c:pt idx="2602">
                  <c:v>286.50200000000001</c:v>
                </c:pt>
                <c:pt idx="2603">
                  <c:v>286.60199999999998</c:v>
                </c:pt>
                <c:pt idx="2604">
                  <c:v>286.702</c:v>
                </c:pt>
                <c:pt idx="2605">
                  <c:v>286.80200000000002</c:v>
                </c:pt>
                <c:pt idx="2606">
                  <c:v>286.90199999999999</c:v>
                </c:pt>
                <c:pt idx="2607">
                  <c:v>287</c:v>
                </c:pt>
                <c:pt idx="2608">
                  <c:v>287.00200000000001</c:v>
                </c:pt>
                <c:pt idx="2609">
                  <c:v>287.10199999999998</c:v>
                </c:pt>
                <c:pt idx="2610">
                  <c:v>287.202</c:v>
                </c:pt>
                <c:pt idx="2611">
                  <c:v>287.30200000000002</c:v>
                </c:pt>
                <c:pt idx="2612">
                  <c:v>287.40199999999999</c:v>
                </c:pt>
                <c:pt idx="2613">
                  <c:v>287.50200000000001</c:v>
                </c:pt>
                <c:pt idx="2614">
                  <c:v>287.60199999999998</c:v>
                </c:pt>
                <c:pt idx="2615">
                  <c:v>287.702</c:v>
                </c:pt>
                <c:pt idx="2616">
                  <c:v>287.80200000000002</c:v>
                </c:pt>
                <c:pt idx="2617">
                  <c:v>287.90199999999999</c:v>
                </c:pt>
                <c:pt idx="2618">
                  <c:v>288</c:v>
                </c:pt>
                <c:pt idx="2619">
                  <c:v>288.00200000000001</c:v>
                </c:pt>
                <c:pt idx="2620">
                  <c:v>288.10199999999998</c:v>
                </c:pt>
                <c:pt idx="2621">
                  <c:v>288.202</c:v>
                </c:pt>
                <c:pt idx="2622">
                  <c:v>288.30200000000002</c:v>
                </c:pt>
                <c:pt idx="2623">
                  <c:v>288.40199999999999</c:v>
                </c:pt>
                <c:pt idx="2624">
                  <c:v>288.50200000000001</c:v>
                </c:pt>
                <c:pt idx="2625">
                  <c:v>288.60199999999998</c:v>
                </c:pt>
                <c:pt idx="2626">
                  <c:v>288.702</c:v>
                </c:pt>
                <c:pt idx="2627">
                  <c:v>288.80200000000002</c:v>
                </c:pt>
                <c:pt idx="2628">
                  <c:v>288.90199999999999</c:v>
                </c:pt>
                <c:pt idx="2629">
                  <c:v>289</c:v>
                </c:pt>
                <c:pt idx="2630">
                  <c:v>289.00200000000001</c:v>
                </c:pt>
                <c:pt idx="2631">
                  <c:v>289.10199999999998</c:v>
                </c:pt>
                <c:pt idx="2632">
                  <c:v>289.202</c:v>
                </c:pt>
                <c:pt idx="2633">
                  <c:v>289.30200000000002</c:v>
                </c:pt>
                <c:pt idx="2634">
                  <c:v>289.40199999999999</c:v>
                </c:pt>
                <c:pt idx="2635">
                  <c:v>289.50200000000001</c:v>
                </c:pt>
                <c:pt idx="2636">
                  <c:v>289.60199999999998</c:v>
                </c:pt>
                <c:pt idx="2637">
                  <c:v>289.702</c:v>
                </c:pt>
                <c:pt idx="2638">
                  <c:v>289.80200000000002</c:v>
                </c:pt>
                <c:pt idx="2639">
                  <c:v>289.90199999999999</c:v>
                </c:pt>
                <c:pt idx="2640">
                  <c:v>290</c:v>
                </c:pt>
                <c:pt idx="2641">
                  <c:v>290.00200000000001</c:v>
                </c:pt>
                <c:pt idx="2642">
                  <c:v>290.10199999999998</c:v>
                </c:pt>
                <c:pt idx="2643">
                  <c:v>290.202</c:v>
                </c:pt>
                <c:pt idx="2644">
                  <c:v>290.30200000000002</c:v>
                </c:pt>
                <c:pt idx="2645">
                  <c:v>290.40199999999999</c:v>
                </c:pt>
                <c:pt idx="2646">
                  <c:v>290.50200000000001</c:v>
                </c:pt>
                <c:pt idx="2647">
                  <c:v>290.60199999999998</c:v>
                </c:pt>
                <c:pt idx="2648">
                  <c:v>290.702</c:v>
                </c:pt>
                <c:pt idx="2649">
                  <c:v>290.80200000000002</c:v>
                </c:pt>
                <c:pt idx="2650">
                  <c:v>290.90199999999999</c:v>
                </c:pt>
                <c:pt idx="2651">
                  <c:v>291</c:v>
                </c:pt>
                <c:pt idx="2652">
                  <c:v>291.00200000000001</c:v>
                </c:pt>
                <c:pt idx="2653">
                  <c:v>291.10199999999998</c:v>
                </c:pt>
                <c:pt idx="2654">
                  <c:v>291.202</c:v>
                </c:pt>
                <c:pt idx="2655">
                  <c:v>291.30200000000002</c:v>
                </c:pt>
                <c:pt idx="2656">
                  <c:v>291.40199999999999</c:v>
                </c:pt>
                <c:pt idx="2657">
                  <c:v>291.50200000000001</c:v>
                </c:pt>
                <c:pt idx="2658">
                  <c:v>291.60199999999998</c:v>
                </c:pt>
                <c:pt idx="2659">
                  <c:v>291.702</c:v>
                </c:pt>
                <c:pt idx="2660">
                  <c:v>291.80200000000002</c:v>
                </c:pt>
                <c:pt idx="2661">
                  <c:v>291.90199999999999</c:v>
                </c:pt>
                <c:pt idx="2662">
                  <c:v>292</c:v>
                </c:pt>
                <c:pt idx="2663">
                  <c:v>292.00200000000001</c:v>
                </c:pt>
                <c:pt idx="2664">
                  <c:v>292.10199999999998</c:v>
                </c:pt>
                <c:pt idx="2665">
                  <c:v>292.202</c:v>
                </c:pt>
                <c:pt idx="2666">
                  <c:v>292.30200000000002</c:v>
                </c:pt>
                <c:pt idx="2667">
                  <c:v>292.40199999999999</c:v>
                </c:pt>
                <c:pt idx="2668">
                  <c:v>292.50200000000001</c:v>
                </c:pt>
                <c:pt idx="2669">
                  <c:v>292.60199999999998</c:v>
                </c:pt>
                <c:pt idx="2670">
                  <c:v>292.702</c:v>
                </c:pt>
                <c:pt idx="2671">
                  <c:v>292.80200000000002</c:v>
                </c:pt>
                <c:pt idx="2672">
                  <c:v>292.90199999999999</c:v>
                </c:pt>
                <c:pt idx="2673">
                  <c:v>293</c:v>
                </c:pt>
                <c:pt idx="2674">
                  <c:v>293.00200000000001</c:v>
                </c:pt>
                <c:pt idx="2675">
                  <c:v>293.10199999999998</c:v>
                </c:pt>
                <c:pt idx="2676">
                  <c:v>293.202</c:v>
                </c:pt>
                <c:pt idx="2677">
                  <c:v>293.30200000000002</c:v>
                </c:pt>
                <c:pt idx="2678">
                  <c:v>293.40199999999999</c:v>
                </c:pt>
                <c:pt idx="2679">
                  <c:v>293.50200000000001</c:v>
                </c:pt>
                <c:pt idx="2680">
                  <c:v>293.60199999999998</c:v>
                </c:pt>
                <c:pt idx="2681">
                  <c:v>293.702</c:v>
                </c:pt>
                <c:pt idx="2682">
                  <c:v>293.80200000000002</c:v>
                </c:pt>
                <c:pt idx="2683">
                  <c:v>293.90199999999999</c:v>
                </c:pt>
                <c:pt idx="2684">
                  <c:v>294</c:v>
                </c:pt>
                <c:pt idx="2685">
                  <c:v>294.00200000000001</c:v>
                </c:pt>
                <c:pt idx="2686">
                  <c:v>294.10199999999998</c:v>
                </c:pt>
                <c:pt idx="2687">
                  <c:v>294.202</c:v>
                </c:pt>
                <c:pt idx="2688">
                  <c:v>294.30200000000002</c:v>
                </c:pt>
                <c:pt idx="2689">
                  <c:v>294.40199999999999</c:v>
                </c:pt>
                <c:pt idx="2690">
                  <c:v>294.50200000000001</c:v>
                </c:pt>
                <c:pt idx="2691">
                  <c:v>294.60199999999998</c:v>
                </c:pt>
                <c:pt idx="2692">
                  <c:v>294.702</c:v>
                </c:pt>
                <c:pt idx="2693">
                  <c:v>294.80200000000002</c:v>
                </c:pt>
                <c:pt idx="2694">
                  <c:v>294.90199999999999</c:v>
                </c:pt>
                <c:pt idx="2695">
                  <c:v>295</c:v>
                </c:pt>
                <c:pt idx="2696">
                  <c:v>295.00200000000001</c:v>
                </c:pt>
                <c:pt idx="2697">
                  <c:v>295.10199999999998</c:v>
                </c:pt>
                <c:pt idx="2698">
                  <c:v>295.202</c:v>
                </c:pt>
                <c:pt idx="2699">
                  <c:v>295.30200000000002</c:v>
                </c:pt>
                <c:pt idx="2700">
                  <c:v>295.40199999999999</c:v>
                </c:pt>
                <c:pt idx="2701">
                  <c:v>295.50200000000001</c:v>
                </c:pt>
                <c:pt idx="2702">
                  <c:v>295.60199999999998</c:v>
                </c:pt>
                <c:pt idx="2703">
                  <c:v>295.702</c:v>
                </c:pt>
                <c:pt idx="2704">
                  <c:v>295.80200000000002</c:v>
                </c:pt>
                <c:pt idx="2705">
                  <c:v>295.90199999999999</c:v>
                </c:pt>
                <c:pt idx="2706">
                  <c:v>296</c:v>
                </c:pt>
                <c:pt idx="2707">
                  <c:v>296.00200000000001</c:v>
                </c:pt>
                <c:pt idx="2708">
                  <c:v>296.10199999999998</c:v>
                </c:pt>
                <c:pt idx="2709">
                  <c:v>296.202</c:v>
                </c:pt>
                <c:pt idx="2710">
                  <c:v>296.30200000000002</c:v>
                </c:pt>
                <c:pt idx="2711">
                  <c:v>296.40199999999999</c:v>
                </c:pt>
                <c:pt idx="2712">
                  <c:v>296.50200000000001</c:v>
                </c:pt>
                <c:pt idx="2713">
                  <c:v>296.60199999999998</c:v>
                </c:pt>
                <c:pt idx="2714">
                  <c:v>296.702</c:v>
                </c:pt>
                <c:pt idx="2715">
                  <c:v>296.80200000000002</c:v>
                </c:pt>
                <c:pt idx="2716">
                  <c:v>296.90199999999999</c:v>
                </c:pt>
                <c:pt idx="2717">
                  <c:v>297</c:v>
                </c:pt>
                <c:pt idx="2718">
                  <c:v>297.00200000000001</c:v>
                </c:pt>
                <c:pt idx="2719">
                  <c:v>297.10199999999998</c:v>
                </c:pt>
                <c:pt idx="2720">
                  <c:v>297.202</c:v>
                </c:pt>
                <c:pt idx="2721">
                  <c:v>297.30200000000002</c:v>
                </c:pt>
                <c:pt idx="2722">
                  <c:v>297.40199999999999</c:v>
                </c:pt>
                <c:pt idx="2723">
                  <c:v>297.50200000000001</c:v>
                </c:pt>
                <c:pt idx="2724">
                  <c:v>297.60199999999998</c:v>
                </c:pt>
                <c:pt idx="2725">
                  <c:v>297.702</c:v>
                </c:pt>
                <c:pt idx="2726">
                  <c:v>297.80200000000002</c:v>
                </c:pt>
                <c:pt idx="2727">
                  <c:v>297.90199999999999</c:v>
                </c:pt>
                <c:pt idx="2728">
                  <c:v>298</c:v>
                </c:pt>
                <c:pt idx="2729">
                  <c:v>298.00200000000001</c:v>
                </c:pt>
                <c:pt idx="2730">
                  <c:v>298.10199999999998</c:v>
                </c:pt>
                <c:pt idx="2731">
                  <c:v>298.202</c:v>
                </c:pt>
                <c:pt idx="2732">
                  <c:v>298.30200000000002</c:v>
                </c:pt>
                <c:pt idx="2733">
                  <c:v>298.40199999999999</c:v>
                </c:pt>
                <c:pt idx="2734">
                  <c:v>298.50200000000001</c:v>
                </c:pt>
                <c:pt idx="2735">
                  <c:v>298.60199999999998</c:v>
                </c:pt>
                <c:pt idx="2736">
                  <c:v>298.702</c:v>
                </c:pt>
                <c:pt idx="2737">
                  <c:v>298.80200000000002</c:v>
                </c:pt>
                <c:pt idx="2738">
                  <c:v>298.90199999999999</c:v>
                </c:pt>
                <c:pt idx="2739">
                  <c:v>299</c:v>
                </c:pt>
                <c:pt idx="2740">
                  <c:v>299.00200000000001</c:v>
                </c:pt>
                <c:pt idx="2741">
                  <c:v>299.10199999999998</c:v>
                </c:pt>
                <c:pt idx="2742">
                  <c:v>299.202</c:v>
                </c:pt>
                <c:pt idx="2743">
                  <c:v>299.30200000000002</c:v>
                </c:pt>
                <c:pt idx="2744">
                  <c:v>299.40199999999999</c:v>
                </c:pt>
                <c:pt idx="2745">
                  <c:v>299.50200000000001</c:v>
                </c:pt>
                <c:pt idx="2746">
                  <c:v>299.60199999999998</c:v>
                </c:pt>
                <c:pt idx="2747">
                  <c:v>299.702</c:v>
                </c:pt>
                <c:pt idx="2748">
                  <c:v>299.80200000000002</c:v>
                </c:pt>
                <c:pt idx="2749">
                  <c:v>299.90199999999999</c:v>
                </c:pt>
                <c:pt idx="2750">
                  <c:v>300</c:v>
                </c:pt>
                <c:pt idx="2751">
                  <c:v>300.00200000000001</c:v>
                </c:pt>
                <c:pt idx="2752">
                  <c:v>300.10199999999998</c:v>
                </c:pt>
                <c:pt idx="2753">
                  <c:v>300.202</c:v>
                </c:pt>
                <c:pt idx="2754">
                  <c:v>300.30200000000002</c:v>
                </c:pt>
                <c:pt idx="2755">
                  <c:v>300.40199999999999</c:v>
                </c:pt>
                <c:pt idx="2756">
                  <c:v>300.50200000000001</c:v>
                </c:pt>
                <c:pt idx="2757">
                  <c:v>300.60199999999998</c:v>
                </c:pt>
                <c:pt idx="2758">
                  <c:v>300.702</c:v>
                </c:pt>
                <c:pt idx="2759">
                  <c:v>300.80200000000002</c:v>
                </c:pt>
                <c:pt idx="2760">
                  <c:v>300.90199999999999</c:v>
                </c:pt>
                <c:pt idx="2761">
                  <c:v>301</c:v>
                </c:pt>
                <c:pt idx="2762">
                  <c:v>301.00200000000001</c:v>
                </c:pt>
                <c:pt idx="2763">
                  <c:v>301.10199999999998</c:v>
                </c:pt>
                <c:pt idx="2764">
                  <c:v>301.202</c:v>
                </c:pt>
                <c:pt idx="2765">
                  <c:v>301.30200000000002</c:v>
                </c:pt>
                <c:pt idx="2766">
                  <c:v>301.40199999999999</c:v>
                </c:pt>
                <c:pt idx="2767">
                  <c:v>301.50200000000001</c:v>
                </c:pt>
                <c:pt idx="2768">
                  <c:v>301.60199999999998</c:v>
                </c:pt>
                <c:pt idx="2769">
                  <c:v>301.702</c:v>
                </c:pt>
                <c:pt idx="2770">
                  <c:v>301.80200000000002</c:v>
                </c:pt>
                <c:pt idx="2771">
                  <c:v>301.90199999999999</c:v>
                </c:pt>
                <c:pt idx="2772">
                  <c:v>302</c:v>
                </c:pt>
                <c:pt idx="2773">
                  <c:v>302.00200000000001</c:v>
                </c:pt>
                <c:pt idx="2774">
                  <c:v>302.10199999999998</c:v>
                </c:pt>
                <c:pt idx="2775">
                  <c:v>302.202</c:v>
                </c:pt>
                <c:pt idx="2776">
                  <c:v>302.30200000000002</c:v>
                </c:pt>
                <c:pt idx="2777">
                  <c:v>302.40199999999999</c:v>
                </c:pt>
                <c:pt idx="2778">
                  <c:v>302.50200000000001</c:v>
                </c:pt>
                <c:pt idx="2779">
                  <c:v>302.60199999999998</c:v>
                </c:pt>
                <c:pt idx="2780">
                  <c:v>302.702</c:v>
                </c:pt>
                <c:pt idx="2781">
                  <c:v>302.80200000000002</c:v>
                </c:pt>
                <c:pt idx="2782">
                  <c:v>302.90199999999999</c:v>
                </c:pt>
                <c:pt idx="2783">
                  <c:v>303</c:v>
                </c:pt>
                <c:pt idx="2784">
                  <c:v>303.00200000000001</c:v>
                </c:pt>
                <c:pt idx="2785">
                  <c:v>303.10199999999998</c:v>
                </c:pt>
                <c:pt idx="2786">
                  <c:v>303.202</c:v>
                </c:pt>
                <c:pt idx="2787">
                  <c:v>303.30200000000002</c:v>
                </c:pt>
                <c:pt idx="2788">
                  <c:v>303.40199999999999</c:v>
                </c:pt>
                <c:pt idx="2789">
                  <c:v>303.50200000000001</c:v>
                </c:pt>
                <c:pt idx="2790">
                  <c:v>303.60199999999998</c:v>
                </c:pt>
                <c:pt idx="2791">
                  <c:v>303.702</c:v>
                </c:pt>
                <c:pt idx="2792">
                  <c:v>303.80200000000002</c:v>
                </c:pt>
                <c:pt idx="2793">
                  <c:v>303.90199999999999</c:v>
                </c:pt>
                <c:pt idx="2794">
                  <c:v>304</c:v>
                </c:pt>
                <c:pt idx="2795">
                  <c:v>304.00200000000001</c:v>
                </c:pt>
                <c:pt idx="2796">
                  <c:v>304.10199999999998</c:v>
                </c:pt>
                <c:pt idx="2797">
                  <c:v>304.202</c:v>
                </c:pt>
                <c:pt idx="2798">
                  <c:v>304.30200000000002</c:v>
                </c:pt>
                <c:pt idx="2799">
                  <c:v>304.40199999999999</c:v>
                </c:pt>
                <c:pt idx="2800">
                  <c:v>304.50200000000001</c:v>
                </c:pt>
                <c:pt idx="2801">
                  <c:v>304.60199999999998</c:v>
                </c:pt>
                <c:pt idx="2802">
                  <c:v>304.702</c:v>
                </c:pt>
                <c:pt idx="2803">
                  <c:v>304.80200000000002</c:v>
                </c:pt>
                <c:pt idx="2804">
                  <c:v>304.90199999999999</c:v>
                </c:pt>
                <c:pt idx="2805">
                  <c:v>305</c:v>
                </c:pt>
                <c:pt idx="2806">
                  <c:v>305.00200000000001</c:v>
                </c:pt>
                <c:pt idx="2807">
                  <c:v>305.10199999999998</c:v>
                </c:pt>
                <c:pt idx="2808">
                  <c:v>305.202</c:v>
                </c:pt>
                <c:pt idx="2809">
                  <c:v>305.30200000000002</c:v>
                </c:pt>
                <c:pt idx="2810">
                  <c:v>305.40199999999999</c:v>
                </c:pt>
                <c:pt idx="2811">
                  <c:v>305.50200000000001</c:v>
                </c:pt>
                <c:pt idx="2812">
                  <c:v>305.60199999999998</c:v>
                </c:pt>
                <c:pt idx="2813">
                  <c:v>305.702</c:v>
                </c:pt>
                <c:pt idx="2814">
                  <c:v>305.80200000000002</c:v>
                </c:pt>
                <c:pt idx="2815">
                  <c:v>305.90199999999999</c:v>
                </c:pt>
                <c:pt idx="2816">
                  <c:v>306</c:v>
                </c:pt>
                <c:pt idx="2817">
                  <c:v>306.00200000000001</c:v>
                </c:pt>
                <c:pt idx="2818">
                  <c:v>306.10199999999998</c:v>
                </c:pt>
                <c:pt idx="2819">
                  <c:v>306.202</c:v>
                </c:pt>
                <c:pt idx="2820">
                  <c:v>306.30200000000002</c:v>
                </c:pt>
                <c:pt idx="2821">
                  <c:v>306.40199999999999</c:v>
                </c:pt>
                <c:pt idx="2822">
                  <c:v>306.50200000000001</c:v>
                </c:pt>
                <c:pt idx="2823">
                  <c:v>306.60199999999998</c:v>
                </c:pt>
                <c:pt idx="2824">
                  <c:v>306.702</c:v>
                </c:pt>
                <c:pt idx="2825">
                  <c:v>306.80200000000002</c:v>
                </c:pt>
                <c:pt idx="2826">
                  <c:v>306.90199999999999</c:v>
                </c:pt>
                <c:pt idx="2827">
                  <c:v>307</c:v>
                </c:pt>
                <c:pt idx="2828">
                  <c:v>307.00200000000001</c:v>
                </c:pt>
                <c:pt idx="2829">
                  <c:v>307.10199999999998</c:v>
                </c:pt>
                <c:pt idx="2830">
                  <c:v>307.202</c:v>
                </c:pt>
                <c:pt idx="2831">
                  <c:v>307.30200000000002</c:v>
                </c:pt>
                <c:pt idx="2832">
                  <c:v>307.40199999999999</c:v>
                </c:pt>
                <c:pt idx="2833">
                  <c:v>307.50200000000001</c:v>
                </c:pt>
                <c:pt idx="2834">
                  <c:v>307.60199999999998</c:v>
                </c:pt>
                <c:pt idx="2835">
                  <c:v>307.702</c:v>
                </c:pt>
                <c:pt idx="2836">
                  <c:v>307.80200000000002</c:v>
                </c:pt>
                <c:pt idx="2837">
                  <c:v>307.90199999999999</c:v>
                </c:pt>
                <c:pt idx="2838">
                  <c:v>308</c:v>
                </c:pt>
                <c:pt idx="2839">
                  <c:v>308.00200000000001</c:v>
                </c:pt>
                <c:pt idx="2840">
                  <c:v>308.10199999999998</c:v>
                </c:pt>
                <c:pt idx="2841">
                  <c:v>308.202</c:v>
                </c:pt>
                <c:pt idx="2842">
                  <c:v>308.30200000000002</c:v>
                </c:pt>
                <c:pt idx="2843">
                  <c:v>308.40199999999999</c:v>
                </c:pt>
                <c:pt idx="2844">
                  <c:v>308.50200000000001</c:v>
                </c:pt>
                <c:pt idx="2845">
                  <c:v>308.60199999999998</c:v>
                </c:pt>
                <c:pt idx="2846">
                  <c:v>308.702</c:v>
                </c:pt>
                <c:pt idx="2847">
                  <c:v>308.80200000000002</c:v>
                </c:pt>
                <c:pt idx="2848">
                  <c:v>308.90199999999999</c:v>
                </c:pt>
                <c:pt idx="2849">
                  <c:v>309</c:v>
                </c:pt>
                <c:pt idx="2850">
                  <c:v>309.00200000000001</c:v>
                </c:pt>
                <c:pt idx="2851">
                  <c:v>309.10199999999998</c:v>
                </c:pt>
                <c:pt idx="2852">
                  <c:v>309.202</c:v>
                </c:pt>
                <c:pt idx="2853">
                  <c:v>309.30200000000002</c:v>
                </c:pt>
                <c:pt idx="2854">
                  <c:v>309.40199999999999</c:v>
                </c:pt>
                <c:pt idx="2855">
                  <c:v>309.50200000000001</c:v>
                </c:pt>
                <c:pt idx="2856">
                  <c:v>309.60199999999998</c:v>
                </c:pt>
                <c:pt idx="2857">
                  <c:v>309.702</c:v>
                </c:pt>
                <c:pt idx="2858">
                  <c:v>309.80200000000002</c:v>
                </c:pt>
                <c:pt idx="2859">
                  <c:v>309.90199999999999</c:v>
                </c:pt>
                <c:pt idx="2860">
                  <c:v>310</c:v>
                </c:pt>
                <c:pt idx="2861">
                  <c:v>310.00200000000001</c:v>
                </c:pt>
                <c:pt idx="2862">
                  <c:v>310.10199999999998</c:v>
                </c:pt>
                <c:pt idx="2863">
                  <c:v>310.202</c:v>
                </c:pt>
                <c:pt idx="2864">
                  <c:v>310.30200000000002</c:v>
                </c:pt>
                <c:pt idx="2865">
                  <c:v>310.40199999999999</c:v>
                </c:pt>
                <c:pt idx="2866">
                  <c:v>310.50200000000001</c:v>
                </c:pt>
                <c:pt idx="2867">
                  <c:v>310.60199999999998</c:v>
                </c:pt>
                <c:pt idx="2868">
                  <c:v>310.702</c:v>
                </c:pt>
                <c:pt idx="2869">
                  <c:v>310.80200000000002</c:v>
                </c:pt>
                <c:pt idx="2870">
                  <c:v>310.90199999999999</c:v>
                </c:pt>
                <c:pt idx="2871">
                  <c:v>311</c:v>
                </c:pt>
                <c:pt idx="2872">
                  <c:v>311.00200000000001</c:v>
                </c:pt>
                <c:pt idx="2873">
                  <c:v>311.10199999999998</c:v>
                </c:pt>
                <c:pt idx="2874">
                  <c:v>311.202</c:v>
                </c:pt>
                <c:pt idx="2875">
                  <c:v>311.30200000000002</c:v>
                </c:pt>
                <c:pt idx="2876">
                  <c:v>311.40199999999999</c:v>
                </c:pt>
                <c:pt idx="2877">
                  <c:v>311.50200000000001</c:v>
                </c:pt>
                <c:pt idx="2878">
                  <c:v>311.60199999999998</c:v>
                </c:pt>
                <c:pt idx="2879">
                  <c:v>311.702</c:v>
                </c:pt>
                <c:pt idx="2880">
                  <c:v>311.80200000000002</c:v>
                </c:pt>
                <c:pt idx="2881">
                  <c:v>311.90199999999999</c:v>
                </c:pt>
                <c:pt idx="2882">
                  <c:v>312</c:v>
                </c:pt>
                <c:pt idx="2883">
                  <c:v>312.00200000000001</c:v>
                </c:pt>
                <c:pt idx="2884">
                  <c:v>312.10199999999998</c:v>
                </c:pt>
                <c:pt idx="2885">
                  <c:v>312.202</c:v>
                </c:pt>
                <c:pt idx="2886">
                  <c:v>312.30200000000002</c:v>
                </c:pt>
                <c:pt idx="2887">
                  <c:v>312.40199999999999</c:v>
                </c:pt>
                <c:pt idx="2888">
                  <c:v>312.50200000000001</c:v>
                </c:pt>
                <c:pt idx="2889">
                  <c:v>312.60199999999998</c:v>
                </c:pt>
                <c:pt idx="2890">
                  <c:v>312.702</c:v>
                </c:pt>
                <c:pt idx="2891">
                  <c:v>312.80200000000002</c:v>
                </c:pt>
                <c:pt idx="2892">
                  <c:v>312.90199999999999</c:v>
                </c:pt>
                <c:pt idx="2893">
                  <c:v>313</c:v>
                </c:pt>
                <c:pt idx="2894">
                  <c:v>313.00200000000001</c:v>
                </c:pt>
                <c:pt idx="2895">
                  <c:v>313.10199999999998</c:v>
                </c:pt>
                <c:pt idx="2896">
                  <c:v>313.202</c:v>
                </c:pt>
                <c:pt idx="2897">
                  <c:v>313.30200000000002</c:v>
                </c:pt>
                <c:pt idx="2898">
                  <c:v>313.40199999999999</c:v>
                </c:pt>
                <c:pt idx="2899">
                  <c:v>313.50200000000001</c:v>
                </c:pt>
                <c:pt idx="2900">
                  <c:v>313.60199999999998</c:v>
                </c:pt>
                <c:pt idx="2901">
                  <c:v>313.702</c:v>
                </c:pt>
                <c:pt idx="2902">
                  <c:v>313.80200000000002</c:v>
                </c:pt>
                <c:pt idx="2903">
                  <c:v>313.90199999999999</c:v>
                </c:pt>
                <c:pt idx="2904">
                  <c:v>314</c:v>
                </c:pt>
                <c:pt idx="2905">
                  <c:v>314.00200000000001</c:v>
                </c:pt>
                <c:pt idx="2906">
                  <c:v>314.10199999999998</c:v>
                </c:pt>
                <c:pt idx="2907">
                  <c:v>314.202</c:v>
                </c:pt>
                <c:pt idx="2908">
                  <c:v>314.30200000000002</c:v>
                </c:pt>
                <c:pt idx="2909">
                  <c:v>314.40199999999999</c:v>
                </c:pt>
                <c:pt idx="2910">
                  <c:v>314.50200000000001</c:v>
                </c:pt>
                <c:pt idx="2911">
                  <c:v>314.60199999999998</c:v>
                </c:pt>
                <c:pt idx="2912">
                  <c:v>314.702</c:v>
                </c:pt>
                <c:pt idx="2913">
                  <c:v>314.80200000000002</c:v>
                </c:pt>
                <c:pt idx="2914">
                  <c:v>314.90199999999999</c:v>
                </c:pt>
                <c:pt idx="2915">
                  <c:v>315</c:v>
                </c:pt>
                <c:pt idx="2916">
                  <c:v>315.00200000000001</c:v>
                </c:pt>
                <c:pt idx="2917">
                  <c:v>315.10199999999998</c:v>
                </c:pt>
                <c:pt idx="2918">
                  <c:v>315.202</c:v>
                </c:pt>
                <c:pt idx="2919">
                  <c:v>315.30200000000002</c:v>
                </c:pt>
                <c:pt idx="2920">
                  <c:v>315.40199999999999</c:v>
                </c:pt>
                <c:pt idx="2921">
                  <c:v>315.50200000000001</c:v>
                </c:pt>
                <c:pt idx="2922">
                  <c:v>315.60199999999998</c:v>
                </c:pt>
                <c:pt idx="2923">
                  <c:v>315.702</c:v>
                </c:pt>
                <c:pt idx="2924">
                  <c:v>315.80200000000002</c:v>
                </c:pt>
                <c:pt idx="2925">
                  <c:v>315.90199999999999</c:v>
                </c:pt>
                <c:pt idx="2926">
                  <c:v>316</c:v>
                </c:pt>
                <c:pt idx="2927">
                  <c:v>316.00200000000001</c:v>
                </c:pt>
                <c:pt idx="2928">
                  <c:v>316.10199999999998</c:v>
                </c:pt>
                <c:pt idx="2929">
                  <c:v>316.202</c:v>
                </c:pt>
                <c:pt idx="2930">
                  <c:v>316.30200000000002</c:v>
                </c:pt>
                <c:pt idx="2931">
                  <c:v>316.40199999999999</c:v>
                </c:pt>
                <c:pt idx="2932">
                  <c:v>316.50200000000001</c:v>
                </c:pt>
                <c:pt idx="2933">
                  <c:v>316.60199999999998</c:v>
                </c:pt>
                <c:pt idx="2934">
                  <c:v>316.702</c:v>
                </c:pt>
                <c:pt idx="2935">
                  <c:v>316.80200000000002</c:v>
                </c:pt>
                <c:pt idx="2936">
                  <c:v>316.90199999999999</c:v>
                </c:pt>
                <c:pt idx="2937">
                  <c:v>317</c:v>
                </c:pt>
                <c:pt idx="2938">
                  <c:v>317.00200000000001</c:v>
                </c:pt>
                <c:pt idx="2939">
                  <c:v>317.10199999999998</c:v>
                </c:pt>
                <c:pt idx="2940">
                  <c:v>317.202</c:v>
                </c:pt>
                <c:pt idx="2941">
                  <c:v>317.30200000000002</c:v>
                </c:pt>
                <c:pt idx="2942">
                  <c:v>317.40199999999999</c:v>
                </c:pt>
                <c:pt idx="2943">
                  <c:v>317.50200000000001</c:v>
                </c:pt>
                <c:pt idx="2944">
                  <c:v>317.60199999999998</c:v>
                </c:pt>
                <c:pt idx="2945">
                  <c:v>317.702</c:v>
                </c:pt>
                <c:pt idx="2946">
                  <c:v>317.80200000000002</c:v>
                </c:pt>
                <c:pt idx="2947">
                  <c:v>317.90199999999999</c:v>
                </c:pt>
                <c:pt idx="2948">
                  <c:v>318</c:v>
                </c:pt>
                <c:pt idx="2949">
                  <c:v>318.00200000000001</c:v>
                </c:pt>
                <c:pt idx="2950">
                  <c:v>318.10199999999998</c:v>
                </c:pt>
                <c:pt idx="2951">
                  <c:v>318.202</c:v>
                </c:pt>
                <c:pt idx="2952">
                  <c:v>318.30200000000002</c:v>
                </c:pt>
                <c:pt idx="2953">
                  <c:v>318.40199999999999</c:v>
                </c:pt>
                <c:pt idx="2954">
                  <c:v>318.50200000000001</c:v>
                </c:pt>
                <c:pt idx="2955">
                  <c:v>318.60199999999998</c:v>
                </c:pt>
                <c:pt idx="2956">
                  <c:v>318.702</c:v>
                </c:pt>
                <c:pt idx="2957">
                  <c:v>318.80200000000002</c:v>
                </c:pt>
                <c:pt idx="2958">
                  <c:v>318.90199999999999</c:v>
                </c:pt>
                <c:pt idx="2959">
                  <c:v>319</c:v>
                </c:pt>
                <c:pt idx="2960">
                  <c:v>319.00200000000001</c:v>
                </c:pt>
                <c:pt idx="2961">
                  <c:v>319.10199999999998</c:v>
                </c:pt>
                <c:pt idx="2962">
                  <c:v>319.202</c:v>
                </c:pt>
                <c:pt idx="2963">
                  <c:v>319.30200000000002</c:v>
                </c:pt>
                <c:pt idx="2964">
                  <c:v>319.40199999999999</c:v>
                </c:pt>
                <c:pt idx="2965">
                  <c:v>319.50200000000001</c:v>
                </c:pt>
                <c:pt idx="2966">
                  <c:v>319.60199999999998</c:v>
                </c:pt>
                <c:pt idx="2967">
                  <c:v>319.702</c:v>
                </c:pt>
                <c:pt idx="2968">
                  <c:v>319.80200000000002</c:v>
                </c:pt>
                <c:pt idx="2969">
                  <c:v>319.90199999999999</c:v>
                </c:pt>
                <c:pt idx="2970">
                  <c:v>320</c:v>
                </c:pt>
                <c:pt idx="2971">
                  <c:v>320.00200000000001</c:v>
                </c:pt>
                <c:pt idx="2972">
                  <c:v>320.10199999999998</c:v>
                </c:pt>
                <c:pt idx="2973">
                  <c:v>320.202</c:v>
                </c:pt>
                <c:pt idx="2974">
                  <c:v>320.30200000000002</c:v>
                </c:pt>
                <c:pt idx="2975">
                  <c:v>320.40199999999999</c:v>
                </c:pt>
                <c:pt idx="2976">
                  <c:v>320.50200000000001</c:v>
                </c:pt>
                <c:pt idx="2977">
                  <c:v>320.60199999999998</c:v>
                </c:pt>
                <c:pt idx="2978">
                  <c:v>320.702</c:v>
                </c:pt>
                <c:pt idx="2979">
                  <c:v>320.80200000000002</c:v>
                </c:pt>
                <c:pt idx="2980">
                  <c:v>320.90199999999999</c:v>
                </c:pt>
                <c:pt idx="2981">
                  <c:v>321</c:v>
                </c:pt>
                <c:pt idx="2982">
                  <c:v>321.00200000000001</c:v>
                </c:pt>
                <c:pt idx="2983">
                  <c:v>321.10199999999998</c:v>
                </c:pt>
                <c:pt idx="2984">
                  <c:v>321.202</c:v>
                </c:pt>
                <c:pt idx="2985">
                  <c:v>321.30200000000002</c:v>
                </c:pt>
                <c:pt idx="2986">
                  <c:v>321.40199999999999</c:v>
                </c:pt>
                <c:pt idx="2987">
                  <c:v>321.50200000000001</c:v>
                </c:pt>
                <c:pt idx="2988">
                  <c:v>321.60199999999998</c:v>
                </c:pt>
                <c:pt idx="2989">
                  <c:v>321.702</c:v>
                </c:pt>
                <c:pt idx="2990">
                  <c:v>321.80200000000002</c:v>
                </c:pt>
                <c:pt idx="2991">
                  <c:v>321.90199999999999</c:v>
                </c:pt>
                <c:pt idx="2992">
                  <c:v>322</c:v>
                </c:pt>
                <c:pt idx="2993">
                  <c:v>322.00200000000001</c:v>
                </c:pt>
                <c:pt idx="2994">
                  <c:v>322.10199999999998</c:v>
                </c:pt>
                <c:pt idx="2995">
                  <c:v>322.202</c:v>
                </c:pt>
                <c:pt idx="2996">
                  <c:v>322.30200000000002</c:v>
                </c:pt>
                <c:pt idx="2997">
                  <c:v>322.40199999999999</c:v>
                </c:pt>
                <c:pt idx="2998">
                  <c:v>322.50200000000001</c:v>
                </c:pt>
                <c:pt idx="2999">
                  <c:v>322.60199999999998</c:v>
                </c:pt>
                <c:pt idx="3000">
                  <c:v>322.702</c:v>
                </c:pt>
                <c:pt idx="3001">
                  <c:v>322.80200000000002</c:v>
                </c:pt>
                <c:pt idx="3002">
                  <c:v>322.90199999999999</c:v>
                </c:pt>
                <c:pt idx="3003">
                  <c:v>323</c:v>
                </c:pt>
                <c:pt idx="3004">
                  <c:v>323.00200000000001</c:v>
                </c:pt>
                <c:pt idx="3005">
                  <c:v>323.10199999999998</c:v>
                </c:pt>
                <c:pt idx="3006">
                  <c:v>323.202</c:v>
                </c:pt>
                <c:pt idx="3007">
                  <c:v>323.30200000000002</c:v>
                </c:pt>
                <c:pt idx="3008">
                  <c:v>323.40199999999999</c:v>
                </c:pt>
                <c:pt idx="3009">
                  <c:v>323.50200000000001</c:v>
                </c:pt>
                <c:pt idx="3010">
                  <c:v>323.60199999999998</c:v>
                </c:pt>
                <c:pt idx="3011">
                  <c:v>323.702</c:v>
                </c:pt>
                <c:pt idx="3012">
                  <c:v>323.80200000000002</c:v>
                </c:pt>
                <c:pt idx="3013">
                  <c:v>323.90199999999999</c:v>
                </c:pt>
                <c:pt idx="3014">
                  <c:v>324</c:v>
                </c:pt>
                <c:pt idx="3015">
                  <c:v>324.00200000000001</c:v>
                </c:pt>
                <c:pt idx="3016">
                  <c:v>324.10199999999998</c:v>
                </c:pt>
                <c:pt idx="3017">
                  <c:v>324.202</c:v>
                </c:pt>
                <c:pt idx="3018">
                  <c:v>324.30200000000002</c:v>
                </c:pt>
                <c:pt idx="3019">
                  <c:v>324.40199999999999</c:v>
                </c:pt>
                <c:pt idx="3020">
                  <c:v>324.50200000000001</c:v>
                </c:pt>
                <c:pt idx="3021">
                  <c:v>324.60199999999998</c:v>
                </c:pt>
                <c:pt idx="3022">
                  <c:v>324.702</c:v>
                </c:pt>
                <c:pt idx="3023">
                  <c:v>324.80200000000002</c:v>
                </c:pt>
                <c:pt idx="3024">
                  <c:v>324.90199999999999</c:v>
                </c:pt>
                <c:pt idx="3025">
                  <c:v>325</c:v>
                </c:pt>
                <c:pt idx="3026">
                  <c:v>325.00200000000001</c:v>
                </c:pt>
                <c:pt idx="3027">
                  <c:v>325.10199999999998</c:v>
                </c:pt>
                <c:pt idx="3028">
                  <c:v>325.202</c:v>
                </c:pt>
                <c:pt idx="3029">
                  <c:v>325.30200000000002</c:v>
                </c:pt>
                <c:pt idx="3030">
                  <c:v>325.40199999999999</c:v>
                </c:pt>
                <c:pt idx="3031">
                  <c:v>325.50200000000001</c:v>
                </c:pt>
                <c:pt idx="3032">
                  <c:v>325.60199999999998</c:v>
                </c:pt>
                <c:pt idx="3033">
                  <c:v>325.702</c:v>
                </c:pt>
                <c:pt idx="3034">
                  <c:v>325.80200000000002</c:v>
                </c:pt>
                <c:pt idx="3035">
                  <c:v>325.90199999999999</c:v>
                </c:pt>
                <c:pt idx="3036">
                  <c:v>326</c:v>
                </c:pt>
                <c:pt idx="3037">
                  <c:v>326.00200000000001</c:v>
                </c:pt>
                <c:pt idx="3038">
                  <c:v>326.10199999999998</c:v>
                </c:pt>
                <c:pt idx="3039">
                  <c:v>326.202</c:v>
                </c:pt>
                <c:pt idx="3040">
                  <c:v>326.30200000000002</c:v>
                </c:pt>
                <c:pt idx="3041">
                  <c:v>326.40199999999999</c:v>
                </c:pt>
                <c:pt idx="3042">
                  <c:v>326.50200000000001</c:v>
                </c:pt>
                <c:pt idx="3043">
                  <c:v>326.60199999999998</c:v>
                </c:pt>
                <c:pt idx="3044">
                  <c:v>326.702</c:v>
                </c:pt>
                <c:pt idx="3045">
                  <c:v>326.80200000000002</c:v>
                </c:pt>
                <c:pt idx="3046">
                  <c:v>326.90199999999999</c:v>
                </c:pt>
                <c:pt idx="3047">
                  <c:v>327</c:v>
                </c:pt>
                <c:pt idx="3048">
                  <c:v>327.00200000000001</c:v>
                </c:pt>
                <c:pt idx="3049">
                  <c:v>327.10199999999998</c:v>
                </c:pt>
                <c:pt idx="3050">
                  <c:v>327.202</c:v>
                </c:pt>
                <c:pt idx="3051">
                  <c:v>327.30200000000002</c:v>
                </c:pt>
                <c:pt idx="3052">
                  <c:v>327.40199999999999</c:v>
                </c:pt>
                <c:pt idx="3053">
                  <c:v>327.50200000000001</c:v>
                </c:pt>
                <c:pt idx="3054">
                  <c:v>327.60199999999998</c:v>
                </c:pt>
                <c:pt idx="3055">
                  <c:v>327.702</c:v>
                </c:pt>
                <c:pt idx="3056">
                  <c:v>327.80200000000002</c:v>
                </c:pt>
                <c:pt idx="3057">
                  <c:v>327.90199999999999</c:v>
                </c:pt>
                <c:pt idx="3058">
                  <c:v>328</c:v>
                </c:pt>
                <c:pt idx="3059">
                  <c:v>328.00200000000001</c:v>
                </c:pt>
                <c:pt idx="3060">
                  <c:v>328.10199999999998</c:v>
                </c:pt>
                <c:pt idx="3061">
                  <c:v>328.202</c:v>
                </c:pt>
                <c:pt idx="3062">
                  <c:v>328.30200000000002</c:v>
                </c:pt>
                <c:pt idx="3063">
                  <c:v>328.40199999999999</c:v>
                </c:pt>
                <c:pt idx="3064">
                  <c:v>328.50200000000001</c:v>
                </c:pt>
                <c:pt idx="3065">
                  <c:v>328.60199999999998</c:v>
                </c:pt>
                <c:pt idx="3066">
                  <c:v>328.702</c:v>
                </c:pt>
                <c:pt idx="3067">
                  <c:v>328.80200000000002</c:v>
                </c:pt>
                <c:pt idx="3068">
                  <c:v>328.90199999999999</c:v>
                </c:pt>
                <c:pt idx="3069">
                  <c:v>329</c:v>
                </c:pt>
                <c:pt idx="3070">
                  <c:v>329.00200000000001</c:v>
                </c:pt>
                <c:pt idx="3071">
                  <c:v>329.10199999999998</c:v>
                </c:pt>
                <c:pt idx="3072">
                  <c:v>329.202</c:v>
                </c:pt>
                <c:pt idx="3073">
                  <c:v>329.30200000000002</c:v>
                </c:pt>
                <c:pt idx="3074">
                  <c:v>329.40199999999999</c:v>
                </c:pt>
                <c:pt idx="3075">
                  <c:v>329.50200000000001</c:v>
                </c:pt>
                <c:pt idx="3076">
                  <c:v>329.60199999999998</c:v>
                </c:pt>
                <c:pt idx="3077">
                  <c:v>329.702</c:v>
                </c:pt>
                <c:pt idx="3078">
                  <c:v>329.80200000000002</c:v>
                </c:pt>
                <c:pt idx="3079">
                  <c:v>329.90199999999999</c:v>
                </c:pt>
                <c:pt idx="3080">
                  <c:v>330</c:v>
                </c:pt>
                <c:pt idx="3081">
                  <c:v>330.00200000000001</c:v>
                </c:pt>
                <c:pt idx="3082">
                  <c:v>330.10199999999998</c:v>
                </c:pt>
                <c:pt idx="3083">
                  <c:v>330.202</c:v>
                </c:pt>
                <c:pt idx="3084">
                  <c:v>330.30200000000002</c:v>
                </c:pt>
                <c:pt idx="3085">
                  <c:v>330.40199999999999</c:v>
                </c:pt>
                <c:pt idx="3086">
                  <c:v>330.50200000000001</c:v>
                </c:pt>
                <c:pt idx="3087">
                  <c:v>330.60199999999998</c:v>
                </c:pt>
                <c:pt idx="3088">
                  <c:v>330.702</c:v>
                </c:pt>
                <c:pt idx="3089">
                  <c:v>330.80200000000002</c:v>
                </c:pt>
                <c:pt idx="3090">
                  <c:v>330.90199999999999</c:v>
                </c:pt>
                <c:pt idx="3091">
                  <c:v>331</c:v>
                </c:pt>
                <c:pt idx="3092">
                  <c:v>331.00200000000001</c:v>
                </c:pt>
                <c:pt idx="3093">
                  <c:v>331.10199999999998</c:v>
                </c:pt>
                <c:pt idx="3094">
                  <c:v>331.202</c:v>
                </c:pt>
                <c:pt idx="3095">
                  <c:v>331.30200000000002</c:v>
                </c:pt>
                <c:pt idx="3096">
                  <c:v>331.40199999999999</c:v>
                </c:pt>
                <c:pt idx="3097">
                  <c:v>331.50200000000001</c:v>
                </c:pt>
                <c:pt idx="3098">
                  <c:v>331.60199999999998</c:v>
                </c:pt>
                <c:pt idx="3099">
                  <c:v>331.702</c:v>
                </c:pt>
                <c:pt idx="3100">
                  <c:v>331.80200000000002</c:v>
                </c:pt>
                <c:pt idx="3101">
                  <c:v>331.90199999999999</c:v>
                </c:pt>
                <c:pt idx="3102">
                  <c:v>332</c:v>
                </c:pt>
                <c:pt idx="3103">
                  <c:v>332.00200000000001</c:v>
                </c:pt>
                <c:pt idx="3104">
                  <c:v>332.10199999999998</c:v>
                </c:pt>
                <c:pt idx="3105">
                  <c:v>332.202</c:v>
                </c:pt>
                <c:pt idx="3106">
                  <c:v>332.30200000000002</c:v>
                </c:pt>
                <c:pt idx="3107">
                  <c:v>332.40199999999999</c:v>
                </c:pt>
                <c:pt idx="3108">
                  <c:v>332.50200000000001</c:v>
                </c:pt>
                <c:pt idx="3109">
                  <c:v>332.60199999999998</c:v>
                </c:pt>
                <c:pt idx="3110">
                  <c:v>332.702</c:v>
                </c:pt>
                <c:pt idx="3111">
                  <c:v>332.80200000000002</c:v>
                </c:pt>
                <c:pt idx="3112">
                  <c:v>332.90199999999999</c:v>
                </c:pt>
                <c:pt idx="3113">
                  <c:v>333</c:v>
                </c:pt>
                <c:pt idx="3114">
                  <c:v>333.00200000000001</c:v>
                </c:pt>
                <c:pt idx="3115">
                  <c:v>333.10199999999998</c:v>
                </c:pt>
                <c:pt idx="3116">
                  <c:v>333.202</c:v>
                </c:pt>
                <c:pt idx="3117">
                  <c:v>333.30200000000002</c:v>
                </c:pt>
                <c:pt idx="3118">
                  <c:v>333.40199999999999</c:v>
                </c:pt>
                <c:pt idx="3119">
                  <c:v>333.50200000000001</c:v>
                </c:pt>
                <c:pt idx="3120">
                  <c:v>333.60199999999998</c:v>
                </c:pt>
                <c:pt idx="3121">
                  <c:v>333.702</c:v>
                </c:pt>
                <c:pt idx="3122">
                  <c:v>333.80200000000002</c:v>
                </c:pt>
                <c:pt idx="3123">
                  <c:v>333.90199999999999</c:v>
                </c:pt>
                <c:pt idx="3124">
                  <c:v>334</c:v>
                </c:pt>
                <c:pt idx="3125">
                  <c:v>334.00200000000001</c:v>
                </c:pt>
                <c:pt idx="3126">
                  <c:v>334.10199999999998</c:v>
                </c:pt>
                <c:pt idx="3127">
                  <c:v>334.202</c:v>
                </c:pt>
                <c:pt idx="3128">
                  <c:v>334.30200000000002</c:v>
                </c:pt>
                <c:pt idx="3129">
                  <c:v>334.40199999999999</c:v>
                </c:pt>
                <c:pt idx="3130">
                  <c:v>334.50200000000001</c:v>
                </c:pt>
                <c:pt idx="3131">
                  <c:v>334.60199999999998</c:v>
                </c:pt>
                <c:pt idx="3132">
                  <c:v>334.702</c:v>
                </c:pt>
                <c:pt idx="3133">
                  <c:v>334.80200000000002</c:v>
                </c:pt>
                <c:pt idx="3134">
                  <c:v>334.90199999999999</c:v>
                </c:pt>
                <c:pt idx="3135">
                  <c:v>335</c:v>
                </c:pt>
                <c:pt idx="3136">
                  <c:v>335.00200000000001</c:v>
                </c:pt>
                <c:pt idx="3137">
                  <c:v>335.10199999999998</c:v>
                </c:pt>
                <c:pt idx="3138">
                  <c:v>335.202</c:v>
                </c:pt>
                <c:pt idx="3139">
                  <c:v>335.30200000000002</c:v>
                </c:pt>
                <c:pt idx="3140">
                  <c:v>335.40199999999999</c:v>
                </c:pt>
                <c:pt idx="3141">
                  <c:v>335.50200000000001</c:v>
                </c:pt>
                <c:pt idx="3142">
                  <c:v>335.60199999999998</c:v>
                </c:pt>
                <c:pt idx="3143">
                  <c:v>335.702</c:v>
                </c:pt>
                <c:pt idx="3144">
                  <c:v>335.80200000000002</c:v>
                </c:pt>
                <c:pt idx="3145">
                  <c:v>335.90199999999999</c:v>
                </c:pt>
                <c:pt idx="3146">
                  <c:v>336</c:v>
                </c:pt>
                <c:pt idx="3147">
                  <c:v>336.00200000000001</c:v>
                </c:pt>
                <c:pt idx="3148">
                  <c:v>336.10199999999998</c:v>
                </c:pt>
                <c:pt idx="3149">
                  <c:v>336.202</c:v>
                </c:pt>
                <c:pt idx="3150">
                  <c:v>336.30200000000002</c:v>
                </c:pt>
                <c:pt idx="3151">
                  <c:v>336.40199999999999</c:v>
                </c:pt>
                <c:pt idx="3152">
                  <c:v>336.50200000000001</c:v>
                </c:pt>
                <c:pt idx="3153">
                  <c:v>336.60199999999998</c:v>
                </c:pt>
                <c:pt idx="3154">
                  <c:v>336.702</c:v>
                </c:pt>
                <c:pt idx="3155">
                  <c:v>336.80200000000002</c:v>
                </c:pt>
                <c:pt idx="3156">
                  <c:v>336.90199999999999</c:v>
                </c:pt>
                <c:pt idx="3157">
                  <c:v>337</c:v>
                </c:pt>
                <c:pt idx="3158">
                  <c:v>337.00200000000001</c:v>
                </c:pt>
                <c:pt idx="3159">
                  <c:v>337.10199999999998</c:v>
                </c:pt>
                <c:pt idx="3160">
                  <c:v>337.202</c:v>
                </c:pt>
                <c:pt idx="3161">
                  <c:v>337.30200000000002</c:v>
                </c:pt>
                <c:pt idx="3162">
                  <c:v>337.40199999999999</c:v>
                </c:pt>
                <c:pt idx="3163">
                  <c:v>337.50200000000001</c:v>
                </c:pt>
                <c:pt idx="3164">
                  <c:v>337.60199999999998</c:v>
                </c:pt>
                <c:pt idx="3165">
                  <c:v>337.702</c:v>
                </c:pt>
                <c:pt idx="3166">
                  <c:v>337.80200000000002</c:v>
                </c:pt>
                <c:pt idx="3167">
                  <c:v>337.90199999999999</c:v>
                </c:pt>
                <c:pt idx="3168">
                  <c:v>338</c:v>
                </c:pt>
                <c:pt idx="3169">
                  <c:v>338.00200000000001</c:v>
                </c:pt>
                <c:pt idx="3170">
                  <c:v>338.10199999999998</c:v>
                </c:pt>
                <c:pt idx="3171">
                  <c:v>338.202</c:v>
                </c:pt>
                <c:pt idx="3172">
                  <c:v>338.30200000000002</c:v>
                </c:pt>
                <c:pt idx="3173">
                  <c:v>338.40199999999999</c:v>
                </c:pt>
                <c:pt idx="3174">
                  <c:v>338.50200000000001</c:v>
                </c:pt>
                <c:pt idx="3175">
                  <c:v>338.60199999999998</c:v>
                </c:pt>
                <c:pt idx="3176">
                  <c:v>338.702</c:v>
                </c:pt>
                <c:pt idx="3177">
                  <c:v>338.80200000000002</c:v>
                </c:pt>
                <c:pt idx="3178">
                  <c:v>338.90199999999999</c:v>
                </c:pt>
                <c:pt idx="3179">
                  <c:v>339</c:v>
                </c:pt>
                <c:pt idx="3180">
                  <c:v>339.00200000000001</c:v>
                </c:pt>
                <c:pt idx="3181">
                  <c:v>339.10199999999998</c:v>
                </c:pt>
                <c:pt idx="3182">
                  <c:v>339.202</c:v>
                </c:pt>
                <c:pt idx="3183">
                  <c:v>339.30200000000002</c:v>
                </c:pt>
                <c:pt idx="3184">
                  <c:v>339.40199999999999</c:v>
                </c:pt>
                <c:pt idx="3185">
                  <c:v>339.50200000000001</c:v>
                </c:pt>
                <c:pt idx="3186">
                  <c:v>339.60199999999998</c:v>
                </c:pt>
                <c:pt idx="3187">
                  <c:v>339.702</c:v>
                </c:pt>
                <c:pt idx="3188">
                  <c:v>339.80200000000002</c:v>
                </c:pt>
                <c:pt idx="3189">
                  <c:v>339.90199999999999</c:v>
                </c:pt>
                <c:pt idx="3190">
                  <c:v>340</c:v>
                </c:pt>
                <c:pt idx="3191">
                  <c:v>340.00200000000001</c:v>
                </c:pt>
                <c:pt idx="3192">
                  <c:v>340.10199999999998</c:v>
                </c:pt>
                <c:pt idx="3193">
                  <c:v>340.202</c:v>
                </c:pt>
                <c:pt idx="3194">
                  <c:v>340.30200000000002</c:v>
                </c:pt>
                <c:pt idx="3195">
                  <c:v>340.40199999999999</c:v>
                </c:pt>
                <c:pt idx="3196">
                  <c:v>340.50200000000001</c:v>
                </c:pt>
                <c:pt idx="3197">
                  <c:v>340.60199999999998</c:v>
                </c:pt>
                <c:pt idx="3198">
                  <c:v>340.702</c:v>
                </c:pt>
                <c:pt idx="3199">
                  <c:v>340.80200000000002</c:v>
                </c:pt>
                <c:pt idx="3200">
                  <c:v>340.90199999999999</c:v>
                </c:pt>
                <c:pt idx="3201">
                  <c:v>341</c:v>
                </c:pt>
                <c:pt idx="3202">
                  <c:v>341.00200000000001</c:v>
                </c:pt>
                <c:pt idx="3203">
                  <c:v>341.10199999999998</c:v>
                </c:pt>
                <c:pt idx="3204">
                  <c:v>341.202</c:v>
                </c:pt>
                <c:pt idx="3205">
                  <c:v>341.30200000000002</c:v>
                </c:pt>
                <c:pt idx="3206">
                  <c:v>341.40199999999999</c:v>
                </c:pt>
                <c:pt idx="3207">
                  <c:v>341.50200000000001</c:v>
                </c:pt>
                <c:pt idx="3208">
                  <c:v>341.60199999999998</c:v>
                </c:pt>
                <c:pt idx="3209">
                  <c:v>341.702</c:v>
                </c:pt>
                <c:pt idx="3210">
                  <c:v>341.80200000000002</c:v>
                </c:pt>
                <c:pt idx="3211">
                  <c:v>341.90199999999999</c:v>
                </c:pt>
                <c:pt idx="3212">
                  <c:v>342</c:v>
                </c:pt>
                <c:pt idx="3213">
                  <c:v>342.00200000000001</c:v>
                </c:pt>
                <c:pt idx="3214">
                  <c:v>342.10199999999998</c:v>
                </c:pt>
                <c:pt idx="3215">
                  <c:v>342.202</c:v>
                </c:pt>
                <c:pt idx="3216">
                  <c:v>342.30200000000002</c:v>
                </c:pt>
                <c:pt idx="3217">
                  <c:v>342.40199999999999</c:v>
                </c:pt>
                <c:pt idx="3218">
                  <c:v>342.50200000000001</c:v>
                </c:pt>
                <c:pt idx="3219">
                  <c:v>342.60199999999998</c:v>
                </c:pt>
                <c:pt idx="3220">
                  <c:v>342.702</c:v>
                </c:pt>
                <c:pt idx="3221">
                  <c:v>342.80200000000002</c:v>
                </c:pt>
                <c:pt idx="3222">
                  <c:v>342.90199999999999</c:v>
                </c:pt>
                <c:pt idx="3223">
                  <c:v>343</c:v>
                </c:pt>
                <c:pt idx="3224">
                  <c:v>343.00200000000001</c:v>
                </c:pt>
                <c:pt idx="3225">
                  <c:v>343.10199999999998</c:v>
                </c:pt>
                <c:pt idx="3226">
                  <c:v>343.202</c:v>
                </c:pt>
                <c:pt idx="3227">
                  <c:v>343.30200000000002</c:v>
                </c:pt>
                <c:pt idx="3228">
                  <c:v>343.40199999999999</c:v>
                </c:pt>
                <c:pt idx="3229">
                  <c:v>343.50200000000001</c:v>
                </c:pt>
                <c:pt idx="3230">
                  <c:v>343.60199999999998</c:v>
                </c:pt>
                <c:pt idx="3231">
                  <c:v>343.702</c:v>
                </c:pt>
                <c:pt idx="3232">
                  <c:v>343.80200000000002</c:v>
                </c:pt>
                <c:pt idx="3233">
                  <c:v>343.90199999999999</c:v>
                </c:pt>
                <c:pt idx="3234">
                  <c:v>344</c:v>
                </c:pt>
                <c:pt idx="3235">
                  <c:v>344.00200000000001</c:v>
                </c:pt>
                <c:pt idx="3236">
                  <c:v>344.10199999999998</c:v>
                </c:pt>
                <c:pt idx="3237">
                  <c:v>344.202</c:v>
                </c:pt>
                <c:pt idx="3238">
                  <c:v>344.30200000000002</c:v>
                </c:pt>
                <c:pt idx="3239">
                  <c:v>344.40199999999999</c:v>
                </c:pt>
                <c:pt idx="3240">
                  <c:v>344.50200000000001</c:v>
                </c:pt>
                <c:pt idx="3241">
                  <c:v>344.60199999999998</c:v>
                </c:pt>
                <c:pt idx="3242">
                  <c:v>344.702</c:v>
                </c:pt>
                <c:pt idx="3243">
                  <c:v>344.80200000000002</c:v>
                </c:pt>
                <c:pt idx="3244">
                  <c:v>344.90199999999999</c:v>
                </c:pt>
                <c:pt idx="3245">
                  <c:v>345</c:v>
                </c:pt>
                <c:pt idx="3246">
                  <c:v>345.00200000000001</c:v>
                </c:pt>
                <c:pt idx="3247">
                  <c:v>345.10199999999998</c:v>
                </c:pt>
                <c:pt idx="3248">
                  <c:v>345.202</c:v>
                </c:pt>
                <c:pt idx="3249">
                  <c:v>345.30200000000002</c:v>
                </c:pt>
                <c:pt idx="3250">
                  <c:v>345.40199999999999</c:v>
                </c:pt>
                <c:pt idx="3251">
                  <c:v>345.50200000000001</c:v>
                </c:pt>
                <c:pt idx="3252">
                  <c:v>345.60199999999998</c:v>
                </c:pt>
                <c:pt idx="3253">
                  <c:v>345.702</c:v>
                </c:pt>
                <c:pt idx="3254">
                  <c:v>345.80200000000002</c:v>
                </c:pt>
                <c:pt idx="3255">
                  <c:v>345.90199999999999</c:v>
                </c:pt>
                <c:pt idx="3256">
                  <c:v>346</c:v>
                </c:pt>
                <c:pt idx="3257">
                  <c:v>346.00200000000001</c:v>
                </c:pt>
                <c:pt idx="3258">
                  <c:v>346.10199999999998</c:v>
                </c:pt>
                <c:pt idx="3259">
                  <c:v>346.202</c:v>
                </c:pt>
                <c:pt idx="3260">
                  <c:v>346.30200000000002</c:v>
                </c:pt>
                <c:pt idx="3261">
                  <c:v>346.40199999999999</c:v>
                </c:pt>
                <c:pt idx="3262">
                  <c:v>346.50200000000001</c:v>
                </c:pt>
                <c:pt idx="3263">
                  <c:v>346.60199999999998</c:v>
                </c:pt>
                <c:pt idx="3264">
                  <c:v>346.702</c:v>
                </c:pt>
                <c:pt idx="3265">
                  <c:v>346.80200000000002</c:v>
                </c:pt>
                <c:pt idx="3266">
                  <c:v>346.90199999999999</c:v>
                </c:pt>
                <c:pt idx="3267">
                  <c:v>347</c:v>
                </c:pt>
                <c:pt idx="3268">
                  <c:v>347.00200000000001</c:v>
                </c:pt>
                <c:pt idx="3269">
                  <c:v>347.10199999999998</c:v>
                </c:pt>
                <c:pt idx="3270">
                  <c:v>347.202</c:v>
                </c:pt>
                <c:pt idx="3271">
                  <c:v>347.30200000000002</c:v>
                </c:pt>
                <c:pt idx="3272">
                  <c:v>347.40199999999999</c:v>
                </c:pt>
                <c:pt idx="3273">
                  <c:v>347.50200000000001</c:v>
                </c:pt>
                <c:pt idx="3274">
                  <c:v>347.60199999999998</c:v>
                </c:pt>
                <c:pt idx="3275">
                  <c:v>347.702</c:v>
                </c:pt>
                <c:pt idx="3276">
                  <c:v>347.80200000000002</c:v>
                </c:pt>
                <c:pt idx="3277">
                  <c:v>347.90199999999999</c:v>
                </c:pt>
                <c:pt idx="3278">
                  <c:v>348</c:v>
                </c:pt>
                <c:pt idx="3279">
                  <c:v>348.00200000000001</c:v>
                </c:pt>
                <c:pt idx="3280">
                  <c:v>348.10199999999998</c:v>
                </c:pt>
                <c:pt idx="3281">
                  <c:v>348.202</c:v>
                </c:pt>
                <c:pt idx="3282">
                  <c:v>348.30200000000002</c:v>
                </c:pt>
                <c:pt idx="3283">
                  <c:v>348.40199999999999</c:v>
                </c:pt>
                <c:pt idx="3284">
                  <c:v>348.50200000000001</c:v>
                </c:pt>
                <c:pt idx="3285">
                  <c:v>348.60199999999998</c:v>
                </c:pt>
                <c:pt idx="3286">
                  <c:v>348.702</c:v>
                </c:pt>
                <c:pt idx="3287">
                  <c:v>348.80200000000002</c:v>
                </c:pt>
                <c:pt idx="3288">
                  <c:v>348.90199999999999</c:v>
                </c:pt>
                <c:pt idx="3289">
                  <c:v>349</c:v>
                </c:pt>
                <c:pt idx="3290">
                  <c:v>349.00200000000001</c:v>
                </c:pt>
                <c:pt idx="3291">
                  <c:v>349.10199999999998</c:v>
                </c:pt>
                <c:pt idx="3292">
                  <c:v>349.202</c:v>
                </c:pt>
                <c:pt idx="3293">
                  <c:v>349.30200000000002</c:v>
                </c:pt>
                <c:pt idx="3294">
                  <c:v>349.40199999999999</c:v>
                </c:pt>
                <c:pt idx="3295">
                  <c:v>349.50200000000001</c:v>
                </c:pt>
                <c:pt idx="3296">
                  <c:v>349.60199999999998</c:v>
                </c:pt>
                <c:pt idx="3297">
                  <c:v>349.702</c:v>
                </c:pt>
                <c:pt idx="3298">
                  <c:v>349.80200000000002</c:v>
                </c:pt>
                <c:pt idx="3299">
                  <c:v>349.90199999999999</c:v>
                </c:pt>
                <c:pt idx="3300">
                  <c:v>350</c:v>
                </c:pt>
                <c:pt idx="3301">
                  <c:v>350.00200000000001</c:v>
                </c:pt>
                <c:pt idx="3302">
                  <c:v>350.10199999999998</c:v>
                </c:pt>
                <c:pt idx="3303">
                  <c:v>350.202</c:v>
                </c:pt>
                <c:pt idx="3304">
                  <c:v>350.30200000000002</c:v>
                </c:pt>
                <c:pt idx="3305">
                  <c:v>350.40199999999999</c:v>
                </c:pt>
                <c:pt idx="3306">
                  <c:v>350.50200000000001</c:v>
                </c:pt>
                <c:pt idx="3307">
                  <c:v>350.60199999999998</c:v>
                </c:pt>
                <c:pt idx="3308">
                  <c:v>350.702</c:v>
                </c:pt>
                <c:pt idx="3309">
                  <c:v>350.80200000000002</c:v>
                </c:pt>
                <c:pt idx="3310">
                  <c:v>350.90199999999999</c:v>
                </c:pt>
                <c:pt idx="3311">
                  <c:v>351</c:v>
                </c:pt>
                <c:pt idx="3312">
                  <c:v>351.00200000000001</c:v>
                </c:pt>
                <c:pt idx="3313">
                  <c:v>351.10199999999998</c:v>
                </c:pt>
                <c:pt idx="3314">
                  <c:v>351.202</c:v>
                </c:pt>
                <c:pt idx="3315">
                  <c:v>351.30200000000002</c:v>
                </c:pt>
                <c:pt idx="3316">
                  <c:v>351.40199999999999</c:v>
                </c:pt>
                <c:pt idx="3317">
                  <c:v>351.50200000000001</c:v>
                </c:pt>
                <c:pt idx="3318">
                  <c:v>351.60199999999998</c:v>
                </c:pt>
                <c:pt idx="3319">
                  <c:v>351.702</c:v>
                </c:pt>
                <c:pt idx="3320">
                  <c:v>351.80200000000002</c:v>
                </c:pt>
                <c:pt idx="3321">
                  <c:v>351.90199999999999</c:v>
                </c:pt>
                <c:pt idx="3322">
                  <c:v>352</c:v>
                </c:pt>
                <c:pt idx="3323">
                  <c:v>352.00200000000001</c:v>
                </c:pt>
                <c:pt idx="3324">
                  <c:v>352.10199999999998</c:v>
                </c:pt>
                <c:pt idx="3325">
                  <c:v>352.202</c:v>
                </c:pt>
                <c:pt idx="3326">
                  <c:v>352.30200000000002</c:v>
                </c:pt>
                <c:pt idx="3327">
                  <c:v>352.40199999999999</c:v>
                </c:pt>
                <c:pt idx="3328">
                  <c:v>352.50200000000001</c:v>
                </c:pt>
                <c:pt idx="3329">
                  <c:v>352.60199999999998</c:v>
                </c:pt>
                <c:pt idx="3330">
                  <c:v>352.702</c:v>
                </c:pt>
                <c:pt idx="3331">
                  <c:v>352.80200000000002</c:v>
                </c:pt>
                <c:pt idx="3332">
                  <c:v>352.90199999999999</c:v>
                </c:pt>
                <c:pt idx="3333">
                  <c:v>353</c:v>
                </c:pt>
                <c:pt idx="3334">
                  <c:v>353.00200000000001</c:v>
                </c:pt>
                <c:pt idx="3335">
                  <c:v>353.10199999999998</c:v>
                </c:pt>
                <c:pt idx="3336">
                  <c:v>353.202</c:v>
                </c:pt>
                <c:pt idx="3337">
                  <c:v>353.30200000000002</c:v>
                </c:pt>
                <c:pt idx="3338">
                  <c:v>353.40199999999999</c:v>
                </c:pt>
                <c:pt idx="3339">
                  <c:v>353.50200000000001</c:v>
                </c:pt>
                <c:pt idx="3340">
                  <c:v>353.60199999999998</c:v>
                </c:pt>
                <c:pt idx="3341">
                  <c:v>353.702</c:v>
                </c:pt>
                <c:pt idx="3342">
                  <c:v>353.80200000000002</c:v>
                </c:pt>
                <c:pt idx="3343">
                  <c:v>353.90199999999999</c:v>
                </c:pt>
                <c:pt idx="3344">
                  <c:v>354</c:v>
                </c:pt>
                <c:pt idx="3345">
                  <c:v>354.00200000000001</c:v>
                </c:pt>
                <c:pt idx="3346">
                  <c:v>354.10199999999998</c:v>
                </c:pt>
                <c:pt idx="3347">
                  <c:v>354.202</c:v>
                </c:pt>
                <c:pt idx="3348">
                  <c:v>354.30200000000002</c:v>
                </c:pt>
                <c:pt idx="3349">
                  <c:v>354.40199999999999</c:v>
                </c:pt>
                <c:pt idx="3350">
                  <c:v>354.50200000000001</c:v>
                </c:pt>
                <c:pt idx="3351">
                  <c:v>354.60199999999998</c:v>
                </c:pt>
                <c:pt idx="3352">
                  <c:v>354.702</c:v>
                </c:pt>
                <c:pt idx="3353">
                  <c:v>354.80200000000002</c:v>
                </c:pt>
                <c:pt idx="3354">
                  <c:v>354.90199999999999</c:v>
                </c:pt>
                <c:pt idx="3355">
                  <c:v>355</c:v>
                </c:pt>
                <c:pt idx="3356">
                  <c:v>355.00200000000001</c:v>
                </c:pt>
                <c:pt idx="3357">
                  <c:v>355.10199999999998</c:v>
                </c:pt>
                <c:pt idx="3358">
                  <c:v>355.202</c:v>
                </c:pt>
                <c:pt idx="3359">
                  <c:v>355.30200000000002</c:v>
                </c:pt>
                <c:pt idx="3360">
                  <c:v>355.40199999999999</c:v>
                </c:pt>
                <c:pt idx="3361">
                  <c:v>355.50200000000001</c:v>
                </c:pt>
                <c:pt idx="3362">
                  <c:v>355.60199999999998</c:v>
                </c:pt>
                <c:pt idx="3363">
                  <c:v>355.702</c:v>
                </c:pt>
                <c:pt idx="3364">
                  <c:v>355.80200000000002</c:v>
                </c:pt>
                <c:pt idx="3365">
                  <c:v>355.90199999999999</c:v>
                </c:pt>
                <c:pt idx="3366">
                  <c:v>356</c:v>
                </c:pt>
                <c:pt idx="3367">
                  <c:v>356.00200000000001</c:v>
                </c:pt>
                <c:pt idx="3368">
                  <c:v>356.10199999999998</c:v>
                </c:pt>
                <c:pt idx="3369">
                  <c:v>356.202</c:v>
                </c:pt>
                <c:pt idx="3370">
                  <c:v>356.30200000000002</c:v>
                </c:pt>
                <c:pt idx="3371">
                  <c:v>356.40199999999999</c:v>
                </c:pt>
                <c:pt idx="3372">
                  <c:v>356.50200000000001</c:v>
                </c:pt>
                <c:pt idx="3373">
                  <c:v>356.60199999999998</c:v>
                </c:pt>
                <c:pt idx="3374">
                  <c:v>356.702</c:v>
                </c:pt>
                <c:pt idx="3375">
                  <c:v>356.80200000000002</c:v>
                </c:pt>
                <c:pt idx="3376">
                  <c:v>356.90199999999999</c:v>
                </c:pt>
                <c:pt idx="3377">
                  <c:v>357</c:v>
                </c:pt>
                <c:pt idx="3378">
                  <c:v>357.00200000000001</c:v>
                </c:pt>
                <c:pt idx="3379">
                  <c:v>357.10199999999998</c:v>
                </c:pt>
                <c:pt idx="3380">
                  <c:v>357.202</c:v>
                </c:pt>
                <c:pt idx="3381">
                  <c:v>357.30200000000002</c:v>
                </c:pt>
                <c:pt idx="3382">
                  <c:v>357.40199999999999</c:v>
                </c:pt>
                <c:pt idx="3383">
                  <c:v>357.50200000000001</c:v>
                </c:pt>
                <c:pt idx="3384">
                  <c:v>357.60199999999998</c:v>
                </c:pt>
                <c:pt idx="3385">
                  <c:v>357.702</c:v>
                </c:pt>
                <c:pt idx="3386">
                  <c:v>357.80200000000002</c:v>
                </c:pt>
                <c:pt idx="3387">
                  <c:v>357.90199999999999</c:v>
                </c:pt>
                <c:pt idx="3388">
                  <c:v>358</c:v>
                </c:pt>
                <c:pt idx="3389">
                  <c:v>358.00200000000001</c:v>
                </c:pt>
                <c:pt idx="3390">
                  <c:v>358.10199999999998</c:v>
                </c:pt>
                <c:pt idx="3391">
                  <c:v>358.202</c:v>
                </c:pt>
                <c:pt idx="3392">
                  <c:v>358.30200000000002</c:v>
                </c:pt>
                <c:pt idx="3393">
                  <c:v>358.40199999999999</c:v>
                </c:pt>
                <c:pt idx="3394">
                  <c:v>358.50200000000001</c:v>
                </c:pt>
                <c:pt idx="3395">
                  <c:v>358.60199999999998</c:v>
                </c:pt>
                <c:pt idx="3396">
                  <c:v>358.702</c:v>
                </c:pt>
                <c:pt idx="3397">
                  <c:v>358.80200000000002</c:v>
                </c:pt>
                <c:pt idx="3398">
                  <c:v>358.90199999999999</c:v>
                </c:pt>
                <c:pt idx="3399">
                  <c:v>359</c:v>
                </c:pt>
                <c:pt idx="3400">
                  <c:v>359.00200000000001</c:v>
                </c:pt>
                <c:pt idx="3401">
                  <c:v>359.10199999999998</c:v>
                </c:pt>
                <c:pt idx="3402">
                  <c:v>359.202</c:v>
                </c:pt>
                <c:pt idx="3403">
                  <c:v>359.30200000000002</c:v>
                </c:pt>
                <c:pt idx="3404">
                  <c:v>359.40199999999999</c:v>
                </c:pt>
                <c:pt idx="3405">
                  <c:v>359.50200000000001</c:v>
                </c:pt>
                <c:pt idx="3406">
                  <c:v>359.60199999999998</c:v>
                </c:pt>
                <c:pt idx="3407">
                  <c:v>359.702</c:v>
                </c:pt>
                <c:pt idx="3408">
                  <c:v>359.80200000000002</c:v>
                </c:pt>
                <c:pt idx="3409">
                  <c:v>359.90199999999999</c:v>
                </c:pt>
                <c:pt idx="3410">
                  <c:v>360</c:v>
                </c:pt>
                <c:pt idx="3411">
                  <c:v>360.00200000000001</c:v>
                </c:pt>
                <c:pt idx="3412">
                  <c:v>360.10199999999998</c:v>
                </c:pt>
                <c:pt idx="3413">
                  <c:v>360.202</c:v>
                </c:pt>
                <c:pt idx="3414">
                  <c:v>360.30200000000002</c:v>
                </c:pt>
                <c:pt idx="3415">
                  <c:v>360.40199999999999</c:v>
                </c:pt>
                <c:pt idx="3416">
                  <c:v>360.50200000000001</c:v>
                </c:pt>
                <c:pt idx="3417">
                  <c:v>360.60199999999998</c:v>
                </c:pt>
                <c:pt idx="3418">
                  <c:v>360.702</c:v>
                </c:pt>
                <c:pt idx="3419">
                  <c:v>360.80200000000002</c:v>
                </c:pt>
                <c:pt idx="3420">
                  <c:v>360.90199999999999</c:v>
                </c:pt>
                <c:pt idx="3421">
                  <c:v>361</c:v>
                </c:pt>
                <c:pt idx="3422">
                  <c:v>361.00200000000001</c:v>
                </c:pt>
                <c:pt idx="3423">
                  <c:v>361.10199999999998</c:v>
                </c:pt>
                <c:pt idx="3424">
                  <c:v>361.202</c:v>
                </c:pt>
                <c:pt idx="3425">
                  <c:v>361.30200000000002</c:v>
                </c:pt>
                <c:pt idx="3426">
                  <c:v>361.40199999999999</c:v>
                </c:pt>
                <c:pt idx="3427">
                  <c:v>361.50200000000001</c:v>
                </c:pt>
                <c:pt idx="3428">
                  <c:v>361.60199999999998</c:v>
                </c:pt>
                <c:pt idx="3429">
                  <c:v>361.702</c:v>
                </c:pt>
                <c:pt idx="3430">
                  <c:v>361.80200000000002</c:v>
                </c:pt>
                <c:pt idx="3431">
                  <c:v>361.90199999999999</c:v>
                </c:pt>
                <c:pt idx="3432">
                  <c:v>362</c:v>
                </c:pt>
                <c:pt idx="3433">
                  <c:v>362.00200000000001</c:v>
                </c:pt>
                <c:pt idx="3434">
                  <c:v>362.10199999999998</c:v>
                </c:pt>
                <c:pt idx="3435">
                  <c:v>362.202</c:v>
                </c:pt>
                <c:pt idx="3436">
                  <c:v>362.30200000000002</c:v>
                </c:pt>
                <c:pt idx="3437">
                  <c:v>362.40199999999999</c:v>
                </c:pt>
                <c:pt idx="3438">
                  <c:v>362.50200000000001</c:v>
                </c:pt>
                <c:pt idx="3439">
                  <c:v>362.60199999999998</c:v>
                </c:pt>
                <c:pt idx="3440">
                  <c:v>362.702</c:v>
                </c:pt>
                <c:pt idx="3441">
                  <c:v>362.80200000000002</c:v>
                </c:pt>
                <c:pt idx="3442">
                  <c:v>362.90199999999999</c:v>
                </c:pt>
                <c:pt idx="3443">
                  <c:v>363</c:v>
                </c:pt>
                <c:pt idx="3444">
                  <c:v>363.00200000000001</c:v>
                </c:pt>
                <c:pt idx="3445">
                  <c:v>363.10199999999998</c:v>
                </c:pt>
                <c:pt idx="3446">
                  <c:v>363.202</c:v>
                </c:pt>
                <c:pt idx="3447">
                  <c:v>363.30200000000002</c:v>
                </c:pt>
                <c:pt idx="3448">
                  <c:v>363.40199999999999</c:v>
                </c:pt>
                <c:pt idx="3449">
                  <c:v>363.50200000000001</c:v>
                </c:pt>
                <c:pt idx="3450">
                  <c:v>363.60199999999998</c:v>
                </c:pt>
                <c:pt idx="3451">
                  <c:v>363.702</c:v>
                </c:pt>
                <c:pt idx="3452">
                  <c:v>363.80200000000002</c:v>
                </c:pt>
                <c:pt idx="3453">
                  <c:v>363.90199999999999</c:v>
                </c:pt>
                <c:pt idx="3454">
                  <c:v>364</c:v>
                </c:pt>
                <c:pt idx="3455">
                  <c:v>364.00200000000001</c:v>
                </c:pt>
                <c:pt idx="3456">
                  <c:v>364.10199999999998</c:v>
                </c:pt>
                <c:pt idx="3457">
                  <c:v>364.202</c:v>
                </c:pt>
                <c:pt idx="3458">
                  <c:v>364.30200000000002</c:v>
                </c:pt>
                <c:pt idx="3459">
                  <c:v>364.40199999999999</c:v>
                </c:pt>
                <c:pt idx="3460">
                  <c:v>364.50200000000001</c:v>
                </c:pt>
                <c:pt idx="3461">
                  <c:v>364.60199999999998</c:v>
                </c:pt>
                <c:pt idx="3462">
                  <c:v>364.702</c:v>
                </c:pt>
                <c:pt idx="3463">
                  <c:v>364.80200000000002</c:v>
                </c:pt>
                <c:pt idx="3464">
                  <c:v>364.90199999999999</c:v>
                </c:pt>
                <c:pt idx="3465">
                  <c:v>365</c:v>
                </c:pt>
                <c:pt idx="3466">
                  <c:v>365.00200000000001</c:v>
                </c:pt>
                <c:pt idx="3467">
                  <c:v>365.10199999999998</c:v>
                </c:pt>
                <c:pt idx="3468">
                  <c:v>365.202</c:v>
                </c:pt>
                <c:pt idx="3469">
                  <c:v>365.30200000000002</c:v>
                </c:pt>
                <c:pt idx="3470">
                  <c:v>365.40199999999999</c:v>
                </c:pt>
                <c:pt idx="3471">
                  <c:v>365.50200000000001</c:v>
                </c:pt>
                <c:pt idx="3472">
                  <c:v>365.60199999999998</c:v>
                </c:pt>
                <c:pt idx="3473">
                  <c:v>365.702</c:v>
                </c:pt>
                <c:pt idx="3474">
                  <c:v>365.80200000000002</c:v>
                </c:pt>
                <c:pt idx="3475">
                  <c:v>365.90199999999999</c:v>
                </c:pt>
                <c:pt idx="3476">
                  <c:v>366</c:v>
                </c:pt>
                <c:pt idx="3477">
                  <c:v>366.00200000000001</c:v>
                </c:pt>
                <c:pt idx="3478">
                  <c:v>366.10199999999998</c:v>
                </c:pt>
                <c:pt idx="3479">
                  <c:v>366.202</c:v>
                </c:pt>
                <c:pt idx="3480">
                  <c:v>366.30200000000002</c:v>
                </c:pt>
                <c:pt idx="3481">
                  <c:v>366.40199999999999</c:v>
                </c:pt>
                <c:pt idx="3482">
                  <c:v>366.50200000000001</c:v>
                </c:pt>
                <c:pt idx="3483">
                  <c:v>366.60199999999998</c:v>
                </c:pt>
                <c:pt idx="3484">
                  <c:v>366.702</c:v>
                </c:pt>
                <c:pt idx="3485">
                  <c:v>366.80200000000002</c:v>
                </c:pt>
                <c:pt idx="3486">
                  <c:v>366.90199999999999</c:v>
                </c:pt>
                <c:pt idx="3487">
                  <c:v>367</c:v>
                </c:pt>
                <c:pt idx="3488">
                  <c:v>367.00200000000001</c:v>
                </c:pt>
                <c:pt idx="3489">
                  <c:v>367.10199999999998</c:v>
                </c:pt>
                <c:pt idx="3490">
                  <c:v>367.202</c:v>
                </c:pt>
                <c:pt idx="3491">
                  <c:v>367.30200000000002</c:v>
                </c:pt>
                <c:pt idx="3492">
                  <c:v>367.40199999999999</c:v>
                </c:pt>
                <c:pt idx="3493">
                  <c:v>367.50200000000001</c:v>
                </c:pt>
                <c:pt idx="3494">
                  <c:v>367.60199999999998</c:v>
                </c:pt>
                <c:pt idx="3495">
                  <c:v>367.702</c:v>
                </c:pt>
                <c:pt idx="3496">
                  <c:v>367.80200000000002</c:v>
                </c:pt>
                <c:pt idx="3497">
                  <c:v>367.90199999999999</c:v>
                </c:pt>
                <c:pt idx="3498">
                  <c:v>368</c:v>
                </c:pt>
                <c:pt idx="3499">
                  <c:v>368.00200000000001</c:v>
                </c:pt>
                <c:pt idx="3500">
                  <c:v>368.10199999999998</c:v>
                </c:pt>
                <c:pt idx="3501">
                  <c:v>368.202</c:v>
                </c:pt>
                <c:pt idx="3502">
                  <c:v>368.30200000000002</c:v>
                </c:pt>
                <c:pt idx="3503">
                  <c:v>368.40199999999999</c:v>
                </c:pt>
                <c:pt idx="3504">
                  <c:v>368.50200000000001</c:v>
                </c:pt>
                <c:pt idx="3505">
                  <c:v>368.60199999999998</c:v>
                </c:pt>
                <c:pt idx="3506">
                  <c:v>368.702</c:v>
                </c:pt>
                <c:pt idx="3507">
                  <c:v>368.80200000000002</c:v>
                </c:pt>
                <c:pt idx="3508">
                  <c:v>368.90199999999999</c:v>
                </c:pt>
                <c:pt idx="3509">
                  <c:v>369</c:v>
                </c:pt>
                <c:pt idx="3510">
                  <c:v>369.00200000000001</c:v>
                </c:pt>
                <c:pt idx="3511">
                  <c:v>369.10199999999998</c:v>
                </c:pt>
                <c:pt idx="3512">
                  <c:v>369.202</c:v>
                </c:pt>
                <c:pt idx="3513">
                  <c:v>369.30200000000002</c:v>
                </c:pt>
                <c:pt idx="3514">
                  <c:v>369.40199999999999</c:v>
                </c:pt>
                <c:pt idx="3515">
                  <c:v>369.50200000000001</c:v>
                </c:pt>
                <c:pt idx="3516">
                  <c:v>369.60199999999998</c:v>
                </c:pt>
                <c:pt idx="3517">
                  <c:v>369.702</c:v>
                </c:pt>
                <c:pt idx="3518">
                  <c:v>369.80200000000002</c:v>
                </c:pt>
                <c:pt idx="3519">
                  <c:v>369.90199999999999</c:v>
                </c:pt>
                <c:pt idx="3520">
                  <c:v>370</c:v>
                </c:pt>
                <c:pt idx="3521">
                  <c:v>370.00200000000001</c:v>
                </c:pt>
                <c:pt idx="3522">
                  <c:v>370.10199999999998</c:v>
                </c:pt>
                <c:pt idx="3523">
                  <c:v>370.202</c:v>
                </c:pt>
                <c:pt idx="3524">
                  <c:v>370.30200000000002</c:v>
                </c:pt>
                <c:pt idx="3525">
                  <c:v>370.40199999999999</c:v>
                </c:pt>
                <c:pt idx="3526">
                  <c:v>370.50200000000001</c:v>
                </c:pt>
                <c:pt idx="3527">
                  <c:v>370.60199999999998</c:v>
                </c:pt>
                <c:pt idx="3528">
                  <c:v>370.702</c:v>
                </c:pt>
                <c:pt idx="3529">
                  <c:v>370.80200000000002</c:v>
                </c:pt>
                <c:pt idx="3530">
                  <c:v>370.90199999999999</c:v>
                </c:pt>
                <c:pt idx="3531">
                  <c:v>371</c:v>
                </c:pt>
                <c:pt idx="3532">
                  <c:v>371.00200000000001</c:v>
                </c:pt>
                <c:pt idx="3533">
                  <c:v>371.10199999999998</c:v>
                </c:pt>
                <c:pt idx="3534">
                  <c:v>371.202</c:v>
                </c:pt>
                <c:pt idx="3535">
                  <c:v>371.30200000000002</c:v>
                </c:pt>
                <c:pt idx="3536">
                  <c:v>371.40199999999999</c:v>
                </c:pt>
                <c:pt idx="3537">
                  <c:v>371.50200000000001</c:v>
                </c:pt>
                <c:pt idx="3538">
                  <c:v>371.60199999999998</c:v>
                </c:pt>
                <c:pt idx="3539">
                  <c:v>371.702</c:v>
                </c:pt>
                <c:pt idx="3540">
                  <c:v>371.80200000000002</c:v>
                </c:pt>
                <c:pt idx="3541">
                  <c:v>371.90199999999999</c:v>
                </c:pt>
                <c:pt idx="3542">
                  <c:v>372</c:v>
                </c:pt>
                <c:pt idx="3543">
                  <c:v>372.00200000000001</c:v>
                </c:pt>
                <c:pt idx="3544">
                  <c:v>372.10199999999998</c:v>
                </c:pt>
                <c:pt idx="3545">
                  <c:v>372.202</c:v>
                </c:pt>
                <c:pt idx="3546">
                  <c:v>372.30200000000002</c:v>
                </c:pt>
                <c:pt idx="3547">
                  <c:v>372.40199999999999</c:v>
                </c:pt>
                <c:pt idx="3548">
                  <c:v>372.50200000000001</c:v>
                </c:pt>
                <c:pt idx="3549">
                  <c:v>372.60199999999998</c:v>
                </c:pt>
                <c:pt idx="3550">
                  <c:v>372.702</c:v>
                </c:pt>
                <c:pt idx="3551">
                  <c:v>372.80200000000002</c:v>
                </c:pt>
                <c:pt idx="3552">
                  <c:v>372.90199999999999</c:v>
                </c:pt>
                <c:pt idx="3553">
                  <c:v>373</c:v>
                </c:pt>
                <c:pt idx="3554">
                  <c:v>373.00200000000001</c:v>
                </c:pt>
                <c:pt idx="3555">
                  <c:v>373.10199999999998</c:v>
                </c:pt>
                <c:pt idx="3556">
                  <c:v>373.202</c:v>
                </c:pt>
                <c:pt idx="3557">
                  <c:v>373.30200000000002</c:v>
                </c:pt>
                <c:pt idx="3558">
                  <c:v>373.40199999999999</c:v>
                </c:pt>
                <c:pt idx="3559">
                  <c:v>373.50200000000001</c:v>
                </c:pt>
                <c:pt idx="3560">
                  <c:v>373.60199999999998</c:v>
                </c:pt>
                <c:pt idx="3561">
                  <c:v>373.702</c:v>
                </c:pt>
                <c:pt idx="3562">
                  <c:v>373.80200000000002</c:v>
                </c:pt>
                <c:pt idx="3563">
                  <c:v>373.90199999999999</c:v>
                </c:pt>
                <c:pt idx="3564">
                  <c:v>374</c:v>
                </c:pt>
                <c:pt idx="3565">
                  <c:v>374.00200000000001</c:v>
                </c:pt>
                <c:pt idx="3566">
                  <c:v>374.10199999999998</c:v>
                </c:pt>
                <c:pt idx="3567">
                  <c:v>374.202</c:v>
                </c:pt>
                <c:pt idx="3568">
                  <c:v>374.30200000000002</c:v>
                </c:pt>
                <c:pt idx="3569">
                  <c:v>374.40199999999999</c:v>
                </c:pt>
                <c:pt idx="3570">
                  <c:v>374.50200000000001</c:v>
                </c:pt>
                <c:pt idx="3571">
                  <c:v>374.60199999999998</c:v>
                </c:pt>
                <c:pt idx="3572">
                  <c:v>374.702</c:v>
                </c:pt>
                <c:pt idx="3573">
                  <c:v>374.80200000000002</c:v>
                </c:pt>
                <c:pt idx="3574">
                  <c:v>374.90199999999999</c:v>
                </c:pt>
                <c:pt idx="3575">
                  <c:v>375</c:v>
                </c:pt>
                <c:pt idx="3576">
                  <c:v>375.00200000000001</c:v>
                </c:pt>
                <c:pt idx="3577">
                  <c:v>375.10199999999998</c:v>
                </c:pt>
                <c:pt idx="3578">
                  <c:v>375.202</c:v>
                </c:pt>
                <c:pt idx="3579">
                  <c:v>375.30200000000002</c:v>
                </c:pt>
                <c:pt idx="3580">
                  <c:v>375.40199999999999</c:v>
                </c:pt>
                <c:pt idx="3581">
                  <c:v>375.50200000000001</c:v>
                </c:pt>
                <c:pt idx="3582">
                  <c:v>375.60199999999998</c:v>
                </c:pt>
                <c:pt idx="3583">
                  <c:v>375.702</c:v>
                </c:pt>
                <c:pt idx="3584">
                  <c:v>375.80200000000002</c:v>
                </c:pt>
                <c:pt idx="3585">
                  <c:v>375.90199999999999</c:v>
                </c:pt>
                <c:pt idx="3586">
                  <c:v>376</c:v>
                </c:pt>
                <c:pt idx="3587">
                  <c:v>376.00200000000001</c:v>
                </c:pt>
                <c:pt idx="3588">
                  <c:v>376.10199999999998</c:v>
                </c:pt>
                <c:pt idx="3589">
                  <c:v>376.202</c:v>
                </c:pt>
                <c:pt idx="3590">
                  <c:v>376.30200000000002</c:v>
                </c:pt>
                <c:pt idx="3591">
                  <c:v>376.40199999999999</c:v>
                </c:pt>
                <c:pt idx="3592">
                  <c:v>376.50200000000001</c:v>
                </c:pt>
                <c:pt idx="3593">
                  <c:v>376.60199999999998</c:v>
                </c:pt>
                <c:pt idx="3594">
                  <c:v>376.702</c:v>
                </c:pt>
                <c:pt idx="3595">
                  <c:v>376.80200000000002</c:v>
                </c:pt>
                <c:pt idx="3596">
                  <c:v>376.90199999999999</c:v>
                </c:pt>
                <c:pt idx="3597">
                  <c:v>377</c:v>
                </c:pt>
                <c:pt idx="3598">
                  <c:v>377.00200000000001</c:v>
                </c:pt>
                <c:pt idx="3599">
                  <c:v>377.10199999999998</c:v>
                </c:pt>
                <c:pt idx="3600">
                  <c:v>377.202</c:v>
                </c:pt>
                <c:pt idx="3601">
                  <c:v>377.30200000000002</c:v>
                </c:pt>
                <c:pt idx="3602">
                  <c:v>377.40199999999999</c:v>
                </c:pt>
                <c:pt idx="3603">
                  <c:v>377.50200000000001</c:v>
                </c:pt>
                <c:pt idx="3604">
                  <c:v>377.60199999999998</c:v>
                </c:pt>
                <c:pt idx="3605">
                  <c:v>377.702</c:v>
                </c:pt>
                <c:pt idx="3606">
                  <c:v>377.80200000000002</c:v>
                </c:pt>
                <c:pt idx="3607">
                  <c:v>377.90199999999999</c:v>
                </c:pt>
                <c:pt idx="3608">
                  <c:v>378</c:v>
                </c:pt>
                <c:pt idx="3609">
                  <c:v>378.00200000000001</c:v>
                </c:pt>
                <c:pt idx="3610">
                  <c:v>378.10199999999998</c:v>
                </c:pt>
                <c:pt idx="3611">
                  <c:v>378.202</c:v>
                </c:pt>
                <c:pt idx="3612">
                  <c:v>378.30200000000002</c:v>
                </c:pt>
                <c:pt idx="3613">
                  <c:v>378.40199999999999</c:v>
                </c:pt>
                <c:pt idx="3614">
                  <c:v>378.50200000000001</c:v>
                </c:pt>
                <c:pt idx="3615">
                  <c:v>378.60199999999998</c:v>
                </c:pt>
                <c:pt idx="3616">
                  <c:v>378.702</c:v>
                </c:pt>
                <c:pt idx="3617">
                  <c:v>378.80200000000002</c:v>
                </c:pt>
                <c:pt idx="3618">
                  <c:v>378.90199999999999</c:v>
                </c:pt>
                <c:pt idx="3619">
                  <c:v>379</c:v>
                </c:pt>
                <c:pt idx="3620">
                  <c:v>379.00200000000001</c:v>
                </c:pt>
                <c:pt idx="3621">
                  <c:v>379.10199999999998</c:v>
                </c:pt>
                <c:pt idx="3622">
                  <c:v>379.202</c:v>
                </c:pt>
                <c:pt idx="3623">
                  <c:v>379.30200000000002</c:v>
                </c:pt>
                <c:pt idx="3624">
                  <c:v>379.40199999999999</c:v>
                </c:pt>
                <c:pt idx="3625">
                  <c:v>379.50200000000001</c:v>
                </c:pt>
                <c:pt idx="3626">
                  <c:v>379.60199999999998</c:v>
                </c:pt>
                <c:pt idx="3627">
                  <c:v>379.702</c:v>
                </c:pt>
                <c:pt idx="3628">
                  <c:v>379.80200000000002</c:v>
                </c:pt>
                <c:pt idx="3629">
                  <c:v>379.90199999999999</c:v>
                </c:pt>
                <c:pt idx="3630">
                  <c:v>380</c:v>
                </c:pt>
                <c:pt idx="3631">
                  <c:v>380.00200000000001</c:v>
                </c:pt>
                <c:pt idx="3632">
                  <c:v>380.10199999999998</c:v>
                </c:pt>
                <c:pt idx="3633">
                  <c:v>380.202</c:v>
                </c:pt>
                <c:pt idx="3634">
                  <c:v>380.30200000000002</c:v>
                </c:pt>
                <c:pt idx="3635">
                  <c:v>380.40199999999999</c:v>
                </c:pt>
                <c:pt idx="3636">
                  <c:v>380.50200000000001</c:v>
                </c:pt>
                <c:pt idx="3637">
                  <c:v>380.60199999999998</c:v>
                </c:pt>
                <c:pt idx="3638">
                  <c:v>380.702</c:v>
                </c:pt>
                <c:pt idx="3639">
                  <c:v>380.80200000000002</c:v>
                </c:pt>
                <c:pt idx="3640">
                  <c:v>380.90199999999999</c:v>
                </c:pt>
                <c:pt idx="3641">
                  <c:v>381</c:v>
                </c:pt>
                <c:pt idx="3642">
                  <c:v>381.00200000000001</c:v>
                </c:pt>
                <c:pt idx="3643">
                  <c:v>381.10199999999998</c:v>
                </c:pt>
                <c:pt idx="3644">
                  <c:v>381.202</c:v>
                </c:pt>
                <c:pt idx="3645">
                  <c:v>381.30200000000002</c:v>
                </c:pt>
                <c:pt idx="3646">
                  <c:v>381.40199999999999</c:v>
                </c:pt>
                <c:pt idx="3647">
                  <c:v>381.50200000000001</c:v>
                </c:pt>
                <c:pt idx="3648">
                  <c:v>381.60199999999998</c:v>
                </c:pt>
                <c:pt idx="3649">
                  <c:v>381.702</c:v>
                </c:pt>
                <c:pt idx="3650">
                  <c:v>381.80200000000002</c:v>
                </c:pt>
                <c:pt idx="3651">
                  <c:v>381.90199999999999</c:v>
                </c:pt>
                <c:pt idx="3652">
                  <c:v>382</c:v>
                </c:pt>
                <c:pt idx="3653">
                  <c:v>382.00200000000001</c:v>
                </c:pt>
                <c:pt idx="3654">
                  <c:v>382.10199999999998</c:v>
                </c:pt>
                <c:pt idx="3655">
                  <c:v>382.202</c:v>
                </c:pt>
                <c:pt idx="3656">
                  <c:v>382.30200000000002</c:v>
                </c:pt>
                <c:pt idx="3657">
                  <c:v>382.40199999999999</c:v>
                </c:pt>
                <c:pt idx="3658">
                  <c:v>382.50200000000001</c:v>
                </c:pt>
                <c:pt idx="3659">
                  <c:v>382.60199999999998</c:v>
                </c:pt>
                <c:pt idx="3660">
                  <c:v>382.702</c:v>
                </c:pt>
                <c:pt idx="3661">
                  <c:v>382.80200000000002</c:v>
                </c:pt>
                <c:pt idx="3662">
                  <c:v>382.90199999999999</c:v>
                </c:pt>
                <c:pt idx="3663">
                  <c:v>383</c:v>
                </c:pt>
                <c:pt idx="3664">
                  <c:v>383.00200000000001</c:v>
                </c:pt>
                <c:pt idx="3665">
                  <c:v>383.10199999999998</c:v>
                </c:pt>
                <c:pt idx="3666">
                  <c:v>383.202</c:v>
                </c:pt>
                <c:pt idx="3667">
                  <c:v>383.30200000000002</c:v>
                </c:pt>
                <c:pt idx="3668">
                  <c:v>383.40199999999999</c:v>
                </c:pt>
                <c:pt idx="3669">
                  <c:v>383.50200000000001</c:v>
                </c:pt>
                <c:pt idx="3670">
                  <c:v>383.60199999999998</c:v>
                </c:pt>
                <c:pt idx="3671">
                  <c:v>383.702</c:v>
                </c:pt>
                <c:pt idx="3672">
                  <c:v>383.80200000000002</c:v>
                </c:pt>
                <c:pt idx="3673">
                  <c:v>383.90199999999999</c:v>
                </c:pt>
                <c:pt idx="3674">
                  <c:v>384</c:v>
                </c:pt>
                <c:pt idx="3675">
                  <c:v>384.00200000000001</c:v>
                </c:pt>
                <c:pt idx="3676">
                  <c:v>384.10199999999998</c:v>
                </c:pt>
                <c:pt idx="3677">
                  <c:v>384.202</c:v>
                </c:pt>
                <c:pt idx="3678">
                  <c:v>384.30200000000002</c:v>
                </c:pt>
                <c:pt idx="3679">
                  <c:v>384.40199999999999</c:v>
                </c:pt>
                <c:pt idx="3680">
                  <c:v>384.50200000000001</c:v>
                </c:pt>
                <c:pt idx="3681">
                  <c:v>384.60199999999998</c:v>
                </c:pt>
                <c:pt idx="3682">
                  <c:v>384.702</c:v>
                </c:pt>
                <c:pt idx="3683">
                  <c:v>384.80200000000002</c:v>
                </c:pt>
                <c:pt idx="3684">
                  <c:v>384.90199999999999</c:v>
                </c:pt>
                <c:pt idx="3685">
                  <c:v>385</c:v>
                </c:pt>
                <c:pt idx="3686">
                  <c:v>385.00200000000001</c:v>
                </c:pt>
                <c:pt idx="3687">
                  <c:v>385.10199999999998</c:v>
                </c:pt>
                <c:pt idx="3688">
                  <c:v>385.202</c:v>
                </c:pt>
                <c:pt idx="3689">
                  <c:v>385.30200000000002</c:v>
                </c:pt>
                <c:pt idx="3690">
                  <c:v>385.40199999999999</c:v>
                </c:pt>
                <c:pt idx="3691">
                  <c:v>385.50200000000001</c:v>
                </c:pt>
                <c:pt idx="3692">
                  <c:v>385.60199999999998</c:v>
                </c:pt>
                <c:pt idx="3693">
                  <c:v>385.702</c:v>
                </c:pt>
                <c:pt idx="3694">
                  <c:v>385.80200000000002</c:v>
                </c:pt>
                <c:pt idx="3695">
                  <c:v>385.90199999999999</c:v>
                </c:pt>
                <c:pt idx="3696">
                  <c:v>386</c:v>
                </c:pt>
                <c:pt idx="3697">
                  <c:v>386.00200000000001</c:v>
                </c:pt>
                <c:pt idx="3698">
                  <c:v>386.10199999999998</c:v>
                </c:pt>
                <c:pt idx="3699">
                  <c:v>386.202</c:v>
                </c:pt>
                <c:pt idx="3700">
                  <c:v>386.30200000000002</c:v>
                </c:pt>
                <c:pt idx="3701">
                  <c:v>386.40199999999999</c:v>
                </c:pt>
                <c:pt idx="3702">
                  <c:v>386.50200000000001</c:v>
                </c:pt>
                <c:pt idx="3703">
                  <c:v>386.60199999999998</c:v>
                </c:pt>
                <c:pt idx="3704">
                  <c:v>386.702</c:v>
                </c:pt>
                <c:pt idx="3705">
                  <c:v>386.80200000000002</c:v>
                </c:pt>
                <c:pt idx="3706">
                  <c:v>386.90199999999999</c:v>
                </c:pt>
                <c:pt idx="3707">
                  <c:v>387</c:v>
                </c:pt>
                <c:pt idx="3708">
                  <c:v>387.00200000000001</c:v>
                </c:pt>
                <c:pt idx="3709">
                  <c:v>387.10199999999998</c:v>
                </c:pt>
                <c:pt idx="3710">
                  <c:v>387.202</c:v>
                </c:pt>
                <c:pt idx="3711">
                  <c:v>387.30200000000002</c:v>
                </c:pt>
                <c:pt idx="3712">
                  <c:v>387.40199999999999</c:v>
                </c:pt>
                <c:pt idx="3713">
                  <c:v>387.50200000000001</c:v>
                </c:pt>
                <c:pt idx="3714">
                  <c:v>387.60199999999998</c:v>
                </c:pt>
                <c:pt idx="3715">
                  <c:v>387.702</c:v>
                </c:pt>
                <c:pt idx="3716">
                  <c:v>387.80200000000002</c:v>
                </c:pt>
                <c:pt idx="3717">
                  <c:v>387.90199999999999</c:v>
                </c:pt>
                <c:pt idx="3718">
                  <c:v>388</c:v>
                </c:pt>
                <c:pt idx="3719">
                  <c:v>388.00200000000001</c:v>
                </c:pt>
                <c:pt idx="3720">
                  <c:v>388.10199999999998</c:v>
                </c:pt>
                <c:pt idx="3721">
                  <c:v>388.202</c:v>
                </c:pt>
                <c:pt idx="3722">
                  <c:v>388.30200000000002</c:v>
                </c:pt>
                <c:pt idx="3723">
                  <c:v>388.40199999999999</c:v>
                </c:pt>
                <c:pt idx="3724">
                  <c:v>388.50200000000001</c:v>
                </c:pt>
                <c:pt idx="3725">
                  <c:v>388.60199999999998</c:v>
                </c:pt>
                <c:pt idx="3726">
                  <c:v>388.702</c:v>
                </c:pt>
                <c:pt idx="3727">
                  <c:v>388.80200000000002</c:v>
                </c:pt>
                <c:pt idx="3728">
                  <c:v>388.90199999999999</c:v>
                </c:pt>
                <c:pt idx="3729">
                  <c:v>389</c:v>
                </c:pt>
                <c:pt idx="3730">
                  <c:v>389.00200000000001</c:v>
                </c:pt>
                <c:pt idx="3731">
                  <c:v>389.10199999999998</c:v>
                </c:pt>
                <c:pt idx="3732">
                  <c:v>389.202</c:v>
                </c:pt>
                <c:pt idx="3733">
                  <c:v>389.30200000000002</c:v>
                </c:pt>
                <c:pt idx="3734">
                  <c:v>389.40199999999999</c:v>
                </c:pt>
                <c:pt idx="3735">
                  <c:v>389.50200000000001</c:v>
                </c:pt>
                <c:pt idx="3736">
                  <c:v>389.60199999999998</c:v>
                </c:pt>
                <c:pt idx="3737">
                  <c:v>389.702</c:v>
                </c:pt>
                <c:pt idx="3738">
                  <c:v>389.80200000000002</c:v>
                </c:pt>
                <c:pt idx="3739">
                  <c:v>389.90199999999999</c:v>
                </c:pt>
                <c:pt idx="3740">
                  <c:v>390</c:v>
                </c:pt>
                <c:pt idx="3741">
                  <c:v>390.00200000000001</c:v>
                </c:pt>
                <c:pt idx="3742">
                  <c:v>390.10199999999998</c:v>
                </c:pt>
                <c:pt idx="3743">
                  <c:v>390.202</c:v>
                </c:pt>
                <c:pt idx="3744">
                  <c:v>390.30200000000002</c:v>
                </c:pt>
                <c:pt idx="3745">
                  <c:v>390.40199999999999</c:v>
                </c:pt>
                <c:pt idx="3746">
                  <c:v>390.50200000000001</c:v>
                </c:pt>
                <c:pt idx="3747">
                  <c:v>390.60199999999998</c:v>
                </c:pt>
                <c:pt idx="3748">
                  <c:v>390.702</c:v>
                </c:pt>
                <c:pt idx="3749">
                  <c:v>390.80200000000002</c:v>
                </c:pt>
                <c:pt idx="3750">
                  <c:v>390.90199999999999</c:v>
                </c:pt>
                <c:pt idx="3751">
                  <c:v>391</c:v>
                </c:pt>
                <c:pt idx="3752">
                  <c:v>391.00200000000001</c:v>
                </c:pt>
                <c:pt idx="3753">
                  <c:v>391.10199999999998</c:v>
                </c:pt>
                <c:pt idx="3754">
                  <c:v>391.202</c:v>
                </c:pt>
                <c:pt idx="3755">
                  <c:v>391.30200000000002</c:v>
                </c:pt>
                <c:pt idx="3756">
                  <c:v>391.40199999999999</c:v>
                </c:pt>
                <c:pt idx="3757">
                  <c:v>391.50200000000001</c:v>
                </c:pt>
                <c:pt idx="3758">
                  <c:v>391.60199999999998</c:v>
                </c:pt>
                <c:pt idx="3759">
                  <c:v>391.702</c:v>
                </c:pt>
                <c:pt idx="3760">
                  <c:v>391.80200000000002</c:v>
                </c:pt>
                <c:pt idx="3761">
                  <c:v>391.90199999999999</c:v>
                </c:pt>
                <c:pt idx="3762">
                  <c:v>392</c:v>
                </c:pt>
                <c:pt idx="3763">
                  <c:v>392.00200000000001</c:v>
                </c:pt>
                <c:pt idx="3764">
                  <c:v>392.10199999999998</c:v>
                </c:pt>
                <c:pt idx="3765">
                  <c:v>392.202</c:v>
                </c:pt>
                <c:pt idx="3766">
                  <c:v>392.30200000000002</c:v>
                </c:pt>
                <c:pt idx="3767">
                  <c:v>392.40199999999999</c:v>
                </c:pt>
                <c:pt idx="3768">
                  <c:v>392.50200000000001</c:v>
                </c:pt>
                <c:pt idx="3769">
                  <c:v>392.60199999999998</c:v>
                </c:pt>
                <c:pt idx="3770">
                  <c:v>392.702</c:v>
                </c:pt>
                <c:pt idx="3771">
                  <c:v>392.80200000000002</c:v>
                </c:pt>
                <c:pt idx="3772">
                  <c:v>392.90199999999999</c:v>
                </c:pt>
                <c:pt idx="3773">
                  <c:v>393</c:v>
                </c:pt>
                <c:pt idx="3774">
                  <c:v>393.00200000000001</c:v>
                </c:pt>
                <c:pt idx="3775">
                  <c:v>393.10199999999998</c:v>
                </c:pt>
                <c:pt idx="3776">
                  <c:v>393.202</c:v>
                </c:pt>
                <c:pt idx="3777">
                  <c:v>393.30200000000002</c:v>
                </c:pt>
                <c:pt idx="3778">
                  <c:v>393.40199999999999</c:v>
                </c:pt>
                <c:pt idx="3779">
                  <c:v>393.50200000000001</c:v>
                </c:pt>
                <c:pt idx="3780">
                  <c:v>393.60199999999998</c:v>
                </c:pt>
                <c:pt idx="3781">
                  <c:v>393.702</c:v>
                </c:pt>
                <c:pt idx="3782">
                  <c:v>393.80200000000002</c:v>
                </c:pt>
                <c:pt idx="3783">
                  <c:v>393.90199999999999</c:v>
                </c:pt>
                <c:pt idx="3784">
                  <c:v>394</c:v>
                </c:pt>
                <c:pt idx="3785">
                  <c:v>394.00200000000001</c:v>
                </c:pt>
                <c:pt idx="3786">
                  <c:v>394.10199999999998</c:v>
                </c:pt>
                <c:pt idx="3787">
                  <c:v>394.202</c:v>
                </c:pt>
                <c:pt idx="3788">
                  <c:v>394.30200000000002</c:v>
                </c:pt>
                <c:pt idx="3789">
                  <c:v>394.40199999999999</c:v>
                </c:pt>
                <c:pt idx="3790">
                  <c:v>394.50200000000001</c:v>
                </c:pt>
                <c:pt idx="3791">
                  <c:v>394.60199999999998</c:v>
                </c:pt>
                <c:pt idx="3792">
                  <c:v>394.702</c:v>
                </c:pt>
                <c:pt idx="3793">
                  <c:v>394.80200000000002</c:v>
                </c:pt>
                <c:pt idx="3794">
                  <c:v>394.90199999999999</c:v>
                </c:pt>
                <c:pt idx="3795">
                  <c:v>395</c:v>
                </c:pt>
                <c:pt idx="3796">
                  <c:v>395.00200000000001</c:v>
                </c:pt>
                <c:pt idx="3797">
                  <c:v>395.10199999999998</c:v>
                </c:pt>
                <c:pt idx="3798">
                  <c:v>395.202</c:v>
                </c:pt>
                <c:pt idx="3799">
                  <c:v>395.30200000000002</c:v>
                </c:pt>
                <c:pt idx="3800">
                  <c:v>395.40199999999999</c:v>
                </c:pt>
                <c:pt idx="3801">
                  <c:v>395.50200000000001</c:v>
                </c:pt>
                <c:pt idx="3802">
                  <c:v>395.60199999999998</c:v>
                </c:pt>
                <c:pt idx="3803">
                  <c:v>395.702</c:v>
                </c:pt>
                <c:pt idx="3804">
                  <c:v>395.80200000000002</c:v>
                </c:pt>
                <c:pt idx="3805">
                  <c:v>395.90199999999999</c:v>
                </c:pt>
                <c:pt idx="3806">
                  <c:v>396</c:v>
                </c:pt>
                <c:pt idx="3807">
                  <c:v>396.00200000000001</c:v>
                </c:pt>
                <c:pt idx="3808">
                  <c:v>396.10199999999998</c:v>
                </c:pt>
                <c:pt idx="3809">
                  <c:v>396.202</c:v>
                </c:pt>
                <c:pt idx="3810">
                  <c:v>396.30200000000002</c:v>
                </c:pt>
                <c:pt idx="3811">
                  <c:v>396.40199999999999</c:v>
                </c:pt>
                <c:pt idx="3812">
                  <c:v>396.50200000000001</c:v>
                </c:pt>
                <c:pt idx="3813">
                  <c:v>396.60199999999998</c:v>
                </c:pt>
                <c:pt idx="3814">
                  <c:v>396.702</c:v>
                </c:pt>
                <c:pt idx="3815">
                  <c:v>396.80200000000002</c:v>
                </c:pt>
                <c:pt idx="3816">
                  <c:v>396.90199999999999</c:v>
                </c:pt>
                <c:pt idx="3817">
                  <c:v>397</c:v>
                </c:pt>
                <c:pt idx="3818">
                  <c:v>397.00200000000001</c:v>
                </c:pt>
                <c:pt idx="3819">
                  <c:v>397.10199999999998</c:v>
                </c:pt>
                <c:pt idx="3820">
                  <c:v>397.202</c:v>
                </c:pt>
                <c:pt idx="3821">
                  <c:v>397.30200000000002</c:v>
                </c:pt>
                <c:pt idx="3822">
                  <c:v>397.40199999999999</c:v>
                </c:pt>
                <c:pt idx="3823">
                  <c:v>397.50200000000001</c:v>
                </c:pt>
                <c:pt idx="3824">
                  <c:v>397.60199999999998</c:v>
                </c:pt>
                <c:pt idx="3825">
                  <c:v>397.702</c:v>
                </c:pt>
                <c:pt idx="3826">
                  <c:v>397.80200000000002</c:v>
                </c:pt>
                <c:pt idx="3827">
                  <c:v>397.90199999999999</c:v>
                </c:pt>
                <c:pt idx="3828">
                  <c:v>398</c:v>
                </c:pt>
                <c:pt idx="3829">
                  <c:v>398.00200000000001</c:v>
                </c:pt>
                <c:pt idx="3830">
                  <c:v>398.10199999999998</c:v>
                </c:pt>
                <c:pt idx="3831">
                  <c:v>398.202</c:v>
                </c:pt>
                <c:pt idx="3832">
                  <c:v>398.30200000000002</c:v>
                </c:pt>
                <c:pt idx="3833">
                  <c:v>398.40199999999999</c:v>
                </c:pt>
                <c:pt idx="3834">
                  <c:v>398.50200000000001</c:v>
                </c:pt>
                <c:pt idx="3835">
                  <c:v>398.60199999999998</c:v>
                </c:pt>
                <c:pt idx="3836">
                  <c:v>398.702</c:v>
                </c:pt>
                <c:pt idx="3837">
                  <c:v>398.80200000000002</c:v>
                </c:pt>
                <c:pt idx="3838">
                  <c:v>398.90199999999999</c:v>
                </c:pt>
                <c:pt idx="3839">
                  <c:v>399</c:v>
                </c:pt>
                <c:pt idx="3840">
                  <c:v>399.00200000000001</c:v>
                </c:pt>
                <c:pt idx="3841">
                  <c:v>399.10199999999998</c:v>
                </c:pt>
                <c:pt idx="3842">
                  <c:v>399.202</c:v>
                </c:pt>
                <c:pt idx="3843">
                  <c:v>399.30200000000002</c:v>
                </c:pt>
                <c:pt idx="3844">
                  <c:v>399.40199999999999</c:v>
                </c:pt>
                <c:pt idx="3845">
                  <c:v>399.50200000000001</c:v>
                </c:pt>
                <c:pt idx="3846">
                  <c:v>399.60199999999998</c:v>
                </c:pt>
                <c:pt idx="3847">
                  <c:v>399.702</c:v>
                </c:pt>
                <c:pt idx="3848">
                  <c:v>399.80200000000002</c:v>
                </c:pt>
                <c:pt idx="3849">
                  <c:v>399.90199999999999</c:v>
                </c:pt>
                <c:pt idx="3850">
                  <c:v>400</c:v>
                </c:pt>
                <c:pt idx="3851">
                  <c:v>400.01799999999997</c:v>
                </c:pt>
                <c:pt idx="3852">
                  <c:v>401</c:v>
                </c:pt>
                <c:pt idx="3853">
                  <c:v>401.01799999999997</c:v>
                </c:pt>
                <c:pt idx="3854">
                  <c:v>402</c:v>
                </c:pt>
                <c:pt idx="3855">
                  <c:v>402.01799999999997</c:v>
                </c:pt>
                <c:pt idx="3856">
                  <c:v>403</c:v>
                </c:pt>
                <c:pt idx="3857">
                  <c:v>403.01799999999997</c:v>
                </c:pt>
                <c:pt idx="3858">
                  <c:v>404</c:v>
                </c:pt>
                <c:pt idx="3859">
                  <c:v>404.01799999999997</c:v>
                </c:pt>
                <c:pt idx="3860">
                  <c:v>405</c:v>
                </c:pt>
                <c:pt idx="3861">
                  <c:v>405.01799999999997</c:v>
                </c:pt>
                <c:pt idx="3862">
                  <c:v>406</c:v>
                </c:pt>
                <c:pt idx="3863">
                  <c:v>406.01799999999997</c:v>
                </c:pt>
                <c:pt idx="3864">
                  <c:v>407</c:v>
                </c:pt>
                <c:pt idx="3865">
                  <c:v>407.01799999999997</c:v>
                </c:pt>
                <c:pt idx="3866">
                  <c:v>408</c:v>
                </c:pt>
                <c:pt idx="3867">
                  <c:v>408.01799999999997</c:v>
                </c:pt>
                <c:pt idx="3868">
                  <c:v>409</c:v>
                </c:pt>
                <c:pt idx="3869">
                  <c:v>409.01799999999997</c:v>
                </c:pt>
                <c:pt idx="3870">
                  <c:v>410</c:v>
                </c:pt>
                <c:pt idx="3871">
                  <c:v>410.01799999999997</c:v>
                </c:pt>
                <c:pt idx="3872">
                  <c:v>411</c:v>
                </c:pt>
                <c:pt idx="3873">
                  <c:v>411.01799999999997</c:v>
                </c:pt>
                <c:pt idx="3874">
                  <c:v>412</c:v>
                </c:pt>
                <c:pt idx="3875">
                  <c:v>412.01799999999997</c:v>
                </c:pt>
                <c:pt idx="3876">
                  <c:v>413</c:v>
                </c:pt>
                <c:pt idx="3877">
                  <c:v>413.01799999999997</c:v>
                </c:pt>
                <c:pt idx="3878">
                  <c:v>414</c:v>
                </c:pt>
                <c:pt idx="3879">
                  <c:v>414.01799999999997</c:v>
                </c:pt>
                <c:pt idx="3880">
                  <c:v>415</c:v>
                </c:pt>
                <c:pt idx="3881">
                  <c:v>415.01799999999997</c:v>
                </c:pt>
                <c:pt idx="3882">
                  <c:v>416</c:v>
                </c:pt>
                <c:pt idx="3883">
                  <c:v>416.01799999999997</c:v>
                </c:pt>
                <c:pt idx="3884">
                  <c:v>417</c:v>
                </c:pt>
                <c:pt idx="3885">
                  <c:v>417.01799999999997</c:v>
                </c:pt>
                <c:pt idx="3886">
                  <c:v>418</c:v>
                </c:pt>
                <c:pt idx="3887">
                  <c:v>418.01799999999997</c:v>
                </c:pt>
                <c:pt idx="3888">
                  <c:v>419</c:v>
                </c:pt>
                <c:pt idx="3889">
                  <c:v>419.01799999999997</c:v>
                </c:pt>
                <c:pt idx="3890">
                  <c:v>420</c:v>
                </c:pt>
                <c:pt idx="3891">
                  <c:v>420.01799999999997</c:v>
                </c:pt>
                <c:pt idx="3892">
                  <c:v>421</c:v>
                </c:pt>
                <c:pt idx="3893">
                  <c:v>421.01799999999997</c:v>
                </c:pt>
                <c:pt idx="3894">
                  <c:v>422</c:v>
                </c:pt>
                <c:pt idx="3895">
                  <c:v>422.01799999999997</c:v>
                </c:pt>
                <c:pt idx="3896">
                  <c:v>423</c:v>
                </c:pt>
                <c:pt idx="3897">
                  <c:v>423.01799999999997</c:v>
                </c:pt>
                <c:pt idx="3898">
                  <c:v>424</c:v>
                </c:pt>
                <c:pt idx="3899">
                  <c:v>424.01799999999997</c:v>
                </c:pt>
                <c:pt idx="3900">
                  <c:v>425</c:v>
                </c:pt>
                <c:pt idx="3901">
                  <c:v>425.01799999999997</c:v>
                </c:pt>
                <c:pt idx="3902">
                  <c:v>426</c:v>
                </c:pt>
                <c:pt idx="3903">
                  <c:v>426.01799999999997</c:v>
                </c:pt>
                <c:pt idx="3904">
                  <c:v>427</c:v>
                </c:pt>
                <c:pt idx="3905">
                  <c:v>427.01799999999997</c:v>
                </c:pt>
                <c:pt idx="3906">
                  <c:v>428</c:v>
                </c:pt>
                <c:pt idx="3907">
                  <c:v>428.01799999999997</c:v>
                </c:pt>
                <c:pt idx="3908">
                  <c:v>429</c:v>
                </c:pt>
                <c:pt idx="3909">
                  <c:v>429.01799999999997</c:v>
                </c:pt>
                <c:pt idx="3910">
                  <c:v>430</c:v>
                </c:pt>
                <c:pt idx="3911">
                  <c:v>430.01799999999997</c:v>
                </c:pt>
                <c:pt idx="3912">
                  <c:v>431</c:v>
                </c:pt>
                <c:pt idx="3913">
                  <c:v>431.01799999999997</c:v>
                </c:pt>
                <c:pt idx="3914">
                  <c:v>432</c:v>
                </c:pt>
                <c:pt idx="3915">
                  <c:v>432.01799999999997</c:v>
                </c:pt>
                <c:pt idx="3916">
                  <c:v>433</c:v>
                </c:pt>
                <c:pt idx="3917">
                  <c:v>433.01799999999997</c:v>
                </c:pt>
                <c:pt idx="3918">
                  <c:v>434</c:v>
                </c:pt>
                <c:pt idx="3919">
                  <c:v>434.01799999999997</c:v>
                </c:pt>
                <c:pt idx="3920">
                  <c:v>435</c:v>
                </c:pt>
                <c:pt idx="3921">
                  <c:v>435.01799999999997</c:v>
                </c:pt>
                <c:pt idx="3922">
                  <c:v>436</c:v>
                </c:pt>
                <c:pt idx="3923">
                  <c:v>436.01799999999997</c:v>
                </c:pt>
                <c:pt idx="3924">
                  <c:v>437</c:v>
                </c:pt>
                <c:pt idx="3925">
                  <c:v>437.01799999999997</c:v>
                </c:pt>
                <c:pt idx="3926">
                  <c:v>438</c:v>
                </c:pt>
                <c:pt idx="3927">
                  <c:v>438.01799999999997</c:v>
                </c:pt>
                <c:pt idx="3928">
                  <c:v>439</c:v>
                </c:pt>
                <c:pt idx="3929">
                  <c:v>439.01799999999997</c:v>
                </c:pt>
                <c:pt idx="3930">
                  <c:v>440</c:v>
                </c:pt>
                <c:pt idx="3931">
                  <c:v>440.01799999999997</c:v>
                </c:pt>
                <c:pt idx="3932">
                  <c:v>441</c:v>
                </c:pt>
                <c:pt idx="3933">
                  <c:v>441.01799999999997</c:v>
                </c:pt>
                <c:pt idx="3934">
                  <c:v>442</c:v>
                </c:pt>
                <c:pt idx="3935">
                  <c:v>442.01799999999997</c:v>
                </c:pt>
                <c:pt idx="3936">
                  <c:v>443</c:v>
                </c:pt>
                <c:pt idx="3937">
                  <c:v>443.01799999999997</c:v>
                </c:pt>
                <c:pt idx="3938">
                  <c:v>444</c:v>
                </c:pt>
                <c:pt idx="3939">
                  <c:v>444.01799999999997</c:v>
                </c:pt>
                <c:pt idx="3940">
                  <c:v>445</c:v>
                </c:pt>
                <c:pt idx="3941">
                  <c:v>445.01799999999997</c:v>
                </c:pt>
                <c:pt idx="3942">
                  <c:v>446</c:v>
                </c:pt>
                <c:pt idx="3943">
                  <c:v>446.01799999999997</c:v>
                </c:pt>
                <c:pt idx="3944">
                  <c:v>447</c:v>
                </c:pt>
                <c:pt idx="3945">
                  <c:v>447.01799999999997</c:v>
                </c:pt>
                <c:pt idx="3946">
                  <c:v>448</c:v>
                </c:pt>
                <c:pt idx="3947">
                  <c:v>448.01799999999997</c:v>
                </c:pt>
                <c:pt idx="3948">
                  <c:v>449</c:v>
                </c:pt>
                <c:pt idx="3949">
                  <c:v>449.01799999999997</c:v>
                </c:pt>
                <c:pt idx="3950">
                  <c:v>450</c:v>
                </c:pt>
                <c:pt idx="3951">
                  <c:v>450.01799999999997</c:v>
                </c:pt>
                <c:pt idx="3952">
                  <c:v>451</c:v>
                </c:pt>
                <c:pt idx="3953">
                  <c:v>451.01799999999997</c:v>
                </c:pt>
                <c:pt idx="3954">
                  <c:v>452</c:v>
                </c:pt>
                <c:pt idx="3955">
                  <c:v>452.01799999999997</c:v>
                </c:pt>
                <c:pt idx="3956">
                  <c:v>453</c:v>
                </c:pt>
                <c:pt idx="3957">
                  <c:v>453.01799999999997</c:v>
                </c:pt>
                <c:pt idx="3958">
                  <c:v>454</c:v>
                </c:pt>
                <c:pt idx="3959">
                  <c:v>454.01799999999997</c:v>
                </c:pt>
                <c:pt idx="3960">
                  <c:v>455</c:v>
                </c:pt>
                <c:pt idx="3961">
                  <c:v>455.01799999999997</c:v>
                </c:pt>
                <c:pt idx="3962">
                  <c:v>456</c:v>
                </c:pt>
                <c:pt idx="3963">
                  <c:v>456.01799999999997</c:v>
                </c:pt>
                <c:pt idx="3964">
                  <c:v>457</c:v>
                </c:pt>
                <c:pt idx="3965">
                  <c:v>457.01799999999997</c:v>
                </c:pt>
                <c:pt idx="3966">
                  <c:v>458</c:v>
                </c:pt>
                <c:pt idx="3967">
                  <c:v>458.01799999999997</c:v>
                </c:pt>
                <c:pt idx="3968">
                  <c:v>459</c:v>
                </c:pt>
                <c:pt idx="3969">
                  <c:v>459.01799999999997</c:v>
                </c:pt>
                <c:pt idx="3970">
                  <c:v>460</c:v>
                </c:pt>
                <c:pt idx="3971">
                  <c:v>460.01799999999997</c:v>
                </c:pt>
                <c:pt idx="3972">
                  <c:v>461</c:v>
                </c:pt>
                <c:pt idx="3973">
                  <c:v>461.01799999999997</c:v>
                </c:pt>
                <c:pt idx="3974">
                  <c:v>462</c:v>
                </c:pt>
                <c:pt idx="3975">
                  <c:v>462.01799999999997</c:v>
                </c:pt>
                <c:pt idx="3976">
                  <c:v>463</c:v>
                </c:pt>
                <c:pt idx="3977">
                  <c:v>463.01799999999997</c:v>
                </c:pt>
                <c:pt idx="3978">
                  <c:v>464</c:v>
                </c:pt>
                <c:pt idx="3979">
                  <c:v>464.01799999999997</c:v>
                </c:pt>
                <c:pt idx="3980">
                  <c:v>465</c:v>
                </c:pt>
                <c:pt idx="3981">
                  <c:v>465.01799999999997</c:v>
                </c:pt>
                <c:pt idx="3982">
                  <c:v>466</c:v>
                </c:pt>
                <c:pt idx="3983">
                  <c:v>466.01799999999997</c:v>
                </c:pt>
                <c:pt idx="3984">
                  <c:v>467</c:v>
                </c:pt>
                <c:pt idx="3985">
                  <c:v>467.01799999999997</c:v>
                </c:pt>
                <c:pt idx="3986">
                  <c:v>468</c:v>
                </c:pt>
                <c:pt idx="3987">
                  <c:v>468.01799999999997</c:v>
                </c:pt>
                <c:pt idx="3988">
                  <c:v>469</c:v>
                </c:pt>
                <c:pt idx="3989">
                  <c:v>469.01799999999997</c:v>
                </c:pt>
                <c:pt idx="3990">
                  <c:v>470</c:v>
                </c:pt>
                <c:pt idx="3991">
                  <c:v>470.01799999999997</c:v>
                </c:pt>
                <c:pt idx="3992">
                  <c:v>471</c:v>
                </c:pt>
                <c:pt idx="3993">
                  <c:v>471.01799999999997</c:v>
                </c:pt>
                <c:pt idx="3994">
                  <c:v>472</c:v>
                </c:pt>
                <c:pt idx="3995">
                  <c:v>472.01799999999997</c:v>
                </c:pt>
                <c:pt idx="3996">
                  <c:v>473</c:v>
                </c:pt>
                <c:pt idx="3997">
                  <c:v>473.01799999999997</c:v>
                </c:pt>
                <c:pt idx="3998">
                  <c:v>474</c:v>
                </c:pt>
                <c:pt idx="3999">
                  <c:v>474.01799999999997</c:v>
                </c:pt>
                <c:pt idx="4000">
                  <c:v>475</c:v>
                </c:pt>
                <c:pt idx="4001">
                  <c:v>475.01799999999997</c:v>
                </c:pt>
                <c:pt idx="4002">
                  <c:v>476</c:v>
                </c:pt>
                <c:pt idx="4003">
                  <c:v>476.01799999999997</c:v>
                </c:pt>
                <c:pt idx="4004">
                  <c:v>477</c:v>
                </c:pt>
                <c:pt idx="4005">
                  <c:v>477.01799999999997</c:v>
                </c:pt>
                <c:pt idx="4006">
                  <c:v>478</c:v>
                </c:pt>
                <c:pt idx="4007">
                  <c:v>478.01799999999997</c:v>
                </c:pt>
                <c:pt idx="4008">
                  <c:v>479</c:v>
                </c:pt>
                <c:pt idx="4009">
                  <c:v>479.01799999999997</c:v>
                </c:pt>
                <c:pt idx="4010">
                  <c:v>480</c:v>
                </c:pt>
                <c:pt idx="4011">
                  <c:v>480.01799999999997</c:v>
                </c:pt>
                <c:pt idx="4012">
                  <c:v>481</c:v>
                </c:pt>
                <c:pt idx="4013">
                  <c:v>481.01799999999997</c:v>
                </c:pt>
                <c:pt idx="4014">
                  <c:v>482</c:v>
                </c:pt>
                <c:pt idx="4015">
                  <c:v>482.01799999999997</c:v>
                </c:pt>
                <c:pt idx="4016">
                  <c:v>483</c:v>
                </c:pt>
                <c:pt idx="4017">
                  <c:v>483.01799999999997</c:v>
                </c:pt>
                <c:pt idx="4018">
                  <c:v>484</c:v>
                </c:pt>
                <c:pt idx="4019">
                  <c:v>484.01799999999997</c:v>
                </c:pt>
                <c:pt idx="4020">
                  <c:v>485</c:v>
                </c:pt>
                <c:pt idx="4021">
                  <c:v>485.01799999999997</c:v>
                </c:pt>
                <c:pt idx="4022">
                  <c:v>486</c:v>
                </c:pt>
                <c:pt idx="4023">
                  <c:v>486.01799999999997</c:v>
                </c:pt>
                <c:pt idx="4024">
                  <c:v>487</c:v>
                </c:pt>
                <c:pt idx="4025">
                  <c:v>487.01799999999997</c:v>
                </c:pt>
                <c:pt idx="4026">
                  <c:v>488</c:v>
                </c:pt>
                <c:pt idx="4027">
                  <c:v>488.01799999999997</c:v>
                </c:pt>
                <c:pt idx="4028">
                  <c:v>489</c:v>
                </c:pt>
                <c:pt idx="4029">
                  <c:v>489.01799999999997</c:v>
                </c:pt>
                <c:pt idx="4030">
                  <c:v>490</c:v>
                </c:pt>
                <c:pt idx="4031">
                  <c:v>490.01799999999997</c:v>
                </c:pt>
                <c:pt idx="4032">
                  <c:v>491</c:v>
                </c:pt>
                <c:pt idx="4033">
                  <c:v>491.01799999999997</c:v>
                </c:pt>
                <c:pt idx="4034">
                  <c:v>492</c:v>
                </c:pt>
                <c:pt idx="4035">
                  <c:v>492.01799999999997</c:v>
                </c:pt>
                <c:pt idx="4036">
                  <c:v>493</c:v>
                </c:pt>
                <c:pt idx="4037">
                  <c:v>493.01799999999997</c:v>
                </c:pt>
                <c:pt idx="4038">
                  <c:v>494</c:v>
                </c:pt>
                <c:pt idx="4039">
                  <c:v>494.01799999999997</c:v>
                </c:pt>
                <c:pt idx="4040">
                  <c:v>495</c:v>
                </c:pt>
                <c:pt idx="4041">
                  <c:v>495.01799999999997</c:v>
                </c:pt>
                <c:pt idx="4042">
                  <c:v>496</c:v>
                </c:pt>
                <c:pt idx="4043">
                  <c:v>496.01799999999997</c:v>
                </c:pt>
                <c:pt idx="4044">
                  <c:v>497</c:v>
                </c:pt>
                <c:pt idx="4045">
                  <c:v>497.01799999999997</c:v>
                </c:pt>
                <c:pt idx="4046">
                  <c:v>498</c:v>
                </c:pt>
                <c:pt idx="4047">
                  <c:v>498.01799999999997</c:v>
                </c:pt>
                <c:pt idx="4048">
                  <c:v>499</c:v>
                </c:pt>
                <c:pt idx="4049">
                  <c:v>499.01799999999997</c:v>
                </c:pt>
                <c:pt idx="4050">
                  <c:v>500</c:v>
                </c:pt>
                <c:pt idx="4051">
                  <c:v>500.01799999999997</c:v>
                </c:pt>
                <c:pt idx="4052">
                  <c:v>501</c:v>
                </c:pt>
                <c:pt idx="4053">
                  <c:v>501.01799999999997</c:v>
                </c:pt>
                <c:pt idx="4054">
                  <c:v>502</c:v>
                </c:pt>
                <c:pt idx="4055">
                  <c:v>502.01799999999997</c:v>
                </c:pt>
                <c:pt idx="4056">
                  <c:v>503</c:v>
                </c:pt>
                <c:pt idx="4057">
                  <c:v>503.01799999999997</c:v>
                </c:pt>
                <c:pt idx="4058">
                  <c:v>504</c:v>
                </c:pt>
                <c:pt idx="4059">
                  <c:v>504.01799999999997</c:v>
                </c:pt>
                <c:pt idx="4060">
                  <c:v>505</c:v>
                </c:pt>
                <c:pt idx="4061">
                  <c:v>505.01799999999997</c:v>
                </c:pt>
                <c:pt idx="4062">
                  <c:v>506</c:v>
                </c:pt>
                <c:pt idx="4063">
                  <c:v>506.01799999999997</c:v>
                </c:pt>
                <c:pt idx="4064">
                  <c:v>507</c:v>
                </c:pt>
                <c:pt idx="4065">
                  <c:v>507.01799999999997</c:v>
                </c:pt>
                <c:pt idx="4066">
                  <c:v>508</c:v>
                </c:pt>
                <c:pt idx="4067">
                  <c:v>508.01799999999997</c:v>
                </c:pt>
                <c:pt idx="4068">
                  <c:v>509</c:v>
                </c:pt>
                <c:pt idx="4069">
                  <c:v>509.01799999999997</c:v>
                </c:pt>
                <c:pt idx="4070">
                  <c:v>510</c:v>
                </c:pt>
                <c:pt idx="4071">
                  <c:v>510.01799999999997</c:v>
                </c:pt>
                <c:pt idx="4072">
                  <c:v>511</c:v>
                </c:pt>
                <c:pt idx="4073">
                  <c:v>511.01799999999997</c:v>
                </c:pt>
                <c:pt idx="4074">
                  <c:v>512</c:v>
                </c:pt>
                <c:pt idx="4075">
                  <c:v>512.01800000000003</c:v>
                </c:pt>
                <c:pt idx="4076">
                  <c:v>513</c:v>
                </c:pt>
                <c:pt idx="4077">
                  <c:v>513.01800000000003</c:v>
                </c:pt>
                <c:pt idx="4078">
                  <c:v>514</c:v>
                </c:pt>
                <c:pt idx="4079">
                  <c:v>514.01800000000003</c:v>
                </c:pt>
                <c:pt idx="4080">
                  <c:v>515</c:v>
                </c:pt>
                <c:pt idx="4081">
                  <c:v>515.01800000000003</c:v>
                </c:pt>
                <c:pt idx="4082">
                  <c:v>516</c:v>
                </c:pt>
                <c:pt idx="4083">
                  <c:v>516.01800000000003</c:v>
                </c:pt>
                <c:pt idx="4084">
                  <c:v>517</c:v>
                </c:pt>
                <c:pt idx="4085">
                  <c:v>517.01800000000003</c:v>
                </c:pt>
                <c:pt idx="4086">
                  <c:v>518</c:v>
                </c:pt>
                <c:pt idx="4087">
                  <c:v>518.01800000000003</c:v>
                </c:pt>
                <c:pt idx="4088">
                  <c:v>519</c:v>
                </c:pt>
                <c:pt idx="4089">
                  <c:v>519.01800000000003</c:v>
                </c:pt>
                <c:pt idx="4090">
                  <c:v>520</c:v>
                </c:pt>
                <c:pt idx="4091">
                  <c:v>520.01800000000003</c:v>
                </c:pt>
                <c:pt idx="4092">
                  <c:v>521</c:v>
                </c:pt>
                <c:pt idx="4093">
                  <c:v>521.01800000000003</c:v>
                </c:pt>
                <c:pt idx="4094">
                  <c:v>522</c:v>
                </c:pt>
                <c:pt idx="4095">
                  <c:v>522.01800000000003</c:v>
                </c:pt>
                <c:pt idx="4096">
                  <c:v>523</c:v>
                </c:pt>
                <c:pt idx="4097">
                  <c:v>523.01800000000003</c:v>
                </c:pt>
                <c:pt idx="4098">
                  <c:v>524</c:v>
                </c:pt>
                <c:pt idx="4099">
                  <c:v>524.01800000000003</c:v>
                </c:pt>
                <c:pt idx="4100">
                  <c:v>525</c:v>
                </c:pt>
                <c:pt idx="4101">
                  <c:v>525.01800000000003</c:v>
                </c:pt>
                <c:pt idx="4102">
                  <c:v>526</c:v>
                </c:pt>
                <c:pt idx="4103">
                  <c:v>526.01800000000003</c:v>
                </c:pt>
                <c:pt idx="4104">
                  <c:v>527</c:v>
                </c:pt>
                <c:pt idx="4105">
                  <c:v>527.01800000000003</c:v>
                </c:pt>
                <c:pt idx="4106">
                  <c:v>528</c:v>
                </c:pt>
                <c:pt idx="4107">
                  <c:v>528.01800000000003</c:v>
                </c:pt>
                <c:pt idx="4108">
                  <c:v>529</c:v>
                </c:pt>
                <c:pt idx="4109">
                  <c:v>529.01800000000003</c:v>
                </c:pt>
                <c:pt idx="4110">
                  <c:v>530</c:v>
                </c:pt>
                <c:pt idx="4111">
                  <c:v>530.01800000000003</c:v>
                </c:pt>
                <c:pt idx="4112">
                  <c:v>531</c:v>
                </c:pt>
                <c:pt idx="4113">
                  <c:v>531.01800000000003</c:v>
                </c:pt>
                <c:pt idx="4114">
                  <c:v>532</c:v>
                </c:pt>
                <c:pt idx="4115">
                  <c:v>532.01800000000003</c:v>
                </c:pt>
                <c:pt idx="4116">
                  <c:v>533</c:v>
                </c:pt>
                <c:pt idx="4117">
                  <c:v>533.01800000000003</c:v>
                </c:pt>
                <c:pt idx="4118">
                  <c:v>534</c:v>
                </c:pt>
                <c:pt idx="4119">
                  <c:v>534.01800000000003</c:v>
                </c:pt>
                <c:pt idx="4120">
                  <c:v>535</c:v>
                </c:pt>
                <c:pt idx="4121">
                  <c:v>535.01800000000003</c:v>
                </c:pt>
                <c:pt idx="4122">
                  <c:v>536</c:v>
                </c:pt>
                <c:pt idx="4123">
                  <c:v>536.01800000000003</c:v>
                </c:pt>
                <c:pt idx="4124">
                  <c:v>537</c:v>
                </c:pt>
                <c:pt idx="4125">
                  <c:v>537.01800000000003</c:v>
                </c:pt>
                <c:pt idx="4126">
                  <c:v>538</c:v>
                </c:pt>
                <c:pt idx="4127">
                  <c:v>538.01800000000003</c:v>
                </c:pt>
                <c:pt idx="4128">
                  <c:v>539</c:v>
                </c:pt>
                <c:pt idx="4129">
                  <c:v>539.01800000000003</c:v>
                </c:pt>
                <c:pt idx="4130">
                  <c:v>540</c:v>
                </c:pt>
                <c:pt idx="4131">
                  <c:v>540.01800000000003</c:v>
                </c:pt>
                <c:pt idx="4132">
                  <c:v>541</c:v>
                </c:pt>
                <c:pt idx="4133">
                  <c:v>541.01800000000003</c:v>
                </c:pt>
                <c:pt idx="4134">
                  <c:v>542</c:v>
                </c:pt>
                <c:pt idx="4135">
                  <c:v>542.01800000000003</c:v>
                </c:pt>
                <c:pt idx="4136">
                  <c:v>543</c:v>
                </c:pt>
                <c:pt idx="4137">
                  <c:v>543.01800000000003</c:v>
                </c:pt>
                <c:pt idx="4138">
                  <c:v>544</c:v>
                </c:pt>
                <c:pt idx="4139">
                  <c:v>544.01800000000003</c:v>
                </c:pt>
                <c:pt idx="4140">
                  <c:v>545</c:v>
                </c:pt>
                <c:pt idx="4141">
                  <c:v>545.01800000000003</c:v>
                </c:pt>
                <c:pt idx="4142">
                  <c:v>546</c:v>
                </c:pt>
                <c:pt idx="4143">
                  <c:v>546.01800000000003</c:v>
                </c:pt>
                <c:pt idx="4144">
                  <c:v>547</c:v>
                </c:pt>
                <c:pt idx="4145">
                  <c:v>547.01800000000003</c:v>
                </c:pt>
                <c:pt idx="4146">
                  <c:v>548</c:v>
                </c:pt>
                <c:pt idx="4147">
                  <c:v>548.01800000000003</c:v>
                </c:pt>
                <c:pt idx="4148">
                  <c:v>549</c:v>
                </c:pt>
                <c:pt idx="4149">
                  <c:v>549.01800000000003</c:v>
                </c:pt>
                <c:pt idx="4150">
                  <c:v>550</c:v>
                </c:pt>
                <c:pt idx="4151">
                  <c:v>550.01800000000003</c:v>
                </c:pt>
                <c:pt idx="4152">
                  <c:v>551</c:v>
                </c:pt>
                <c:pt idx="4153">
                  <c:v>551.01800000000003</c:v>
                </c:pt>
                <c:pt idx="4154">
                  <c:v>552</c:v>
                </c:pt>
                <c:pt idx="4155">
                  <c:v>552.01800000000003</c:v>
                </c:pt>
                <c:pt idx="4156">
                  <c:v>553</c:v>
                </c:pt>
                <c:pt idx="4157">
                  <c:v>553.01800000000003</c:v>
                </c:pt>
                <c:pt idx="4158">
                  <c:v>554</c:v>
                </c:pt>
                <c:pt idx="4159">
                  <c:v>554.01800000000003</c:v>
                </c:pt>
                <c:pt idx="4160">
                  <c:v>555</c:v>
                </c:pt>
                <c:pt idx="4161">
                  <c:v>555.01800000000003</c:v>
                </c:pt>
                <c:pt idx="4162">
                  <c:v>556</c:v>
                </c:pt>
                <c:pt idx="4163">
                  <c:v>556.01800000000003</c:v>
                </c:pt>
                <c:pt idx="4164">
                  <c:v>557</c:v>
                </c:pt>
                <c:pt idx="4165">
                  <c:v>557.01800000000003</c:v>
                </c:pt>
                <c:pt idx="4166">
                  <c:v>558</c:v>
                </c:pt>
                <c:pt idx="4167">
                  <c:v>558.01800000000003</c:v>
                </c:pt>
                <c:pt idx="4168">
                  <c:v>559</c:v>
                </c:pt>
                <c:pt idx="4169">
                  <c:v>559.01800000000003</c:v>
                </c:pt>
                <c:pt idx="4170">
                  <c:v>560</c:v>
                </c:pt>
                <c:pt idx="4171">
                  <c:v>560.01800000000003</c:v>
                </c:pt>
                <c:pt idx="4172">
                  <c:v>561</c:v>
                </c:pt>
                <c:pt idx="4173">
                  <c:v>561.01800000000003</c:v>
                </c:pt>
                <c:pt idx="4174">
                  <c:v>562</c:v>
                </c:pt>
                <c:pt idx="4175">
                  <c:v>562.01800000000003</c:v>
                </c:pt>
                <c:pt idx="4176">
                  <c:v>563</c:v>
                </c:pt>
                <c:pt idx="4177">
                  <c:v>563.01800000000003</c:v>
                </c:pt>
                <c:pt idx="4178">
                  <c:v>564</c:v>
                </c:pt>
                <c:pt idx="4179">
                  <c:v>564.01800000000003</c:v>
                </c:pt>
                <c:pt idx="4180">
                  <c:v>565</c:v>
                </c:pt>
                <c:pt idx="4181">
                  <c:v>565.01800000000003</c:v>
                </c:pt>
                <c:pt idx="4182">
                  <c:v>566</c:v>
                </c:pt>
                <c:pt idx="4183">
                  <c:v>566.01800000000003</c:v>
                </c:pt>
                <c:pt idx="4184">
                  <c:v>567</c:v>
                </c:pt>
                <c:pt idx="4185">
                  <c:v>567.01800000000003</c:v>
                </c:pt>
                <c:pt idx="4186">
                  <c:v>568</c:v>
                </c:pt>
                <c:pt idx="4187">
                  <c:v>568.01800000000003</c:v>
                </c:pt>
                <c:pt idx="4188">
                  <c:v>569</c:v>
                </c:pt>
                <c:pt idx="4189">
                  <c:v>569.01800000000003</c:v>
                </c:pt>
                <c:pt idx="4190">
                  <c:v>570</c:v>
                </c:pt>
                <c:pt idx="4191">
                  <c:v>570.01800000000003</c:v>
                </c:pt>
                <c:pt idx="4192">
                  <c:v>571</c:v>
                </c:pt>
                <c:pt idx="4193">
                  <c:v>571.01800000000003</c:v>
                </c:pt>
                <c:pt idx="4194">
                  <c:v>572</c:v>
                </c:pt>
                <c:pt idx="4195">
                  <c:v>572.01800000000003</c:v>
                </c:pt>
                <c:pt idx="4196">
                  <c:v>573</c:v>
                </c:pt>
                <c:pt idx="4197">
                  <c:v>573.01800000000003</c:v>
                </c:pt>
                <c:pt idx="4198">
                  <c:v>574</c:v>
                </c:pt>
                <c:pt idx="4199">
                  <c:v>574.01800000000003</c:v>
                </c:pt>
                <c:pt idx="4200">
                  <c:v>575</c:v>
                </c:pt>
                <c:pt idx="4201">
                  <c:v>575.01800000000003</c:v>
                </c:pt>
                <c:pt idx="4202">
                  <c:v>576</c:v>
                </c:pt>
                <c:pt idx="4203">
                  <c:v>576.01800000000003</c:v>
                </c:pt>
                <c:pt idx="4204">
                  <c:v>577</c:v>
                </c:pt>
                <c:pt idx="4205">
                  <c:v>577.01800000000003</c:v>
                </c:pt>
                <c:pt idx="4206">
                  <c:v>578</c:v>
                </c:pt>
                <c:pt idx="4207">
                  <c:v>578.01800000000003</c:v>
                </c:pt>
                <c:pt idx="4208">
                  <c:v>579</c:v>
                </c:pt>
                <c:pt idx="4209">
                  <c:v>579.01800000000003</c:v>
                </c:pt>
                <c:pt idx="4210">
                  <c:v>580</c:v>
                </c:pt>
                <c:pt idx="4211">
                  <c:v>580.01800000000003</c:v>
                </c:pt>
                <c:pt idx="4212">
                  <c:v>581</c:v>
                </c:pt>
                <c:pt idx="4213">
                  <c:v>581.01800000000003</c:v>
                </c:pt>
                <c:pt idx="4214">
                  <c:v>582</c:v>
                </c:pt>
                <c:pt idx="4215">
                  <c:v>582.01800000000003</c:v>
                </c:pt>
                <c:pt idx="4216">
                  <c:v>583</c:v>
                </c:pt>
                <c:pt idx="4217">
                  <c:v>583.01800000000003</c:v>
                </c:pt>
                <c:pt idx="4218">
                  <c:v>584</c:v>
                </c:pt>
                <c:pt idx="4219">
                  <c:v>584.01800000000003</c:v>
                </c:pt>
                <c:pt idx="4220">
                  <c:v>585</c:v>
                </c:pt>
                <c:pt idx="4221">
                  <c:v>585.01800000000003</c:v>
                </c:pt>
                <c:pt idx="4222">
                  <c:v>586</c:v>
                </c:pt>
                <c:pt idx="4223">
                  <c:v>586.01800000000003</c:v>
                </c:pt>
                <c:pt idx="4224">
                  <c:v>587</c:v>
                </c:pt>
                <c:pt idx="4225">
                  <c:v>587.01800000000003</c:v>
                </c:pt>
                <c:pt idx="4226">
                  <c:v>588</c:v>
                </c:pt>
                <c:pt idx="4227">
                  <c:v>588.01800000000003</c:v>
                </c:pt>
                <c:pt idx="4228">
                  <c:v>589</c:v>
                </c:pt>
                <c:pt idx="4229">
                  <c:v>589.01800000000003</c:v>
                </c:pt>
                <c:pt idx="4230">
                  <c:v>590</c:v>
                </c:pt>
                <c:pt idx="4231">
                  <c:v>590.01800000000003</c:v>
                </c:pt>
                <c:pt idx="4232">
                  <c:v>591</c:v>
                </c:pt>
                <c:pt idx="4233">
                  <c:v>591.01800000000003</c:v>
                </c:pt>
                <c:pt idx="4234">
                  <c:v>592</c:v>
                </c:pt>
                <c:pt idx="4235">
                  <c:v>592.01800000000003</c:v>
                </c:pt>
                <c:pt idx="4236">
                  <c:v>593</c:v>
                </c:pt>
                <c:pt idx="4237">
                  <c:v>593.01800000000003</c:v>
                </c:pt>
                <c:pt idx="4238">
                  <c:v>594</c:v>
                </c:pt>
                <c:pt idx="4239">
                  <c:v>594.01800000000003</c:v>
                </c:pt>
                <c:pt idx="4240">
                  <c:v>595</c:v>
                </c:pt>
                <c:pt idx="4241">
                  <c:v>595.01800000000003</c:v>
                </c:pt>
                <c:pt idx="4242">
                  <c:v>596</c:v>
                </c:pt>
                <c:pt idx="4243">
                  <c:v>596.01800000000003</c:v>
                </c:pt>
                <c:pt idx="4244">
                  <c:v>597</c:v>
                </c:pt>
                <c:pt idx="4245">
                  <c:v>597.01800000000003</c:v>
                </c:pt>
                <c:pt idx="4246">
                  <c:v>598</c:v>
                </c:pt>
                <c:pt idx="4247">
                  <c:v>598.01800000000003</c:v>
                </c:pt>
                <c:pt idx="4248">
                  <c:v>599</c:v>
                </c:pt>
                <c:pt idx="4249">
                  <c:v>599.01800000000003</c:v>
                </c:pt>
                <c:pt idx="4250">
                  <c:v>600</c:v>
                </c:pt>
                <c:pt idx="4251">
                  <c:v>600.34100000000001</c:v>
                </c:pt>
                <c:pt idx="4252">
                  <c:v>601.00199999999995</c:v>
                </c:pt>
                <c:pt idx="4253">
                  <c:v>602.00199999999995</c:v>
                </c:pt>
                <c:pt idx="4254">
                  <c:v>603.00300000000004</c:v>
                </c:pt>
                <c:pt idx="4255">
                  <c:v>604.00300000000004</c:v>
                </c:pt>
                <c:pt idx="4256">
                  <c:v>605.00400000000002</c:v>
                </c:pt>
                <c:pt idx="4257">
                  <c:v>606.00400000000002</c:v>
                </c:pt>
                <c:pt idx="4258">
                  <c:v>607.005</c:v>
                </c:pt>
                <c:pt idx="4259">
                  <c:v>608.005</c:v>
                </c:pt>
                <c:pt idx="4260">
                  <c:v>609.00599999999997</c:v>
                </c:pt>
                <c:pt idx="4261">
                  <c:v>610.00599999999997</c:v>
                </c:pt>
                <c:pt idx="4262">
                  <c:v>611.00699999999995</c:v>
                </c:pt>
                <c:pt idx="4263">
                  <c:v>612.00699999999995</c:v>
                </c:pt>
                <c:pt idx="4264">
                  <c:v>613.00800000000004</c:v>
                </c:pt>
                <c:pt idx="4265">
                  <c:v>614.00800000000004</c:v>
                </c:pt>
                <c:pt idx="4266">
                  <c:v>615.00900000000001</c:v>
                </c:pt>
                <c:pt idx="4267">
                  <c:v>616.00900000000001</c:v>
                </c:pt>
                <c:pt idx="4268">
                  <c:v>617.01</c:v>
                </c:pt>
                <c:pt idx="4269">
                  <c:v>618.01</c:v>
                </c:pt>
                <c:pt idx="4270">
                  <c:v>618.99099999999999</c:v>
                </c:pt>
                <c:pt idx="4271">
                  <c:v>619.99099999999999</c:v>
                </c:pt>
                <c:pt idx="4272">
                  <c:v>620.351</c:v>
                </c:pt>
                <c:pt idx="4273">
                  <c:v>620.99199999999996</c:v>
                </c:pt>
                <c:pt idx="4274">
                  <c:v>621.99199999999996</c:v>
                </c:pt>
                <c:pt idx="4275">
                  <c:v>622.99300000000005</c:v>
                </c:pt>
                <c:pt idx="4276">
                  <c:v>623.99300000000005</c:v>
                </c:pt>
                <c:pt idx="4277">
                  <c:v>624.99400000000003</c:v>
                </c:pt>
                <c:pt idx="4278">
                  <c:v>625.99400000000003</c:v>
                </c:pt>
                <c:pt idx="4279">
                  <c:v>626.995</c:v>
                </c:pt>
                <c:pt idx="4280">
                  <c:v>627.995</c:v>
                </c:pt>
                <c:pt idx="4281">
                  <c:v>628.99599999999998</c:v>
                </c:pt>
                <c:pt idx="4282">
                  <c:v>629.99599999999998</c:v>
                </c:pt>
                <c:pt idx="4283">
                  <c:v>630.99699999999996</c:v>
                </c:pt>
                <c:pt idx="4284">
                  <c:v>631.99699999999996</c:v>
                </c:pt>
                <c:pt idx="4285">
                  <c:v>632.99800000000005</c:v>
                </c:pt>
                <c:pt idx="4286">
                  <c:v>633.99800000000005</c:v>
                </c:pt>
                <c:pt idx="4287">
                  <c:v>634.99900000000002</c:v>
                </c:pt>
                <c:pt idx="4288">
                  <c:v>635.99900000000002</c:v>
                </c:pt>
                <c:pt idx="4289">
                  <c:v>637</c:v>
                </c:pt>
                <c:pt idx="4290">
                  <c:v>638</c:v>
                </c:pt>
                <c:pt idx="4291">
                  <c:v>639.00099999999998</c:v>
                </c:pt>
                <c:pt idx="4292">
                  <c:v>640.00099999999998</c:v>
                </c:pt>
                <c:pt idx="4293">
                  <c:v>640.36099999999999</c:v>
                </c:pt>
                <c:pt idx="4294">
                  <c:v>641.00199999999995</c:v>
                </c:pt>
                <c:pt idx="4295">
                  <c:v>642.00199999999995</c:v>
                </c:pt>
                <c:pt idx="4296">
                  <c:v>643.00300000000004</c:v>
                </c:pt>
                <c:pt idx="4297">
                  <c:v>644.00300000000004</c:v>
                </c:pt>
                <c:pt idx="4298">
                  <c:v>645.00400000000002</c:v>
                </c:pt>
                <c:pt idx="4299">
                  <c:v>646.00400000000002</c:v>
                </c:pt>
                <c:pt idx="4300">
                  <c:v>647.005</c:v>
                </c:pt>
                <c:pt idx="4301">
                  <c:v>648.005</c:v>
                </c:pt>
                <c:pt idx="4302">
                  <c:v>649.00599999999997</c:v>
                </c:pt>
                <c:pt idx="4303">
                  <c:v>650.00599999999997</c:v>
                </c:pt>
                <c:pt idx="4304">
                  <c:v>651.00699999999995</c:v>
                </c:pt>
                <c:pt idx="4305">
                  <c:v>652.00699999999995</c:v>
                </c:pt>
                <c:pt idx="4306">
                  <c:v>653.00800000000004</c:v>
                </c:pt>
                <c:pt idx="4307">
                  <c:v>654.00800000000004</c:v>
                </c:pt>
                <c:pt idx="4308">
                  <c:v>655.00900000000001</c:v>
                </c:pt>
                <c:pt idx="4309">
                  <c:v>656.00900000000001</c:v>
                </c:pt>
                <c:pt idx="4310">
                  <c:v>657.01</c:v>
                </c:pt>
                <c:pt idx="4311">
                  <c:v>658.01</c:v>
                </c:pt>
                <c:pt idx="4312">
                  <c:v>658.99</c:v>
                </c:pt>
                <c:pt idx="4313">
                  <c:v>659.99099999999999</c:v>
                </c:pt>
                <c:pt idx="4314">
                  <c:v>660.37099999999998</c:v>
                </c:pt>
                <c:pt idx="4315">
                  <c:v>660.99099999999999</c:v>
                </c:pt>
                <c:pt idx="4316">
                  <c:v>661.99199999999996</c:v>
                </c:pt>
                <c:pt idx="4317">
                  <c:v>662.99199999999996</c:v>
                </c:pt>
                <c:pt idx="4318">
                  <c:v>663.99300000000005</c:v>
                </c:pt>
                <c:pt idx="4319">
                  <c:v>664.99300000000005</c:v>
                </c:pt>
                <c:pt idx="4320">
                  <c:v>665.99400000000003</c:v>
                </c:pt>
                <c:pt idx="4321">
                  <c:v>666.99400000000003</c:v>
                </c:pt>
                <c:pt idx="4322">
                  <c:v>667.995</c:v>
                </c:pt>
                <c:pt idx="4323">
                  <c:v>668.995</c:v>
                </c:pt>
                <c:pt idx="4324">
                  <c:v>669.99599999999998</c:v>
                </c:pt>
                <c:pt idx="4325">
                  <c:v>670.99599999999998</c:v>
                </c:pt>
                <c:pt idx="4326">
                  <c:v>671.99699999999996</c:v>
                </c:pt>
                <c:pt idx="4327">
                  <c:v>672.99699999999996</c:v>
                </c:pt>
                <c:pt idx="4328">
                  <c:v>673.99800000000005</c:v>
                </c:pt>
                <c:pt idx="4329">
                  <c:v>674.99800000000005</c:v>
                </c:pt>
                <c:pt idx="4330">
                  <c:v>675.99900000000002</c:v>
                </c:pt>
                <c:pt idx="4331">
                  <c:v>676.99900000000002</c:v>
                </c:pt>
                <c:pt idx="4332">
                  <c:v>678</c:v>
                </c:pt>
                <c:pt idx="4333">
                  <c:v>679</c:v>
                </c:pt>
                <c:pt idx="4334">
                  <c:v>680.00099999999998</c:v>
                </c:pt>
                <c:pt idx="4335">
                  <c:v>680.38099999999997</c:v>
                </c:pt>
                <c:pt idx="4336">
                  <c:v>681.00099999999998</c:v>
                </c:pt>
                <c:pt idx="4337">
                  <c:v>682.00199999999995</c:v>
                </c:pt>
                <c:pt idx="4338">
                  <c:v>683.00199999999995</c:v>
                </c:pt>
                <c:pt idx="4339">
                  <c:v>684.00300000000004</c:v>
                </c:pt>
                <c:pt idx="4340">
                  <c:v>685.00300000000004</c:v>
                </c:pt>
                <c:pt idx="4341">
                  <c:v>686.00400000000002</c:v>
                </c:pt>
                <c:pt idx="4342">
                  <c:v>687.00400000000002</c:v>
                </c:pt>
                <c:pt idx="4343">
                  <c:v>688.005</c:v>
                </c:pt>
                <c:pt idx="4344">
                  <c:v>689.005</c:v>
                </c:pt>
                <c:pt idx="4345">
                  <c:v>690.00599999999997</c:v>
                </c:pt>
                <c:pt idx="4346">
                  <c:v>691.00599999999997</c:v>
                </c:pt>
                <c:pt idx="4347">
                  <c:v>692.00699999999995</c:v>
                </c:pt>
                <c:pt idx="4348">
                  <c:v>693.00699999999995</c:v>
                </c:pt>
                <c:pt idx="4349">
                  <c:v>694.00800000000004</c:v>
                </c:pt>
                <c:pt idx="4350">
                  <c:v>695.00800000000004</c:v>
                </c:pt>
                <c:pt idx="4351">
                  <c:v>696.00900000000001</c:v>
                </c:pt>
                <c:pt idx="4352">
                  <c:v>697.00900000000001</c:v>
                </c:pt>
                <c:pt idx="4353">
                  <c:v>698.01</c:v>
                </c:pt>
                <c:pt idx="4354">
                  <c:v>698.99</c:v>
                </c:pt>
                <c:pt idx="4355">
                  <c:v>699.99099999999999</c:v>
                </c:pt>
                <c:pt idx="4356">
                  <c:v>700.39099999999996</c:v>
                </c:pt>
                <c:pt idx="4357">
                  <c:v>700.99099999999999</c:v>
                </c:pt>
                <c:pt idx="4358">
                  <c:v>701.99199999999996</c:v>
                </c:pt>
                <c:pt idx="4359">
                  <c:v>702.99199999999996</c:v>
                </c:pt>
                <c:pt idx="4360">
                  <c:v>703.99300000000005</c:v>
                </c:pt>
                <c:pt idx="4361">
                  <c:v>704.99300000000005</c:v>
                </c:pt>
                <c:pt idx="4362">
                  <c:v>705.99400000000003</c:v>
                </c:pt>
                <c:pt idx="4363">
                  <c:v>706.99400000000003</c:v>
                </c:pt>
                <c:pt idx="4364">
                  <c:v>707.995</c:v>
                </c:pt>
                <c:pt idx="4365">
                  <c:v>708.995</c:v>
                </c:pt>
                <c:pt idx="4366">
                  <c:v>709.99599999999998</c:v>
                </c:pt>
                <c:pt idx="4367">
                  <c:v>710.99599999999998</c:v>
                </c:pt>
                <c:pt idx="4368">
                  <c:v>711.99699999999996</c:v>
                </c:pt>
                <c:pt idx="4369">
                  <c:v>712.99699999999996</c:v>
                </c:pt>
                <c:pt idx="4370">
                  <c:v>713.99800000000005</c:v>
                </c:pt>
                <c:pt idx="4371">
                  <c:v>714.99800000000005</c:v>
                </c:pt>
                <c:pt idx="4372">
                  <c:v>715.99900000000002</c:v>
                </c:pt>
                <c:pt idx="4373">
                  <c:v>716.99900000000002</c:v>
                </c:pt>
                <c:pt idx="4374">
                  <c:v>718</c:v>
                </c:pt>
                <c:pt idx="4375">
                  <c:v>719</c:v>
                </c:pt>
                <c:pt idx="4376">
                  <c:v>720.00099999999998</c:v>
                </c:pt>
                <c:pt idx="4377">
                  <c:v>720.40099999999995</c:v>
                </c:pt>
                <c:pt idx="4378">
                  <c:v>721.00099999999998</c:v>
                </c:pt>
                <c:pt idx="4379">
                  <c:v>722.00199999999995</c:v>
                </c:pt>
                <c:pt idx="4380">
                  <c:v>723.00199999999995</c:v>
                </c:pt>
                <c:pt idx="4381">
                  <c:v>724.00300000000004</c:v>
                </c:pt>
                <c:pt idx="4382">
                  <c:v>725.00300000000004</c:v>
                </c:pt>
                <c:pt idx="4383">
                  <c:v>726.00400000000002</c:v>
                </c:pt>
                <c:pt idx="4384">
                  <c:v>727.00400000000002</c:v>
                </c:pt>
                <c:pt idx="4385">
                  <c:v>728.005</c:v>
                </c:pt>
                <c:pt idx="4386">
                  <c:v>729.005</c:v>
                </c:pt>
                <c:pt idx="4387">
                  <c:v>730.00599999999997</c:v>
                </c:pt>
                <c:pt idx="4388">
                  <c:v>731.00599999999997</c:v>
                </c:pt>
                <c:pt idx="4389">
                  <c:v>732.00699999999995</c:v>
                </c:pt>
                <c:pt idx="4390">
                  <c:v>733.00699999999995</c:v>
                </c:pt>
                <c:pt idx="4391">
                  <c:v>734.00800000000004</c:v>
                </c:pt>
                <c:pt idx="4392">
                  <c:v>735.00800000000004</c:v>
                </c:pt>
                <c:pt idx="4393">
                  <c:v>736.00900000000001</c:v>
                </c:pt>
                <c:pt idx="4394">
                  <c:v>737.00900000000001</c:v>
                </c:pt>
                <c:pt idx="4395">
                  <c:v>738.01</c:v>
                </c:pt>
                <c:pt idx="4396">
                  <c:v>738.99</c:v>
                </c:pt>
                <c:pt idx="4397">
                  <c:v>739.99099999999999</c:v>
                </c:pt>
                <c:pt idx="4398">
                  <c:v>740.41099999999994</c:v>
                </c:pt>
                <c:pt idx="4399">
                  <c:v>740.99099999999999</c:v>
                </c:pt>
                <c:pt idx="4400">
                  <c:v>741.99199999999996</c:v>
                </c:pt>
                <c:pt idx="4401">
                  <c:v>742.99199999999996</c:v>
                </c:pt>
                <c:pt idx="4402">
                  <c:v>743.99300000000005</c:v>
                </c:pt>
                <c:pt idx="4403">
                  <c:v>744.99300000000005</c:v>
                </c:pt>
                <c:pt idx="4404">
                  <c:v>745.99400000000003</c:v>
                </c:pt>
                <c:pt idx="4405">
                  <c:v>746.99400000000003</c:v>
                </c:pt>
                <c:pt idx="4406">
                  <c:v>747.995</c:v>
                </c:pt>
                <c:pt idx="4407">
                  <c:v>748.995</c:v>
                </c:pt>
                <c:pt idx="4408">
                  <c:v>749.99599999999998</c:v>
                </c:pt>
                <c:pt idx="4409">
                  <c:v>750.99599999999998</c:v>
                </c:pt>
                <c:pt idx="4410">
                  <c:v>751.99699999999996</c:v>
                </c:pt>
                <c:pt idx="4411">
                  <c:v>752.99699999999996</c:v>
                </c:pt>
                <c:pt idx="4412">
                  <c:v>753.99800000000005</c:v>
                </c:pt>
                <c:pt idx="4413">
                  <c:v>754.99800000000005</c:v>
                </c:pt>
                <c:pt idx="4414">
                  <c:v>755.99900000000002</c:v>
                </c:pt>
                <c:pt idx="4415">
                  <c:v>756.99900000000002</c:v>
                </c:pt>
                <c:pt idx="4416">
                  <c:v>758</c:v>
                </c:pt>
                <c:pt idx="4417">
                  <c:v>759</c:v>
                </c:pt>
                <c:pt idx="4418">
                  <c:v>760.00099999999998</c:v>
                </c:pt>
                <c:pt idx="4419">
                  <c:v>760.42100000000005</c:v>
                </c:pt>
                <c:pt idx="4420">
                  <c:v>761.00099999999998</c:v>
                </c:pt>
                <c:pt idx="4421">
                  <c:v>762.00199999999995</c:v>
                </c:pt>
                <c:pt idx="4422">
                  <c:v>763.00199999999995</c:v>
                </c:pt>
                <c:pt idx="4423">
                  <c:v>764.00300000000004</c:v>
                </c:pt>
                <c:pt idx="4424">
                  <c:v>765.00300000000004</c:v>
                </c:pt>
                <c:pt idx="4425">
                  <c:v>766.00400000000002</c:v>
                </c:pt>
                <c:pt idx="4426">
                  <c:v>767.00400000000002</c:v>
                </c:pt>
                <c:pt idx="4427">
                  <c:v>768.005</c:v>
                </c:pt>
                <c:pt idx="4428">
                  <c:v>769.005</c:v>
                </c:pt>
                <c:pt idx="4429">
                  <c:v>770.00599999999997</c:v>
                </c:pt>
                <c:pt idx="4430">
                  <c:v>771.00599999999997</c:v>
                </c:pt>
                <c:pt idx="4431">
                  <c:v>772.00699999999995</c:v>
                </c:pt>
                <c:pt idx="4432">
                  <c:v>773.00699999999995</c:v>
                </c:pt>
                <c:pt idx="4433">
                  <c:v>774.00800000000004</c:v>
                </c:pt>
                <c:pt idx="4434">
                  <c:v>775.00800000000004</c:v>
                </c:pt>
                <c:pt idx="4435">
                  <c:v>776.00900000000001</c:v>
                </c:pt>
                <c:pt idx="4436">
                  <c:v>777.00900000000001</c:v>
                </c:pt>
                <c:pt idx="4437">
                  <c:v>778.01</c:v>
                </c:pt>
                <c:pt idx="4438">
                  <c:v>778.99</c:v>
                </c:pt>
                <c:pt idx="4439">
                  <c:v>779.99099999999999</c:v>
                </c:pt>
                <c:pt idx="4440">
                  <c:v>780.43100000000004</c:v>
                </c:pt>
                <c:pt idx="4441">
                  <c:v>780.99099999999999</c:v>
                </c:pt>
                <c:pt idx="4442">
                  <c:v>781.99199999999996</c:v>
                </c:pt>
                <c:pt idx="4443">
                  <c:v>782.99199999999996</c:v>
                </c:pt>
                <c:pt idx="4444">
                  <c:v>783.99300000000005</c:v>
                </c:pt>
                <c:pt idx="4445">
                  <c:v>784.99300000000005</c:v>
                </c:pt>
                <c:pt idx="4446">
                  <c:v>785.99400000000003</c:v>
                </c:pt>
                <c:pt idx="4447">
                  <c:v>786.99400000000003</c:v>
                </c:pt>
                <c:pt idx="4448">
                  <c:v>787.995</c:v>
                </c:pt>
                <c:pt idx="4449">
                  <c:v>788.995</c:v>
                </c:pt>
                <c:pt idx="4450">
                  <c:v>789.99599999999998</c:v>
                </c:pt>
                <c:pt idx="4451">
                  <c:v>790.99599999999998</c:v>
                </c:pt>
                <c:pt idx="4452">
                  <c:v>791.99699999999996</c:v>
                </c:pt>
                <c:pt idx="4453">
                  <c:v>792.99699999999996</c:v>
                </c:pt>
                <c:pt idx="4454">
                  <c:v>793.99800000000005</c:v>
                </c:pt>
                <c:pt idx="4455">
                  <c:v>794.99800000000005</c:v>
                </c:pt>
                <c:pt idx="4456">
                  <c:v>795.99900000000002</c:v>
                </c:pt>
                <c:pt idx="4457">
                  <c:v>796.99900000000002</c:v>
                </c:pt>
                <c:pt idx="4458">
                  <c:v>798</c:v>
                </c:pt>
                <c:pt idx="4459">
                  <c:v>799</c:v>
                </c:pt>
                <c:pt idx="4460">
                  <c:v>800.00099999999998</c:v>
                </c:pt>
                <c:pt idx="4461">
                  <c:v>800.44100000000003</c:v>
                </c:pt>
                <c:pt idx="4462">
                  <c:v>820.45100000000002</c:v>
                </c:pt>
                <c:pt idx="4463">
                  <c:v>840.46100000000001</c:v>
                </c:pt>
                <c:pt idx="4464">
                  <c:v>850.00599999999997</c:v>
                </c:pt>
                <c:pt idx="4465">
                  <c:v>860.471</c:v>
                </c:pt>
                <c:pt idx="4466">
                  <c:v>880.48099999999999</c:v>
                </c:pt>
                <c:pt idx="4467">
                  <c:v>899.99099999999999</c:v>
                </c:pt>
                <c:pt idx="4468">
                  <c:v>900.49099999999999</c:v>
                </c:pt>
                <c:pt idx="4469">
                  <c:v>920.50099999999998</c:v>
                </c:pt>
                <c:pt idx="4470">
                  <c:v>940.51099999999997</c:v>
                </c:pt>
                <c:pt idx="4471">
                  <c:v>949.99599999999998</c:v>
                </c:pt>
                <c:pt idx="4472">
                  <c:v>960.52099999999996</c:v>
                </c:pt>
                <c:pt idx="4473">
                  <c:v>980.53099999999995</c:v>
                </c:pt>
                <c:pt idx="4474">
                  <c:v>1000</c:v>
                </c:pt>
                <c:pt idx="4475">
                  <c:v>1000.54</c:v>
                </c:pt>
                <c:pt idx="4476">
                  <c:v>1020.55</c:v>
                </c:pt>
                <c:pt idx="4477">
                  <c:v>1040.56</c:v>
                </c:pt>
                <c:pt idx="4478">
                  <c:v>1050.01</c:v>
                </c:pt>
                <c:pt idx="4479">
                  <c:v>1060.57</c:v>
                </c:pt>
                <c:pt idx="4480">
                  <c:v>1080.58</c:v>
                </c:pt>
                <c:pt idx="4481">
                  <c:v>1099.99</c:v>
                </c:pt>
                <c:pt idx="4482">
                  <c:v>1100.5899999999999</c:v>
                </c:pt>
                <c:pt idx="4483">
                  <c:v>1120.5999999999999</c:v>
                </c:pt>
                <c:pt idx="4484">
                  <c:v>1140.6099999999999</c:v>
                </c:pt>
                <c:pt idx="4485">
                  <c:v>1150</c:v>
                </c:pt>
                <c:pt idx="4486">
                  <c:v>1160.6199999999999</c:v>
                </c:pt>
                <c:pt idx="4487">
                  <c:v>1180.6300000000001</c:v>
                </c:pt>
                <c:pt idx="4488">
                  <c:v>1200</c:v>
                </c:pt>
                <c:pt idx="4489">
                  <c:v>1200.6400000000001</c:v>
                </c:pt>
                <c:pt idx="4490">
                  <c:v>1220.6500000000001</c:v>
                </c:pt>
                <c:pt idx="4491">
                  <c:v>1240.6600000000001</c:v>
                </c:pt>
                <c:pt idx="4492">
                  <c:v>1250.01</c:v>
                </c:pt>
                <c:pt idx="4493">
                  <c:v>1260.67</c:v>
                </c:pt>
                <c:pt idx="4494">
                  <c:v>1280.68</c:v>
                </c:pt>
                <c:pt idx="4495">
                  <c:v>1299.99</c:v>
                </c:pt>
                <c:pt idx="4496">
                  <c:v>1300.69</c:v>
                </c:pt>
                <c:pt idx="4497">
                  <c:v>1320.7</c:v>
                </c:pt>
                <c:pt idx="4498">
                  <c:v>1340.71</c:v>
                </c:pt>
                <c:pt idx="4499">
                  <c:v>1350</c:v>
                </c:pt>
                <c:pt idx="4500">
                  <c:v>1360.72</c:v>
                </c:pt>
                <c:pt idx="4501">
                  <c:v>1380.73</c:v>
                </c:pt>
                <c:pt idx="4502">
                  <c:v>1400</c:v>
                </c:pt>
                <c:pt idx="4503">
                  <c:v>1400.74</c:v>
                </c:pt>
                <c:pt idx="4504">
                  <c:v>1420.75</c:v>
                </c:pt>
                <c:pt idx="4505">
                  <c:v>1440.76</c:v>
                </c:pt>
                <c:pt idx="4506">
                  <c:v>1450.01</c:v>
                </c:pt>
                <c:pt idx="4507">
                  <c:v>1460.77</c:v>
                </c:pt>
                <c:pt idx="4508">
                  <c:v>1480.78</c:v>
                </c:pt>
                <c:pt idx="4509">
                  <c:v>1499.99</c:v>
                </c:pt>
                <c:pt idx="4510">
                  <c:v>1500.79</c:v>
                </c:pt>
                <c:pt idx="4511">
                  <c:v>1520.8</c:v>
                </c:pt>
                <c:pt idx="4512">
                  <c:v>1540.81</c:v>
                </c:pt>
                <c:pt idx="4513">
                  <c:v>1550</c:v>
                </c:pt>
                <c:pt idx="4514">
                  <c:v>1560.82</c:v>
                </c:pt>
                <c:pt idx="4515">
                  <c:v>1580.83</c:v>
                </c:pt>
                <c:pt idx="4516">
                  <c:v>1600</c:v>
                </c:pt>
                <c:pt idx="4517">
                  <c:v>1600.84</c:v>
                </c:pt>
                <c:pt idx="4518">
                  <c:v>1620.85</c:v>
                </c:pt>
                <c:pt idx="4519">
                  <c:v>1640.86</c:v>
                </c:pt>
                <c:pt idx="4520">
                  <c:v>1650.01</c:v>
                </c:pt>
                <c:pt idx="4521">
                  <c:v>1660.87</c:v>
                </c:pt>
                <c:pt idx="4522">
                  <c:v>1680.88</c:v>
                </c:pt>
                <c:pt idx="4523">
                  <c:v>1699.99</c:v>
                </c:pt>
                <c:pt idx="4524">
                  <c:v>1700.89</c:v>
                </c:pt>
                <c:pt idx="4525">
                  <c:v>1720.9</c:v>
                </c:pt>
                <c:pt idx="4526">
                  <c:v>1740.91</c:v>
                </c:pt>
                <c:pt idx="4527">
                  <c:v>1750</c:v>
                </c:pt>
                <c:pt idx="4528">
                  <c:v>1760.92</c:v>
                </c:pt>
                <c:pt idx="4529">
                  <c:v>1780.93</c:v>
                </c:pt>
                <c:pt idx="4530">
                  <c:v>1800</c:v>
                </c:pt>
                <c:pt idx="4531">
                  <c:v>1800.94</c:v>
                </c:pt>
                <c:pt idx="4532">
                  <c:v>1820.95</c:v>
                </c:pt>
                <c:pt idx="4533">
                  <c:v>1840.96</c:v>
                </c:pt>
                <c:pt idx="4534">
                  <c:v>1850.01</c:v>
                </c:pt>
                <c:pt idx="4535">
                  <c:v>1860.97</c:v>
                </c:pt>
                <c:pt idx="4536">
                  <c:v>1880.98</c:v>
                </c:pt>
                <c:pt idx="4537">
                  <c:v>1899.99</c:v>
                </c:pt>
                <c:pt idx="4538">
                  <c:v>1900.99</c:v>
                </c:pt>
                <c:pt idx="4539">
                  <c:v>1921</c:v>
                </c:pt>
                <c:pt idx="4540">
                  <c:v>1941.01</c:v>
                </c:pt>
                <c:pt idx="4541">
                  <c:v>1950</c:v>
                </c:pt>
                <c:pt idx="4542">
                  <c:v>1961.02</c:v>
                </c:pt>
                <c:pt idx="4543">
                  <c:v>1981.03</c:v>
                </c:pt>
                <c:pt idx="4544">
                  <c:v>2000</c:v>
                </c:pt>
                <c:pt idx="4545">
                  <c:v>2001.04</c:v>
                </c:pt>
                <c:pt idx="4546">
                  <c:v>2021.05</c:v>
                </c:pt>
                <c:pt idx="4547">
                  <c:v>2041.06</c:v>
                </c:pt>
                <c:pt idx="4548">
                  <c:v>2050.0100000000002</c:v>
                </c:pt>
                <c:pt idx="4549">
                  <c:v>2061.0700000000002</c:v>
                </c:pt>
                <c:pt idx="4550">
                  <c:v>2081.08</c:v>
                </c:pt>
                <c:pt idx="4551">
                  <c:v>2099.9899999999998</c:v>
                </c:pt>
                <c:pt idx="4552">
                  <c:v>2101.09</c:v>
                </c:pt>
                <c:pt idx="4553">
                  <c:v>2121.1</c:v>
                </c:pt>
                <c:pt idx="4554">
                  <c:v>2141.11</c:v>
                </c:pt>
                <c:pt idx="4555">
                  <c:v>2150</c:v>
                </c:pt>
                <c:pt idx="4556">
                  <c:v>2161.12</c:v>
                </c:pt>
                <c:pt idx="4557">
                  <c:v>2181.13</c:v>
                </c:pt>
                <c:pt idx="4558">
                  <c:v>2200</c:v>
                </c:pt>
                <c:pt idx="4559">
                  <c:v>2201.14</c:v>
                </c:pt>
                <c:pt idx="4560">
                  <c:v>2221.15</c:v>
                </c:pt>
                <c:pt idx="4561">
                  <c:v>2241.16</c:v>
                </c:pt>
                <c:pt idx="4562">
                  <c:v>2250.0100000000002</c:v>
                </c:pt>
                <c:pt idx="4563">
                  <c:v>2261.17</c:v>
                </c:pt>
                <c:pt idx="4564">
                  <c:v>2281.1799999999998</c:v>
                </c:pt>
                <c:pt idx="4565">
                  <c:v>2299.9899999999998</c:v>
                </c:pt>
                <c:pt idx="4566">
                  <c:v>2301.19</c:v>
                </c:pt>
                <c:pt idx="4567">
                  <c:v>2321.1999999999998</c:v>
                </c:pt>
                <c:pt idx="4568">
                  <c:v>2341.21</c:v>
                </c:pt>
                <c:pt idx="4569">
                  <c:v>2350</c:v>
                </c:pt>
                <c:pt idx="4570">
                  <c:v>2361.2199999999998</c:v>
                </c:pt>
                <c:pt idx="4571">
                  <c:v>2381.23</c:v>
                </c:pt>
                <c:pt idx="4572">
                  <c:v>2400</c:v>
                </c:pt>
                <c:pt idx="4573">
                  <c:v>2401.2399999999998</c:v>
                </c:pt>
                <c:pt idx="4574">
                  <c:v>2421.25</c:v>
                </c:pt>
                <c:pt idx="4575">
                  <c:v>2441.2600000000002</c:v>
                </c:pt>
                <c:pt idx="4576">
                  <c:v>2450.0100000000002</c:v>
                </c:pt>
                <c:pt idx="4577">
                  <c:v>2461.27</c:v>
                </c:pt>
                <c:pt idx="4578">
                  <c:v>2481.2800000000002</c:v>
                </c:pt>
                <c:pt idx="4579">
                  <c:v>2499.9899999999998</c:v>
                </c:pt>
                <c:pt idx="4580">
                  <c:v>2501.29</c:v>
                </c:pt>
                <c:pt idx="4581">
                  <c:v>2521.3000000000002</c:v>
                </c:pt>
                <c:pt idx="4582">
                  <c:v>2541.31</c:v>
                </c:pt>
                <c:pt idx="4583">
                  <c:v>2550</c:v>
                </c:pt>
                <c:pt idx="4584">
                  <c:v>2561.3200000000002</c:v>
                </c:pt>
                <c:pt idx="4585">
                  <c:v>2581.33</c:v>
                </c:pt>
                <c:pt idx="4586">
                  <c:v>2600</c:v>
                </c:pt>
                <c:pt idx="4587">
                  <c:v>2601.34</c:v>
                </c:pt>
                <c:pt idx="4588">
                  <c:v>2621.35</c:v>
                </c:pt>
                <c:pt idx="4589">
                  <c:v>2641.36</c:v>
                </c:pt>
                <c:pt idx="4590">
                  <c:v>2650.01</c:v>
                </c:pt>
                <c:pt idx="4591">
                  <c:v>2661.37</c:v>
                </c:pt>
                <c:pt idx="4592">
                  <c:v>2681.38</c:v>
                </c:pt>
                <c:pt idx="4593">
                  <c:v>2699.99</c:v>
                </c:pt>
                <c:pt idx="4594">
                  <c:v>2701.39</c:v>
                </c:pt>
                <c:pt idx="4595">
                  <c:v>2721.4</c:v>
                </c:pt>
                <c:pt idx="4596">
                  <c:v>2741.41</c:v>
                </c:pt>
                <c:pt idx="4597">
                  <c:v>2750</c:v>
                </c:pt>
                <c:pt idx="4598">
                  <c:v>2761.42</c:v>
                </c:pt>
                <c:pt idx="4599">
                  <c:v>2781.43</c:v>
                </c:pt>
                <c:pt idx="4600">
                  <c:v>2800</c:v>
                </c:pt>
                <c:pt idx="4601">
                  <c:v>2801.44</c:v>
                </c:pt>
                <c:pt idx="4602">
                  <c:v>2821.45</c:v>
                </c:pt>
                <c:pt idx="4603">
                  <c:v>2841.46</c:v>
                </c:pt>
                <c:pt idx="4604">
                  <c:v>2850.01</c:v>
                </c:pt>
                <c:pt idx="4605">
                  <c:v>2861.47</c:v>
                </c:pt>
                <c:pt idx="4606">
                  <c:v>2881.48</c:v>
                </c:pt>
                <c:pt idx="4607">
                  <c:v>2899.99</c:v>
                </c:pt>
                <c:pt idx="4608">
                  <c:v>2901.49</c:v>
                </c:pt>
                <c:pt idx="4609">
                  <c:v>2921.5</c:v>
                </c:pt>
                <c:pt idx="4610">
                  <c:v>2941.51</c:v>
                </c:pt>
                <c:pt idx="4611">
                  <c:v>2950</c:v>
                </c:pt>
                <c:pt idx="4612">
                  <c:v>2961.52</c:v>
                </c:pt>
                <c:pt idx="4613">
                  <c:v>2981.53</c:v>
                </c:pt>
                <c:pt idx="4614">
                  <c:v>3000</c:v>
                </c:pt>
                <c:pt idx="4615">
                  <c:v>3000.02</c:v>
                </c:pt>
              </c:numCache>
            </c:numRef>
          </c:xVal>
          <c:yVal>
            <c:numRef>
              <c:f>'compare exp and paret coolant'!$B$2:$B$4617</c:f>
              <c:numCache>
                <c:formatCode>0.000</c:formatCode>
                <c:ptCount val="4616"/>
                <c:pt idx="0">
                  <c:v>30.017700000000001</c:v>
                </c:pt>
                <c:pt idx="1">
                  <c:v>30.017700000000001</c:v>
                </c:pt>
                <c:pt idx="2">
                  <c:v>30.017700000000001</c:v>
                </c:pt>
                <c:pt idx="3">
                  <c:v>30.017700000000001</c:v>
                </c:pt>
                <c:pt idx="4">
                  <c:v>30.017700000000001</c:v>
                </c:pt>
                <c:pt idx="5">
                  <c:v>30.017700000000001</c:v>
                </c:pt>
                <c:pt idx="6">
                  <c:v>30.017700000000001</c:v>
                </c:pt>
                <c:pt idx="7">
                  <c:v>30.017700000000001</c:v>
                </c:pt>
                <c:pt idx="8">
                  <c:v>30.017700000000001</c:v>
                </c:pt>
                <c:pt idx="9">
                  <c:v>30.017700000000001</c:v>
                </c:pt>
                <c:pt idx="10">
                  <c:v>30.017700000000001</c:v>
                </c:pt>
                <c:pt idx="11">
                  <c:v>30.017700000000001</c:v>
                </c:pt>
                <c:pt idx="12">
                  <c:v>30.017700000000001</c:v>
                </c:pt>
                <c:pt idx="13">
                  <c:v>30.017700000000001</c:v>
                </c:pt>
                <c:pt idx="14">
                  <c:v>30.017700000000001</c:v>
                </c:pt>
                <c:pt idx="15">
                  <c:v>30.017700000000001</c:v>
                </c:pt>
                <c:pt idx="16">
                  <c:v>30.017700000000001</c:v>
                </c:pt>
                <c:pt idx="17">
                  <c:v>30.017700000000001</c:v>
                </c:pt>
                <c:pt idx="18">
                  <c:v>30.017700000000001</c:v>
                </c:pt>
                <c:pt idx="19">
                  <c:v>30.017700000000001</c:v>
                </c:pt>
                <c:pt idx="20">
                  <c:v>30.017700000000001</c:v>
                </c:pt>
                <c:pt idx="21">
                  <c:v>30.017700000000001</c:v>
                </c:pt>
                <c:pt idx="22">
                  <c:v>30.017700000000001</c:v>
                </c:pt>
                <c:pt idx="23">
                  <c:v>30.017700000000001</c:v>
                </c:pt>
                <c:pt idx="24">
                  <c:v>30.017700000000001</c:v>
                </c:pt>
                <c:pt idx="25">
                  <c:v>30.017700000000001</c:v>
                </c:pt>
                <c:pt idx="26">
                  <c:v>30.017700000000001</c:v>
                </c:pt>
                <c:pt idx="27">
                  <c:v>30.017700000000001</c:v>
                </c:pt>
                <c:pt idx="28">
                  <c:v>30.017700000000001</c:v>
                </c:pt>
                <c:pt idx="29">
                  <c:v>30.017700000000001</c:v>
                </c:pt>
                <c:pt idx="30">
                  <c:v>30.017700000000001</c:v>
                </c:pt>
                <c:pt idx="31">
                  <c:v>30.017700000000001</c:v>
                </c:pt>
                <c:pt idx="32">
                  <c:v>30.017700000000001</c:v>
                </c:pt>
                <c:pt idx="33">
                  <c:v>30.017700000000001</c:v>
                </c:pt>
                <c:pt idx="34">
                  <c:v>30.017700000000001</c:v>
                </c:pt>
                <c:pt idx="35">
                  <c:v>30.017700000000001</c:v>
                </c:pt>
                <c:pt idx="36">
                  <c:v>30.017700000000001</c:v>
                </c:pt>
                <c:pt idx="37">
                  <c:v>30.017700000000001</c:v>
                </c:pt>
                <c:pt idx="38">
                  <c:v>30.017700000000001</c:v>
                </c:pt>
                <c:pt idx="39">
                  <c:v>30.017700000000001</c:v>
                </c:pt>
                <c:pt idx="40">
                  <c:v>30.017700000000001</c:v>
                </c:pt>
                <c:pt idx="41">
                  <c:v>30.017700000000001</c:v>
                </c:pt>
                <c:pt idx="42">
                  <c:v>30.017700000000001</c:v>
                </c:pt>
                <c:pt idx="43">
                  <c:v>30.017700000000001</c:v>
                </c:pt>
                <c:pt idx="44">
                  <c:v>30.017700000000001</c:v>
                </c:pt>
                <c:pt idx="45">
                  <c:v>30.017700000000001</c:v>
                </c:pt>
                <c:pt idx="46">
                  <c:v>30.017700000000001</c:v>
                </c:pt>
                <c:pt idx="47">
                  <c:v>30.017700000000001</c:v>
                </c:pt>
                <c:pt idx="48">
                  <c:v>30.017700000000001</c:v>
                </c:pt>
                <c:pt idx="49">
                  <c:v>30.017700000000001</c:v>
                </c:pt>
                <c:pt idx="50">
                  <c:v>30.017700000000001</c:v>
                </c:pt>
                <c:pt idx="51">
                  <c:v>30.017700000000001</c:v>
                </c:pt>
                <c:pt idx="52">
                  <c:v>30.017700000000001</c:v>
                </c:pt>
                <c:pt idx="53">
                  <c:v>30.017700000000001</c:v>
                </c:pt>
                <c:pt idx="54">
                  <c:v>30.017700000000001</c:v>
                </c:pt>
                <c:pt idx="55">
                  <c:v>30.017700000000001</c:v>
                </c:pt>
                <c:pt idx="56">
                  <c:v>30.017700000000001</c:v>
                </c:pt>
                <c:pt idx="57">
                  <c:v>30.017700000000001</c:v>
                </c:pt>
                <c:pt idx="58">
                  <c:v>30.017700000000001</c:v>
                </c:pt>
                <c:pt idx="59">
                  <c:v>30.017700000000001</c:v>
                </c:pt>
                <c:pt idx="60">
                  <c:v>30.017700000000001</c:v>
                </c:pt>
                <c:pt idx="61">
                  <c:v>30.017700000000001</c:v>
                </c:pt>
                <c:pt idx="62">
                  <c:v>30.017700000000001</c:v>
                </c:pt>
                <c:pt idx="63">
                  <c:v>30.017700000000001</c:v>
                </c:pt>
                <c:pt idx="64">
                  <c:v>30.017700000000001</c:v>
                </c:pt>
                <c:pt idx="65">
                  <c:v>30.017700000000001</c:v>
                </c:pt>
                <c:pt idx="66">
                  <c:v>30.017700000000001</c:v>
                </c:pt>
                <c:pt idx="67">
                  <c:v>30.017700000000001</c:v>
                </c:pt>
                <c:pt idx="68">
                  <c:v>30.017700000000001</c:v>
                </c:pt>
                <c:pt idx="69">
                  <c:v>30.017700000000001</c:v>
                </c:pt>
                <c:pt idx="70">
                  <c:v>30.017700000000001</c:v>
                </c:pt>
                <c:pt idx="71">
                  <c:v>30.017700000000001</c:v>
                </c:pt>
                <c:pt idx="72">
                  <c:v>30.017700000000001</c:v>
                </c:pt>
                <c:pt idx="73">
                  <c:v>30.017700000000001</c:v>
                </c:pt>
                <c:pt idx="74">
                  <c:v>30.017700000000001</c:v>
                </c:pt>
                <c:pt idx="75">
                  <c:v>30.017700000000001</c:v>
                </c:pt>
                <c:pt idx="76">
                  <c:v>30.017700000000001</c:v>
                </c:pt>
                <c:pt idx="77">
                  <c:v>30.017700000000001</c:v>
                </c:pt>
                <c:pt idx="78">
                  <c:v>30.017700000000001</c:v>
                </c:pt>
                <c:pt idx="79">
                  <c:v>30.017700000000001</c:v>
                </c:pt>
                <c:pt idx="80">
                  <c:v>30.017700000000001</c:v>
                </c:pt>
                <c:pt idx="81">
                  <c:v>30.017700000000001</c:v>
                </c:pt>
                <c:pt idx="82">
                  <c:v>30.017700000000001</c:v>
                </c:pt>
                <c:pt idx="83">
                  <c:v>30.017700000000001</c:v>
                </c:pt>
                <c:pt idx="84">
                  <c:v>30.017700000000001</c:v>
                </c:pt>
                <c:pt idx="85">
                  <c:v>30.017700000000001</c:v>
                </c:pt>
                <c:pt idx="86">
                  <c:v>30.017700000000001</c:v>
                </c:pt>
                <c:pt idx="87">
                  <c:v>30.017700000000001</c:v>
                </c:pt>
                <c:pt idx="88">
                  <c:v>30.017700000000001</c:v>
                </c:pt>
                <c:pt idx="89">
                  <c:v>30.017700000000001</c:v>
                </c:pt>
                <c:pt idx="90">
                  <c:v>30.017700000000001</c:v>
                </c:pt>
                <c:pt idx="91">
                  <c:v>30.017700000000001</c:v>
                </c:pt>
                <c:pt idx="92">
                  <c:v>30.017700000000001</c:v>
                </c:pt>
                <c:pt idx="93">
                  <c:v>30.017700000000001</c:v>
                </c:pt>
                <c:pt idx="94">
                  <c:v>30.017700000000001</c:v>
                </c:pt>
                <c:pt idx="95">
                  <c:v>30.017700000000001</c:v>
                </c:pt>
                <c:pt idx="96">
                  <c:v>30.017700000000001</c:v>
                </c:pt>
                <c:pt idx="97">
                  <c:v>30.017700000000001</c:v>
                </c:pt>
                <c:pt idx="98">
                  <c:v>30.017700000000001</c:v>
                </c:pt>
                <c:pt idx="99">
                  <c:v>30.017700000000001</c:v>
                </c:pt>
                <c:pt idx="100">
                  <c:v>30.017700000000001</c:v>
                </c:pt>
                <c:pt idx="101">
                  <c:v>30.017700000000001</c:v>
                </c:pt>
                <c:pt idx="102">
                  <c:v>30.017700000000001</c:v>
                </c:pt>
                <c:pt idx="103">
                  <c:v>30.017700000000001</c:v>
                </c:pt>
                <c:pt idx="104">
                  <c:v>30.017700000000001</c:v>
                </c:pt>
                <c:pt idx="105">
                  <c:v>30.017700000000001</c:v>
                </c:pt>
                <c:pt idx="106">
                  <c:v>30.017700000000001</c:v>
                </c:pt>
                <c:pt idx="107">
                  <c:v>30.017700000000001</c:v>
                </c:pt>
                <c:pt idx="108">
                  <c:v>30.017700000000001</c:v>
                </c:pt>
                <c:pt idx="109">
                  <c:v>30.017700000000001</c:v>
                </c:pt>
                <c:pt idx="110">
                  <c:v>30.017700000000001</c:v>
                </c:pt>
                <c:pt idx="111">
                  <c:v>30.017700000000001</c:v>
                </c:pt>
                <c:pt idx="112">
                  <c:v>30.017700000000001</c:v>
                </c:pt>
                <c:pt idx="113">
                  <c:v>30.017700000000001</c:v>
                </c:pt>
                <c:pt idx="114">
                  <c:v>30.017700000000001</c:v>
                </c:pt>
                <c:pt idx="115">
                  <c:v>30.017700000000001</c:v>
                </c:pt>
                <c:pt idx="116">
                  <c:v>30.017700000000001</c:v>
                </c:pt>
                <c:pt idx="117">
                  <c:v>30.017700000000001</c:v>
                </c:pt>
                <c:pt idx="118">
                  <c:v>30.017700000000001</c:v>
                </c:pt>
                <c:pt idx="119">
                  <c:v>30.017700000000001</c:v>
                </c:pt>
                <c:pt idx="120">
                  <c:v>30.017700000000001</c:v>
                </c:pt>
                <c:pt idx="121">
                  <c:v>30.017700000000001</c:v>
                </c:pt>
                <c:pt idx="122">
                  <c:v>30.017700000000001</c:v>
                </c:pt>
                <c:pt idx="123">
                  <c:v>30.017700000000001</c:v>
                </c:pt>
                <c:pt idx="124">
                  <c:v>30.017700000000001</c:v>
                </c:pt>
                <c:pt idx="125">
                  <c:v>30.017700000000001</c:v>
                </c:pt>
                <c:pt idx="126">
                  <c:v>30.017700000000001</c:v>
                </c:pt>
                <c:pt idx="127">
                  <c:v>30.017700000000001</c:v>
                </c:pt>
                <c:pt idx="128">
                  <c:v>30.017700000000001</c:v>
                </c:pt>
                <c:pt idx="129">
                  <c:v>30.017700000000001</c:v>
                </c:pt>
                <c:pt idx="130">
                  <c:v>30.017700000000001</c:v>
                </c:pt>
                <c:pt idx="131">
                  <c:v>30.017700000000001</c:v>
                </c:pt>
                <c:pt idx="132">
                  <c:v>30.017700000000001</c:v>
                </c:pt>
                <c:pt idx="133">
                  <c:v>30.017700000000001</c:v>
                </c:pt>
                <c:pt idx="134">
                  <c:v>30.017700000000001</c:v>
                </c:pt>
                <c:pt idx="135">
                  <c:v>30.017700000000001</c:v>
                </c:pt>
                <c:pt idx="136">
                  <c:v>30.017700000000001</c:v>
                </c:pt>
                <c:pt idx="137">
                  <c:v>30.017700000000001</c:v>
                </c:pt>
                <c:pt idx="138">
                  <c:v>30.017700000000001</c:v>
                </c:pt>
                <c:pt idx="139">
                  <c:v>30.017700000000001</c:v>
                </c:pt>
                <c:pt idx="140">
                  <c:v>30.017700000000001</c:v>
                </c:pt>
                <c:pt idx="141">
                  <c:v>30.017700000000001</c:v>
                </c:pt>
                <c:pt idx="142">
                  <c:v>30.017700000000001</c:v>
                </c:pt>
                <c:pt idx="143">
                  <c:v>30.017700000000001</c:v>
                </c:pt>
                <c:pt idx="144">
                  <c:v>30.017700000000001</c:v>
                </c:pt>
                <c:pt idx="145">
                  <c:v>30.017700000000001</c:v>
                </c:pt>
                <c:pt idx="146">
                  <c:v>30.017700000000001</c:v>
                </c:pt>
                <c:pt idx="147">
                  <c:v>30.017700000000001</c:v>
                </c:pt>
                <c:pt idx="148">
                  <c:v>30.017700000000001</c:v>
                </c:pt>
                <c:pt idx="149">
                  <c:v>30.017700000000001</c:v>
                </c:pt>
                <c:pt idx="150">
                  <c:v>30.017700000000001</c:v>
                </c:pt>
                <c:pt idx="151">
                  <c:v>30.017700000000001</c:v>
                </c:pt>
                <c:pt idx="152">
                  <c:v>30.017700000000001</c:v>
                </c:pt>
                <c:pt idx="153">
                  <c:v>30.017700000000001</c:v>
                </c:pt>
                <c:pt idx="154">
                  <c:v>30.017700000000001</c:v>
                </c:pt>
                <c:pt idx="155">
                  <c:v>30.017700000000001</c:v>
                </c:pt>
                <c:pt idx="156">
                  <c:v>30.017700000000001</c:v>
                </c:pt>
                <c:pt idx="157">
                  <c:v>30.017700000000001</c:v>
                </c:pt>
                <c:pt idx="158">
                  <c:v>30.017700000000001</c:v>
                </c:pt>
                <c:pt idx="159">
                  <c:v>30.017700000000001</c:v>
                </c:pt>
                <c:pt idx="160">
                  <c:v>30.017700000000001</c:v>
                </c:pt>
                <c:pt idx="161">
                  <c:v>30.017700000000001</c:v>
                </c:pt>
                <c:pt idx="162">
                  <c:v>30.017700000000001</c:v>
                </c:pt>
                <c:pt idx="163">
                  <c:v>30.017700000000001</c:v>
                </c:pt>
                <c:pt idx="164">
                  <c:v>30.017700000000001</c:v>
                </c:pt>
                <c:pt idx="165">
                  <c:v>30.017700000000001</c:v>
                </c:pt>
                <c:pt idx="166">
                  <c:v>30.017700000000001</c:v>
                </c:pt>
                <c:pt idx="167">
                  <c:v>30.017700000000001</c:v>
                </c:pt>
                <c:pt idx="168">
                  <c:v>30.017700000000001</c:v>
                </c:pt>
                <c:pt idx="169">
                  <c:v>30.017700000000001</c:v>
                </c:pt>
                <c:pt idx="170">
                  <c:v>30.017700000000001</c:v>
                </c:pt>
                <c:pt idx="171">
                  <c:v>30.017700000000001</c:v>
                </c:pt>
                <c:pt idx="172">
                  <c:v>30.017700000000001</c:v>
                </c:pt>
                <c:pt idx="173">
                  <c:v>30.017700000000001</c:v>
                </c:pt>
                <c:pt idx="174">
                  <c:v>30.017700000000001</c:v>
                </c:pt>
                <c:pt idx="175">
                  <c:v>30.017700000000001</c:v>
                </c:pt>
                <c:pt idx="176">
                  <c:v>30.017700000000001</c:v>
                </c:pt>
                <c:pt idx="177">
                  <c:v>30.017700000000001</c:v>
                </c:pt>
                <c:pt idx="178">
                  <c:v>30.017700000000001</c:v>
                </c:pt>
                <c:pt idx="179">
                  <c:v>30.017700000000001</c:v>
                </c:pt>
                <c:pt idx="180">
                  <c:v>30.017700000000001</c:v>
                </c:pt>
                <c:pt idx="181">
                  <c:v>30.017700000000001</c:v>
                </c:pt>
                <c:pt idx="182">
                  <c:v>30.017700000000001</c:v>
                </c:pt>
                <c:pt idx="183">
                  <c:v>30.017700000000001</c:v>
                </c:pt>
                <c:pt idx="184">
                  <c:v>30.017700000000001</c:v>
                </c:pt>
                <c:pt idx="185">
                  <c:v>30.017700000000001</c:v>
                </c:pt>
                <c:pt idx="186">
                  <c:v>30.017700000000001</c:v>
                </c:pt>
                <c:pt idx="187">
                  <c:v>30.017700000000001</c:v>
                </c:pt>
                <c:pt idx="188">
                  <c:v>30.017700000000001</c:v>
                </c:pt>
                <c:pt idx="189">
                  <c:v>30.017700000000001</c:v>
                </c:pt>
                <c:pt idx="190">
                  <c:v>30.017700000000001</c:v>
                </c:pt>
                <c:pt idx="191">
                  <c:v>30.017700000000001</c:v>
                </c:pt>
                <c:pt idx="192">
                  <c:v>30.017700000000001</c:v>
                </c:pt>
                <c:pt idx="193">
                  <c:v>30.017700000000001</c:v>
                </c:pt>
                <c:pt idx="194">
                  <c:v>30.017700000000001</c:v>
                </c:pt>
                <c:pt idx="195">
                  <c:v>30.017700000000001</c:v>
                </c:pt>
                <c:pt idx="196">
                  <c:v>30.017700000000001</c:v>
                </c:pt>
                <c:pt idx="197">
                  <c:v>30.017700000000001</c:v>
                </c:pt>
                <c:pt idx="198">
                  <c:v>30.017700000000001</c:v>
                </c:pt>
                <c:pt idx="199">
                  <c:v>30.017700000000001</c:v>
                </c:pt>
                <c:pt idx="200">
                  <c:v>30.017700000000001</c:v>
                </c:pt>
                <c:pt idx="201">
                  <c:v>30.017700000000001</c:v>
                </c:pt>
                <c:pt idx="202">
                  <c:v>30.017700000000001</c:v>
                </c:pt>
                <c:pt idx="203">
                  <c:v>30.017700000000001</c:v>
                </c:pt>
                <c:pt idx="204">
                  <c:v>30.017700000000001</c:v>
                </c:pt>
                <c:pt idx="205">
                  <c:v>30.017700000000001</c:v>
                </c:pt>
                <c:pt idx="206">
                  <c:v>30.017700000000001</c:v>
                </c:pt>
                <c:pt idx="207">
                  <c:v>30.017700000000001</c:v>
                </c:pt>
                <c:pt idx="208">
                  <c:v>30.017700000000001</c:v>
                </c:pt>
                <c:pt idx="209">
                  <c:v>30.017700000000001</c:v>
                </c:pt>
                <c:pt idx="210">
                  <c:v>30.017700000000001</c:v>
                </c:pt>
                <c:pt idx="211">
                  <c:v>30.017700000000001</c:v>
                </c:pt>
                <c:pt idx="212">
                  <c:v>30.017700000000001</c:v>
                </c:pt>
                <c:pt idx="213">
                  <c:v>30.017700000000001</c:v>
                </c:pt>
                <c:pt idx="214">
                  <c:v>30.017700000000001</c:v>
                </c:pt>
                <c:pt idx="215">
                  <c:v>30.017700000000001</c:v>
                </c:pt>
                <c:pt idx="216">
                  <c:v>30.017700000000001</c:v>
                </c:pt>
                <c:pt idx="217">
                  <c:v>30.017700000000001</c:v>
                </c:pt>
                <c:pt idx="218">
                  <c:v>30.017700000000001</c:v>
                </c:pt>
                <c:pt idx="219">
                  <c:v>30.017700000000001</c:v>
                </c:pt>
                <c:pt idx="220">
                  <c:v>30.017700000000001</c:v>
                </c:pt>
                <c:pt idx="221">
                  <c:v>30.017700000000001</c:v>
                </c:pt>
                <c:pt idx="222">
                  <c:v>30.017700000000001</c:v>
                </c:pt>
                <c:pt idx="223">
                  <c:v>30.017700000000001</c:v>
                </c:pt>
                <c:pt idx="224">
                  <c:v>30.017700000000001</c:v>
                </c:pt>
                <c:pt idx="225">
                  <c:v>30.017700000000001</c:v>
                </c:pt>
                <c:pt idx="226">
                  <c:v>30.017700000000001</c:v>
                </c:pt>
                <c:pt idx="227">
                  <c:v>30.017700000000001</c:v>
                </c:pt>
                <c:pt idx="228">
                  <c:v>30.017700000000001</c:v>
                </c:pt>
                <c:pt idx="229">
                  <c:v>30.017700000000001</c:v>
                </c:pt>
                <c:pt idx="230">
                  <c:v>30.017700000000001</c:v>
                </c:pt>
                <c:pt idx="231">
                  <c:v>30.017700000000001</c:v>
                </c:pt>
                <c:pt idx="232">
                  <c:v>30.017700000000001</c:v>
                </c:pt>
                <c:pt idx="233">
                  <c:v>30.017700000000001</c:v>
                </c:pt>
                <c:pt idx="234">
                  <c:v>30.017700000000001</c:v>
                </c:pt>
                <c:pt idx="235">
                  <c:v>30.017700000000001</c:v>
                </c:pt>
                <c:pt idx="236">
                  <c:v>30.017700000000001</c:v>
                </c:pt>
                <c:pt idx="237">
                  <c:v>30.017700000000001</c:v>
                </c:pt>
                <c:pt idx="238">
                  <c:v>30.017700000000001</c:v>
                </c:pt>
                <c:pt idx="239">
                  <c:v>30.017700000000001</c:v>
                </c:pt>
                <c:pt idx="240">
                  <c:v>30.017700000000001</c:v>
                </c:pt>
                <c:pt idx="241">
                  <c:v>30.017700000000001</c:v>
                </c:pt>
                <c:pt idx="242">
                  <c:v>30.017700000000001</c:v>
                </c:pt>
                <c:pt idx="243">
                  <c:v>30.017700000000001</c:v>
                </c:pt>
                <c:pt idx="244">
                  <c:v>30.017700000000001</c:v>
                </c:pt>
                <c:pt idx="245">
                  <c:v>30.017700000000001</c:v>
                </c:pt>
                <c:pt idx="246">
                  <c:v>30.017700000000001</c:v>
                </c:pt>
                <c:pt idx="247">
                  <c:v>30.017700000000001</c:v>
                </c:pt>
                <c:pt idx="248">
                  <c:v>30.017700000000001</c:v>
                </c:pt>
                <c:pt idx="249">
                  <c:v>30.017700000000001</c:v>
                </c:pt>
                <c:pt idx="250">
                  <c:v>30.017700000000001</c:v>
                </c:pt>
                <c:pt idx="251">
                  <c:v>30.017700000000001</c:v>
                </c:pt>
                <c:pt idx="252">
                  <c:v>30.017700000000001</c:v>
                </c:pt>
                <c:pt idx="253">
                  <c:v>30.017700000000001</c:v>
                </c:pt>
                <c:pt idx="254">
                  <c:v>30.017700000000001</c:v>
                </c:pt>
                <c:pt idx="255">
                  <c:v>30.017700000000001</c:v>
                </c:pt>
                <c:pt idx="256">
                  <c:v>30.017700000000001</c:v>
                </c:pt>
                <c:pt idx="257">
                  <c:v>30.017700000000001</c:v>
                </c:pt>
                <c:pt idx="258">
                  <c:v>30.017700000000001</c:v>
                </c:pt>
                <c:pt idx="259">
                  <c:v>30.017700000000001</c:v>
                </c:pt>
                <c:pt idx="260">
                  <c:v>30.017700000000001</c:v>
                </c:pt>
                <c:pt idx="261">
                  <c:v>30.017700000000001</c:v>
                </c:pt>
                <c:pt idx="262">
                  <c:v>30.017700000000001</c:v>
                </c:pt>
                <c:pt idx="263">
                  <c:v>30.017700000000001</c:v>
                </c:pt>
                <c:pt idx="264">
                  <c:v>30.017700000000001</c:v>
                </c:pt>
                <c:pt idx="265">
                  <c:v>30.017700000000001</c:v>
                </c:pt>
                <c:pt idx="266">
                  <c:v>30.017700000000001</c:v>
                </c:pt>
                <c:pt idx="267">
                  <c:v>30.017700000000001</c:v>
                </c:pt>
                <c:pt idx="268">
                  <c:v>30.017700000000001</c:v>
                </c:pt>
                <c:pt idx="269">
                  <c:v>30.017700000000001</c:v>
                </c:pt>
                <c:pt idx="270">
                  <c:v>30.017700000000001</c:v>
                </c:pt>
                <c:pt idx="271">
                  <c:v>30.017700000000001</c:v>
                </c:pt>
                <c:pt idx="272">
                  <c:v>30.017700000000001</c:v>
                </c:pt>
                <c:pt idx="273">
                  <c:v>30.017700000000001</c:v>
                </c:pt>
                <c:pt idx="274">
                  <c:v>30.017700000000001</c:v>
                </c:pt>
                <c:pt idx="275">
                  <c:v>30.017700000000001</c:v>
                </c:pt>
                <c:pt idx="276">
                  <c:v>30.017700000000001</c:v>
                </c:pt>
                <c:pt idx="277">
                  <c:v>30.017700000000001</c:v>
                </c:pt>
                <c:pt idx="278">
                  <c:v>30.017700000000001</c:v>
                </c:pt>
                <c:pt idx="279">
                  <c:v>30.017700000000001</c:v>
                </c:pt>
                <c:pt idx="280">
                  <c:v>30.017700000000001</c:v>
                </c:pt>
                <c:pt idx="281">
                  <c:v>30.017700000000001</c:v>
                </c:pt>
                <c:pt idx="282">
                  <c:v>30.017700000000001</c:v>
                </c:pt>
                <c:pt idx="283">
                  <c:v>30.017700000000001</c:v>
                </c:pt>
                <c:pt idx="284">
                  <c:v>30.017700000000001</c:v>
                </c:pt>
                <c:pt idx="285">
                  <c:v>30.017700000000001</c:v>
                </c:pt>
                <c:pt idx="286">
                  <c:v>30.017700000000001</c:v>
                </c:pt>
                <c:pt idx="287">
                  <c:v>30.017700000000001</c:v>
                </c:pt>
                <c:pt idx="288">
                  <c:v>30.017700000000001</c:v>
                </c:pt>
                <c:pt idx="289">
                  <c:v>30.017700000000001</c:v>
                </c:pt>
                <c:pt idx="290">
                  <c:v>30.017700000000001</c:v>
                </c:pt>
                <c:pt idx="291">
                  <c:v>30.017700000000001</c:v>
                </c:pt>
                <c:pt idx="292">
                  <c:v>30.017700000000001</c:v>
                </c:pt>
                <c:pt idx="293">
                  <c:v>30.017700000000001</c:v>
                </c:pt>
                <c:pt idx="294">
                  <c:v>30.017700000000001</c:v>
                </c:pt>
                <c:pt idx="295">
                  <c:v>30.017700000000001</c:v>
                </c:pt>
                <c:pt idx="296">
                  <c:v>30.017700000000001</c:v>
                </c:pt>
                <c:pt idx="297">
                  <c:v>30.017700000000001</c:v>
                </c:pt>
                <c:pt idx="298">
                  <c:v>30.017700000000001</c:v>
                </c:pt>
                <c:pt idx="299">
                  <c:v>30.017700000000001</c:v>
                </c:pt>
                <c:pt idx="300">
                  <c:v>30.017700000000001</c:v>
                </c:pt>
                <c:pt idx="301">
                  <c:v>30.017700000000001</c:v>
                </c:pt>
                <c:pt idx="302">
                  <c:v>30.017700000000001</c:v>
                </c:pt>
                <c:pt idx="303">
                  <c:v>30.017700000000001</c:v>
                </c:pt>
                <c:pt idx="304">
                  <c:v>30.017700000000001</c:v>
                </c:pt>
                <c:pt idx="305">
                  <c:v>30.017700000000001</c:v>
                </c:pt>
                <c:pt idx="306">
                  <c:v>30.017700000000001</c:v>
                </c:pt>
                <c:pt idx="307">
                  <c:v>30.017700000000001</c:v>
                </c:pt>
                <c:pt idx="308">
                  <c:v>30.017700000000001</c:v>
                </c:pt>
                <c:pt idx="309">
                  <c:v>30.017700000000001</c:v>
                </c:pt>
                <c:pt idx="310">
                  <c:v>30.017700000000001</c:v>
                </c:pt>
                <c:pt idx="311">
                  <c:v>30.017700000000001</c:v>
                </c:pt>
                <c:pt idx="312">
                  <c:v>30.017700000000001</c:v>
                </c:pt>
                <c:pt idx="313">
                  <c:v>30.017700000000001</c:v>
                </c:pt>
                <c:pt idx="314">
                  <c:v>30.017700000000001</c:v>
                </c:pt>
                <c:pt idx="315">
                  <c:v>30.017700000000001</c:v>
                </c:pt>
                <c:pt idx="316">
                  <c:v>30.017700000000001</c:v>
                </c:pt>
                <c:pt idx="317">
                  <c:v>30.017700000000001</c:v>
                </c:pt>
                <c:pt idx="318">
                  <c:v>30.017700000000001</c:v>
                </c:pt>
                <c:pt idx="319">
                  <c:v>30.017700000000001</c:v>
                </c:pt>
                <c:pt idx="320">
                  <c:v>30.017700000000001</c:v>
                </c:pt>
                <c:pt idx="321">
                  <c:v>30.017700000000001</c:v>
                </c:pt>
                <c:pt idx="322">
                  <c:v>30.017700000000001</c:v>
                </c:pt>
                <c:pt idx="323">
                  <c:v>30.017700000000001</c:v>
                </c:pt>
                <c:pt idx="324">
                  <c:v>30.017700000000001</c:v>
                </c:pt>
                <c:pt idx="325">
                  <c:v>30.017700000000001</c:v>
                </c:pt>
                <c:pt idx="326">
                  <c:v>30.017700000000001</c:v>
                </c:pt>
                <c:pt idx="327">
                  <c:v>30.017700000000001</c:v>
                </c:pt>
                <c:pt idx="328">
                  <c:v>30.017700000000001</c:v>
                </c:pt>
                <c:pt idx="329">
                  <c:v>30.017700000000001</c:v>
                </c:pt>
                <c:pt idx="330">
                  <c:v>30.017700000000001</c:v>
                </c:pt>
                <c:pt idx="331">
                  <c:v>30.017700000000001</c:v>
                </c:pt>
                <c:pt idx="332">
                  <c:v>30.017700000000001</c:v>
                </c:pt>
                <c:pt idx="333">
                  <c:v>30.017700000000001</c:v>
                </c:pt>
                <c:pt idx="334">
                  <c:v>30.017700000000001</c:v>
                </c:pt>
                <c:pt idx="335">
                  <c:v>30.017700000000001</c:v>
                </c:pt>
                <c:pt idx="336">
                  <c:v>30.017700000000001</c:v>
                </c:pt>
                <c:pt idx="337">
                  <c:v>30.017700000000001</c:v>
                </c:pt>
                <c:pt idx="338">
                  <c:v>30.017700000000001</c:v>
                </c:pt>
                <c:pt idx="339">
                  <c:v>30.017700000000001</c:v>
                </c:pt>
                <c:pt idx="340">
                  <c:v>30.017700000000001</c:v>
                </c:pt>
                <c:pt idx="341">
                  <c:v>30.017700000000001</c:v>
                </c:pt>
                <c:pt idx="342">
                  <c:v>30.017700000000001</c:v>
                </c:pt>
                <c:pt idx="343">
                  <c:v>30.017700000000001</c:v>
                </c:pt>
                <c:pt idx="344">
                  <c:v>30.017700000000001</c:v>
                </c:pt>
                <c:pt idx="345">
                  <c:v>30.017700000000001</c:v>
                </c:pt>
                <c:pt idx="346">
                  <c:v>30.017700000000001</c:v>
                </c:pt>
                <c:pt idx="347">
                  <c:v>30.017700000000001</c:v>
                </c:pt>
                <c:pt idx="348">
                  <c:v>30.017700000000001</c:v>
                </c:pt>
                <c:pt idx="349">
                  <c:v>30.017700000000001</c:v>
                </c:pt>
                <c:pt idx="350">
                  <c:v>30.017700000000001</c:v>
                </c:pt>
                <c:pt idx="351">
                  <c:v>30.017700000000001</c:v>
                </c:pt>
                <c:pt idx="352">
                  <c:v>30.017700000000001</c:v>
                </c:pt>
                <c:pt idx="353">
                  <c:v>30.017700000000001</c:v>
                </c:pt>
                <c:pt idx="354">
                  <c:v>30.017700000000001</c:v>
                </c:pt>
                <c:pt idx="355">
                  <c:v>30.017700000000001</c:v>
                </c:pt>
                <c:pt idx="356">
                  <c:v>30.017700000000001</c:v>
                </c:pt>
                <c:pt idx="357">
                  <c:v>30.017700000000001</c:v>
                </c:pt>
                <c:pt idx="358">
                  <c:v>30.017700000000001</c:v>
                </c:pt>
                <c:pt idx="359">
                  <c:v>30.017700000000001</c:v>
                </c:pt>
                <c:pt idx="360">
                  <c:v>30.017700000000001</c:v>
                </c:pt>
                <c:pt idx="361">
                  <c:v>30.017700000000001</c:v>
                </c:pt>
                <c:pt idx="362">
                  <c:v>30.017700000000001</c:v>
                </c:pt>
                <c:pt idx="363">
                  <c:v>30.017700000000001</c:v>
                </c:pt>
                <c:pt idx="364">
                  <c:v>30.017700000000001</c:v>
                </c:pt>
                <c:pt idx="365">
                  <c:v>30.017700000000001</c:v>
                </c:pt>
                <c:pt idx="366">
                  <c:v>30.017700000000001</c:v>
                </c:pt>
                <c:pt idx="367">
                  <c:v>30.017700000000001</c:v>
                </c:pt>
                <c:pt idx="368">
                  <c:v>30.017700000000001</c:v>
                </c:pt>
                <c:pt idx="369">
                  <c:v>30.017700000000001</c:v>
                </c:pt>
                <c:pt idx="370">
                  <c:v>30.017700000000001</c:v>
                </c:pt>
                <c:pt idx="371">
                  <c:v>30.017700000000001</c:v>
                </c:pt>
                <c:pt idx="372">
                  <c:v>30.017700000000001</c:v>
                </c:pt>
                <c:pt idx="373">
                  <c:v>30.017700000000001</c:v>
                </c:pt>
                <c:pt idx="374">
                  <c:v>30.017700000000001</c:v>
                </c:pt>
                <c:pt idx="375">
                  <c:v>30.017700000000001</c:v>
                </c:pt>
                <c:pt idx="376">
                  <c:v>30.017700000000001</c:v>
                </c:pt>
                <c:pt idx="377">
                  <c:v>30.017700000000001</c:v>
                </c:pt>
                <c:pt idx="378">
                  <c:v>30.017700000000001</c:v>
                </c:pt>
                <c:pt idx="379">
                  <c:v>30.017700000000001</c:v>
                </c:pt>
                <c:pt idx="380">
                  <c:v>30.017700000000001</c:v>
                </c:pt>
                <c:pt idx="381">
                  <c:v>30.017700000000001</c:v>
                </c:pt>
                <c:pt idx="382">
                  <c:v>30.017700000000001</c:v>
                </c:pt>
                <c:pt idx="383">
                  <c:v>30.017700000000001</c:v>
                </c:pt>
                <c:pt idx="384">
                  <c:v>30.017700000000001</c:v>
                </c:pt>
                <c:pt idx="385">
                  <c:v>30.017700000000001</c:v>
                </c:pt>
                <c:pt idx="386">
                  <c:v>30.017700000000001</c:v>
                </c:pt>
                <c:pt idx="387">
                  <c:v>30.017700000000001</c:v>
                </c:pt>
                <c:pt idx="388">
                  <c:v>30.017700000000001</c:v>
                </c:pt>
                <c:pt idx="389">
                  <c:v>30.017700000000001</c:v>
                </c:pt>
                <c:pt idx="390">
                  <c:v>30.017700000000001</c:v>
                </c:pt>
                <c:pt idx="391">
                  <c:v>30.017700000000001</c:v>
                </c:pt>
                <c:pt idx="392">
                  <c:v>30.017700000000001</c:v>
                </c:pt>
                <c:pt idx="393">
                  <c:v>30.017700000000001</c:v>
                </c:pt>
                <c:pt idx="394">
                  <c:v>30.017700000000001</c:v>
                </c:pt>
                <c:pt idx="395">
                  <c:v>30.017700000000001</c:v>
                </c:pt>
                <c:pt idx="396">
                  <c:v>30.017700000000001</c:v>
                </c:pt>
                <c:pt idx="397">
                  <c:v>30.017700000000001</c:v>
                </c:pt>
                <c:pt idx="398">
                  <c:v>30.017700000000001</c:v>
                </c:pt>
                <c:pt idx="399">
                  <c:v>30.017700000000001</c:v>
                </c:pt>
                <c:pt idx="400">
                  <c:v>30.017700000000001</c:v>
                </c:pt>
                <c:pt idx="401">
                  <c:v>30.017700000000001</c:v>
                </c:pt>
                <c:pt idx="402">
                  <c:v>30.017700000000001</c:v>
                </c:pt>
                <c:pt idx="403">
                  <c:v>30.017700000000001</c:v>
                </c:pt>
                <c:pt idx="404">
                  <c:v>30.017700000000001</c:v>
                </c:pt>
                <c:pt idx="405">
                  <c:v>30.017700000000001</c:v>
                </c:pt>
                <c:pt idx="406">
                  <c:v>30.017700000000001</c:v>
                </c:pt>
                <c:pt idx="407">
                  <c:v>30.017700000000001</c:v>
                </c:pt>
                <c:pt idx="408">
                  <c:v>30.017700000000001</c:v>
                </c:pt>
                <c:pt idx="409">
                  <c:v>30.017700000000001</c:v>
                </c:pt>
                <c:pt idx="410">
                  <c:v>30.017700000000001</c:v>
                </c:pt>
                <c:pt idx="411">
                  <c:v>30.017700000000001</c:v>
                </c:pt>
                <c:pt idx="412">
                  <c:v>30.017700000000001</c:v>
                </c:pt>
                <c:pt idx="413">
                  <c:v>30.017700000000001</c:v>
                </c:pt>
                <c:pt idx="414">
                  <c:v>30.017700000000001</c:v>
                </c:pt>
                <c:pt idx="415">
                  <c:v>30.017700000000001</c:v>
                </c:pt>
                <c:pt idx="416">
                  <c:v>30.017700000000001</c:v>
                </c:pt>
                <c:pt idx="417">
                  <c:v>30.017700000000001</c:v>
                </c:pt>
                <c:pt idx="418">
                  <c:v>30.017700000000001</c:v>
                </c:pt>
                <c:pt idx="419">
                  <c:v>30.017700000000001</c:v>
                </c:pt>
                <c:pt idx="420">
                  <c:v>30.017700000000001</c:v>
                </c:pt>
                <c:pt idx="421">
                  <c:v>30.017700000000001</c:v>
                </c:pt>
                <c:pt idx="422">
                  <c:v>30.017700000000001</c:v>
                </c:pt>
                <c:pt idx="423">
                  <c:v>30.017700000000001</c:v>
                </c:pt>
                <c:pt idx="424">
                  <c:v>30.017700000000001</c:v>
                </c:pt>
                <c:pt idx="425">
                  <c:v>30.017700000000001</c:v>
                </c:pt>
                <c:pt idx="426">
                  <c:v>30.017700000000001</c:v>
                </c:pt>
                <c:pt idx="427">
                  <c:v>30.017700000000001</c:v>
                </c:pt>
                <c:pt idx="428">
                  <c:v>30.017700000000001</c:v>
                </c:pt>
                <c:pt idx="429">
                  <c:v>30.017700000000001</c:v>
                </c:pt>
                <c:pt idx="430">
                  <c:v>30.017700000000001</c:v>
                </c:pt>
                <c:pt idx="431">
                  <c:v>30.017700000000001</c:v>
                </c:pt>
                <c:pt idx="432">
                  <c:v>30.017700000000001</c:v>
                </c:pt>
                <c:pt idx="433">
                  <c:v>30.017700000000001</c:v>
                </c:pt>
                <c:pt idx="434">
                  <c:v>30.017700000000001</c:v>
                </c:pt>
                <c:pt idx="435">
                  <c:v>30.017700000000001</c:v>
                </c:pt>
                <c:pt idx="436">
                  <c:v>30.017700000000001</c:v>
                </c:pt>
                <c:pt idx="437">
                  <c:v>30.017700000000001</c:v>
                </c:pt>
                <c:pt idx="438">
                  <c:v>30.017700000000001</c:v>
                </c:pt>
                <c:pt idx="439">
                  <c:v>30.017700000000001</c:v>
                </c:pt>
                <c:pt idx="440">
                  <c:v>30.017700000000001</c:v>
                </c:pt>
                <c:pt idx="441">
                  <c:v>30.017700000000001</c:v>
                </c:pt>
                <c:pt idx="442">
                  <c:v>30.017700000000001</c:v>
                </c:pt>
                <c:pt idx="443">
                  <c:v>30.017700000000001</c:v>
                </c:pt>
                <c:pt idx="444">
                  <c:v>30.017700000000001</c:v>
                </c:pt>
                <c:pt idx="445">
                  <c:v>30.017700000000001</c:v>
                </c:pt>
                <c:pt idx="446">
                  <c:v>30.017700000000001</c:v>
                </c:pt>
                <c:pt idx="447">
                  <c:v>30.017700000000001</c:v>
                </c:pt>
                <c:pt idx="448">
                  <c:v>30.017700000000001</c:v>
                </c:pt>
                <c:pt idx="449">
                  <c:v>30.017700000000001</c:v>
                </c:pt>
                <c:pt idx="450">
                  <c:v>30.017700000000001</c:v>
                </c:pt>
                <c:pt idx="451">
                  <c:v>30.017700000000001</c:v>
                </c:pt>
                <c:pt idx="452">
                  <c:v>30.017700000000001</c:v>
                </c:pt>
                <c:pt idx="453">
                  <c:v>30.017700000000001</c:v>
                </c:pt>
                <c:pt idx="454">
                  <c:v>30.017700000000001</c:v>
                </c:pt>
                <c:pt idx="455">
                  <c:v>30.017700000000001</c:v>
                </c:pt>
                <c:pt idx="456">
                  <c:v>30.017700000000001</c:v>
                </c:pt>
                <c:pt idx="457">
                  <c:v>30.017700000000001</c:v>
                </c:pt>
                <c:pt idx="458">
                  <c:v>30.017700000000001</c:v>
                </c:pt>
                <c:pt idx="459">
                  <c:v>30.017700000000001</c:v>
                </c:pt>
                <c:pt idx="460">
                  <c:v>30.017700000000001</c:v>
                </c:pt>
                <c:pt idx="461">
                  <c:v>30.017700000000001</c:v>
                </c:pt>
                <c:pt idx="462">
                  <c:v>30.017700000000001</c:v>
                </c:pt>
                <c:pt idx="463">
                  <c:v>30.017700000000001</c:v>
                </c:pt>
                <c:pt idx="464">
                  <c:v>30.017700000000001</c:v>
                </c:pt>
                <c:pt idx="465">
                  <c:v>30.017700000000001</c:v>
                </c:pt>
                <c:pt idx="466">
                  <c:v>30.017700000000001</c:v>
                </c:pt>
                <c:pt idx="467">
                  <c:v>30.017700000000001</c:v>
                </c:pt>
                <c:pt idx="468">
                  <c:v>30.017700000000001</c:v>
                </c:pt>
                <c:pt idx="469">
                  <c:v>30.017700000000001</c:v>
                </c:pt>
                <c:pt idx="470">
                  <c:v>30.017700000000001</c:v>
                </c:pt>
                <c:pt idx="471">
                  <c:v>30.017700000000001</c:v>
                </c:pt>
                <c:pt idx="472">
                  <c:v>30.017700000000001</c:v>
                </c:pt>
                <c:pt idx="473">
                  <c:v>30.017700000000001</c:v>
                </c:pt>
                <c:pt idx="474">
                  <c:v>30.017700000000001</c:v>
                </c:pt>
                <c:pt idx="475">
                  <c:v>30.017700000000001</c:v>
                </c:pt>
                <c:pt idx="476">
                  <c:v>30.017700000000001</c:v>
                </c:pt>
                <c:pt idx="477">
                  <c:v>30.017700000000001</c:v>
                </c:pt>
                <c:pt idx="478">
                  <c:v>30.017700000000001</c:v>
                </c:pt>
                <c:pt idx="479">
                  <c:v>30.017700000000001</c:v>
                </c:pt>
                <c:pt idx="480">
                  <c:v>30.017700000000001</c:v>
                </c:pt>
                <c:pt idx="481">
                  <c:v>30.017700000000001</c:v>
                </c:pt>
                <c:pt idx="482">
                  <c:v>30.017700000000001</c:v>
                </c:pt>
                <c:pt idx="483">
                  <c:v>30.017700000000001</c:v>
                </c:pt>
                <c:pt idx="484">
                  <c:v>30.017700000000001</c:v>
                </c:pt>
                <c:pt idx="485">
                  <c:v>30.017700000000001</c:v>
                </c:pt>
                <c:pt idx="486">
                  <c:v>30.017700000000001</c:v>
                </c:pt>
                <c:pt idx="487">
                  <c:v>30.017700000000001</c:v>
                </c:pt>
                <c:pt idx="488">
                  <c:v>30.017700000000001</c:v>
                </c:pt>
                <c:pt idx="489">
                  <c:v>30.017700000000001</c:v>
                </c:pt>
                <c:pt idx="490">
                  <c:v>30.017700000000001</c:v>
                </c:pt>
                <c:pt idx="491">
                  <c:v>30.017700000000001</c:v>
                </c:pt>
                <c:pt idx="492">
                  <c:v>30.017700000000001</c:v>
                </c:pt>
                <c:pt idx="493">
                  <c:v>30.017700000000001</c:v>
                </c:pt>
                <c:pt idx="494">
                  <c:v>30.017700000000001</c:v>
                </c:pt>
                <c:pt idx="495">
                  <c:v>30.017700000000001</c:v>
                </c:pt>
                <c:pt idx="496">
                  <c:v>30.017700000000001</c:v>
                </c:pt>
                <c:pt idx="497">
                  <c:v>30.017700000000001</c:v>
                </c:pt>
                <c:pt idx="498">
                  <c:v>30.017700000000001</c:v>
                </c:pt>
                <c:pt idx="499">
                  <c:v>30.017700000000001</c:v>
                </c:pt>
                <c:pt idx="500">
                  <c:v>30.017700000000001</c:v>
                </c:pt>
                <c:pt idx="501">
                  <c:v>30.017700000000001</c:v>
                </c:pt>
                <c:pt idx="502">
                  <c:v>30.017700000000001</c:v>
                </c:pt>
                <c:pt idx="503">
                  <c:v>30.017700000000001</c:v>
                </c:pt>
                <c:pt idx="504">
                  <c:v>30.017700000000001</c:v>
                </c:pt>
                <c:pt idx="505">
                  <c:v>30.017700000000001</c:v>
                </c:pt>
                <c:pt idx="506">
                  <c:v>30.017700000000001</c:v>
                </c:pt>
                <c:pt idx="507">
                  <c:v>30.017700000000001</c:v>
                </c:pt>
                <c:pt idx="508">
                  <c:v>30.017700000000001</c:v>
                </c:pt>
                <c:pt idx="509">
                  <c:v>30.017700000000001</c:v>
                </c:pt>
                <c:pt idx="510">
                  <c:v>30.017700000000001</c:v>
                </c:pt>
                <c:pt idx="511">
                  <c:v>30.017700000000001</c:v>
                </c:pt>
                <c:pt idx="512">
                  <c:v>30.017700000000001</c:v>
                </c:pt>
                <c:pt idx="513">
                  <c:v>30.017700000000001</c:v>
                </c:pt>
                <c:pt idx="514">
                  <c:v>30.017700000000001</c:v>
                </c:pt>
                <c:pt idx="515">
                  <c:v>30.017700000000001</c:v>
                </c:pt>
                <c:pt idx="516">
                  <c:v>30.017700000000001</c:v>
                </c:pt>
                <c:pt idx="517">
                  <c:v>30.017700000000001</c:v>
                </c:pt>
                <c:pt idx="518">
                  <c:v>30.017700000000001</c:v>
                </c:pt>
                <c:pt idx="519">
                  <c:v>30.017700000000001</c:v>
                </c:pt>
                <c:pt idx="520">
                  <c:v>30.017700000000001</c:v>
                </c:pt>
                <c:pt idx="521">
                  <c:v>30.017700000000001</c:v>
                </c:pt>
                <c:pt idx="522">
                  <c:v>30.017700000000001</c:v>
                </c:pt>
                <c:pt idx="523">
                  <c:v>30.017700000000001</c:v>
                </c:pt>
                <c:pt idx="524">
                  <c:v>30.017700000000001</c:v>
                </c:pt>
                <c:pt idx="525">
                  <c:v>30.017700000000001</c:v>
                </c:pt>
                <c:pt idx="526">
                  <c:v>30.017700000000001</c:v>
                </c:pt>
                <c:pt idx="527">
                  <c:v>30.017700000000001</c:v>
                </c:pt>
                <c:pt idx="528">
                  <c:v>30.017700000000001</c:v>
                </c:pt>
                <c:pt idx="529">
                  <c:v>30.017700000000001</c:v>
                </c:pt>
                <c:pt idx="530">
                  <c:v>30.017700000000001</c:v>
                </c:pt>
                <c:pt idx="531">
                  <c:v>30.017700000000001</c:v>
                </c:pt>
                <c:pt idx="532">
                  <c:v>30.017700000000001</c:v>
                </c:pt>
                <c:pt idx="533">
                  <c:v>30.017700000000001</c:v>
                </c:pt>
                <c:pt idx="534">
                  <c:v>30.017700000000001</c:v>
                </c:pt>
                <c:pt idx="535">
                  <c:v>30.017700000000001</c:v>
                </c:pt>
                <c:pt idx="536">
                  <c:v>30.017700000000001</c:v>
                </c:pt>
                <c:pt idx="537">
                  <c:v>30.017700000000001</c:v>
                </c:pt>
                <c:pt idx="538">
                  <c:v>30.017700000000001</c:v>
                </c:pt>
                <c:pt idx="539">
                  <c:v>30.017700000000001</c:v>
                </c:pt>
                <c:pt idx="540">
                  <c:v>30.017700000000001</c:v>
                </c:pt>
                <c:pt idx="541">
                  <c:v>30.017700000000001</c:v>
                </c:pt>
                <c:pt idx="542">
                  <c:v>30.017700000000001</c:v>
                </c:pt>
                <c:pt idx="543">
                  <c:v>30.017700000000001</c:v>
                </c:pt>
                <c:pt idx="544">
                  <c:v>30.017700000000001</c:v>
                </c:pt>
                <c:pt idx="545">
                  <c:v>30.017700000000001</c:v>
                </c:pt>
                <c:pt idx="546">
                  <c:v>30.017700000000001</c:v>
                </c:pt>
                <c:pt idx="547">
                  <c:v>30.017700000000001</c:v>
                </c:pt>
                <c:pt idx="548">
                  <c:v>30.017700000000001</c:v>
                </c:pt>
                <c:pt idx="549">
                  <c:v>30.017700000000001</c:v>
                </c:pt>
                <c:pt idx="550">
                  <c:v>30.017700000000001</c:v>
                </c:pt>
                <c:pt idx="551">
                  <c:v>30.017700000000001</c:v>
                </c:pt>
                <c:pt idx="552">
                  <c:v>30.017700000000001</c:v>
                </c:pt>
                <c:pt idx="553">
                  <c:v>30.017700000000001</c:v>
                </c:pt>
                <c:pt idx="554">
                  <c:v>30.017700000000001</c:v>
                </c:pt>
                <c:pt idx="555">
                  <c:v>30.017700000000001</c:v>
                </c:pt>
                <c:pt idx="556">
                  <c:v>30.017700000000001</c:v>
                </c:pt>
                <c:pt idx="557">
                  <c:v>30.017700000000001</c:v>
                </c:pt>
                <c:pt idx="558">
                  <c:v>30.017700000000001</c:v>
                </c:pt>
                <c:pt idx="559">
                  <c:v>30.017700000000001</c:v>
                </c:pt>
                <c:pt idx="560">
                  <c:v>30.017700000000001</c:v>
                </c:pt>
                <c:pt idx="561">
                  <c:v>30.017700000000001</c:v>
                </c:pt>
                <c:pt idx="562">
                  <c:v>30.017700000000001</c:v>
                </c:pt>
                <c:pt idx="563">
                  <c:v>30.017700000000001</c:v>
                </c:pt>
                <c:pt idx="564">
                  <c:v>30.017700000000001</c:v>
                </c:pt>
                <c:pt idx="565">
                  <c:v>30.017700000000001</c:v>
                </c:pt>
                <c:pt idx="566">
                  <c:v>30.017700000000001</c:v>
                </c:pt>
                <c:pt idx="567">
                  <c:v>30.017700000000001</c:v>
                </c:pt>
                <c:pt idx="568">
                  <c:v>30.017700000000001</c:v>
                </c:pt>
                <c:pt idx="569">
                  <c:v>30.017700000000001</c:v>
                </c:pt>
                <c:pt idx="570">
                  <c:v>30.017700000000001</c:v>
                </c:pt>
                <c:pt idx="571">
                  <c:v>30.017700000000001</c:v>
                </c:pt>
                <c:pt idx="572">
                  <c:v>30.017700000000001</c:v>
                </c:pt>
                <c:pt idx="573">
                  <c:v>30.017700000000001</c:v>
                </c:pt>
                <c:pt idx="574">
                  <c:v>30.017700000000001</c:v>
                </c:pt>
                <c:pt idx="575">
                  <c:v>30.017700000000001</c:v>
                </c:pt>
                <c:pt idx="576">
                  <c:v>30.017700000000001</c:v>
                </c:pt>
                <c:pt idx="577">
                  <c:v>30.017700000000001</c:v>
                </c:pt>
                <c:pt idx="578">
                  <c:v>30.017700000000001</c:v>
                </c:pt>
                <c:pt idx="579">
                  <c:v>30.017700000000001</c:v>
                </c:pt>
                <c:pt idx="580">
                  <c:v>30.017700000000001</c:v>
                </c:pt>
                <c:pt idx="581">
                  <c:v>30.017700000000001</c:v>
                </c:pt>
                <c:pt idx="582">
                  <c:v>30.017700000000001</c:v>
                </c:pt>
                <c:pt idx="583">
                  <c:v>30.017700000000001</c:v>
                </c:pt>
                <c:pt idx="584">
                  <c:v>30.017700000000001</c:v>
                </c:pt>
                <c:pt idx="585">
                  <c:v>30.017700000000001</c:v>
                </c:pt>
                <c:pt idx="586">
                  <c:v>30.017700000000001</c:v>
                </c:pt>
                <c:pt idx="587">
                  <c:v>30.017700000000001</c:v>
                </c:pt>
                <c:pt idx="588">
                  <c:v>30.017700000000001</c:v>
                </c:pt>
                <c:pt idx="589">
                  <c:v>30.017700000000001</c:v>
                </c:pt>
                <c:pt idx="590">
                  <c:v>30.017700000000001</c:v>
                </c:pt>
                <c:pt idx="591">
                  <c:v>30.017700000000001</c:v>
                </c:pt>
                <c:pt idx="592">
                  <c:v>30.017700000000001</c:v>
                </c:pt>
                <c:pt idx="593">
                  <c:v>30.017700000000001</c:v>
                </c:pt>
                <c:pt idx="594">
                  <c:v>30.017700000000001</c:v>
                </c:pt>
                <c:pt idx="595">
                  <c:v>30.017700000000001</c:v>
                </c:pt>
                <c:pt idx="596">
                  <c:v>30.017700000000001</c:v>
                </c:pt>
                <c:pt idx="597">
                  <c:v>30.017700000000001</c:v>
                </c:pt>
                <c:pt idx="598">
                  <c:v>30.017700000000001</c:v>
                </c:pt>
                <c:pt idx="599">
                  <c:v>30.017700000000001</c:v>
                </c:pt>
                <c:pt idx="600">
                  <c:v>30.017700000000001</c:v>
                </c:pt>
                <c:pt idx="601">
                  <c:v>30.017700000000001</c:v>
                </c:pt>
                <c:pt idx="602">
                  <c:v>30.017700000000001</c:v>
                </c:pt>
                <c:pt idx="603">
                  <c:v>30.017700000000001</c:v>
                </c:pt>
                <c:pt idx="604">
                  <c:v>30.017700000000001</c:v>
                </c:pt>
                <c:pt idx="605">
                  <c:v>30.017700000000001</c:v>
                </c:pt>
                <c:pt idx="606">
                  <c:v>30.017700000000001</c:v>
                </c:pt>
                <c:pt idx="607">
                  <c:v>30.017700000000001</c:v>
                </c:pt>
                <c:pt idx="608">
                  <c:v>30.017700000000001</c:v>
                </c:pt>
                <c:pt idx="609">
                  <c:v>30.017700000000001</c:v>
                </c:pt>
                <c:pt idx="610">
                  <c:v>30.017700000000001</c:v>
                </c:pt>
                <c:pt idx="611">
                  <c:v>30.017700000000001</c:v>
                </c:pt>
                <c:pt idx="612">
                  <c:v>30.017700000000001</c:v>
                </c:pt>
                <c:pt idx="613">
                  <c:v>30.017700000000001</c:v>
                </c:pt>
                <c:pt idx="614">
                  <c:v>30.017700000000001</c:v>
                </c:pt>
                <c:pt idx="615">
                  <c:v>30.017700000000001</c:v>
                </c:pt>
                <c:pt idx="616">
                  <c:v>30.017700000000001</c:v>
                </c:pt>
                <c:pt idx="617">
                  <c:v>30.017700000000001</c:v>
                </c:pt>
                <c:pt idx="618">
                  <c:v>30.017700000000001</c:v>
                </c:pt>
                <c:pt idx="619">
                  <c:v>30.017700000000001</c:v>
                </c:pt>
                <c:pt idx="620">
                  <c:v>30.017700000000001</c:v>
                </c:pt>
                <c:pt idx="621">
                  <c:v>30.017700000000001</c:v>
                </c:pt>
                <c:pt idx="622">
                  <c:v>30.017700000000001</c:v>
                </c:pt>
                <c:pt idx="623">
                  <c:v>30.017700000000001</c:v>
                </c:pt>
                <c:pt idx="624">
                  <c:v>30.017700000000001</c:v>
                </c:pt>
                <c:pt idx="625">
                  <c:v>30.017700000000001</c:v>
                </c:pt>
                <c:pt idx="626">
                  <c:v>30.017700000000001</c:v>
                </c:pt>
                <c:pt idx="627">
                  <c:v>30.017700000000001</c:v>
                </c:pt>
                <c:pt idx="628">
                  <c:v>30.017700000000001</c:v>
                </c:pt>
                <c:pt idx="629">
                  <c:v>30.017700000000001</c:v>
                </c:pt>
                <c:pt idx="630">
                  <c:v>30.017700000000001</c:v>
                </c:pt>
                <c:pt idx="631">
                  <c:v>30.017700000000001</c:v>
                </c:pt>
                <c:pt idx="632">
                  <c:v>30.017700000000001</c:v>
                </c:pt>
                <c:pt idx="633">
                  <c:v>30.017700000000001</c:v>
                </c:pt>
                <c:pt idx="634">
                  <c:v>30.017700000000001</c:v>
                </c:pt>
                <c:pt idx="635">
                  <c:v>30.017700000000001</c:v>
                </c:pt>
                <c:pt idx="636">
                  <c:v>30.017700000000001</c:v>
                </c:pt>
                <c:pt idx="637">
                  <c:v>30.017700000000001</c:v>
                </c:pt>
                <c:pt idx="638">
                  <c:v>30.017700000000001</c:v>
                </c:pt>
                <c:pt idx="639">
                  <c:v>30.017700000000001</c:v>
                </c:pt>
                <c:pt idx="640">
                  <c:v>30.017700000000001</c:v>
                </c:pt>
                <c:pt idx="641">
                  <c:v>30.017700000000001</c:v>
                </c:pt>
                <c:pt idx="642">
                  <c:v>30.017700000000001</c:v>
                </c:pt>
                <c:pt idx="643">
                  <c:v>30.017700000000001</c:v>
                </c:pt>
                <c:pt idx="644">
                  <c:v>30.017700000000001</c:v>
                </c:pt>
                <c:pt idx="645">
                  <c:v>30.017700000000001</c:v>
                </c:pt>
                <c:pt idx="646">
                  <c:v>30.017700000000001</c:v>
                </c:pt>
                <c:pt idx="647">
                  <c:v>30.017700000000001</c:v>
                </c:pt>
                <c:pt idx="648">
                  <c:v>30.017700000000001</c:v>
                </c:pt>
                <c:pt idx="649">
                  <c:v>30.017700000000001</c:v>
                </c:pt>
                <c:pt idx="650">
                  <c:v>30.017700000000001</c:v>
                </c:pt>
                <c:pt idx="651">
                  <c:v>30.017700000000001</c:v>
                </c:pt>
                <c:pt idx="652">
                  <c:v>30.017700000000001</c:v>
                </c:pt>
                <c:pt idx="653">
                  <c:v>30.017700000000001</c:v>
                </c:pt>
                <c:pt idx="654">
                  <c:v>30.017700000000001</c:v>
                </c:pt>
                <c:pt idx="655">
                  <c:v>30.017700000000001</c:v>
                </c:pt>
                <c:pt idx="656">
                  <c:v>30.017700000000001</c:v>
                </c:pt>
                <c:pt idx="657">
                  <c:v>30.017700000000001</c:v>
                </c:pt>
                <c:pt idx="658">
                  <c:v>30.017700000000001</c:v>
                </c:pt>
                <c:pt idx="659">
                  <c:v>30.017700000000001</c:v>
                </c:pt>
                <c:pt idx="660">
                  <c:v>30.017700000000001</c:v>
                </c:pt>
                <c:pt idx="661">
                  <c:v>30.017700000000001</c:v>
                </c:pt>
                <c:pt idx="662">
                  <c:v>30.017700000000001</c:v>
                </c:pt>
                <c:pt idx="663">
                  <c:v>30.017700000000001</c:v>
                </c:pt>
                <c:pt idx="664">
                  <c:v>30.017700000000001</c:v>
                </c:pt>
                <c:pt idx="665">
                  <c:v>30.017700000000001</c:v>
                </c:pt>
                <c:pt idx="666">
                  <c:v>30.017700000000001</c:v>
                </c:pt>
                <c:pt idx="667">
                  <c:v>30.017700000000001</c:v>
                </c:pt>
                <c:pt idx="668">
                  <c:v>30.017700000000001</c:v>
                </c:pt>
                <c:pt idx="669">
                  <c:v>30.017700000000001</c:v>
                </c:pt>
                <c:pt idx="670">
                  <c:v>30.017700000000001</c:v>
                </c:pt>
                <c:pt idx="671">
                  <c:v>30.017700000000001</c:v>
                </c:pt>
                <c:pt idx="672">
                  <c:v>30.017700000000001</c:v>
                </c:pt>
                <c:pt idx="673">
                  <c:v>30.017700000000001</c:v>
                </c:pt>
                <c:pt idx="674">
                  <c:v>30.017700000000001</c:v>
                </c:pt>
                <c:pt idx="675">
                  <c:v>30.017700000000001</c:v>
                </c:pt>
                <c:pt idx="676">
                  <c:v>30.017700000000001</c:v>
                </c:pt>
                <c:pt idx="677">
                  <c:v>30.017700000000001</c:v>
                </c:pt>
                <c:pt idx="678">
                  <c:v>30.017700000000001</c:v>
                </c:pt>
                <c:pt idx="679">
                  <c:v>30.017700000000001</c:v>
                </c:pt>
                <c:pt idx="680">
                  <c:v>30.017700000000001</c:v>
                </c:pt>
                <c:pt idx="681">
                  <c:v>30.017700000000001</c:v>
                </c:pt>
                <c:pt idx="682">
                  <c:v>30.017700000000001</c:v>
                </c:pt>
                <c:pt idx="683">
                  <c:v>30.017700000000001</c:v>
                </c:pt>
                <c:pt idx="684">
                  <c:v>30.017700000000001</c:v>
                </c:pt>
                <c:pt idx="685">
                  <c:v>30.017700000000001</c:v>
                </c:pt>
                <c:pt idx="686">
                  <c:v>30.017700000000001</c:v>
                </c:pt>
                <c:pt idx="687">
                  <c:v>30.017700000000001</c:v>
                </c:pt>
                <c:pt idx="688">
                  <c:v>30.017700000000001</c:v>
                </c:pt>
                <c:pt idx="689">
                  <c:v>30.017700000000001</c:v>
                </c:pt>
                <c:pt idx="690">
                  <c:v>30.017700000000001</c:v>
                </c:pt>
                <c:pt idx="691">
                  <c:v>30.017700000000001</c:v>
                </c:pt>
                <c:pt idx="692">
                  <c:v>30.017700000000001</c:v>
                </c:pt>
                <c:pt idx="693">
                  <c:v>30.017700000000001</c:v>
                </c:pt>
                <c:pt idx="694">
                  <c:v>30.017700000000001</c:v>
                </c:pt>
                <c:pt idx="695">
                  <c:v>30.017700000000001</c:v>
                </c:pt>
                <c:pt idx="696">
                  <c:v>30.017700000000001</c:v>
                </c:pt>
                <c:pt idx="697">
                  <c:v>30.017700000000001</c:v>
                </c:pt>
                <c:pt idx="698">
                  <c:v>30.017700000000001</c:v>
                </c:pt>
                <c:pt idx="699">
                  <c:v>30.017700000000001</c:v>
                </c:pt>
                <c:pt idx="700">
                  <c:v>30.017700000000001</c:v>
                </c:pt>
                <c:pt idx="701">
                  <c:v>30.017700000000001</c:v>
                </c:pt>
                <c:pt idx="702">
                  <c:v>30.017700000000001</c:v>
                </c:pt>
                <c:pt idx="703">
                  <c:v>30.017700000000001</c:v>
                </c:pt>
                <c:pt idx="704">
                  <c:v>30.017700000000001</c:v>
                </c:pt>
                <c:pt idx="705">
                  <c:v>30.017700000000001</c:v>
                </c:pt>
                <c:pt idx="706">
                  <c:v>30.017700000000001</c:v>
                </c:pt>
                <c:pt idx="707">
                  <c:v>30.017700000000001</c:v>
                </c:pt>
                <c:pt idx="708">
                  <c:v>30.017700000000001</c:v>
                </c:pt>
                <c:pt idx="709">
                  <c:v>30.017700000000001</c:v>
                </c:pt>
                <c:pt idx="710">
                  <c:v>30.017700000000001</c:v>
                </c:pt>
                <c:pt idx="711">
                  <c:v>30.017700000000001</c:v>
                </c:pt>
                <c:pt idx="712">
                  <c:v>30.017700000000001</c:v>
                </c:pt>
                <c:pt idx="713">
                  <c:v>30.017700000000001</c:v>
                </c:pt>
                <c:pt idx="714">
                  <c:v>30.017700000000001</c:v>
                </c:pt>
                <c:pt idx="715">
                  <c:v>30.017700000000001</c:v>
                </c:pt>
                <c:pt idx="716">
                  <c:v>30.017700000000001</c:v>
                </c:pt>
                <c:pt idx="717">
                  <c:v>30.017700000000001</c:v>
                </c:pt>
                <c:pt idx="718">
                  <c:v>30.017700000000001</c:v>
                </c:pt>
                <c:pt idx="719">
                  <c:v>30.017700000000001</c:v>
                </c:pt>
                <c:pt idx="720">
                  <c:v>30.017700000000001</c:v>
                </c:pt>
                <c:pt idx="721">
                  <c:v>30.017700000000001</c:v>
                </c:pt>
                <c:pt idx="722">
                  <c:v>30.017700000000001</c:v>
                </c:pt>
                <c:pt idx="723">
                  <c:v>30.017700000000001</c:v>
                </c:pt>
                <c:pt idx="724">
                  <c:v>30.017700000000001</c:v>
                </c:pt>
                <c:pt idx="725">
                  <c:v>30.017700000000001</c:v>
                </c:pt>
                <c:pt idx="726">
                  <c:v>30.017700000000001</c:v>
                </c:pt>
                <c:pt idx="727">
                  <c:v>30.017700000000001</c:v>
                </c:pt>
                <c:pt idx="728">
                  <c:v>30.017700000000001</c:v>
                </c:pt>
                <c:pt idx="729">
                  <c:v>30.017700000000001</c:v>
                </c:pt>
                <c:pt idx="730">
                  <c:v>30.017700000000001</c:v>
                </c:pt>
                <c:pt idx="731">
                  <c:v>30.017700000000001</c:v>
                </c:pt>
                <c:pt idx="732">
                  <c:v>30.017700000000001</c:v>
                </c:pt>
                <c:pt idx="733">
                  <c:v>30.017700000000001</c:v>
                </c:pt>
                <c:pt idx="734">
                  <c:v>30.017700000000001</c:v>
                </c:pt>
                <c:pt idx="735">
                  <c:v>30.017700000000001</c:v>
                </c:pt>
                <c:pt idx="736">
                  <c:v>30.017700000000001</c:v>
                </c:pt>
                <c:pt idx="737">
                  <c:v>30.017700000000001</c:v>
                </c:pt>
                <c:pt idx="738">
                  <c:v>30.017700000000001</c:v>
                </c:pt>
                <c:pt idx="739">
                  <c:v>30.017700000000001</c:v>
                </c:pt>
                <c:pt idx="740">
                  <c:v>30.017700000000001</c:v>
                </c:pt>
                <c:pt idx="741">
                  <c:v>30.017700000000001</c:v>
                </c:pt>
                <c:pt idx="742">
                  <c:v>30.017700000000001</c:v>
                </c:pt>
                <c:pt idx="743">
                  <c:v>30.017700000000001</c:v>
                </c:pt>
                <c:pt idx="744">
                  <c:v>30.017700000000001</c:v>
                </c:pt>
                <c:pt idx="745">
                  <c:v>30.017700000000001</c:v>
                </c:pt>
                <c:pt idx="746">
                  <c:v>30.017700000000001</c:v>
                </c:pt>
                <c:pt idx="747">
                  <c:v>30.017700000000001</c:v>
                </c:pt>
                <c:pt idx="748">
                  <c:v>30.017700000000001</c:v>
                </c:pt>
                <c:pt idx="749">
                  <c:v>30.017700000000001</c:v>
                </c:pt>
                <c:pt idx="750">
                  <c:v>30.017700000000001</c:v>
                </c:pt>
                <c:pt idx="751">
                  <c:v>30.017700000000001</c:v>
                </c:pt>
                <c:pt idx="752">
                  <c:v>30.017700000000001</c:v>
                </c:pt>
                <c:pt idx="753">
                  <c:v>30.017700000000001</c:v>
                </c:pt>
                <c:pt idx="754">
                  <c:v>30.017700000000001</c:v>
                </c:pt>
                <c:pt idx="755">
                  <c:v>30.017700000000001</c:v>
                </c:pt>
                <c:pt idx="756">
                  <c:v>30.017700000000001</c:v>
                </c:pt>
                <c:pt idx="757">
                  <c:v>30.017700000000001</c:v>
                </c:pt>
                <c:pt idx="758">
                  <c:v>30.017700000000001</c:v>
                </c:pt>
                <c:pt idx="759">
                  <c:v>30.017700000000001</c:v>
                </c:pt>
                <c:pt idx="760">
                  <c:v>30.017700000000001</c:v>
                </c:pt>
                <c:pt idx="761">
                  <c:v>30.017700000000001</c:v>
                </c:pt>
                <c:pt idx="762">
                  <c:v>30.017700000000001</c:v>
                </c:pt>
                <c:pt idx="763">
                  <c:v>30.017700000000001</c:v>
                </c:pt>
                <c:pt idx="764">
                  <c:v>30.017700000000001</c:v>
                </c:pt>
                <c:pt idx="765">
                  <c:v>30.017700000000001</c:v>
                </c:pt>
                <c:pt idx="766">
                  <c:v>30.017700000000001</c:v>
                </c:pt>
                <c:pt idx="767">
                  <c:v>30.017700000000001</c:v>
                </c:pt>
                <c:pt idx="768">
                  <c:v>30.017700000000001</c:v>
                </c:pt>
                <c:pt idx="769">
                  <c:v>30.017700000000001</c:v>
                </c:pt>
                <c:pt idx="770">
                  <c:v>30.017700000000001</c:v>
                </c:pt>
                <c:pt idx="771">
                  <c:v>30.017700000000001</c:v>
                </c:pt>
                <c:pt idx="772">
                  <c:v>30.017700000000001</c:v>
                </c:pt>
                <c:pt idx="773">
                  <c:v>30.017700000000001</c:v>
                </c:pt>
                <c:pt idx="774">
                  <c:v>30.017700000000001</c:v>
                </c:pt>
                <c:pt idx="775">
                  <c:v>30.017700000000001</c:v>
                </c:pt>
                <c:pt idx="776">
                  <c:v>30.017700000000001</c:v>
                </c:pt>
                <c:pt idx="777">
                  <c:v>30.017700000000001</c:v>
                </c:pt>
                <c:pt idx="778">
                  <c:v>30.017700000000001</c:v>
                </c:pt>
                <c:pt idx="779">
                  <c:v>30.017700000000001</c:v>
                </c:pt>
                <c:pt idx="780">
                  <c:v>30.017700000000001</c:v>
                </c:pt>
                <c:pt idx="781">
                  <c:v>30.017700000000001</c:v>
                </c:pt>
                <c:pt idx="782">
                  <c:v>30.017700000000001</c:v>
                </c:pt>
                <c:pt idx="783">
                  <c:v>30.017700000000001</c:v>
                </c:pt>
                <c:pt idx="784">
                  <c:v>30.017700000000001</c:v>
                </c:pt>
                <c:pt idx="785">
                  <c:v>30.017700000000001</c:v>
                </c:pt>
                <c:pt idx="786">
                  <c:v>30.017700000000001</c:v>
                </c:pt>
                <c:pt idx="787">
                  <c:v>30.017700000000001</c:v>
                </c:pt>
                <c:pt idx="788">
                  <c:v>30.017700000000001</c:v>
                </c:pt>
                <c:pt idx="789">
                  <c:v>30.017700000000001</c:v>
                </c:pt>
                <c:pt idx="790">
                  <c:v>30.017700000000001</c:v>
                </c:pt>
                <c:pt idx="791">
                  <c:v>30.017700000000001</c:v>
                </c:pt>
                <c:pt idx="792">
                  <c:v>30.017700000000001</c:v>
                </c:pt>
                <c:pt idx="793">
                  <c:v>30.017700000000001</c:v>
                </c:pt>
                <c:pt idx="794">
                  <c:v>30.017700000000001</c:v>
                </c:pt>
                <c:pt idx="795">
                  <c:v>30.017700000000001</c:v>
                </c:pt>
                <c:pt idx="796">
                  <c:v>30.017700000000001</c:v>
                </c:pt>
                <c:pt idx="797">
                  <c:v>30.017700000000001</c:v>
                </c:pt>
                <c:pt idx="798">
                  <c:v>30.017700000000001</c:v>
                </c:pt>
                <c:pt idx="799">
                  <c:v>30.017700000000001</c:v>
                </c:pt>
                <c:pt idx="800">
                  <c:v>30.017700000000001</c:v>
                </c:pt>
                <c:pt idx="801">
                  <c:v>30.017700000000001</c:v>
                </c:pt>
                <c:pt idx="802">
                  <c:v>30.017700000000001</c:v>
                </c:pt>
                <c:pt idx="803">
                  <c:v>30.017700000000001</c:v>
                </c:pt>
                <c:pt idx="804">
                  <c:v>30.017700000000001</c:v>
                </c:pt>
                <c:pt idx="805">
                  <c:v>30.017700000000001</c:v>
                </c:pt>
                <c:pt idx="806">
                  <c:v>30.017700000000001</c:v>
                </c:pt>
                <c:pt idx="807">
                  <c:v>30.017700000000001</c:v>
                </c:pt>
                <c:pt idx="808">
                  <c:v>30.017700000000001</c:v>
                </c:pt>
                <c:pt idx="809">
                  <c:v>30.017700000000001</c:v>
                </c:pt>
                <c:pt idx="810">
                  <c:v>30.017700000000001</c:v>
                </c:pt>
                <c:pt idx="811">
                  <c:v>30.017700000000001</c:v>
                </c:pt>
                <c:pt idx="812">
                  <c:v>30.017700000000001</c:v>
                </c:pt>
                <c:pt idx="813">
                  <c:v>30.017700000000001</c:v>
                </c:pt>
                <c:pt idx="814">
                  <c:v>30.017700000000001</c:v>
                </c:pt>
                <c:pt idx="815">
                  <c:v>30.017700000000001</c:v>
                </c:pt>
                <c:pt idx="816">
                  <c:v>30.017700000000001</c:v>
                </c:pt>
                <c:pt idx="817">
                  <c:v>30.017700000000001</c:v>
                </c:pt>
                <c:pt idx="818">
                  <c:v>30.017700000000001</c:v>
                </c:pt>
                <c:pt idx="819">
                  <c:v>30.017700000000001</c:v>
                </c:pt>
                <c:pt idx="820">
                  <c:v>30.017700000000001</c:v>
                </c:pt>
                <c:pt idx="821">
                  <c:v>30.017700000000001</c:v>
                </c:pt>
                <c:pt idx="822">
                  <c:v>30.017700000000001</c:v>
                </c:pt>
                <c:pt idx="823">
                  <c:v>30.017700000000001</c:v>
                </c:pt>
                <c:pt idx="824">
                  <c:v>30.017700000000001</c:v>
                </c:pt>
                <c:pt idx="825">
                  <c:v>30.017700000000001</c:v>
                </c:pt>
                <c:pt idx="826">
                  <c:v>30.017700000000001</c:v>
                </c:pt>
                <c:pt idx="827">
                  <c:v>30.017700000000001</c:v>
                </c:pt>
                <c:pt idx="828">
                  <c:v>30.017700000000001</c:v>
                </c:pt>
                <c:pt idx="829">
                  <c:v>30.017700000000001</c:v>
                </c:pt>
                <c:pt idx="830">
                  <c:v>30.017700000000001</c:v>
                </c:pt>
                <c:pt idx="831">
                  <c:v>30.017700000000001</c:v>
                </c:pt>
                <c:pt idx="832">
                  <c:v>30.017700000000001</c:v>
                </c:pt>
                <c:pt idx="833">
                  <c:v>30.017700000000001</c:v>
                </c:pt>
                <c:pt idx="834">
                  <c:v>30.017700000000001</c:v>
                </c:pt>
                <c:pt idx="835">
                  <c:v>30.017700000000001</c:v>
                </c:pt>
                <c:pt idx="836">
                  <c:v>30.017700000000001</c:v>
                </c:pt>
                <c:pt idx="837">
                  <c:v>30.017700000000001</c:v>
                </c:pt>
                <c:pt idx="838">
                  <c:v>30.017700000000001</c:v>
                </c:pt>
                <c:pt idx="839">
                  <c:v>30.017700000000001</c:v>
                </c:pt>
                <c:pt idx="840">
                  <c:v>30.017700000000001</c:v>
                </c:pt>
                <c:pt idx="841">
                  <c:v>30.017700000000001</c:v>
                </c:pt>
                <c:pt idx="842">
                  <c:v>30.017700000000001</c:v>
                </c:pt>
                <c:pt idx="843">
                  <c:v>30.017700000000001</c:v>
                </c:pt>
                <c:pt idx="844">
                  <c:v>30.017700000000001</c:v>
                </c:pt>
                <c:pt idx="845">
                  <c:v>30.017700000000001</c:v>
                </c:pt>
                <c:pt idx="846">
                  <c:v>30.017700000000001</c:v>
                </c:pt>
                <c:pt idx="847">
                  <c:v>30.017700000000001</c:v>
                </c:pt>
                <c:pt idx="848">
                  <c:v>30.017700000000001</c:v>
                </c:pt>
                <c:pt idx="849">
                  <c:v>30.017700000000001</c:v>
                </c:pt>
                <c:pt idx="850">
                  <c:v>30.017700000000001</c:v>
                </c:pt>
                <c:pt idx="851">
                  <c:v>30.017700000000001</c:v>
                </c:pt>
                <c:pt idx="852">
                  <c:v>30.017700000000001</c:v>
                </c:pt>
                <c:pt idx="853">
                  <c:v>30.017700000000001</c:v>
                </c:pt>
                <c:pt idx="854">
                  <c:v>30.017700000000001</c:v>
                </c:pt>
                <c:pt idx="855">
                  <c:v>30.017700000000001</c:v>
                </c:pt>
                <c:pt idx="856">
                  <c:v>30.017700000000001</c:v>
                </c:pt>
                <c:pt idx="857">
                  <c:v>30.017700000000001</c:v>
                </c:pt>
                <c:pt idx="858">
                  <c:v>30.017700000000001</c:v>
                </c:pt>
                <c:pt idx="859">
                  <c:v>30.017700000000001</c:v>
                </c:pt>
                <c:pt idx="860">
                  <c:v>30.017700000000001</c:v>
                </c:pt>
                <c:pt idx="861">
                  <c:v>30.017700000000001</c:v>
                </c:pt>
                <c:pt idx="862">
                  <c:v>30.017700000000001</c:v>
                </c:pt>
                <c:pt idx="863">
                  <c:v>30.017700000000001</c:v>
                </c:pt>
                <c:pt idx="864">
                  <c:v>30.017700000000001</c:v>
                </c:pt>
                <c:pt idx="865">
                  <c:v>30.017700000000001</c:v>
                </c:pt>
                <c:pt idx="866">
                  <c:v>30.017700000000001</c:v>
                </c:pt>
                <c:pt idx="867">
                  <c:v>30.017700000000001</c:v>
                </c:pt>
                <c:pt idx="868">
                  <c:v>30.017700000000001</c:v>
                </c:pt>
                <c:pt idx="869">
                  <c:v>30.017700000000001</c:v>
                </c:pt>
                <c:pt idx="870">
                  <c:v>30.017700000000001</c:v>
                </c:pt>
                <c:pt idx="871">
                  <c:v>30.017700000000001</c:v>
                </c:pt>
                <c:pt idx="872">
                  <c:v>30.017700000000001</c:v>
                </c:pt>
                <c:pt idx="873">
                  <c:v>30.017700000000001</c:v>
                </c:pt>
                <c:pt idx="874">
                  <c:v>30.017700000000001</c:v>
                </c:pt>
                <c:pt idx="875">
                  <c:v>30.017700000000001</c:v>
                </c:pt>
                <c:pt idx="876">
                  <c:v>30.017700000000001</c:v>
                </c:pt>
                <c:pt idx="877">
                  <c:v>30.017700000000001</c:v>
                </c:pt>
                <c:pt idx="878">
                  <c:v>30.017700000000001</c:v>
                </c:pt>
                <c:pt idx="879">
                  <c:v>30.017700000000001</c:v>
                </c:pt>
                <c:pt idx="880">
                  <c:v>30.017700000000001</c:v>
                </c:pt>
                <c:pt idx="881">
                  <c:v>30.017700000000001</c:v>
                </c:pt>
                <c:pt idx="882">
                  <c:v>30.017700000000001</c:v>
                </c:pt>
                <c:pt idx="883">
                  <c:v>30.017700000000001</c:v>
                </c:pt>
                <c:pt idx="884">
                  <c:v>30.017700000000001</c:v>
                </c:pt>
                <c:pt idx="885">
                  <c:v>30.017700000000001</c:v>
                </c:pt>
                <c:pt idx="886">
                  <c:v>30.017700000000001</c:v>
                </c:pt>
                <c:pt idx="887">
                  <c:v>30.017700000000001</c:v>
                </c:pt>
                <c:pt idx="888">
                  <c:v>30.017700000000001</c:v>
                </c:pt>
                <c:pt idx="889">
                  <c:v>30.0198</c:v>
                </c:pt>
                <c:pt idx="890">
                  <c:v>30.021899999999999</c:v>
                </c:pt>
                <c:pt idx="891">
                  <c:v>30.024000000000001</c:v>
                </c:pt>
                <c:pt idx="892">
                  <c:v>30.024000000000001</c:v>
                </c:pt>
                <c:pt idx="893">
                  <c:v>30.0261</c:v>
                </c:pt>
                <c:pt idx="894">
                  <c:v>30.028300000000002</c:v>
                </c:pt>
                <c:pt idx="895">
                  <c:v>30.0304</c:v>
                </c:pt>
                <c:pt idx="896">
                  <c:v>30.032499999999999</c:v>
                </c:pt>
                <c:pt idx="897">
                  <c:v>30.034700000000001</c:v>
                </c:pt>
                <c:pt idx="898">
                  <c:v>30.036799999999999</c:v>
                </c:pt>
                <c:pt idx="899">
                  <c:v>30.038900000000002</c:v>
                </c:pt>
                <c:pt idx="900">
                  <c:v>30.041</c:v>
                </c:pt>
                <c:pt idx="901">
                  <c:v>30.043199999999999</c:v>
                </c:pt>
                <c:pt idx="902">
                  <c:v>30.045300000000001</c:v>
                </c:pt>
                <c:pt idx="903">
                  <c:v>30.045300000000001</c:v>
                </c:pt>
                <c:pt idx="904">
                  <c:v>30.0474</c:v>
                </c:pt>
                <c:pt idx="905">
                  <c:v>30.049600000000002</c:v>
                </c:pt>
                <c:pt idx="906">
                  <c:v>30.0517</c:v>
                </c:pt>
                <c:pt idx="907">
                  <c:v>30.053799999999999</c:v>
                </c:pt>
                <c:pt idx="908">
                  <c:v>30.055900000000001</c:v>
                </c:pt>
                <c:pt idx="909">
                  <c:v>30.0581</c:v>
                </c:pt>
                <c:pt idx="910">
                  <c:v>30.060199999999998</c:v>
                </c:pt>
                <c:pt idx="911">
                  <c:v>30.0623</c:v>
                </c:pt>
                <c:pt idx="912">
                  <c:v>30.064399999999999</c:v>
                </c:pt>
                <c:pt idx="913">
                  <c:v>30.066500000000001</c:v>
                </c:pt>
                <c:pt idx="914">
                  <c:v>30.066600000000001</c:v>
                </c:pt>
                <c:pt idx="915">
                  <c:v>30.0687</c:v>
                </c:pt>
                <c:pt idx="916">
                  <c:v>30.070799999999998</c:v>
                </c:pt>
                <c:pt idx="917">
                  <c:v>30.073</c:v>
                </c:pt>
                <c:pt idx="918">
                  <c:v>30.075099999999999</c:v>
                </c:pt>
                <c:pt idx="919">
                  <c:v>30.077200000000001</c:v>
                </c:pt>
                <c:pt idx="920">
                  <c:v>30.0793</c:v>
                </c:pt>
                <c:pt idx="921">
                  <c:v>30.081499999999998</c:v>
                </c:pt>
                <c:pt idx="922">
                  <c:v>30.083600000000001</c:v>
                </c:pt>
                <c:pt idx="923">
                  <c:v>30.085699999999999</c:v>
                </c:pt>
                <c:pt idx="924">
                  <c:v>30.087800000000001</c:v>
                </c:pt>
                <c:pt idx="925">
                  <c:v>30.087900000000001</c:v>
                </c:pt>
                <c:pt idx="926">
                  <c:v>30.09</c:v>
                </c:pt>
                <c:pt idx="927">
                  <c:v>30.092099999999999</c:v>
                </c:pt>
                <c:pt idx="928">
                  <c:v>30.094200000000001</c:v>
                </c:pt>
                <c:pt idx="929">
                  <c:v>30.096399999999999</c:v>
                </c:pt>
                <c:pt idx="930">
                  <c:v>30.098500000000001</c:v>
                </c:pt>
                <c:pt idx="931">
                  <c:v>30.1006</c:v>
                </c:pt>
                <c:pt idx="932">
                  <c:v>30.102799999999998</c:v>
                </c:pt>
                <c:pt idx="933">
                  <c:v>30.104900000000001</c:v>
                </c:pt>
                <c:pt idx="934">
                  <c:v>30.106999999999999</c:v>
                </c:pt>
                <c:pt idx="935">
                  <c:v>30.109100000000002</c:v>
                </c:pt>
                <c:pt idx="936">
                  <c:v>30.109100000000002</c:v>
                </c:pt>
                <c:pt idx="937">
                  <c:v>30.1113</c:v>
                </c:pt>
                <c:pt idx="938">
                  <c:v>30.113399999999999</c:v>
                </c:pt>
                <c:pt idx="939">
                  <c:v>30.115500000000001</c:v>
                </c:pt>
                <c:pt idx="940">
                  <c:v>30.117599999999999</c:v>
                </c:pt>
                <c:pt idx="941">
                  <c:v>30.119800000000001</c:v>
                </c:pt>
                <c:pt idx="942">
                  <c:v>30.1219</c:v>
                </c:pt>
                <c:pt idx="943">
                  <c:v>30.123999999999999</c:v>
                </c:pt>
                <c:pt idx="944">
                  <c:v>30.126200000000001</c:v>
                </c:pt>
                <c:pt idx="945">
                  <c:v>30.128299999999999</c:v>
                </c:pt>
                <c:pt idx="946">
                  <c:v>30.130400000000002</c:v>
                </c:pt>
                <c:pt idx="947">
                  <c:v>30.130400000000002</c:v>
                </c:pt>
                <c:pt idx="948">
                  <c:v>30.1325</c:v>
                </c:pt>
                <c:pt idx="949">
                  <c:v>30.134699999999999</c:v>
                </c:pt>
                <c:pt idx="950">
                  <c:v>30.136800000000001</c:v>
                </c:pt>
                <c:pt idx="951">
                  <c:v>30.1389</c:v>
                </c:pt>
                <c:pt idx="952">
                  <c:v>30.141100000000002</c:v>
                </c:pt>
                <c:pt idx="953">
                  <c:v>30.1433</c:v>
                </c:pt>
                <c:pt idx="954">
                  <c:v>30.145600000000002</c:v>
                </c:pt>
                <c:pt idx="955">
                  <c:v>30.148199999999999</c:v>
                </c:pt>
                <c:pt idx="956">
                  <c:v>30.151399999999999</c:v>
                </c:pt>
                <c:pt idx="957">
                  <c:v>30.155000000000001</c:v>
                </c:pt>
                <c:pt idx="958">
                  <c:v>30.155000000000001</c:v>
                </c:pt>
                <c:pt idx="959">
                  <c:v>30.158999999999999</c:v>
                </c:pt>
                <c:pt idx="960">
                  <c:v>30.1631</c:v>
                </c:pt>
                <c:pt idx="961">
                  <c:v>30.167200000000001</c:v>
                </c:pt>
                <c:pt idx="962">
                  <c:v>30.171399999999998</c:v>
                </c:pt>
                <c:pt idx="963">
                  <c:v>30.175599999999999</c:v>
                </c:pt>
                <c:pt idx="964">
                  <c:v>30.1799</c:v>
                </c:pt>
                <c:pt idx="965">
                  <c:v>30.184100000000001</c:v>
                </c:pt>
                <c:pt idx="966">
                  <c:v>30.188400000000001</c:v>
                </c:pt>
                <c:pt idx="967">
                  <c:v>30.192599999999999</c:v>
                </c:pt>
                <c:pt idx="968">
                  <c:v>30.1968</c:v>
                </c:pt>
                <c:pt idx="969">
                  <c:v>30.196899999999999</c:v>
                </c:pt>
                <c:pt idx="970">
                  <c:v>30.2011</c:v>
                </c:pt>
                <c:pt idx="971">
                  <c:v>30.205400000000001</c:v>
                </c:pt>
                <c:pt idx="972">
                  <c:v>30.209700000000002</c:v>
                </c:pt>
                <c:pt idx="973">
                  <c:v>30.213899999999999</c:v>
                </c:pt>
                <c:pt idx="974">
                  <c:v>30.2182</c:v>
                </c:pt>
                <c:pt idx="975">
                  <c:v>30.2224</c:v>
                </c:pt>
                <c:pt idx="976">
                  <c:v>30.226700000000001</c:v>
                </c:pt>
                <c:pt idx="977">
                  <c:v>30.230899999999998</c:v>
                </c:pt>
                <c:pt idx="978">
                  <c:v>30.235199999999999</c:v>
                </c:pt>
                <c:pt idx="979">
                  <c:v>30.2394</c:v>
                </c:pt>
                <c:pt idx="980">
                  <c:v>30.2394</c:v>
                </c:pt>
                <c:pt idx="981">
                  <c:v>30.2437</c:v>
                </c:pt>
                <c:pt idx="982">
                  <c:v>30.248000000000001</c:v>
                </c:pt>
                <c:pt idx="983">
                  <c:v>30.252199999999998</c:v>
                </c:pt>
                <c:pt idx="984">
                  <c:v>30.256499999999999</c:v>
                </c:pt>
                <c:pt idx="985">
                  <c:v>30.2607</c:v>
                </c:pt>
                <c:pt idx="986">
                  <c:v>30.265000000000001</c:v>
                </c:pt>
                <c:pt idx="987">
                  <c:v>30.269200000000001</c:v>
                </c:pt>
                <c:pt idx="988">
                  <c:v>30.273499999999999</c:v>
                </c:pt>
                <c:pt idx="989">
                  <c:v>30.277799999999999</c:v>
                </c:pt>
                <c:pt idx="990">
                  <c:v>30.2821</c:v>
                </c:pt>
                <c:pt idx="991">
                  <c:v>30.2822</c:v>
                </c:pt>
                <c:pt idx="992">
                  <c:v>30.2867</c:v>
                </c:pt>
                <c:pt idx="993">
                  <c:v>30.2913</c:v>
                </c:pt>
                <c:pt idx="994">
                  <c:v>30.296399999999998</c:v>
                </c:pt>
                <c:pt idx="995">
                  <c:v>30.3019</c:v>
                </c:pt>
                <c:pt idx="996">
                  <c:v>30.307700000000001</c:v>
                </c:pt>
                <c:pt idx="997">
                  <c:v>30.313700000000001</c:v>
                </c:pt>
                <c:pt idx="998">
                  <c:v>30.319900000000001</c:v>
                </c:pt>
                <c:pt idx="999">
                  <c:v>30.3261</c:v>
                </c:pt>
                <c:pt idx="1000">
                  <c:v>30.3324</c:v>
                </c:pt>
                <c:pt idx="1001">
                  <c:v>30.338699999999999</c:v>
                </c:pt>
                <c:pt idx="1002">
                  <c:v>30.338799999999999</c:v>
                </c:pt>
                <c:pt idx="1003">
                  <c:v>30.345099999999999</c:v>
                </c:pt>
                <c:pt idx="1004">
                  <c:v>30.351500000000001</c:v>
                </c:pt>
                <c:pt idx="1005">
                  <c:v>30.357900000000001</c:v>
                </c:pt>
                <c:pt idx="1006">
                  <c:v>30.3643</c:v>
                </c:pt>
                <c:pt idx="1007">
                  <c:v>30.370699999999999</c:v>
                </c:pt>
                <c:pt idx="1008">
                  <c:v>30.376999999999999</c:v>
                </c:pt>
                <c:pt idx="1009">
                  <c:v>30.383400000000002</c:v>
                </c:pt>
                <c:pt idx="1010">
                  <c:v>30.389800000000001</c:v>
                </c:pt>
                <c:pt idx="1011">
                  <c:v>30.3962</c:v>
                </c:pt>
                <c:pt idx="1012">
                  <c:v>30.4025</c:v>
                </c:pt>
                <c:pt idx="1013">
                  <c:v>30.4026</c:v>
                </c:pt>
                <c:pt idx="1014">
                  <c:v>30.408999999999999</c:v>
                </c:pt>
                <c:pt idx="1015">
                  <c:v>30.415400000000002</c:v>
                </c:pt>
                <c:pt idx="1016">
                  <c:v>30.421900000000001</c:v>
                </c:pt>
                <c:pt idx="1017">
                  <c:v>30.4285</c:v>
                </c:pt>
                <c:pt idx="1018">
                  <c:v>30.435199999999998</c:v>
                </c:pt>
                <c:pt idx="1019">
                  <c:v>30.442299999999999</c:v>
                </c:pt>
                <c:pt idx="1020">
                  <c:v>30.4496</c:v>
                </c:pt>
                <c:pt idx="1021">
                  <c:v>30.4574</c:v>
                </c:pt>
                <c:pt idx="1022">
                  <c:v>30.465399999999999</c:v>
                </c:pt>
                <c:pt idx="1023">
                  <c:v>30.473400000000002</c:v>
                </c:pt>
                <c:pt idx="1024">
                  <c:v>30.473500000000001</c:v>
                </c:pt>
                <c:pt idx="1025">
                  <c:v>30.4818</c:v>
                </c:pt>
                <c:pt idx="1026">
                  <c:v>30.490200000000002</c:v>
                </c:pt>
                <c:pt idx="1027">
                  <c:v>30.4986</c:v>
                </c:pt>
                <c:pt idx="1028">
                  <c:v>30.507000000000001</c:v>
                </c:pt>
                <c:pt idx="1029">
                  <c:v>30.515499999999999</c:v>
                </c:pt>
                <c:pt idx="1030">
                  <c:v>30.524000000000001</c:v>
                </c:pt>
                <c:pt idx="1031">
                  <c:v>30.532499999999999</c:v>
                </c:pt>
                <c:pt idx="1032">
                  <c:v>30.541</c:v>
                </c:pt>
                <c:pt idx="1033">
                  <c:v>30.549600000000002</c:v>
                </c:pt>
                <c:pt idx="1034">
                  <c:v>30.558</c:v>
                </c:pt>
                <c:pt idx="1035">
                  <c:v>30.558199999999999</c:v>
                </c:pt>
                <c:pt idx="1036">
                  <c:v>30.566800000000001</c:v>
                </c:pt>
                <c:pt idx="1037">
                  <c:v>30.575600000000001</c:v>
                </c:pt>
                <c:pt idx="1038">
                  <c:v>30.584499999999998</c:v>
                </c:pt>
                <c:pt idx="1039">
                  <c:v>30.593699999999998</c:v>
                </c:pt>
                <c:pt idx="1040">
                  <c:v>30.603100000000001</c:v>
                </c:pt>
                <c:pt idx="1041">
                  <c:v>30.6128</c:v>
                </c:pt>
                <c:pt idx="1042">
                  <c:v>30.622800000000002</c:v>
                </c:pt>
                <c:pt idx="1043">
                  <c:v>30.632899999999999</c:v>
                </c:pt>
                <c:pt idx="1044">
                  <c:v>30.6432</c:v>
                </c:pt>
                <c:pt idx="1045">
                  <c:v>30.653400000000001</c:v>
                </c:pt>
                <c:pt idx="1046">
                  <c:v>30.653600000000001</c:v>
                </c:pt>
                <c:pt idx="1047">
                  <c:v>30.664100000000001</c:v>
                </c:pt>
                <c:pt idx="1048">
                  <c:v>30.674700000000001</c:v>
                </c:pt>
                <c:pt idx="1049">
                  <c:v>30.685300000000002</c:v>
                </c:pt>
                <c:pt idx="1050">
                  <c:v>30.695900000000002</c:v>
                </c:pt>
                <c:pt idx="1051">
                  <c:v>30.706700000000001</c:v>
                </c:pt>
                <c:pt idx="1052">
                  <c:v>30.717500000000001</c:v>
                </c:pt>
                <c:pt idx="1053">
                  <c:v>30.728400000000001</c:v>
                </c:pt>
                <c:pt idx="1054">
                  <c:v>30.7395</c:v>
                </c:pt>
                <c:pt idx="1055">
                  <c:v>30.750900000000001</c:v>
                </c:pt>
                <c:pt idx="1056">
                  <c:v>30.7622</c:v>
                </c:pt>
                <c:pt idx="1057">
                  <c:v>30.762499999999999</c:v>
                </c:pt>
                <c:pt idx="1058">
                  <c:v>30.7743</c:v>
                </c:pt>
                <c:pt idx="1059">
                  <c:v>30.786300000000001</c:v>
                </c:pt>
                <c:pt idx="1060">
                  <c:v>30.7986</c:v>
                </c:pt>
                <c:pt idx="1061">
                  <c:v>30.8109</c:v>
                </c:pt>
                <c:pt idx="1062">
                  <c:v>30.823399999999999</c:v>
                </c:pt>
                <c:pt idx="1063">
                  <c:v>30.836099999999998</c:v>
                </c:pt>
                <c:pt idx="1064">
                  <c:v>30.848800000000001</c:v>
                </c:pt>
                <c:pt idx="1065">
                  <c:v>30.861599999999999</c:v>
                </c:pt>
                <c:pt idx="1066">
                  <c:v>30.874600000000001</c:v>
                </c:pt>
                <c:pt idx="1067">
                  <c:v>30.887499999999999</c:v>
                </c:pt>
                <c:pt idx="1068">
                  <c:v>30.887699999999999</c:v>
                </c:pt>
                <c:pt idx="1069">
                  <c:v>30.901</c:v>
                </c:pt>
                <c:pt idx="1070">
                  <c:v>30.9145</c:v>
                </c:pt>
                <c:pt idx="1071">
                  <c:v>30.9283</c:v>
                </c:pt>
                <c:pt idx="1072">
                  <c:v>30.9422</c:v>
                </c:pt>
                <c:pt idx="1073">
                  <c:v>30.956299999999999</c:v>
                </c:pt>
                <c:pt idx="1074">
                  <c:v>30.970600000000001</c:v>
                </c:pt>
                <c:pt idx="1075">
                  <c:v>30.985099999999999</c:v>
                </c:pt>
                <c:pt idx="1076">
                  <c:v>30.9998</c:v>
                </c:pt>
                <c:pt idx="1077">
                  <c:v>31.014600000000002</c:v>
                </c:pt>
                <c:pt idx="1078">
                  <c:v>31.029299999999999</c:v>
                </c:pt>
                <c:pt idx="1079">
                  <c:v>31.029499999999999</c:v>
                </c:pt>
                <c:pt idx="1080">
                  <c:v>31.044699999999999</c:v>
                </c:pt>
                <c:pt idx="1081">
                  <c:v>31.06</c:v>
                </c:pt>
                <c:pt idx="1082">
                  <c:v>31.075600000000001</c:v>
                </c:pt>
                <c:pt idx="1083">
                  <c:v>31.0913</c:v>
                </c:pt>
                <c:pt idx="1084">
                  <c:v>31.107299999999999</c:v>
                </c:pt>
                <c:pt idx="1085">
                  <c:v>31.1235</c:v>
                </c:pt>
                <c:pt idx="1086">
                  <c:v>31.139800000000001</c:v>
                </c:pt>
                <c:pt idx="1087">
                  <c:v>31.156400000000001</c:v>
                </c:pt>
                <c:pt idx="1088">
                  <c:v>31.173100000000002</c:v>
                </c:pt>
                <c:pt idx="1089">
                  <c:v>31.189800000000002</c:v>
                </c:pt>
                <c:pt idx="1090">
                  <c:v>31.190100000000001</c:v>
                </c:pt>
                <c:pt idx="1091">
                  <c:v>31.2073</c:v>
                </c:pt>
                <c:pt idx="1092">
                  <c:v>31.224699999999999</c:v>
                </c:pt>
                <c:pt idx="1093">
                  <c:v>31.2422</c:v>
                </c:pt>
                <c:pt idx="1094">
                  <c:v>31.26</c:v>
                </c:pt>
                <c:pt idx="1095">
                  <c:v>31.277999999999999</c:v>
                </c:pt>
                <c:pt idx="1096">
                  <c:v>31.296199999999999</c:v>
                </c:pt>
                <c:pt idx="1097">
                  <c:v>31.314599999999999</c:v>
                </c:pt>
                <c:pt idx="1098">
                  <c:v>31.333300000000001</c:v>
                </c:pt>
                <c:pt idx="1099">
                  <c:v>31.3521</c:v>
                </c:pt>
                <c:pt idx="1100">
                  <c:v>31.370799999999999</c:v>
                </c:pt>
                <c:pt idx="1101">
                  <c:v>31.371200000000002</c:v>
                </c:pt>
                <c:pt idx="1102">
                  <c:v>31.3904</c:v>
                </c:pt>
                <c:pt idx="1103">
                  <c:v>31.41</c:v>
                </c:pt>
                <c:pt idx="1104">
                  <c:v>31.4297</c:v>
                </c:pt>
                <c:pt idx="1105">
                  <c:v>31.4497</c:v>
                </c:pt>
                <c:pt idx="1106">
                  <c:v>31.469799999999999</c:v>
                </c:pt>
                <c:pt idx="1107">
                  <c:v>31.490300000000001</c:v>
                </c:pt>
                <c:pt idx="1108">
                  <c:v>31.510999999999999</c:v>
                </c:pt>
                <c:pt idx="1109">
                  <c:v>31.5318</c:v>
                </c:pt>
                <c:pt idx="1110">
                  <c:v>31.553000000000001</c:v>
                </c:pt>
                <c:pt idx="1111">
                  <c:v>31.574000000000002</c:v>
                </c:pt>
                <c:pt idx="1112">
                  <c:v>31.574400000000001</c:v>
                </c:pt>
                <c:pt idx="1113">
                  <c:v>31.596</c:v>
                </c:pt>
                <c:pt idx="1114">
                  <c:v>31.617799999999999</c:v>
                </c:pt>
                <c:pt idx="1115">
                  <c:v>31.639900000000001</c:v>
                </c:pt>
                <c:pt idx="1116">
                  <c:v>31.662199999999999</c:v>
                </c:pt>
                <c:pt idx="1117">
                  <c:v>31.684799999999999</c:v>
                </c:pt>
                <c:pt idx="1118">
                  <c:v>31.707599999999999</c:v>
                </c:pt>
                <c:pt idx="1119">
                  <c:v>31.730699999999999</c:v>
                </c:pt>
                <c:pt idx="1120">
                  <c:v>31.754000000000001</c:v>
                </c:pt>
                <c:pt idx="1121">
                  <c:v>31.7775</c:v>
                </c:pt>
                <c:pt idx="1122">
                  <c:v>31.800899999999999</c:v>
                </c:pt>
                <c:pt idx="1123">
                  <c:v>31.801300000000001</c:v>
                </c:pt>
                <c:pt idx="1124">
                  <c:v>31.825299999999999</c:v>
                </c:pt>
                <c:pt idx="1125">
                  <c:v>31.849599999999999</c:v>
                </c:pt>
                <c:pt idx="1126">
                  <c:v>31.874199999999998</c:v>
                </c:pt>
                <c:pt idx="1127">
                  <c:v>31.899000000000001</c:v>
                </c:pt>
                <c:pt idx="1128">
                  <c:v>31.923999999999999</c:v>
                </c:pt>
                <c:pt idx="1129">
                  <c:v>31.949300000000001</c:v>
                </c:pt>
                <c:pt idx="1130">
                  <c:v>31.974900000000002</c:v>
                </c:pt>
                <c:pt idx="1131">
                  <c:v>32.000900000000001</c:v>
                </c:pt>
                <c:pt idx="1132">
                  <c:v>32.027200000000001</c:v>
                </c:pt>
                <c:pt idx="1133">
                  <c:v>32.053199999999997</c:v>
                </c:pt>
                <c:pt idx="1134">
                  <c:v>32.053699999999999</c:v>
                </c:pt>
                <c:pt idx="1135">
                  <c:v>32.080500000000001</c:v>
                </c:pt>
                <c:pt idx="1136">
                  <c:v>32.107599999999998</c:v>
                </c:pt>
                <c:pt idx="1137">
                  <c:v>32.134900000000002</c:v>
                </c:pt>
                <c:pt idx="1138">
                  <c:v>32.162500000000001</c:v>
                </c:pt>
                <c:pt idx="1139">
                  <c:v>32.190399999999997</c:v>
                </c:pt>
                <c:pt idx="1140">
                  <c:v>32.218600000000002</c:v>
                </c:pt>
                <c:pt idx="1141">
                  <c:v>32.246899999999997</c:v>
                </c:pt>
                <c:pt idx="1142">
                  <c:v>32.275599999999997</c:v>
                </c:pt>
                <c:pt idx="1143">
                  <c:v>32.304600000000001</c:v>
                </c:pt>
                <c:pt idx="1144">
                  <c:v>32.333199999999998</c:v>
                </c:pt>
                <c:pt idx="1145">
                  <c:v>32.333799999999997</c:v>
                </c:pt>
                <c:pt idx="1146">
                  <c:v>32.363199999999999</c:v>
                </c:pt>
                <c:pt idx="1147">
                  <c:v>32.393000000000001</c:v>
                </c:pt>
                <c:pt idx="1148">
                  <c:v>32.423099999999998</c:v>
                </c:pt>
                <c:pt idx="1149">
                  <c:v>32.453400000000002</c:v>
                </c:pt>
                <c:pt idx="1150">
                  <c:v>32.484000000000002</c:v>
                </c:pt>
                <c:pt idx="1151">
                  <c:v>32.514899999999997</c:v>
                </c:pt>
                <c:pt idx="1152">
                  <c:v>32.546100000000003</c:v>
                </c:pt>
                <c:pt idx="1153">
                  <c:v>32.577500000000001</c:v>
                </c:pt>
                <c:pt idx="1154">
                  <c:v>32.609299999999998</c:v>
                </c:pt>
                <c:pt idx="1155">
                  <c:v>32.640700000000002</c:v>
                </c:pt>
                <c:pt idx="1156">
                  <c:v>32.641300000000001</c:v>
                </c:pt>
                <c:pt idx="1157">
                  <c:v>32.673499999999997</c:v>
                </c:pt>
                <c:pt idx="1158">
                  <c:v>32.706099999999999</c:v>
                </c:pt>
                <c:pt idx="1159">
                  <c:v>32.738900000000001</c:v>
                </c:pt>
                <c:pt idx="1160">
                  <c:v>32.771900000000002</c:v>
                </c:pt>
                <c:pt idx="1161">
                  <c:v>32.805300000000003</c:v>
                </c:pt>
                <c:pt idx="1162">
                  <c:v>32.838999999999999</c:v>
                </c:pt>
                <c:pt idx="1163">
                  <c:v>32.872900000000001</c:v>
                </c:pt>
                <c:pt idx="1164">
                  <c:v>32.9071</c:v>
                </c:pt>
                <c:pt idx="1165">
                  <c:v>32.941600000000001</c:v>
                </c:pt>
                <c:pt idx="1166">
                  <c:v>32.9758</c:v>
                </c:pt>
                <c:pt idx="1167">
                  <c:v>32.976399999999998</c:v>
                </c:pt>
                <c:pt idx="1168">
                  <c:v>33.011499999999998</c:v>
                </c:pt>
                <c:pt idx="1169">
                  <c:v>33.046900000000001</c:v>
                </c:pt>
                <c:pt idx="1170">
                  <c:v>33.082500000000003</c:v>
                </c:pt>
                <c:pt idx="1171">
                  <c:v>33.118400000000001</c:v>
                </c:pt>
                <c:pt idx="1172">
                  <c:v>33.154600000000002</c:v>
                </c:pt>
                <c:pt idx="1173">
                  <c:v>33.191000000000003</c:v>
                </c:pt>
                <c:pt idx="1174">
                  <c:v>33.227699999999999</c:v>
                </c:pt>
                <c:pt idx="1175">
                  <c:v>33.264699999999998</c:v>
                </c:pt>
                <c:pt idx="1176">
                  <c:v>33.301900000000003</c:v>
                </c:pt>
                <c:pt idx="1177">
                  <c:v>33.3386</c:v>
                </c:pt>
                <c:pt idx="1178">
                  <c:v>33.339300000000001</c:v>
                </c:pt>
                <c:pt idx="1179">
                  <c:v>33.377000000000002</c:v>
                </c:pt>
                <c:pt idx="1180">
                  <c:v>33.415100000000002</c:v>
                </c:pt>
                <c:pt idx="1181">
                  <c:v>33.453400000000002</c:v>
                </c:pt>
                <c:pt idx="1182">
                  <c:v>33.491900000000001</c:v>
                </c:pt>
                <c:pt idx="1183">
                  <c:v>33.530700000000003</c:v>
                </c:pt>
                <c:pt idx="1184">
                  <c:v>33.569899999999997</c:v>
                </c:pt>
                <c:pt idx="1185">
                  <c:v>33.609200000000001</c:v>
                </c:pt>
                <c:pt idx="1186">
                  <c:v>33.648800000000001</c:v>
                </c:pt>
                <c:pt idx="1187">
                  <c:v>33.688800000000001</c:v>
                </c:pt>
                <c:pt idx="1188">
                  <c:v>33.728200000000001</c:v>
                </c:pt>
                <c:pt idx="1189">
                  <c:v>33.728999999999999</c:v>
                </c:pt>
                <c:pt idx="1190">
                  <c:v>33.769599999999997</c:v>
                </c:pt>
                <c:pt idx="1191">
                  <c:v>33.811</c:v>
                </c:pt>
                <c:pt idx="1192">
                  <c:v>33.852600000000002</c:v>
                </c:pt>
                <c:pt idx="1193">
                  <c:v>33.894500000000001</c:v>
                </c:pt>
                <c:pt idx="1194">
                  <c:v>33.936700000000002</c:v>
                </c:pt>
                <c:pt idx="1195">
                  <c:v>33.979100000000003</c:v>
                </c:pt>
                <c:pt idx="1196">
                  <c:v>34.021900000000002</c:v>
                </c:pt>
                <c:pt idx="1197">
                  <c:v>34.064999999999998</c:v>
                </c:pt>
                <c:pt idx="1198">
                  <c:v>34.1083</c:v>
                </c:pt>
                <c:pt idx="1199">
                  <c:v>34.1511</c:v>
                </c:pt>
                <c:pt idx="1200">
                  <c:v>34.151899999999998</c:v>
                </c:pt>
                <c:pt idx="1201">
                  <c:v>34.195799999999998</c:v>
                </c:pt>
                <c:pt idx="1202">
                  <c:v>34.240200000000002</c:v>
                </c:pt>
                <c:pt idx="1203">
                  <c:v>34.284799999999997</c:v>
                </c:pt>
                <c:pt idx="1204">
                  <c:v>34.329500000000003</c:v>
                </c:pt>
                <c:pt idx="1205">
                  <c:v>34.374699999999997</c:v>
                </c:pt>
                <c:pt idx="1206">
                  <c:v>34.42</c:v>
                </c:pt>
                <c:pt idx="1207">
                  <c:v>34.465800000000002</c:v>
                </c:pt>
                <c:pt idx="1208">
                  <c:v>34.511899999999997</c:v>
                </c:pt>
                <c:pt idx="1209">
                  <c:v>34.558399999999999</c:v>
                </c:pt>
                <c:pt idx="1210">
                  <c:v>34.603999999999999</c:v>
                </c:pt>
                <c:pt idx="1211">
                  <c:v>34.604799999999997</c:v>
                </c:pt>
                <c:pt idx="1212">
                  <c:v>34.651699999999998</c:v>
                </c:pt>
                <c:pt idx="1213">
                  <c:v>34.699100000000001</c:v>
                </c:pt>
                <c:pt idx="1214">
                  <c:v>34.746699999999997</c:v>
                </c:pt>
                <c:pt idx="1215">
                  <c:v>34.794400000000003</c:v>
                </c:pt>
                <c:pt idx="1216">
                  <c:v>34.842100000000002</c:v>
                </c:pt>
                <c:pt idx="1217">
                  <c:v>34.890500000000003</c:v>
                </c:pt>
                <c:pt idx="1218">
                  <c:v>34.939399999999999</c:v>
                </c:pt>
                <c:pt idx="1219">
                  <c:v>34.988199999999999</c:v>
                </c:pt>
                <c:pt idx="1220">
                  <c:v>35.037300000000002</c:v>
                </c:pt>
                <c:pt idx="1221">
                  <c:v>35.085700000000003</c:v>
                </c:pt>
                <c:pt idx="1222">
                  <c:v>35.086500000000001</c:v>
                </c:pt>
                <c:pt idx="1223">
                  <c:v>35.136400000000002</c:v>
                </c:pt>
                <c:pt idx="1224">
                  <c:v>35.186599999999999</c:v>
                </c:pt>
                <c:pt idx="1225">
                  <c:v>35.236899999999999</c:v>
                </c:pt>
                <c:pt idx="1226">
                  <c:v>35.287100000000002</c:v>
                </c:pt>
                <c:pt idx="1227">
                  <c:v>35.337499999999999</c:v>
                </c:pt>
                <c:pt idx="1228">
                  <c:v>35.388500000000001</c:v>
                </c:pt>
                <c:pt idx="1229">
                  <c:v>35.44</c:v>
                </c:pt>
                <c:pt idx="1230">
                  <c:v>35.491500000000002</c:v>
                </c:pt>
                <c:pt idx="1231">
                  <c:v>35.543199999999999</c:v>
                </c:pt>
                <c:pt idx="1232">
                  <c:v>35.594099999999997</c:v>
                </c:pt>
                <c:pt idx="1233">
                  <c:v>35.595100000000002</c:v>
                </c:pt>
                <c:pt idx="1234">
                  <c:v>35.647399999999998</c:v>
                </c:pt>
                <c:pt idx="1235">
                  <c:v>35.699800000000003</c:v>
                </c:pt>
                <c:pt idx="1236">
                  <c:v>35.752699999999997</c:v>
                </c:pt>
                <c:pt idx="1237">
                  <c:v>35.805199999999999</c:v>
                </c:pt>
                <c:pt idx="1238">
                  <c:v>35.8581</c:v>
                </c:pt>
                <c:pt idx="1239">
                  <c:v>35.910800000000002</c:v>
                </c:pt>
                <c:pt idx="1240">
                  <c:v>35.963900000000002</c:v>
                </c:pt>
                <c:pt idx="1241">
                  <c:v>36.018099999999997</c:v>
                </c:pt>
                <c:pt idx="1242">
                  <c:v>36.0732</c:v>
                </c:pt>
                <c:pt idx="1243">
                  <c:v>36.127299999999998</c:v>
                </c:pt>
                <c:pt idx="1244">
                  <c:v>36.128300000000003</c:v>
                </c:pt>
                <c:pt idx="1245">
                  <c:v>36.183300000000003</c:v>
                </c:pt>
                <c:pt idx="1246">
                  <c:v>36.238199999999999</c:v>
                </c:pt>
                <c:pt idx="1247">
                  <c:v>36.293500000000002</c:v>
                </c:pt>
                <c:pt idx="1248">
                  <c:v>36.348500000000001</c:v>
                </c:pt>
                <c:pt idx="1249">
                  <c:v>36.403399999999998</c:v>
                </c:pt>
                <c:pt idx="1250">
                  <c:v>36.458500000000001</c:v>
                </c:pt>
                <c:pt idx="1251">
                  <c:v>36.5139</c:v>
                </c:pt>
                <c:pt idx="1252">
                  <c:v>36.569000000000003</c:v>
                </c:pt>
                <c:pt idx="1253">
                  <c:v>36.625799999999998</c:v>
                </c:pt>
                <c:pt idx="1254">
                  <c:v>36.682699999999997</c:v>
                </c:pt>
                <c:pt idx="1255">
                  <c:v>36.683700000000002</c:v>
                </c:pt>
                <c:pt idx="1256">
                  <c:v>36.741500000000002</c:v>
                </c:pt>
                <c:pt idx="1257">
                  <c:v>36.799199999999999</c:v>
                </c:pt>
                <c:pt idx="1258">
                  <c:v>36.856900000000003</c:v>
                </c:pt>
                <c:pt idx="1259">
                  <c:v>36.914499999999997</c:v>
                </c:pt>
                <c:pt idx="1260">
                  <c:v>36.972099999999998</c:v>
                </c:pt>
                <c:pt idx="1261">
                  <c:v>37.029800000000002</c:v>
                </c:pt>
                <c:pt idx="1262">
                  <c:v>37.087299999999999</c:v>
                </c:pt>
                <c:pt idx="1263">
                  <c:v>37.145000000000003</c:v>
                </c:pt>
                <c:pt idx="1264">
                  <c:v>37.2029</c:v>
                </c:pt>
                <c:pt idx="1265">
                  <c:v>37.259099999999997</c:v>
                </c:pt>
                <c:pt idx="1266">
                  <c:v>37.260100000000001</c:v>
                </c:pt>
                <c:pt idx="1267">
                  <c:v>37.317500000000003</c:v>
                </c:pt>
                <c:pt idx="1268">
                  <c:v>37.375399999999999</c:v>
                </c:pt>
                <c:pt idx="1269">
                  <c:v>37.432899999999997</c:v>
                </c:pt>
                <c:pt idx="1270">
                  <c:v>37.491399999999999</c:v>
                </c:pt>
                <c:pt idx="1271">
                  <c:v>37.552300000000002</c:v>
                </c:pt>
                <c:pt idx="1272">
                  <c:v>37.612900000000003</c:v>
                </c:pt>
                <c:pt idx="1273">
                  <c:v>37.6736</c:v>
                </c:pt>
                <c:pt idx="1274">
                  <c:v>37.734200000000001</c:v>
                </c:pt>
                <c:pt idx="1275">
                  <c:v>37.794699999999999</c:v>
                </c:pt>
                <c:pt idx="1276">
                  <c:v>37.853900000000003</c:v>
                </c:pt>
                <c:pt idx="1277">
                  <c:v>37.854999999999997</c:v>
                </c:pt>
                <c:pt idx="1278">
                  <c:v>37.918500000000002</c:v>
                </c:pt>
                <c:pt idx="1279">
                  <c:v>37.9831</c:v>
                </c:pt>
                <c:pt idx="1280">
                  <c:v>38.047699999999999</c:v>
                </c:pt>
                <c:pt idx="1281">
                  <c:v>38.112200000000001</c:v>
                </c:pt>
                <c:pt idx="1282">
                  <c:v>38.1768</c:v>
                </c:pt>
                <c:pt idx="1283">
                  <c:v>38.241500000000002</c:v>
                </c:pt>
                <c:pt idx="1284">
                  <c:v>38.306199999999997</c:v>
                </c:pt>
                <c:pt idx="1285">
                  <c:v>38.370600000000003</c:v>
                </c:pt>
                <c:pt idx="1286">
                  <c:v>38.435099999999998</c:v>
                </c:pt>
                <c:pt idx="1287">
                  <c:v>38.4985</c:v>
                </c:pt>
                <c:pt idx="1288">
                  <c:v>38.499600000000001</c:v>
                </c:pt>
                <c:pt idx="1289">
                  <c:v>38.563899999999997</c:v>
                </c:pt>
                <c:pt idx="1290">
                  <c:v>38.628500000000003</c:v>
                </c:pt>
                <c:pt idx="1291">
                  <c:v>38.692900000000002</c:v>
                </c:pt>
                <c:pt idx="1292">
                  <c:v>38.757300000000001</c:v>
                </c:pt>
                <c:pt idx="1293">
                  <c:v>38.822099999999999</c:v>
                </c:pt>
                <c:pt idx="1294">
                  <c:v>38.886499999999998</c:v>
                </c:pt>
                <c:pt idx="1295">
                  <c:v>38.950800000000001</c:v>
                </c:pt>
                <c:pt idx="1296">
                  <c:v>39.015099999999997</c:v>
                </c:pt>
                <c:pt idx="1297">
                  <c:v>39.0794</c:v>
                </c:pt>
                <c:pt idx="1298">
                  <c:v>39.142499999999998</c:v>
                </c:pt>
                <c:pt idx="1299">
                  <c:v>39.143599999999999</c:v>
                </c:pt>
                <c:pt idx="1300">
                  <c:v>39.207900000000002</c:v>
                </c:pt>
                <c:pt idx="1301">
                  <c:v>39.271900000000002</c:v>
                </c:pt>
                <c:pt idx="1302">
                  <c:v>39.335900000000002</c:v>
                </c:pt>
                <c:pt idx="1303">
                  <c:v>39.400100000000002</c:v>
                </c:pt>
                <c:pt idx="1304">
                  <c:v>39.464100000000002</c:v>
                </c:pt>
                <c:pt idx="1305">
                  <c:v>39.528300000000002</c:v>
                </c:pt>
                <c:pt idx="1306">
                  <c:v>39.592300000000002</c:v>
                </c:pt>
                <c:pt idx="1307">
                  <c:v>39.656199999999998</c:v>
                </c:pt>
                <c:pt idx="1308">
                  <c:v>39.720100000000002</c:v>
                </c:pt>
                <c:pt idx="1309">
                  <c:v>39.783000000000001</c:v>
                </c:pt>
                <c:pt idx="1310">
                  <c:v>39.784100000000002</c:v>
                </c:pt>
                <c:pt idx="1311">
                  <c:v>39.848100000000002</c:v>
                </c:pt>
                <c:pt idx="1312">
                  <c:v>39.911999999999999</c:v>
                </c:pt>
                <c:pt idx="1313">
                  <c:v>39.975999999999999</c:v>
                </c:pt>
                <c:pt idx="1314">
                  <c:v>40.04</c:v>
                </c:pt>
                <c:pt idx="1315">
                  <c:v>40.103900000000003</c:v>
                </c:pt>
                <c:pt idx="1316">
                  <c:v>40.167700000000004</c:v>
                </c:pt>
                <c:pt idx="1317">
                  <c:v>40.231099999999998</c:v>
                </c:pt>
                <c:pt idx="1318">
                  <c:v>40.290999999999997</c:v>
                </c:pt>
                <c:pt idx="1319">
                  <c:v>40.350700000000003</c:v>
                </c:pt>
                <c:pt idx="1320">
                  <c:v>40.409199999999998</c:v>
                </c:pt>
                <c:pt idx="1321">
                  <c:v>40.410299999999999</c:v>
                </c:pt>
                <c:pt idx="1322">
                  <c:v>40.47</c:v>
                </c:pt>
                <c:pt idx="1323">
                  <c:v>40.529699999999998</c:v>
                </c:pt>
                <c:pt idx="1324">
                  <c:v>40.589399999999998</c:v>
                </c:pt>
                <c:pt idx="1325">
                  <c:v>40.649000000000001</c:v>
                </c:pt>
                <c:pt idx="1326">
                  <c:v>40.708799999999997</c:v>
                </c:pt>
                <c:pt idx="1327">
                  <c:v>40.768300000000004</c:v>
                </c:pt>
                <c:pt idx="1328">
                  <c:v>40.828000000000003</c:v>
                </c:pt>
                <c:pt idx="1329">
                  <c:v>40.887500000000003</c:v>
                </c:pt>
                <c:pt idx="1330">
                  <c:v>40.948599999999999</c:v>
                </c:pt>
                <c:pt idx="1331">
                  <c:v>41.011299999999999</c:v>
                </c:pt>
                <c:pt idx="1332">
                  <c:v>41.012500000000003</c:v>
                </c:pt>
                <c:pt idx="1333">
                  <c:v>41.076300000000003</c:v>
                </c:pt>
                <c:pt idx="1334">
                  <c:v>41.1402</c:v>
                </c:pt>
                <c:pt idx="1335">
                  <c:v>41.204000000000001</c:v>
                </c:pt>
                <c:pt idx="1336">
                  <c:v>41.267800000000001</c:v>
                </c:pt>
                <c:pt idx="1337">
                  <c:v>41.331600000000002</c:v>
                </c:pt>
                <c:pt idx="1338">
                  <c:v>41.395400000000002</c:v>
                </c:pt>
                <c:pt idx="1339">
                  <c:v>41.459200000000003</c:v>
                </c:pt>
                <c:pt idx="1340">
                  <c:v>41.5229</c:v>
                </c:pt>
                <c:pt idx="1341">
                  <c:v>41.586799999999997</c:v>
                </c:pt>
                <c:pt idx="1342">
                  <c:v>41.6494</c:v>
                </c:pt>
                <c:pt idx="1343">
                  <c:v>41.650599999999997</c:v>
                </c:pt>
                <c:pt idx="1344">
                  <c:v>41.714300000000001</c:v>
                </c:pt>
                <c:pt idx="1345">
                  <c:v>41.778100000000002</c:v>
                </c:pt>
                <c:pt idx="1346">
                  <c:v>41.841900000000003</c:v>
                </c:pt>
                <c:pt idx="1347">
                  <c:v>41.9041</c:v>
                </c:pt>
                <c:pt idx="1348">
                  <c:v>41.963700000000003</c:v>
                </c:pt>
                <c:pt idx="1349">
                  <c:v>42.023200000000003</c:v>
                </c:pt>
                <c:pt idx="1350">
                  <c:v>42.082799999999999</c:v>
                </c:pt>
                <c:pt idx="1351">
                  <c:v>42.142299999999999</c:v>
                </c:pt>
                <c:pt idx="1352">
                  <c:v>42.201799999999999</c:v>
                </c:pt>
                <c:pt idx="1353">
                  <c:v>42.260300000000001</c:v>
                </c:pt>
                <c:pt idx="1354">
                  <c:v>42.261299999999999</c:v>
                </c:pt>
                <c:pt idx="1355">
                  <c:v>42.320799999999998</c:v>
                </c:pt>
                <c:pt idx="1356">
                  <c:v>42.380299999999998</c:v>
                </c:pt>
                <c:pt idx="1357">
                  <c:v>42.438400000000001</c:v>
                </c:pt>
                <c:pt idx="1358">
                  <c:v>42.493699999999997</c:v>
                </c:pt>
                <c:pt idx="1359">
                  <c:v>42.548900000000003</c:v>
                </c:pt>
                <c:pt idx="1360">
                  <c:v>42.604199999999999</c:v>
                </c:pt>
                <c:pt idx="1361">
                  <c:v>42.661999999999999</c:v>
                </c:pt>
                <c:pt idx="1362">
                  <c:v>42.721600000000002</c:v>
                </c:pt>
                <c:pt idx="1363">
                  <c:v>42.781100000000002</c:v>
                </c:pt>
                <c:pt idx="1364">
                  <c:v>42.839500000000001</c:v>
                </c:pt>
                <c:pt idx="1365">
                  <c:v>42.840600000000002</c:v>
                </c:pt>
                <c:pt idx="1366">
                  <c:v>42.900100000000002</c:v>
                </c:pt>
                <c:pt idx="1367">
                  <c:v>42.959699999999998</c:v>
                </c:pt>
                <c:pt idx="1368">
                  <c:v>43.020899999999997</c:v>
                </c:pt>
                <c:pt idx="1369">
                  <c:v>43.084699999999998</c:v>
                </c:pt>
                <c:pt idx="1370">
                  <c:v>43.148400000000002</c:v>
                </c:pt>
                <c:pt idx="1371">
                  <c:v>43.212200000000003</c:v>
                </c:pt>
                <c:pt idx="1372">
                  <c:v>43.2759</c:v>
                </c:pt>
                <c:pt idx="1373">
                  <c:v>43.339599999999997</c:v>
                </c:pt>
                <c:pt idx="1374">
                  <c:v>43.403399999999998</c:v>
                </c:pt>
                <c:pt idx="1375">
                  <c:v>43.464700000000001</c:v>
                </c:pt>
                <c:pt idx="1376">
                  <c:v>43.465800000000002</c:v>
                </c:pt>
                <c:pt idx="1377">
                  <c:v>43.525300000000001</c:v>
                </c:pt>
                <c:pt idx="1378">
                  <c:v>43.584800000000001</c:v>
                </c:pt>
                <c:pt idx="1379">
                  <c:v>43.644399999999997</c:v>
                </c:pt>
                <c:pt idx="1380">
                  <c:v>43.703899999999997</c:v>
                </c:pt>
                <c:pt idx="1381">
                  <c:v>43.763399999999997</c:v>
                </c:pt>
                <c:pt idx="1382">
                  <c:v>43.822899999999997</c:v>
                </c:pt>
                <c:pt idx="1383">
                  <c:v>43.882300000000001</c:v>
                </c:pt>
                <c:pt idx="1384">
                  <c:v>43.941800000000001</c:v>
                </c:pt>
                <c:pt idx="1385">
                  <c:v>44.000599999999999</c:v>
                </c:pt>
                <c:pt idx="1386">
                  <c:v>44.054900000000004</c:v>
                </c:pt>
                <c:pt idx="1387">
                  <c:v>44.055900000000001</c:v>
                </c:pt>
                <c:pt idx="1388">
                  <c:v>44.1111</c:v>
                </c:pt>
                <c:pt idx="1389">
                  <c:v>44.1663</c:v>
                </c:pt>
                <c:pt idx="1390">
                  <c:v>44.221499999999999</c:v>
                </c:pt>
                <c:pt idx="1391">
                  <c:v>44.276699999999998</c:v>
                </c:pt>
                <c:pt idx="1392">
                  <c:v>44.331899999999997</c:v>
                </c:pt>
                <c:pt idx="1393">
                  <c:v>44.3857</c:v>
                </c:pt>
                <c:pt idx="1394">
                  <c:v>44.436700000000002</c:v>
                </c:pt>
                <c:pt idx="1395">
                  <c:v>44.487699999999997</c:v>
                </c:pt>
                <c:pt idx="1396">
                  <c:v>44.538600000000002</c:v>
                </c:pt>
                <c:pt idx="1397">
                  <c:v>44.588700000000003</c:v>
                </c:pt>
                <c:pt idx="1398">
                  <c:v>44.589599999999997</c:v>
                </c:pt>
                <c:pt idx="1399">
                  <c:v>44.640500000000003</c:v>
                </c:pt>
                <c:pt idx="1400">
                  <c:v>44.688899999999997</c:v>
                </c:pt>
                <c:pt idx="1401">
                  <c:v>44.735599999999998</c:v>
                </c:pt>
                <c:pt idx="1402">
                  <c:v>44.782400000000003</c:v>
                </c:pt>
                <c:pt idx="1403">
                  <c:v>44.829099999999997</c:v>
                </c:pt>
                <c:pt idx="1404">
                  <c:v>44.875799999999998</c:v>
                </c:pt>
                <c:pt idx="1405">
                  <c:v>44.9223</c:v>
                </c:pt>
                <c:pt idx="1406">
                  <c:v>44.976300000000002</c:v>
                </c:pt>
                <c:pt idx="1407">
                  <c:v>45.034599999999998</c:v>
                </c:pt>
                <c:pt idx="1408">
                  <c:v>45.093000000000004</c:v>
                </c:pt>
                <c:pt idx="1409">
                  <c:v>45.094099999999997</c:v>
                </c:pt>
                <c:pt idx="1410">
                  <c:v>45.153500000000001</c:v>
                </c:pt>
                <c:pt idx="1411">
                  <c:v>45.212899999999998</c:v>
                </c:pt>
                <c:pt idx="1412">
                  <c:v>45.271299999999997</c:v>
                </c:pt>
                <c:pt idx="1413">
                  <c:v>45.326500000000003</c:v>
                </c:pt>
                <c:pt idx="1414">
                  <c:v>45.381700000000002</c:v>
                </c:pt>
                <c:pt idx="1415">
                  <c:v>45.436900000000001</c:v>
                </c:pt>
                <c:pt idx="1416">
                  <c:v>45.492100000000001</c:v>
                </c:pt>
                <c:pt idx="1417">
                  <c:v>45.5473</c:v>
                </c:pt>
                <c:pt idx="1418">
                  <c:v>45.602499999999999</c:v>
                </c:pt>
                <c:pt idx="1419">
                  <c:v>45.6526</c:v>
                </c:pt>
                <c:pt idx="1420">
                  <c:v>45.653500000000001</c:v>
                </c:pt>
                <c:pt idx="1421">
                  <c:v>45.7044</c:v>
                </c:pt>
                <c:pt idx="1422">
                  <c:v>45.755400000000002</c:v>
                </c:pt>
                <c:pt idx="1423">
                  <c:v>45.8063</c:v>
                </c:pt>
                <c:pt idx="1424">
                  <c:v>45.857300000000002</c:v>
                </c:pt>
                <c:pt idx="1425">
                  <c:v>45.9056</c:v>
                </c:pt>
                <c:pt idx="1426">
                  <c:v>45.952300000000001</c:v>
                </c:pt>
                <c:pt idx="1427">
                  <c:v>45.999000000000002</c:v>
                </c:pt>
                <c:pt idx="1428">
                  <c:v>46.053800000000003</c:v>
                </c:pt>
                <c:pt idx="1429">
                  <c:v>46.113300000000002</c:v>
                </c:pt>
                <c:pt idx="1430">
                  <c:v>46.170900000000003</c:v>
                </c:pt>
                <c:pt idx="1431">
                  <c:v>46.171799999999998</c:v>
                </c:pt>
                <c:pt idx="1432">
                  <c:v>46.226999999999997</c:v>
                </c:pt>
                <c:pt idx="1433">
                  <c:v>46.282200000000003</c:v>
                </c:pt>
                <c:pt idx="1434">
                  <c:v>46.337400000000002</c:v>
                </c:pt>
                <c:pt idx="1435">
                  <c:v>46.392600000000002</c:v>
                </c:pt>
                <c:pt idx="1436">
                  <c:v>46.447800000000001</c:v>
                </c:pt>
                <c:pt idx="1437">
                  <c:v>46.501899999999999</c:v>
                </c:pt>
                <c:pt idx="1438">
                  <c:v>46.552900000000001</c:v>
                </c:pt>
                <c:pt idx="1439">
                  <c:v>46.6038</c:v>
                </c:pt>
                <c:pt idx="1440">
                  <c:v>46.654800000000002</c:v>
                </c:pt>
                <c:pt idx="1441">
                  <c:v>46.704799999999999</c:v>
                </c:pt>
                <c:pt idx="1442">
                  <c:v>46.7057</c:v>
                </c:pt>
                <c:pt idx="1443">
                  <c:v>46.756599999999999</c:v>
                </c:pt>
                <c:pt idx="1444">
                  <c:v>46.804900000000004</c:v>
                </c:pt>
                <c:pt idx="1445">
                  <c:v>46.851599999999998</c:v>
                </c:pt>
                <c:pt idx="1446">
                  <c:v>46.898299999999999</c:v>
                </c:pt>
                <c:pt idx="1447">
                  <c:v>46.945</c:v>
                </c:pt>
                <c:pt idx="1448">
                  <c:v>46.991700000000002</c:v>
                </c:pt>
                <c:pt idx="1449">
                  <c:v>47.036499999999997</c:v>
                </c:pt>
                <c:pt idx="1450">
                  <c:v>47.079000000000001</c:v>
                </c:pt>
                <c:pt idx="1451">
                  <c:v>47.121400000000001</c:v>
                </c:pt>
                <c:pt idx="1452">
                  <c:v>47.1631</c:v>
                </c:pt>
                <c:pt idx="1453">
                  <c:v>47.163899999999998</c:v>
                </c:pt>
                <c:pt idx="1454">
                  <c:v>47.206299999999999</c:v>
                </c:pt>
                <c:pt idx="1455">
                  <c:v>47.246600000000001</c:v>
                </c:pt>
                <c:pt idx="1456">
                  <c:v>47.284799999999997</c:v>
                </c:pt>
                <c:pt idx="1457">
                  <c:v>47.323</c:v>
                </c:pt>
                <c:pt idx="1458">
                  <c:v>47.361199999999997</c:v>
                </c:pt>
                <c:pt idx="1459">
                  <c:v>47.3994</c:v>
                </c:pt>
                <c:pt idx="1460">
                  <c:v>47.434100000000001</c:v>
                </c:pt>
                <c:pt idx="1461">
                  <c:v>47.468000000000004</c:v>
                </c:pt>
                <c:pt idx="1462">
                  <c:v>47.502000000000002</c:v>
                </c:pt>
                <c:pt idx="1463">
                  <c:v>47.535299999999999</c:v>
                </c:pt>
                <c:pt idx="1464">
                  <c:v>47.535899999999998</c:v>
                </c:pt>
                <c:pt idx="1465">
                  <c:v>47.568800000000003</c:v>
                </c:pt>
                <c:pt idx="1466">
                  <c:v>47.598500000000001</c:v>
                </c:pt>
                <c:pt idx="1467">
                  <c:v>47.628300000000003</c:v>
                </c:pt>
                <c:pt idx="1468">
                  <c:v>47.658000000000001</c:v>
                </c:pt>
                <c:pt idx="1469">
                  <c:v>47.6877</c:v>
                </c:pt>
                <c:pt idx="1470">
                  <c:v>47.7149</c:v>
                </c:pt>
                <c:pt idx="1471">
                  <c:v>47.740400000000001</c:v>
                </c:pt>
                <c:pt idx="1472">
                  <c:v>47.765799999999999</c:v>
                </c:pt>
                <c:pt idx="1473">
                  <c:v>47.7913</c:v>
                </c:pt>
                <c:pt idx="1474">
                  <c:v>47.816299999999998</c:v>
                </c:pt>
                <c:pt idx="1475">
                  <c:v>47.816800000000001</c:v>
                </c:pt>
                <c:pt idx="1476">
                  <c:v>47.8384</c:v>
                </c:pt>
                <c:pt idx="1477">
                  <c:v>47.859699999999997</c:v>
                </c:pt>
                <c:pt idx="1478">
                  <c:v>47.880899999999997</c:v>
                </c:pt>
                <c:pt idx="1479">
                  <c:v>47.902099999999997</c:v>
                </c:pt>
                <c:pt idx="1480">
                  <c:v>47.923299999999998</c:v>
                </c:pt>
                <c:pt idx="1481">
                  <c:v>47.9405</c:v>
                </c:pt>
                <c:pt idx="1482">
                  <c:v>47.957500000000003</c:v>
                </c:pt>
                <c:pt idx="1483">
                  <c:v>47.974400000000003</c:v>
                </c:pt>
                <c:pt idx="1484">
                  <c:v>47.991399999999999</c:v>
                </c:pt>
                <c:pt idx="1485">
                  <c:v>48.008099999999999</c:v>
                </c:pt>
                <c:pt idx="1486">
                  <c:v>48.008400000000002</c:v>
                </c:pt>
                <c:pt idx="1487">
                  <c:v>48.021799999999999</c:v>
                </c:pt>
                <c:pt idx="1488">
                  <c:v>48.034500000000001</c:v>
                </c:pt>
                <c:pt idx="1489">
                  <c:v>48.047199999999997</c:v>
                </c:pt>
                <c:pt idx="1490">
                  <c:v>48.06</c:v>
                </c:pt>
                <c:pt idx="1491">
                  <c:v>48.072699999999998</c:v>
                </c:pt>
                <c:pt idx="1492">
                  <c:v>48.0854</c:v>
                </c:pt>
                <c:pt idx="1493">
                  <c:v>48.094799999999999</c:v>
                </c:pt>
                <c:pt idx="1494">
                  <c:v>48.103299999999997</c:v>
                </c:pt>
                <c:pt idx="1495">
                  <c:v>48.111800000000002</c:v>
                </c:pt>
                <c:pt idx="1496">
                  <c:v>48.120100000000001</c:v>
                </c:pt>
                <c:pt idx="1497">
                  <c:v>48.1203</c:v>
                </c:pt>
                <c:pt idx="1498">
                  <c:v>48.128799999999998</c:v>
                </c:pt>
                <c:pt idx="1499">
                  <c:v>48.137300000000003</c:v>
                </c:pt>
                <c:pt idx="1500">
                  <c:v>48.145800000000001</c:v>
                </c:pt>
                <c:pt idx="1501">
                  <c:v>48.15</c:v>
                </c:pt>
                <c:pt idx="1502">
                  <c:v>48.154299999999999</c:v>
                </c:pt>
                <c:pt idx="1503">
                  <c:v>48.158499999999997</c:v>
                </c:pt>
                <c:pt idx="1504">
                  <c:v>48.162700000000001</c:v>
                </c:pt>
                <c:pt idx="1505">
                  <c:v>48.167000000000002</c:v>
                </c:pt>
                <c:pt idx="1506">
                  <c:v>48.171199999999999</c:v>
                </c:pt>
                <c:pt idx="1507">
                  <c:v>48.175400000000003</c:v>
                </c:pt>
                <c:pt idx="1508">
                  <c:v>48.1755</c:v>
                </c:pt>
                <c:pt idx="1509">
                  <c:v>48.179699999999997</c:v>
                </c:pt>
                <c:pt idx="1510">
                  <c:v>48.183999999999997</c:v>
                </c:pt>
                <c:pt idx="1511">
                  <c:v>48.188200000000002</c:v>
                </c:pt>
                <c:pt idx="1512">
                  <c:v>48.192500000000003</c:v>
                </c:pt>
                <c:pt idx="1513">
                  <c:v>48.194099999999999</c:v>
                </c:pt>
                <c:pt idx="1514">
                  <c:v>48.194099999999999</c:v>
                </c:pt>
                <c:pt idx="1515">
                  <c:v>48.194099999999999</c:v>
                </c:pt>
                <c:pt idx="1516">
                  <c:v>48.195</c:v>
                </c:pt>
                <c:pt idx="1517">
                  <c:v>48.197000000000003</c:v>
                </c:pt>
                <c:pt idx="1518">
                  <c:v>48.199100000000001</c:v>
                </c:pt>
                <c:pt idx="1519">
                  <c:v>48.199100000000001</c:v>
                </c:pt>
                <c:pt idx="1520">
                  <c:v>48.201099999999997</c:v>
                </c:pt>
                <c:pt idx="1521">
                  <c:v>48.203099999999999</c:v>
                </c:pt>
                <c:pt idx="1522">
                  <c:v>48.204999999999998</c:v>
                </c:pt>
                <c:pt idx="1523">
                  <c:v>48.206899999999997</c:v>
                </c:pt>
                <c:pt idx="1524">
                  <c:v>48.2087</c:v>
                </c:pt>
                <c:pt idx="1525">
                  <c:v>48.2104</c:v>
                </c:pt>
                <c:pt idx="1526">
                  <c:v>48.2121</c:v>
                </c:pt>
                <c:pt idx="1527">
                  <c:v>48.213799999999999</c:v>
                </c:pt>
                <c:pt idx="1528">
                  <c:v>48.215499999999999</c:v>
                </c:pt>
                <c:pt idx="1529">
                  <c:v>48.217100000000002</c:v>
                </c:pt>
                <c:pt idx="1530">
                  <c:v>48.217100000000002</c:v>
                </c:pt>
                <c:pt idx="1531">
                  <c:v>48.218699999999998</c:v>
                </c:pt>
                <c:pt idx="1532">
                  <c:v>48.220300000000002</c:v>
                </c:pt>
                <c:pt idx="1533">
                  <c:v>48.222000000000001</c:v>
                </c:pt>
                <c:pt idx="1534">
                  <c:v>48.223500000000001</c:v>
                </c:pt>
                <c:pt idx="1535">
                  <c:v>48.225099999999998</c:v>
                </c:pt>
                <c:pt idx="1536">
                  <c:v>48.226599999999998</c:v>
                </c:pt>
                <c:pt idx="1537">
                  <c:v>48.229700000000001</c:v>
                </c:pt>
                <c:pt idx="1538">
                  <c:v>48.234000000000002</c:v>
                </c:pt>
                <c:pt idx="1539">
                  <c:v>48.238199999999999</c:v>
                </c:pt>
                <c:pt idx="1540">
                  <c:v>48.242400000000004</c:v>
                </c:pt>
                <c:pt idx="1541">
                  <c:v>48.2425</c:v>
                </c:pt>
                <c:pt idx="1542">
                  <c:v>48.246699999999997</c:v>
                </c:pt>
                <c:pt idx="1543">
                  <c:v>48.250999999999998</c:v>
                </c:pt>
                <c:pt idx="1544">
                  <c:v>48.255200000000002</c:v>
                </c:pt>
                <c:pt idx="1545">
                  <c:v>48.259399999999999</c:v>
                </c:pt>
                <c:pt idx="1546">
                  <c:v>48.2637</c:v>
                </c:pt>
                <c:pt idx="1547">
                  <c:v>48.267899999999997</c:v>
                </c:pt>
                <c:pt idx="1548">
                  <c:v>48.272199999999998</c:v>
                </c:pt>
                <c:pt idx="1549">
                  <c:v>48.276400000000002</c:v>
                </c:pt>
                <c:pt idx="1550">
                  <c:v>48.280700000000003</c:v>
                </c:pt>
                <c:pt idx="1551">
                  <c:v>48.284799999999997</c:v>
                </c:pt>
                <c:pt idx="1552">
                  <c:v>48.2849</c:v>
                </c:pt>
                <c:pt idx="1553">
                  <c:v>48.289200000000001</c:v>
                </c:pt>
                <c:pt idx="1554">
                  <c:v>48.293399999999998</c:v>
                </c:pt>
                <c:pt idx="1555">
                  <c:v>48.297600000000003</c:v>
                </c:pt>
                <c:pt idx="1556">
                  <c:v>48.301900000000003</c:v>
                </c:pt>
                <c:pt idx="1557">
                  <c:v>48.306100000000001</c:v>
                </c:pt>
                <c:pt idx="1558">
                  <c:v>48.310400000000001</c:v>
                </c:pt>
                <c:pt idx="1559">
                  <c:v>48.314599999999999</c:v>
                </c:pt>
                <c:pt idx="1560">
                  <c:v>48.318899999999999</c:v>
                </c:pt>
                <c:pt idx="1561">
                  <c:v>48.323099999999997</c:v>
                </c:pt>
                <c:pt idx="1562">
                  <c:v>48.327300000000001</c:v>
                </c:pt>
                <c:pt idx="1563">
                  <c:v>48.327399999999997</c:v>
                </c:pt>
                <c:pt idx="1564">
                  <c:v>48.331600000000002</c:v>
                </c:pt>
                <c:pt idx="1565">
                  <c:v>48.335799999999999</c:v>
                </c:pt>
                <c:pt idx="1566">
                  <c:v>48.3401</c:v>
                </c:pt>
                <c:pt idx="1567">
                  <c:v>48.344299999999997</c:v>
                </c:pt>
                <c:pt idx="1568">
                  <c:v>48.348599999999998</c:v>
                </c:pt>
                <c:pt idx="1569">
                  <c:v>48.352800000000002</c:v>
                </c:pt>
                <c:pt idx="1570">
                  <c:v>48.357100000000003</c:v>
                </c:pt>
                <c:pt idx="1571">
                  <c:v>48.3613</c:v>
                </c:pt>
                <c:pt idx="1572">
                  <c:v>48.366900000000001</c:v>
                </c:pt>
                <c:pt idx="1573">
                  <c:v>48.3752</c:v>
                </c:pt>
                <c:pt idx="1574">
                  <c:v>48.375399999999999</c:v>
                </c:pt>
                <c:pt idx="1575">
                  <c:v>48.383899999999997</c:v>
                </c:pt>
                <c:pt idx="1576">
                  <c:v>48.392400000000002</c:v>
                </c:pt>
                <c:pt idx="1577">
                  <c:v>48.4009</c:v>
                </c:pt>
                <c:pt idx="1578">
                  <c:v>48.409300000000002</c:v>
                </c:pt>
                <c:pt idx="1579">
                  <c:v>48.4178</c:v>
                </c:pt>
                <c:pt idx="1580">
                  <c:v>48.426299999999998</c:v>
                </c:pt>
                <c:pt idx="1581">
                  <c:v>48.434800000000003</c:v>
                </c:pt>
                <c:pt idx="1582">
                  <c:v>48.443300000000001</c:v>
                </c:pt>
                <c:pt idx="1583">
                  <c:v>48.451799999999999</c:v>
                </c:pt>
                <c:pt idx="1584">
                  <c:v>48.460099999999997</c:v>
                </c:pt>
                <c:pt idx="1585">
                  <c:v>48.460299999999997</c:v>
                </c:pt>
                <c:pt idx="1586">
                  <c:v>48.468800000000002</c:v>
                </c:pt>
                <c:pt idx="1587">
                  <c:v>48.4773</c:v>
                </c:pt>
                <c:pt idx="1588">
                  <c:v>48.485700000000001</c:v>
                </c:pt>
                <c:pt idx="1589">
                  <c:v>48.494199999999999</c:v>
                </c:pt>
                <c:pt idx="1590">
                  <c:v>48.502699999999997</c:v>
                </c:pt>
                <c:pt idx="1591">
                  <c:v>48.511200000000002</c:v>
                </c:pt>
                <c:pt idx="1592">
                  <c:v>48.522199999999998</c:v>
                </c:pt>
                <c:pt idx="1593">
                  <c:v>48.534999999999997</c:v>
                </c:pt>
                <c:pt idx="1594">
                  <c:v>48.547699999999999</c:v>
                </c:pt>
                <c:pt idx="1595">
                  <c:v>48.559899999999999</c:v>
                </c:pt>
                <c:pt idx="1596">
                  <c:v>48.560099999999998</c:v>
                </c:pt>
                <c:pt idx="1597">
                  <c:v>48.569699999999997</c:v>
                </c:pt>
                <c:pt idx="1598">
                  <c:v>48.579500000000003</c:v>
                </c:pt>
                <c:pt idx="1599">
                  <c:v>48.589500000000001</c:v>
                </c:pt>
                <c:pt idx="1600">
                  <c:v>48.599400000000003</c:v>
                </c:pt>
                <c:pt idx="1601">
                  <c:v>48.609299999999998</c:v>
                </c:pt>
                <c:pt idx="1602">
                  <c:v>48.621600000000001</c:v>
                </c:pt>
                <c:pt idx="1603">
                  <c:v>48.634399999999999</c:v>
                </c:pt>
                <c:pt idx="1604">
                  <c:v>48.647100000000002</c:v>
                </c:pt>
                <c:pt idx="1605">
                  <c:v>48.659799999999997</c:v>
                </c:pt>
                <c:pt idx="1606">
                  <c:v>48.6723</c:v>
                </c:pt>
                <c:pt idx="1607">
                  <c:v>48.672600000000003</c:v>
                </c:pt>
                <c:pt idx="1608">
                  <c:v>48.685299999999998</c:v>
                </c:pt>
                <c:pt idx="1609">
                  <c:v>48.698</c:v>
                </c:pt>
                <c:pt idx="1610">
                  <c:v>48.710799999999999</c:v>
                </c:pt>
                <c:pt idx="1611">
                  <c:v>48.723500000000001</c:v>
                </c:pt>
                <c:pt idx="1612">
                  <c:v>48.736199999999997</c:v>
                </c:pt>
                <c:pt idx="1613">
                  <c:v>48.749000000000002</c:v>
                </c:pt>
                <c:pt idx="1614">
                  <c:v>48.761699999999998</c:v>
                </c:pt>
                <c:pt idx="1615">
                  <c:v>48.7744</c:v>
                </c:pt>
                <c:pt idx="1616">
                  <c:v>48.787199999999999</c:v>
                </c:pt>
                <c:pt idx="1617">
                  <c:v>48.799700000000001</c:v>
                </c:pt>
                <c:pt idx="1618">
                  <c:v>48.799900000000001</c:v>
                </c:pt>
                <c:pt idx="1619">
                  <c:v>48.812600000000003</c:v>
                </c:pt>
                <c:pt idx="1620">
                  <c:v>48.825400000000002</c:v>
                </c:pt>
                <c:pt idx="1621">
                  <c:v>48.838099999999997</c:v>
                </c:pt>
                <c:pt idx="1622">
                  <c:v>48.8508</c:v>
                </c:pt>
                <c:pt idx="1623">
                  <c:v>48.863599999999998</c:v>
                </c:pt>
                <c:pt idx="1624">
                  <c:v>48.876300000000001</c:v>
                </c:pt>
                <c:pt idx="1625">
                  <c:v>48.889000000000003</c:v>
                </c:pt>
                <c:pt idx="1626">
                  <c:v>48.901800000000001</c:v>
                </c:pt>
                <c:pt idx="1627">
                  <c:v>48.914499999999997</c:v>
                </c:pt>
                <c:pt idx="1628">
                  <c:v>48.927</c:v>
                </c:pt>
                <c:pt idx="1629">
                  <c:v>48.927199999999999</c:v>
                </c:pt>
                <c:pt idx="1630">
                  <c:v>48.94</c:v>
                </c:pt>
                <c:pt idx="1631">
                  <c:v>48.9527</c:v>
                </c:pt>
                <c:pt idx="1632">
                  <c:v>48.965400000000002</c:v>
                </c:pt>
                <c:pt idx="1633">
                  <c:v>48.978200000000001</c:v>
                </c:pt>
                <c:pt idx="1634">
                  <c:v>48.990900000000003</c:v>
                </c:pt>
                <c:pt idx="1635">
                  <c:v>49.003599999999999</c:v>
                </c:pt>
                <c:pt idx="1636">
                  <c:v>49.016399999999997</c:v>
                </c:pt>
                <c:pt idx="1637">
                  <c:v>49.0291</c:v>
                </c:pt>
                <c:pt idx="1638">
                  <c:v>49.041800000000002</c:v>
                </c:pt>
                <c:pt idx="1639">
                  <c:v>49.054299999999998</c:v>
                </c:pt>
                <c:pt idx="1640">
                  <c:v>49.054600000000001</c:v>
                </c:pt>
                <c:pt idx="1641">
                  <c:v>49.067300000000003</c:v>
                </c:pt>
                <c:pt idx="1642">
                  <c:v>49.08</c:v>
                </c:pt>
                <c:pt idx="1643">
                  <c:v>49.092799999999997</c:v>
                </c:pt>
                <c:pt idx="1644">
                  <c:v>49.105499999999999</c:v>
                </c:pt>
                <c:pt idx="1645">
                  <c:v>49.118200000000002</c:v>
                </c:pt>
                <c:pt idx="1646">
                  <c:v>49.131</c:v>
                </c:pt>
                <c:pt idx="1647">
                  <c:v>49.143700000000003</c:v>
                </c:pt>
                <c:pt idx="1648">
                  <c:v>49.156399999999998</c:v>
                </c:pt>
                <c:pt idx="1649">
                  <c:v>49.169199999999996</c:v>
                </c:pt>
                <c:pt idx="1650">
                  <c:v>49.181699999999999</c:v>
                </c:pt>
                <c:pt idx="1651">
                  <c:v>49.181899999999999</c:v>
                </c:pt>
                <c:pt idx="1652">
                  <c:v>49.194600000000001</c:v>
                </c:pt>
                <c:pt idx="1653">
                  <c:v>49.2074</c:v>
                </c:pt>
                <c:pt idx="1654">
                  <c:v>49.220100000000002</c:v>
                </c:pt>
                <c:pt idx="1655">
                  <c:v>49.232799999999997</c:v>
                </c:pt>
                <c:pt idx="1656">
                  <c:v>49.245600000000003</c:v>
                </c:pt>
                <c:pt idx="1657">
                  <c:v>49.261000000000003</c:v>
                </c:pt>
                <c:pt idx="1658">
                  <c:v>49.277999999999999</c:v>
                </c:pt>
                <c:pt idx="1659">
                  <c:v>49.295000000000002</c:v>
                </c:pt>
                <c:pt idx="1660">
                  <c:v>49.311999999999998</c:v>
                </c:pt>
                <c:pt idx="1661">
                  <c:v>49.328600000000002</c:v>
                </c:pt>
                <c:pt idx="1662">
                  <c:v>49.328899999999997</c:v>
                </c:pt>
                <c:pt idx="1663">
                  <c:v>49.3459</c:v>
                </c:pt>
                <c:pt idx="1664">
                  <c:v>49.362900000000003</c:v>
                </c:pt>
                <c:pt idx="1665">
                  <c:v>49.379800000000003</c:v>
                </c:pt>
                <c:pt idx="1666">
                  <c:v>49.396799999999999</c:v>
                </c:pt>
                <c:pt idx="1667">
                  <c:v>49.413800000000002</c:v>
                </c:pt>
                <c:pt idx="1668">
                  <c:v>49.430700000000002</c:v>
                </c:pt>
                <c:pt idx="1669">
                  <c:v>49.447699999999998</c:v>
                </c:pt>
                <c:pt idx="1670">
                  <c:v>49.464599999999997</c:v>
                </c:pt>
                <c:pt idx="1671">
                  <c:v>49.4816</c:v>
                </c:pt>
                <c:pt idx="1672">
                  <c:v>49.4983</c:v>
                </c:pt>
                <c:pt idx="1673">
                  <c:v>49.498600000000003</c:v>
                </c:pt>
                <c:pt idx="1674">
                  <c:v>49.515500000000003</c:v>
                </c:pt>
                <c:pt idx="1675">
                  <c:v>49.532499999999999</c:v>
                </c:pt>
                <c:pt idx="1676">
                  <c:v>49.549500000000002</c:v>
                </c:pt>
                <c:pt idx="1677">
                  <c:v>49.566400000000002</c:v>
                </c:pt>
                <c:pt idx="1678">
                  <c:v>49.583399999999997</c:v>
                </c:pt>
                <c:pt idx="1679">
                  <c:v>49.600299999999997</c:v>
                </c:pt>
                <c:pt idx="1680">
                  <c:v>49.6173</c:v>
                </c:pt>
                <c:pt idx="1681">
                  <c:v>49.634300000000003</c:v>
                </c:pt>
                <c:pt idx="1682">
                  <c:v>49.651200000000003</c:v>
                </c:pt>
                <c:pt idx="1683">
                  <c:v>49.667900000000003</c:v>
                </c:pt>
                <c:pt idx="1684">
                  <c:v>49.668199999999999</c:v>
                </c:pt>
                <c:pt idx="1685">
                  <c:v>49.685099999999998</c:v>
                </c:pt>
                <c:pt idx="1686">
                  <c:v>49.702100000000002</c:v>
                </c:pt>
                <c:pt idx="1687">
                  <c:v>49.719099999999997</c:v>
                </c:pt>
                <c:pt idx="1688">
                  <c:v>49.735999999999997</c:v>
                </c:pt>
                <c:pt idx="1689">
                  <c:v>49.753</c:v>
                </c:pt>
                <c:pt idx="1690">
                  <c:v>49.77</c:v>
                </c:pt>
                <c:pt idx="1691">
                  <c:v>49.786900000000003</c:v>
                </c:pt>
                <c:pt idx="1692">
                  <c:v>49.803899999999999</c:v>
                </c:pt>
                <c:pt idx="1693">
                  <c:v>49.820799999999998</c:v>
                </c:pt>
                <c:pt idx="1694">
                  <c:v>49.837499999999999</c:v>
                </c:pt>
                <c:pt idx="1695">
                  <c:v>49.837800000000001</c:v>
                </c:pt>
                <c:pt idx="1696">
                  <c:v>49.854799999999997</c:v>
                </c:pt>
                <c:pt idx="1697">
                  <c:v>49.871699999999997</c:v>
                </c:pt>
                <c:pt idx="1698">
                  <c:v>49.8887</c:v>
                </c:pt>
                <c:pt idx="1699">
                  <c:v>49.904400000000003</c:v>
                </c:pt>
                <c:pt idx="1700">
                  <c:v>49.918900000000001</c:v>
                </c:pt>
                <c:pt idx="1701">
                  <c:v>49.933399999999999</c:v>
                </c:pt>
                <c:pt idx="1702">
                  <c:v>49.947800000000001</c:v>
                </c:pt>
                <c:pt idx="1703">
                  <c:v>49.962200000000003</c:v>
                </c:pt>
                <c:pt idx="1704">
                  <c:v>49.976500000000001</c:v>
                </c:pt>
                <c:pt idx="1705">
                  <c:v>49.990499999999997</c:v>
                </c:pt>
                <c:pt idx="1706">
                  <c:v>49.9908</c:v>
                </c:pt>
                <c:pt idx="1707">
                  <c:v>50.005000000000003</c:v>
                </c:pt>
                <c:pt idx="1708">
                  <c:v>50.019199999999998</c:v>
                </c:pt>
                <c:pt idx="1709">
                  <c:v>50.0334</c:v>
                </c:pt>
                <c:pt idx="1710">
                  <c:v>50.047600000000003</c:v>
                </c:pt>
                <c:pt idx="1711">
                  <c:v>50.061700000000002</c:v>
                </c:pt>
                <c:pt idx="1712">
                  <c:v>50.075899999999997</c:v>
                </c:pt>
                <c:pt idx="1713">
                  <c:v>50.09</c:v>
                </c:pt>
                <c:pt idx="1714">
                  <c:v>50.103999999999999</c:v>
                </c:pt>
                <c:pt idx="1715">
                  <c:v>50.118099999999998</c:v>
                </c:pt>
                <c:pt idx="1716">
                  <c:v>50.131900000000002</c:v>
                </c:pt>
                <c:pt idx="1717">
                  <c:v>50.132100000000001</c:v>
                </c:pt>
                <c:pt idx="1718">
                  <c:v>50.146099999999997</c:v>
                </c:pt>
                <c:pt idx="1719">
                  <c:v>50.1601</c:v>
                </c:pt>
                <c:pt idx="1720">
                  <c:v>50.174100000000003</c:v>
                </c:pt>
                <c:pt idx="1721">
                  <c:v>50.188200000000002</c:v>
                </c:pt>
                <c:pt idx="1722">
                  <c:v>50.202199999999998</c:v>
                </c:pt>
                <c:pt idx="1723">
                  <c:v>50.216200000000001</c:v>
                </c:pt>
                <c:pt idx="1724">
                  <c:v>50.2303</c:v>
                </c:pt>
                <c:pt idx="1725">
                  <c:v>50.244300000000003</c:v>
                </c:pt>
                <c:pt idx="1726">
                  <c:v>50.258299999999998</c:v>
                </c:pt>
                <c:pt idx="1727">
                  <c:v>50.272100000000002</c:v>
                </c:pt>
                <c:pt idx="1728">
                  <c:v>50.272300000000001</c:v>
                </c:pt>
                <c:pt idx="1729">
                  <c:v>50.2864</c:v>
                </c:pt>
                <c:pt idx="1730">
                  <c:v>50.300400000000003</c:v>
                </c:pt>
                <c:pt idx="1731">
                  <c:v>50.314399999999999</c:v>
                </c:pt>
                <c:pt idx="1732">
                  <c:v>50.328499999999998</c:v>
                </c:pt>
                <c:pt idx="1733">
                  <c:v>50.342500000000001</c:v>
                </c:pt>
                <c:pt idx="1734">
                  <c:v>50.356499999999997</c:v>
                </c:pt>
                <c:pt idx="1735">
                  <c:v>50.3705</c:v>
                </c:pt>
                <c:pt idx="1736">
                  <c:v>50.384599999999999</c:v>
                </c:pt>
                <c:pt idx="1737">
                  <c:v>50.398600000000002</c:v>
                </c:pt>
                <c:pt idx="1738">
                  <c:v>50.412399999999998</c:v>
                </c:pt>
                <c:pt idx="1739">
                  <c:v>50.412599999999998</c:v>
                </c:pt>
                <c:pt idx="1740">
                  <c:v>50.426699999999997</c:v>
                </c:pt>
                <c:pt idx="1741">
                  <c:v>50.4407</c:v>
                </c:pt>
                <c:pt idx="1742">
                  <c:v>50.454700000000003</c:v>
                </c:pt>
                <c:pt idx="1743">
                  <c:v>50.468699999999998</c:v>
                </c:pt>
                <c:pt idx="1744">
                  <c:v>50.482700000000001</c:v>
                </c:pt>
                <c:pt idx="1745">
                  <c:v>50.496699999999997</c:v>
                </c:pt>
                <c:pt idx="1746">
                  <c:v>50.5107</c:v>
                </c:pt>
                <c:pt idx="1747">
                  <c:v>50.524700000000003</c:v>
                </c:pt>
                <c:pt idx="1748">
                  <c:v>50.538200000000003</c:v>
                </c:pt>
                <c:pt idx="1749">
                  <c:v>50.551499999999997</c:v>
                </c:pt>
                <c:pt idx="1750">
                  <c:v>50.551699999999997</c:v>
                </c:pt>
                <c:pt idx="1751">
                  <c:v>50.565300000000001</c:v>
                </c:pt>
                <c:pt idx="1752">
                  <c:v>50.578800000000001</c:v>
                </c:pt>
                <c:pt idx="1753">
                  <c:v>50.592300000000002</c:v>
                </c:pt>
                <c:pt idx="1754">
                  <c:v>50.605899999999998</c:v>
                </c:pt>
                <c:pt idx="1755">
                  <c:v>50.619399999999999</c:v>
                </c:pt>
                <c:pt idx="1756">
                  <c:v>50.632899999999999</c:v>
                </c:pt>
                <c:pt idx="1757">
                  <c:v>50.6464</c:v>
                </c:pt>
                <c:pt idx="1758">
                  <c:v>50.6599</c:v>
                </c:pt>
                <c:pt idx="1759">
                  <c:v>50.673400000000001</c:v>
                </c:pt>
                <c:pt idx="1760">
                  <c:v>50.686599999999999</c:v>
                </c:pt>
                <c:pt idx="1761">
                  <c:v>50.686799999999998</c:v>
                </c:pt>
                <c:pt idx="1762">
                  <c:v>50.700299999999999</c:v>
                </c:pt>
                <c:pt idx="1763">
                  <c:v>50.713799999999999</c:v>
                </c:pt>
                <c:pt idx="1764">
                  <c:v>50.7273</c:v>
                </c:pt>
                <c:pt idx="1765">
                  <c:v>50.740699999999997</c:v>
                </c:pt>
                <c:pt idx="1766">
                  <c:v>50.754199999999997</c:v>
                </c:pt>
                <c:pt idx="1767">
                  <c:v>50.767699999999998</c:v>
                </c:pt>
                <c:pt idx="1768">
                  <c:v>50.781100000000002</c:v>
                </c:pt>
                <c:pt idx="1769">
                  <c:v>50.794600000000003</c:v>
                </c:pt>
                <c:pt idx="1770">
                  <c:v>50.808100000000003</c:v>
                </c:pt>
                <c:pt idx="1771">
                  <c:v>50.821300000000001</c:v>
                </c:pt>
                <c:pt idx="1772">
                  <c:v>50.821599999999997</c:v>
                </c:pt>
                <c:pt idx="1773">
                  <c:v>50.835099999999997</c:v>
                </c:pt>
                <c:pt idx="1774">
                  <c:v>50.848599999999998</c:v>
                </c:pt>
                <c:pt idx="1775">
                  <c:v>50.862000000000002</c:v>
                </c:pt>
                <c:pt idx="1776">
                  <c:v>50.875399999999999</c:v>
                </c:pt>
                <c:pt idx="1777">
                  <c:v>50.888800000000003</c:v>
                </c:pt>
                <c:pt idx="1778">
                  <c:v>50.902200000000001</c:v>
                </c:pt>
                <c:pt idx="1779">
                  <c:v>50.915599999999998</c:v>
                </c:pt>
                <c:pt idx="1780">
                  <c:v>50.928899999999999</c:v>
                </c:pt>
                <c:pt idx="1781">
                  <c:v>50.942300000000003</c:v>
                </c:pt>
                <c:pt idx="1782">
                  <c:v>50.955399999999997</c:v>
                </c:pt>
                <c:pt idx="1783">
                  <c:v>50.955599999999997</c:v>
                </c:pt>
                <c:pt idx="1784">
                  <c:v>50.969000000000001</c:v>
                </c:pt>
                <c:pt idx="1785">
                  <c:v>50.982300000000002</c:v>
                </c:pt>
                <c:pt idx="1786">
                  <c:v>50.995699999999999</c:v>
                </c:pt>
                <c:pt idx="1787">
                  <c:v>51.009</c:v>
                </c:pt>
                <c:pt idx="1788">
                  <c:v>51.022300000000001</c:v>
                </c:pt>
                <c:pt idx="1789">
                  <c:v>51.035699999999999</c:v>
                </c:pt>
                <c:pt idx="1790">
                  <c:v>51.048999999999999</c:v>
                </c:pt>
                <c:pt idx="1791">
                  <c:v>51.062399999999997</c:v>
                </c:pt>
                <c:pt idx="1792">
                  <c:v>51.075699999999998</c:v>
                </c:pt>
                <c:pt idx="1793">
                  <c:v>51.088799999999999</c:v>
                </c:pt>
                <c:pt idx="1794">
                  <c:v>51.088999999999999</c:v>
                </c:pt>
                <c:pt idx="1795">
                  <c:v>51.102400000000003</c:v>
                </c:pt>
                <c:pt idx="1796">
                  <c:v>51.115699999999997</c:v>
                </c:pt>
                <c:pt idx="1797">
                  <c:v>51.128900000000002</c:v>
                </c:pt>
                <c:pt idx="1798">
                  <c:v>51.1417</c:v>
                </c:pt>
                <c:pt idx="1799">
                  <c:v>51.154400000000003</c:v>
                </c:pt>
                <c:pt idx="1800">
                  <c:v>51.167099999999998</c:v>
                </c:pt>
                <c:pt idx="1801">
                  <c:v>51.1798</c:v>
                </c:pt>
                <c:pt idx="1802">
                  <c:v>51.192500000000003</c:v>
                </c:pt>
                <c:pt idx="1803">
                  <c:v>51.205300000000001</c:v>
                </c:pt>
                <c:pt idx="1804">
                  <c:v>51.217799999999997</c:v>
                </c:pt>
                <c:pt idx="1805">
                  <c:v>51.218000000000004</c:v>
                </c:pt>
                <c:pt idx="1806">
                  <c:v>51.230699999999999</c:v>
                </c:pt>
                <c:pt idx="1807">
                  <c:v>51.243400000000001</c:v>
                </c:pt>
                <c:pt idx="1808">
                  <c:v>51.256100000000004</c:v>
                </c:pt>
                <c:pt idx="1809">
                  <c:v>51.268900000000002</c:v>
                </c:pt>
                <c:pt idx="1810">
                  <c:v>51.281599999999997</c:v>
                </c:pt>
                <c:pt idx="1811">
                  <c:v>51.2943</c:v>
                </c:pt>
                <c:pt idx="1812">
                  <c:v>51.307000000000002</c:v>
                </c:pt>
                <c:pt idx="1813">
                  <c:v>51.319699999999997</c:v>
                </c:pt>
                <c:pt idx="1814">
                  <c:v>51.332500000000003</c:v>
                </c:pt>
                <c:pt idx="1815">
                  <c:v>51.344999999999999</c:v>
                </c:pt>
                <c:pt idx="1816">
                  <c:v>51.345199999999998</c:v>
                </c:pt>
                <c:pt idx="1817">
                  <c:v>51.356000000000002</c:v>
                </c:pt>
                <c:pt idx="1818">
                  <c:v>51.365400000000001</c:v>
                </c:pt>
                <c:pt idx="1819">
                  <c:v>51.3748</c:v>
                </c:pt>
                <c:pt idx="1820">
                  <c:v>51.384099999999997</c:v>
                </c:pt>
                <c:pt idx="1821">
                  <c:v>51.3934</c:v>
                </c:pt>
                <c:pt idx="1822">
                  <c:v>51.402799999999999</c:v>
                </c:pt>
                <c:pt idx="1823">
                  <c:v>51.412199999999999</c:v>
                </c:pt>
                <c:pt idx="1824">
                  <c:v>51.421500000000002</c:v>
                </c:pt>
                <c:pt idx="1825">
                  <c:v>51.430900000000001</c:v>
                </c:pt>
                <c:pt idx="1826">
                  <c:v>51.440100000000001</c:v>
                </c:pt>
                <c:pt idx="1827">
                  <c:v>51.440300000000001</c:v>
                </c:pt>
                <c:pt idx="1828">
                  <c:v>51.4497</c:v>
                </c:pt>
                <c:pt idx="1829">
                  <c:v>51.459000000000003</c:v>
                </c:pt>
                <c:pt idx="1830">
                  <c:v>51.468299999999999</c:v>
                </c:pt>
                <c:pt idx="1831">
                  <c:v>51.477600000000002</c:v>
                </c:pt>
                <c:pt idx="1832">
                  <c:v>51.486899999999999</c:v>
                </c:pt>
                <c:pt idx="1833">
                  <c:v>51.496200000000002</c:v>
                </c:pt>
                <c:pt idx="1834">
                  <c:v>51.505400000000002</c:v>
                </c:pt>
                <c:pt idx="1835">
                  <c:v>51.514600000000002</c:v>
                </c:pt>
                <c:pt idx="1836">
                  <c:v>51.523800000000001</c:v>
                </c:pt>
                <c:pt idx="1837">
                  <c:v>51.532899999999998</c:v>
                </c:pt>
                <c:pt idx="1838">
                  <c:v>51.533000000000001</c:v>
                </c:pt>
                <c:pt idx="1839">
                  <c:v>51.542200000000001</c:v>
                </c:pt>
                <c:pt idx="1840">
                  <c:v>51.551000000000002</c:v>
                </c:pt>
                <c:pt idx="1841">
                  <c:v>51.5595</c:v>
                </c:pt>
                <c:pt idx="1842">
                  <c:v>51.567999999999998</c:v>
                </c:pt>
                <c:pt idx="1843">
                  <c:v>51.576500000000003</c:v>
                </c:pt>
                <c:pt idx="1844">
                  <c:v>51.584899999999998</c:v>
                </c:pt>
                <c:pt idx="1845">
                  <c:v>51.593400000000003</c:v>
                </c:pt>
                <c:pt idx="1846">
                  <c:v>51.601900000000001</c:v>
                </c:pt>
                <c:pt idx="1847">
                  <c:v>51.610399999999998</c:v>
                </c:pt>
                <c:pt idx="1848">
                  <c:v>51.618699999999997</c:v>
                </c:pt>
                <c:pt idx="1849">
                  <c:v>51.618899999999996</c:v>
                </c:pt>
                <c:pt idx="1850">
                  <c:v>51.627299999999998</c:v>
                </c:pt>
                <c:pt idx="1851">
                  <c:v>51.635800000000003</c:v>
                </c:pt>
                <c:pt idx="1852">
                  <c:v>51.644300000000001</c:v>
                </c:pt>
                <c:pt idx="1853">
                  <c:v>51.652799999999999</c:v>
                </c:pt>
                <c:pt idx="1854">
                  <c:v>51.661299999999997</c:v>
                </c:pt>
                <c:pt idx="1855">
                  <c:v>51.669699999999999</c:v>
                </c:pt>
                <c:pt idx="1856">
                  <c:v>51.678199999999997</c:v>
                </c:pt>
                <c:pt idx="1857">
                  <c:v>51.686700000000002</c:v>
                </c:pt>
                <c:pt idx="1858">
                  <c:v>51.6952</c:v>
                </c:pt>
                <c:pt idx="1859">
                  <c:v>51.703499999999998</c:v>
                </c:pt>
                <c:pt idx="1860">
                  <c:v>51.703699999999998</c:v>
                </c:pt>
                <c:pt idx="1861">
                  <c:v>51.712200000000003</c:v>
                </c:pt>
                <c:pt idx="1862">
                  <c:v>51.720599999999997</c:v>
                </c:pt>
                <c:pt idx="1863">
                  <c:v>51.729100000000003</c:v>
                </c:pt>
                <c:pt idx="1864">
                  <c:v>51.7376</c:v>
                </c:pt>
                <c:pt idx="1865">
                  <c:v>51.746099999999998</c:v>
                </c:pt>
                <c:pt idx="1866">
                  <c:v>51.754600000000003</c:v>
                </c:pt>
                <c:pt idx="1867">
                  <c:v>51.762999999999998</c:v>
                </c:pt>
                <c:pt idx="1868">
                  <c:v>51.771500000000003</c:v>
                </c:pt>
                <c:pt idx="1869">
                  <c:v>51.78</c:v>
                </c:pt>
                <c:pt idx="1870">
                  <c:v>51.7883</c:v>
                </c:pt>
                <c:pt idx="1871">
                  <c:v>51.788499999999999</c:v>
                </c:pt>
                <c:pt idx="1872">
                  <c:v>51.796999999999997</c:v>
                </c:pt>
                <c:pt idx="1873">
                  <c:v>51.805399999999999</c:v>
                </c:pt>
                <c:pt idx="1874">
                  <c:v>51.813899999999997</c:v>
                </c:pt>
                <c:pt idx="1875">
                  <c:v>51.822400000000002</c:v>
                </c:pt>
                <c:pt idx="1876">
                  <c:v>51.8309</c:v>
                </c:pt>
                <c:pt idx="1877">
                  <c:v>51.839399999999998</c:v>
                </c:pt>
                <c:pt idx="1878">
                  <c:v>51.847799999999999</c:v>
                </c:pt>
                <c:pt idx="1879">
                  <c:v>51.856299999999997</c:v>
                </c:pt>
                <c:pt idx="1880">
                  <c:v>51.864800000000002</c:v>
                </c:pt>
                <c:pt idx="1881">
                  <c:v>51.873100000000001</c:v>
                </c:pt>
                <c:pt idx="1882">
                  <c:v>51.8733</c:v>
                </c:pt>
                <c:pt idx="1883">
                  <c:v>51.881799999999998</c:v>
                </c:pt>
                <c:pt idx="1884">
                  <c:v>51.89</c:v>
                </c:pt>
                <c:pt idx="1885">
                  <c:v>51.897799999999997</c:v>
                </c:pt>
                <c:pt idx="1886">
                  <c:v>51.905500000000004</c:v>
                </c:pt>
                <c:pt idx="1887">
                  <c:v>51.913200000000003</c:v>
                </c:pt>
                <c:pt idx="1888">
                  <c:v>51.920900000000003</c:v>
                </c:pt>
                <c:pt idx="1889">
                  <c:v>51.9285</c:v>
                </c:pt>
                <c:pt idx="1890">
                  <c:v>51.936199999999999</c:v>
                </c:pt>
                <c:pt idx="1891">
                  <c:v>51.944099999999999</c:v>
                </c:pt>
                <c:pt idx="1892">
                  <c:v>51.951900000000002</c:v>
                </c:pt>
                <c:pt idx="1893">
                  <c:v>51.951999999999998</c:v>
                </c:pt>
                <c:pt idx="1894">
                  <c:v>51.96</c:v>
                </c:pt>
                <c:pt idx="1895">
                  <c:v>51.9679</c:v>
                </c:pt>
                <c:pt idx="1896">
                  <c:v>51.975900000000003</c:v>
                </c:pt>
                <c:pt idx="1897">
                  <c:v>51.983899999999998</c:v>
                </c:pt>
                <c:pt idx="1898">
                  <c:v>51.991900000000001</c:v>
                </c:pt>
                <c:pt idx="1899">
                  <c:v>51.999899999999997</c:v>
                </c:pt>
                <c:pt idx="1900">
                  <c:v>52.007899999999999</c:v>
                </c:pt>
                <c:pt idx="1901">
                  <c:v>52.015999999999998</c:v>
                </c:pt>
                <c:pt idx="1902">
                  <c:v>52.024000000000001</c:v>
                </c:pt>
                <c:pt idx="1903">
                  <c:v>52.0319</c:v>
                </c:pt>
                <c:pt idx="1904">
                  <c:v>52.031999999999996</c:v>
                </c:pt>
                <c:pt idx="1905">
                  <c:v>52.04</c:v>
                </c:pt>
                <c:pt idx="1906">
                  <c:v>52.048000000000002</c:v>
                </c:pt>
                <c:pt idx="1907">
                  <c:v>52.056100000000001</c:v>
                </c:pt>
                <c:pt idx="1908">
                  <c:v>52.064100000000003</c:v>
                </c:pt>
                <c:pt idx="1909">
                  <c:v>52.072099999999999</c:v>
                </c:pt>
                <c:pt idx="1910">
                  <c:v>52.08</c:v>
                </c:pt>
                <c:pt idx="1911">
                  <c:v>52.088000000000001</c:v>
                </c:pt>
                <c:pt idx="1912">
                  <c:v>52.095999999999997</c:v>
                </c:pt>
                <c:pt idx="1913">
                  <c:v>52.103900000000003</c:v>
                </c:pt>
                <c:pt idx="1914">
                  <c:v>52.111699999999999</c:v>
                </c:pt>
                <c:pt idx="1915">
                  <c:v>52.111899999999999</c:v>
                </c:pt>
                <c:pt idx="1916">
                  <c:v>52.119799999999998</c:v>
                </c:pt>
                <c:pt idx="1917">
                  <c:v>52.127800000000001</c:v>
                </c:pt>
                <c:pt idx="1918">
                  <c:v>52.1357</c:v>
                </c:pt>
                <c:pt idx="1919">
                  <c:v>52.143599999999999</c:v>
                </c:pt>
                <c:pt idx="1920">
                  <c:v>52.151499999999999</c:v>
                </c:pt>
                <c:pt idx="1921">
                  <c:v>52.159399999999998</c:v>
                </c:pt>
                <c:pt idx="1922">
                  <c:v>52.167299999999997</c:v>
                </c:pt>
                <c:pt idx="1923">
                  <c:v>52.175199999999997</c:v>
                </c:pt>
                <c:pt idx="1924">
                  <c:v>52.183100000000003</c:v>
                </c:pt>
                <c:pt idx="1925">
                  <c:v>52.190800000000003</c:v>
                </c:pt>
                <c:pt idx="1926">
                  <c:v>52.191000000000003</c:v>
                </c:pt>
                <c:pt idx="1927">
                  <c:v>52.198799999999999</c:v>
                </c:pt>
                <c:pt idx="1928">
                  <c:v>52.206699999999998</c:v>
                </c:pt>
                <c:pt idx="1929">
                  <c:v>52.214500000000001</c:v>
                </c:pt>
                <c:pt idx="1930">
                  <c:v>52.2224</c:v>
                </c:pt>
                <c:pt idx="1931">
                  <c:v>52.2303</c:v>
                </c:pt>
                <c:pt idx="1932">
                  <c:v>52.238100000000003</c:v>
                </c:pt>
                <c:pt idx="1933">
                  <c:v>52.246000000000002</c:v>
                </c:pt>
                <c:pt idx="1934">
                  <c:v>52.253799999999998</c:v>
                </c:pt>
                <c:pt idx="1935">
                  <c:v>52.261699999999998</c:v>
                </c:pt>
                <c:pt idx="1936">
                  <c:v>52.269300000000001</c:v>
                </c:pt>
                <c:pt idx="1937">
                  <c:v>52.269500000000001</c:v>
                </c:pt>
                <c:pt idx="1938">
                  <c:v>52.277299999999997</c:v>
                </c:pt>
                <c:pt idx="1939">
                  <c:v>52.2851</c:v>
                </c:pt>
                <c:pt idx="1940">
                  <c:v>52.292999999999999</c:v>
                </c:pt>
                <c:pt idx="1941">
                  <c:v>52.300800000000002</c:v>
                </c:pt>
                <c:pt idx="1942">
                  <c:v>52.308599999999998</c:v>
                </c:pt>
                <c:pt idx="1943">
                  <c:v>52.316400000000002</c:v>
                </c:pt>
                <c:pt idx="1944">
                  <c:v>52.324199999999998</c:v>
                </c:pt>
                <c:pt idx="1945">
                  <c:v>52.332000000000001</c:v>
                </c:pt>
                <c:pt idx="1946">
                  <c:v>52.339799999999997</c:v>
                </c:pt>
                <c:pt idx="1947">
                  <c:v>52.3474</c:v>
                </c:pt>
                <c:pt idx="1948">
                  <c:v>52.347499999999997</c:v>
                </c:pt>
                <c:pt idx="1949">
                  <c:v>52.3553</c:v>
                </c:pt>
                <c:pt idx="1950">
                  <c:v>52.363100000000003</c:v>
                </c:pt>
                <c:pt idx="1951">
                  <c:v>52.370800000000003</c:v>
                </c:pt>
                <c:pt idx="1952">
                  <c:v>52.378599999999999</c:v>
                </c:pt>
                <c:pt idx="1953">
                  <c:v>52.386299999999999</c:v>
                </c:pt>
                <c:pt idx="1954">
                  <c:v>52.393999999999998</c:v>
                </c:pt>
                <c:pt idx="1955">
                  <c:v>52.401699999999998</c:v>
                </c:pt>
                <c:pt idx="1956">
                  <c:v>52.409500000000001</c:v>
                </c:pt>
                <c:pt idx="1957">
                  <c:v>52.417200000000001</c:v>
                </c:pt>
                <c:pt idx="1958">
                  <c:v>52.424799999999998</c:v>
                </c:pt>
                <c:pt idx="1959">
                  <c:v>52.424900000000001</c:v>
                </c:pt>
                <c:pt idx="1960">
                  <c:v>52.432600000000001</c:v>
                </c:pt>
                <c:pt idx="1961">
                  <c:v>52.440300000000001</c:v>
                </c:pt>
                <c:pt idx="1962">
                  <c:v>52.448</c:v>
                </c:pt>
                <c:pt idx="1963">
                  <c:v>52.4557</c:v>
                </c:pt>
                <c:pt idx="1964">
                  <c:v>52.4634</c:v>
                </c:pt>
                <c:pt idx="1965">
                  <c:v>52.4711</c:v>
                </c:pt>
                <c:pt idx="1966">
                  <c:v>52.478700000000003</c:v>
                </c:pt>
                <c:pt idx="1967">
                  <c:v>52.4863</c:v>
                </c:pt>
                <c:pt idx="1968">
                  <c:v>52.493899999999996</c:v>
                </c:pt>
                <c:pt idx="1969">
                  <c:v>52.501300000000001</c:v>
                </c:pt>
                <c:pt idx="1970">
                  <c:v>52.5015</c:v>
                </c:pt>
                <c:pt idx="1971">
                  <c:v>52.509</c:v>
                </c:pt>
                <c:pt idx="1972">
                  <c:v>52.516500000000001</c:v>
                </c:pt>
                <c:pt idx="1973">
                  <c:v>52.524000000000001</c:v>
                </c:pt>
                <c:pt idx="1974">
                  <c:v>52.531399999999998</c:v>
                </c:pt>
                <c:pt idx="1975">
                  <c:v>52.538800000000002</c:v>
                </c:pt>
                <c:pt idx="1976">
                  <c:v>52.546300000000002</c:v>
                </c:pt>
                <c:pt idx="1977">
                  <c:v>52.553699999999999</c:v>
                </c:pt>
                <c:pt idx="1978">
                  <c:v>52.561100000000003</c:v>
                </c:pt>
                <c:pt idx="1979">
                  <c:v>52.568399999999997</c:v>
                </c:pt>
                <c:pt idx="1980">
                  <c:v>52.575600000000001</c:v>
                </c:pt>
                <c:pt idx="1981">
                  <c:v>52.575800000000001</c:v>
                </c:pt>
                <c:pt idx="1982">
                  <c:v>52.583100000000002</c:v>
                </c:pt>
                <c:pt idx="1983">
                  <c:v>52.590499999999999</c:v>
                </c:pt>
                <c:pt idx="1984">
                  <c:v>52.597799999999999</c:v>
                </c:pt>
                <c:pt idx="1985">
                  <c:v>52.6051</c:v>
                </c:pt>
                <c:pt idx="1986">
                  <c:v>52.612400000000001</c:v>
                </c:pt>
                <c:pt idx="1987">
                  <c:v>52.619599999999998</c:v>
                </c:pt>
                <c:pt idx="1988">
                  <c:v>52.626899999999999</c:v>
                </c:pt>
                <c:pt idx="1989">
                  <c:v>52.634099999999997</c:v>
                </c:pt>
                <c:pt idx="1990">
                  <c:v>52.641399999999997</c:v>
                </c:pt>
                <c:pt idx="1991">
                  <c:v>52.648400000000002</c:v>
                </c:pt>
                <c:pt idx="1992">
                  <c:v>52.648600000000002</c:v>
                </c:pt>
                <c:pt idx="1993">
                  <c:v>52.655799999999999</c:v>
                </c:pt>
                <c:pt idx="1994">
                  <c:v>52.6629</c:v>
                </c:pt>
                <c:pt idx="1995">
                  <c:v>52.670099999999998</c:v>
                </c:pt>
                <c:pt idx="1996">
                  <c:v>52.677300000000002</c:v>
                </c:pt>
                <c:pt idx="1997">
                  <c:v>52.684399999999997</c:v>
                </c:pt>
                <c:pt idx="1998">
                  <c:v>52.691499999999998</c:v>
                </c:pt>
                <c:pt idx="1999">
                  <c:v>52.698599999999999</c:v>
                </c:pt>
                <c:pt idx="2000">
                  <c:v>52.705800000000004</c:v>
                </c:pt>
                <c:pt idx="2001">
                  <c:v>52.712899999999998</c:v>
                </c:pt>
                <c:pt idx="2002">
                  <c:v>52.719900000000003</c:v>
                </c:pt>
                <c:pt idx="2003">
                  <c:v>52.72</c:v>
                </c:pt>
                <c:pt idx="2004">
                  <c:v>52.7271</c:v>
                </c:pt>
                <c:pt idx="2005">
                  <c:v>52.734200000000001</c:v>
                </c:pt>
                <c:pt idx="2006">
                  <c:v>52.741300000000003</c:v>
                </c:pt>
                <c:pt idx="2007">
                  <c:v>52.748399999999997</c:v>
                </c:pt>
                <c:pt idx="2008">
                  <c:v>52.755499999999998</c:v>
                </c:pt>
                <c:pt idx="2009">
                  <c:v>52.762500000000003</c:v>
                </c:pt>
                <c:pt idx="2010">
                  <c:v>52.769599999999997</c:v>
                </c:pt>
                <c:pt idx="2011">
                  <c:v>52.776699999999998</c:v>
                </c:pt>
                <c:pt idx="2012">
                  <c:v>52.783799999999999</c:v>
                </c:pt>
                <c:pt idx="2013">
                  <c:v>52.790700000000001</c:v>
                </c:pt>
                <c:pt idx="2014">
                  <c:v>52.790799999999997</c:v>
                </c:pt>
                <c:pt idx="2015">
                  <c:v>52.797800000000002</c:v>
                </c:pt>
                <c:pt idx="2016">
                  <c:v>52.804900000000004</c:v>
                </c:pt>
                <c:pt idx="2017">
                  <c:v>52.811900000000001</c:v>
                </c:pt>
                <c:pt idx="2018">
                  <c:v>52.818899999999999</c:v>
                </c:pt>
                <c:pt idx="2019">
                  <c:v>52.825899999999997</c:v>
                </c:pt>
                <c:pt idx="2020">
                  <c:v>52.832900000000002</c:v>
                </c:pt>
                <c:pt idx="2021">
                  <c:v>52.8399</c:v>
                </c:pt>
                <c:pt idx="2022">
                  <c:v>52.846800000000002</c:v>
                </c:pt>
                <c:pt idx="2023">
                  <c:v>52.8538</c:v>
                </c:pt>
                <c:pt idx="2024">
                  <c:v>52.860599999999998</c:v>
                </c:pt>
                <c:pt idx="2025">
                  <c:v>52.860700000000001</c:v>
                </c:pt>
                <c:pt idx="2026">
                  <c:v>52.867699999999999</c:v>
                </c:pt>
                <c:pt idx="2027">
                  <c:v>52.874600000000001</c:v>
                </c:pt>
                <c:pt idx="2028">
                  <c:v>52.881500000000003</c:v>
                </c:pt>
                <c:pt idx="2029">
                  <c:v>52.888399999999997</c:v>
                </c:pt>
                <c:pt idx="2030">
                  <c:v>52.895299999999999</c:v>
                </c:pt>
                <c:pt idx="2031">
                  <c:v>52.902200000000001</c:v>
                </c:pt>
                <c:pt idx="2032">
                  <c:v>52.909100000000002</c:v>
                </c:pt>
                <c:pt idx="2033">
                  <c:v>52.915900000000001</c:v>
                </c:pt>
                <c:pt idx="2034">
                  <c:v>52.922800000000002</c:v>
                </c:pt>
                <c:pt idx="2035">
                  <c:v>52.929499999999997</c:v>
                </c:pt>
                <c:pt idx="2036">
                  <c:v>52.929600000000001</c:v>
                </c:pt>
                <c:pt idx="2037">
                  <c:v>52.936500000000002</c:v>
                </c:pt>
                <c:pt idx="2038">
                  <c:v>52.943300000000001</c:v>
                </c:pt>
                <c:pt idx="2039">
                  <c:v>52.950200000000002</c:v>
                </c:pt>
                <c:pt idx="2040">
                  <c:v>52.957099999999997</c:v>
                </c:pt>
                <c:pt idx="2041">
                  <c:v>52.963999999999999</c:v>
                </c:pt>
                <c:pt idx="2042">
                  <c:v>52.9709</c:v>
                </c:pt>
                <c:pt idx="2043">
                  <c:v>52.977800000000002</c:v>
                </c:pt>
                <c:pt idx="2044">
                  <c:v>52.984699999999997</c:v>
                </c:pt>
                <c:pt idx="2045">
                  <c:v>52.991500000000002</c:v>
                </c:pt>
                <c:pt idx="2046">
                  <c:v>52.998199999999997</c:v>
                </c:pt>
                <c:pt idx="2047">
                  <c:v>52.9983</c:v>
                </c:pt>
                <c:pt idx="2048">
                  <c:v>53.005000000000003</c:v>
                </c:pt>
                <c:pt idx="2049">
                  <c:v>53.011699999999998</c:v>
                </c:pt>
                <c:pt idx="2050">
                  <c:v>53.0184</c:v>
                </c:pt>
                <c:pt idx="2051">
                  <c:v>53.025100000000002</c:v>
                </c:pt>
                <c:pt idx="2052">
                  <c:v>53.031799999999997</c:v>
                </c:pt>
                <c:pt idx="2053">
                  <c:v>53.038400000000003</c:v>
                </c:pt>
                <c:pt idx="2054">
                  <c:v>53.045099999999998</c:v>
                </c:pt>
                <c:pt idx="2055">
                  <c:v>53.051699999999997</c:v>
                </c:pt>
                <c:pt idx="2056">
                  <c:v>53.058399999999999</c:v>
                </c:pt>
                <c:pt idx="2057">
                  <c:v>53.064900000000002</c:v>
                </c:pt>
                <c:pt idx="2058">
                  <c:v>53.064999999999998</c:v>
                </c:pt>
                <c:pt idx="2059">
                  <c:v>53.071599999999997</c:v>
                </c:pt>
                <c:pt idx="2060">
                  <c:v>53.078299999999999</c:v>
                </c:pt>
                <c:pt idx="2061">
                  <c:v>53.084899999999998</c:v>
                </c:pt>
                <c:pt idx="2062">
                  <c:v>53.091500000000003</c:v>
                </c:pt>
                <c:pt idx="2063">
                  <c:v>53.098199999999999</c:v>
                </c:pt>
                <c:pt idx="2064">
                  <c:v>53.104700000000001</c:v>
                </c:pt>
                <c:pt idx="2065">
                  <c:v>53.111400000000003</c:v>
                </c:pt>
                <c:pt idx="2066">
                  <c:v>53.118000000000002</c:v>
                </c:pt>
                <c:pt idx="2067">
                  <c:v>53.124499999999998</c:v>
                </c:pt>
                <c:pt idx="2068">
                  <c:v>53.131</c:v>
                </c:pt>
                <c:pt idx="2069">
                  <c:v>53.131100000000004</c:v>
                </c:pt>
                <c:pt idx="2070">
                  <c:v>53.137599999999999</c:v>
                </c:pt>
                <c:pt idx="2071">
                  <c:v>53.144199999999998</c:v>
                </c:pt>
                <c:pt idx="2072">
                  <c:v>53.150700000000001</c:v>
                </c:pt>
                <c:pt idx="2073">
                  <c:v>53.157299999999999</c:v>
                </c:pt>
                <c:pt idx="2074">
                  <c:v>53.163800000000002</c:v>
                </c:pt>
                <c:pt idx="2075">
                  <c:v>53.170400000000001</c:v>
                </c:pt>
                <c:pt idx="2076">
                  <c:v>53.176900000000003</c:v>
                </c:pt>
                <c:pt idx="2077">
                  <c:v>53.183399999999999</c:v>
                </c:pt>
                <c:pt idx="2078">
                  <c:v>53.189900000000002</c:v>
                </c:pt>
                <c:pt idx="2079">
                  <c:v>53.196300000000001</c:v>
                </c:pt>
                <c:pt idx="2080">
                  <c:v>53.196399999999997</c:v>
                </c:pt>
                <c:pt idx="2081">
                  <c:v>53.203000000000003</c:v>
                </c:pt>
                <c:pt idx="2082">
                  <c:v>53.209499999999998</c:v>
                </c:pt>
                <c:pt idx="2083">
                  <c:v>53.216000000000001</c:v>
                </c:pt>
                <c:pt idx="2084">
                  <c:v>53.222499999999997</c:v>
                </c:pt>
                <c:pt idx="2085">
                  <c:v>53.228900000000003</c:v>
                </c:pt>
                <c:pt idx="2086">
                  <c:v>53.235399999999998</c:v>
                </c:pt>
                <c:pt idx="2087">
                  <c:v>53.241900000000001</c:v>
                </c:pt>
                <c:pt idx="2088">
                  <c:v>53.248399999999997</c:v>
                </c:pt>
                <c:pt idx="2089">
                  <c:v>53.254899999999999</c:v>
                </c:pt>
                <c:pt idx="2090">
                  <c:v>53.261200000000002</c:v>
                </c:pt>
                <c:pt idx="2091">
                  <c:v>53.261299999999999</c:v>
                </c:pt>
                <c:pt idx="2092">
                  <c:v>53.267800000000001</c:v>
                </c:pt>
                <c:pt idx="2093">
                  <c:v>53.274299999999997</c:v>
                </c:pt>
                <c:pt idx="2094">
                  <c:v>53.280700000000003</c:v>
                </c:pt>
                <c:pt idx="2095">
                  <c:v>53.287100000000002</c:v>
                </c:pt>
                <c:pt idx="2096">
                  <c:v>53.293599999999998</c:v>
                </c:pt>
                <c:pt idx="2097">
                  <c:v>53.299900000000001</c:v>
                </c:pt>
                <c:pt idx="2098">
                  <c:v>53.3063</c:v>
                </c:pt>
                <c:pt idx="2099">
                  <c:v>53.3127</c:v>
                </c:pt>
                <c:pt idx="2100">
                  <c:v>53.319099999999999</c:v>
                </c:pt>
                <c:pt idx="2101">
                  <c:v>53.325299999999999</c:v>
                </c:pt>
                <c:pt idx="2102">
                  <c:v>53.325400000000002</c:v>
                </c:pt>
                <c:pt idx="2103">
                  <c:v>53.331800000000001</c:v>
                </c:pt>
                <c:pt idx="2104">
                  <c:v>53.338200000000001</c:v>
                </c:pt>
                <c:pt idx="2105">
                  <c:v>53.344499999999996</c:v>
                </c:pt>
                <c:pt idx="2106">
                  <c:v>53.350900000000003</c:v>
                </c:pt>
                <c:pt idx="2107">
                  <c:v>53.357199999999999</c:v>
                </c:pt>
                <c:pt idx="2108">
                  <c:v>53.363500000000002</c:v>
                </c:pt>
                <c:pt idx="2109">
                  <c:v>53.369799999999998</c:v>
                </c:pt>
                <c:pt idx="2110">
                  <c:v>53.376100000000001</c:v>
                </c:pt>
                <c:pt idx="2111">
                  <c:v>53.382300000000001</c:v>
                </c:pt>
                <c:pt idx="2112">
                  <c:v>53.388500000000001</c:v>
                </c:pt>
                <c:pt idx="2113">
                  <c:v>53.388599999999997</c:v>
                </c:pt>
                <c:pt idx="2114">
                  <c:v>53.3949</c:v>
                </c:pt>
                <c:pt idx="2115">
                  <c:v>53.4011</c:v>
                </c:pt>
                <c:pt idx="2116">
                  <c:v>53.407299999999999</c:v>
                </c:pt>
                <c:pt idx="2117">
                  <c:v>53.413600000000002</c:v>
                </c:pt>
                <c:pt idx="2118">
                  <c:v>53.419899999999998</c:v>
                </c:pt>
                <c:pt idx="2119">
                  <c:v>53.426099999999998</c:v>
                </c:pt>
                <c:pt idx="2120">
                  <c:v>53.432400000000001</c:v>
                </c:pt>
                <c:pt idx="2121">
                  <c:v>53.438600000000001</c:v>
                </c:pt>
                <c:pt idx="2122">
                  <c:v>53.444800000000001</c:v>
                </c:pt>
                <c:pt idx="2123">
                  <c:v>53.450899999999997</c:v>
                </c:pt>
                <c:pt idx="2124">
                  <c:v>53.451000000000001</c:v>
                </c:pt>
                <c:pt idx="2125">
                  <c:v>53.457299999999996</c:v>
                </c:pt>
                <c:pt idx="2126">
                  <c:v>53.463500000000003</c:v>
                </c:pt>
                <c:pt idx="2127">
                  <c:v>53.469700000000003</c:v>
                </c:pt>
                <c:pt idx="2128">
                  <c:v>53.475900000000003</c:v>
                </c:pt>
                <c:pt idx="2129">
                  <c:v>53.482100000000003</c:v>
                </c:pt>
                <c:pt idx="2130">
                  <c:v>53.488300000000002</c:v>
                </c:pt>
                <c:pt idx="2131">
                  <c:v>53.494500000000002</c:v>
                </c:pt>
                <c:pt idx="2132">
                  <c:v>53.500700000000002</c:v>
                </c:pt>
                <c:pt idx="2133">
                  <c:v>53.506900000000002</c:v>
                </c:pt>
                <c:pt idx="2134">
                  <c:v>53.512999999999998</c:v>
                </c:pt>
                <c:pt idx="2135">
                  <c:v>53.513100000000001</c:v>
                </c:pt>
                <c:pt idx="2136">
                  <c:v>53.519300000000001</c:v>
                </c:pt>
                <c:pt idx="2137">
                  <c:v>53.525500000000001</c:v>
                </c:pt>
                <c:pt idx="2138">
                  <c:v>53.531700000000001</c:v>
                </c:pt>
                <c:pt idx="2139">
                  <c:v>53.5379</c:v>
                </c:pt>
                <c:pt idx="2140">
                  <c:v>53.5441</c:v>
                </c:pt>
                <c:pt idx="2141">
                  <c:v>53.5503</c:v>
                </c:pt>
                <c:pt idx="2142">
                  <c:v>53.556399999999996</c:v>
                </c:pt>
                <c:pt idx="2143">
                  <c:v>53.562600000000003</c:v>
                </c:pt>
                <c:pt idx="2144">
                  <c:v>53.5687</c:v>
                </c:pt>
                <c:pt idx="2145">
                  <c:v>53.574800000000003</c:v>
                </c:pt>
                <c:pt idx="2146">
                  <c:v>53.5749</c:v>
                </c:pt>
                <c:pt idx="2147">
                  <c:v>53.581000000000003</c:v>
                </c:pt>
                <c:pt idx="2148">
                  <c:v>53.5871</c:v>
                </c:pt>
                <c:pt idx="2149">
                  <c:v>53.593200000000003</c:v>
                </c:pt>
                <c:pt idx="2150">
                  <c:v>53.599200000000003</c:v>
                </c:pt>
                <c:pt idx="2151">
                  <c:v>53.605200000000004</c:v>
                </c:pt>
                <c:pt idx="2152">
                  <c:v>53.6111</c:v>
                </c:pt>
                <c:pt idx="2153">
                  <c:v>53.617100000000001</c:v>
                </c:pt>
                <c:pt idx="2154">
                  <c:v>53.622999999999998</c:v>
                </c:pt>
                <c:pt idx="2155">
                  <c:v>53.628900000000002</c:v>
                </c:pt>
                <c:pt idx="2156">
                  <c:v>53.634700000000002</c:v>
                </c:pt>
                <c:pt idx="2157">
                  <c:v>53.634799999999998</c:v>
                </c:pt>
                <c:pt idx="2158">
                  <c:v>53.640700000000002</c:v>
                </c:pt>
                <c:pt idx="2159">
                  <c:v>53.646599999999999</c:v>
                </c:pt>
                <c:pt idx="2160">
                  <c:v>53.652500000000003</c:v>
                </c:pt>
                <c:pt idx="2161">
                  <c:v>53.6584</c:v>
                </c:pt>
                <c:pt idx="2162">
                  <c:v>53.664299999999997</c:v>
                </c:pt>
                <c:pt idx="2163">
                  <c:v>53.670200000000001</c:v>
                </c:pt>
                <c:pt idx="2164">
                  <c:v>53.676000000000002</c:v>
                </c:pt>
                <c:pt idx="2165">
                  <c:v>53.681899999999999</c:v>
                </c:pt>
                <c:pt idx="2166">
                  <c:v>53.6877</c:v>
                </c:pt>
                <c:pt idx="2167">
                  <c:v>53.693399999999997</c:v>
                </c:pt>
                <c:pt idx="2168">
                  <c:v>53.6935</c:v>
                </c:pt>
                <c:pt idx="2169">
                  <c:v>53.699300000000001</c:v>
                </c:pt>
                <c:pt idx="2170">
                  <c:v>53.705100000000002</c:v>
                </c:pt>
                <c:pt idx="2171">
                  <c:v>53.710999999999999</c:v>
                </c:pt>
                <c:pt idx="2172">
                  <c:v>53.716700000000003</c:v>
                </c:pt>
                <c:pt idx="2173">
                  <c:v>53.722499999999997</c:v>
                </c:pt>
                <c:pt idx="2174">
                  <c:v>53.728200000000001</c:v>
                </c:pt>
                <c:pt idx="2175">
                  <c:v>53.733899999999998</c:v>
                </c:pt>
                <c:pt idx="2176">
                  <c:v>53.739600000000003</c:v>
                </c:pt>
                <c:pt idx="2177">
                  <c:v>53.745199999999997</c:v>
                </c:pt>
                <c:pt idx="2178">
                  <c:v>53.750799999999998</c:v>
                </c:pt>
                <c:pt idx="2179">
                  <c:v>53.750900000000001</c:v>
                </c:pt>
                <c:pt idx="2180">
                  <c:v>53.756599999999999</c:v>
                </c:pt>
                <c:pt idx="2181">
                  <c:v>53.762300000000003</c:v>
                </c:pt>
                <c:pt idx="2182">
                  <c:v>53.767899999999997</c:v>
                </c:pt>
                <c:pt idx="2183">
                  <c:v>53.773499999999999</c:v>
                </c:pt>
                <c:pt idx="2184">
                  <c:v>53.779200000000003</c:v>
                </c:pt>
                <c:pt idx="2185">
                  <c:v>53.784799999999997</c:v>
                </c:pt>
                <c:pt idx="2186">
                  <c:v>53.790300000000002</c:v>
                </c:pt>
                <c:pt idx="2187">
                  <c:v>53.7958</c:v>
                </c:pt>
                <c:pt idx="2188">
                  <c:v>53.801400000000001</c:v>
                </c:pt>
                <c:pt idx="2189">
                  <c:v>53.806800000000003</c:v>
                </c:pt>
                <c:pt idx="2190">
                  <c:v>53.806899999999999</c:v>
                </c:pt>
                <c:pt idx="2191">
                  <c:v>53.8125</c:v>
                </c:pt>
                <c:pt idx="2192">
                  <c:v>53.817900000000002</c:v>
                </c:pt>
                <c:pt idx="2193">
                  <c:v>53.823399999999999</c:v>
                </c:pt>
                <c:pt idx="2194">
                  <c:v>53.828899999999997</c:v>
                </c:pt>
                <c:pt idx="2195">
                  <c:v>53.834299999999999</c:v>
                </c:pt>
                <c:pt idx="2196">
                  <c:v>53.839799999999997</c:v>
                </c:pt>
                <c:pt idx="2197">
                  <c:v>53.845199999999998</c:v>
                </c:pt>
                <c:pt idx="2198">
                  <c:v>53.8504</c:v>
                </c:pt>
                <c:pt idx="2199">
                  <c:v>53.855800000000002</c:v>
                </c:pt>
                <c:pt idx="2200">
                  <c:v>53.861199999999997</c:v>
                </c:pt>
                <c:pt idx="2201">
                  <c:v>53.8613</c:v>
                </c:pt>
                <c:pt idx="2202">
                  <c:v>53.866700000000002</c:v>
                </c:pt>
                <c:pt idx="2203">
                  <c:v>53.872</c:v>
                </c:pt>
                <c:pt idx="2204">
                  <c:v>53.877499999999998</c:v>
                </c:pt>
                <c:pt idx="2205">
                  <c:v>53.883099999999999</c:v>
                </c:pt>
                <c:pt idx="2206">
                  <c:v>53.888599999999997</c:v>
                </c:pt>
                <c:pt idx="2207">
                  <c:v>53.893999999999998</c:v>
                </c:pt>
                <c:pt idx="2208">
                  <c:v>53.8994</c:v>
                </c:pt>
                <c:pt idx="2209">
                  <c:v>53.904699999999998</c:v>
                </c:pt>
                <c:pt idx="2210">
                  <c:v>53.91</c:v>
                </c:pt>
                <c:pt idx="2211">
                  <c:v>53.915199999999999</c:v>
                </c:pt>
                <c:pt idx="2212">
                  <c:v>53.915300000000002</c:v>
                </c:pt>
                <c:pt idx="2213">
                  <c:v>53.920699999999997</c:v>
                </c:pt>
                <c:pt idx="2214">
                  <c:v>53.925800000000002</c:v>
                </c:pt>
                <c:pt idx="2215">
                  <c:v>53.930799999999998</c:v>
                </c:pt>
                <c:pt idx="2216">
                  <c:v>53.936100000000003</c:v>
                </c:pt>
                <c:pt idx="2217">
                  <c:v>53.941600000000001</c:v>
                </c:pt>
                <c:pt idx="2218">
                  <c:v>53.947000000000003</c:v>
                </c:pt>
                <c:pt idx="2219">
                  <c:v>53.952300000000001</c:v>
                </c:pt>
                <c:pt idx="2220">
                  <c:v>53.957799999999999</c:v>
                </c:pt>
                <c:pt idx="2221">
                  <c:v>53.963099999999997</c:v>
                </c:pt>
                <c:pt idx="2222">
                  <c:v>53.968200000000003</c:v>
                </c:pt>
                <c:pt idx="2223">
                  <c:v>53.968299999999999</c:v>
                </c:pt>
                <c:pt idx="2224">
                  <c:v>53.973300000000002</c:v>
                </c:pt>
                <c:pt idx="2225">
                  <c:v>53.978700000000003</c:v>
                </c:pt>
                <c:pt idx="2226">
                  <c:v>53.983699999999999</c:v>
                </c:pt>
                <c:pt idx="2227">
                  <c:v>53.988999999999997</c:v>
                </c:pt>
                <c:pt idx="2228">
                  <c:v>53.994399999999999</c:v>
                </c:pt>
                <c:pt idx="2229">
                  <c:v>53.999699999999997</c:v>
                </c:pt>
                <c:pt idx="2230">
                  <c:v>54.005200000000002</c:v>
                </c:pt>
                <c:pt idx="2231">
                  <c:v>54.010300000000001</c:v>
                </c:pt>
                <c:pt idx="2232">
                  <c:v>54.015599999999999</c:v>
                </c:pt>
                <c:pt idx="2233">
                  <c:v>54.021000000000001</c:v>
                </c:pt>
                <c:pt idx="2234">
                  <c:v>54.021099999999997</c:v>
                </c:pt>
                <c:pt idx="2235">
                  <c:v>54.026600000000002</c:v>
                </c:pt>
                <c:pt idx="2236">
                  <c:v>54.031799999999997</c:v>
                </c:pt>
                <c:pt idx="2237">
                  <c:v>54.036799999999999</c:v>
                </c:pt>
                <c:pt idx="2238">
                  <c:v>54.041899999999998</c:v>
                </c:pt>
                <c:pt idx="2239">
                  <c:v>54.046999999999997</c:v>
                </c:pt>
                <c:pt idx="2240">
                  <c:v>54.052199999999999</c:v>
                </c:pt>
                <c:pt idx="2241">
                  <c:v>54.056800000000003</c:v>
                </c:pt>
                <c:pt idx="2242">
                  <c:v>54.061700000000002</c:v>
                </c:pt>
                <c:pt idx="2243">
                  <c:v>54.066699999999997</c:v>
                </c:pt>
                <c:pt idx="2244">
                  <c:v>54.071599999999997</c:v>
                </c:pt>
                <c:pt idx="2245">
                  <c:v>54.0717</c:v>
                </c:pt>
                <c:pt idx="2246">
                  <c:v>54.076599999999999</c:v>
                </c:pt>
                <c:pt idx="2247">
                  <c:v>54.081400000000002</c:v>
                </c:pt>
                <c:pt idx="2248">
                  <c:v>54.086100000000002</c:v>
                </c:pt>
                <c:pt idx="2249">
                  <c:v>54.091200000000001</c:v>
                </c:pt>
                <c:pt idx="2250">
                  <c:v>54.096499999999999</c:v>
                </c:pt>
                <c:pt idx="2251">
                  <c:v>54.101300000000002</c:v>
                </c:pt>
                <c:pt idx="2252">
                  <c:v>54.106499999999997</c:v>
                </c:pt>
                <c:pt idx="2253">
                  <c:v>54.110999999999997</c:v>
                </c:pt>
                <c:pt idx="2254">
                  <c:v>54.116100000000003</c:v>
                </c:pt>
                <c:pt idx="2255">
                  <c:v>54.121000000000002</c:v>
                </c:pt>
                <c:pt idx="2256">
                  <c:v>54.121099999999998</c:v>
                </c:pt>
                <c:pt idx="2257">
                  <c:v>54.126199999999997</c:v>
                </c:pt>
                <c:pt idx="2258">
                  <c:v>54.1312</c:v>
                </c:pt>
                <c:pt idx="2259">
                  <c:v>54.136200000000002</c:v>
                </c:pt>
                <c:pt idx="2260">
                  <c:v>54.141199999999998</c:v>
                </c:pt>
                <c:pt idx="2261">
                  <c:v>54.146299999999997</c:v>
                </c:pt>
                <c:pt idx="2262">
                  <c:v>54.151299999999999</c:v>
                </c:pt>
                <c:pt idx="2263">
                  <c:v>54.155799999999999</c:v>
                </c:pt>
                <c:pt idx="2264">
                  <c:v>54.160899999999998</c:v>
                </c:pt>
                <c:pt idx="2265">
                  <c:v>54.165900000000001</c:v>
                </c:pt>
                <c:pt idx="2266">
                  <c:v>54.1708</c:v>
                </c:pt>
                <c:pt idx="2267">
                  <c:v>54.170900000000003</c:v>
                </c:pt>
                <c:pt idx="2268">
                  <c:v>54.175800000000002</c:v>
                </c:pt>
                <c:pt idx="2269">
                  <c:v>54.180599999999998</c:v>
                </c:pt>
                <c:pt idx="2270">
                  <c:v>54.185499999999998</c:v>
                </c:pt>
                <c:pt idx="2271">
                  <c:v>54.190600000000003</c:v>
                </c:pt>
                <c:pt idx="2272">
                  <c:v>54.195500000000003</c:v>
                </c:pt>
                <c:pt idx="2273">
                  <c:v>54.200600000000001</c:v>
                </c:pt>
                <c:pt idx="2274">
                  <c:v>54.205399999999997</c:v>
                </c:pt>
                <c:pt idx="2275">
                  <c:v>54.2102</c:v>
                </c:pt>
                <c:pt idx="2276">
                  <c:v>54.215299999999999</c:v>
                </c:pt>
                <c:pt idx="2277">
                  <c:v>54.220100000000002</c:v>
                </c:pt>
                <c:pt idx="2278">
                  <c:v>54.220199999999998</c:v>
                </c:pt>
                <c:pt idx="2279">
                  <c:v>54.225299999999997</c:v>
                </c:pt>
                <c:pt idx="2280">
                  <c:v>54.2303</c:v>
                </c:pt>
                <c:pt idx="2281">
                  <c:v>54.235300000000002</c:v>
                </c:pt>
                <c:pt idx="2282">
                  <c:v>54.240499999999997</c:v>
                </c:pt>
                <c:pt idx="2283">
                  <c:v>54.2455</c:v>
                </c:pt>
                <c:pt idx="2284">
                  <c:v>54.25</c:v>
                </c:pt>
                <c:pt idx="2285">
                  <c:v>54.255000000000003</c:v>
                </c:pt>
                <c:pt idx="2286">
                  <c:v>54.26</c:v>
                </c:pt>
                <c:pt idx="2287">
                  <c:v>54.264800000000001</c:v>
                </c:pt>
                <c:pt idx="2288">
                  <c:v>54.269799999999996</c:v>
                </c:pt>
                <c:pt idx="2289">
                  <c:v>54.2699</c:v>
                </c:pt>
                <c:pt idx="2290">
                  <c:v>54.274900000000002</c:v>
                </c:pt>
                <c:pt idx="2291">
                  <c:v>54.280099999999997</c:v>
                </c:pt>
                <c:pt idx="2292">
                  <c:v>54.285200000000003</c:v>
                </c:pt>
                <c:pt idx="2293">
                  <c:v>54.290199999999999</c:v>
                </c:pt>
                <c:pt idx="2294">
                  <c:v>54.295099999999998</c:v>
                </c:pt>
                <c:pt idx="2295">
                  <c:v>54.300199999999997</c:v>
                </c:pt>
                <c:pt idx="2296">
                  <c:v>54.304900000000004</c:v>
                </c:pt>
                <c:pt idx="2297">
                  <c:v>54.31</c:v>
                </c:pt>
                <c:pt idx="2298">
                  <c:v>54.314900000000002</c:v>
                </c:pt>
                <c:pt idx="2299">
                  <c:v>54.32</c:v>
                </c:pt>
                <c:pt idx="2300">
                  <c:v>54.320099999999996</c:v>
                </c:pt>
                <c:pt idx="2301">
                  <c:v>54.325000000000003</c:v>
                </c:pt>
                <c:pt idx="2302">
                  <c:v>54.329799999999999</c:v>
                </c:pt>
                <c:pt idx="2303">
                  <c:v>54.334600000000002</c:v>
                </c:pt>
                <c:pt idx="2304">
                  <c:v>54.339500000000001</c:v>
                </c:pt>
                <c:pt idx="2305">
                  <c:v>54.3444</c:v>
                </c:pt>
                <c:pt idx="2306">
                  <c:v>54.349400000000003</c:v>
                </c:pt>
                <c:pt idx="2307">
                  <c:v>54.354500000000002</c:v>
                </c:pt>
                <c:pt idx="2308">
                  <c:v>54.359499999999997</c:v>
                </c:pt>
                <c:pt idx="2309">
                  <c:v>54.3645</c:v>
                </c:pt>
                <c:pt idx="2310">
                  <c:v>54.369100000000003</c:v>
                </c:pt>
                <c:pt idx="2311">
                  <c:v>54.369199999999999</c:v>
                </c:pt>
                <c:pt idx="2312">
                  <c:v>54.373800000000003</c:v>
                </c:pt>
                <c:pt idx="2313">
                  <c:v>54.378700000000002</c:v>
                </c:pt>
                <c:pt idx="2314">
                  <c:v>54.383600000000001</c:v>
                </c:pt>
                <c:pt idx="2315">
                  <c:v>54.388100000000001</c:v>
                </c:pt>
                <c:pt idx="2316">
                  <c:v>54.3932</c:v>
                </c:pt>
                <c:pt idx="2317">
                  <c:v>54.398200000000003</c:v>
                </c:pt>
                <c:pt idx="2318">
                  <c:v>54.403100000000002</c:v>
                </c:pt>
                <c:pt idx="2319">
                  <c:v>54.408099999999997</c:v>
                </c:pt>
                <c:pt idx="2320">
                  <c:v>54.412599999999998</c:v>
                </c:pt>
                <c:pt idx="2321">
                  <c:v>54.417299999999997</c:v>
                </c:pt>
                <c:pt idx="2322">
                  <c:v>54.417400000000001</c:v>
                </c:pt>
                <c:pt idx="2323">
                  <c:v>54.422499999999999</c:v>
                </c:pt>
                <c:pt idx="2324">
                  <c:v>54.427300000000002</c:v>
                </c:pt>
                <c:pt idx="2325">
                  <c:v>54.431899999999999</c:v>
                </c:pt>
                <c:pt idx="2326">
                  <c:v>54.436599999999999</c:v>
                </c:pt>
                <c:pt idx="2327">
                  <c:v>54.440899999999999</c:v>
                </c:pt>
                <c:pt idx="2328">
                  <c:v>54.445500000000003</c:v>
                </c:pt>
                <c:pt idx="2329">
                  <c:v>54.450600000000001</c:v>
                </c:pt>
                <c:pt idx="2330">
                  <c:v>54.455399999999997</c:v>
                </c:pt>
                <c:pt idx="2331">
                  <c:v>54.460500000000003</c:v>
                </c:pt>
                <c:pt idx="2332">
                  <c:v>54.465400000000002</c:v>
                </c:pt>
                <c:pt idx="2333">
                  <c:v>54.465499999999999</c:v>
                </c:pt>
                <c:pt idx="2334">
                  <c:v>54.470300000000002</c:v>
                </c:pt>
                <c:pt idx="2335">
                  <c:v>54.475000000000001</c:v>
                </c:pt>
                <c:pt idx="2336">
                  <c:v>54.479900000000001</c:v>
                </c:pt>
                <c:pt idx="2337">
                  <c:v>54.484699999999997</c:v>
                </c:pt>
                <c:pt idx="2338">
                  <c:v>54.489199999999997</c:v>
                </c:pt>
                <c:pt idx="2339">
                  <c:v>54.494</c:v>
                </c:pt>
                <c:pt idx="2340">
                  <c:v>54.498699999999999</c:v>
                </c:pt>
                <c:pt idx="2341">
                  <c:v>54.503500000000003</c:v>
                </c:pt>
                <c:pt idx="2342">
                  <c:v>54.508299999999998</c:v>
                </c:pt>
                <c:pt idx="2343">
                  <c:v>54.512700000000002</c:v>
                </c:pt>
                <c:pt idx="2344">
                  <c:v>54.512799999999999</c:v>
                </c:pt>
                <c:pt idx="2345">
                  <c:v>54.517000000000003</c:v>
                </c:pt>
                <c:pt idx="2346">
                  <c:v>54.521599999999999</c:v>
                </c:pt>
                <c:pt idx="2347">
                  <c:v>54.526200000000003</c:v>
                </c:pt>
                <c:pt idx="2348">
                  <c:v>54.530900000000003</c:v>
                </c:pt>
                <c:pt idx="2349">
                  <c:v>54.535600000000002</c:v>
                </c:pt>
                <c:pt idx="2350">
                  <c:v>54.540199999999999</c:v>
                </c:pt>
                <c:pt idx="2351">
                  <c:v>54.544499999999999</c:v>
                </c:pt>
                <c:pt idx="2352">
                  <c:v>54.548999999999999</c:v>
                </c:pt>
                <c:pt idx="2353">
                  <c:v>54.5535</c:v>
                </c:pt>
                <c:pt idx="2354">
                  <c:v>54.557699999999997</c:v>
                </c:pt>
                <c:pt idx="2355">
                  <c:v>54.5578</c:v>
                </c:pt>
                <c:pt idx="2356">
                  <c:v>54.562600000000003</c:v>
                </c:pt>
                <c:pt idx="2357">
                  <c:v>54.567100000000003</c:v>
                </c:pt>
                <c:pt idx="2358">
                  <c:v>54.571300000000001</c:v>
                </c:pt>
                <c:pt idx="2359">
                  <c:v>54.575899999999997</c:v>
                </c:pt>
                <c:pt idx="2360">
                  <c:v>54.580399999999997</c:v>
                </c:pt>
                <c:pt idx="2361">
                  <c:v>54.585099999999997</c:v>
                </c:pt>
                <c:pt idx="2362">
                  <c:v>54.589599999999997</c:v>
                </c:pt>
                <c:pt idx="2363">
                  <c:v>54.594099999999997</c:v>
                </c:pt>
                <c:pt idx="2364">
                  <c:v>54.598500000000001</c:v>
                </c:pt>
                <c:pt idx="2365">
                  <c:v>54.603000000000002</c:v>
                </c:pt>
                <c:pt idx="2366">
                  <c:v>54.603099999999998</c:v>
                </c:pt>
                <c:pt idx="2367">
                  <c:v>54.607799999999997</c:v>
                </c:pt>
                <c:pt idx="2368">
                  <c:v>54.612200000000001</c:v>
                </c:pt>
                <c:pt idx="2369">
                  <c:v>54.616900000000001</c:v>
                </c:pt>
                <c:pt idx="2370">
                  <c:v>54.621400000000001</c:v>
                </c:pt>
                <c:pt idx="2371">
                  <c:v>54.625700000000002</c:v>
                </c:pt>
                <c:pt idx="2372">
                  <c:v>54.630400000000002</c:v>
                </c:pt>
                <c:pt idx="2373">
                  <c:v>54.634799999999998</c:v>
                </c:pt>
                <c:pt idx="2374">
                  <c:v>54.639200000000002</c:v>
                </c:pt>
                <c:pt idx="2375">
                  <c:v>54.643900000000002</c:v>
                </c:pt>
                <c:pt idx="2376">
                  <c:v>54.648499999999999</c:v>
                </c:pt>
                <c:pt idx="2377">
                  <c:v>54.648499999999999</c:v>
                </c:pt>
                <c:pt idx="2378">
                  <c:v>54.653300000000002</c:v>
                </c:pt>
                <c:pt idx="2379">
                  <c:v>54.657699999999998</c:v>
                </c:pt>
                <c:pt idx="2380">
                  <c:v>54.662300000000002</c:v>
                </c:pt>
                <c:pt idx="2381">
                  <c:v>54.666800000000002</c:v>
                </c:pt>
                <c:pt idx="2382">
                  <c:v>54.671199999999999</c:v>
                </c:pt>
                <c:pt idx="2383">
                  <c:v>54.675800000000002</c:v>
                </c:pt>
                <c:pt idx="2384">
                  <c:v>54.680100000000003</c:v>
                </c:pt>
                <c:pt idx="2385">
                  <c:v>54.684600000000003</c:v>
                </c:pt>
                <c:pt idx="2386">
                  <c:v>54.689100000000003</c:v>
                </c:pt>
                <c:pt idx="2387">
                  <c:v>54.693600000000004</c:v>
                </c:pt>
                <c:pt idx="2388">
                  <c:v>54.6937</c:v>
                </c:pt>
                <c:pt idx="2389">
                  <c:v>54.698399999999999</c:v>
                </c:pt>
                <c:pt idx="2390">
                  <c:v>54.703099999999999</c:v>
                </c:pt>
                <c:pt idx="2391">
                  <c:v>54.707700000000003</c:v>
                </c:pt>
                <c:pt idx="2392">
                  <c:v>54.712299999999999</c:v>
                </c:pt>
                <c:pt idx="2393">
                  <c:v>54.716799999999999</c:v>
                </c:pt>
                <c:pt idx="2394">
                  <c:v>54.7211</c:v>
                </c:pt>
                <c:pt idx="2395">
                  <c:v>54.7254</c:v>
                </c:pt>
                <c:pt idx="2396">
                  <c:v>54.729900000000001</c:v>
                </c:pt>
                <c:pt idx="2397">
                  <c:v>54.734400000000001</c:v>
                </c:pt>
                <c:pt idx="2398">
                  <c:v>54.738999999999997</c:v>
                </c:pt>
                <c:pt idx="2399">
                  <c:v>54.739100000000001</c:v>
                </c:pt>
                <c:pt idx="2400">
                  <c:v>54.743899999999996</c:v>
                </c:pt>
                <c:pt idx="2401">
                  <c:v>54.748600000000003</c:v>
                </c:pt>
                <c:pt idx="2402">
                  <c:v>54.753100000000003</c:v>
                </c:pt>
                <c:pt idx="2403">
                  <c:v>54.757800000000003</c:v>
                </c:pt>
                <c:pt idx="2404">
                  <c:v>54.762300000000003</c:v>
                </c:pt>
                <c:pt idx="2405">
                  <c:v>54.766500000000001</c:v>
                </c:pt>
                <c:pt idx="2406">
                  <c:v>54.771000000000001</c:v>
                </c:pt>
                <c:pt idx="2407">
                  <c:v>54.775399999999998</c:v>
                </c:pt>
                <c:pt idx="2408">
                  <c:v>54.779800000000002</c:v>
                </c:pt>
                <c:pt idx="2409">
                  <c:v>54.784199999999998</c:v>
                </c:pt>
                <c:pt idx="2410">
                  <c:v>54.784300000000002</c:v>
                </c:pt>
                <c:pt idx="2411">
                  <c:v>54.788600000000002</c:v>
                </c:pt>
                <c:pt idx="2412">
                  <c:v>54.792999999999999</c:v>
                </c:pt>
                <c:pt idx="2413">
                  <c:v>54.797699999999999</c:v>
                </c:pt>
                <c:pt idx="2414">
                  <c:v>54.802399999999999</c:v>
                </c:pt>
                <c:pt idx="2415">
                  <c:v>54.806899999999999</c:v>
                </c:pt>
                <c:pt idx="2416">
                  <c:v>54.811599999999999</c:v>
                </c:pt>
                <c:pt idx="2417">
                  <c:v>54.815899999999999</c:v>
                </c:pt>
                <c:pt idx="2418">
                  <c:v>54.820300000000003</c:v>
                </c:pt>
                <c:pt idx="2419">
                  <c:v>54.825000000000003</c:v>
                </c:pt>
                <c:pt idx="2420">
                  <c:v>54.8294</c:v>
                </c:pt>
                <c:pt idx="2421">
                  <c:v>54.829500000000003</c:v>
                </c:pt>
                <c:pt idx="2422">
                  <c:v>54.833799999999997</c:v>
                </c:pt>
                <c:pt idx="2423">
                  <c:v>54.838500000000003</c:v>
                </c:pt>
                <c:pt idx="2424">
                  <c:v>54.8429</c:v>
                </c:pt>
                <c:pt idx="2425">
                  <c:v>54.847499999999997</c:v>
                </c:pt>
                <c:pt idx="2426">
                  <c:v>54.8521</c:v>
                </c:pt>
                <c:pt idx="2427">
                  <c:v>54.856699999999996</c:v>
                </c:pt>
                <c:pt idx="2428">
                  <c:v>54.860900000000001</c:v>
                </c:pt>
                <c:pt idx="2429">
                  <c:v>54.865200000000002</c:v>
                </c:pt>
                <c:pt idx="2430">
                  <c:v>54.869700000000002</c:v>
                </c:pt>
                <c:pt idx="2431">
                  <c:v>54.873899999999999</c:v>
                </c:pt>
                <c:pt idx="2432">
                  <c:v>54.874000000000002</c:v>
                </c:pt>
                <c:pt idx="2433">
                  <c:v>54.878399999999999</c:v>
                </c:pt>
                <c:pt idx="2434">
                  <c:v>54.882899999999999</c:v>
                </c:pt>
                <c:pt idx="2435">
                  <c:v>54.887099999999997</c:v>
                </c:pt>
                <c:pt idx="2436">
                  <c:v>54.891800000000003</c:v>
                </c:pt>
                <c:pt idx="2437">
                  <c:v>54.896299999999997</c:v>
                </c:pt>
                <c:pt idx="2438">
                  <c:v>54.900799999999997</c:v>
                </c:pt>
                <c:pt idx="2439">
                  <c:v>54.905200000000001</c:v>
                </c:pt>
                <c:pt idx="2440">
                  <c:v>54.909399999999998</c:v>
                </c:pt>
                <c:pt idx="2441">
                  <c:v>54.913600000000002</c:v>
                </c:pt>
                <c:pt idx="2442">
                  <c:v>54.9178</c:v>
                </c:pt>
                <c:pt idx="2443">
                  <c:v>54.917900000000003</c:v>
                </c:pt>
                <c:pt idx="2444">
                  <c:v>54.9221</c:v>
                </c:pt>
                <c:pt idx="2445">
                  <c:v>54.926299999999998</c:v>
                </c:pt>
                <c:pt idx="2446">
                  <c:v>54.930599999999998</c:v>
                </c:pt>
                <c:pt idx="2447">
                  <c:v>54.934800000000003</c:v>
                </c:pt>
                <c:pt idx="2448">
                  <c:v>54.939</c:v>
                </c:pt>
                <c:pt idx="2449">
                  <c:v>54.943300000000001</c:v>
                </c:pt>
                <c:pt idx="2450">
                  <c:v>54.947499999999998</c:v>
                </c:pt>
                <c:pt idx="2451">
                  <c:v>54.951700000000002</c:v>
                </c:pt>
                <c:pt idx="2452">
                  <c:v>54.956000000000003</c:v>
                </c:pt>
                <c:pt idx="2453">
                  <c:v>54.960099999999997</c:v>
                </c:pt>
                <c:pt idx="2454">
                  <c:v>54.9602</c:v>
                </c:pt>
                <c:pt idx="2455">
                  <c:v>54.964500000000001</c:v>
                </c:pt>
                <c:pt idx="2456">
                  <c:v>54.968699999999998</c:v>
                </c:pt>
                <c:pt idx="2457">
                  <c:v>54.972900000000003</c:v>
                </c:pt>
                <c:pt idx="2458">
                  <c:v>54.977200000000003</c:v>
                </c:pt>
                <c:pt idx="2459">
                  <c:v>54.981400000000001</c:v>
                </c:pt>
                <c:pt idx="2460">
                  <c:v>54.985599999999998</c:v>
                </c:pt>
                <c:pt idx="2461">
                  <c:v>54.989899999999999</c:v>
                </c:pt>
                <c:pt idx="2462">
                  <c:v>54.994100000000003</c:v>
                </c:pt>
                <c:pt idx="2463">
                  <c:v>54.9983</c:v>
                </c:pt>
                <c:pt idx="2464">
                  <c:v>55.002499999999998</c:v>
                </c:pt>
                <c:pt idx="2465">
                  <c:v>55.002600000000001</c:v>
                </c:pt>
                <c:pt idx="2466">
                  <c:v>55.006799999999998</c:v>
                </c:pt>
                <c:pt idx="2467">
                  <c:v>55.011099999999999</c:v>
                </c:pt>
                <c:pt idx="2468">
                  <c:v>55.015300000000003</c:v>
                </c:pt>
                <c:pt idx="2469">
                  <c:v>55.019500000000001</c:v>
                </c:pt>
                <c:pt idx="2470">
                  <c:v>55.023800000000001</c:v>
                </c:pt>
                <c:pt idx="2471">
                  <c:v>55.027999999999999</c:v>
                </c:pt>
                <c:pt idx="2472">
                  <c:v>55.032200000000003</c:v>
                </c:pt>
                <c:pt idx="2473">
                  <c:v>55.036499999999997</c:v>
                </c:pt>
                <c:pt idx="2474">
                  <c:v>55.040700000000001</c:v>
                </c:pt>
                <c:pt idx="2475">
                  <c:v>55.044899999999998</c:v>
                </c:pt>
                <c:pt idx="2476">
                  <c:v>55.044899999999998</c:v>
                </c:pt>
                <c:pt idx="2477">
                  <c:v>55.049199999999999</c:v>
                </c:pt>
                <c:pt idx="2478">
                  <c:v>55.053400000000003</c:v>
                </c:pt>
                <c:pt idx="2479">
                  <c:v>55.057699999999997</c:v>
                </c:pt>
                <c:pt idx="2480">
                  <c:v>55.061900000000001</c:v>
                </c:pt>
                <c:pt idx="2481">
                  <c:v>55.066099999999999</c:v>
                </c:pt>
                <c:pt idx="2482">
                  <c:v>55.069800000000001</c:v>
                </c:pt>
                <c:pt idx="2483">
                  <c:v>55.0732</c:v>
                </c:pt>
                <c:pt idx="2484">
                  <c:v>55.077399999999997</c:v>
                </c:pt>
                <c:pt idx="2485">
                  <c:v>55.080399999999997</c:v>
                </c:pt>
                <c:pt idx="2486">
                  <c:v>55.084200000000003</c:v>
                </c:pt>
                <c:pt idx="2487">
                  <c:v>55.084299999999999</c:v>
                </c:pt>
                <c:pt idx="2488">
                  <c:v>55.088500000000003</c:v>
                </c:pt>
                <c:pt idx="2489">
                  <c:v>55.090800000000002</c:v>
                </c:pt>
                <c:pt idx="2490">
                  <c:v>55.094000000000001</c:v>
                </c:pt>
                <c:pt idx="2491">
                  <c:v>55.096800000000002</c:v>
                </c:pt>
                <c:pt idx="2492">
                  <c:v>55.099600000000002</c:v>
                </c:pt>
                <c:pt idx="2493">
                  <c:v>55.102899999999998</c:v>
                </c:pt>
                <c:pt idx="2494">
                  <c:v>55.105499999999999</c:v>
                </c:pt>
                <c:pt idx="2495">
                  <c:v>55.108899999999998</c:v>
                </c:pt>
                <c:pt idx="2496">
                  <c:v>55.110999999999997</c:v>
                </c:pt>
                <c:pt idx="2497">
                  <c:v>55.113599999999998</c:v>
                </c:pt>
                <c:pt idx="2498">
                  <c:v>55.113599999999998</c:v>
                </c:pt>
                <c:pt idx="2499">
                  <c:v>55.116399999999999</c:v>
                </c:pt>
                <c:pt idx="2500">
                  <c:v>55.119300000000003</c:v>
                </c:pt>
                <c:pt idx="2501">
                  <c:v>55.122</c:v>
                </c:pt>
                <c:pt idx="2502">
                  <c:v>55.124400000000001</c:v>
                </c:pt>
                <c:pt idx="2503">
                  <c:v>55.127200000000002</c:v>
                </c:pt>
                <c:pt idx="2504">
                  <c:v>55.1297</c:v>
                </c:pt>
                <c:pt idx="2505">
                  <c:v>55.131999999999998</c:v>
                </c:pt>
                <c:pt idx="2506">
                  <c:v>55.134999999999998</c:v>
                </c:pt>
                <c:pt idx="2507">
                  <c:v>55.137</c:v>
                </c:pt>
                <c:pt idx="2508">
                  <c:v>55.1402</c:v>
                </c:pt>
                <c:pt idx="2509">
                  <c:v>55.140300000000003</c:v>
                </c:pt>
                <c:pt idx="2510">
                  <c:v>55.143500000000003</c:v>
                </c:pt>
                <c:pt idx="2511">
                  <c:v>55.145299999999999</c:v>
                </c:pt>
                <c:pt idx="2512">
                  <c:v>55.148499999999999</c:v>
                </c:pt>
                <c:pt idx="2513">
                  <c:v>55.150399999999998</c:v>
                </c:pt>
                <c:pt idx="2514">
                  <c:v>55.152000000000001</c:v>
                </c:pt>
                <c:pt idx="2515">
                  <c:v>55.1541</c:v>
                </c:pt>
                <c:pt idx="2516">
                  <c:v>55.156799999999997</c:v>
                </c:pt>
                <c:pt idx="2517">
                  <c:v>55.159700000000001</c:v>
                </c:pt>
                <c:pt idx="2518">
                  <c:v>55.162300000000002</c:v>
                </c:pt>
                <c:pt idx="2519">
                  <c:v>55.164999999999999</c:v>
                </c:pt>
                <c:pt idx="2520">
                  <c:v>55.164999999999999</c:v>
                </c:pt>
                <c:pt idx="2521">
                  <c:v>55.167700000000004</c:v>
                </c:pt>
                <c:pt idx="2522">
                  <c:v>55.169899999999998</c:v>
                </c:pt>
                <c:pt idx="2523">
                  <c:v>55.171900000000001</c:v>
                </c:pt>
                <c:pt idx="2524">
                  <c:v>55.174900000000001</c:v>
                </c:pt>
                <c:pt idx="2525">
                  <c:v>55.177999999999997</c:v>
                </c:pt>
                <c:pt idx="2526">
                  <c:v>55.1798</c:v>
                </c:pt>
                <c:pt idx="2527">
                  <c:v>55.181899999999999</c:v>
                </c:pt>
                <c:pt idx="2528">
                  <c:v>55.1843</c:v>
                </c:pt>
                <c:pt idx="2529">
                  <c:v>55.1875</c:v>
                </c:pt>
                <c:pt idx="2530">
                  <c:v>55.189599999999999</c:v>
                </c:pt>
                <c:pt idx="2531">
                  <c:v>55.189700000000002</c:v>
                </c:pt>
                <c:pt idx="2532">
                  <c:v>55.192599999999999</c:v>
                </c:pt>
                <c:pt idx="2533">
                  <c:v>55.195399999999999</c:v>
                </c:pt>
                <c:pt idx="2534">
                  <c:v>55.198999999999998</c:v>
                </c:pt>
                <c:pt idx="2535">
                  <c:v>55.201700000000002</c:v>
                </c:pt>
                <c:pt idx="2536">
                  <c:v>55.204599999999999</c:v>
                </c:pt>
                <c:pt idx="2537">
                  <c:v>55.208399999999997</c:v>
                </c:pt>
                <c:pt idx="2538">
                  <c:v>55.211599999999997</c:v>
                </c:pt>
                <c:pt idx="2539">
                  <c:v>55.215000000000003</c:v>
                </c:pt>
                <c:pt idx="2540">
                  <c:v>55.217700000000001</c:v>
                </c:pt>
                <c:pt idx="2541">
                  <c:v>55.220799999999997</c:v>
                </c:pt>
                <c:pt idx="2542">
                  <c:v>55.2209</c:v>
                </c:pt>
                <c:pt idx="2543">
                  <c:v>55.2239</c:v>
                </c:pt>
                <c:pt idx="2544">
                  <c:v>55.2271</c:v>
                </c:pt>
                <c:pt idx="2545">
                  <c:v>55.229900000000001</c:v>
                </c:pt>
                <c:pt idx="2546">
                  <c:v>55.232300000000002</c:v>
                </c:pt>
                <c:pt idx="2547">
                  <c:v>55.234499999999997</c:v>
                </c:pt>
                <c:pt idx="2548">
                  <c:v>55.237099999999998</c:v>
                </c:pt>
                <c:pt idx="2549">
                  <c:v>55.240600000000001</c:v>
                </c:pt>
                <c:pt idx="2550">
                  <c:v>55.2425</c:v>
                </c:pt>
                <c:pt idx="2551">
                  <c:v>55.245800000000003</c:v>
                </c:pt>
                <c:pt idx="2552">
                  <c:v>55.247799999999998</c:v>
                </c:pt>
                <c:pt idx="2553">
                  <c:v>55.247799999999998</c:v>
                </c:pt>
                <c:pt idx="2554">
                  <c:v>55.250999999999998</c:v>
                </c:pt>
                <c:pt idx="2555">
                  <c:v>55.253399999999999</c:v>
                </c:pt>
                <c:pt idx="2556">
                  <c:v>55.256500000000003</c:v>
                </c:pt>
                <c:pt idx="2557">
                  <c:v>55.258600000000001</c:v>
                </c:pt>
                <c:pt idx="2558">
                  <c:v>55.261099999999999</c:v>
                </c:pt>
                <c:pt idx="2559">
                  <c:v>55.264200000000002</c:v>
                </c:pt>
                <c:pt idx="2560">
                  <c:v>55.265300000000003</c:v>
                </c:pt>
                <c:pt idx="2561">
                  <c:v>55.268599999999999</c:v>
                </c:pt>
                <c:pt idx="2562">
                  <c:v>55.271999999999998</c:v>
                </c:pt>
                <c:pt idx="2563">
                  <c:v>55.273699999999998</c:v>
                </c:pt>
                <c:pt idx="2564">
                  <c:v>55.273699999999998</c:v>
                </c:pt>
                <c:pt idx="2565">
                  <c:v>55.2759</c:v>
                </c:pt>
                <c:pt idx="2566">
                  <c:v>55.278799999999997</c:v>
                </c:pt>
                <c:pt idx="2567">
                  <c:v>55.281799999999997</c:v>
                </c:pt>
                <c:pt idx="2568">
                  <c:v>55.2851</c:v>
                </c:pt>
                <c:pt idx="2569">
                  <c:v>55.2883</c:v>
                </c:pt>
                <c:pt idx="2570">
                  <c:v>55.291499999999999</c:v>
                </c:pt>
                <c:pt idx="2571">
                  <c:v>55.292999999999999</c:v>
                </c:pt>
                <c:pt idx="2572">
                  <c:v>55.296300000000002</c:v>
                </c:pt>
                <c:pt idx="2573">
                  <c:v>55.299300000000002</c:v>
                </c:pt>
                <c:pt idx="2574">
                  <c:v>55.302900000000001</c:v>
                </c:pt>
                <c:pt idx="2575">
                  <c:v>55.302900000000001</c:v>
                </c:pt>
                <c:pt idx="2576">
                  <c:v>55.305</c:v>
                </c:pt>
                <c:pt idx="2577">
                  <c:v>55.308300000000003</c:v>
                </c:pt>
                <c:pt idx="2578">
                  <c:v>55.311700000000002</c:v>
                </c:pt>
                <c:pt idx="2579">
                  <c:v>55.314399999999999</c:v>
                </c:pt>
                <c:pt idx="2580">
                  <c:v>55.316899999999997</c:v>
                </c:pt>
                <c:pt idx="2581">
                  <c:v>55.3202</c:v>
                </c:pt>
                <c:pt idx="2582">
                  <c:v>55.323099999999997</c:v>
                </c:pt>
                <c:pt idx="2583">
                  <c:v>55.325800000000001</c:v>
                </c:pt>
                <c:pt idx="2584">
                  <c:v>55.328600000000002</c:v>
                </c:pt>
                <c:pt idx="2585">
                  <c:v>55.331800000000001</c:v>
                </c:pt>
                <c:pt idx="2586">
                  <c:v>55.331800000000001</c:v>
                </c:pt>
                <c:pt idx="2587">
                  <c:v>55.334499999999998</c:v>
                </c:pt>
                <c:pt idx="2588">
                  <c:v>55.336599999999997</c:v>
                </c:pt>
                <c:pt idx="2589">
                  <c:v>55.339399999999998</c:v>
                </c:pt>
                <c:pt idx="2590">
                  <c:v>55.342300000000002</c:v>
                </c:pt>
                <c:pt idx="2591">
                  <c:v>55.344499999999996</c:v>
                </c:pt>
                <c:pt idx="2592">
                  <c:v>55.3476</c:v>
                </c:pt>
                <c:pt idx="2593">
                  <c:v>55.3508</c:v>
                </c:pt>
                <c:pt idx="2594">
                  <c:v>55.353700000000003</c:v>
                </c:pt>
                <c:pt idx="2595">
                  <c:v>55.356000000000002</c:v>
                </c:pt>
                <c:pt idx="2596">
                  <c:v>55.358800000000002</c:v>
                </c:pt>
                <c:pt idx="2597">
                  <c:v>55.358800000000002</c:v>
                </c:pt>
                <c:pt idx="2598">
                  <c:v>55.361899999999999</c:v>
                </c:pt>
                <c:pt idx="2599">
                  <c:v>55.365200000000002</c:v>
                </c:pt>
                <c:pt idx="2600">
                  <c:v>55.368699999999997</c:v>
                </c:pt>
                <c:pt idx="2601">
                  <c:v>55.371099999999998</c:v>
                </c:pt>
                <c:pt idx="2602">
                  <c:v>55.372999999999998</c:v>
                </c:pt>
                <c:pt idx="2603">
                  <c:v>55.375999999999998</c:v>
                </c:pt>
                <c:pt idx="2604">
                  <c:v>55.378399999999999</c:v>
                </c:pt>
                <c:pt idx="2605">
                  <c:v>55.381700000000002</c:v>
                </c:pt>
                <c:pt idx="2606">
                  <c:v>55.384999999999998</c:v>
                </c:pt>
                <c:pt idx="2607">
                  <c:v>55.386899999999997</c:v>
                </c:pt>
                <c:pt idx="2608">
                  <c:v>55.386899999999997</c:v>
                </c:pt>
                <c:pt idx="2609">
                  <c:v>55.389800000000001</c:v>
                </c:pt>
                <c:pt idx="2610">
                  <c:v>55.393099999999997</c:v>
                </c:pt>
                <c:pt idx="2611">
                  <c:v>55.3962</c:v>
                </c:pt>
                <c:pt idx="2612">
                  <c:v>55.398499999999999</c:v>
                </c:pt>
                <c:pt idx="2613">
                  <c:v>55.401499999999999</c:v>
                </c:pt>
                <c:pt idx="2614">
                  <c:v>55.404200000000003</c:v>
                </c:pt>
                <c:pt idx="2615">
                  <c:v>55.4071</c:v>
                </c:pt>
                <c:pt idx="2616">
                  <c:v>55.410800000000002</c:v>
                </c:pt>
                <c:pt idx="2617">
                  <c:v>55.4129</c:v>
                </c:pt>
                <c:pt idx="2618">
                  <c:v>55.415700000000001</c:v>
                </c:pt>
                <c:pt idx="2619">
                  <c:v>55.415799999999997</c:v>
                </c:pt>
                <c:pt idx="2620">
                  <c:v>55.418999999999997</c:v>
                </c:pt>
                <c:pt idx="2621">
                  <c:v>55.422199999999997</c:v>
                </c:pt>
                <c:pt idx="2622">
                  <c:v>55.424999999999997</c:v>
                </c:pt>
                <c:pt idx="2623">
                  <c:v>55.427300000000002</c:v>
                </c:pt>
                <c:pt idx="2624">
                  <c:v>55.429900000000004</c:v>
                </c:pt>
                <c:pt idx="2625">
                  <c:v>55.432600000000001</c:v>
                </c:pt>
                <c:pt idx="2626">
                  <c:v>55.4358</c:v>
                </c:pt>
                <c:pt idx="2627">
                  <c:v>55.437899999999999</c:v>
                </c:pt>
                <c:pt idx="2628">
                  <c:v>55.441299999999998</c:v>
                </c:pt>
                <c:pt idx="2629">
                  <c:v>55.442900000000002</c:v>
                </c:pt>
                <c:pt idx="2630">
                  <c:v>55.442999999999998</c:v>
                </c:pt>
                <c:pt idx="2631">
                  <c:v>55.446300000000001</c:v>
                </c:pt>
                <c:pt idx="2632">
                  <c:v>55.449100000000001</c:v>
                </c:pt>
                <c:pt idx="2633">
                  <c:v>55.452399999999997</c:v>
                </c:pt>
                <c:pt idx="2634">
                  <c:v>55.454999999999998</c:v>
                </c:pt>
                <c:pt idx="2635">
                  <c:v>55.4572</c:v>
                </c:pt>
                <c:pt idx="2636">
                  <c:v>55.460900000000002</c:v>
                </c:pt>
                <c:pt idx="2637">
                  <c:v>55.464500000000001</c:v>
                </c:pt>
                <c:pt idx="2638">
                  <c:v>55.466900000000003</c:v>
                </c:pt>
                <c:pt idx="2639">
                  <c:v>55.469299999999997</c:v>
                </c:pt>
                <c:pt idx="2640">
                  <c:v>55.471899999999998</c:v>
                </c:pt>
                <c:pt idx="2641">
                  <c:v>55.472000000000001</c:v>
                </c:pt>
                <c:pt idx="2642">
                  <c:v>55.475099999999998</c:v>
                </c:pt>
                <c:pt idx="2643">
                  <c:v>55.477400000000003</c:v>
                </c:pt>
                <c:pt idx="2644">
                  <c:v>55.480200000000004</c:v>
                </c:pt>
                <c:pt idx="2645">
                  <c:v>55.483499999999999</c:v>
                </c:pt>
                <c:pt idx="2646">
                  <c:v>55.4861</c:v>
                </c:pt>
                <c:pt idx="2647">
                  <c:v>55.488300000000002</c:v>
                </c:pt>
                <c:pt idx="2648">
                  <c:v>55.491700000000002</c:v>
                </c:pt>
                <c:pt idx="2649">
                  <c:v>55.494999999999997</c:v>
                </c:pt>
                <c:pt idx="2650">
                  <c:v>55.496600000000001</c:v>
                </c:pt>
                <c:pt idx="2651">
                  <c:v>55.499000000000002</c:v>
                </c:pt>
                <c:pt idx="2652">
                  <c:v>55.499000000000002</c:v>
                </c:pt>
                <c:pt idx="2653">
                  <c:v>55.502499999999998</c:v>
                </c:pt>
                <c:pt idx="2654">
                  <c:v>55.506</c:v>
                </c:pt>
                <c:pt idx="2655">
                  <c:v>55.506999999999998</c:v>
                </c:pt>
                <c:pt idx="2656">
                  <c:v>55.509799999999998</c:v>
                </c:pt>
                <c:pt idx="2657">
                  <c:v>55.513500000000001</c:v>
                </c:pt>
                <c:pt idx="2658">
                  <c:v>55.516300000000001</c:v>
                </c:pt>
                <c:pt idx="2659">
                  <c:v>55.518599999999999</c:v>
                </c:pt>
                <c:pt idx="2660">
                  <c:v>55.520899999999997</c:v>
                </c:pt>
                <c:pt idx="2661">
                  <c:v>55.524999999999999</c:v>
                </c:pt>
                <c:pt idx="2662">
                  <c:v>55.527299999999997</c:v>
                </c:pt>
                <c:pt idx="2663">
                  <c:v>55.527299999999997</c:v>
                </c:pt>
                <c:pt idx="2664">
                  <c:v>55.528199999999998</c:v>
                </c:pt>
                <c:pt idx="2665">
                  <c:v>55.531199999999998</c:v>
                </c:pt>
                <c:pt idx="2666">
                  <c:v>55.535299999999999</c:v>
                </c:pt>
                <c:pt idx="2667">
                  <c:v>55.538600000000002</c:v>
                </c:pt>
                <c:pt idx="2668">
                  <c:v>55.540799999999997</c:v>
                </c:pt>
                <c:pt idx="2669">
                  <c:v>55.543900000000001</c:v>
                </c:pt>
                <c:pt idx="2670">
                  <c:v>55.546799999999998</c:v>
                </c:pt>
                <c:pt idx="2671">
                  <c:v>55.549599999999998</c:v>
                </c:pt>
                <c:pt idx="2672">
                  <c:v>55.552300000000002</c:v>
                </c:pt>
                <c:pt idx="2673">
                  <c:v>55.555500000000002</c:v>
                </c:pt>
                <c:pt idx="2674">
                  <c:v>55.555500000000002</c:v>
                </c:pt>
                <c:pt idx="2675">
                  <c:v>55.5578</c:v>
                </c:pt>
                <c:pt idx="2676">
                  <c:v>55.559699999999999</c:v>
                </c:pt>
                <c:pt idx="2677">
                  <c:v>55.5623</c:v>
                </c:pt>
                <c:pt idx="2678">
                  <c:v>55.565600000000003</c:v>
                </c:pt>
                <c:pt idx="2679">
                  <c:v>55.567999999999998</c:v>
                </c:pt>
                <c:pt idx="2680">
                  <c:v>55.570500000000003</c:v>
                </c:pt>
                <c:pt idx="2681">
                  <c:v>55.574100000000001</c:v>
                </c:pt>
                <c:pt idx="2682">
                  <c:v>55.576999999999998</c:v>
                </c:pt>
                <c:pt idx="2683">
                  <c:v>55.579099999999997</c:v>
                </c:pt>
                <c:pt idx="2684">
                  <c:v>55.582799999999999</c:v>
                </c:pt>
                <c:pt idx="2685">
                  <c:v>55.582900000000002</c:v>
                </c:pt>
                <c:pt idx="2686">
                  <c:v>55.586199999999998</c:v>
                </c:pt>
                <c:pt idx="2687">
                  <c:v>55.5884</c:v>
                </c:pt>
                <c:pt idx="2688">
                  <c:v>55.590699999999998</c:v>
                </c:pt>
                <c:pt idx="2689">
                  <c:v>55.593699999999998</c:v>
                </c:pt>
                <c:pt idx="2690">
                  <c:v>55.596600000000002</c:v>
                </c:pt>
                <c:pt idx="2691">
                  <c:v>55.599200000000003</c:v>
                </c:pt>
                <c:pt idx="2692">
                  <c:v>55.6008</c:v>
                </c:pt>
                <c:pt idx="2693">
                  <c:v>55.603000000000002</c:v>
                </c:pt>
                <c:pt idx="2694">
                  <c:v>55.606900000000003</c:v>
                </c:pt>
                <c:pt idx="2695">
                  <c:v>55.609499999999997</c:v>
                </c:pt>
                <c:pt idx="2696">
                  <c:v>55.6096</c:v>
                </c:pt>
                <c:pt idx="2697">
                  <c:v>55.610999999999997</c:v>
                </c:pt>
                <c:pt idx="2698">
                  <c:v>55.613700000000001</c:v>
                </c:pt>
                <c:pt idx="2699">
                  <c:v>55.617400000000004</c:v>
                </c:pt>
                <c:pt idx="2700">
                  <c:v>55.6203</c:v>
                </c:pt>
                <c:pt idx="2701">
                  <c:v>55.622199999999999</c:v>
                </c:pt>
                <c:pt idx="2702">
                  <c:v>55.625399999999999</c:v>
                </c:pt>
                <c:pt idx="2703">
                  <c:v>55.628</c:v>
                </c:pt>
                <c:pt idx="2704">
                  <c:v>55.629100000000001</c:v>
                </c:pt>
                <c:pt idx="2705">
                  <c:v>55.631700000000002</c:v>
                </c:pt>
                <c:pt idx="2706">
                  <c:v>55.633800000000001</c:v>
                </c:pt>
                <c:pt idx="2707">
                  <c:v>55.633800000000001</c:v>
                </c:pt>
                <c:pt idx="2708">
                  <c:v>55.636200000000002</c:v>
                </c:pt>
                <c:pt idx="2709">
                  <c:v>55.639600000000002</c:v>
                </c:pt>
                <c:pt idx="2710">
                  <c:v>55.642099999999999</c:v>
                </c:pt>
                <c:pt idx="2711">
                  <c:v>55.644500000000001</c:v>
                </c:pt>
                <c:pt idx="2712">
                  <c:v>55.6477</c:v>
                </c:pt>
                <c:pt idx="2713">
                  <c:v>55.650199999999998</c:v>
                </c:pt>
                <c:pt idx="2714">
                  <c:v>55.6524</c:v>
                </c:pt>
                <c:pt idx="2715">
                  <c:v>55.654899999999998</c:v>
                </c:pt>
                <c:pt idx="2716">
                  <c:v>55.6584</c:v>
                </c:pt>
                <c:pt idx="2717">
                  <c:v>55.660800000000002</c:v>
                </c:pt>
                <c:pt idx="2718">
                  <c:v>55.660899999999998</c:v>
                </c:pt>
                <c:pt idx="2719">
                  <c:v>55.662799999999997</c:v>
                </c:pt>
                <c:pt idx="2720">
                  <c:v>55.6648</c:v>
                </c:pt>
                <c:pt idx="2721">
                  <c:v>55.667700000000004</c:v>
                </c:pt>
                <c:pt idx="2722">
                  <c:v>55.670900000000003</c:v>
                </c:pt>
                <c:pt idx="2723">
                  <c:v>55.6736</c:v>
                </c:pt>
                <c:pt idx="2724">
                  <c:v>55.676200000000001</c:v>
                </c:pt>
                <c:pt idx="2725">
                  <c:v>55.678400000000003</c:v>
                </c:pt>
                <c:pt idx="2726">
                  <c:v>55.680500000000002</c:v>
                </c:pt>
                <c:pt idx="2727">
                  <c:v>55.683599999999998</c:v>
                </c:pt>
                <c:pt idx="2728">
                  <c:v>55.686399999999999</c:v>
                </c:pt>
                <c:pt idx="2729">
                  <c:v>55.686399999999999</c:v>
                </c:pt>
                <c:pt idx="2730">
                  <c:v>55.689500000000002</c:v>
                </c:pt>
                <c:pt idx="2731">
                  <c:v>55.692799999999998</c:v>
                </c:pt>
                <c:pt idx="2732">
                  <c:v>55.694800000000001</c:v>
                </c:pt>
                <c:pt idx="2733">
                  <c:v>55.697600000000001</c:v>
                </c:pt>
                <c:pt idx="2734">
                  <c:v>55.699399999999997</c:v>
                </c:pt>
                <c:pt idx="2735">
                  <c:v>55.702300000000001</c:v>
                </c:pt>
                <c:pt idx="2736">
                  <c:v>55.704999999999998</c:v>
                </c:pt>
                <c:pt idx="2737">
                  <c:v>55.707299999999996</c:v>
                </c:pt>
                <c:pt idx="2738">
                  <c:v>55.709200000000003</c:v>
                </c:pt>
                <c:pt idx="2739">
                  <c:v>55.7119</c:v>
                </c:pt>
                <c:pt idx="2740">
                  <c:v>55.7119</c:v>
                </c:pt>
                <c:pt idx="2741">
                  <c:v>55.714599999999997</c:v>
                </c:pt>
                <c:pt idx="2742">
                  <c:v>55.717300000000002</c:v>
                </c:pt>
                <c:pt idx="2743">
                  <c:v>55.719700000000003</c:v>
                </c:pt>
                <c:pt idx="2744">
                  <c:v>55.721299999999999</c:v>
                </c:pt>
                <c:pt idx="2745">
                  <c:v>55.724200000000003</c:v>
                </c:pt>
                <c:pt idx="2746">
                  <c:v>55.727499999999999</c:v>
                </c:pt>
                <c:pt idx="2747">
                  <c:v>55.7301</c:v>
                </c:pt>
                <c:pt idx="2748">
                  <c:v>55.732500000000002</c:v>
                </c:pt>
                <c:pt idx="2749">
                  <c:v>55.736199999999997</c:v>
                </c:pt>
                <c:pt idx="2750">
                  <c:v>55.7378</c:v>
                </c:pt>
                <c:pt idx="2751">
                  <c:v>55.7378</c:v>
                </c:pt>
                <c:pt idx="2752">
                  <c:v>55.740499999999997</c:v>
                </c:pt>
                <c:pt idx="2753">
                  <c:v>55.742899999999999</c:v>
                </c:pt>
                <c:pt idx="2754">
                  <c:v>55.745800000000003</c:v>
                </c:pt>
                <c:pt idx="2755">
                  <c:v>55.747799999999998</c:v>
                </c:pt>
                <c:pt idx="2756">
                  <c:v>55.750700000000002</c:v>
                </c:pt>
                <c:pt idx="2757">
                  <c:v>55.753300000000003</c:v>
                </c:pt>
                <c:pt idx="2758">
                  <c:v>55.756500000000003</c:v>
                </c:pt>
                <c:pt idx="2759">
                  <c:v>55.758699999999997</c:v>
                </c:pt>
                <c:pt idx="2760">
                  <c:v>55.761000000000003</c:v>
                </c:pt>
                <c:pt idx="2761">
                  <c:v>55.762300000000003</c:v>
                </c:pt>
                <c:pt idx="2762">
                  <c:v>55.762300000000003</c:v>
                </c:pt>
                <c:pt idx="2763">
                  <c:v>55.764600000000002</c:v>
                </c:pt>
                <c:pt idx="2764">
                  <c:v>55.768000000000001</c:v>
                </c:pt>
                <c:pt idx="2765">
                  <c:v>55.7712</c:v>
                </c:pt>
                <c:pt idx="2766">
                  <c:v>55.773099999999999</c:v>
                </c:pt>
                <c:pt idx="2767">
                  <c:v>55.775599999999997</c:v>
                </c:pt>
                <c:pt idx="2768">
                  <c:v>55.777700000000003</c:v>
                </c:pt>
                <c:pt idx="2769">
                  <c:v>55.779000000000003</c:v>
                </c:pt>
                <c:pt idx="2770">
                  <c:v>55.7821</c:v>
                </c:pt>
                <c:pt idx="2771">
                  <c:v>55.7834</c:v>
                </c:pt>
                <c:pt idx="2772">
                  <c:v>55.785400000000003</c:v>
                </c:pt>
                <c:pt idx="2773">
                  <c:v>55.785499999999999</c:v>
                </c:pt>
                <c:pt idx="2774">
                  <c:v>55.787599999999998</c:v>
                </c:pt>
                <c:pt idx="2775">
                  <c:v>55.7896</c:v>
                </c:pt>
                <c:pt idx="2776">
                  <c:v>55.790500000000002</c:v>
                </c:pt>
                <c:pt idx="2777">
                  <c:v>55.793300000000002</c:v>
                </c:pt>
                <c:pt idx="2778">
                  <c:v>55.796199999999999</c:v>
                </c:pt>
                <c:pt idx="2779">
                  <c:v>55.798099999999998</c:v>
                </c:pt>
                <c:pt idx="2780">
                  <c:v>55.8</c:v>
                </c:pt>
                <c:pt idx="2781">
                  <c:v>55.801900000000003</c:v>
                </c:pt>
                <c:pt idx="2782">
                  <c:v>55.804400000000001</c:v>
                </c:pt>
                <c:pt idx="2783">
                  <c:v>55.806899999999999</c:v>
                </c:pt>
                <c:pt idx="2784">
                  <c:v>55.806899999999999</c:v>
                </c:pt>
                <c:pt idx="2785">
                  <c:v>55.8095</c:v>
                </c:pt>
                <c:pt idx="2786">
                  <c:v>55.811500000000002</c:v>
                </c:pt>
                <c:pt idx="2787">
                  <c:v>55.813699999999997</c:v>
                </c:pt>
                <c:pt idx="2788">
                  <c:v>55.815100000000001</c:v>
                </c:pt>
                <c:pt idx="2789">
                  <c:v>55.817300000000003</c:v>
                </c:pt>
                <c:pt idx="2790">
                  <c:v>55.820399999999999</c:v>
                </c:pt>
                <c:pt idx="2791">
                  <c:v>55.822299999999998</c:v>
                </c:pt>
                <c:pt idx="2792">
                  <c:v>55.823799999999999</c:v>
                </c:pt>
                <c:pt idx="2793">
                  <c:v>55.8249</c:v>
                </c:pt>
                <c:pt idx="2794">
                  <c:v>55.827100000000002</c:v>
                </c:pt>
                <c:pt idx="2795">
                  <c:v>55.827199999999998</c:v>
                </c:pt>
                <c:pt idx="2796">
                  <c:v>55.829099999999997</c:v>
                </c:pt>
                <c:pt idx="2797">
                  <c:v>55.831400000000002</c:v>
                </c:pt>
                <c:pt idx="2798">
                  <c:v>55.833599999999997</c:v>
                </c:pt>
                <c:pt idx="2799">
                  <c:v>55.835500000000003</c:v>
                </c:pt>
                <c:pt idx="2800">
                  <c:v>55.8371</c:v>
                </c:pt>
                <c:pt idx="2801">
                  <c:v>55.838500000000003</c:v>
                </c:pt>
                <c:pt idx="2802">
                  <c:v>55.841000000000001</c:v>
                </c:pt>
                <c:pt idx="2803">
                  <c:v>55.843299999999999</c:v>
                </c:pt>
                <c:pt idx="2804">
                  <c:v>55.844700000000003</c:v>
                </c:pt>
                <c:pt idx="2805">
                  <c:v>55.847900000000003</c:v>
                </c:pt>
                <c:pt idx="2806">
                  <c:v>55.847900000000003</c:v>
                </c:pt>
                <c:pt idx="2807">
                  <c:v>55.849800000000002</c:v>
                </c:pt>
                <c:pt idx="2808">
                  <c:v>55.852200000000003</c:v>
                </c:pt>
                <c:pt idx="2809">
                  <c:v>55.854599999999998</c:v>
                </c:pt>
                <c:pt idx="2810">
                  <c:v>55.856400000000001</c:v>
                </c:pt>
                <c:pt idx="2811">
                  <c:v>55.8583</c:v>
                </c:pt>
                <c:pt idx="2812">
                  <c:v>55.8613</c:v>
                </c:pt>
                <c:pt idx="2813">
                  <c:v>55.8628</c:v>
                </c:pt>
                <c:pt idx="2814">
                  <c:v>55.864800000000002</c:v>
                </c:pt>
                <c:pt idx="2815">
                  <c:v>55.865400000000001</c:v>
                </c:pt>
                <c:pt idx="2816">
                  <c:v>55.868099999999998</c:v>
                </c:pt>
                <c:pt idx="2817">
                  <c:v>55.868099999999998</c:v>
                </c:pt>
                <c:pt idx="2818">
                  <c:v>55.869599999999998</c:v>
                </c:pt>
                <c:pt idx="2819">
                  <c:v>55.8705</c:v>
                </c:pt>
                <c:pt idx="2820">
                  <c:v>55.872199999999999</c:v>
                </c:pt>
                <c:pt idx="2821">
                  <c:v>55.874099999999999</c:v>
                </c:pt>
                <c:pt idx="2822">
                  <c:v>55.876199999999997</c:v>
                </c:pt>
                <c:pt idx="2823">
                  <c:v>55.878399999999999</c:v>
                </c:pt>
                <c:pt idx="2824">
                  <c:v>55.880099999999999</c:v>
                </c:pt>
                <c:pt idx="2825">
                  <c:v>55.881799999999998</c:v>
                </c:pt>
                <c:pt idx="2826">
                  <c:v>55.883499999999998</c:v>
                </c:pt>
                <c:pt idx="2827">
                  <c:v>55.8857</c:v>
                </c:pt>
                <c:pt idx="2828">
                  <c:v>55.8857</c:v>
                </c:pt>
                <c:pt idx="2829">
                  <c:v>55.887300000000003</c:v>
                </c:pt>
                <c:pt idx="2830">
                  <c:v>55.888500000000001</c:v>
                </c:pt>
                <c:pt idx="2831">
                  <c:v>55.890300000000003</c:v>
                </c:pt>
                <c:pt idx="2832">
                  <c:v>55.892000000000003</c:v>
                </c:pt>
                <c:pt idx="2833">
                  <c:v>55.8947</c:v>
                </c:pt>
                <c:pt idx="2834">
                  <c:v>55.896099999999997</c:v>
                </c:pt>
                <c:pt idx="2835">
                  <c:v>55.897100000000002</c:v>
                </c:pt>
                <c:pt idx="2836">
                  <c:v>55.8992</c:v>
                </c:pt>
                <c:pt idx="2837">
                  <c:v>55.901000000000003</c:v>
                </c:pt>
                <c:pt idx="2838">
                  <c:v>55.902099999999997</c:v>
                </c:pt>
                <c:pt idx="2839">
                  <c:v>55.902099999999997</c:v>
                </c:pt>
                <c:pt idx="2840">
                  <c:v>55.903700000000001</c:v>
                </c:pt>
                <c:pt idx="2841">
                  <c:v>55.904899999999998</c:v>
                </c:pt>
                <c:pt idx="2842">
                  <c:v>55.906599999999997</c:v>
                </c:pt>
                <c:pt idx="2843">
                  <c:v>55.908299999999997</c:v>
                </c:pt>
                <c:pt idx="2844">
                  <c:v>55.910400000000003</c:v>
                </c:pt>
                <c:pt idx="2845">
                  <c:v>55.912300000000002</c:v>
                </c:pt>
                <c:pt idx="2846">
                  <c:v>55.914099999999998</c:v>
                </c:pt>
                <c:pt idx="2847">
                  <c:v>55.915300000000002</c:v>
                </c:pt>
                <c:pt idx="2848">
                  <c:v>55.916800000000002</c:v>
                </c:pt>
                <c:pt idx="2849">
                  <c:v>55.918999999999997</c:v>
                </c:pt>
                <c:pt idx="2850">
                  <c:v>55.9191</c:v>
                </c:pt>
                <c:pt idx="2851">
                  <c:v>55.921799999999998</c:v>
                </c:pt>
                <c:pt idx="2852">
                  <c:v>55.923400000000001</c:v>
                </c:pt>
                <c:pt idx="2853">
                  <c:v>55.924199999999999</c:v>
                </c:pt>
                <c:pt idx="2854">
                  <c:v>55.924799999999998</c:v>
                </c:pt>
                <c:pt idx="2855">
                  <c:v>55.927199999999999</c:v>
                </c:pt>
                <c:pt idx="2856">
                  <c:v>55.929400000000001</c:v>
                </c:pt>
                <c:pt idx="2857">
                  <c:v>55.929400000000001</c:v>
                </c:pt>
                <c:pt idx="2858">
                  <c:v>55.930999999999997</c:v>
                </c:pt>
                <c:pt idx="2859">
                  <c:v>55.933300000000003</c:v>
                </c:pt>
                <c:pt idx="2860">
                  <c:v>55.934100000000001</c:v>
                </c:pt>
                <c:pt idx="2861">
                  <c:v>55.934100000000001</c:v>
                </c:pt>
                <c:pt idx="2862">
                  <c:v>55.935499999999998</c:v>
                </c:pt>
                <c:pt idx="2863">
                  <c:v>55.936500000000002</c:v>
                </c:pt>
                <c:pt idx="2864">
                  <c:v>55.938600000000001</c:v>
                </c:pt>
                <c:pt idx="2865">
                  <c:v>55.941499999999998</c:v>
                </c:pt>
                <c:pt idx="2866">
                  <c:v>55.944000000000003</c:v>
                </c:pt>
                <c:pt idx="2867">
                  <c:v>55.944800000000001</c:v>
                </c:pt>
                <c:pt idx="2868">
                  <c:v>55.945099999999996</c:v>
                </c:pt>
                <c:pt idx="2869">
                  <c:v>55.946300000000001</c:v>
                </c:pt>
                <c:pt idx="2870">
                  <c:v>55.947400000000002</c:v>
                </c:pt>
                <c:pt idx="2871">
                  <c:v>55.9482</c:v>
                </c:pt>
                <c:pt idx="2872">
                  <c:v>55.9482</c:v>
                </c:pt>
                <c:pt idx="2873">
                  <c:v>55.95</c:v>
                </c:pt>
                <c:pt idx="2874">
                  <c:v>55.953299999999999</c:v>
                </c:pt>
                <c:pt idx="2875">
                  <c:v>55.956000000000003</c:v>
                </c:pt>
                <c:pt idx="2876">
                  <c:v>55.957099999999997</c:v>
                </c:pt>
                <c:pt idx="2877">
                  <c:v>55.958100000000002</c:v>
                </c:pt>
                <c:pt idx="2878">
                  <c:v>55.959299999999999</c:v>
                </c:pt>
                <c:pt idx="2879">
                  <c:v>55.961500000000001</c:v>
                </c:pt>
                <c:pt idx="2880">
                  <c:v>55.9634</c:v>
                </c:pt>
                <c:pt idx="2881">
                  <c:v>55.964599999999997</c:v>
                </c:pt>
                <c:pt idx="2882">
                  <c:v>55.966299999999997</c:v>
                </c:pt>
                <c:pt idx="2883">
                  <c:v>55.966299999999997</c:v>
                </c:pt>
                <c:pt idx="2884">
                  <c:v>55.966999999999999</c:v>
                </c:pt>
                <c:pt idx="2885">
                  <c:v>55.969799999999999</c:v>
                </c:pt>
                <c:pt idx="2886">
                  <c:v>55.972000000000001</c:v>
                </c:pt>
                <c:pt idx="2887">
                  <c:v>55.9739</c:v>
                </c:pt>
                <c:pt idx="2888">
                  <c:v>55.975900000000003</c:v>
                </c:pt>
                <c:pt idx="2889">
                  <c:v>55.977699999999999</c:v>
                </c:pt>
                <c:pt idx="2890">
                  <c:v>55.979100000000003</c:v>
                </c:pt>
                <c:pt idx="2891">
                  <c:v>55.981200000000001</c:v>
                </c:pt>
                <c:pt idx="2892">
                  <c:v>55.983800000000002</c:v>
                </c:pt>
                <c:pt idx="2893">
                  <c:v>55.985300000000002</c:v>
                </c:pt>
                <c:pt idx="2894">
                  <c:v>55.985300000000002</c:v>
                </c:pt>
                <c:pt idx="2895">
                  <c:v>55.986800000000002</c:v>
                </c:pt>
                <c:pt idx="2896">
                  <c:v>55.987900000000003</c:v>
                </c:pt>
                <c:pt idx="2897">
                  <c:v>55.989600000000003</c:v>
                </c:pt>
                <c:pt idx="2898">
                  <c:v>55.991500000000002</c:v>
                </c:pt>
                <c:pt idx="2899">
                  <c:v>55.993600000000001</c:v>
                </c:pt>
                <c:pt idx="2900">
                  <c:v>55.996099999999998</c:v>
                </c:pt>
                <c:pt idx="2901">
                  <c:v>55.997399999999999</c:v>
                </c:pt>
                <c:pt idx="2902">
                  <c:v>55.9985</c:v>
                </c:pt>
                <c:pt idx="2903">
                  <c:v>55.999899999999997</c:v>
                </c:pt>
                <c:pt idx="2904">
                  <c:v>56.001399999999997</c:v>
                </c:pt>
                <c:pt idx="2905">
                  <c:v>56.001399999999997</c:v>
                </c:pt>
                <c:pt idx="2906">
                  <c:v>56.002099999999999</c:v>
                </c:pt>
                <c:pt idx="2907">
                  <c:v>56.003599999999999</c:v>
                </c:pt>
                <c:pt idx="2908">
                  <c:v>56.006999999999998</c:v>
                </c:pt>
                <c:pt idx="2909">
                  <c:v>56.0092</c:v>
                </c:pt>
                <c:pt idx="2910">
                  <c:v>56.010100000000001</c:v>
                </c:pt>
                <c:pt idx="2911">
                  <c:v>56.0107</c:v>
                </c:pt>
                <c:pt idx="2912">
                  <c:v>56.0124</c:v>
                </c:pt>
                <c:pt idx="2913">
                  <c:v>56.014600000000002</c:v>
                </c:pt>
                <c:pt idx="2914">
                  <c:v>56.016300000000001</c:v>
                </c:pt>
                <c:pt idx="2915">
                  <c:v>56.018799999999999</c:v>
                </c:pt>
                <c:pt idx="2916">
                  <c:v>56.018799999999999</c:v>
                </c:pt>
                <c:pt idx="2917">
                  <c:v>56.020499999999998</c:v>
                </c:pt>
                <c:pt idx="2918">
                  <c:v>56.021299999999997</c:v>
                </c:pt>
                <c:pt idx="2919">
                  <c:v>56.023000000000003</c:v>
                </c:pt>
                <c:pt idx="2920">
                  <c:v>56.025799999999997</c:v>
                </c:pt>
                <c:pt idx="2921">
                  <c:v>56.027299999999997</c:v>
                </c:pt>
                <c:pt idx="2922">
                  <c:v>56.027900000000002</c:v>
                </c:pt>
                <c:pt idx="2923">
                  <c:v>56.029200000000003</c:v>
                </c:pt>
                <c:pt idx="2924">
                  <c:v>56.029699999999998</c:v>
                </c:pt>
                <c:pt idx="2925">
                  <c:v>56.031399999999998</c:v>
                </c:pt>
                <c:pt idx="2926">
                  <c:v>56.033799999999999</c:v>
                </c:pt>
                <c:pt idx="2927">
                  <c:v>56.033900000000003</c:v>
                </c:pt>
                <c:pt idx="2928">
                  <c:v>56.037599999999998</c:v>
                </c:pt>
                <c:pt idx="2929">
                  <c:v>56.039700000000003</c:v>
                </c:pt>
                <c:pt idx="2930">
                  <c:v>56.040900000000001</c:v>
                </c:pt>
                <c:pt idx="2931">
                  <c:v>56.0413</c:v>
                </c:pt>
                <c:pt idx="2932">
                  <c:v>56.0426</c:v>
                </c:pt>
                <c:pt idx="2933">
                  <c:v>56.043799999999997</c:v>
                </c:pt>
                <c:pt idx="2934">
                  <c:v>56.045299999999997</c:v>
                </c:pt>
                <c:pt idx="2935">
                  <c:v>56.047899999999998</c:v>
                </c:pt>
                <c:pt idx="2936">
                  <c:v>56.050699999999999</c:v>
                </c:pt>
                <c:pt idx="2937">
                  <c:v>56.051400000000001</c:v>
                </c:pt>
                <c:pt idx="2938">
                  <c:v>56.051400000000001</c:v>
                </c:pt>
                <c:pt idx="2939">
                  <c:v>56.052999999999997</c:v>
                </c:pt>
                <c:pt idx="2940">
                  <c:v>56.054099999999998</c:v>
                </c:pt>
                <c:pt idx="2941">
                  <c:v>56.055300000000003</c:v>
                </c:pt>
                <c:pt idx="2942">
                  <c:v>56.056899999999999</c:v>
                </c:pt>
                <c:pt idx="2943">
                  <c:v>56.058700000000002</c:v>
                </c:pt>
                <c:pt idx="2944">
                  <c:v>56.06</c:v>
                </c:pt>
                <c:pt idx="2945">
                  <c:v>56.061500000000002</c:v>
                </c:pt>
                <c:pt idx="2946">
                  <c:v>56.063400000000001</c:v>
                </c:pt>
                <c:pt idx="2947">
                  <c:v>56.064300000000003</c:v>
                </c:pt>
                <c:pt idx="2948">
                  <c:v>56.065399999999997</c:v>
                </c:pt>
                <c:pt idx="2949">
                  <c:v>56.065399999999997</c:v>
                </c:pt>
                <c:pt idx="2950">
                  <c:v>56.0672</c:v>
                </c:pt>
                <c:pt idx="2951">
                  <c:v>56.0685</c:v>
                </c:pt>
                <c:pt idx="2952">
                  <c:v>56.070099999999996</c:v>
                </c:pt>
                <c:pt idx="2953">
                  <c:v>56.071899999999999</c:v>
                </c:pt>
                <c:pt idx="2954">
                  <c:v>56.073500000000003</c:v>
                </c:pt>
                <c:pt idx="2955">
                  <c:v>56.073999999999998</c:v>
                </c:pt>
                <c:pt idx="2956">
                  <c:v>56.075699999999998</c:v>
                </c:pt>
                <c:pt idx="2957">
                  <c:v>56.0779</c:v>
                </c:pt>
                <c:pt idx="2958">
                  <c:v>56.079700000000003</c:v>
                </c:pt>
                <c:pt idx="2959">
                  <c:v>56.0807</c:v>
                </c:pt>
                <c:pt idx="2960">
                  <c:v>56.0807</c:v>
                </c:pt>
                <c:pt idx="2961">
                  <c:v>56.082299999999996</c:v>
                </c:pt>
                <c:pt idx="2962">
                  <c:v>56.084400000000002</c:v>
                </c:pt>
                <c:pt idx="2963">
                  <c:v>56.085900000000002</c:v>
                </c:pt>
                <c:pt idx="2964">
                  <c:v>56.0871</c:v>
                </c:pt>
                <c:pt idx="2965">
                  <c:v>56.089100000000002</c:v>
                </c:pt>
                <c:pt idx="2966">
                  <c:v>56.090499999999999</c:v>
                </c:pt>
                <c:pt idx="2967">
                  <c:v>56.091099999999997</c:v>
                </c:pt>
                <c:pt idx="2968">
                  <c:v>56.093000000000004</c:v>
                </c:pt>
                <c:pt idx="2969">
                  <c:v>56.0959</c:v>
                </c:pt>
                <c:pt idx="2970">
                  <c:v>56.0974</c:v>
                </c:pt>
                <c:pt idx="2971">
                  <c:v>56.0974</c:v>
                </c:pt>
                <c:pt idx="2972">
                  <c:v>56.098799999999997</c:v>
                </c:pt>
                <c:pt idx="2973">
                  <c:v>56.101199999999999</c:v>
                </c:pt>
                <c:pt idx="2974">
                  <c:v>56.102499999999999</c:v>
                </c:pt>
                <c:pt idx="2975">
                  <c:v>56.103999999999999</c:v>
                </c:pt>
                <c:pt idx="2976">
                  <c:v>56.1066</c:v>
                </c:pt>
                <c:pt idx="2977">
                  <c:v>56.107599999999998</c:v>
                </c:pt>
                <c:pt idx="2978">
                  <c:v>56.109400000000001</c:v>
                </c:pt>
                <c:pt idx="2979">
                  <c:v>56.112099999999998</c:v>
                </c:pt>
                <c:pt idx="2980">
                  <c:v>56.113399999999999</c:v>
                </c:pt>
                <c:pt idx="2981">
                  <c:v>56.115299999999998</c:v>
                </c:pt>
                <c:pt idx="2982">
                  <c:v>56.115400000000001</c:v>
                </c:pt>
                <c:pt idx="2983">
                  <c:v>56.117600000000003</c:v>
                </c:pt>
                <c:pt idx="2984">
                  <c:v>56.118899999999996</c:v>
                </c:pt>
                <c:pt idx="2985">
                  <c:v>56.120800000000003</c:v>
                </c:pt>
                <c:pt idx="2986">
                  <c:v>56.1233</c:v>
                </c:pt>
                <c:pt idx="2987">
                  <c:v>56.124899999999997</c:v>
                </c:pt>
                <c:pt idx="2988">
                  <c:v>56.126399999999997</c:v>
                </c:pt>
                <c:pt idx="2989">
                  <c:v>56.127899999999997</c:v>
                </c:pt>
                <c:pt idx="2990">
                  <c:v>56.129899999999999</c:v>
                </c:pt>
                <c:pt idx="2991">
                  <c:v>56.131300000000003</c:v>
                </c:pt>
                <c:pt idx="2992">
                  <c:v>56.133600000000001</c:v>
                </c:pt>
                <c:pt idx="2993">
                  <c:v>56.133600000000001</c:v>
                </c:pt>
                <c:pt idx="2994">
                  <c:v>56.134300000000003</c:v>
                </c:pt>
                <c:pt idx="2995">
                  <c:v>56.136099999999999</c:v>
                </c:pt>
                <c:pt idx="2996">
                  <c:v>56.136299999999999</c:v>
                </c:pt>
                <c:pt idx="2997">
                  <c:v>56.136600000000001</c:v>
                </c:pt>
                <c:pt idx="2998">
                  <c:v>56.137500000000003</c:v>
                </c:pt>
                <c:pt idx="2999">
                  <c:v>56.139299999999999</c:v>
                </c:pt>
                <c:pt idx="3000">
                  <c:v>56.142000000000003</c:v>
                </c:pt>
                <c:pt idx="3001">
                  <c:v>56.143300000000004</c:v>
                </c:pt>
                <c:pt idx="3002">
                  <c:v>56.1434</c:v>
                </c:pt>
                <c:pt idx="3003">
                  <c:v>56.145499999999998</c:v>
                </c:pt>
                <c:pt idx="3004">
                  <c:v>56.145499999999998</c:v>
                </c:pt>
                <c:pt idx="3005">
                  <c:v>56.1462</c:v>
                </c:pt>
                <c:pt idx="3006">
                  <c:v>56.148000000000003</c:v>
                </c:pt>
                <c:pt idx="3007">
                  <c:v>56.148200000000003</c:v>
                </c:pt>
                <c:pt idx="3008">
                  <c:v>56.149299999999997</c:v>
                </c:pt>
                <c:pt idx="3009">
                  <c:v>56.1509</c:v>
                </c:pt>
                <c:pt idx="3010">
                  <c:v>56.152799999999999</c:v>
                </c:pt>
                <c:pt idx="3011">
                  <c:v>56.155200000000001</c:v>
                </c:pt>
                <c:pt idx="3012">
                  <c:v>56.158000000000001</c:v>
                </c:pt>
                <c:pt idx="3013">
                  <c:v>56.1586</c:v>
                </c:pt>
                <c:pt idx="3014">
                  <c:v>56.1599</c:v>
                </c:pt>
                <c:pt idx="3015">
                  <c:v>56.1599</c:v>
                </c:pt>
                <c:pt idx="3016">
                  <c:v>56.1616</c:v>
                </c:pt>
                <c:pt idx="3017">
                  <c:v>56.163200000000003</c:v>
                </c:pt>
                <c:pt idx="3018">
                  <c:v>56.165399999999998</c:v>
                </c:pt>
                <c:pt idx="3019">
                  <c:v>56.1676</c:v>
                </c:pt>
                <c:pt idx="3020">
                  <c:v>56.168999999999997</c:v>
                </c:pt>
                <c:pt idx="3021">
                  <c:v>56.170200000000001</c:v>
                </c:pt>
                <c:pt idx="3022">
                  <c:v>56.172499999999999</c:v>
                </c:pt>
                <c:pt idx="3023">
                  <c:v>56.174599999999998</c:v>
                </c:pt>
                <c:pt idx="3024">
                  <c:v>56.1768</c:v>
                </c:pt>
                <c:pt idx="3025">
                  <c:v>56.178199999999997</c:v>
                </c:pt>
                <c:pt idx="3026">
                  <c:v>56.178199999999997</c:v>
                </c:pt>
                <c:pt idx="3027">
                  <c:v>56.178600000000003</c:v>
                </c:pt>
                <c:pt idx="3028">
                  <c:v>56.180599999999998</c:v>
                </c:pt>
                <c:pt idx="3029">
                  <c:v>56.1828</c:v>
                </c:pt>
                <c:pt idx="3030">
                  <c:v>56.183999999999997</c:v>
                </c:pt>
                <c:pt idx="3031">
                  <c:v>56.185600000000001</c:v>
                </c:pt>
                <c:pt idx="3032">
                  <c:v>56.187600000000003</c:v>
                </c:pt>
                <c:pt idx="3033">
                  <c:v>56.188299999999998</c:v>
                </c:pt>
                <c:pt idx="3034">
                  <c:v>56.189799999999998</c:v>
                </c:pt>
                <c:pt idx="3035">
                  <c:v>56.190399999999997</c:v>
                </c:pt>
                <c:pt idx="3036">
                  <c:v>56.191699999999997</c:v>
                </c:pt>
                <c:pt idx="3037">
                  <c:v>56.191699999999997</c:v>
                </c:pt>
                <c:pt idx="3038">
                  <c:v>56.194299999999998</c:v>
                </c:pt>
                <c:pt idx="3039">
                  <c:v>56.195599999999999</c:v>
                </c:pt>
                <c:pt idx="3040">
                  <c:v>56.198300000000003</c:v>
                </c:pt>
                <c:pt idx="3041">
                  <c:v>56.1997</c:v>
                </c:pt>
                <c:pt idx="3042">
                  <c:v>56.200600000000001</c:v>
                </c:pt>
                <c:pt idx="3043">
                  <c:v>56.202599999999997</c:v>
                </c:pt>
                <c:pt idx="3044">
                  <c:v>56.205199999999998</c:v>
                </c:pt>
                <c:pt idx="3045">
                  <c:v>56.206400000000002</c:v>
                </c:pt>
                <c:pt idx="3046">
                  <c:v>56.207099999999997</c:v>
                </c:pt>
                <c:pt idx="3047">
                  <c:v>56.209200000000003</c:v>
                </c:pt>
                <c:pt idx="3048">
                  <c:v>56.209200000000003</c:v>
                </c:pt>
                <c:pt idx="3049">
                  <c:v>56.2119</c:v>
                </c:pt>
                <c:pt idx="3050">
                  <c:v>56.212899999999998</c:v>
                </c:pt>
                <c:pt idx="3051">
                  <c:v>56.2134</c:v>
                </c:pt>
                <c:pt idx="3052">
                  <c:v>56.216299999999997</c:v>
                </c:pt>
                <c:pt idx="3053">
                  <c:v>56.218200000000003</c:v>
                </c:pt>
                <c:pt idx="3054">
                  <c:v>56.219099999999997</c:v>
                </c:pt>
                <c:pt idx="3055">
                  <c:v>56.220599999999997</c:v>
                </c:pt>
                <c:pt idx="3056">
                  <c:v>56.222000000000001</c:v>
                </c:pt>
                <c:pt idx="3057">
                  <c:v>56.222799999999999</c:v>
                </c:pt>
                <c:pt idx="3058">
                  <c:v>56.225099999999998</c:v>
                </c:pt>
                <c:pt idx="3059">
                  <c:v>56.225200000000001</c:v>
                </c:pt>
                <c:pt idx="3060">
                  <c:v>56.2273</c:v>
                </c:pt>
                <c:pt idx="3061">
                  <c:v>56.228499999999997</c:v>
                </c:pt>
                <c:pt idx="3062">
                  <c:v>56.229700000000001</c:v>
                </c:pt>
                <c:pt idx="3063">
                  <c:v>56.230899999999998</c:v>
                </c:pt>
                <c:pt idx="3064">
                  <c:v>56.232100000000003</c:v>
                </c:pt>
                <c:pt idx="3065">
                  <c:v>56.2331</c:v>
                </c:pt>
                <c:pt idx="3066">
                  <c:v>56.235399999999998</c:v>
                </c:pt>
                <c:pt idx="3067">
                  <c:v>56.236800000000002</c:v>
                </c:pt>
                <c:pt idx="3068">
                  <c:v>56.238</c:v>
                </c:pt>
                <c:pt idx="3069">
                  <c:v>56.239400000000003</c:v>
                </c:pt>
                <c:pt idx="3070">
                  <c:v>56.2395</c:v>
                </c:pt>
                <c:pt idx="3071">
                  <c:v>56.241</c:v>
                </c:pt>
                <c:pt idx="3072">
                  <c:v>56.241700000000002</c:v>
                </c:pt>
                <c:pt idx="3073">
                  <c:v>56.243099999999998</c:v>
                </c:pt>
                <c:pt idx="3074">
                  <c:v>56.245600000000003</c:v>
                </c:pt>
                <c:pt idx="3075">
                  <c:v>56.247</c:v>
                </c:pt>
                <c:pt idx="3076">
                  <c:v>56.249099999999999</c:v>
                </c:pt>
                <c:pt idx="3077">
                  <c:v>56.250500000000002</c:v>
                </c:pt>
                <c:pt idx="3078">
                  <c:v>56.2517</c:v>
                </c:pt>
                <c:pt idx="3079">
                  <c:v>56.253399999999999</c:v>
                </c:pt>
                <c:pt idx="3080">
                  <c:v>56.254100000000001</c:v>
                </c:pt>
                <c:pt idx="3081">
                  <c:v>56.254100000000001</c:v>
                </c:pt>
                <c:pt idx="3082">
                  <c:v>56.256399999999999</c:v>
                </c:pt>
                <c:pt idx="3083">
                  <c:v>56.258800000000001</c:v>
                </c:pt>
                <c:pt idx="3084">
                  <c:v>56.259599999999999</c:v>
                </c:pt>
                <c:pt idx="3085">
                  <c:v>56.260599999999997</c:v>
                </c:pt>
                <c:pt idx="3086">
                  <c:v>56.262500000000003</c:v>
                </c:pt>
                <c:pt idx="3087">
                  <c:v>56.264699999999998</c:v>
                </c:pt>
                <c:pt idx="3088">
                  <c:v>56.266500000000001</c:v>
                </c:pt>
                <c:pt idx="3089">
                  <c:v>56.268099999999997</c:v>
                </c:pt>
                <c:pt idx="3090">
                  <c:v>56.269300000000001</c:v>
                </c:pt>
                <c:pt idx="3091">
                  <c:v>56.270899999999997</c:v>
                </c:pt>
                <c:pt idx="3092">
                  <c:v>56.270899999999997</c:v>
                </c:pt>
                <c:pt idx="3093">
                  <c:v>56.272300000000001</c:v>
                </c:pt>
                <c:pt idx="3094">
                  <c:v>56.273899999999998</c:v>
                </c:pt>
                <c:pt idx="3095">
                  <c:v>56.276600000000002</c:v>
                </c:pt>
                <c:pt idx="3096">
                  <c:v>56.277799999999999</c:v>
                </c:pt>
                <c:pt idx="3097">
                  <c:v>56.278599999999997</c:v>
                </c:pt>
                <c:pt idx="3098">
                  <c:v>56.279499999999999</c:v>
                </c:pt>
                <c:pt idx="3099">
                  <c:v>56.280700000000003</c:v>
                </c:pt>
                <c:pt idx="3100">
                  <c:v>56.282400000000003</c:v>
                </c:pt>
                <c:pt idx="3101">
                  <c:v>56.284999999999997</c:v>
                </c:pt>
                <c:pt idx="3102">
                  <c:v>56.287599999999998</c:v>
                </c:pt>
                <c:pt idx="3103">
                  <c:v>56.287599999999998</c:v>
                </c:pt>
                <c:pt idx="3104">
                  <c:v>56.289299999999997</c:v>
                </c:pt>
                <c:pt idx="3105">
                  <c:v>56.290199999999999</c:v>
                </c:pt>
                <c:pt idx="3106">
                  <c:v>56.290599999999998</c:v>
                </c:pt>
                <c:pt idx="3107">
                  <c:v>56.292200000000001</c:v>
                </c:pt>
                <c:pt idx="3108">
                  <c:v>56.293300000000002</c:v>
                </c:pt>
                <c:pt idx="3109">
                  <c:v>56.294400000000003</c:v>
                </c:pt>
                <c:pt idx="3110">
                  <c:v>56.296799999999998</c:v>
                </c:pt>
                <c:pt idx="3111">
                  <c:v>56.299100000000003</c:v>
                </c:pt>
                <c:pt idx="3112">
                  <c:v>56.301099999999998</c:v>
                </c:pt>
                <c:pt idx="3113">
                  <c:v>56.302999999999997</c:v>
                </c:pt>
                <c:pt idx="3114">
                  <c:v>56.302999999999997</c:v>
                </c:pt>
                <c:pt idx="3115">
                  <c:v>56.305100000000003</c:v>
                </c:pt>
                <c:pt idx="3116">
                  <c:v>56.307400000000001</c:v>
                </c:pt>
                <c:pt idx="3117">
                  <c:v>56.308300000000003</c:v>
                </c:pt>
                <c:pt idx="3118">
                  <c:v>56.309600000000003</c:v>
                </c:pt>
                <c:pt idx="3119">
                  <c:v>56.310299999999998</c:v>
                </c:pt>
                <c:pt idx="3120">
                  <c:v>56.311300000000003</c:v>
                </c:pt>
                <c:pt idx="3121">
                  <c:v>56.311500000000002</c:v>
                </c:pt>
                <c:pt idx="3122">
                  <c:v>56.313499999999998</c:v>
                </c:pt>
                <c:pt idx="3123">
                  <c:v>56.317500000000003</c:v>
                </c:pt>
                <c:pt idx="3124">
                  <c:v>56.320300000000003</c:v>
                </c:pt>
                <c:pt idx="3125">
                  <c:v>56.320300000000003</c:v>
                </c:pt>
                <c:pt idx="3126">
                  <c:v>56.321399999999997</c:v>
                </c:pt>
                <c:pt idx="3127">
                  <c:v>56.321899999999999</c:v>
                </c:pt>
                <c:pt idx="3128">
                  <c:v>56.321899999999999</c:v>
                </c:pt>
                <c:pt idx="3129">
                  <c:v>56.323300000000003</c:v>
                </c:pt>
                <c:pt idx="3130">
                  <c:v>56.325800000000001</c:v>
                </c:pt>
                <c:pt idx="3131">
                  <c:v>56.327800000000003</c:v>
                </c:pt>
                <c:pt idx="3132">
                  <c:v>56.3294</c:v>
                </c:pt>
                <c:pt idx="3133">
                  <c:v>56.331200000000003</c:v>
                </c:pt>
                <c:pt idx="3134">
                  <c:v>56.331800000000001</c:v>
                </c:pt>
                <c:pt idx="3135">
                  <c:v>56.333399999999997</c:v>
                </c:pt>
                <c:pt idx="3136">
                  <c:v>56.333399999999997</c:v>
                </c:pt>
                <c:pt idx="3137">
                  <c:v>56.335000000000001</c:v>
                </c:pt>
                <c:pt idx="3138">
                  <c:v>56.336300000000001</c:v>
                </c:pt>
                <c:pt idx="3139">
                  <c:v>56.338700000000003</c:v>
                </c:pt>
                <c:pt idx="3140">
                  <c:v>56.3401</c:v>
                </c:pt>
                <c:pt idx="3141">
                  <c:v>56.342199999999998</c:v>
                </c:pt>
                <c:pt idx="3142">
                  <c:v>56.342300000000002</c:v>
                </c:pt>
                <c:pt idx="3143">
                  <c:v>56.3429</c:v>
                </c:pt>
                <c:pt idx="3144">
                  <c:v>56.345300000000002</c:v>
                </c:pt>
                <c:pt idx="3145">
                  <c:v>56.348199999999999</c:v>
                </c:pt>
                <c:pt idx="3146">
                  <c:v>56.350299999999997</c:v>
                </c:pt>
                <c:pt idx="3147">
                  <c:v>56.3504</c:v>
                </c:pt>
                <c:pt idx="3148">
                  <c:v>56.352800000000002</c:v>
                </c:pt>
                <c:pt idx="3149">
                  <c:v>56.353200000000001</c:v>
                </c:pt>
                <c:pt idx="3150">
                  <c:v>56.353499999999997</c:v>
                </c:pt>
                <c:pt idx="3151">
                  <c:v>56.355499999999999</c:v>
                </c:pt>
                <c:pt idx="3152">
                  <c:v>56.357599999999998</c:v>
                </c:pt>
                <c:pt idx="3153">
                  <c:v>56.36</c:v>
                </c:pt>
                <c:pt idx="3154">
                  <c:v>56.3611</c:v>
                </c:pt>
                <c:pt idx="3155">
                  <c:v>56.361699999999999</c:v>
                </c:pt>
                <c:pt idx="3156">
                  <c:v>56.361699999999999</c:v>
                </c:pt>
                <c:pt idx="3157">
                  <c:v>56.3628</c:v>
                </c:pt>
                <c:pt idx="3158">
                  <c:v>56.3628</c:v>
                </c:pt>
                <c:pt idx="3159">
                  <c:v>56.363</c:v>
                </c:pt>
                <c:pt idx="3160">
                  <c:v>56.363999999999997</c:v>
                </c:pt>
                <c:pt idx="3161">
                  <c:v>56.3658</c:v>
                </c:pt>
                <c:pt idx="3162">
                  <c:v>56.368600000000001</c:v>
                </c:pt>
                <c:pt idx="3163">
                  <c:v>56.370600000000003</c:v>
                </c:pt>
                <c:pt idx="3164">
                  <c:v>56.372500000000002</c:v>
                </c:pt>
                <c:pt idx="3165">
                  <c:v>56.373399999999997</c:v>
                </c:pt>
                <c:pt idx="3166">
                  <c:v>56.373600000000003</c:v>
                </c:pt>
                <c:pt idx="3167">
                  <c:v>56.374000000000002</c:v>
                </c:pt>
                <c:pt idx="3168">
                  <c:v>56.375300000000003</c:v>
                </c:pt>
                <c:pt idx="3169">
                  <c:v>56.375300000000003</c:v>
                </c:pt>
                <c:pt idx="3170">
                  <c:v>56.377400000000002</c:v>
                </c:pt>
                <c:pt idx="3171">
                  <c:v>56.379800000000003</c:v>
                </c:pt>
                <c:pt idx="3172">
                  <c:v>56.380499999999998</c:v>
                </c:pt>
                <c:pt idx="3173">
                  <c:v>56.3825</c:v>
                </c:pt>
                <c:pt idx="3174">
                  <c:v>56.383400000000002</c:v>
                </c:pt>
                <c:pt idx="3175">
                  <c:v>56.383499999999998</c:v>
                </c:pt>
                <c:pt idx="3176">
                  <c:v>56.384900000000002</c:v>
                </c:pt>
                <c:pt idx="3177">
                  <c:v>56.387</c:v>
                </c:pt>
                <c:pt idx="3178">
                  <c:v>56.389499999999998</c:v>
                </c:pt>
                <c:pt idx="3179">
                  <c:v>56.391300000000001</c:v>
                </c:pt>
                <c:pt idx="3180">
                  <c:v>56.391300000000001</c:v>
                </c:pt>
                <c:pt idx="3181">
                  <c:v>56.392099999999999</c:v>
                </c:pt>
                <c:pt idx="3182">
                  <c:v>56.392600000000002</c:v>
                </c:pt>
                <c:pt idx="3183">
                  <c:v>56.395000000000003</c:v>
                </c:pt>
                <c:pt idx="3184">
                  <c:v>56.3964</c:v>
                </c:pt>
                <c:pt idx="3185">
                  <c:v>56.397199999999998</c:v>
                </c:pt>
                <c:pt idx="3186">
                  <c:v>56.397599999999997</c:v>
                </c:pt>
                <c:pt idx="3187">
                  <c:v>56.399000000000001</c:v>
                </c:pt>
                <c:pt idx="3188">
                  <c:v>56.401600000000002</c:v>
                </c:pt>
                <c:pt idx="3189">
                  <c:v>56.403100000000002</c:v>
                </c:pt>
                <c:pt idx="3190">
                  <c:v>56.403799999999997</c:v>
                </c:pt>
                <c:pt idx="3191">
                  <c:v>56.403799999999997</c:v>
                </c:pt>
                <c:pt idx="3192">
                  <c:v>56.404899999999998</c:v>
                </c:pt>
                <c:pt idx="3193">
                  <c:v>56.406300000000002</c:v>
                </c:pt>
                <c:pt idx="3194">
                  <c:v>56.407400000000003</c:v>
                </c:pt>
                <c:pt idx="3195">
                  <c:v>56.408799999999999</c:v>
                </c:pt>
                <c:pt idx="3196">
                  <c:v>56.4099</c:v>
                </c:pt>
                <c:pt idx="3197">
                  <c:v>56.411999999999999</c:v>
                </c:pt>
                <c:pt idx="3198">
                  <c:v>56.413899999999998</c:v>
                </c:pt>
                <c:pt idx="3199">
                  <c:v>56.4148</c:v>
                </c:pt>
                <c:pt idx="3200">
                  <c:v>56.415100000000002</c:v>
                </c:pt>
                <c:pt idx="3201">
                  <c:v>56.415700000000001</c:v>
                </c:pt>
                <c:pt idx="3202">
                  <c:v>56.415700000000001</c:v>
                </c:pt>
                <c:pt idx="3203">
                  <c:v>56.417200000000001</c:v>
                </c:pt>
                <c:pt idx="3204">
                  <c:v>56.418300000000002</c:v>
                </c:pt>
                <c:pt idx="3205">
                  <c:v>56.421100000000003</c:v>
                </c:pt>
                <c:pt idx="3206">
                  <c:v>56.422800000000002</c:v>
                </c:pt>
                <c:pt idx="3207">
                  <c:v>56.424100000000003</c:v>
                </c:pt>
                <c:pt idx="3208">
                  <c:v>56.424399999999999</c:v>
                </c:pt>
                <c:pt idx="3209">
                  <c:v>56.424999999999997</c:v>
                </c:pt>
                <c:pt idx="3210">
                  <c:v>56.425699999999999</c:v>
                </c:pt>
                <c:pt idx="3211">
                  <c:v>56.427399999999999</c:v>
                </c:pt>
                <c:pt idx="3212">
                  <c:v>56.429400000000001</c:v>
                </c:pt>
                <c:pt idx="3213">
                  <c:v>56.429400000000001</c:v>
                </c:pt>
                <c:pt idx="3214">
                  <c:v>56.430399999999999</c:v>
                </c:pt>
                <c:pt idx="3215">
                  <c:v>56.4313</c:v>
                </c:pt>
                <c:pt idx="3216">
                  <c:v>56.433</c:v>
                </c:pt>
                <c:pt idx="3217">
                  <c:v>56.434600000000003</c:v>
                </c:pt>
                <c:pt idx="3218">
                  <c:v>56.436199999999999</c:v>
                </c:pt>
                <c:pt idx="3219">
                  <c:v>56.438000000000002</c:v>
                </c:pt>
                <c:pt idx="3220">
                  <c:v>56.438699999999997</c:v>
                </c:pt>
                <c:pt idx="3221">
                  <c:v>56.439500000000002</c:v>
                </c:pt>
                <c:pt idx="3222">
                  <c:v>56.44</c:v>
                </c:pt>
                <c:pt idx="3223">
                  <c:v>56.440600000000003</c:v>
                </c:pt>
                <c:pt idx="3224">
                  <c:v>56.4407</c:v>
                </c:pt>
                <c:pt idx="3225">
                  <c:v>56.442700000000002</c:v>
                </c:pt>
                <c:pt idx="3226">
                  <c:v>56.4435</c:v>
                </c:pt>
                <c:pt idx="3227">
                  <c:v>56.444200000000002</c:v>
                </c:pt>
                <c:pt idx="3228">
                  <c:v>56.444899999999997</c:v>
                </c:pt>
                <c:pt idx="3229">
                  <c:v>56.445099999999996</c:v>
                </c:pt>
                <c:pt idx="3230">
                  <c:v>56.446199999999997</c:v>
                </c:pt>
                <c:pt idx="3231">
                  <c:v>56.447000000000003</c:v>
                </c:pt>
                <c:pt idx="3232">
                  <c:v>56.4482</c:v>
                </c:pt>
                <c:pt idx="3233">
                  <c:v>56.4499</c:v>
                </c:pt>
                <c:pt idx="3234">
                  <c:v>56.452199999999998</c:v>
                </c:pt>
                <c:pt idx="3235">
                  <c:v>56.452300000000001</c:v>
                </c:pt>
                <c:pt idx="3236">
                  <c:v>56.453699999999998</c:v>
                </c:pt>
                <c:pt idx="3237">
                  <c:v>56.454300000000003</c:v>
                </c:pt>
                <c:pt idx="3238">
                  <c:v>56.455199999999998</c:v>
                </c:pt>
                <c:pt idx="3239">
                  <c:v>56.456099999999999</c:v>
                </c:pt>
                <c:pt idx="3240">
                  <c:v>56.4572</c:v>
                </c:pt>
                <c:pt idx="3241">
                  <c:v>56.46</c:v>
                </c:pt>
                <c:pt idx="3242">
                  <c:v>56.461799999999997</c:v>
                </c:pt>
                <c:pt idx="3243">
                  <c:v>56.462400000000002</c:v>
                </c:pt>
                <c:pt idx="3244">
                  <c:v>56.463000000000001</c:v>
                </c:pt>
                <c:pt idx="3245">
                  <c:v>56.463999999999999</c:v>
                </c:pt>
                <c:pt idx="3246">
                  <c:v>56.463999999999999</c:v>
                </c:pt>
                <c:pt idx="3247">
                  <c:v>56.466000000000001</c:v>
                </c:pt>
                <c:pt idx="3248">
                  <c:v>56.466999999999999</c:v>
                </c:pt>
                <c:pt idx="3249">
                  <c:v>56.468699999999998</c:v>
                </c:pt>
                <c:pt idx="3250">
                  <c:v>56.470100000000002</c:v>
                </c:pt>
                <c:pt idx="3251">
                  <c:v>56.470700000000001</c:v>
                </c:pt>
                <c:pt idx="3252">
                  <c:v>56.470700000000001</c:v>
                </c:pt>
                <c:pt idx="3253">
                  <c:v>56.471699999999998</c:v>
                </c:pt>
                <c:pt idx="3254">
                  <c:v>56.472999999999999</c:v>
                </c:pt>
                <c:pt idx="3255">
                  <c:v>56.475499999999997</c:v>
                </c:pt>
                <c:pt idx="3256">
                  <c:v>56.477499999999999</c:v>
                </c:pt>
                <c:pt idx="3257">
                  <c:v>56.477499999999999</c:v>
                </c:pt>
                <c:pt idx="3258">
                  <c:v>56.478700000000003</c:v>
                </c:pt>
                <c:pt idx="3259">
                  <c:v>56.4803</c:v>
                </c:pt>
                <c:pt idx="3260">
                  <c:v>56.480899999999998</c:v>
                </c:pt>
                <c:pt idx="3261">
                  <c:v>56.482799999999997</c:v>
                </c:pt>
                <c:pt idx="3262">
                  <c:v>56.484099999999998</c:v>
                </c:pt>
                <c:pt idx="3263">
                  <c:v>56.484499999999997</c:v>
                </c:pt>
                <c:pt idx="3264">
                  <c:v>56.486499999999999</c:v>
                </c:pt>
                <c:pt idx="3265">
                  <c:v>56.488500000000002</c:v>
                </c:pt>
                <c:pt idx="3266">
                  <c:v>56.490400000000001</c:v>
                </c:pt>
                <c:pt idx="3267">
                  <c:v>56.490900000000003</c:v>
                </c:pt>
                <c:pt idx="3268">
                  <c:v>56.490900000000003</c:v>
                </c:pt>
                <c:pt idx="3269">
                  <c:v>56.491300000000003</c:v>
                </c:pt>
                <c:pt idx="3270">
                  <c:v>56.493600000000001</c:v>
                </c:pt>
                <c:pt idx="3271">
                  <c:v>56.494</c:v>
                </c:pt>
                <c:pt idx="3272">
                  <c:v>56.495100000000001</c:v>
                </c:pt>
                <c:pt idx="3273">
                  <c:v>56.495100000000001</c:v>
                </c:pt>
                <c:pt idx="3274">
                  <c:v>56.496499999999997</c:v>
                </c:pt>
                <c:pt idx="3275">
                  <c:v>56.498399999999997</c:v>
                </c:pt>
                <c:pt idx="3276">
                  <c:v>56.4998</c:v>
                </c:pt>
                <c:pt idx="3277">
                  <c:v>56.501199999999997</c:v>
                </c:pt>
                <c:pt idx="3278">
                  <c:v>56.502499999999998</c:v>
                </c:pt>
                <c:pt idx="3279">
                  <c:v>56.502499999999998</c:v>
                </c:pt>
                <c:pt idx="3280">
                  <c:v>56.502600000000001</c:v>
                </c:pt>
                <c:pt idx="3281">
                  <c:v>56.503300000000003</c:v>
                </c:pt>
                <c:pt idx="3282">
                  <c:v>56.504100000000001</c:v>
                </c:pt>
                <c:pt idx="3283">
                  <c:v>56.506700000000002</c:v>
                </c:pt>
                <c:pt idx="3284">
                  <c:v>56.507800000000003</c:v>
                </c:pt>
                <c:pt idx="3285">
                  <c:v>56.509799999999998</c:v>
                </c:pt>
                <c:pt idx="3286">
                  <c:v>56.510800000000003</c:v>
                </c:pt>
                <c:pt idx="3287">
                  <c:v>56.511499999999998</c:v>
                </c:pt>
                <c:pt idx="3288">
                  <c:v>56.512599999999999</c:v>
                </c:pt>
                <c:pt idx="3289">
                  <c:v>56.513399999999997</c:v>
                </c:pt>
                <c:pt idx="3290">
                  <c:v>56.513500000000001</c:v>
                </c:pt>
                <c:pt idx="3291">
                  <c:v>56.514600000000002</c:v>
                </c:pt>
                <c:pt idx="3292">
                  <c:v>56.5152</c:v>
                </c:pt>
                <c:pt idx="3293">
                  <c:v>56.516800000000003</c:v>
                </c:pt>
                <c:pt idx="3294">
                  <c:v>56.518799999999999</c:v>
                </c:pt>
                <c:pt idx="3295">
                  <c:v>56.519199999999998</c:v>
                </c:pt>
                <c:pt idx="3296">
                  <c:v>56.519399999999997</c:v>
                </c:pt>
                <c:pt idx="3297">
                  <c:v>56.5212</c:v>
                </c:pt>
                <c:pt idx="3298">
                  <c:v>56.522599999999997</c:v>
                </c:pt>
                <c:pt idx="3299">
                  <c:v>56.523400000000002</c:v>
                </c:pt>
                <c:pt idx="3300">
                  <c:v>56.5246</c:v>
                </c:pt>
                <c:pt idx="3301">
                  <c:v>56.5246</c:v>
                </c:pt>
                <c:pt idx="3302">
                  <c:v>56.525799999999997</c:v>
                </c:pt>
                <c:pt idx="3303">
                  <c:v>56.527900000000002</c:v>
                </c:pt>
                <c:pt idx="3304">
                  <c:v>56.528599999999997</c:v>
                </c:pt>
                <c:pt idx="3305">
                  <c:v>56.528799999999997</c:v>
                </c:pt>
                <c:pt idx="3306">
                  <c:v>56.5304</c:v>
                </c:pt>
                <c:pt idx="3307">
                  <c:v>56.532299999999999</c:v>
                </c:pt>
                <c:pt idx="3308">
                  <c:v>56.532899999999998</c:v>
                </c:pt>
                <c:pt idx="3309">
                  <c:v>56.533299999999997</c:v>
                </c:pt>
                <c:pt idx="3310">
                  <c:v>56.534700000000001</c:v>
                </c:pt>
                <c:pt idx="3311">
                  <c:v>56.5349</c:v>
                </c:pt>
                <c:pt idx="3312">
                  <c:v>56.5349</c:v>
                </c:pt>
                <c:pt idx="3313">
                  <c:v>56.536700000000003</c:v>
                </c:pt>
                <c:pt idx="3314">
                  <c:v>56.5381</c:v>
                </c:pt>
                <c:pt idx="3315">
                  <c:v>56.54</c:v>
                </c:pt>
                <c:pt idx="3316">
                  <c:v>56.541699999999999</c:v>
                </c:pt>
                <c:pt idx="3317">
                  <c:v>56.542999999999999</c:v>
                </c:pt>
                <c:pt idx="3318">
                  <c:v>56.544499999999999</c:v>
                </c:pt>
                <c:pt idx="3319">
                  <c:v>56.545000000000002</c:v>
                </c:pt>
                <c:pt idx="3320">
                  <c:v>56.546199999999999</c:v>
                </c:pt>
                <c:pt idx="3321">
                  <c:v>56.5488</c:v>
                </c:pt>
                <c:pt idx="3322">
                  <c:v>56.5488</c:v>
                </c:pt>
                <c:pt idx="3323">
                  <c:v>56.5488</c:v>
                </c:pt>
                <c:pt idx="3324">
                  <c:v>56.549599999999998</c:v>
                </c:pt>
                <c:pt idx="3325">
                  <c:v>56.551299999999998</c:v>
                </c:pt>
                <c:pt idx="3326">
                  <c:v>56.552199999999999</c:v>
                </c:pt>
                <c:pt idx="3327">
                  <c:v>56.552999999999997</c:v>
                </c:pt>
                <c:pt idx="3328">
                  <c:v>56.554900000000004</c:v>
                </c:pt>
                <c:pt idx="3329">
                  <c:v>56.555700000000002</c:v>
                </c:pt>
                <c:pt idx="3330">
                  <c:v>56.556100000000001</c:v>
                </c:pt>
                <c:pt idx="3331">
                  <c:v>56.557299999999998</c:v>
                </c:pt>
                <c:pt idx="3332">
                  <c:v>56.558</c:v>
                </c:pt>
                <c:pt idx="3333">
                  <c:v>56.559100000000001</c:v>
                </c:pt>
                <c:pt idx="3334">
                  <c:v>56.559199999999997</c:v>
                </c:pt>
                <c:pt idx="3335">
                  <c:v>56.559899999999999</c:v>
                </c:pt>
                <c:pt idx="3336">
                  <c:v>56.561300000000003</c:v>
                </c:pt>
                <c:pt idx="3337">
                  <c:v>56.564399999999999</c:v>
                </c:pt>
                <c:pt idx="3338">
                  <c:v>56.565600000000003</c:v>
                </c:pt>
                <c:pt idx="3339">
                  <c:v>56.565800000000003</c:v>
                </c:pt>
                <c:pt idx="3340">
                  <c:v>56.566200000000002</c:v>
                </c:pt>
                <c:pt idx="3341">
                  <c:v>56.566200000000002</c:v>
                </c:pt>
                <c:pt idx="3342">
                  <c:v>56.567599999999999</c:v>
                </c:pt>
                <c:pt idx="3343">
                  <c:v>56.5685</c:v>
                </c:pt>
                <c:pt idx="3344">
                  <c:v>56.569400000000002</c:v>
                </c:pt>
                <c:pt idx="3345">
                  <c:v>56.569499999999998</c:v>
                </c:pt>
                <c:pt idx="3346">
                  <c:v>56.570700000000002</c:v>
                </c:pt>
                <c:pt idx="3347">
                  <c:v>56.572200000000002</c:v>
                </c:pt>
                <c:pt idx="3348">
                  <c:v>56.572699999999998</c:v>
                </c:pt>
                <c:pt idx="3349">
                  <c:v>56.573599999999999</c:v>
                </c:pt>
                <c:pt idx="3350">
                  <c:v>56.574300000000001</c:v>
                </c:pt>
                <c:pt idx="3351">
                  <c:v>56.576300000000003</c:v>
                </c:pt>
                <c:pt idx="3352">
                  <c:v>56.577800000000003</c:v>
                </c:pt>
                <c:pt idx="3353">
                  <c:v>56.579300000000003</c:v>
                </c:pt>
                <c:pt idx="3354">
                  <c:v>56.581499999999998</c:v>
                </c:pt>
                <c:pt idx="3355">
                  <c:v>56.581899999999997</c:v>
                </c:pt>
                <c:pt idx="3356">
                  <c:v>56.581899999999997</c:v>
                </c:pt>
                <c:pt idx="3357">
                  <c:v>56.581899999999997</c:v>
                </c:pt>
                <c:pt idx="3358">
                  <c:v>56.582099999999997</c:v>
                </c:pt>
                <c:pt idx="3359">
                  <c:v>56.5824</c:v>
                </c:pt>
                <c:pt idx="3360">
                  <c:v>56.583500000000001</c:v>
                </c:pt>
                <c:pt idx="3361">
                  <c:v>56.584099999999999</c:v>
                </c:pt>
                <c:pt idx="3362">
                  <c:v>56.585799999999999</c:v>
                </c:pt>
                <c:pt idx="3363">
                  <c:v>56.586799999999997</c:v>
                </c:pt>
                <c:pt idx="3364">
                  <c:v>56.588299999999997</c:v>
                </c:pt>
                <c:pt idx="3365">
                  <c:v>56.590200000000003</c:v>
                </c:pt>
                <c:pt idx="3366">
                  <c:v>56.591999999999999</c:v>
                </c:pt>
                <c:pt idx="3367">
                  <c:v>56.592100000000002</c:v>
                </c:pt>
                <c:pt idx="3368">
                  <c:v>56.594099999999997</c:v>
                </c:pt>
                <c:pt idx="3369">
                  <c:v>56.594499999999996</c:v>
                </c:pt>
                <c:pt idx="3370">
                  <c:v>56.595599999999997</c:v>
                </c:pt>
                <c:pt idx="3371">
                  <c:v>56.5961</c:v>
                </c:pt>
                <c:pt idx="3372">
                  <c:v>56.596200000000003</c:v>
                </c:pt>
                <c:pt idx="3373">
                  <c:v>56.596699999999998</c:v>
                </c:pt>
                <c:pt idx="3374">
                  <c:v>56.597200000000001</c:v>
                </c:pt>
                <c:pt idx="3375">
                  <c:v>56.598300000000002</c:v>
                </c:pt>
                <c:pt idx="3376">
                  <c:v>56.601300000000002</c:v>
                </c:pt>
                <c:pt idx="3377">
                  <c:v>56.601999999999997</c:v>
                </c:pt>
                <c:pt idx="3378">
                  <c:v>56.601999999999997</c:v>
                </c:pt>
                <c:pt idx="3379">
                  <c:v>56.602800000000002</c:v>
                </c:pt>
                <c:pt idx="3380">
                  <c:v>56.603000000000002</c:v>
                </c:pt>
                <c:pt idx="3381">
                  <c:v>56.604100000000003</c:v>
                </c:pt>
                <c:pt idx="3382">
                  <c:v>56.605400000000003</c:v>
                </c:pt>
                <c:pt idx="3383">
                  <c:v>56.606400000000001</c:v>
                </c:pt>
                <c:pt idx="3384">
                  <c:v>56.606400000000001</c:v>
                </c:pt>
                <c:pt idx="3385">
                  <c:v>56.606499999999997</c:v>
                </c:pt>
                <c:pt idx="3386">
                  <c:v>56.607300000000002</c:v>
                </c:pt>
                <c:pt idx="3387">
                  <c:v>56.608600000000003</c:v>
                </c:pt>
                <c:pt idx="3388">
                  <c:v>56.6113</c:v>
                </c:pt>
                <c:pt idx="3389">
                  <c:v>56.6113</c:v>
                </c:pt>
                <c:pt idx="3390">
                  <c:v>56.613700000000001</c:v>
                </c:pt>
                <c:pt idx="3391">
                  <c:v>56.615200000000002</c:v>
                </c:pt>
                <c:pt idx="3392">
                  <c:v>56.615400000000001</c:v>
                </c:pt>
                <c:pt idx="3393">
                  <c:v>56.615600000000001</c:v>
                </c:pt>
                <c:pt idx="3394">
                  <c:v>56.616199999999999</c:v>
                </c:pt>
                <c:pt idx="3395">
                  <c:v>56.616900000000001</c:v>
                </c:pt>
                <c:pt idx="3396">
                  <c:v>56.616999999999997</c:v>
                </c:pt>
                <c:pt idx="3397">
                  <c:v>56.617699999999999</c:v>
                </c:pt>
                <c:pt idx="3398">
                  <c:v>56.617800000000003</c:v>
                </c:pt>
                <c:pt idx="3399">
                  <c:v>56.6188</c:v>
                </c:pt>
                <c:pt idx="3400">
                  <c:v>56.618899999999996</c:v>
                </c:pt>
                <c:pt idx="3401">
                  <c:v>56.620600000000003</c:v>
                </c:pt>
                <c:pt idx="3402">
                  <c:v>56.621600000000001</c:v>
                </c:pt>
                <c:pt idx="3403">
                  <c:v>56.622799999999998</c:v>
                </c:pt>
                <c:pt idx="3404">
                  <c:v>56.624200000000002</c:v>
                </c:pt>
                <c:pt idx="3405">
                  <c:v>56.627000000000002</c:v>
                </c:pt>
                <c:pt idx="3406">
                  <c:v>56.627499999999998</c:v>
                </c:pt>
                <c:pt idx="3407">
                  <c:v>56.627699999999997</c:v>
                </c:pt>
                <c:pt idx="3408">
                  <c:v>56.628500000000003</c:v>
                </c:pt>
                <c:pt idx="3409">
                  <c:v>56.629199999999997</c:v>
                </c:pt>
                <c:pt idx="3410">
                  <c:v>56.630099999999999</c:v>
                </c:pt>
                <c:pt idx="3411">
                  <c:v>56.630099999999999</c:v>
                </c:pt>
                <c:pt idx="3412">
                  <c:v>56.630699999999997</c:v>
                </c:pt>
                <c:pt idx="3413">
                  <c:v>56.631100000000004</c:v>
                </c:pt>
                <c:pt idx="3414">
                  <c:v>56.633200000000002</c:v>
                </c:pt>
                <c:pt idx="3415">
                  <c:v>56.6357</c:v>
                </c:pt>
                <c:pt idx="3416">
                  <c:v>56.638199999999998</c:v>
                </c:pt>
                <c:pt idx="3417">
                  <c:v>56.639200000000002</c:v>
                </c:pt>
                <c:pt idx="3418">
                  <c:v>56.640799999999999</c:v>
                </c:pt>
                <c:pt idx="3419">
                  <c:v>56.641599999999997</c:v>
                </c:pt>
                <c:pt idx="3420">
                  <c:v>56.642499999999998</c:v>
                </c:pt>
                <c:pt idx="3421">
                  <c:v>56.643700000000003</c:v>
                </c:pt>
                <c:pt idx="3422">
                  <c:v>56.643700000000003</c:v>
                </c:pt>
                <c:pt idx="3423">
                  <c:v>56.644199999999998</c:v>
                </c:pt>
                <c:pt idx="3424">
                  <c:v>56.645200000000003</c:v>
                </c:pt>
                <c:pt idx="3425">
                  <c:v>56.645600000000002</c:v>
                </c:pt>
                <c:pt idx="3426">
                  <c:v>56.646599999999999</c:v>
                </c:pt>
                <c:pt idx="3427">
                  <c:v>56.6479</c:v>
                </c:pt>
                <c:pt idx="3428">
                  <c:v>56.648899999999998</c:v>
                </c:pt>
                <c:pt idx="3429">
                  <c:v>56.6492</c:v>
                </c:pt>
                <c:pt idx="3430">
                  <c:v>56.6496</c:v>
                </c:pt>
                <c:pt idx="3431">
                  <c:v>56.650100000000002</c:v>
                </c:pt>
                <c:pt idx="3432">
                  <c:v>56.651299999999999</c:v>
                </c:pt>
                <c:pt idx="3433">
                  <c:v>56.651299999999999</c:v>
                </c:pt>
                <c:pt idx="3434">
                  <c:v>56.6541</c:v>
                </c:pt>
                <c:pt idx="3435">
                  <c:v>56.655500000000004</c:v>
                </c:pt>
                <c:pt idx="3436">
                  <c:v>56.656399999999998</c:v>
                </c:pt>
                <c:pt idx="3437">
                  <c:v>56.657600000000002</c:v>
                </c:pt>
                <c:pt idx="3438">
                  <c:v>56.658299999999997</c:v>
                </c:pt>
                <c:pt idx="3439">
                  <c:v>56.659599999999998</c:v>
                </c:pt>
                <c:pt idx="3440">
                  <c:v>56.660699999999999</c:v>
                </c:pt>
                <c:pt idx="3441">
                  <c:v>56.6616</c:v>
                </c:pt>
                <c:pt idx="3442">
                  <c:v>56.662700000000001</c:v>
                </c:pt>
                <c:pt idx="3443">
                  <c:v>56.665599999999998</c:v>
                </c:pt>
                <c:pt idx="3444">
                  <c:v>56.665599999999998</c:v>
                </c:pt>
                <c:pt idx="3445">
                  <c:v>56.6678</c:v>
                </c:pt>
                <c:pt idx="3446">
                  <c:v>56.668399999999998</c:v>
                </c:pt>
                <c:pt idx="3447">
                  <c:v>56.669699999999999</c:v>
                </c:pt>
                <c:pt idx="3448">
                  <c:v>56.67</c:v>
                </c:pt>
                <c:pt idx="3449">
                  <c:v>56.67</c:v>
                </c:pt>
                <c:pt idx="3450">
                  <c:v>56.670200000000001</c:v>
                </c:pt>
                <c:pt idx="3451">
                  <c:v>56.670999999999999</c:v>
                </c:pt>
                <c:pt idx="3452">
                  <c:v>56.671700000000001</c:v>
                </c:pt>
                <c:pt idx="3453">
                  <c:v>56.6721</c:v>
                </c:pt>
                <c:pt idx="3454">
                  <c:v>56.673499999999997</c:v>
                </c:pt>
                <c:pt idx="3455">
                  <c:v>56.673499999999997</c:v>
                </c:pt>
                <c:pt idx="3456">
                  <c:v>56.674799999999998</c:v>
                </c:pt>
                <c:pt idx="3457">
                  <c:v>56.675600000000003</c:v>
                </c:pt>
                <c:pt idx="3458">
                  <c:v>56.677999999999997</c:v>
                </c:pt>
                <c:pt idx="3459">
                  <c:v>56.678600000000003</c:v>
                </c:pt>
                <c:pt idx="3460">
                  <c:v>56.678600000000003</c:v>
                </c:pt>
                <c:pt idx="3461">
                  <c:v>56.678600000000003</c:v>
                </c:pt>
                <c:pt idx="3462">
                  <c:v>56.679099999999998</c:v>
                </c:pt>
                <c:pt idx="3463">
                  <c:v>56.6798</c:v>
                </c:pt>
                <c:pt idx="3464">
                  <c:v>56.681899999999999</c:v>
                </c:pt>
                <c:pt idx="3465">
                  <c:v>56.683900000000001</c:v>
                </c:pt>
                <c:pt idx="3466">
                  <c:v>56.683900000000001</c:v>
                </c:pt>
                <c:pt idx="3467">
                  <c:v>56.684699999999999</c:v>
                </c:pt>
                <c:pt idx="3468">
                  <c:v>56.686700000000002</c:v>
                </c:pt>
                <c:pt idx="3469">
                  <c:v>56.687399999999997</c:v>
                </c:pt>
                <c:pt idx="3470">
                  <c:v>56.6877</c:v>
                </c:pt>
                <c:pt idx="3471">
                  <c:v>56.688200000000002</c:v>
                </c:pt>
                <c:pt idx="3472">
                  <c:v>56.689500000000002</c:v>
                </c:pt>
                <c:pt idx="3473">
                  <c:v>56.690399999999997</c:v>
                </c:pt>
                <c:pt idx="3474">
                  <c:v>56.690600000000003</c:v>
                </c:pt>
                <c:pt idx="3475">
                  <c:v>56.690600000000003</c:v>
                </c:pt>
                <c:pt idx="3476">
                  <c:v>56.691299999999998</c:v>
                </c:pt>
                <c:pt idx="3477">
                  <c:v>56.691400000000002</c:v>
                </c:pt>
                <c:pt idx="3478">
                  <c:v>56.694099999999999</c:v>
                </c:pt>
                <c:pt idx="3479">
                  <c:v>56.695099999999996</c:v>
                </c:pt>
                <c:pt idx="3480">
                  <c:v>56.695700000000002</c:v>
                </c:pt>
                <c:pt idx="3481">
                  <c:v>56.695799999999998</c:v>
                </c:pt>
                <c:pt idx="3482">
                  <c:v>56.697499999999998</c:v>
                </c:pt>
                <c:pt idx="3483">
                  <c:v>56.698999999999998</c:v>
                </c:pt>
                <c:pt idx="3484">
                  <c:v>56.6995</c:v>
                </c:pt>
                <c:pt idx="3485">
                  <c:v>56.700800000000001</c:v>
                </c:pt>
                <c:pt idx="3486">
                  <c:v>56.7012</c:v>
                </c:pt>
                <c:pt idx="3487">
                  <c:v>56.702199999999998</c:v>
                </c:pt>
                <c:pt idx="3488">
                  <c:v>56.702199999999998</c:v>
                </c:pt>
                <c:pt idx="3489">
                  <c:v>56.703499999999998</c:v>
                </c:pt>
                <c:pt idx="3490">
                  <c:v>56.7044</c:v>
                </c:pt>
                <c:pt idx="3491">
                  <c:v>56.706299999999999</c:v>
                </c:pt>
                <c:pt idx="3492">
                  <c:v>56.7074</c:v>
                </c:pt>
                <c:pt idx="3493">
                  <c:v>56.709200000000003</c:v>
                </c:pt>
                <c:pt idx="3494">
                  <c:v>56.709200000000003</c:v>
                </c:pt>
                <c:pt idx="3495">
                  <c:v>56.709699999999998</c:v>
                </c:pt>
                <c:pt idx="3496">
                  <c:v>56.709800000000001</c:v>
                </c:pt>
                <c:pt idx="3497">
                  <c:v>56.710799999999999</c:v>
                </c:pt>
                <c:pt idx="3498">
                  <c:v>56.711599999999997</c:v>
                </c:pt>
                <c:pt idx="3499">
                  <c:v>56.711599999999997</c:v>
                </c:pt>
                <c:pt idx="3500">
                  <c:v>56.713099999999997</c:v>
                </c:pt>
                <c:pt idx="3501">
                  <c:v>56.715200000000003</c:v>
                </c:pt>
                <c:pt idx="3502">
                  <c:v>56.717799999999997</c:v>
                </c:pt>
                <c:pt idx="3503">
                  <c:v>56.719099999999997</c:v>
                </c:pt>
                <c:pt idx="3504">
                  <c:v>56.720100000000002</c:v>
                </c:pt>
                <c:pt idx="3505">
                  <c:v>56.720799999999997</c:v>
                </c:pt>
                <c:pt idx="3506">
                  <c:v>56.722200000000001</c:v>
                </c:pt>
                <c:pt idx="3507">
                  <c:v>56.722299999999997</c:v>
                </c:pt>
                <c:pt idx="3508">
                  <c:v>56.7226</c:v>
                </c:pt>
                <c:pt idx="3509">
                  <c:v>56.7241</c:v>
                </c:pt>
                <c:pt idx="3510">
                  <c:v>56.724200000000003</c:v>
                </c:pt>
                <c:pt idx="3511">
                  <c:v>56.725099999999998</c:v>
                </c:pt>
                <c:pt idx="3512">
                  <c:v>56.725200000000001</c:v>
                </c:pt>
                <c:pt idx="3513">
                  <c:v>56.7271</c:v>
                </c:pt>
                <c:pt idx="3514">
                  <c:v>56.728200000000001</c:v>
                </c:pt>
                <c:pt idx="3515">
                  <c:v>56.728700000000003</c:v>
                </c:pt>
                <c:pt idx="3516">
                  <c:v>56.729599999999998</c:v>
                </c:pt>
                <c:pt idx="3517">
                  <c:v>56.7303</c:v>
                </c:pt>
                <c:pt idx="3518">
                  <c:v>56.731699999999996</c:v>
                </c:pt>
                <c:pt idx="3519">
                  <c:v>56.732500000000002</c:v>
                </c:pt>
                <c:pt idx="3520">
                  <c:v>56.732599999999998</c:v>
                </c:pt>
                <c:pt idx="3521">
                  <c:v>56.732599999999998</c:v>
                </c:pt>
                <c:pt idx="3522">
                  <c:v>56.732700000000001</c:v>
                </c:pt>
                <c:pt idx="3523">
                  <c:v>56.734400000000001</c:v>
                </c:pt>
                <c:pt idx="3524">
                  <c:v>56.735199999999999</c:v>
                </c:pt>
                <c:pt idx="3525">
                  <c:v>56.735300000000002</c:v>
                </c:pt>
                <c:pt idx="3526">
                  <c:v>56.736800000000002</c:v>
                </c:pt>
                <c:pt idx="3527">
                  <c:v>56.737299999999998</c:v>
                </c:pt>
                <c:pt idx="3528">
                  <c:v>56.737499999999997</c:v>
                </c:pt>
                <c:pt idx="3529">
                  <c:v>56.738100000000003</c:v>
                </c:pt>
                <c:pt idx="3530">
                  <c:v>56.740200000000002</c:v>
                </c:pt>
                <c:pt idx="3531">
                  <c:v>56.740699999999997</c:v>
                </c:pt>
                <c:pt idx="3532">
                  <c:v>56.740699999999997</c:v>
                </c:pt>
                <c:pt idx="3533">
                  <c:v>56.741399999999999</c:v>
                </c:pt>
                <c:pt idx="3534">
                  <c:v>56.741799999999998</c:v>
                </c:pt>
                <c:pt idx="3535">
                  <c:v>56.742899999999999</c:v>
                </c:pt>
                <c:pt idx="3536">
                  <c:v>56.743899999999996</c:v>
                </c:pt>
                <c:pt idx="3537">
                  <c:v>56.745800000000003</c:v>
                </c:pt>
                <c:pt idx="3538">
                  <c:v>56.7468</c:v>
                </c:pt>
                <c:pt idx="3539">
                  <c:v>56.747700000000002</c:v>
                </c:pt>
                <c:pt idx="3540">
                  <c:v>56.749099999999999</c:v>
                </c:pt>
                <c:pt idx="3541">
                  <c:v>56.75</c:v>
                </c:pt>
                <c:pt idx="3542">
                  <c:v>56.750100000000003</c:v>
                </c:pt>
                <c:pt idx="3543">
                  <c:v>56.750100000000003</c:v>
                </c:pt>
                <c:pt idx="3544">
                  <c:v>56.750999999999998</c:v>
                </c:pt>
                <c:pt idx="3545">
                  <c:v>56.752600000000001</c:v>
                </c:pt>
                <c:pt idx="3546">
                  <c:v>56.753300000000003</c:v>
                </c:pt>
                <c:pt idx="3547">
                  <c:v>56.754800000000003</c:v>
                </c:pt>
                <c:pt idx="3548">
                  <c:v>56.754800000000003</c:v>
                </c:pt>
                <c:pt idx="3549">
                  <c:v>56.754800000000003</c:v>
                </c:pt>
                <c:pt idx="3550">
                  <c:v>56.757300000000001</c:v>
                </c:pt>
                <c:pt idx="3551">
                  <c:v>56.759</c:v>
                </c:pt>
                <c:pt idx="3552">
                  <c:v>56.759099999999997</c:v>
                </c:pt>
                <c:pt idx="3553">
                  <c:v>56.760300000000001</c:v>
                </c:pt>
                <c:pt idx="3554">
                  <c:v>56.760300000000001</c:v>
                </c:pt>
                <c:pt idx="3555">
                  <c:v>56.7622</c:v>
                </c:pt>
                <c:pt idx="3556">
                  <c:v>56.7622</c:v>
                </c:pt>
                <c:pt idx="3557">
                  <c:v>56.762900000000002</c:v>
                </c:pt>
                <c:pt idx="3558">
                  <c:v>56.762900000000002</c:v>
                </c:pt>
                <c:pt idx="3559">
                  <c:v>56.763399999999997</c:v>
                </c:pt>
                <c:pt idx="3560">
                  <c:v>56.764499999999998</c:v>
                </c:pt>
                <c:pt idx="3561">
                  <c:v>56.765900000000002</c:v>
                </c:pt>
                <c:pt idx="3562">
                  <c:v>56.765900000000002</c:v>
                </c:pt>
                <c:pt idx="3563">
                  <c:v>56.7669</c:v>
                </c:pt>
                <c:pt idx="3564">
                  <c:v>56.7682</c:v>
                </c:pt>
                <c:pt idx="3565">
                  <c:v>56.7682</c:v>
                </c:pt>
                <c:pt idx="3566">
                  <c:v>56.769100000000002</c:v>
                </c:pt>
                <c:pt idx="3567">
                  <c:v>56.769799999999996</c:v>
                </c:pt>
                <c:pt idx="3568">
                  <c:v>56.770299999999999</c:v>
                </c:pt>
                <c:pt idx="3569">
                  <c:v>56.771099999999997</c:v>
                </c:pt>
                <c:pt idx="3570">
                  <c:v>56.772399999999998</c:v>
                </c:pt>
                <c:pt idx="3571">
                  <c:v>56.774000000000001</c:v>
                </c:pt>
                <c:pt idx="3572">
                  <c:v>56.775500000000001</c:v>
                </c:pt>
                <c:pt idx="3573">
                  <c:v>56.775799999999997</c:v>
                </c:pt>
                <c:pt idx="3574">
                  <c:v>56.776800000000001</c:v>
                </c:pt>
                <c:pt idx="3575">
                  <c:v>56.777500000000003</c:v>
                </c:pt>
                <c:pt idx="3576">
                  <c:v>56.777500000000003</c:v>
                </c:pt>
                <c:pt idx="3577">
                  <c:v>56.777500000000003</c:v>
                </c:pt>
                <c:pt idx="3578">
                  <c:v>56.777500000000003</c:v>
                </c:pt>
                <c:pt idx="3579">
                  <c:v>56.777900000000002</c:v>
                </c:pt>
                <c:pt idx="3580">
                  <c:v>56.779299999999999</c:v>
                </c:pt>
                <c:pt idx="3581">
                  <c:v>56.7806</c:v>
                </c:pt>
                <c:pt idx="3582">
                  <c:v>56.780799999999999</c:v>
                </c:pt>
                <c:pt idx="3583">
                  <c:v>56.780999999999999</c:v>
                </c:pt>
                <c:pt idx="3584">
                  <c:v>56.781799999999997</c:v>
                </c:pt>
                <c:pt idx="3585">
                  <c:v>56.783299999999997</c:v>
                </c:pt>
                <c:pt idx="3586">
                  <c:v>56.783299999999997</c:v>
                </c:pt>
                <c:pt idx="3587">
                  <c:v>56.7834</c:v>
                </c:pt>
                <c:pt idx="3588">
                  <c:v>56.784399999999998</c:v>
                </c:pt>
                <c:pt idx="3589">
                  <c:v>56.785600000000002</c:v>
                </c:pt>
                <c:pt idx="3590">
                  <c:v>56.785899999999998</c:v>
                </c:pt>
                <c:pt idx="3591">
                  <c:v>56.786000000000001</c:v>
                </c:pt>
                <c:pt idx="3592">
                  <c:v>56.788400000000003</c:v>
                </c:pt>
                <c:pt idx="3593">
                  <c:v>56.790599999999998</c:v>
                </c:pt>
                <c:pt idx="3594">
                  <c:v>56.792499999999997</c:v>
                </c:pt>
                <c:pt idx="3595">
                  <c:v>56.792499999999997</c:v>
                </c:pt>
                <c:pt idx="3596">
                  <c:v>56.793199999999999</c:v>
                </c:pt>
                <c:pt idx="3597">
                  <c:v>56.793599999999998</c:v>
                </c:pt>
                <c:pt idx="3598">
                  <c:v>56.793599999999998</c:v>
                </c:pt>
                <c:pt idx="3599">
                  <c:v>56.793599999999998</c:v>
                </c:pt>
                <c:pt idx="3600">
                  <c:v>56.793999999999997</c:v>
                </c:pt>
                <c:pt idx="3601">
                  <c:v>56.7941</c:v>
                </c:pt>
                <c:pt idx="3602">
                  <c:v>56.794600000000003</c:v>
                </c:pt>
                <c:pt idx="3603">
                  <c:v>56.795999999999999</c:v>
                </c:pt>
                <c:pt idx="3604">
                  <c:v>56.797499999999999</c:v>
                </c:pt>
                <c:pt idx="3605">
                  <c:v>56.799799999999998</c:v>
                </c:pt>
                <c:pt idx="3606">
                  <c:v>56.801200000000001</c:v>
                </c:pt>
                <c:pt idx="3607">
                  <c:v>56.802500000000002</c:v>
                </c:pt>
                <c:pt idx="3608">
                  <c:v>56.803400000000003</c:v>
                </c:pt>
                <c:pt idx="3609">
                  <c:v>56.803400000000003</c:v>
                </c:pt>
                <c:pt idx="3610">
                  <c:v>56.803600000000003</c:v>
                </c:pt>
                <c:pt idx="3611">
                  <c:v>56.805</c:v>
                </c:pt>
                <c:pt idx="3612">
                  <c:v>56.805</c:v>
                </c:pt>
                <c:pt idx="3613">
                  <c:v>56.805</c:v>
                </c:pt>
                <c:pt idx="3614">
                  <c:v>56.805</c:v>
                </c:pt>
                <c:pt idx="3615">
                  <c:v>56.805500000000002</c:v>
                </c:pt>
                <c:pt idx="3616">
                  <c:v>56.807600000000001</c:v>
                </c:pt>
                <c:pt idx="3617">
                  <c:v>56.807899999999997</c:v>
                </c:pt>
                <c:pt idx="3618">
                  <c:v>56.809199999999997</c:v>
                </c:pt>
                <c:pt idx="3619">
                  <c:v>56.811100000000003</c:v>
                </c:pt>
                <c:pt idx="3620">
                  <c:v>56.811199999999999</c:v>
                </c:pt>
                <c:pt idx="3621">
                  <c:v>56.813299999999998</c:v>
                </c:pt>
                <c:pt idx="3622">
                  <c:v>56.814500000000002</c:v>
                </c:pt>
                <c:pt idx="3623">
                  <c:v>56.814500000000002</c:v>
                </c:pt>
                <c:pt idx="3624">
                  <c:v>56.814500000000002</c:v>
                </c:pt>
                <c:pt idx="3625">
                  <c:v>56.814799999999998</c:v>
                </c:pt>
                <c:pt idx="3626">
                  <c:v>56.815199999999997</c:v>
                </c:pt>
                <c:pt idx="3627">
                  <c:v>56.816000000000003</c:v>
                </c:pt>
                <c:pt idx="3628">
                  <c:v>56.816400000000002</c:v>
                </c:pt>
                <c:pt idx="3629">
                  <c:v>56.816499999999998</c:v>
                </c:pt>
                <c:pt idx="3630">
                  <c:v>56.816499999999998</c:v>
                </c:pt>
                <c:pt idx="3631">
                  <c:v>56.816499999999998</c:v>
                </c:pt>
                <c:pt idx="3632">
                  <c:v>56.817399999999999</c:v>
                </c:pt>
                <c:pt idx="3633">
                  <c:v>56.818600000000004</c:v>
                </c:pt>
                <c:pt idx="3634">
                  <c:v>56.818899999999999</c:v>
                </c:pt>
                <c:pt idx="3635">
                  <c:v>56.818899999999999</c:v>
                </c:pt>
                <c:pt idx="3636">
                  <c:v>56.819099999999999</c:v>
                </c:pt>
                <c:pt idx="3637">
                  <c:v>56.819899999999997</c:v>
                </c:pt>
                <c:pt idx="3638">
                  <c:v>56.820300000000003</c:v>
                </c:pt>
                <c:pt idx="3639">
                  <c:v>56.823</c:v>
                </c:pt>
                <c:pt idx="3640">
                  <c:v>56.825099999999999</c:v>
                </c:pt>
                <c:pt idx="3641">
                  <c:v>56.8264</c:v>
                </c:pt>
                <c:pt idx="3642">
                  <c:v>56.8264</c:v>
                </c:pt>
                <c:pt idx="3643">
                  <c:v>56.826599999999999</c:v>
                </c:pt>
                <c:pt idx="3644">
                  <c:v>56.826599999999999</c:v>
                </c:pt>
                <c:pt idx="3645">
                  <c:v>56.826799999999999</c:v>
                </c:pt>
                <c:pt idx="3646">
                  <c:v>56.826999999999998</c:v>
                </c:pt>
                <c:pt idx="3647">
                  <c:v>56.828200000000002</c:v>
                </c:pt>
                <c:pt idx="3648">
                  <c:v>56.828299999999999</c:v>
                </c:pt>
                <c:pt idx="3649">
                  <c:v>56.830199999999998</c:v>
                </c:pt>
                <c:pt idx="3650">
                  <c:v>56.831099999999999</c:v>
                </c:pt>
                <c:pt idx="3651">
                  <c:v>56.831400000000002</c:v>
                </c:pt>
                <c:pt idx="3652">
                  <c:v>56.831800000000001</c:v>
                </c:pt>
                <c:pt idx="3653">
                  <c:v>56.831800000000001</c:v>
                </c:pt>
                <c:pt idx="3654">
                  <c:v>56.834200000000003</c:v>
                </c:pt>
                <c:pt idx="3655">
                  <c:v>56.835700000000003</c:v>
                </c:pt>
                <c:pt idx="3656">
                  <c:v>56.836300000000001</c:v>
                </c:pt>
                <c:pt idx="3657">
                  <c:v>56.836599999999997</c:v>
                </c:pt>
                <c:pt idx="3658">
                  <c:v>56.837499999999999</c:v>
                </c:pt>
                <c:pt idx="3659">
                  <c:v>56.838500000000003</c:v>
                </c:pt>
                <c:pt idx="3660">
                  <c:v>56.838500000000003</c:v>
                </c:pt>
                <c:pt idx="3661">
                  <c:v>56.838500000000003</c:v>
                </c:pt>
                <c:pt idx="3662">
                  <c:v>56.840699999999998</c:v>
                </c:pt>
                <c:pt idx="3663">
                  <c:v>56.842300000000002</c:v>
                </c:pt>
                <c:pt idx="3664">
                  <c:v>56.842300000000002</c:v>
                </c:pt>
                <c:pt idx="3665">
                  <c:v>56.843699999999998</c:v>
                </c:pt>
                <c:pt idx="3666">
                  <c:v>56.844299999999997</c:v>
                </c:pt>
                <c:pt idx="3667">
                  <c:v>56.845300000000002</c:v>
                </c:pt>
                <c:pt idx="3668">
                  <c:v>56.846200000000003</c:v>
                </c:pt>
                <c:pt idx="3669">
                  <c:v>56.847299999999997</c:v>
                </c:pt>
                <c:pt idx="3670">
                  <c:v>56.848399999999998</c:v>
                </c:pt>
                <c:pt idx="3671">
                  <c:v>56.850299999999997</c:v>
                </c:pt>
                <c:pt idx="3672">
                  <c:v>56.851300000000002</c:v>
                </c:pt>
                <c:pt idx="3673">
                  <c:v>56.8523</c:v>
                </c:pt>
                <c:pt idx="3674">
                  <c:v>56.853900000000003</c:v>
                </c:pt>
                <c:pt idx="3675">
                  <c:v>56.853900000000003</c:v>
                </c:pt>
                <c:pt idx="3676">
                  <c:v>56.854100000000003</c:v>
                </c:pt>
                <c:pt idx="3677">
                  <c:v>56.8553</c:v>
                </c:pt>
                <c:pt idx="3678">
                  <c:v>56.856699999999996</c:v>
                </c:pt>
                <c:pt idx="3679">
                  <c:v>56.857199999999999</c:v>
                </c:pt>
                <c:pt idx="3680">
                  <c:v>56.859400000000001</c:v>
                </c:pt>
                <c:pt idx="3681">
                  <c:v>56.859900000000003</c:v>
                </c:pt>
                <c:pt idx="3682">
                  <c:v>56.859900000000003</c:v>
                </c:pt>
                <c:pt idx="3683">
                  <c:v>56.859900000000003</c:v>
                </c:pt>
                <c:pt idx="3684">
                  <c:v>56.860500000000002</c:v>
                </c:pt>
                <c:pt idx="3685">
                  <c:v>56.860999999999997</c:v>
                </c:pt>
                <c:pt idx="3686">
                  <c:v>56.860999999999997</c:v>
                </c:pt>
                <c:pt idx="3687">
                  <c:v>56.861800000000002</c:v>
                </c:pt>
                <c:pt idx="3688">
                  <c:v>56.862000000000002</c:v>
                </c:pt>
                <c:pt idx="3689">
                  <c:v>56.863</c:v>
                </c:pt>
                <c:pt idx="3690">
                  <c:v>56.8643</c:v>
                </c:pt>
                <c:pt idx="3691">
                  <c:v>56.864600000000003</c:v>
                </c:pt>
                <c:pt idx="3692">
                  <c:v>56.864800000000002</c:v>
                </c:pt>
                <c:pt idx="3693">
                  <c:v>56.866599999999998</c:v>
                </c:pt>
                <c:pt idx="3694">
                  <c:v>56.868200000000002</c:v>
                </c:pt>
                <c:pt idx="3695">
                  <c:v>56.868499999999997</c:v>
                </c:pt>
                <c:pt idx="3696">
                  <c:v>56.869500000000002</c:v>
                </c:pt>
                <c:pt idx="3697">
                  <c:v>56.869500000000002</c:v>
                </c:pt>
                <c:pt idx="3698">
                  <c:v>56.870199999999997</c:v>
                </c:pt>
                <c:pt idx="3699">
                  <c:v>56.872</c:v>
                </c:pt>
                <c:pt idx="3700">
                  <c:v>56.872599999999998</c:v>
                </c:pt>
                <c:pt idx="3701">
                  <c:v>56.873600000000003</c:v>
                </c:pt>
                <c:pt idx="3702">
                  <c:v>56.873899999999999</c:v>
                </c:pt>
                <c:pt idx="3703">
                  <c:v>56.874499999999998</c:v>
                </c:pt>
                <c:pt idx="3704">
                  <c:v>56.876600000000003</c:v>
                </c:pt>
                <c:pt idx="3705">
                  <c:v>56.8767</c:v>
                </c:pt>
                <c:pt idx="3706">
                  <c:v>56.877000000000002</c:v>
                </c:pt>
                <c:pt idx="3707">
                  <c:v>56.878</c:v>
                </c:pt>
                <c:pt idx="3708">
                  <c:v>56.878100000000003</c:v>
                </c:pt>
                <c:pt idx="3709">
                  <c:v>56.879399999999997</c:v>
                </c:pt>
                <c:pt idx="3710">
                  <c:v>56.879399999999997</c:v>
                </c:pt>
                <c:pt idx="3711">
                  <c:v>56.880800000000001</c:v>
                </c:pt>
                <c:pt idx="3712">
                  <c:v>56.882100000000001</c:v>
                </c:pt>
                <c:pt idx="3713">
                  <c:v>56.883099999999999</c:v>
                </c:pt>
                <c:pt idx="3714">
                  <c:v>56.883899999999997</c:v>
                </c:pt>
                <c:pt idx="3715">
                  <c:v>56.884500000000003</c:v>
                </c:pt>
                <c:pt idx="3716">
                  <c:v>56.885199999999998</c:v>
                </c:pt>
                <c:pt idx="3717">
                  <c:v>56.8857</c:v>
                </c:pt>
                <c:pt idx="3718">
                  <c:v>56.8857</c:v>
                </c:pt>
                <c:pt idx="3719">
                  <c:v>56.8857</c:v>
                </c:pt>
                <c:pt idx="3720">
                  <c:v>56.886600000000001</c:v>
                </c:pt>
                <c:pt idx="3721">
                  <c:v>56.887799999999999</c:v>
                </c:pt>
                <c:pt idx="3722">
                  <c:v>56.890599999999999</c:v>
                </c:pt>
                <c:pt idx="3723">
                  <c:v>56.890999999999998</c:v>
                </c:pt>
                <c:pt idx="3724">
                  <c:v>56.891500000000001</c:v>
                </c:pt>
                <c:pt idx="3725">
                  <c:v>56.8919</c:v>
                </c:pt>
                <c:pt idx="3726">
                  <c:v>56.893599999999999</c:v>
                </c:pt>
                <c:pt idx="3727">
                  <c:v>56.893700000000003</c:v>
                </c:pt>
                <c:pt idx="3728">
                  <c:v>56.893999999999998</c:v>
                </c:pt>
                <c:pt idx="3729">
                  <c:v>56.895400000000002</c:v>
                </c:pt>
                <c:pt idx="3730">
                  <c:v>56.895400000000002</c:v>
                </c:pt>
                <c:pt idx="3731">
                  <c:v>56.896799999999999</c:v>
                </c:pt>
                <c:pt idx="3732">
                  <c:v>56.897399999999998</c:v>
                </c:pt>
                <c:pt idx="3733">
                  <c:v>56.898200000000003</c:v>
                </c:pt>
                <c:pt idx="3734">
                  <c:v>56.899700000000003</c:v>
                </c:pt>
                <c:pt idx="3735">
                  <c:v>56.901800000000001</c:v>
                </c:pt>
                <c:pt idx="3736">
                  <c:v>56.902099999999997</c:v>
                </c:pt>
                <c:pt idx="3737">
                  <c:v>56.9041</c:v>
                </c:pt>
                <c:pt idx="3738">
                  <c:v>56.905299999999997</c:v>
                </c:pt>
                <c:pt idx="3739">
                  <c:v>56.906300000000002</c:v>
                </c:pt>
                <c:pt idx="3740">
                  <c:v>56.906300000000002</c:v>
                </c:pt>
                <c:pt idx="3741">
                  <c:v>56.906300000000002</c:v>
                </c:pt>
                <c:pt idx="3742">
                  <c:v>56.9071</c:v>
                </c:pt>
                <c:pt idx="3743">
                  <c:v>56.908200000000001</c:v>
                </c:pt>
                <c:pt idx="3744">
                  <c:v>56.909199999999998</c:v>
                </c:pt>
                <c:pt idx="3745">
                  <c:v>56.910899999999998</c:v>
                </c:pt>
                <c:pt idx="3746">
                  <c:v>56.912799999999997</c:v>
                </c:pt>
                <c:pt idx="3747">
                  <c:v>56.913200000000003</c:v>
                </c:pt>
                <c:pt idx="3748">
                  <c:v>56.913800000000002</c:v>
                </c:pt>
                <c:pt idx="3749">
                  <c:v>56.913800000000002</c:v>
                </c:pt>
                <c:pt idx="3750">
                  <c:v>56.9148</c:v>
                </c:pt>
                <c:pt idx="3751">
                  <c:v>56.9148</c:v>
                </c:pt>
                <c:pt idx="3752">
                  <c:v>56.9148</c:v>
                </c:pt>
                <c:pt idx="3753">
                  <c:v>56.915199999999999</c:v>
                </c:pt>
                <c:pt idx="3754">
                  <c:v>56.9178</c:v>
                </c:pt>
                <c:pt idx="3755">
                  <c:v>56.918500000000002</c:v>
                </c:pt>
                <c:pt idx="3756">
                  <c:v>56.918900000000001</c:v>
                </c:pt>
                <c:pt idx="3757">
                  <c:v>56.919699999999999</c:v>
                </c:pt>
                <c:pt idx="3758">
                  <c:v>56.9221</c:v>
                </c:pt>
                <c:pt idx="3759">
                  <c:v>56.922800000000002</c:v>
                </c:pt>
                <c:pt idx="3760">
                  <c:v>56.9238</c:v>
                </c:pt>
                <c:pt idx="3761">
                  <c:v>56.923900000000003</c:v>
                </c:pt>
                <c:pt idx="3762">
                  <c:v>56.923900000000003</c:v>
                </c:pt>
                <c:pt idx="3763">
                  <c:v>56.923900000000003</c:v>
                </c:pt>
                <c:pt idx="3764">
                  <c:v>56.924300000000002</c:v>
                </c:pt>
                <c:pt idx="3765">
                  <c:v>56.924999999999997</c:v>
                </c:pt>
                <c:pt idx="3766">
                  <c:v>56.924999999999997</c:v>
                </c:pt>
                <c:pt idx="3767">
                  <c:v>56.926400000000001</c:v>
                </c:pt>
                <c:pt idx="3768">
                  <c:v>56.926900000000003</c:v>
                </c:pt>
                <c:pt idx="3769">
                  <c:v>56.926900000000003</c:v>
                </c:pt>
                <c:pt idx="3770">
                  <c:v>56.929499999999997</c:v>
                </c:pt>
                <c:pt idx="3771">
                  <c:v>56.93</c:v>
                </c:pt>
                <c:pt idx="3772">
                  <c:v>56.930500000000002</c:v>
                </c:pt>
                <c:pt idx="3773">
                  <c:v>56.930500000000002</c:v>
                </c:pt>
                <c:pt idx="3774">
                  <c:v>56.930500000000002</c:v>
                </c:pt>
                <c:pt idx="3775">
                  <c:v>56.931199999999997</c:v>
                </c:pt>
                <c:pt idx="3776">
                  <c:v>56.933700000000002</c:v>
                </c:pt>
                <c:pt idx="3777">
                  <c:v>56.936199999999999</c:v>
                </c:pt>
                <c:pt idx="3778">
                  <c:v>56.936999999999998</c:v>
                </c:pt>
                <c:pt idx="3779">
                  <c:v>56.937800000000003</c:v>
                </c:pt>
                <c:pt idx="3780">
                  <c:v>56.938899999999997</c:v>
                </c:pt>
                <c:pt idx="3781">
                  <c:v>56.938899999999997</c:v>
                </c:pt>
                <c:pt idx="3782">
                  <c:v>56.940100000000001</c:v>
                </c:pt>
                <c:pt idx="3783">
                  <c:v>56.940100000000001</c:v>
                </c:pt>
                <c:pt idx="3784">
                  <c:v>56.940100000000001</c:v>
                </c:pt>
                <c:pt idx="3785">
                  <c:v>56.940100000000001</c:v>
                </c:pt>
                <c:pt idx="3786">
                  <c:v>56.940100000000001</c:v>
                </c:pt>
                <c:pt idx="3787">
                  <c:v>56.940100000000001</c:v>
                </c:pt>
                <c:pt idx="3788">
                  <c:v>56.9405</c:v>
                </c:pt>
                <c:pt idx="3789">
                  <c:v>56.942100000000003</c:v>
                </c:pt>
                <c:pt idx="3790">
                  <c:v>56.943199999999997</c:v>
                </c:pt>
                <c:pt idx="3791">
                  <c:v>56.944200000000002</c:v>
                </c:pt>
                <c:pt idx="3792">
                  <c:v>56.945500000000003</c:v>
                </c:pt>
                <c:pt idx="3793">
                  <c:v>56.945999999999998</c:v>
                </c:pt>
                <c:pt idx="3794">
                  <c:v>56.946399999999997</c:v>
                </c:pt>
                <c:pt idx="3795">
                  <c:v>56.946399999999997</c:v>
                </c:pt>
                <c:pt idx="3796">
                  <c:v>56.946399999999997</c:v>
                </c:pt>
                <c:pt idx="3797">
                  <c:v>56.946800000000003</c:v>
                </c:pt>
                <c:pt idx="3798">
                  <c:v>56.946800000000003</c:v>
                </c:pt>
                <c:pt idx="3799">
                  <c:v>56.946800000000003</c:v>
                </c:pt>
                <c:pt idx="3800">
                  <c:v>56.948</c:v>
                </c:pt>
                <c:pt idx="3801">
                  <c:v>56.950800000000001</c:v>
                </c:pt>
                <c:pt idx="3802">
                  <c:v>56.951599999999999</c:v>
                </c:pt>
                <c:pt idx="3803">
                  <c:v>56.953099999999999</c:v>
                </c:pt>
                <c:pt idx="3804">
                  <c:v>56.954099999999997</c:v>
                </c:pt>
                <c:pt idx="3805">
                  <c:v>56.9542</c:v>
                </c:pt>
                <c:pt idx="3806">
                  <c:v>56.954500000000003</c:v>
                </c:pt>
                <c:pt idx="3807">
                  <c:v>56.954500000000003</c:v>
                </c:pt>
                <c:pt idx="3808">
                  <c:v>56.955100000000002</c:v>
                </c:pt>
                <c:pt idx="3809">
                  <c:v>56.956200000000003</c:v>
                </c:pt>
                <c:pt idx="3810">
                  <c:v>56.958399999999997</c:v>
                </c:pt>
                <c:pt idx="3811">
                  <c:v>56.960299999999997</c:v>
                </c:pt>
                <c:pt idx="3812">
                  <c:v>56.960299999999997</c:v>
                </c:pt>
                <c:pt idx="3813">
                  <c:v>56.9619</c:v>
                </c:pt>
                <c:pt idx="3814">
                  <c:v>56.962800000000001</c:v>
                </c:pt>
                <c:pt idx="3815">
                  <c:v>56.964500000000001</c:v>
                </c:pt>
                <c:pt idx="3816">
                  <c:v>56.964500000000001</c:v>
                </c:pt>
                <c:pt idx="3817">
                  <c:v>56.964799999999997</c:v>
                </c:pt>
                <c:pt idx="3818">
                  <c:v>56.964799999999997</c:v>
                </c:pt>
                <c:pt idx="3819">
                  <c:v>56.965299999999999</c:v>
                </c:pt>
                <c:pt idx="3820">
                  <c:v>56.965299999999999</c:v>
                </c:pt>
                <c:pt idx="3821">
                  <c:v>56.965899999999998</c:v>
                </c:pt>
                <c:pt idx="3822">
                  <c:v>56.967500000000001</c:v>
                </c:pt>
                <c:pt idx="3823">
                  <c:v>56.968600000000002</c:v>
                </c:pt>
                <c:pt idx="3824">
                  <c:v>56.969799999999999</c:v>
                </c:pt>
                <c:pt idx="3825">
                  <c:v>56.972000000000001</c:v>
                </c:pt>
                <c:pt idx="3826">
                  <c:v>56.973300000000002</c:v>
                </c:pt>
                <c:pt idx="3827">
                  <c:v>56.973300000000002</c:v>
                </c:pt>
                <c:pt idx="3828">
                  <c:v>56.973399999999998</c:v>
                </c:pt>
                <c:pt idx="3829">
                  <c:v>56.973399999999998</c:v>
                </c:pt>
                <c:pt idx="3830">
                  <c:v>56.974200000000003</c:v>
                </c:pt>
                <c:pt idx="3831">
                  <c:v>56.9758</c:v>
                </c:pt>
                <c:pt idx="3832">
                  <c:v>56.977699999999999</c:v>
                </c:pt>
                <c:pt idx="3833">
                  <c:v>56.978099999999998</c:v>
                </c:pt>
                <c:pt idx="3834">
                  <c:v>56.978499999999997</c:v>
                </c:pt>
                <c:pt idx="3835">
                  <c:v>56.9786</c:v>
                </c:pt>
                <c:pt idx="3836">
                  <c:v>56.9786</c:v>
                </c:pt>
                <c:pt idx="3837">
                  <c:v>56.979399999999998</c:v>
                </c:pt>
                <c:pt idx="3838">
                  <c:v>56.979399999999998</c:v>
                </c:pt>
                <c:pt idx="3839">
                  <c:v>56.980400000000003</c:v>
                </c:pt>
                <c:pt idx="3840">
                  <c:v>56.980400000000003</c:v>
                </c:pt>
                <c:pt idx="3841">
                  <c:v>56.980600000000003</c:v>
                </c:pt>
                <c:pt idx="3842">
                  <c:v>56.982900000000001</c:v>
                </c:pt>
                <c:pt idx="3843">
                  <c:v>56.982900000000001</c:v>
                </c:pt>
                <c:pt idx="3844">
                  <c:v>56.984900000000003</c:v>
                </c:pt>
                <c:pt idx="3845">
                  <c:v>56.985599999999998</c:v>
                </c:pt>
                <c:pt idx="3846">
                  <c:v>56.985700000000001</c:v>
                </c:pt>
                <c:pt idx="3847">
                  <c:v>56.985999999999997</c:v>
                </c:pt>
                <c:pt idx="3848">
                  <c:v>56.985999999999997</c:v>
                </c:pt>
                <c:pt idx="3849">
                  <c:v>56.986400000000003</c:v>
                </c:pt>
                <c:pt idx="3850">
                  <c:v>56.987000000000002</c:v>
                </c:pt>
                <c:pt idx="3851">
                  <c:v>56.987400000000001</c:v>
                </c:pt>
                <c:pt idx="3852">
                  <c:v>57.0105</c:v>
                </c:pt>
                <c:pt idx="3853">
                  <c:v>57.011000000000003</c:v>
                </c:pt>
                <c:pt idx="3854">
                  <c:v>57.036000000000001</c:v>
                </c:pt>
                <c:pt idx="3855">
                  <c:v>57.0364</c:v>
                </c:pt>
                <c:pt idx="3856">
                  <c:v>57.057899999999997</c:v>
                </c:pt>
                <c:pt idx="3857">
                  <c:v>57.058199999999999</c:v>
                </c:pt>
                <c:pt idx="3858">
                  <c:v>57.079500000000003</c:v>
                </c:pt>
                <c:pt idx="3859">
                  <c:v>57.079900000000002</c:v>
                </c:pt>
                <c:pt idx="3860">
                  <c:v>57.101199999999999</c:v>
                </c:pt>
                <c:pt idx="3861">
                  <c:v>57.101599999999998</c:v>
                </c:pt>
                <c:pt idx="3862">
                  <c:v>57.122900000000001</c:v>
                </c:pt>
                <c:pt idx="3863">
                  <c:v>57.1233</c:v>
                </c:pt>
                <c:pt idx="3864">
                  <c:v>57.1419</c:v>
                </c:pt>
                <c:pt idx="3865">
                  <c:v>57.142200000000003</c:v>
                </c:pt>
                <c:pt idx="3866">
                  <c:v>57.159399999999998</c:v>
                </c:pt>
                <c:pt idx="3867">
                  <c:v>57.159700000000001</c:v>
                </c:pt>
                <c:pt idx="3868">
                  <c:v>57.176900000000003</c:v>
                </c:pt>
                <c:pt idx="3869">
                  <c:v>57.177199999999999</c:v>
                </c:pt>
                <c:pt idx="3870">
                  <c:v>57.194299999999998</c:v>
                </c:pt>
                <c:pt idx="3871">
                  <c:v>57.194699999999997</c:v>
                </c:pt>
                <c:pt idx="3872">
                  <c:v>57.2119</c:v>
                </c:pt>
                <c:pt idx="3873">
                  <c:v>57.212200000000003</c:v>
                </c:pt>
                <c:pt idx="3874">
                  <c:v>57.229399999999998</c:v>
                </c:pt>
                <c:pt idx="3875">
                  <c:v>57.229700000000001</c:v>
                </c:pt>
                <c:pt idx="3876">
                  <c:v>57.243499999999997</c:v>
                </c:pt>
                <c:pt idx="3877">
                  <c:v>57.243699999999997</c:v>
                </c:pt>
                <c:pt idx="3878">
                  <c:v>57.255000000000003</c:v>
                </c:pt>
                <c:pt idx="3879">
                  <c:v>57.255099999999999</c:v>
                </c:pt>
                <c:pt idx="3880">
                  <c:v>57.264099999999999</c:v>
                </c:pt>
                <c:pt idx="3881">
                  <c:v>57.264200000000002</c:v>
                </c:pt>
                <c:pt idx="3882">
                  <c:v>57.269100000000002</c:v>
                </c:pt>
                <c:pt idx="3883">
                  <c:v>57.269100000000002</c:v>
                </c:pt>
                <c:pt idx="3884">
                  <c:v>57.270299999999999</c:v>
                </c:pt>
                <c:pt idx="3885">
                  <c:v>57.270299999999999</c:v>
                </c:pt>
                <c:pt idx="3886">
                  <c:v>57.267000000000003</c:v>
                </c:pt>
                <c:pt idx="3887">
                  <c:v>57.2669</c:v>
                </c:pt>
                <c:pt idx="3888">
                  <c:v>57.263300000000001</c:v>
                </c:pt>
                <c:pt idx="3889">
                  <c:v>57.263300000000001</c:v>
                </c:pt>
                <c:pt idx="3890">
                  <c:v>57.259700000000002</c:v>
                </c:pt>
                <c:pt idx="3891">
                  <c:v>57.259599999999999</c:v>
                </c:pt>
                <c:pt idx="3892">
                  <c:v>57.258400000000002</c:v>
                </c:pt>
                <c:pt idx="3893">
                  <c:v>57.258400000000002</c:v>
                </c:pt>
                <c:pt idx="3894">
                  <c:v>57.259</c:v>
                </c:pt>
                <c:pt idx="3895">
                  <c:v>57.259</c:v>
                </c:pt>
                <c:pt idx="3896">
                  <c:v>57.259599999999999</c:v>
                </c:pt>
                <c:pt idx="3897">
                  <c:v>57.259599999999999</c:v>
                </c:pt>
                <c:pt idx="3898">
                  <c:v>57.260199999999998</c:v>
                </c:pt>
                <c:pt idx="3899">
                  <c:v>57.260199999999998</c:v>
                </c:pt>
                <c:pt idx="3900">
                  <c:v>57.262099999999997</c:v>
                </c:pt>
                <c:pt idx="3901">
                  <c:v>57.262099999999997</c:v>
                </c:pt>
                <c:pt idx="3902">
                  <c:v>57.267099999999999</c:v>
                </c:pt>
                <c:pt idx="3903">
                  <c:v>57.267299999999999</c:v>
                </c:pt>
                <c:pt idx="3904">
                  <c:v>57.2744</c:v>
                </c:pt>
                <c:pt idx="3905">
                  <c:v>57.274500000000003</c:v>
                </c:pt>
                <c:pt idx="3906">
                  <c:v>57.280500000000004</c:v>
                </c:pt>
                <c:pt idx="3907">
                  <c:v>57.2806</c:v>
                </c:pt>
                <c:pt idx="3908">
                  <c:v>57.286099999999998</c:v>
                </c:pt>
                <c:pt idx="3909">
                  <c:v>57.286200000000001</c:v>
                </c:pt>
                <c:pt idx="3910">
                  <c:v>57.292000000000002</c:v>
                </c:pt>
                <c:pt idx="3911">
                  <c:v>57.292099999999998</c:v>
                </c:pt>
                <c:pt idx="3912">
                  <c:v>57.297699999999999</c:v>
                </c:pt>
                <c:pt idx="3913">
                  <c:v>57.297800000000002</c:v>
                </c:pt>
                <c:pt idx="3914">
                  <c:v>57.3035</c:v>
                </c:pt>
                <c:pt idx="3915">
                  <c:v>57.303600000000003</c:v>
                </c:pt>
                <c:pt idx="3916">
                  <c:v>57.308999999999997</c:v>
                </c:pt>
                <c:pt idx="3917">
                  <c:v>57.309100000000001</c:v>
                </c:pt>
                <c:pt idx="3918">
                  <c:v>57.314599999999999</c:v>
                </c:pt>
                <c:pt idx="3919">
                  <c:v>57.314700000000002</c:v>
                </c:pt>
                <c:pt idx="3920">
                  <c:v>57.3202</c:v>
                </c:pt>
                <c:pt idx="3921">
                  <c:v>57.320300000000003</c:v>
                </c:pt>
                <c:pt idx="3922">
                  <c:v>57.325699999999998</c:v>
                </c:pt>
                <c:pt idx="3923">
                  <c:v>57.325800000000001</c:v>
                </c:pt>
                <c:pt idx="3924">
                  <c:v>57.331099999999999</c:v>
                </c:pt>
                <c:pt idx="3925">
                  <c:v>57.331099999999999</c:v>
                </c:pt>
                <c:pt idx="3926">
                  <c:v>57.336399999999998</c:v>
                </c:pt>
                <c:pt idx="3927">
                  <c:v>57.336500000000001</c:v>
                </c:pt>
                <c:pt idx="3928">
                  <c:v>57.341700000000003</c:v>
                </c:pt>
                <c:pt idx="3929">
                  <c:v>57.341700000000003</c:v>
                </c:pt>
                <c:pt idx="3930">
                  <c:v>57.346899999999998</c:v>
                </c:pt>
                <c:pt idx="3931">
                  <c:v>57.347000000000001</c:v>
                </c:pt>
                <c:pt idx="3932">
                  <c:v>57.352200000000003</c:v>
                </c:pt>
                <c:pt idx="3933">
                  <c:v>57.3523</c:v>
                </c:pt>
                <c:pt idx="3934">
                  <c:v>57.357100000000003</c:v>
                </c:pt>
                <c:pt idx="3935">
                  <c:v>57.357199999999999</c:v>
                </c:pt>
                <c:pt idx="3936">
                  <c:v>57.362000000000002</c:v>
                </c:pt>
                <c:pt idx="3937">
                  <c:v>57.362099999999998</c:v>
                </c:pt>
                <c:pt idx="3938">
                  <c:v>57.366900000000001</c:v>
                </c:pt>
                <c:pt idx="3939">
                  <c:v>57.366999999999997</c:v>
                </c:pt>
                <c:pt idx="3940">
                  <c:v>57.3718</c:v>
                </c:pt>
                <c:pt idx="3941">
                  <c:v>57.371899999999997</c:v>
                </c:pt>
                <c:pt idx="3942">
                  <c:v>57.375999999999998</c:v>
                </c:pt>
                <c:pt idx="3943">
                  <c:v>57.376100000000001</c:v>
                </c:pt>
                <c:pt idx="3944">
                  <c:v>57.380499999999998</c:v>
                </c:pt>
                <c:pt idx="3945">
                  <c:v>57.380600000000001</c:v>
                </c:pt>
                <c:pt idx="3946">
                  <c:v>57.384999999999998</c:v>
                </c:pt>
                <c:pt idx="3947">
                  <c:v>57.384999999999998</c:v>
                </c:pt>
                <c:pt idx="3948">
                  <c:v>57.389600000000002</c:v>
                </c:pt>
                <c:pt idx="3949">
                  <c:v>57.389699999999998</c:v>
                </c:pt>
                <c:pt idx="3950">
                  <c:v>57.393999999999998</c:v>
                </c:pt>
                <c:pt idx="3951">
                  <c:v>57.394100000000002</c:v>
                </c:pt>
                <c:pt idx="3952">
                  <c:v>57.398600000000002</c:v>
                </c:pt>
                <c:pt idx="3953">
                  <c:v>57.398699999999998</c:v>
                </c:pt>
                <c:pt idx="3954">
                  <c:v>57.403199999999998</c:v>
                </c:pt>
                <c:pt idx="3955">
                  <c:v>57.403300000000002</c:v>
                </c:pt>
                <c:pt idx="3956">
                  <c:v>57.407600000000002</c:v>
                </c:pt>
                <c:pt idx="3957">
                  <c:v>57.407699999999998</c:v>
                </c:pt>
                <c:pt idx="3958">
                  <c:v>57.412100000000002</c:v>
                </c:pt>
                <c:pt idx="3959">
                  <c:v>57.412100000000002</c:v>
                </c:pt>
                <c:pt idx="3960">
                  <c:v>57.416400000000003</c:v>
                </c:pt>
                <c:pt idx="3961">
                  <c:v>57.416499999999999</c:v>
                </c:pt>
                <c:pt idx="3962">
                  <c:v>57.4208</c:v>
                </c:pt>
                <c:pt idx="3963">
                  <c:v>57.420900000000003</c:v>
                </c:pt>
                <c:pt idx="3964">
                  <c:v>57.425199999999997</c:v>
                </c:pt>
                <c:pt idx="3965">
                  <c:v>57.4253</c:v>
                </c:pt>
                <c:pt idx="3966">
                  <c:v>57.429600000000001</c:v>
                </c:pt>
                <c:pt idx="3967">
                  <c:v>57.429600000000001</c:v>
                </c:pt>
                <c:pt idx="3968">
                  <c:v>57.433799999999998</c:v>
                </c:pt>
                <c:pt idx="3969">
                  <c:v>57.433900000000001</c:v>
                </c:pt>
                <c:pt idx="3970">
                  <c:v>57.438000000000002</c:v>
                </c:pt>
                <c:pt idx="3971">
                  <c:v>57.438099999999999</c:v>
                </c:pt>
                <c:pt idx="3972">
                  <c:v>57.4422</c:v>
                </c:pt>
                <c:pt idx="3973">
                  <c:v>57.442300000000003</c:v>
                </c:pt>
                <c:pt idx="3974">
                  <c:v>57.446300000000001</c:v>
                </c:pt>
                <c:pt idx="3975">
                  <c:v>57.446399999999997</c:v>
                </c:pt>
                <c:pt idx="3976">
                  <c:v>57.450400000000002</c:v>
                </c:pt>
                <c:pt idx="3977">
                  <c:v>57.450499999999998</c:v>
                </c:pt>
                <c:pt idx="3978">
                  <c:v>57.4544</c:v>
                </c:pt>
                <c:pt idx="3979">
                  <c:v>57.454500000000003</c:v>
                </c:pt>
                <c:pt idx="3980">
                  <c:v>57.458300000000001</c:v>
                </c:pt>
                <c:pt idx="3981">
                  <c:v>57.458399999999997</c:v>
                </c:pt>
                <c:pt idx="3982">
                  <c:v>57.462200000000003</c:v>
                </c:pt>
                <c:pt idx="3983">
                  <c:v>57.462299999999999</c:v>
                </c:pt>
                <c:pt idx="3984">
                  <c:v>57.466099999999997</c:v>
                </c:pt>
                <c:pt idx="3985">
                  <c:v>57.466200000000001</c:v>
                </c:pt>
                <c:pt idx="3986">
                  <c:v>57.470100000000002</c:v>
                </c:pt>
                <c:pt idx="3987">
                  <c:v>57.470100000000002</c:v>
                </c:pt>
                <c:pt idx="3988">
                  <c:v>57.4739</c:v>
                </c:pt>
                <c:pt idx="3989">
                  <c:v>57.473999999999997</c:v>
                </c:pt>
                <c:pt idx="3990">
                  <c:v>57.477699999999999</c:v>
                </c:pt>
                <c:pt idx="3991">
                  <c:v>57.477800000000002</c:v>
                </c:pt>
                <c:pt idx="3992">
                  <c:v>57.481499999999997</c:v>
                </c:pt>
                <c:pt idx="3993">
                  <c:v>57.4816</c:v>
                </c:pt>
                <c:pt idx="3994">
                  <c:v>57.485399999999998</c:v>
                </c:pt>
                <c:pt idx="3995">
                  <c:v>57.4861</c:v>
                </c:pt>
                <c:pt idx="3996">
                  <c:v>57.49</c:v>
                </c:pt>
                <c:pt idx="3997">
                  <c:v>57.49</c:v>
                </c:pt>
                <c:pt idx="3998">
                  <c:v>57.4938</c:v>
                </c:pt>
                <c:pt idx="3999">
                  <c:v>57.4938</c:v>
                </c:pt>
                <c:pt idx="4000">
                  <c:v>57.497599999999998</c:v>
                </c:pt>
                <c:pt idx="4001">
                  <c:v>57.497599999999998</c:v>
                </c:pt>
                <c:pt idx="4002">
                  <c:v>57.501199999999997</c:v>
                </c:pt>
                <c:pt idx="4003">
                  <c:v>57.501199999999997</c:v>
                </c:pt>
                <c:pt idx="4004">
                  <c:v>57.504800000000003</c:v>
                </c:pt>
                <c:pt idx="4005">
                  <c:v>57.504800000000003</c:v>
                </c:pt>
                <c:pt idx="4006">
                  <c:v>57.508299999999998</c:v>
                </c:pt>
                <c:pt idx="4007">
                  <c:v>57.508299999999998</c:v>
                </c:pt>
                <c:pt idx="4008">
                  <c:v>57.511800000000001</c:v>
                </c:pt>
                <c:pt idx="4009">
                  <c:v>57.511800000000001</c:v>
                </c:pt>
                <c:pt idx="4010">
                  <c:v>57.5152</c:v>
                </c:pt>
                <c:pt idx="4011">
                  <c:v>57.5152</c:v>
                </c:pt>
                <c:pt idx="4012">
                  <c:v>57.518599999999999</c:v>
                </c:pt>
                <c:pt idx="4013">
                  <c:v>57.518599999999999</c:v>
                </c:pt>
                <c:pt idx="4014">
                  <c:v>57.521999999999998</c:v>
                </c:pt>
                <c:pt idx="4015">
                  <c:v>57.521999999999998</c:v>
                </c:pt>
                <c:pt idx="4016">
                  <c:v>57.525500000000001</c:v>
                </c:pt>
                <c:pt idx="4017">
                  <c:v>57.525500000000001</c:v>
                </c:pt>
                <c:pt idx="4018">
                  <c:v>57.5289</c:v>
                </c:pt>
                <c:pt idx="4019">
                  <c:v>57.5289</c:v>
                </c:pt>
                <c:pt idx="4020">
                  <c:v>57.532299999999999</c:v>
                </c:pt>
                <c:pt idx="4021">
                  <c:v>57.532299999999999</c:v>
                </c:pt>
                <c:pt idx="4022">
                  <c:v>57.535499999999999</c:v>
                </c:pt>
                <c:pt idx="4023">
                  <c:v>57.535499999999999</c:v>
                </c:pt>
                <c:pt idx="4024">
                  <c:v>57.539000000000001</c:v>
                </c:pt>
                <c:pt idx="4025">
                  <c:v>57.539000000000001</c:v>
                </c:pt>
                <c:pt idx="4026">
                  <c:v>57.542400000000001</c:v>
                </c:pt>
                <c:pt idx="4027">
                  <c:v>57.542400000000001</c:v>
                </c:pt>
                <c:pt idx="4028">
                  <c:v>57.5458</c:v>
                </c:pt>
                <c:pt idx="4029">
                  <c:v>57.5458</c:v>
                </c:pt>
                <c:pt idx="4030">
                  <c:v>57.549100000000003</c:v>
                </c:pt>
                <c:pt idx="4031">
                  <c:v>57.549100000000003</c:v>
                </c:pt>
                <c:pt idx="4032">
                  <c:v>57.552399999999999</c:v>
                </c:pt>
                <c:pt idx="4033">
                  <c:v>57.552399999999999</c:v>
                </c:pt>
                <c:pt idx="4034">
                  <c:v>57.555599999999998</c:v>
                </c:pt>
                <c:pt idx="4035">
                  <c:v>57.555599999999998</c:v>
                </c:pt>
                <c:pt idx="4036">
                  <c:v>57.558900000000001</c:v>
                </c:pt>
                <c:pt idx="4037">
                  <c:v>57.558999999999997</c:v>
                </c:pt>
                <c:pt idx="4038">
                  <c:v>57.5623</c:v>
                </c:pt>
                <c:pt idx="4039">
                  <c:v>57.5623</c:v>
                </c:pt>
                <c:pt idx="4040">
                  <c:v>57.5655</c:v>
                </c:pt>
                <c:pt idx="4041">
                  <c:v>57.5655</c:v>
                </c:pt>
                <c:pt idx="4042">
                  <c:v>57.568600000000004</c:v>
                </c:pt>
                <c:pt idx="4043">
                  <c:v>57.568600000000004</c:v>
                </c:pt>
                <c:pt idx="4044">
                  <c:v>57.5717</c:v>
                </c:pt>
                <c:pt idx="4045">
                  <c:v>57.571800000000003</c:v>
                </c:pt>
                <c:pt idx="4046">
                  <c:v>57.575000000000003</c:v>
                </c:pt>
                <c:pt idx="4047">
                  <c:v>57.575099999999999</c:v>
                </c:pt>
                <c:pt idx="4048">
                  <c:v>57.578200000000002</c:v>
                </c:pt>
                <c:pt idx="4049">
                  <c:v>57.578299999999999</c:v>
                </c:pt>
                <c:pt idx="4050">
                  <c:v>57.581499999999998</c:v>
                </c:pt>
                <c:pt idx="4051">
                  <c:v>57.581499999999998</c:v>
                </c:pt>
                <c:pt idx="4052">
                  <c:v>57.584699999999998</c:v>
                </c:pt>
                <c:pt idx="4053">
                  <c:v>57.584699999999998</c:v>
                </c:pt>
                <c:pt idx="4054">
                  <c:v>57.588000000000001</c:v>
                </c:pt>
                <c:pt idx="4055">
                  <c:v>57.588000000000001</c:v>
                </c:pt>
                <c:pt idx="4056">
                  <c:v>57.591299999999997</c:v>
                </c:pt>
                <c:pt idx="4057">
                  <c:v>57.591299999999997</c:v>
                </c:pt>
                <c:pt idx="4058">
                  <c:v>57.594499999999996</c:v>
                </c:pt>
                <c:pt idx="4059">
                  <c:v>57.594499999999996</c:v>
                </c:pt>
                <c:pt idx="4060">
                  <c:v>57.5976</c:v>
                </c:pt>
                <c:pt idx="4061">
                  <c:v>57.597700000000003</c:v>
                </c:pt>
                <c:pt idx="4062">
                  <c:v>57.6006</c:v>
                </c:pt>
                <c:pt idx="4063">
                  <c:v>57.600700000000003</c:v>
                </c:pt>
                <c:pt idx="4064">
                  <c:v>57.603700000000003</c:v>
                </c:pt>
                <c:pt idx="4065">
                  <c:v>57.6038</c:v>
                </c:pt>
                <c:pt idx="4066">
                  <c:v>57.606699999999996</c:v>
                </c:pt>
                <c:pt idx="4067">
                  <c:v>57.6068</c:v>
                </c:pt>
                <c:pt idx="4068">
                  <c:v>57.609699999999997</c:v>
                </c:pt>
                <c:pt idx="4069">
                  <c:v>57.609699999999997</c:v>
                </c:pt>
                <c:pt idx="4070">
                  <c:v>57.6126</c:v>
                </c:pt>
                <c:pt idx="4071">
                  <c:v>57.6126</c:v>
                </c:pt>
                <c:pt idx="4072">
                  <c:v>57.615400000000001</c:v>
                </c:pt>
                <c:pt idx="4073">
                  <c:v>57.615499999999997</c:v>
                </c:pt>
                <c:pt idx="4074">
                  <c:v>57.618299999999998</c:v>
                </c:pt>
                <c:pt idx="4075">
                  <c:v>57.618400000000001</c:v>
                </c:pt>
                <c:pt idx="4076">
                  <c:v>57.621200000000002</c:v>
                </c:pt>
                <c:pt idx="4077">
                  <c:v>57.621299999999998</c:v>
                </c:pt>
                <c:pt idx="4078">
                  <c:v>57.624000000000002</c:v>
                </c:pt>
                <c:pt idx="4079">
                  <c:v>57.624099999999999</c:v>
                </c:pt>
                <c:pt idx="4080">
                  <c:v>57.6267</c:v>
                </c:pt>
                <c:pt idx="4081">
                  <c:v>57.626800000000003</c:v>
                </c:pt>
                <c:pt idx="4082">
                  <c:v>57.629300000000001</c:v>
                </c:pt>
                <c:pt idx="4083">
                  <c:v>57.629399999999997</c:v>
                </c:pt>
                <c:pt idx="4084">
                  <c:v>57.631900000000002</c:v>
                </c:pt>
                <c:pt idx="4085">
                  <c:v>57.631900000000002</c:v>
                </c:pt>
                <c:pt idx="4086">
                  <c:v>57.634399999999999</c:v>
                </c:pt>
                <c:pt idx="4087">
                  <c:v>57.634500000000003</c:v>
                </c:pt>
                <c:pt idx="4088">
                  <c:v>57.637</c:v>
                </c:pt>
                <c:pt idx="4089">
                  <c:v>57.637</c:v>
                </c:pt>
                <c:pt idx="4090">
                  <c:v>57.639400000000002</c:v>
                </c:pt>
                <c:pt idx="4091">
                  <c:v>57.639400000000002</c:v>
                </c:pt>
                <c:pt idx="4092">
                  <c:v>57.6417</c:v>
                </c:pt>
                <c:pt idx="4093">
                  <c:v>57.641800000000003</c:v>
                </c:pt>
                <c:pt idx="4094">
                  <c:v>57.643900000000002</c:v>
                </c:pt>
                <c:pt idx="4095">
                  <c:v>57.643999999999998</c:v>
                </c:pt>
                <c:pt idx="4096">
                  <c:v>57.6462</c:v>
                </c:pt>
                <c:pt idx="4097">
                  <c:v>57.646299999999997</c:v>
                </c:pt>
                <c:pt idx="4098">
                  <c:v>57.648400000000002</c:v>
                </c:pt>
                <c:pt idx="4099">
                  <c:v>57.648499999999999</c:v>
                </c:pt>
                <c:pt idx="4100">
                  <c:v>57.650500000000001</c:v>
                </c:pt>
                <c:pt idx="4101">
                  <c:v>57.650599999999997</c:v>
                </c:pt>
                <c:pt idx="4102">
                  <c:v>57.652500000000003</c:v>
                </c:pt>
                <c:pt idx="4103">
                  <c:v>57.653500000000001</c:v>
                </c:pt>
                <c:pt idx="4104">
                  <c:v>57.655200000000001</c:v>
                </c:pt>
                <c:pt idx="4105">
                  <c:v>57.655200000000001</c:v>
                </c:pt>
                <c:pt idx="4106">
                  <c:v>57.657200000000003</c:v>
                </c:pt>
                <c:pt idx="4107">
                  <c:v>57.657200000000003</c:v>
                </c:pt>
                <c:pt idx="4108">
                  <c:v>57.659300000000002</c:v>
                </c:pt>
                <c:pt idx="4109">
                  <c:v>57.659300000000002</c:v>
                </c:pt>
                <c:pt idx="4110">
                  <c:v>57.661200000000001</c:v>
                </c:pt>
                <c:pt idx="4111">
                  <c:v>57.661200000000001</c:v>
                </c:pt>
                <c:pt idx="4112">
                  <c:v>57.6631</c:v>
                </c:pt>
                <c:pt idx="4113">
                  <c:v>57.6631</c:v>
                </c:pt>
                <c:pt idx="4114">
                  <c:v>57.6648</c:v>
                </c:pt>
                <c:pt idx="4115">
                  <c:v>57.6648</c:v>
                </c:pt>
                <c:pt idx="4116">
                  <c:v>57.666800000000002</c:v>
                </c:pt>
                <c:pt idx="4117">
                  <c:v>57.666800000000002</c:v>
                </c:pt>
                <c:pt idx="4118">
                  <c:v>57.668799999999997</c:v>
                </c:pt>
                <c:pt idx="4119">
                  <c:v>57.668799999999997</c:v>
                </c:pt>
                <c:pt idx="4120">
                  <c:v>57.670699999999997</c:v>
                </c:pt>
                <c:pt idx="4121">
                  <c:v>57.670699999999997</c:v>
                </c:pt>
                <c:pt idx="4122">
                  <c:v>57.672499999999999</c:v>
                </c:pt>
                <c:pt idx="4123">
                  <c:v>57.672499999999999</c:v>
                </c:pt>
                <c:pt idx="4124">
                  <c:v>57.674100000000003</c:v>
                </c:pt>
                <c:pt idx="4125">
                  <c:v>57.674100000000003</c:v>
                </c:pt>
                <c:pt idx="4126">
                  <c:v>57.675800000000002</c:v>
                </c:pt>
                <c:pt idx="4127">
                  <c:v>57.675800000000002</c:v>
                </c:pt>
                <c:pt idx="4128">
                  <c:v>57.677500000000002</c:v>
                </c:pt>
                <c:pt idx="4129">
                  <c:v>57.677500000000002</c:v>
                </c:pt>
                <c:pt idx="4130">
                  <c:v>57.678600000000003</c:v>
                </c:pt>
                <c:pt idx="4131">
                  <c:v>57.678600000000003</c:v>
                </c:pt>
                <c:pt idx="4132">
                  <c:v>57.679600000000001</c:v>
                </c:pt>
                <c:pt idx="4133">
                  <c:v>57.679600000000001</c:v>
                </c:pt>
                <c:pt idx="4134">
                  <c:v>57.680599999999998</c:v>
                </c:pt>
                <c:pt idx="4135">
                  <c:v>57.680599999999998</c:v>
                </c:pt>
                <c:pt idx="4136">
                  <c:v>57.6815</c:v>
                </c:pt>
                <c:pt idx="4137">
                  <c:v>57.6815</c:v>
                </c:pt>
                <c:pt idx="4138">
                  <c:v>57.682600000000001</c:v>
                </c:pt>
                <c:pt idx="4139">
                  <c:v>57.682600000000001</c:v>
                </c:pt>
                <c:pt idx="4140">
                  <c:v>57.683500000000002</c:v>
                </c:pt>
                <c:pt idx="4141">
                  <c:v>57.683500000000002</c:v>
                </c:pt>
                <c:pt idx="4142">
                  <c:v>57.684399999999997</c:v>
                </c:pt>
                <c:pt idx="4143">
                  <c:v>57.684399999999997</c:v>
                </c:pt>
                <c:pt idx="4144">
                  <c:v>57.685299999999998</c:v>
                </c:pt>
                <c:pt idx="4145">
                  <c:v>57.685299999999998</c:v>
                </c:pt>
                <c:pt idx="4146">
                  <c:v>57.686199999999999</c:v>
                </c:pt>
                <c:pt idx="4147">
                  <c:v>57.686199999999999</c:v>
                </c:pt>
                <c:pt idx="4148">
                  <c:v>57.687100000000001</c:v>
                </c:pt>
                <c:pt idx="4149">
                  <c:v>57.687100000000001</c:v>
                </c:pt>
                <c:pt idx="4150">
                  <c:v>57.688099999999999</c:v>
                </c:pt>
                <c:pt idx="4151">
                  <c:v>57.688099999999999</c:v>
                </c:pt>
                <c:pt idx="4152">
                  <c:v>57.689</c:v>
                </c:pt>
                <c:pt idx="4153">
                  <c:v>57.689</c:v>
                </c:pt>
                <c:pt idx="4154">
                  <c:v>57.689900000000002</c:v>
                </c:pt>
                <c:pt idx="4155">
                  <c:v>57.689900000000002</c:v>
                </c:pt>
                <c:pt idx="4156">
                  <c:v>57.690800000000003</c:v>
                </c:pt>
                <c:pt idx="4157">
                  <c:v>57.690800000000003</c:v>
                </c:pt>
                <c:pt idx="4158">
                  <c:v>57.691699999999997</c:v>
                </c:pt>
                <c:pt idx="4159">
                  <c:v>57.691699999999997</c:v>
                </c:pt>
                <c:pt idx="4160">
                  <c:v>57.692599999999999</c:v>
                </c:pt>
                <c:pt idx="4161">
                  <c:v>57.692599999999999</c:v>
                </c:pt>
                <c:pt idx="4162">
                  <c:v>57.693600000000004</c:v>
                </c:pt>
                <c:pt idx="4163">
                  <c:v>57.693600000000004</c:v>
                </c:pt>
                <c:pt idx="4164">
                  <c:v>57.694499999999998</c:v>
                </c:pt>
                <c:pt idx="4165">
                  <c:v>57.694499999999998</c:v>
                </c:pt>
                <c:pt idx="4166">
                  <c:v>57.695399999999999</c:v>
                </c:pt>
                <c:pt idx="4167">
                  <c:v>57.695399999999999</c:v>
                </c:pt>
                <c:pt idx="4168">
                  <c:v>57.696300000000001</c:v>
                </c:pt>
                <c:pt idx="4169">
                  <c:v>57.696300000000001</c:v>
                </c:pt>
                <c:pt idx="4170">
                  <c:v>57.697200000000002</c:v>
                </c:pt>
                <c:pt idx="4171">
                  <c:v>57.697200000000002</c:v>
                </c:pt>
                <c:pt idx="4172">
                  <c:v>57.698099999999997</c:v>
                </c:pt>
                <c:pt idx="4173">
                  <c:v>57.698099999999997</c:v>
                </c:pt>
                <c:pt idx="4174">
                  <c:v>57.698999999999998</c:v>
                </c:pt>
                <c:pt idx="4175">
                  <c:v>57.698999999999998</c:v>
                </c:pt>
                <c:pt idx="4176">
                  <c:v>57.699800000000003</c:v>
                </c:pt>
                <c:pt idx="4177">
                  <c:v>57.699800000000003</c:v>
                </c:pt>
                <c:pt idx="4178">
                  <c:v>57.700600000000001</c:v>
                </c:pt>
                <c:pt idx="4179">
                  <c:v>57.700600000000001</c:v>
                </c:pt>
                <c:pt idx="4180">
                  <c:v>57.701300000000003</c:v>
                </c:pt>
                <c:pt idx="4181">
                  <c:v>57.701300000000003</c:v>
                </c:pt>
                <c:pt idx="4182">
                  <c:v>57.701900000000002</c:v>
                </c:pt>
                <c:pt idx="4183">
                  <c:v>57.701900000000002</c:v>
                </c:pt>
                <c:pt idx="4184">
                  <c:v>57.702500000000001</c:v>
                </c:pt>
                <c:pt idx="4185">
                  <c:v>57.702500000000001</c:v>
                </c:pt>
                <c:pt idx="4186">
                  <c:v>57.703099999999999</c:v>
                </c:pt>
                <c:pt idx="4187">
                  <c:v>57.703099999999999</c:v>
                </c:pt>
                <c:pt idx="4188">
                  <c:v>57.703600000000002</c:v>
                </c:pt>
                <c:pt idx="4189">
                  <c:v>57.703600000000002</c:v>
                </c:pt>
                <c:pt idx="4190">
                  <c:v>57.704099999999997</c:v>
                </c:pt>
                <c:pt idx="4191">
                  <c:v>57.704099999999997</c:v>
                </c:pt>
                <c:pt idx="4192">
                  <c:v>57.704599999999999</c:v>
                </c:pt>
                <c:pt idx="4193">
                  <c:v>57.704599999999999</c:v>
                </c:pt>
                <c:pt idx="4194">
                  <c:v>57.704900000000002</c:v>
                </c:pt>
                <c:pt idx="4195">
                  <c:v>57.704900000000002</c:v>
                </c:pt>
                <c:pt idx="4196">
                  <c:v>57.704500000000003</c:v>
                </c:pt>
                <c:pt idx="4197">
                  <c:v>57.704500000000003</c:v>
                </c:pt>
                <c:pt idx="4198">
                  <c:v>57.703899999999997</c:v>
                </c:pt>
                <c:pt idx="4199">
                  <c:v>57.703899999999997</c:v>
                </c:pt>
                <c:pt idx="4200">
                  <c:v>57.7029</c:v>
                </c:pt>
                <c:pt idx="4201">
                  <c:v>57.7029</c:v>
                </c:pt>
                <c:pt idx="4202">
                  <c:v>57.702100000000002</c:v>
                </c:pt>
                <c:pt idx="4203">
                  <c:v>57.702100000000002</c:v>
                </c:pt>
                <c:pt idx="4204">
                  <c:v>57.701500000000003</c:v>
                </c:pt>
                <c:pt idx="4205">
                  <c:v>57.701500000000003</c:v>
                </c:pt>
                <c:pt idx="4206">
                  <c:v>57.700899999999997</c:v>
                </c:pt>
                <c:pt idx="4207">
                  <c:v>57.700899999999997</c:v>
                </c:pt>
                <c:pt idx="4208">
                  <c:v>57.700400000000002</c:v>
                </c:pt>
                <c:pt idx="4209">
                  <c:v>57.700400000000002</c:v>
                </c:pt>
                <c:pt idx="4210">
                  <c:v>57.699199999999998</c:v>
                </c:pt>
                <c:pt idx="4211">
                  <c:v>57.699199999999998</c:v>
                </c:pt>
                <c:pt idx="4212">
                  <c:v>57.698</c:v>
                </c:pt>
                <c:pt idx="4213">
                  <c:v>57.698900000000002</c:v>
                </c:pt>
                <c:pt idx="4214">
                  <c:v>57.698</c:v>
                </c:pt>
                <c:pt idx="4215">
                  <c:v>57.697899999999997</c:v>
                </c:pt>
                <c:pt idx="4216">
                  <c:v>57.696899999999999</c:v>
                </c:pt>
                <c:pt idx="4217">
                  <c:v>57.696800000000003</c:v>
                </c:pt>
                <c:pt idx="4218">
                  <c:v>57.695399999999999</c:v>
                </c:pt>
                <c:pt idx="4219">
                  <c:v>57.695300000000003</c:v>
                </c:pt>
                <c:pt idx="4220">
                  <c:v>57.694099999999999</c:v>
                </c:pt>
                <c:pt idx="4221">
                  <c:v>57.694000000000003</c:v>
                </c:pt>
                <c:pt idx="4222">
                  <c:v>57.692799999999998</c:v>
                </c:pt>
                <c:pt idx="4223">
                  <c:v>57.692700000000002</c:v>
                </c:pt>
                <c:pt idx="4224">
                  <c:v>57.691499999999998</c:v>
                </c:pt>
                <c:pt idx="4225">
                  <c:v>57.691400000000002</c:v>
                </c:pt>
                <c:pt idx="4226">
                  <c:v>57.69</c:v>
                </c:pt>
                <c:pt idx="4227">
                  <c:v>57.689900000000002</c:v>
                </c:pt>
                <c:pt idx="4228">
                  <c:v>57.688600000000001</c:v>
                </c:pt>
                <c:pt idx="4229">
                  <c:v>57.688600000000001</c:v>
                </c:pt>
                <c:pt idx="4230">
                  <c:v>57.6873</c:v>
                </c:pt>
                <c:pt idx="4231">
                  <c:v>57.687199999999997</c:v>
                </c:pt>
                <c:pt idx="4232">
                  <c:v>57.685899999999997</c:v>
                </c:pt>
                <c:pt idx="4233">
                  <c:v>57.6858</c:v>
                </c:pt>
                <c:pt idx="4234">
                  <c:v>57.6845</c:v>
                </c:pt>
                <c:pt idx="4235">
                  <c:v>57.684399999999997</c:v>
                </c:pt>
                <c:pt idx="4236">
                  <c:v>57.6828</c:v>
                </c:pt>
                <c:pt idx="4237">
                  <c:v>57.682699999999997</c:v>
                </c:pt>
                <c:pt idx="4238">
                  <c:v>57.681399999999996</c:v>
                </c:pt>
                <c:pt idx="4239">
                  <c:v>57.6813</c:v>
                </c:pt>
                <c:pt idx="4240">
                  <c:v>57.6798</c:v>
                </c:pt>
                <c:pt idx="4241">
                  <c:v>57.679699999999997</c:v>
                </c:pt>
                <c:pt idx="4242">
                  <c:v>57.678199999999997</c:v>
                </c:pt>
                <c:pt idx="4243">
                  <c:v>57.678100000000001</c:v>
                </c:pt>
                <c:pt idx="4244">
                  <c:v>57.676499999999997</c:v>
                </c:pt>
                <c:pt idx="4245">
                  <c:v>57.676400000000001</c:v>
                </c:pt>
                <c:pt idx="4246">
                  <c:v>57.674599999999998</c:v>
                </c:pt>
                <c:pt idx="4247">
                  <c:v>57.674599999999998</c:v>
                </c:pt>
                <c:pt idx="4248">
                  <c:v>57.672800000000002</c:v>
                </c:pt>
                <c:pt idx="4249">
                  <c:v>57.672800000000002</c:v>
                </c:pt>
                <c:pt idx="4250">
                  <c:v>57.671100000000003</c:v>
                </c:pt>
                <c:pt idx="4251">
                  <c:v>57.670499999999997</c:v>
                </c:pt>
                <c:pt idx="4252">
                  <c:v>57.6706</c:v>
                </c:pt>
                <c:pt idx="4253">
                  <c:v>57.6693</c:v>
                </c:pt>
                <c:pt idx="4254">
                  <c:v>57.665599999999998</c:v>
                </c:pt>
                <c:pt idx="4255">
                  <c:v>57.6614</c:v>
                </c:pt>
                <c:pt idx="4256">
                  <c:v>57.658000000000001</c:v>
                </c:pt>
                <c:pt idx="4257">
                  <c:v>57.655099999999997</c:v>
                </c:pt>
                <c:pt idx="4258">
                  <c:v>57.651899999999998</c:v>
                </c:pt>
                <c:pt idx="4259">
                  <c:v>57.648099999999999</c:v>
                </c:pt>
                <c:pt idx="4260">
                  <c:v>57.643900000000002</c:v>
                </c:pt>
                <c:pt idx="4261">
                  <c:v>57.639499999999998</c:v>
                </c:pt>
                <c:pt idx="4262">
                  <c:v>57.634900000000002</c:v>
                </c:pt>
                <c:pt idx="4263">
                  <c:v>57.629300000000001</c:v>
                </c:pt>
                <c:pt idx="4264">
                  <c:v>57.622700000000002</c:v>
                </c:pt>
                <c:pt idx="4265">
                  <c:v>57.615200000000002</c:v>
                </c:pt>
                <c:pt idx="4266">
                  <c:v>57.607500000000002</c:v>
                </c:pt>
                <c:pt idx="4267">
                  <c:v>57.600200000000001</c:v>
                </c:pt>
                <c:pt idx="4268">
                  <c:v>57.593899999999998</c:v>
                </c:pt>
                <c:pt idx="4269">
                  <c:v>57.588900000000002</c:v>
                </c:pt>
                <c:pt idx="4270">
                  <c:v>57.585799999999999</c:v>
                </c:pt>
                <c:pt idx="4271">
                  <c:v>57.584400000000002</c:v>
                </c:pt>
                <c:pt idx="4272">
                  <c:v>57.584299999999999</c:v>
                </c:pt>
                <c:pt idx="4273">
                  <c:v>57.584400000000002</c:v>
                </c:pt>
                <c:pt idx="4274">
                  <c:v>57.585099999999997</c:v>
                </c:pt>
                <c:pt idx="4275">
                  <c:v>57.5854</c:v>
                </c:pt>
                <c:pt idx="4276">
                  <c:v>57.584600000000002</c:v>
                </c:pt>
                <c:pt idx="4277">
                  <c:v>57.582500000000003</c:v>
                </c:pt>
                <c:pt idx="4278">
                  <c:v>57.5792</c:v>
                </c:pt>
                <c:pt idx="4279">
                  <c:v>57.575200000000002</c:v>
                </c:pt>
                <c:pt idx="4280">
                  <c:v>57.570799999999998</c:v>
                </c:pt>
                <c:pt idx="4281">
                  <c:v>57.566299999999998</c:v>
                </c:pt>
                <c:pt idx="4282">
                  <c:v>57.561700000000002</c:v>
                </c:pt>
                <c:pt idx="4283">
                  <c:v>57.556800000000003</c:v>
                </c:pt>
                <c:pt idx="4284">
                  <c:v>57.551699999999997</c:v>
                </c:pt>
                <c:pt idx="4285">
                  <c:v>57.546300000000002</c:v>
                </c:pt>
                <c:pt idx="4286">
                  <c:v>57.540599999999998</c:v>
                </c:pt>
                <c:pt idx="4287">
                  <c:v>57.534700000000001</c:v>
                </c:pt>
                <c:pt idx="4288">
                  <c:v>57.528500000000001</c:v>
                </c:pt>
                <c:pt idx="4289">
                  <c:v>57.521999999999998</c:v>
                </c:pt>
                <c:pt idx="4290">
                  <c:v>57.5152</c:v>
                </c:pt>
                <c:pt idx="4291">
                  <c:v>57.508000000000003</c:v>
                </c:pt>
                <c:pt idx="4292">
                  <c:v>57.500900000000001</c:v>
                </c:pt>
                <c:pt idx="4293">
                  <c:v>57.498399999999997</c:v>
                </c:pt>
                <c:pt idx="4294">
                  <c:v>57.494</c:v>
                </c:pt>
                <c:pt idx="4295">
                  <c:v>57.487400000000001</c:v>
                </c:pt>
                <c:pt idx="4296">
                  <c:v>57.481299999999997</c:v>
                </c:pt>
                <c:pt idx="4297">
                  <c:v>57.4756</c:v>
                </c:pt>
                <c:pt idx="4298">
                  <c:v>57.470399999999998</c:v>
                </c:pt>
                <c:pt idx="4299">
                  <c:v>57.465400000000002</c:v>
                </c:pt>
                <c:pt idx="4300">
                  <c:v>57.460599999999999</c:v>
                </c:pt>
                <c:pt idx="4301">
                  <c:v>57.455800000000004</c:v>
                </c:pt>
                <c:pt idx="4302">
                  <c:v>57.451099999999997</c:v>
                </c:pt>
                <c:pt idx="4303">
                  <c:v>57.446399999999997</c:v>
                </c:pt>
                <c:pt idx="4304">
                  <c:v>57.441699999999997</c:v>
                </c:pt>
                <c:pt idx="4305">
                  <c:v>57.436999999999998</c:v>
                </c:pt>
                <c:pt idx="4306">
                  <c:v>57.432299999999998</c:v>
                </c:pt>
                <c:pt idx="4307">
                  <c:v>57.427700000000002</c:v>
                </c:pt>
                <c:pt idx="4308">
                  <c:v>57.423000000000002</c:v>
                </c:pt>
                <c:pt idx="4309">
                  <c:v>57.418199999999999</c:v>
                </c:pt>
                <c:pt idx="4310">
                  <c:v>57.413400000000003</c:v>
                </c:pt>
                <c:pt idx="4311">
                  <c:v>57.4086</c:v>
                </c:pt>
                <c:pt idx="4312">
                  <c:v>57.403799999999997</c:v>
                </c:pt>
                <c:pt idx="4313">
                  <c:v>57.398899999999998</c:v>
                </c:pt>
                <c:pt idx="4314">
                  <c:v>57.396999999999998</c:v>
                </c:pt>
                <c:pt idx="4315">
                  <c:v>57.393999999999998</c:v>
                </c:pt>
                <c:pt idx="4316">
                  <c:v>57.389000000000003</c:v>
                </c:pt>
                <c:pt idx="4317">
                  <c:v>57.384</c:v>
                </c:pt>
                <c:pt idx="4318">
                  <c:v>57.378999999999998</c:v>
                </c:pt>
                <c:pt idx="4319">
                  <c:v>57.374000000000002</c:v>
                </c:pt>
                <c:pt idx="4320">
                  <c:v>57.369</c:v>
                </c:pt>
                <c:pt idx="4321">
                  <c:v>57.363999999999997</c:v>
                </c:pt>
                <c:pt idx="4322">
                  <c:v>57.359000000000002</c:v>
                </c:pt>
                <c:pt idx="4323">
                  <c:v>57.353999999999999</c:v>
                </c:pt>
                <c:pt idx="4324">
                  <c:v>57.3491</c:v>
                </c:pt>
                <c:pt idx="4325">
                  <c:v>57.344099999999997</c:v>
                </c:pt>
                <c:pt idx="4326">
                  <c:v>57.339199999999998</c:v>
                </c:pt>
                <c:pt idx="4327">
                  <c:v>57.334200000000003</c:v>
                </c:pt>
                <c:pt idx="4328">
                  <c:v>57.329300000000003</c:v>
                </c:pt>
                <c:pt idx="4329">
                  <c:v>57.324300000000001</c:v>
                </c:pt>
                <c:pt idx="4330">
                  <c:v>57.319400000000002</c:v>
                </c:pt>
                <c:pt idx="4331">
                  <c:v>57.314399999999999</c:v>
                </c:pt>
                <c:pt idx="4332">
                  <c:v>57.3095</c:v>
                </c:pt>
                <c:pt idx="4333">
                  <c:v>57.304600000000001</c:v>
                </c:pt>
                <c:pt idx="4334">
                  <c:v>57.299700000000001</c:v>
                </c:pt>
                <c:pt idx="4335">
                  <c:v>57.297800000000002</c:v>
                </c:pt>
                <c:pt idx="4336">
                  <c:v>57.294800000000002</c:v>
                </c:pt>
                <c:pt idx="4337">
                  <c:v>57.2898</c:v>
                </c:pt>
                <c:pt idx="4338">
                  <c:v>57.2849</c:v>
                </c:pt>
                <c:pt idx="4339">
                  <c:v>57.279899999999998</c:v>
                </c:pt>
                <c:pt idx="4340">
                  <c:v>57.274999999999999</c:v>
                </c:pt>
                <c:pt idx="4341">
                  <c:v>57.27</c:v>
                </c:pt>
                <c:pt idx="4342">
                  <c:v>57.265099999999997</c:v>
                </c:pt>
                <c:pt idx="4343">
                  <c:v>57.260100000000001</c:v>
                </c:pt>
                <c:pt idx="4344">
                  <c:v>57.255099999999999</c:v>
                </c:pt>
                <c:pt idx="4345">
                  <c:v>57.2502</c:v>
                </c:pt>
                <c:pt idx="4346">
                  <c:v>57.245199999999997</c:v>
                </c:pt>
                <c:pt idx="4347">
                  <c:v>57.240200000000002</c:v>
                </c:pt>
                <c:pt idx="4348">
                  <c:v>57.235300000000002</c:v>
                </c:pt>
                <c:pt idx="4349">
                  <c:v>57.2303</c:v>
                </c:pt>
                <c:pt idx="4350">
                  <c:v>57.225299999999997</c:v>
                </c:pt>
                <c:pt idx="4351">
                  <c:v>57.220300000000002</c:v>
                </c:pt>
                <c:pt idx="4352">
                  <c:v>57.215299999999999</c:v>
                </c:pt>
                <c:pt idx="4353">
                  <c:v>57.210299999999997</c:v>
                </c:pt>
                <c:pt idx="4354">
                  <c:v>57.205399999999997</c:v>
                </c:pt>
                <c:pt idx="4355">
                  <c:v>57.200400000000002</c:v>
                </c:pt>
                <c:pt idx="4356">
                  <c:v>57.198500000000003</c:v>
                </c:pt>
                <c:pt idx="4357">
                  <c:v>57.195500000000003</c:v>
                </c:pt>
                <c:pt idx="4358">
                  <c:v>57.190399999999997</c:v>
                </c:pt>
                <c:pt idx="4359">
                  <c:v>57.185400000000001</c:v>
                </c:pt>
                <c:pt idx="4360">
                  <c:v>57.180399999999999</c:v>
                </c:pt>
                <c:pt idx="4361">
                  <c:v>57.175400000000003</c:v>
                </c:pt>
                <c:pt idx="4362">
                  <c:v>57.170400000000001</c:v>
                </c:pt>
                <c:pt idx="4363">
                  <c:v>57.165399999999998</c:v>
                </c:pt>
                <c:pt idx="4364">
                  <c:v>57.160299999999999</c:v>
                </c:pt>
                <c:pt idx="4365">
                  <c:v>57.155299999999997</c:v>
                </c:pt>
                <c:pt idx="4366">
                  <c:v>57.150300000000001</c:v>
                </c:pt>
                <c:pt idx="4367">
                  <c:v>57.145299999999999</c:v>
                </c:pt>
                <c:pt idx="4368">
                  <c:v>57.1402</c:v>
                </c:pt>
                <c:pt idx="4369">
                  <c:v>57.135199999999998</c:v>
                </c:pt>
                <c:pt idx="4370">
                  <c:v>57.130200000000002</c:v>
                </c:pt>
                <c:pt idx="4371">
                  <c:v>57.1252</c:v>
                </c:pt>
                <c:pt idx="4372">
                  <c:v>57.120100000000001</c:v>
                </c:pt>
                <c:pt idx="4373">
                  <c:v>57.115099999999998</c:v>
                </c:pt>
                <c:pt idx="4374">
                  <c:v>57.110100000000003</c:v>
                </c:pt>
                <c:pt idx="4375">
                  <c:v>57.1051</c:v>
                </c:pt>
                <c:pt idx="4376">
                  <c:v>57.1</c:v>
                </c:pt>
                <c:pt idx="4377">
                  <c:v>57.097999999999999</c:v>
                </c:pt>
                <c:pt idx="4378">
                  <c:v>57.094999999999999</c:v>
                </c:pt>
                <c:pt idx="4379">
                  <c:v>57.09</c:v>
                </c:pt>
                <c:pt idx="4380">
                  <c:v>57.085000000000001</c:v>
                </c:pt>
                <c:pt idx="4381">
                  <c:v>57.079900000000002</c:v>
                </c:pt>
                <c:pt idx="4382">
                  <c:v>57.0749</c:v>
                </c:pt>
                <c:pt idx="4383">
                  <c:v>57.069899999999997</c:v>
                </c:pt>
                <c:pt idx="4384">
                  <c:v>57.064799999999998</c:v>
                </c:pt>
                <c:pt idx="4385">
                  <c:v>57.059800000000003</c:v>
                </c:pt>
                <c:pt idx="4386">
                  <c:v>57.0548</c:v>
                </c:pt>
                <c:pt idx="4387">
                  <c:v>57.049700000000001</c:v>
                </c:pt>
                <c:pt idx="4388">
                  <c:v>57.044699999999999</c:v>
                </c:pt>
                <c:pt idx="4389">
                  <c:v>57.0396</c:v>
                </c:pt>
                <c:pt idx="4390">
                  <c:v>57.034500000000001</c:v>
                </c:pt>
                <c:pt idx="4391">
                  <c:v>57.029499999999999</c:v>
                </c:pt>
                <c:pt idx="4392">
                  <c:v>57.0244</c:v>
                </c:pt>
                <c:pt idx="4393">
                  <c:v>57.019300000000001</c:v>
                </c:pt>
                <c:pt idx="4394">
                  <c:v>57.014200000000002</c:v>
                </c:pt>
                <c:pt idx="4395">
                  <c:v>57.0092</c:v>
                </c:pt>
                <c:pt idx="4396">
                  <c:v>57.004199999999997</c:v>
                </c:pt>
                <c:pt idx="4397">
                  <c:v>56.999099999999999</c:v>
                </c:pt>
                <c:pt idx="4398">
                  <c:v>56.997</c:v>
                </c:pt>
                <c:pt idx="4399">
                  <c:v>56.994</c:v>
                </c:pt>
                <c:pt idx="4400">
                  <c:v>56.988900000000001</c:v>
                </c:pt>
                <c:pt idx="4401">
                  <c:v>56.983800000000002</c:v>
                </c:pt>
                <c:pt idx="4402">
                  <c:v>56.978700000000003</c:v>
                </c:pt>
                <c:pt idx="4403">
                  <c:v>56.973599999999998</c:v>
                </c:pt>
                <c:pt idx="4404">
                  <c:v>56.968499999999999</c:v>
                </c:pt>
                <c:pt idx="4405">
                  <c:v>56.963299999999997</c:v>
                </c:pt>
                <c:pt idx="4406">
                  <c:v>56.958199999999998</c:v>
                </c:pt>
                <c:pt idx="4407">
                  <c:v>56.953099999999999</c:v>
                </c:pt>
                <c:pt idx="4408">
                  <c:v>56.948</c:v>
                </c:pt>
                <c:pt idx="4409">
                  <c:v>56.942900000000002</c:v>
                </c:pt>
                <c:pt idx="4410">
                  <c:v>56.937800000000003</c:v>
                </c:pt>
                <c:pt idx="4411">
                  <c:v>56.932600000000001</c:v>
                </c:pt>
                <c:pt idx="4412">
                  <c:v>56.927500000000002</c:v>
                </c:pt>
                <c:pt idx="4413">
                  <c:v>56.922400000000003</c:v>
                </c:pt>
                <c:pt idx="4414">
                  <c:v>56.917200000000001</c:v>
                </c:pt>
                <c:pt idx="4415">
                  <c:v>56.912100000000002</c:v>
                </c:pt>
                <c:pt idx="4416">
                  <c:v>56.9069</c:v>
                </c:pt>
                <c:pt idx="4417">
                  <c:v>56.901800000000001</c:v>
                </c:pt>
                <c:pt idx="4418">
                  <c:v>56.896700000000003</c:v>
                </c:pt>
                <c:pt idx="4419">
                  <c:v>56.894500000000001</c:v>
                </c:pt>
                <c:pt idx="4420">
                  <c:v>56.891599999999997</c:v>
                </c:pt>
                <c:pt idx="4421">
                  <c:v>56.886400000000002</c:v>
                </c:pt>
                <c:pt idx="4422">
                  <c:v>56.881300000000003</c:v>
                </c:pt>
                <c:pt idx="4423">
                  <c:v>56.876100000000001</c:v>
                </c:pt>
                <c:pt idx="4424">
                  <c:v>56.871000000000002</c:v>
                </c:pt>
                <c:pt idx="4425">
                  <c:v>56.865900000000003</c:v>
                </c:pt>
                <c:pt idx="4426">
                  <c:v>56.860700000000001</c:v>
                </c:pt>
                <c:pt idx="4427">
                  <c:v>56.855600000000003</c:v>
                </c:pt>
                <c:pt idx="4428">
                  <c:v>56.8504</c:v>
                </c:pt>
                <c:pt idx="4429">
                  <c:v>56.845300000000002</c:v>
                </c:pt>
                <c:pt idx="4430">
                  <c:v>56.8401</c:v>
                </c:pt>
                <c:pt idx="4431">
                  <c:v>56.835000000000001</c:v>
                </c:pt>
                <c:pt idx="4432">
                  <c:v>56.829900000000002</c:v>
                </c:pt>
                <c:pt idx="4433">
                  <c:v>56.8247</c:v>
                </c:pt>
                <c:pt idx="4434">
                  <c:v>56.819600000000001</c:v>
                </c:pt>
                <c:pt idx="4435">
                  <c:v>56.814399999999999</c:v>
                </c:pt>
                <c:pt idx="4436">
                  <c:v>56.8093</c:v>
                </c:pt>
                <c:pt idx="4437">
                  <c:v>56.804099999999998</c:v>
                </c:pt>
                <c:pt idx="4438">
                  <c:v>56.799100000000003</c:v>
                </c:pt>
                <c:pt idx="4439">
                  <c:v>56.793900000000001</c:v>
                </c:pt>
                <c:pt idx="4440">
                  <c:v>56.791600000000003</c:v>
                </c:pt>
                <c:pt idx="4441">
                  <c:v>56.788699999999999</c:v>
                </c:pt>
                <c:pt idx="4442">
                  <c:v>56.7836</c:v>
                </c:pt>
                <c:pt idx="4443">
                  <c:v>56.778399999999998</c:v>
                </c:pt>
                <c:pt idx="4444">
                  <c:v>56.773299999999999</c:v>
                </c:pt>
                <c:pt idx="4445">
                  <c:v>56.768099999999997</c:v>
                </c:pt>
                <c:pt idx="4446">
                  <c:v>56.762900000000002</c:v>
                </c:pt>
                <c:pt idx="4447">
                  <c:v>56.757800000000003</c:v>
                </c:pt>
                <c:pt idx="4448">
                  <c:v>56.752600000000001</c:v>
                </c:pt>
                <c:pt idx="4449">
                  <c:v>56.747500000000002</c:v>
                </c:pt>
                <c:pt idx="4450">
                  <c:v>56.7423</c:v>
                </c:pt>
                <c:pt idx="4451">
                  <c:v>56.737099999999998</c:v>
                </c:pt>
                <c:pt idx="4452">
                  <c:v>56.731999999999999</c:v>
                </c:pt>
                <c:pt idx="4453">
                  <c:v>56.726799999999997</c:v>
                </c:pt>
                <c:pt idx="4454">
                  <c:v>56.721699999999998</c:v>
                </c:pt>
                <c:pt idx="4455">
                  <c:v>56.716500000000003</c:v>
                </c:pt>
                <c:pt idx="4456">
                  <c:v>56.711399999999998</c:v>
                </c:pt>
                <c:pt idx="4457">
                  <c:v>56.706200000000003</c:v>
                </c:pt>
                <c:pt idx="4458">
                  <c:v>56.701000000000001</c:v>
                </c:pt>
                <c:pt idx="4459">
                  <c:v>56.695900000000002</c:v>
                </c:pt>
                <c:pt idx="4460">
                  <c:v>56.6907</c:v>
                </c:pt>
                <c:pt idx="4461">
                  <c:v>56.688499999999998</c:v>
                </c:pt>
                <c:pt idx="4462">
                  <c:v>56.5854</c:v>
                </c:pt>
                <c:pt idx="4463">
                  <c:v>56.482100000000003</c:v>
                </c:pt>
                <c:pt idx="4464">
                  <c:v>56.432899999999997</c:v>
                </c:pt>
                <c:pt idx="4465">
                  <c:v>56.379100000000001</c:v>
                </c:pt>
                <c:pt idx="4466">
                  <c:v>56.276499999999999</c:v>
                </c:pt>
                <c:pt idx="4467">
                  <c:v>56.177100000000003</c:v>
                </c:pt>
                <c:pt idx="4468">
                  <c:v>56.174599999999998</c:v>
                </c:pt>
                <c:pt idx="4469">
                  <c:v>56.073599999999999</c:v>
                </c:pt>
                <c:pt idx="4470">
                  <c:v>55.973700000000001</c:v>
                </c:pt>
                <c:pt idx="4471">
                  <c:v>55.926900000000003</c:v>
                </c:pt>
                <c:pt idx="4472">
                  <c:v>55.8752</c:v>
                </c:pt>
                <c:pt idx="4473">
                  <c:v>55.7774</c:v>
                </c:pt>
                <c:pt idx="4474">
                  <c:v>55.682899999999997</c:v>
                </c:pt>
                <c:pt idx="4475">
                  <c:v>55.680300000000003</c:v>
                </c:pt>
                <c:pt idx="4476">
                  <c:v>55.584699999999998</c:v>
                </c:pt>
                <c:pt idx="4477">
                  <c:v>55.491100000000003</c:v>
                </c:pt>
                <c:pt idx="4478">
                  <c:v>55.447499999999998</c:v>
                </c:pt>
                <c:pt idx="4479">
                  <c:v>55.399099999999997</c:v>
                </c:pt>
                <c:pt idx="4480">
                  <c:v>55.308900000000001</c:v>
                </c:pt>
                <c:pt idx="4481">
                  <c:v>55.2226</c:v>
                </c:pt>
                <c:pt idx="4482">
                  <c:v>55.219900000000003</c:v>
                </c:pt>
                <c:pt idx="4483">
                  <c:v>55.133299999999998</c:v>
                </c:pt>
                <c:pt idx="4484">
                  <c:v>55.048400000000001</c:v>
                </c:pt>
                <c:pt idx="4485">
                  <c:v>55.0092</c:v>
                </c:pt>
                <c:pt idx="4486">
                  <c:v>54.965200000000003</c:v>
                </c:pt>
                <c:pt idx="4487">
                  <c:v>54.883600000000001</c:v>
                </c:pt>
                <c:pt idx="4488">
                  <c:v>54.805900000000001</c:v>
                </c:pt>
                <c:pt idx="4489">
                  <c:v>54.803400000000003</c:v>
                </c:pt>
                <c:pt idx="4490">
                  <c:v>54.724899999999998</c:v>
                </c:pt>
                <c:pt idx="4491">
                  <c:v>54.648299999999999</c:v>
                </c:pt>
                <c:pt idx="4492">
                  <c:v>54.613</c:v>
                </c:pt>
                <c:pt idx="4493">
                  <c:v>54.573099999999997</c:v>
                </c:pt>
                <c:pt idx="4494">
                  <c:v>54.4998</c:v>
                </c:pt>
                <c:pt idx="4495">
                  <c:v>54.430500000000002</c:v>
                </c:pt>
                <c:pt idx="4496">
                  <c:v>54.427999999999997</c:v>
                </c:pt>
                <c:pt idx="4497">
                  <c:v>54.357799999999997</c:v>
                </c:pt>
                <c:pt idx="4498">
                  <c:v>54.289099999999998</c:v>
                </c:pt>
                <c:pt idx="4499">
                  <c:v>54.2577</c:v>
                </c:pt>
                <c:pt idx="4500">
                  <c:v>54.222099999999998</c:v>
                </c:pt>
                <c:pt idx="4501">
                  <c:v>54.156500000000001</c:v>
                </c:pt>
                <c:pt idx="4502">
                  <c:v>54.094799999999999</c:v>
                </c:pt>
                <c:pt idx="4503">
                  <c:v>54.092500000000001</c:v>
                </c:pt>
                <c:pt idx="4504">
                  <c:v>54.030299999999997</c:v>
                </c:pt>
                <c:pt idx="4505">
                  <c:v>53.969299999999997</c:v>
                </c:pt>
                <c:pt idx="4506">
                  <c:v>53.941600000000001</c:v>
                </c:pt>
                <c:pt idx="4507">
                  <c:v>53.909500000000001</c:v>
                </c:pt>
                <c:pt idx="4508">
                  <c:v>53.851199999999999</c:v>
                </c:pt>
                <c:pt idx="4509">
                  <c:v>53.796900000000001</c:v>
                </c:pt>
                <c:pt idx="4510">
                  <c:v>53.794699999999999</c:v>
                </c:pt>
                <c:pt idx="4511">
                  <c:v>53.739199999999997</c:v>
                </c:pt>
                <c:pt idx="4512">
                  <c:v>53.685299999999998</c:v>
                </c:pt>
                <c:pt idx="4513">
                  <c:v>53.660899999999998</c:v>
                </c:pt>
                <c:pt idx="4514">
                  <c:v>53.6325</c:v>
                </c:pt>
                <c:pt idx="4515">
                  <c:v>53.581099999999999</c:v>
                </c:pt>
                <c:pt idx="4516">
                  <c:v>53.532899999999998</c:v>
                </c:pt>
                <c:pt idx="4517">
                  <c:v>53.530799999999999</c:v>
                </c:pt>
                <c:pt idx="4518">
                  <c:v>53.4818</c:v>
                </c:pt>
                <c:pt idx="4519">
                  <c:v>53.434100000000001</c:v>
                </c:pt>
                <c:pt idx="4520">
                  <c:v>53.412599999999998</c:v>
                </c:pt>
                <c:pt idx="4521">
                  <c:v>53.3872</c:v>
                </c:pt>
                <c:pt idx="4522">
                  <c:v>53.341299999999997</c:v>
                </c:pt>
                <c:pt idx="4523">
                  <c:v>53.298400000000001</c:v>
                </c:pt>
                <c:pt idx="4524">
                  <c:v>53.296399999999998</c:v>
                </c:pt>
                <c:pt idx="4525">
                  <c:v>53.252800000000001</c:v>
                </c:pt>
                <c:pt idx="4526">
                  <c:v>53.210299999999997</c:v>
                </c:pt>
                <c:pt idx="4527">
                  <c:v>53.191600000000001</c:v>
                </c:pt>
                <c:pt idx="4528">
                  <c:v>53.1693</c:v>
                </c:pt>
                <c:pt idx="4529">
                  <c:v>53.128900000000002</c:v>
                </c:pt>
                <c:pt idx="4530">
                  <c:v>53.091200000000001</c:v>
                </c:pt>
                <c:pt idx="4531">
                  <c:v>53.089399999999998</c:v>
                </c:pt>
                <c:pt idx="4532">
                  <c:v>53.050899999999999</c:v>
                </c:pt>
                <c:pt idx="4533">
                  <c:v>53.013100000000001</c:v>
                </c:pt>
                <c:pt idx="4534">
                  <c:v>52.996400000000001</c:v>
                </c:pt>
                <c:pt idx="4535">
                  <c:v>52.976599999999998</c:v>
                </c:pt>
                <c:pt idx="4536">
                  <c:v>52.941099999999999</c:v>
                </c:pt>
                <c:pt idx="4537">
                  <c:v>52.907899999999998</c:v>
                </c:pt>
                <c:pt idx="4538">
                  <c:v>52.906199999999998</c:v>
                </c:pt>
                <c:pt idx="4539">
                  <c:v>52.871899999999997</c:v>
                </c:pt>
                <c:pt idx="4540">
                  <c:v>52.838700000000003</c:v>
                </c:pt>
                <c:pt idx="4541">
                  <c:v>52.824199999999998</c:v>
                </c:pt>
                <c:pt idx="4542">
                  <c:v>52.8065</c:v>
                </c:pt>
                <c:pt idx="4543">
                  <c:v>52.774999999999999</c:v>
                </c:pt>
                <c:pt idx="4544">
                  <c:v>52.745699999999999</c:v>
                </c:pt>
                <c:pt idx="4545">
                  <c:v>52.744100000000003</c:v>
                </c:pt>
                <c:pt idx="4546">
                  <c:v>52.713799999999999</c:v>
                </c:pt>
                <c:pt idx="4547">
                  <c:v>52.6843</c:v>
                </c:pt>
                <c:pt idx="4548">
                  <c:v>52.671300000000002</c:v>
                </c:pt>
                <c:pt idx="4549">
                  <c:v>52.6554</c:v>
                </c:pt>
                <c:pt idx="4550">
                  <c:v>52.627499999999998</c:v>
                </c:pt>
                <c:pt idx="4551">
                  <c:v>52.601599999999998</c:v>
                </c:pt>
                <c:pt idx="4552">
                  <c:v>52.6</c:v>
                </c:pt>
                <c:pt idx="4553">
                  <c:v>52.5732</c:v>
                </c:pt>
                <c:pt idx="4554">
                  <c:v>52.547199999999997</c:v>
                </c:pt>
                <c:pt idx="4555">
                  <c:v>52.535800000000002</c:v>
                </c:pt>
                <c:pt idx="4556">
                  <c:v>52.521599999999999</c:v>
                </c:pt>
                <c:pt idx="4557">
                  <c:v>52.496499999999997</c:v>
                </c:pt>
                <c:pt idx="4558">
                  <c:v>52.473399999999998</c:v>
                </c:pt>
                <c:pt idx="4559">
                  <c:v>52.472099999999998</c:v>
                </c:pt>
                <c:pt idx="4560">
                  <c:v>52.448300000000003</c:v>
                </c:pt>
                <c:pt idx="4561">
                  <c:v>52.424999999999997</c:v>
                </c:pt>
                <c:pt idx="4562">
                  <c:v>52.414700000000003</c:v>
                </c:pt>
                <c:pt idx="4563">
                  <c:v>52.401800000000001</c:v>
                </c:pt>
                <c:pt idx="4564">
                  <c:v>52.379199999999997</c:v>
                </c:pt>
                <c:pt idx="4565">
                  <c:v>52.358600000000003</c:v>
                </c:pt>
                <c:pt idx="4566">
                  <c:v>52.357300000000002</c:v>
                </c:pt>
                <c:pt idx="4567">
                  <c:v>52.335999999999999</c:v>
                </c:pt>
                <c:pt idx="4568">
                  <c:v>52.315199999999997</c:v>
                </c:pt>
                <c:pt idx="4569">
                  <c:v>52.306199999999997</c:v>
                </c:pt>
                <c:pt idx="4570">
                  <c:v>52.294899999999998</c:v>
                </c:pt>
                <c:pt idx="4571">
                  <c:v>52.274999999999999</c:v>
                </c:pt>
                <c:pt idx="4572">
                  <c:v>52.256700000000002</c:v>
                </c:pt>
                <c:pt idx="4573">
                  <c:v>52.255499999999998</c:v>
                </c:pt>
                <c:pt idx="4574">
                  <c:v>52.236499999999999</c:v>
                </c:pt>
                <c:pt idx="4575">
                  <c:v>52.217799999999997</c:v>
                </c:pt>
                <c:pt idx="4576">
                  <c:v>52.209800000000001</c:v>
                </c:pt>
                <c:pt idx="4577">
                  <c:v>52.1997</c:v>
                </c:pt>
                <c:pt idx="4578">
                  <c:v>52.182099999999998</c:v>
                </c:pt>
                <c:pt idx="4579">
                  <c:v>52.165799999999997</c:v>
                </c:pt>
                <c:pt idx="4580">
                  <c:v>52.1646</c:v>
                </c:pt>
                <c:pt idx="4581">
                  <c:v>52.147500000000001</c:v>
                </c:pt>
                <c:pt idx="4582">
                  <c:v>52.130699999999997</c:v>
                </c:pt>
                <c:pt idx="4583">
                  <c:v>52.123600000000003</c:v>
                </c:pt>
                <c:pt idx="4584">
                  <c:v>52.1145</c:v>
                </c:pt>
                <c:pt idx="4585">
                  <c:v>52.098500000000001</c:v>
                </c:pt>
                <c:pt idx="4586">
                  <c:v>52.084000000000003</c:v>
                </c:pt>
                <c:pt idx="4587">
                  <c:v>52.082900000000002</c:v>
                </c:pt>
                <c:pt idx="4588">
                  <c:v>52.067500000000003</c:v>
                </c:pt>
                <c:pt idx="4589">
                  <c:v>52.052300000000002</c:v>
                </c:pt>
                <c:pt idx="4590">
                  <c:v>52.0458</c:v>
                </c:pt>
                <c:pt idx="4591">
                  <c:v>52.037300000000002</c:v>
                </c:pt>
                <c:pt idx="4592">
                  <c:v>52.022799999999997</c:v>
                </c:pt>
                <c:pt idx="4593">
                  <c:v>52.009500000000003</c:v>
                </c:pt>
                <c:pt idx="4594">
                  <c:v>52.008499999999998</c:v>
                </c:pt>
                <c:pt idx="4595">
                  <c:v>51.994700000000002</c:v>
                </c:pt>
                <c:pt idx="4596">
                  <c:v>51.981000000000002</c:v>
                </c:pt>
                <c:pt idx="4597">
                  <c:v>51.975299999999997</c:v>
                </c:pt>
                <c:pt idx="4598">
                  <c:v>51.967700000000001</c:v>
                </c:pt>
                <c:pt idx="4599">
                  <c:v>51.954599999999999</c:v>
                </c:pt>
                <c:pt idx="4600">
                  <c:v>51.942700000000002</c:v>
                </c:pt>
                <c:pt idx="4601">
                  <c:v>51.941800000000001</c:v>
                </c:pt>
                <c:pt idx="4602">
                  <c:v>51.929099999999998</c:v>
                </c:pt>
                <c:pt idx="4603">
                  <c:v>51.916800000000002</c:v>
                </c:pt>
                <c:pt idx="4604">
                  <c:v>51.911499999999997</c:v>
                </c:pt>
                <c:pt idx="4605">
                  <c:v>51.904499999999999</c:v>
                </c:pt>
                <c:pt idx="4606">
                  <c:v>51.892600000000002</c:v>
                </c:pt>
                <c:pt idx="4607">
                  <c:v>51.881700000000002</c:v>
                </c:pt>
                <c:pt idx="4608">
                  <c:v>51.880899999999997</c:v>
                </c:pt>
                <c:pt idx="4609">
                  <c:v>51.869300000000003</c:v>
                </c:pt>
                <c:pt idx="4610">
                  <c:v>51.857799999999997</c:v>
                </c:pt>
                <c:pt idx="4611">
                  <c:v>51.853000000000002</c:v>
                </c:pt>
                <c:pt idx="4612">
                  <c:v>51.846600000000002</c:v>
                </c:pt>
                <c:pt idx="4613">
                  <c:v>51.835700000000003</c:v>
                </c:pt>
                <c:pt idx="4614">
                  <c:v>51.825800000000001</c:v>
                </c:pt>
                <c:pt idx="4615">
                  <c:v>51.825800000000001</c:v>
                </c:pt>
              </c:numCache>
            </c:numRef>
          </c:yVal>
          <c:smooth val="1"/>
          <c:extLst>
            <c:ext xmlns:c16="http://schemas.microsoft.com/office/drawing/2014/chart" uri="{C3380CC4-5D6E-409C-BE32-E72D297353CC}">
              <c16:uniqueId val="{00000000-6C87-4AF8-982A-8B3E93FA8F50}"/>
            </c:ext>
          </c:extLst>
        </c:ser>
        <c:ser>
          <c:idx val="1"/>
          <c:order val="1"/>
          <c:tx>
            <c:strRef>
              <c:f>'compare exp and paret coolant'!$F$1</c:f>
              <c:strCache>
                <c:ptCount val="1"/>
                <c:pt idx="0">
                  <c:v>EXP 2.99mk</c:v>
                </c:pt>
              </c:strCache>
            </c:strRef>
          </c:tx>
          <c:spPr>
            <a:ln w="19050" cap="rnd">
              <a:solidFill>
                <a:schemeClr val="accent2"/>
              </a:solidFill>
              <a:round/>
            </a:ln>
            <a:effectLst/>
          </c:spPr>
          <c:marker>
            <c:symbol val="none"/>
          </c:marker>
          <c:xVal>
            <c:numRef>
              <c:f>'compare exp and paret coolant'!$E$2:$E$4617</c:f>
              <c:numCache>
                <c:formatCode>0.00</c:formatCode>
                <c:ptCount val="4616"/>
                <c:pt idx="0">
                  <c:v>-4.29643</c:v>
                </c:pt>
                <c:pt idx="1">
                  <c:v>-1.3314699999999999</c:v>
                </c:pt>
                <c:pt idx="2">
                  <c:v>4.5880700000000001</c:v>
                </c:pt>
                <c:pt idx="3">
                  <c:v>-1.3262799999999999</c:v>
                </c:pt>
                <c:pt idx="4">
                  <c:v>19.4285</c:v>
                </c:pt>
                <c:pt idx="5">
                  <c:v>31.303899999999999</c:v>
                </c:pt>
                <c:pt idx="6">
                  <c:v>34.299999999999997</c:v>
                </c:pt>
                <c:pt idx="7">
                  <c:v>34.305199999999999</c:v>
                </c:pt>
                <c:pt idx="8">
                  <c:v>34.315600000000003</c:v>
                </c:pt>
                <c:pt idx="9">
                  <c:v>46.165100000000002</c:v>
                </c:pt>
                <c:pt idx="10">
                  <c:v>49.1404</c:v>
                </c:pt>
                <c:pt idx="11">
                  <c:v>61.000300000000003</c:v>
                </c:pt>
                <c:pt idx="12">
                  <c:v>63.965299999999999</c:v>
                </c:pt>
                <c:pt idx="13">
                  <c:v>66.930199999999999</c:v>
                </c:pt>
                <c:pt idx="14">
                  <c:v>81.7654</c:v>
                </c:pt>
                <c:pt idx="15">
                  <c:v>84.730400000000003</c:v>
                </c:pt>
                <c:pt idx="16">
                  <c:v>84.730400000000003</c:v>
                </c:pt>
                <c:pt idx="17">
                  <c:v>93.630499999999998</c:v>
                </c:pt>
                <c:pt idx="18">
                  <c:v>99.565600000000003</c:v>
                </c:pt>
                <c:pt idx="19">
                  <c:v>108.46</c:v>
                </c:pt>
                <c:pt idx="20">
                  <c:v>114.39</c:v>
                </c:pt>
                <c:pt idx="21">
                  <c:v>120.32</c:v>
                </c:pt>
                <c:pt idx="22">
                  <c:v>123.301</c:v>
                </c:pt>
                <c:pt idx="23">
                  <c:v>129.23599999999999</c:v>
                </c:pt>
                <c:pt idx="24">
                  <c:v>132.21100000000001</c:v>
                </c:pt>
                <c:pt idx="25">
                  <c:v>132.232</c:v>
                </c:pt>
                <c:pt idx="26">
                  <c:v>135.21299999999999</c:v>
                </c:pt>
                <c:pt idx="27">
                  <c:v>138.18799999999999</c:v>
                </c:pt>
                <c:pt idx="28">
                  <c:v>141.15799999999999</c:v>
                </c:pt>
                <c:pt idx="29">
                  <c:v>141.179</c:v>
                </c:pt>
                <c:pt idx="30">
                  <c:v>141.184</c:v>
                </c:pt>
                <c:pt idx="31">
                  <c:v>144.16499999999999</c:v>
                </c:pt>
                <c:pt idx="32">
                  <c:v>144.16999999999999</c:v>
                </c:pt>
                <c:pt idx="33">
                  <c:v>144.18</c:v>
                </c:pt>
                <c:pt idx="34">
                  <c:v>144.196</c:v>
                </c:pt>
                <c:pt idx="35">
                  <c:v>147.17099999999999</c:v>
                </c:pt>
                <c:pt idx="36">
                  <c:v>144.227</c:v>
                </c:pt>
                <c:pt idx="37">
                  <c:v>144.232</c:v>
                </c:pt>
                <c:pt idx="38">
                  <c:v>150.18299999999999</c:v>
                </c:pt>
                <c:pt idx="39">
                  <c:v>150.19300000000001</c:v>
                </c:pt>
                <c:pt idx="40">
                  <c:v>144.274</c:v>
                </c:pt>
                <c:pt idx="41">
                  <c:v>144.274</c:v>
                </c:pt>
                <c:pt idx="42">
                  <c:v>147.249</c:v>
                </c:pt>
                <c:pt idx="43">
                  <c:v>147.25899999999999</c:v>
                </c:pt>
                <c:pt idx="44">
                  <c:v>150.23500000000001</c:v>
                </c:pt>
                <c:pt idx="45">
                  <c:v>150.24</c:v>
                </c:pt>
                <c:pt idx="46">
                  <c:v>150.25</c:v>
                </c:pt>
                <c:pt idx="47">
                  <c:v>156.191</c:v>
                </c:pt>
                <c:pt idx="48">
                  <c:v>156.20599999999999</c:v>
                </c:pt>
                <c:pt idx="49">
                  <c:v>159.17599999999999</c:v>
                </c:pt>
                <c:pt idx="50">
                  <c:v>159.18199999999999</c:v>
                </c:pt>
                <c:pt idx="51">
                  <c:v>162.15700000000001</c:v>
                </c:pt>
                <c:pt idx="52">
                  <c:v>168.102</c:v>
                </c:pt>
                <c:pt idx="53">
                  <c:v>171.07300000000001</c:v>
                </c:pt>
                <c:pt idx="54">
                  <c:v>171.083</c:v>
                </c:pt>
                <c:pt idx="55">
                  <c:v>171.08799999999999</c:v>
                </c:pt>
                <c:pt idx="56">
                  <c:v>165.16300000000001</c:v>
                </c:pt>
                <c:pt idx="57">
                  <c:v>174.07400000000001</c:v>
                </c:pt>
                <c:pt idx="58">
                  <c:v>168.13399999999999</c:v>
                </c:pt>
                <c:pt idx="59">
                  <c:v>182.97900000000001</c:v>
                </c:pt>
                <c:pt idx="60">
                  <c:v>191.89</c:v>
                </c:pt>
                <c:pt idx="61">
                  <c:v>197.81399999999999</c:v>
                </c:pt>
                <c:pt idx="62">
                  <c:v>197.81399999999999</c:v>
                </c:pt>
                <c:pt idx="63">
                  <c:v>200.79499999999999</c:v>
                </c:pt>
                <c:pt idx="64">
                  <c:v>221.55</c:v>
                </c:pt>
                <c:pt idx="65">
                  <c:v>215.62</c:v>
                </c:pt>
                <c:pt idx="66">
                  <c:v>224.52</c:v>
                </c:pt>
                <c:pt idx="67">
                  <c:v>233.41499999999999</c:v>
                </c:pt>
                <c:pt idx="68">
                  <c:v>236.38</c:v>
                </c:pt>
                <c:pt idx="69">
                  <c:v>239.345</c:v>
                </c:pt>
                <c:pt idx="70">
                  <c:v>254.17</c:v>
                </c:pt>
                <c:pt idx="71">
                  <c:v>257.13499999999999</c:v>
                </c:pt>
                <c:pt idx="72">
                  <c:v>263.06400000000002</c:v>
                </c:pt>
                <c:pt idx="73">
                  <c:v>266.029</c:v>
                </c:pt>
                <c:pt idx="74">
                  <c:v>277.88400000000001</c:v>
                </c:pt>
                <c:pt idx="75">
                  <c:v>286.78399999999999</c:v>
                </c:pt>
                <c:pt idx="76">
                  <c:v>298.63900000000001</c:v>
                </c:pt>
                <c:pt idx="77">
                  <c:v>304.56900000000002</c:v>
                </c:pt>
                <c:pt idx="78">
                  <c:v>304.56900000000002</c:v>
                </c:pt>
                <c:pt idx="79">
                  <c:v>313.464</c:v>
                </c:pt>
                <c:pt idx="80">
                  <c:v>322.35899999999998</c:v>
                </c:pt>
                <c:pt idx="81">
                  <c:v>328.28800000000001</c:v>
                </c:pt>
                <c:pt idx="82">
                  <c:v>334.22399999999999</c:v>
                </c:pt>
                <c:pt idx="83">
                  <c:v>337.18900000000002</c:v>
                </c:pt>
                <c:pt idx="84">
                  <c:v>343.11799999999999</c:v>
                </c:pt>
                <c:pt idx="85">
                  <c:v>346.08300000000003</c:v>
                </c:pt>
                <c:pt idx="86">
                  <c:v>352.00799999999998</c:v>
                </c:pt>
                <c:pt idx="87">
                  <c:v>357.93299999999999</c:v>
                </c:pt>
                <c:pt idx="88">
                  <c:v>366.83300000000003</c:v>
                </c:pt>
                <c:pt idx="89">
                  <c:v>366.83300000000003</c:v>
                </c:pt>
                <c:pt idx="90">
                  <c:v>369.803</c:v>
                </c:pt>
                <c:pt idx="91">
                  <c:v>372.76799999999997</c:v>
                </c:pt>
                <c:pt idx="92">
                  <c:v>378.69799999999998</c:v>
                </c:pt>
                <c:pt idx="93">
                  <c:v>384.61799999999999</c:v>
                </c:pt>
                <c:pt idx="94">
                  <c:v>396.483</c:v>
                </c:pt>
                <c:pt idx="95">
                  <c:v>411.30700000000002</c:v>
                </c:pt>
                <c:pt idx="96">
                  <c:v>417.24299999999999</c:v>
                </c:pt>
                <c:pt idx="97">
                  <c:v>420.21300000000002</c:v>
                </c:pt>
                <c:pt idx="98">
                  <c:v>432.07299999999998</c:v>
                </c:pt>
                <c:pt idx="99">
                  <c:v>440.96800000000002</c:v>
                </c:pt>
                <c:pt idx="100">
                  <c:v>440.96800000000002</c:v>
                </c:pt>
                <c:pt idx="101">
                  <c:v>455.798</c:v>
                </c:pt>
                <c:pt idx="102">
                  <c:v>446.90300000000002</c:v>
                </c:pt>
                <c:pt idx="103">
                  <c:v>455.803</c:v>
                </c:pt>
                <c:pt idx="104">
                  <c:v>473.577</c:v>
                </c:pt>
                <c:pt idx="105">
                  <c:v>470.62200000000001</c:v>
                </c:pt>
                <c:pt idx="106">
                  <c:v>488.40699999999998</c:v>
                </c:pt>
                <c:pt idx="107">
                  <c:v>491.37700000000001</c:v>
                </c:pt>
                <c:pt idx="108">
                  <c:v>500.27199999999999</c:v>
                </c:pt>
                <c:pt idx="109">
                  <c:v>509.17700000000002</c:v>
                </c:pt>
                <c:pt idx="110">
                  <c:v>512.14700000000005</c:v>
                </c:pt>
                <c:pt idx="111">
                  <c:v>526.96199999999999</c:v>
                </c:pt>
                <c:pt idx="112">
                  <c:v>535.86199999999997</c:v>
                </c:pt>
                <c:pt idx="113">
                  <c:v>544.75699999999995</c:v>
                </c:pt>
                <c:pt idx="114">
                  <c:v>553.65200000000004</c:v>
                </c:pt>
                <c:pt idx="115">
                  <c:v>556.61199999999997</c:v>
                </c:pt>
                <c:pt idx="116">
                  <c:v>565.50599999999997</c:v>
                </c:pt>
                <c:pt idx="117">
                  <c:v>574.40099999999995</c:v>
                </c:pt>
                <c:pt idx="118">
                  <c:v>580.32600000000002</c:v>
                </c:pt>
                <c:pt idx="119">
                  <c:v>586.25599999999997</c:v>
                </c:pt>
                <c:pt idx="120">
                  <c:v>589.221</c:v>
                </c:pt>
                <c:pt idx="121">
                  <c:v>598.12099999999998</c:v>
                </c:pt>
                <c:pt idx="122">
                  <c:v>607.01599999999996</c:v>
                </c:pt>
                <c:pt idx="123">
                  <c:v>618.88099999999997</c:v>
                </c:pt>
                <c:pt idx="124">
                  <c:v>624.81100000000004</c:v>
                </c:pt>
                <c:pt idx="125">
                  <c:v>636.67600000000004</c:v>
                </c:pt>
                <c:pt idx="126">
                  <c:v>645.57100000000003</c:v>
                </c:pt>
                <c:pt idx="127">
                  <c:v>651.50099999999998</c:v>
                </c:pt>
                <c:pt idx="128">
                  <c:v>660.40099999999995</c:v>
                </c:pt>
                <c:pt idx="129">
                  <c:v>672.25599999999997</c:v>
                </c:pt>
                <c:pt idx="130">
                  <c:v>678.18499999999995</c:v>
                </c:pt>
                <c:pt idx="131">
                  <c:v>681.15</c:v>
                </c:pt>
                <c:pt idx="132">
                  <c:v>687.08</c:v>
                </c:pt>
                <c:pt idx="133">
                  <c:v>695.97500000000002</c:v>
                </c:pt>
                <c:pt idx="134">
                  <c:v>701.90499999999997</c:v>
                </c:pt>
                <c:pt idx="135">
                  <c:v>713.76499999999999</c:v>
                </c:pt>
                <c:pt idx="136">
                  <c:v>719.7</c:v>
                </c:pt>
                <c:pt idx="137">
                  <c:v>695.98599999999999</c:v>
                </c:pt>
                <c:pt idx="138">
                  <c:v>731.55499999999995</c:v>
                </c:pt>
                <c:pt idx="139">
                  <c:v>737.5</c:v>
                </c:pt>
                <c:pt idx="140">
                  <c:v>749.35500000000002</c:v>
                </c:pt>
                <c:pt idx="141">
                  <c:v>749.35500000000002</c:v>
                </c:pt>
                <c:pt idx="142">
                  <c:v>764.20100000000002</c:v>
                </c:pt>
                <c:pt idx="143">
                  <c:v>770.125</c:v>
                </c:pt>
                <c:pt idx="144">
                  <c:v>776.05</c:v>
                </c:pt>
                <c:pt idx="145">
                  <c:v>793.84</c:v>
                </c:pt>
                <c:pt idx="146">
                  <c:v>796.8</c:v>
                </c:pt>
                <c:pt idx="147">
                  <c:v>799.76499999999999</c:v>
                </c:pt>
                <c:pt idx="148">
                  <c:v>805.69500000000005</c:v>
                </c:pt>
                <c:pt idx="149">
                  <c:v>814.58900000000006</c:v>
                </c:pt>
                <c:pt idx="150">
                  <c:v>823.48400000000004</c:v>
                </c:pt>
                <c:pt idx="151">
                  <c:v>838.30899999999997</c:v>
                </c:pt>
                <c:pt idx="152">
                  <c:v>844.23900000000003</c:v>
                </c:pt>
                <c:pt idx="153">
                  <c:v>844.23900000000003</c:v>
                </c:pt>
                <c:pt idx="154">
                  <c:v>847.19899999999996</c:v>
                </c:pt>
                <c:pt idx="155">
                  <c:v>853.13400000000001</c:v>
                </c:pt>
                <c:pt idx="156">
                  <c:v>859.06899999999996</c:v>
                </c:pt>
                <c:pt idx="157">
                  <c:v>862.03399999999999</c:v>
                </c:pt>
                <c:pt idx="158">
                  <c:v>867.95899999999995</c:v>
                </c:pt>
                <c:pt idx="159">
                  <c:v>876.84799999999996</c:v>
                </c:pt>
                <c:pt idx="160">
                  <c:v>882.77800000000002</c:v>
                </c:pt>
                <c:pt idx="161">
                  <c:v>882.77800000000002</c:v>
                </c:pt>
                <c:pt idx="162">
                  <c:v>891.68399999999997</c:v>
                </c:pt>
                <c:pt idx="163">
                  <c:v>891.68399999999997</c:v>
                </c:pt>
                <c:pt idx="164">
                  <c:v>897.60299999999995</c:v>
                </c:pt>
                <c:pt idx="165">
                  <c:v>900.56299999999999</c:v>
                </c:pt>
                <c:pt idx="166">
                  <c:v>906.49300000000005</c:v>
                </c:pt>
                <c:pt idx="167">
                  <c:v>912.43299999999999</c:v>
                </c:pt>
                <c:pt idx="168">
                  <c:v>918.36300000000006</c:v>
                </c:pt>
                <c:pt idx="169">
                  <c:v>927.25800000000004</c:v>
                </c:pt>
                <c:pt idx="170">
                  <c:v>930.21299999999997</c:v>
                </c:pt>
                <c:pt idx="171">
                  <c:v>933.18299999999999</c:v>
                </c:pt>
                <c:pt idx="172">
                  <c:v>942.08299999999997</c:v>
                </c:pt>
                <c:pt idx="173">
                  <c:v>948.01300000000003</c:v>
                </c:pt>
                <c:pt idx="174">
                  <c:v>950.97799999999995</c:v>
                </c:pt>
                <c:pt idx="175">
                  <c:v>950.97299999999996</c:v>
                </c:pt>
                <c:pt idx="176">
                  <c:v>980.64300000000003</c:v>
                </c:pt>
                <c:pt idx="177">
                  <c:v>995.48299999999995</c:v>
                </c:pt>
                <c:pt idx="178">
                  <c:v>995.46299999999997</c:v>
                </c:pt>
                <c:pt idx="179">
                  <c:v>974.69799999999998</c:v>
                </c:pt>
                <c:pt idx="180">
                  <c:v>989.53300000000002</c:v>
                </c:pt>
                <c:pt idx="181">
                  <c:v>998.43299999999999</c:v>
                </c:pt>
                <c:pt idx="182">
                  <c:v>1022.14</c:v>
                </c:pt>
                <c:pt idx="183">
                  <c:v>1025.1099999999999</c:v>
                </c:pt>
                <c:pt idx="184">
                  <c:v>1054.77</c:v>
                </c:pt>
                <c:pt idx="185">
                  <c:v>1045.8699999999999</c:v>
                </c:pt>
                <c:pt idx="186">
                  <c:v>1057.73</c:v>
                </c:pt>
                <c:pt idx="187">
                  <c:v>1072.54</c:v>
                </c:pt>
                <c:pt idx="188">
                  <c:v>1090.3499999999999</c:v>
                </c:pt>
                <c:pt idx="189">
                  <c:v>1090.3499999999999</c:v>
                </c:pt>
                <c:pt idx="190">
                  <c:v>1096.29</c:v>
                </c:pt>
                <c:pt idx="191">
                  <c:v>1102.21</c:v>
                </c:pt>
                <c:pt idx="192">
                  <c:v>1108.1500000000001</c:v>
                </c:pt>
                <c:pt idx="193">
                  <c:v>1120</c:v>
                </c:pt>
                <c:pt idx="194">
                  <c:v>1125.93</c:v>
                </c:pt>
                <c:pt idx="195">
                  <c:v>1146.69</c:v>
                </c:pt>
                <c:pt idx="196">
                  <c:v>1161.51</c:v>
                </c:pt>
                <c:pt idx="197">
                  <c:v>1167.44</c:v>
                </c:pt>
                <c:pt idx="198">
                  <c:v>1173.3699999999999</c:v>
                </c:pt>
                <c:pt idx="199">
                  <c:v>1185.23</c:v>
                </c:pt>
                <c:pt idx="200">
                  <c:v>1185.23</c:v>
                </c:pt>
                <c:pt idx="201">
                  <c:v>1188.2</c:v>
                </c:pt>
                <c:pt idx="202">
                  <c:v>1191.17</c:v>
                </c:pt>
                <c:pt idx="203">
                  <c:v>1194.1400000000001</c:v>
                </c:pt>
                <c:pt idx="204">
                  <c:v>1197.0999999999999</c:v>
                </c:pt>
                <c:pt idx="205">
                  <c:v>1256.4000000000001</c:v>
                </c:pt>
                <c:pt idx="206">
                  <c:v>1214.9000000000001</c:v>
                </c:pt>
                <c:pt idx="207">
                  <c:v>1211.93</c:v>
                </c:pt>
                <c:pt idx="208">
                  <c:v>1241.57</c:v>
                </c:pt>
                <c:pt idx="209">
                  <c:v>1217.8699999999999</c:v>
                </c:pt>
                <c:pt idx="210">
                  <c:v>1241.58</c:v>
                </c:pt>
                <c:pt idx="211">
                  <c:v>1247.51</c:v>
                </c:pt>
                <c:pt idx="212">
                  <c:v>1259.3800000000001</c:v>
                </c:pt>
                <c:pt idx="213">
                  <c:v>1268.27</c:v>
                </c:pt>
                <c:pt idx="214">
                  <c:v>1277.17</c:v>
                </c:pt>
                <c:pt idx="215">
                  <c:v>1324.6</c:v>
                </c:pt>
                <c:pt idx="216">
                  <c:v>1330.53</c:v>
                </c:pt>
                <c:pt idx="217">
                  <c:v>1333.49</c:v>
                </c:pt>
                <c:pt idx="218">
                  <c:v>1342.38</c:v>
                </c:pt>
                <c:pt idx="219">
                  <c:v>1354.24</c:v>
                </c:pt>
                <c:pt idx="220">
                  <c:v>1354.24</c:v>
                </c:pt>
                <c:pt idx="221">
                  <c:v>1375</c:v>
                </c:pt>
                <c:pt idx="222">
                  <c:v>1389.82</c:v>
                </c:pt>
                <c:pt idx="223">
                  <c:v>1398.72</c:v>
                </c:pt>
                <c:pt idx="224">
                  <c:v>1413.55</c:v>
                </c:pt>
                <c:pt idx="225">
                  <c:v>1425.41</c:v>
                </c:pt>
                <c:pt idx="226">
                  <c:v>1437.27</c:v>
                </c:pt>
                <c:pt idx="227">
                  <c:v>1455.06</c:v>
                </c:pt>
                <c:pt idx="228">
                  <c:v>1460.99</c:v>
                </c:pt>
                <c:pt idx="229">
                  <c:v>1475.82</c:v>
                </c:pt>
                <c:pt idx="230">
                  <c:v>1472.85</c:v>
                </c:pt>
                <c:pt idx="231">
                  <c:v>1452.09</c:v>
                </c:pt>
                <c:pt idx="232">
                  <c:v>1466.92</c:v>
                </c:pt>
                <c:pt idx="233">
                  <c:v>1481.75</c:v>
                </c:pt>
                <c:pt idx="234">
                  <c:v>1493.61</c:v>
                </c:pt>
                <c:pt idx="235">
                  <c:v>1502.51</c:v>
                </c:pt>
                <c:pt idx="236">
                  <c:v>1508.44</c:v>
                </c:pt>
                <c:pt idx="237">
                  <c:v>1514.37</c:v>
                </c:pt>
                <c:pt idx="238">
                  <c:v>1526.23</c:v>
                </c:pt>
                <c:pt idx="239">
                  <c:v>1546.97</c:v>
                </c:pt>
                <c:pt idx="240">
                  <c:v>1538.09</c:v>
                </c:pt>
                <c:pt idx="241">
                  <c:v>1544.02</c:v>
                </c:pt>
                <c:pt idx="242">
                  <c:v>1555.89</c:v>
                </c:pt>
                <c:pt idx="243">
                  <c:v>1561.81</c:v>
                </c:pt>
                <c:pt idx="244">
                  <c:v>1570.71</c:v>
                </c:pt>
                <c:pt idx="245">
                  <c:v>1579.6</c:v>
                </c:pt>
                <c:pt idx="246">
                  <c:v>1588.51</c:v>
                </c:pt>
                <c:pt idx="247">
                  <c:v>1606.3</c:v>
                </c:pt>
                <c:pt idx="248">
                  <c:v>1618.15</c:v>
                </c:pt>
                <c:pt idx="249">
                  <c:v>1621.13</c:v>
                </c:pt>
                <c:pt idx="250">
                  <c:v>1632.99</c:v>
                </c:pt>
                <c:pt idx="251">
                  <c:v>1638.92</c:v>
                </c:pt>
                <c:pt idx="252">
                  <c:v>1647.81</c:v>
                </c:pt>
                <c:pt idx="253">
                  <c:v>1650.76</c:v>
                </c:pt>
                <c:pt idx="254">
                  <c:v>1680.42</c:v>
                </c:pt>
                <c:pt idx="255">
                  <c:v>1674.49</c:v>
                </c:pt>
                <c:pt idx="256">
                  <c:v>1692.28</c:v>
                </c:pt>
                <c:pt idx="257">
                  <c:v>1692.28</c:v>
                </c:pt>
                <c:pt idx="258">
                  <c:v>1698.21</c:v>
                </c:pt>
                <c:pt idx="259">
                  <c:v>1698.21</c:v>
                </c:pt>
                <c:pt idx="260">
                  <c:v>1707.11</c:v>
                </c:pt>
              </c:numCache>
            </c:numRef>
          </c:xVal>
          <c:yVal>
            <c:numRef>
              <c:f>'compare exp and paret coolant'!$F$2:$F$4617</c:f>
              <c:numCache>
                <c:formatCode>0.00</c:formatCode>
                <c:ptCount val="4616"/>
                <c:pt idx="0">
                  <c:v>29.925999999999998</c:v>
                </c:pt>
                <c:pt idx="1">
                  <c:v>29.925000000000001</c:v>
                </c:pt>
                <c:pt idx="2">
                  <c:v>29.432600000000001</c:v>
                </c:pt>
                <c:pt idx="3">
                  <c:v>30.170300000000001</c:v>
                </c:pt>
                <c:pt idx="4">
                  <c:v>30.163799999999998</c:v>
                </c:pt>
                <c:pt idx="5">
                  <c:v>30.896000000000001</c:v>
                </c:pt>
                <c:pt idx="6">
                  <c:v>32.366700000000002</c:v>
                </c:pt>
                <c:pt idx="7">
                  <c:v>32.612000000000002</c:v>
                </c:pt>
                <c:pt idx="8">
                  <c:v>33.102600000000002</c:v>
                </c:pt>
                <c:pt idx="9">
                  <c:v>32.6083</c:v>
                </c:pt>
                <c:pt idx="10">
                  <c:v>33.097900000000003</c:v>
                </c:pt>
                <c:pt idx="11">
                  <c:v>33.094200000000001</c:v>
                </c:pt>
                <c:pt idx="12">
                  <c:v>33.093299999999999</c:v>
                </c:pt>
                <c:pt idx="13">
                  <c:v>33.092399999999998</c:v>
                </c:pt>
                <c:pt idx="14">
                  <c:v>33.578299999999999</c:v>
                </c:pt>
                <c:pt idx="15">
                  <c:v>33.577399999999997</c:v>
                </c:pt>
                <c:pt idx="16">
                  <c:v>33.577399999999997</c:v>
                </c:pt>
                <c:pt idx="17">
                  <c:v>33.819899999999997</c:v>
                </c:pt>
                <c:pt idx="18">
                  <c:v>34.063299999999998</c:v>
                </c:pt>
                <c:pt idx="19">
                  <c:v>34.060499999999998</c:v>
                </c:pt>
                <c:pt idx="20">
                  <c:v>34.058700000000002</c:v>
                </c:pt>
                <c:pt idx="21">
                  <c:v>34.056800000000003</c:v>
                </c:pt>
                <c:pt idx="22">
                  <c:v>34.791699999999999</c:v>
                </c:pt>
                <c:pt idx="23">
                  <c:v>35.035200000000003</c:v>
                </c:pt>
                <c:pt idx="24">
                  <c:v>35.524799999999999</c:v>
                </c:pt>
                <c:pt idx="25">
                  <c:v>36.505899999999997</c:v>
                </c:pt>
                <c:pt idx="26">
                  <c:v>37.2408</c:v>
                </c:pt>
                <c:pt idx="27">
                  <c:v>37.730499999999999</c:v>
                </c:pt>
                <c:pt idx="28">
                  <c:v>37.974800000000002</c:v>
                </c:pt>
                <c:pt idx="29">
                  <c:v>38.9559</c:v>
                </c:pt>
                <c:pt idx="30">
                  <c:v>39.2012</c:v>
                </c:pt>
                <c:pt idx="31">
                  <c:v>39.936100000000003</c:v>
                </c:pt>
                <c:pt idx="32">
                  <c:v>40.181399999999996</c:v>
                </c:pt>
                <c:pt idx="33">
                  <c:v>40.671999999999997</c:v>
                </c:pt>
                <c:pt idx="34">
                  <c:v>41.407800000000002</c:v>
                </c:pt>
                <c:pt idx="35">
                  <c:v>41.897399999999998</c:v>
                </c:pt>
                <c:pt idx="36">
                  <c:v>42.8795</c:v>
                </c:pt>
                <c:pt idx="37">
                  <c:v>43.1248</c:v>
                </c:pt>
                <c:pt idx="38">
                  <c:v>44.103999999999999</c:v>
                </c:pt>
                <c:pt idx="39">
                  <c:v>44.5946</c:v>
                </c:pt>
                <c:pt idx="40">
                  <c:v>45.087000000000003</c:v>
                </c:pt>
                <c:pt idx="41">
                  <c:v>45.087000000000003</c:v>
                </c:pt>
                <c:pt idx="42">
                  <c:v>45.576599999999999</c:v>
                </c:pt>
                <c:pt idx="43">
                  <c:v>46.0672</c:v>
                </c:pt>
                <c:pt idx="44">
                  <c:v>46.556800000000003</c:v>
                </c:pt>
                <c:pt idx="45">
                  <c:v>46.802100000000003</c:v>
                </c:pt>
                <c:pt idx="46">
                  <c:v>47.292700000000004</c:v>
                </c:pt>
                <c:pt idx="47">
                  <c:v>47.781399999999998</c:v>
                </c:pt>
                <c:pt idx="48">
                  <c:v>48.517200000000003</c:v>
                </c:pt>
                <c:pt idx="49">
                  <c:v>48.761600000000001</c:v>
                </c:pt>
                <c:pt idx="50">
                  <c:v>49.006799999999998</c:v>
                </c:pt>
                <c:pt idx="51">
                  <c:v>49.496499999999997</c:v>
                </c:pt>
                <c:pt idx="52">
                  <c:v>50.230499999999999</c:v>
                </c:pt>
                <c:pt idx="53">
                  <c:v>50.474800000000002</c:v>
                </c:pt>
                <c:pt idx="54">
                  <c:v>50.965400000000002</c:v>
                </c:pt>
                <c:pt idx="55">
                  <c:v>51.210700000000003</c:v>
                </c:pt>
                <c:pt idx="56">
                  <c:v>51.457799999999999</c:v>
                </c:pt>
                <c:pt idx="57">
                  <c:v>52.190899999999999</c:v>
                </c:pt>
                <c:pt idx="58">
                  <c:v>51.702100000000002</c:v>
                </c:pt>
                <c:pt idx="59">
                  <c:v>52.678600000000003</c:v>
                </c:pt>
                <c:pt idx="60">
                  <c:v>53.411700000000003</c:v>
                </c:pt>
                <c:pt idx="61">
                  <c:v>53.1646</c:v>
                </c:pt>
                <c:pt idx="62">
                  <c:v>53.1646</c:v>
                </c:pt>
                <c:pt idx="63">
                  <c:v>53.899500000000003</c:v>
                </c:pt>
                <c:pt idx="64">
                  <c:v>53.893000000000001</c:v>
                </c:pt>
                <c:pt idx="65">
                  <c:v>53.8949</c:v>
                </c:pt>
                <c:pt idx="66">
                  <c:v>54.1374</c:v>
                </c:pt>
                <c:pt idx="67">
                  <c:v>54.134599999999999</c:v>
                </c:pt>
                <c:pt idx="68">
                  <c:v>54.133699999999997</c:v>
                </c:pt>
                <c:pt idx="69">
                  <c:v>54.1327</c:v>
                </c:pt>
                <c:pt idx="70">
                  <c:v>54.128100000000003</c:v>
                </c:pt>
                <c:pt idx="71">
                  <c:v>54.127200000000002</c:v>
                </c:pt>
                <c:pt idx="72">
                  <c:v>54.125300000000003</c:v>
                </c:pt>
                <c:pt idx="73">
                  <c:v>54.124400000000001</c:v>
                </c:pt>
                <c:pt idx="74">
                  <c:v>53.875399999999999</c:v>
                </c:pt>
                <c:pt idx="75">
                  <c:v>54.117899999999999</c:v>
                </c:pt>
                <c:pt idx="76">
                  <c:v>53.868899999999996</c:v>
                </c:pt>
                <c:pt idx="77">
                  <c:v>53.867100000000001</c:v>
                </c:pt>
                <c:pt idx="78">
                  <c:v>53.867100000000001</c:v>
                </c:pt>
                <c:pt idx="79">
                  <c:v>53.8643</c:v>
                </c:pt>
                <c:pt idx="80">
                  <c:v>53.861499999999999</c:v>
                </c:pt>
                <c:pt idx="81">
                  <c:v>53.859699999999997</c:v>
                </c:pt>
                <c:pt idx="82">
                  <c:v>54.103099999999998</c:v>
                </c:pt>
                <c:pt idx="83">
                  <c:v>54.102200000000003</c:v>
                </c:pt>
                <c:pt idx="84">
                  <c:v>54.100299999999997</c:v>
                </c:pt>
                <c:pt idx="85">
                  <c:v>54.099400000000003</c:v>
                </c:pt>
                <c:pt idx="86">
                  <c:v>53.8523</c:v>
                </c:pt>
                <c:pt idx="87">
                  <c:v>53.6051</c:v>
                </c:pt>
                <c:pt idx="88">
                  <c:v>53.8476</c:v>
                </c:pt>
                <c:pt idx="89">
                  <c:v>53.8476</c:v>
                </c:pt>
                <c:pt idx="90">
                  <c:v>54.091999999999999</c:v>
                </c:pt>
                <c:pt idx="91">
                  <c:v>54.091099999999997</c:v>
                </c:pt>
                <c:pt idx="92">
                  <c:v>54.089199999999998</c:v>
                </c:pt>
                <c:pt idx="93">
                  <c:v>53.596800000000002</c:v>
                </c:pt>
                <c:pt idx="94">
                  <c:v>53.8384</c:v>
                </c:pt>
                <c:pt idx="95">
                  <c:v>53.833799999999997</c:v>
                </c:pt>
                <c:pt idx="96">
                  <c:v>54.077199999999998</c:v>
                </c:pt>
                <c:pt idx="97">
                  <c:v>54.3215</c:v>
                </c:pt>
                <c:pt idx="98">
                  <c:v>54.317799999999998</c:v>
                </c:pt>
                <c:pt idx="99">
                  <c:v>54.315100000000001</c:v>
                </c:pt>
                <c:pt idx="100">
                  <c:v>54.315100000000001</c:v>
                </c:pt>
                <c:pt idx="101">
                  <c:v>54.555700000000002</c:v>
                </c:pt>
                <c:pt idx="102">
                  <c:v>54.558500000000002</c:v>
                </c:pt>
                <c:pt idx="103">
                  <c:v>54.801000000000002</c:v>
                </c:pt>
                <c:pt idx="104">
                  <c:v>54.059600000000003</c:v>
                </c:pt>
                <c:pt idx="105">
                  <c:v>54.551099999999998</c:v>
                </c:pt>
                <c:pt idx="106">
                  <c:v>54.3003</c:v>
                </c:pt>
                <c:pt idx="107">
                  <c:v>54.544600000000003</c:v>
                </c:pt>
                <c:pt idx="108">
                  <c:v>54.541800000000002</c:v>
                </c:pt>
                <c:pt idx="109">
                  <c:v>55.029600000000002</c:v>
                </c:pt>
                <c:pt idx="110">
                  <c:v>55.274000000000001</c:v>
                </c:pt>
                <c:pt idx="111">
                  <c:v>54.778799999999997</c:v>
                </c:pt>
                <c:pt idx="112">
                  <c:v>55.021299999999997</c:v>
                </c:pt>
                <c:pt idx="113">
                  <c:v>55.018500000000003</c:v>
                </c:pt>
                <c:pt idx="114">
                  <c:v>55.015700000000002</c:v>
                </c:pt>
                <c:pt idx="115">
                  <c:v>54.769500000000001</c:v>
                </c:pt>
                <c:pt idx="116">
                  <c:v>54.766800000000003</c:v>
                </c:pt>
                <c:pt idx="117">
                  <c:v>54.764000000000003</c:v>
                </c:pt>
                <c:pt idx="118">
                  <c:v>54.516800000000003</c:v>
                </c:pt>
                <c:pt idx="119">
                  <c:v>54.515000000000001</c:v>
                </c:pt>
                <c:pt idx="120">
                  <c:v>54.514099999999999</c:v>
                </c:pt>
                <c:pt idx="121">
                  <c:v>54.756599999999999</c:v>
                </c:pt>
                <c:pt idx="122">
                  <c:v>54.753799999999998</c:v>
                </c:pt>
                <c:pt idx="123">
                  <c:v>54.995399999999997</c:v>
                </c:pt>
                <c:pt idx="124">
                  <c:v>54.993499999999997</c:v>
                </c:pt>
                <c:pt idx="125">
                  <c:v>55.235100000000003</c:v>
                </c:pt>
                <c:pt idx="126">
                  <c:v>55.232300000000002</c:v>
                </c:pt>
                <c:pt idx="127">
                  <c:v>55.230499999999999</c:v>
                </c:pt>
                <c:pt idx="128">
                  <c:v>55.472999999999999</c:v>
                </c:pt>
                <c:pt idx="129">
                  <c:v>55.223999999999997</c:v>
                </c:pt>
                <c:pt idx="130">
                  <c:v>55.222099999999998</c:v>
                </c:pt>
                <c:pt idx="131">
                  <c:v>55.221200000000003</c:v>
                </c:pt>
                <c:pt idx="132">
                  <c:v>55.2194</c:v>
                </c:pt>
                <c:pt idx="133">
                  <c:v>55.2166</c:v>
                </c:pt>
                <c:pt idx="134">
                  <c:v>55.214700000000001</c:v>
                </c:pt>
                <c:pt idx="135">
                  <c:v>55.210999999999999</c:v>
                </c:pt>
                <c:pt idx="136">
                  <c:v>55.454500000000003</c:v>
                </c:pt>
                <c:pt idx="137">
                  <c:v>55.707099999999997</c:v>
                </c:pt>
                <c:pt idx="138">
                  <c:v>55.205500000000001</c:v>
                </c:pt>
                <c:pt idx="139">
                  <c:v>55.939500000000002</c:v>
                </c:pt>
                <c:pt idx="140">
                  <c:v>55.6905</c:v>
                </c:pt>
                <c:pt idx="141">
                  <c:v>55.6905</c:v>
                </c:pt>
                <c:pt idx="142">
                  <c:v>56.667000000000002</c:v>
                </c:pt>
                <c:pt idx="143">
                  <c:v>56.419800000000002</c:v>
                </c:pt>
                <c:pt idx="144">
                  <c:v>56.172699999999999</c:v>
                </c:pt>
                <c:pt idx="145">
                  <c:v>56.167200000000001</c:v>
                </c:pt>
                <c:pt idx="146">
                  <c:v>55.920999999999999</c:v>
                </c:pt>
                <c:pt idx="147">
                  <c:v>55.92</c:v>
                </c:pt>
                <c:pt idx="148">
                  <c:v>55.918199999999999</c:v>
                </c:pt>
                <c:pt idx="149">
                  <c:v>55.915399999999998</c:v>
                </c:pt>
                <c:pt idx="150">
                  <c:v>55.912599999999998</c:v>
                </c:pt>
                <c:pt idx="151">
                  <c:v>55.908000000000001</c:v>
                </c:pt>
                <c:pt idx="152">
                  <c:v>55.906100000000002</c:v>
                </c:pt>
                <c:pt idx="153">
                  <c:v>55.906100000000002</c:v>
                </c:pt>
                <c:pt idx="154">
                  <c:v>55.6599</c:v>
                </c:pt>
                <c:pt idx="155">
                  <c:v>55.903399999999998</c:v>
                </c:pt>
                <c:pt idx="156">
                  <c:v>56.146799999999999</c:v>
                </c:pt>
                <c:pt idx="157">
                  <c:v>56.145899999999997</c:v>
                </c:pt>
                <c:pt idx="158">
                  <c:v>55.898699999999998</c:v>
                </c:pt>
                <c:pt idx="159">
                  <c:v>55.650700000000001</c:v>
                </c:pt>
                <c:pt idx="160">
                  <c:v>55.648800000000001</c:v>
                </c:pt>
                <c:pt idx="161">
                  <c:v>55.648800000000001</c:v>
                </c:pt>
                <c:pt idx="162">
                  <c:v>56.136600000000001</c:v>
                </c:pt>
                <c:pt idx="163">
                  <c:v>56.136600000000001</c:v>
                </c:pt>
                <c:pt idx="164">
                  <c:v>55.644199999999998</c:v>
                </c:pt>
                <c:pt idx="165">
                  <c:v>55.398000000000003</c:v>
                </c:pt>
                <c:pt idx="166">
                  <c:v>55.396099999999997</c:v>
                </c:pt>
                <c:pt idx="167">
                  <c:v>55.884900000000002</c:v>
                </c:pt>
                <c:pt idx="168">
                  <c:v>55.883000000000003</c:v>
                </c:pt>
                <c:pt idx="169">
                  <c:v>55.880200000000002</c:v>
                </c:pt>
                <c:pt idx="170">
                  <c:v>55.3887</c:v>
                </c:pt>
                <c:pt idx="171">
                  <c:v>55.633099999999999</c:v>
                </c:pt>
                <c:pt idx="172">
                  <c:v>55.875599999999999</c:v>
                </c:pt>
                <c:pt idx="173">
                  <c:v>55.873800000000003</c:v>
                </c:pt>
                <c:pt idx="174">
                  <c:v>55.872799999999998</c:v>
                </c:pt>
                <c:pt idx="175">
                  <c:v>55.627499999999998</c:v>
                </c:pt>
                <c:pt idx="176">
                  <c:v>56.599400000000003</c:v>
                </c:pt>
                <c:pt idx="177">
                  <c:v>57.330599999999997</c:v>
                </c:pt>
                <c:pt idx="178">
                  <c:v>56.349499999999999</c:v>
                </c:pt>
                <c:pt idx="179">
                  <c:v>55.865400000000001</c:v>
                </c:pt>
                <c:pt idx="180">
                  <c:v>56.351399999999998</c:v>
                </c:pt>
                <c:pt idx="181">
                  <c:v>56.593899999999998</c:v>
                </c:pt>
                <c:pt idx="182">
                  <c:v>56.0959</c:v>
                </c:pt>
                <c:pt idx="183">
                  <c:v>56.094999999999999</c:v>
                </c:pt>
                <c:pt idx="184">
                  <c:v>56.576300000000003</c:v>
                </c:pt>
                <c:pt idx="185">
                  <c:v>56.579000000000001</c:v>
                </c:pt>
                <c:pt idx="186">
                  <c:v>56.575299999999999</c:v>
                </c:pt>
                <c:pt idx="187">
                  <c:v>55.834899999999998</c:v>
                </c:pt>
                <c:pt idx="188">
                  <c:v>56.810400000000001</c:v>
                </c:pt>
                <c:pt idx="189">
                  <c:v>56.810400000000001</c:v>
                </c:pt>
                <c:pt idx="190">
                  <c:v>57.053899999999999</c:v>
                </c:pt>
                <c:pt idx="191">
                  <c:v>56.806699999999999</c:v>
                </c:pt>
                <c:pt idx="192">
                  <c:v>57.050199999999997</c:v>
                </c:pt>
                <c:pt idx="193">
                  <c:v>56.555900000000001</c:v>
                </c:pt>
                <c:pt idx="194">
                  <c:v>56.554099999999998</c:v>
                </c:pt>
                <c:pt idx="195">
                  <c:v>56.792900000000003</c:v>
                </c:pt>
                <c:pt idx="196">
                  <c:v>56.788200000000003</c:v>
                </c:pt>
                <c:pt idx="197">
                  <c:v>56.7864</c:v>
                </c:pt>
                <c:pt idx="198">
                  <c:v>56.784500000000001</c:v>
                </c:pt>
                <c:pt idx="199">
                  <c:v>56.780799999999999</c:v>
                </c:pt>
                <c:pt idx="200">
                  <c:v>56.780799999999999</c:v>
                </c:pt>
                <c:pt idx="201">
                  <c:v>57.025199999999998</c:v>
                </c:pt>
                <c:pt idx="202">
                  <c:v>57.269500000000001</c:v>
                </c:pt>
                <c:pt idx="203">
                  <c:v>57.5139</c:v>
                </c:pt>
                <c:pt idx="204">
                  <c:v>57.267699999999998</c:v>
                </c:pt>
                <c:pt idx="205">
                  <c:v>57.003900000000002</c:v>
                </c:pt>
                <c:pt idx="206">
                  <c:v>57.507399999999997</c:v>
                </c:pt>
                <c:pt idx="207">
                  <c:v>57.508299999999998</c:v>
                </c:pt>
                <c:pt idx="208">
                  <c:v>57.008499999999998</c:v>
                </c:pt>
                <c:pt idx="209">
                  <c:v>57.751800000000003</c:v>
                </c:pt>
                <c:pt idx="210">
                  <c:v>57.499099999999999</c:v>
                </c:pt>
                <c:pt idx="211">
                  <c:v>57.497199999999999</c:v>
                </c:pt>
                <c:pt idx="212">
                  <c:v>57.738799999999998</c:v>
                </c:pt>
                <c:pt idx="213">
                  <c:v>57.735999999999997</c:v>
                </c:pt>
                <c:pt idx="214">
                  <c:v>57.733199999999997</c:v>
                </c:pt>
                <c:pt idx="215">
                  <c:v>57.473199999999999</c:v>
                </c:pt>
                <c:pt idx="216">
                  <c:v>57.7166</c:v>
                </c:pt>
                <c:pt idx="217">
                  <c:v>57.225099999999998</c:v>
                </c:pt>
                <c:pt idx="218">
                  <c:v>57.222299999999997</c:v>
                </c:pt>
                <c:pt idx="219">
                  <c:v>57.218600000000002</c:v>
                </c:pt>
                <c:pt idx="220">
                  <c:v>57.218600000000002</c:v>
                </c:pt>
                <c:pt idx="221">
                  <c:v>57.2121</c:v>
                </c:pt>
                <c:pt idx="222">
                  <c:v>57.207500000000003</c:v>
                </c:pt>
                <c:pt idx="223">
                  <c:v>57.204700000000003</c:v>
                </c:pt>
                <c:pt idx="224">
                  <c:v>57.6907</c:v>
                </c:pt>
                <c:pt idx="225">
                  <c:v>57.686999999999998</c:v>
                </c:pt>
                <c:pt idx="226">
                  <c:v>57.683300000000003</c:v>
                </c:pt>
                <c:pt idx="227">
                  <c:v>57.677700000000002</c:v>
                </c:pt>
                <c:pt idx="228">
                  <c:v>57.675899999999999</c:v>
                </c:pt>
                <c:pt idx="229">
                  <c:v>57.671199999999999</c:v>
                </c:pt>
                <c:pt idx="230">
                  <c:v>57.672199999999997</c:v>
                </c:pt>
                <c:pt idx="231">
                  <c:v>57.188099999999999</c:v>
                </c:pt>
                <c:pt idx="232">
                  <c:v>57.673999999999999</c:v>
                </c:pt>
                <c:pt idx="233">
                  <c:v>57.914700000000003</c:v>
                </c:pt>
                <c:pt idx="234">
                  <c:v>57.911000000000001</c:v>
                </c:pt>
                <c:pt idx="235">
                  <c:v>57.908200000000001</c:v>
                </c:pt>
                <c:pt idx="236">
                  <c:v>58.151600000000002</c:v>
                </c:pt>
                <c:pt idx="237">
                  <c:v>58.149799999999999</c:v>
                </c:pt>
                <c:pt idx="238">
                  <c:v>57.900799999999997</c:v>
                </c:pt>
                <c:pt idx="239">
                  <c:v>57.403700000000001</c:v>
                </c:pt>
                <c:pt idx="240">
                  <c:v>57.897100000000002</c:v>
                </c:pt>
                <c:pt idx="241">
                  <c:v>58.140500000000003</c:v>
                </c:pt>
                <c:pt idx="242">
                  <c:v>58.627400000000002</c:v>
                </c:pt>
                <c:pt idx="243">
                  <c:v>58.134999999999998</c:v>
                </c:pt>
                <c:pt idx="244">
                  <c:v>58.132199999999997</c:v>
                </c:pt>
                <c:pt idx="245">
                  <c:v>58.129399999999997</c:v>
                </c:pt>
                <c:pt idx="246">
                  <c:v>58.862499999999997</c:v>
                </c:pt>
                <c:pt idx="247">
                  <c:v>58.611600000000003</c:v>
                </c:pt>
                <c:pt idx="248">
                  <c:v>58.3626</c:v>
                </c:pt>
                <c:pt idx="249">
                  <c:v>58.8523</c:v>
                </c:pt>
                <c:pt idx="250">
                  <c:v>59.093899999999998</c:v>
                </c:pt>
                <c:pt idx="251">
                  <c:v>59.091999999999999</c:v>
                </c:pt>
                <c:pt idx="252">
                  <c:v>58.598700000000001</c:v>
                </c:pt>
                <c:pt idx="253">
                  <c:v>58.107199999999999</c:v>
                </c:pt>
                <c:pt idx="254">
                  <c:v>58.343200000000003</c:v>
                </c:pt>
                <c:pt idx="255">
                  <c:v>58.590299999999999</c:v>
                </c:pt>
                <c:pt idx="256">
                  <c:v>58.584800000000001</c:v>
                </c:pt>
                <c:pt idx="257">
                  <c:v>58.584800000000001</c:v>
                </c:pt>
                <c:pt idx="258">
                  <c:v>58.582900000000002</c:v>
                </c:pt>
                <c:pt idx="259">
                  <c:v>58.337699999999998</c:v>
                </c:pt>
                <c:pt idx="260">
                  <c:v>58.580199999999998</c:v>
                </c:pt>
              </c:numCache>
            </c:numRef>
          </c:yVal>
          <c:smooth val="1"/>
          <c:extLst>
            <c:ext xmlns:c16="http://schemas.microsoft.com/office/drawing/2014/chart" uri="{C3380CC4-5D6E-409C-BE32-E72D297353CC}">
              <c16:uniqueId val="{00000001-6C87-4AF8-982A-8B3E93FA8F50}"/>
            </c:ext>
          </c:extLst>
        </c:ser>
        <c:ser>
          <c:idx val="2"/>
          <c:order val="2"/>
          <c:tx>
            <c:strRef>
              <c:f>'compare exp and paret coolant'!$J$1</c:f>
              <c:strCache>
                <c:ptCount val="1"/>
                <c:pt idx="0">
                  <c:v>PARET 3.87 mk</c:v>
                </c:pt>
              </c:strCache>
            </c:strRef>
          </c:tx>
          <c:spPr>
            <a:ln w="19050" cap="rnd">
              <a:solidFill>
                <a:schemeClr val="accent3"/>
              </a:solidFill>
              <a:round/>
            </a:ln>
            <a:effectLst/>
          </c:spPr>
          <c:marker>
            <c:symbol val="none"/>
          </c:marker>
          <c:xVal>
            <c:numRef>
              <c:f>'compare exp and paret coolant'!$I$2:$I$4617</c:f>
              <c:numCache>
                <c:formatCode>0.00</c:formatCode>
                <c:ptCount val="4616"/>
                <c:pt idx="0">
                  <c:v>0</c:v>
                </c:pt>
                <c:pt idx="1">
                  <c:v>0</c:v>
                </c:pt>
                <c:pt idx="2">
                  <c:v>0.1</c:v>
                </c:pt>
                <c:pt idx="3">
                  <c:v>0.2</c:v>
                </c:pt>
                <c:pt idx="4">
                  <c:v>0.3</c:v>
                </c:pt>
                <c:pt idx="5">
                  <c:v>0.4</c:v>
                </c:pt>
                <c:pt idx="6">
                  <c:v>0.5</c:v>
                </c:pt>
                <c:pt idx="7">
                  <c:v>0.6</c:v>
                </c:pt>
                <c:pt idx="8">
                  <c:v>0.7</c:v>
                </c:pt>
                <c:pt idx="9">
                  <c:v>0.8</c:v>
                </c:pt>
                <c:pt idx="10">
                  <c:v>0.9</c:v>
                </c:pt>
                <c:pt idx="11">
                  <c:v>1</c:v>
                </c:pt>
                <c:pt idx="12">
                  <c:v>1.1000000000000001</c:v>
                </c:pt>
                <c:pt idx="13">
                  <c:v>1.2</c:v>
                </c:pt>
                <c:pt idx="14">
                  <c:v>1.3</c:v>
                </c:pt>
                <c:pt idx="15">
                  <c:v>1.4</c:v>
                </c:pt>
                <c:pt idx="16">
                  <c:v>1.5</c:v>
                </c:pt>
                <c:pt idx="17">
                  <c:v>1.6</c:v>
                </c:pt>
                <c:pt idx="18">
                  <c:v>1.7</c:v>
                </c:pt>
                <c:pt idx="19">
                  <c:v>1.8</c:v>
                </c:pt>
                <c:pt idx="20">
                  <c:v>1.9</c:v>
                </c:pt>
                <c:pt idx="21">
                  <c:v>2</c:v>
                </c:pt>
                <c:pt idx="22">
                  <c:v>2.1</c:v>
                </c:pt>
                <c:pt idx="23">
                  <c:v>2.2000000000000002</c:v>
                </c:pt>
                <c:pt idx="24">
                  <c:v>2.2999999999999998</c:v>
                </c:pt>
                <c:pt idx="25">
                  <c:v>2.4</c:v>
                </c:pt>
                <c:pt idx="26">
                  <c:v>2.5</c:v>
                </c:pt>
                <c:pt idx="27">
                  <c:v>2.6</c:v>
                </c:pt>
                <c:pt idx="28">
                  <c:v>2.7</c:v>
                </c:pt>
                <c:pt idx="29">
                  <c:v>2.8</c:v>
                </c:pt>
                <c:pt idx="30">
                  <c:v>2.9</c:v>
                </c:pt>
                <c:pt idx="31">
                  <c:v>3</c:v>
                </c:pt>
                <c:pt idx="32">
                  <c:v>3.1</c:v>
                </c:pt>
                <c:pt idx="33">
                  <c:v>3.2</c:v>
                </c:pt>
                <c:pt idx="34">
                  <c:v>3.3</c:v>
                </c:pt>
                <c:pt idx="35">
                  <c:v>3.4</c:v>
                </c:pt>
                <c:pt idx="36">
                  <c:v>3.5</c:v>
                </c:pt>
                <c:pt idx="37">
                  <c:v>3.6</c:v>
                </c:pt>
                <c:pt idx="38">
                  <c:v>3.7</c:v>
                </c:pt>
                <c:pt idx="39">
                  <c:v>3.8</c:v>
                </c:pt>
                <c:pt idx="40">
                  <c:v>3.9</c:v>
                </c:pt>
                <c:pt idx="41">
                  <c:v>4</c:v>
                </c:pt>
                <c:pt idx="42">
                  <c:v>4.0999999999999996</c:v>
                </c:pt>
                <c:pt idx="43">
                  <c:v>4.2</c:v>
                </c:pt>
                <c:pt idx="44">
                  <c:v>4.3</c:v>
                </c:pt>
                <c:pt idx="45">
                  <c:v>4.4000000000000004</c:v>
                </c:pt>
                <c:pt idx="46">
                  <c:v>4.5</c:v>
                </c:pt>
                <c:pt idx="47">
                  <c:v>4.5999999999999996</c:v>
                </c:pt>
                <c:pt idx="48">
                  <c:v>4.7</c:v>
                </c:pt>
                <c:pt idx="49">
                  <c:v>4.8</c:v>
                </c:pt>
                <c:pt idx="50">
                  <c:v>4.9000000000000004</c:v>
                </c:pt>
                <c:pt idx="51">
                  <c:v>5</c:v>
                </c:pt>
                <c:pt idx="52">
                  <c:v>5.0999999999999996</c:v>
                </c:pt>
                <c:pt idx="53">
                  <c:v>5.2</c:v>
                </c:pt>
                <c:pt idx="54">
                  <c:v>5.3</c:v>
                </c:pt>
                <c:pt idx="55">
                  <c:v>5.4</c:v>
                </c:pt>
                <c:pt idx="56">
                  <c:v>5.5</c:v>
                </c:pt>
                <c:pt idx="57">
                  <c:v>5.6</c:v>
                </c:pt>
                <c:pt idx="58">
                  <c:v>5.7</c:v>
                </c:pt>
                <c:pt idx="59">
                  <c:v>5.8</c:v>
                </c:pt>
                <c:pt idx="60">
                  <c:v>5.9</c:v>
                </c:pt>
                <c:pt idx="61">
                  <c:v>6</c:v>
                </c:pt>
                <c:pt idx="62">
                  <c:v>6.1</c:v>
                </c:pt>
                <c:pt idx="63">
                  <c:v>6.2</c:v>
                </c:pt>
                <c:pt idx="64">
                  <c:v>6.3</c:v>
                </c:pt>
                <c:pt idx="65">
                  <c:v>6.4</c:v>
                </c:pt>
                <c:pt idx="66">
                  <c:v>6.5</c:v>
                </c:pt>
                <c:pt idx="67">
                  <c:v>6.6</c:v>
                </c:pt>
                <c:pt idx="68">
                  <c:v>6.7</c:v>
                </c:pt>
                <c:pt idx="69">
                  <c:v>6.8</c:v>
                </c:pt>
                <c:pt idx="70">
                  <c:v>6.9</c:v>
                </c:pt>
                <c:pt idx="71">
                  <c:v>7</c:v>
                </c:pt>
                <c:pt idx="72">
                  <c:v>7.1</c:v>
                </c:pt>
                <c:pt idx="73">
                  <c:v>7.2</c:v>
                </c:pt>
                <c:pt idx="74">
                  <c:v>7.3</c:v>
                </c:pt>
                <c:pt idx="75">
                  <c:v>7.4</c:v>
                </c:pt>
                <c:pt idx="76">
                  <c:v>7.5</c:v>
                </c:pt>
                <c:pt idx="77">
                  <c:v>7.6</c:v>
                </c:pt>
                <c:pt idx="78">
                  <c:v>7.7</c:v>
                </c:pt>
                <c:pt idx="79">
                  <c:v>7.8</c:v>
                </c:pt>
                <c:pt idx="80">
                  <c:v>7.9</c:v>
                </c:pt>
                <c:pt idx="81">
                  <c:v>8</c:v>
                </c:pt>
                <c:pt idx="82">
                  <c:v>8.1</c:v>
                </c:pt>
                <c:pt idx="83">
                  <c:v>8.1999999999999993</c:v>
                </c:pt>
                <c:pt idx="84">
                  <c:v>8.3000000000000007</c:v>
                </c:pt>
                <c:pt idx="85">
                  <c:v>8.4</c:v>
                </c:pt>
                <c:pt idx="86">
                  <c:v>8.5</c:v>
                </c:pt>
                <c:pt idx="87">
                  <c:v>8.6</c:v>
                </c:pt>
                <c:pt idx="88">
                  <c:v>8.6999999999999993</c:v>
                </c:pt>
                <c:pt idx="89">
                  <c:v>8.8000000000000007</c:v>
                </c:pt>
                <c:pt idx="90">
                  <c:v>8.9</c:v>
                </c:pt>
                <c:pt idx="91">
                  <c:v>9</c:v>
                </c:pt>
                <c:pt idx="92">
                  <c:v>9.1</c:v>
                </c:pt>
                <c:pt idx="93">
                  <c:v>9.1999999999999993</c:v>
                </c:pt>
                <c:pt idx="94">
                  <c:v>9.3000000000000007</c:v>
                </c:pt>
                <c:pt idx="95">
                  <c:v>9.4</c:v>
                </c:pt>
                <c:pt idx="96">
                  <c:v>9.5</c:v>
                </c:pt>
                <c:pt idx="97">
                  <c:v>9.6</c:v>
                </c:pt>
                <c:pt idx="98">
                  <c:v>9.6999999999999993</c:v>
                </c:pt>
                <c:pt idx="99">
                  <c:v>9.8000000000000007</c:v>
                </c:pt>
                <c:pt idx="100">
                  <c:v>9.9</c:v>
                </c:pt>
                <c:pt idx="101">
                  <c:v>10</c:v>
                </c:pt>
                <c:pt idx="102">
                  <c:v>10.1</c:v>
                </c:pt>
                <c:pt idx="103">
                  <c:v>10.199999999999999</c:v>
                </c:pt>
                <c:pt idx="104">
                  <c:v>10.3</c:v>
                </c:pt>
                <c:pt idx="105">
                  <c:v>10.4</c:v>
                </c:pt>
                <c:pt idx="106">
                  <c:v>10.5</c:v>
                </c:pt>
                <c:pt idx="107">
                  <c:v>10.6</c:v>
                </c:pt>
                <c:pt idx="108">
                  <c:v>10.7</c:v>
                </c:pt>
                <c:pt idx="109">
                  <c:v>10.8</c:v>
                </c:pt>
                <c:pt idx="110">
                  <c:v>10.9</c:v>
                </c:pt>
                <c:pt idx="111">
                  <c:v>11</c:v>
                </c:pt>
                <c:pt idx="112">
                  <c:v>11.1</c:v>
                </c:pt>
                <c:pt idx="113">
                  <c:v>11.2</c:v>
                </c:pt>
                <c:pt idx="114">
                  <c:v>11.3</c:v>
                </c:pt>
                <c:pt idx="115">
                  <c:v>11.4</c:v>
                </c:pt>
                <c:pt idx="116">
                  <c:v>11.5</c:v>
                </c:pt>
                <c:pt idx="117">
                  <c:v>11.6</c:v>
                </c:pt>
                <c:pt idx="118">
                  <c:v>11.7</c:v>
                </c:pt>
                <c:pt idx="119">
                  <c:v>11.8</c:v>
                </c:pt>
                <c:pt idx="120">
                  <c:v>11.9</c:v>
                </c:pt>
                <c:pt idx="121">
                  <c:v>12</c:v>
                </c:pt>
                <c:pt idx="122">
                  <c:v>12.1</c:v>
                </c:pt>
                <c:pt idx="123">
                  <c:v>12.2</c:v>
                </c:pt>
                <c:pt idx="124">
                  <c:v>12.3</c:v>
                </c:pt>
                <c:pt idx="125">
                  <c:v>12.4</c:v>
                </c:pt>
                <c:pt idx="126">
                  <c:v>12.5</c:v>
                </c:pt>
                <c:pt idx="127">
                  <c:v>12.6</c:v>
                </c:pt>
                <c:pt idx="128">
                  <c:v>12.7</c:v>
                </c:pt>
                <c:pt idx="129">
                  <c:v>12.8</c:v>
                </c:pt>
                <c:pt idx="130">
                  <c:v>12.9</c:v>
                </c:pt>
                <c:pt idx="131">
                  <c:v>13</c:v>
                </c:pt>
                <c:pt idx="132">
                  <c:v>13.1</c:v>
                </c:pt>
                <c:pt idx="133">
                  <c:v>13.2</c:v>
                </c:pt>
                <c:pt idx="134">
                  <c:v>13.3</c:v>
                </c:pt>
                <c:pt idx="135">
                  <c:v>13.4</c:v>
                </c:pt>
                <c:pt idx="136">
                  <c:v>13.5</c:v>
                </c:pt>
                <c:pt idx="137">
                  <c:v>13.6</c:v>
                </c:pt>
                <c:pt idx="138">
                  <c:v>13.7</c:v>
                </c:pt>
                <c:pt idx="139">
                  <c:v>13.8</c:v>
                </c:pt>
                <c:pt idx="140">
                  <c:v>13.9</c:v>
                </c:pt>
                <c:pt idx="141">
                  <c:v>14</c:v>
                </c:pt>
                <c:pt idx="142">
                  <c:v>14.1</c:v>
                </c:pt>
                <c:pt idx="143">
                  <c:v>14.2</c:v>
                </c:pt>
                <c:pt idx="144">
                  <c:v>14.3</c:v>
                </c:pt>
                <c:pt idx="145">
                  <c:v>14.4</c:v>
                </c:pt>
                <c:pt idx="146">
                  <c:v>14.5</c:v>
                </c:pt>
                <c:pt idx="147">
                  <c:v>14.6</c:v>
                </c:pt>
                <c:pt idx="148">
                  <c:v>14.7</c:v>
                </c:pt>
                <c:pt idx="149">
                  <c:v>14.8</c:v>
                </c:pt>
                <c:pt idx="150">
                  <c:v>14.9</c:v>
                </c:pt>
                <c:pt idx="151">
                  <c:v>15</c:v>
                </c:pt>
                <c:pt idx="152">
                  <c:v>15.1</c:v>
                </c:pt>
                <c:pt idx="153">
                  <c:v>15.2</c:v>
                </c:pt>
                <c:pt idx="154">
                  <c:v>15.3</c:v>
                </c:pt>
                <c:pt idx="155">
                  <c:v>15.4</c:v>
                </c:pt>
                <c:pt idx="156">
                  <c:v>15.5</c:v>
                </c:pt>
                <c:pt idx="157">
                  <c:v>15.6</c:v>
                </c:pt>
                <c:pt idx="158">
                  <c:v>15.7</c:v>
                </c:pt>
                <c:pt idx="159">
                  <c:v>15.8</c:v>
                </c:pt>
                <c:pt idx="160">
                  <c:v>15.9</c:v>
                </c:pt>
                <c:pt idx="161">
                  <c:v>16</c:v>
                </c:pt>
                <c:pt idx="162">
                  <c:v>16.100000000000001</c:v>
                </c:pt>
                <c:pt idx="163">
                  <c:v>16.2</c:v>
                </c:pt>
                <c:pt idx="164">
                  <c:v>16.3</c:v>
                </c:pt>
                <c:pt idx="165">
                  <c:v>16.399999999999999</c:v>
                </c:pt>
                <c:pt idx="166">
                  <c:v>16.5</c:v>
                </c:pt>
                <c:pt idx="167">
                  <c:v>16.600000000000001</c:v>
                </c:pt>
                <c:pt idx="168">
                  <c:v>16.7</c:v>
                </c:pt>
                <c:pt idx="169">
                  <c:v>16.8</c:v>
                </c:pt>
                <c:pt idx="170">
                  <c:v>16.899999999999999</c:v>
                </c:pt>
                <c:pt idx="171">
                  <c:v>17</c:v>
                </c:pt>
                <c:pt idx="172">
                  <c:v>17.100000000000001</c:v>
                </c:pt>
                <c:pt idx="173">
                  <c:v>17.2</c:v>
                </c:pt>
                <c:pt idx="174">
                  <c:v>17.3</c:v>
                </c:pt>
                <c:pt idx="175">
                  <c:v>17.399999999999999</c:v>
                </c:pt>
                <c:pt idx="176">
                  <c:v>17.5</c:v>
                </c:pt>
                <c:pt idx="177">
                  <c:v>17.600000000000001</c:v>
                </c:pt>
                <c:pt idx="178">
                  <c:v>17.7</c:v>
                </c:pt>
                <c:pt idx="179">
                  <c:v>17.8</c:v>
                </c:pt>
                <c:pt idx="180">
                  <c:v>17.899999999999999</c:v>
                </c:pt>
                <c:pt idx="181">
                  <c:v>18</c:v>
                </c:pt>
                <c:pt idx="182">
                  <c:v>18.100000000000001</c:v>
                </c:pt>
                <c:pt idx="183">
                  <c:v>18.2</c:v>
                </c:pt>
                <c:pt idx="184">
                  <c:v>18.3</c:v>
                </c:pt>
                <c:pt idx="185">
                  <c:v>18.399999999999999</c:v>
                </c:pt>
                <c:pt idx="186">
                  <c:v>18.5</c:v>
                </c:pt>
                <c:pt idx="187">
                  <c:v>18.600000000000001</c:v>
                </c:pt>
                <c:pt idx="188">
                  <c:v>18.7</c:v>
                </c:pt>
                <c:pt idx="189">
                  <c:v>18.8</c:v>
                </c:pt>
                <c:pt idx="190">
                  <c:v>18.899999999999999</c:v>
                </c:pt>
                <c:pt idx="191">
                  <c:v>19</c:v>
                </c:pt>
                <c:pt idx="192">
                  <c:v>19.100000000000001</c:v>
                </c:pt>
                <c:pt idx="193">
                  <c:v>19.2</c:v>
                </c:pt>
                <c:pt idx="194">
                  <c:v>19.3</c:v>
                </c:pt>
                <c:pt idx="195">
                  <c:v>19.399999999999999</c:v>
                </c:pt>
                <c:pt idx="196">
                  <c:v>19.5</c:v>
                </c:pt>
                <c:pt idx="197">
                  <c:v>19.600000000000001</c:v>
                </c:pt>
                <c:pt idx="198">
                  <c:v>19.7</c:v>
                </c:pt>
                <c:pt idx="199">
                  <c:v>19.8</c:v>
                </c:pt>
                <c:pt idx="200">
                  <c:v>19.899999999999999</c:v>
                </c:pt>
                <c:pt idx="201">
                  <c:v>20</c:v>
                </c:pt>
                <c:pt idx="202">
                  <c:v>25</c:v>
                </c:pt>
                <c:pt idx="203">
                  <c:v>30</c:v>
                </c:pt>
                <c:pt idx="204">
                  <c:v>35</c:v>
                </c:pt>
                <c:pt idx="205">
                  <c:v>40</c:v>
                </c:pt>
                <c:pt idx="206">
                  <c:v>45</c:v>
                </c:pt>
                <c:pt idx="207">
                  <c:v>50</c:v>
                </c:pt>
                <c:pt idx="208">
                  <c:v>55</c:v>
                </c:pt>
                <c:pt idx="209">
                  <c:v>60</c:v>
                </c:pt>
                <c:pt idx="210">
                  <c:v>61.009</c:v>
                </c:pt>
                <c:pt idx="211">
                  <c:v>62.009</c:v>
                </c:pt>
                <c:pt idx="212">
                  <c:v>63.009</c:v>
                </c:pt>
                <c:pt idx="213">
                  <c:v>64.009</c:v>
                </c:pt>
                <c:pt idx="214">
                  <c:v>65</c:v>
                </c:pt>
                <c:pt idx="215">
                  <c:v>65.009</c:v>
                </c:pt>
                <c:pt idx="216">
                  <c:v>66.009</c:v>
                </c:pt>
                <c:pt idx="217">
                  <c:v>67.009</c:v>
                </c:pt>
                <c:pt idx="218">
                  <c:v>68.009</c:v>
                </c:pt>
                <c:pt idx="219">
                  <c:v>69.009</c:v>
                </c:pt>
                <c:pt idx="220">
                  <c:v>70</c:v>
                </c:pt>
                <c:pt idx="221">
                  <c:v>70.001800000000003</c:v>
                </c:pt>
                <c:pt idx="222">
                  <c:v>70.101799999999997</c:v>
                </c:pt>
                <c:pt idx="223">
                  <c:v>70.201800000000006</c:v>
                </c:pt>
                <c:pt idx="224">
                  <c:v>70.3018</c:v>
                </c:pt>
                <c:pt idx="225">
                  <c:v>70.401799999999994</c:v>
                </c:pt>
                <c:pt idx="226">
                  <c:v>70.501800000000003</c:v>
                </c:pt>
                <c:pt idx="227">
                  <c:v>70.601799999999997</c:v>
                </c:pt>
                <c:pt idx="228">
                  <c:v>70.701800000000006</c:v>
                </c:pt>
                <c:pt idx="229">
                  <c:v>70.8018</c:v>
                </c:pt>
                <c:pt idx="230">
                  <c:v>70.901799999999994</c:v>
                </c:pt>
                <c:pt idx="231">
                  <c:v>71</c:v>
                </c:pt>
                <c:pt idx="232">
                  <c:v>71.001800000000003</c:v>
                </c:pt>
                <c:pt idx="233">
                  <c:v>71.101799999999997</c:v>
                </c:pt>
                <c:pt idx="234">
                  <c:v>71.201800000000006</c:v>
                </c:pt>
                <c:pt idx="235">
                  <c:v>71.3018</c:v>
                </c:pt>
                <c:pt idx="236">
                  <c:v>71.401799999999994</c:v>
                </c:pt>
                <c:pt idx="237">
                  <c:v>71.501800000000003</c:v>
                </c:pt>
                <c:pt idx="238">
                  <c:v>71.601799999999997</c:v>
                </c:pt>
                <c:pt idx="239">
                  <c:v>71.701800000000006</c:v>
                </c:pt>
                <c:pt idx="240">
                  <c:v>71.8018</c:v>
                </c:pt>
                <c:pt idx="241">
                  <c:v>71.901799999999994</c:v>
                </c:pt>
                <c:pt idx="242">
                  <c:v>72</c:v>
                </c:pt>
                <c:pt idx="243">
                  <c:v>72.001800000000003</c:v>
                </c:pt>
                <c:pt idx="244">
                  <c:v>72.101799999999997</c:v>
                </c:pt>
                <c:pt idx="245">
                  <c:v>72.201800000000006</c:v>
                </c:pt>
                <c:pt idx="246">
                  <c:v>72.3018</c:v>
                </c:pt>
                <c:pt idx="247">
                  <c:v>72.401799999999994</c:v>
                </c:pt>
                <c:pt idx="248">
                  <c:v>72.501800000000003</c:v>
                </c:pt>
                <c:pt idx="249">
                  <c:v>72.601799999999997</c:v>
                </c:pt>
                <c:pt idx="250">
                  <c:v>72.701800000000006</c:v>
                </c:pt>
                <c:pt idx="251">
                  <c:v>72.8018</c:v>
                </c:pt>
                <c:pt idx="252">
                  <c:v>72.901799999999994</c:v>
                </c:pt>
                <c:pt idx="253">
                  <c:v>73</c:v>
                </c:pt>
                <c:pt idx="254">
                  <c:v>73.001800000000003</c:v>
                </c:pt>
                <c:pt idx="255">
                  <c:v>73.101799999999997</c:v>
                </c:pt>
                <c:pt idx="256">
                  <c:v>73.201800000000006</c:v>
                </c:pt>
                <c:pt idx="257">
                  <c:v>73.3018</c:v>
                </c:pt>
                <c:pt idx="258">
                  <c:v>73.401799999999994</c:v>
                </c:pt>
                <c:pt idx="259">
                  <c:v>73.501800000000003</c:v>
                </c:pt>
                <c:pt idx="260">
                  <c:v>73.601799999999997</c:v>
                </c:pt>
                <c:pt idx="261">
                  <c:v>73.701800000000006</c:v>
                </c:pt>
                <c:pt idx="262">
                  <c:v>73.8018</c:v>
                </c:pt>
                <c:pt idx="263">
                  <c:v>73.901799999999994</c:v>
                </c:pt>
                <c:pt idx="264">
                  <c:v>74</c:v>
                </c:pt>
                <c:pt idx="265">
                  <c:v>74.001800000000003</c:v>
                </c:pt>
                <c:pt idx="266">
                  <c:v>74.101799999999997</c:v>
                </c:pt>
                <c:pt idx="267">
                  <c:v>74.201800000000006</c:v>
                </c:pt>
                <c:pt idx="268">
                  <c:v>74.3018</c:v>
                </c:pt>
                <c:pt idx="269">
                  <c:v>74.401799999999994</c:v>
                </c:pt>
                <c:pt idx="270">
                  <c:v>74.501800000000003</c:v>
                </c:pt>
                <c:pt idx="271">
                  <c:v>74.601799999999997</c:v>
                </c:pt>
                <c:pt idx="272">
                  <c:v>74.701800000000006</c:v>
                </c:pt>
                <c:pt idx="273">
                  <c:v>74.8018</c:v>
                </c:pt>
                <c:pt idx="274">
                  <c:v>74.901799999999994</c:v>
                </c:pt>
                <c:pt idx="275">
                  <c:v>75</c:v>
                </c:pt>
                <c:pt idx="276">
                  <c:v>75.001800000000003</c:v>
                </c:pt>
                <c:pt idx="277">
                  <c:v>75.101799999999997</c:v>
                </c:pt>
                <c:pt idx="278">
                  <c:v>75.201800000000006</c:v>
                </c:pt>
                <c:pt idx="279">
                  <c:v>75.3018</c:v>
                </c:pt>
                <c:pt idx="280">
                  <c:v>75.401799999999994</c:v>
                </c:pt>
                <c:pt idx="281">
                  <c:v>75.501800000000003</c:v>
                </c:pt>
                <c:pt idx="282">
                  <c:v>75.601799999999997</c:v>
                </c:pt>
                <c:pt idx="283">
                  <c:v>75.701800000000006</c:v>
                </c:pt>
                <c:pt idx="284">
                  <c:v>75.8018</c:v>
                </c:pt>
                <c:pt idx="285">
                  <c:v>75.901799999999994</c:v>
                </c:pt>
                <c:pt idx="286">
                  <c:v>76</c:v>
                </c:pt>
                <c:pt idx="287">
                  <c:v>76.001800000000003</c:v>
                </c:pt>
                <c:pt idx="288">
                  <c:v>76.101799999999997</c:v>
                </c:pt>
                <c:pt idx="289">
                  <c:v>76.201800000000006</c:v>
                </c:pt>
                <c:pt idx="290">
                  <c:v>76.3018</c:v>
                </c:pt>
                <c:pt idx="291">
                  <c:v>76.401799999999994</c:v>
                </c:pt>
                <c:pt idx="292">
                  <c:v>76.501800000000003</c:v>
                </c:pt>
                <c:pt idx="293">
                  <c:v>76.601799999999997</c:v>
                </c:pt>
                <c:pt idx="294">
                  <c:v>76.701800000000006</c:v>
                </c:pt>
                <c:pt idx="295">
                  <c:v>76.8018</c:v>
                </c:pt>
                <c:pt idx="296">
                  <c:v>76.901799999999994</c:v>
                </c:pt>
                <c:pt idx="297">
                  <c:v>77</c:v>
                </c:pt>
                <c:pt idx="298">
                  <c:v>77.001800000000003</c:v>
                </c:pt>
                <c:pt idx="299">
                  <c:v>77.101799999999997</c:v>
                </c:pt>
                <c:pt idx="300">
                  <c:v>77.201800000000006</c:v>
                </c:pt>
                <c:pt idx="301">
                  <c:v>77.3018</c:v>
                </c:pt>
                <c:pt idx="302">
                  <c:v>77.401799999999994</c:v>
                </c:pt>
                <c:pt idx="303">
                  <c:v>77.501800000000003</c:v>
                </c:pt>
                <c:pt idx="304">
                  <c:v>77.601799999999997</c:v>
                </c:pt>
                <c:pt idx="305">
                  <c:v>77.701800000000006</c:v>
                </c:pt>
                <c:pt idx="306">
                  <c:v>77.8018</c:v>
                </c:pt>
                <c:pt idx="307">
                  <c:v>77.901799999999994</c:v>
                </c:pt>
                <c:pt idx="308">
                  <c:v>78</c:v>
                </c:pt>
                <c:pt idx="309">
                  <c:v>78.001800000000003</c:v>
                </c:pt>
                <c:pt idx="310">
                  <c:v>78.101799999999997</c:v>
                </c:pt>
                <c:pt idx="311">
                  <c:v>78.201800000000006</c:v>
                </c:pt>
                <c:pt idx="312">
                  <c:v>78.3018</c:v>
                </c:pt>
                <c:pt idx="313">
                  <c:v>78.401799999999994</c:v>
                </c:pt>
                <c:pt idx="314">
                  <c:v>78.501800000000003</c:v>
                </c:pt>
                <c:pt idx="315">
                  <c:v>78.601799999999997</c:v>
                </c:pt>
                <c:pt idx="316">
                  <c:v>78.701800000000006</c:v>
                </c:pt>
                <c:pt idx="317">
                  <c:v>78.8018</c:v>
                </c:pt>
                <c:pt idx="318">
                  <c:v>78.901799999999994</c:v>
                </c:pt>
                <c:pt idx="319">
                  <c:v>79</c:v>
                </c:pt>
                <c:pt idx="320">
                  <c:v>79.001800000000003</c:v>
                </c:pt>
                <c:pt idx="321">
                  <c:v>79.101799999999997</c:v>
                </c:pt>
                <c:pt idx="322">
                  <c:v>79.201800000000006</c:v>
                </c:pt>
                <c:pt idx="323">
                  <c:v>79.3018</c:v>
                </c:pt>
                <c:pt idx="324">
                  <c:v>79.401799999999994</c:v>
                </c:pt>
                <c:pt idx="325">
                  <c:v>79.501800000000003</c:v>
                </c:pt>
                <c:pt idx="326">
                  <c:v>79.601799999999997</c:v>
                </c:pt>
                <c:pt idx="327">
                  <c:v>79.701800000000006</c:v>
                </c:pt>
                <c:pt idx="328">
                  <c:v>79.8018</c:v>
                </c:pt>
                <c:pt idx="329">
                  <c:v>79.901799999999994</c:v>
                </c:pt>
                <c:pt idx="330">
                  <c:v>80</c:v>
                </c:pt>
                <c:pt idx="331">
                  <c:v>80.001800000000003</c:v>
                </c:pt>
                <c:pt idx="332">
                  <c:v>80.101799999999997</c:v>
                </c:pt>
                <c:pt idx="333">
                  <c:v>80.201800000000006</c:v>
                </c:pt>
                <c:pt idx="334">
                  <c:v>80.3018</c:v>
                </c:pt>
                <c:pt idx="335">
                  <c:v>80.401799999999994</c:v>
                </c:pt>
                <c:pt idx="336">
                  <c:v>80.501800000000003</c:v>
                </c:pt>
                <c:pt idx="337">
                  <c:v>80.601799999999997</c:v>
                </c:pt>
                <c:pt idx="338">
                  <c:v>80.701800000000006</c:v>
                </c:pt>
                <c:pt idx="339">
                  <c:v>80.8018</c:v>
                </c:pt>
                <c:pt idx="340">
                  <c:v>80.901799999999994</c:v>
                </c:pt>
                <c:pt idx="341">
                  <c:v>81</c:v>
                </c:pt>
                <c:pt idx="342">
                  <c:v>81.001800000000003</c:v>
                </c:pt>
                <c:pt idx="343">
                  <c:v>81.101799999999997</c:v>
                </c:pt>
                <c:pt idx="344">
                  <c:v>81.201800000000006</c:v>
                </c:pt>
                <c:pt idx="345">
                  <c:v>81.3018</c:v>
                </c:pt>
                <c:pt idx="346">
                  <c:v>81.401799999999994</c:v>
                </c:pt>
                <c:pt idx="347">
                  <c:v>81.501800000000003</c:v>
                </c:pt>
                <c:pt idx="348">
                  <c:v>81.601799999999997</c:v>
                </c:pt>
                <c:pt idx="349">
                  <c:v>81.701800000000006</c:v>
                </c:pt>
                <c:pt idx="350">
                  <c:v>81.8018</c:v>
                </c:pt>
                <c:pt idx="351">
                  <c:v>81.901799999999994</c:v>
                </c:pt>
                <c:pt idx="352">
                  <c:v>82</c:v>
                </c:pt>
                <c:pt idx="353">
                  <c:v>82.001800000000003</c:v>
                </c:pt>
                <c:pt idx="354">
                  <c:v>82.101799999999997</c:v>
                </c:pt>
                <c:pt idx="355">
                  <c:v>82.201800000000006</c:v>
                </c:pt>
                <c:pt idx="356">
                  <c:v>82.3018</c:v>
                </c:pt>
                <c:pt idx="357">
                  <c:v>82.401799999999994</c:v>
                </c:pt>
                <c:pt idx="358">
                  <c:v>82.501800000000003</c:v>
                </c:pt>
                <c:pt idx="359">
                  <c:v>82.601799999999997</c:v>
                </c:pt>
                <c:pt idx="360">
                  <c:v>82.701800000000006</c:v>
                </c:pt>
                <c:pt idx="361">
                  <c:v>82.8018</c:v>
                </c:pt>
                <c:pt idx="362">
                  <c:v>82.901799999999994</c:v>
                </c:pt>
                <c:pt idx="363">
                  <c:v>83</c:v>
                </c:pt>
                <c:pt idx="364">
                  <c:v>83.001800000000003</c:v>
                </c:pt>
                <c:pt idx="365">
                  <c:v>83.101799999999997</c:v>
                </c:pt>
                <c:pt idx="366">
                  <c:v>83.201800000000006</c:v>
                </c:pt>
                <c:pt idx="367">
                  <c:v>83.3018</c:v>
                </c:pt>
                <c:pt idx="368">
                  <c:v>83.401799999999994</c:v>
                </c:pt>
                <c:pt idx="369">
                  <c:v>83.501800000000003</c:v>
                </c:pt>
                <c:pt idx="370">
                  <c:v>83.601799999999997</c:v>
                </c:pt>
                <c:pt idx="371">
                  <c:v>83.701800000000006</c:v>
                </c:pt>
                <c:pt idx="372">
                  <c:v>83.8018</c:v>
                </c:pt>
                <c:pt idx="373">
                  <c:v>83.901799999999994</c:v>
                </c:pt>
                <c:pt idx="374">
                  <c:v>84</c:v>
                </c:pt>
                <c:pt idx="375">
                  <c:v>84.001800000000003</c:v>
                </c:pt>
                <c:pt idx="376">
                  <c:v>84.101799999999997</c:v>
                </c:pt>
                <c:pt idx="377">
                  <c:v>84.201800000000006</c:v>
                </c:pt>
                <c:pt idx="378">
                  <c:v>84.3018</c:v>
                </c:pt>
                <c:pt idx="379">
                  <c:v>84.401799999999994</c:v>
                </c:pt>
                <c:pt idx="380">
                  <c:v>84.501800000000003</c:v>
                </c:pt>
                <c:pt idx="381">
                  <c:v>84.601799999999997</c:v>
                </c:pt>
                <c:pt idx="382">
                  <c:v>84.701800000000006</c:v>
                </c:pt>
                <c:pt idx="383">
                  <c:v>84.8018</c:v>
                </c:pt>
                <c:pt idx="384">
                  <c:v>84.901799999999994</c:v>
                </c:pt>
                <c:pt idx="385">
                  <c:v>85</c:v>
                </c:pt>
                <c:pt idx="386">
                  <c:v>85.001800000000003</c:v>
                </c:pt>
                <c:pt idx="387">
                  <c:v>85.101799999999997</c:v>
                </c:pt>
                <c:pt idx="388">
                  <c:v>85.201800000000006</c:v>
                </c:pt>
                <c:pt idx="389">
                  <c:v>85.3018</c:v>
                </c:pt>
                <c:pt idx="390">
                  <c:v>85.401799999999994</c:v>
                </c:pt>
                <c:pt idx="391">
                  <c:v>85.501800000000003</c:v>
                </c:pt>
                <c:pt idx="392">
                  <c:v>85.601799999999997</c:v>
                </c:pt>
                <c:pt idx="393">
                  <c:v>85.701800000000006</c:v>
                </c:pt>
                <c:pt idx="394">
                  <c:v>85.8018</c:v>
                </c:pt>
                <c:pt idx="395">
                  <c:v>85.901799999999994</c:v>
                </c:pt>
                <c:pt idx="396">
                  <c:v>86</c:v>
                </c:pt>
                <c:pt idx="397">
                  <c:v>86.001800000000003</c:v>
                </c:pt>
                <c:pt idx="398">
                  <c:v>86.101799999999997</c:v>
                </c:pt>
                <c:pt idx="399">
                  <c:v>86.201800000000006</c:v>
                </c:pt>
                <c:pt idx="400">
                  <c:v>86.3018</c:v>
                </c:pt>
                <c:pt idx="401">
                  <c:v>86.401799999999994</c:v>
                </c:pt>
                <c:pt idx="402">
                  <c:v>86.501800000000003</c:v>
                </c:pt>
                <c:pt idx="403">
                  <c:v>86.601799999999997</c:v>
                </c:pt>
                <c:pt idx="404">
                  <c:v>86.701800000000006</c:v>
                </c:pt>
                <c:pt idx="405">
                  <c:v>86.8018</c:v>
                </c:pt>
                <c:pt idx="406">
                  <c:v>86.901799999999994</c:v>
                </c:pt>
                <c:pt idx="407">
                  <c:v>87</c:v>
                </c:pt>
                <c:pt idx="408">
                  <c:v>87.001800000000003</c:v>
                </c:pt>
                <c:pt idx="409">
                  <c:v>87.101799999999997</c:v>
                </c:pt>
                <c:pt idx="410">
                  <c:v>87.201800000000006</c:v>
                </c:pt>
                <c:pt idx="411">
                  <c:v>87.3018</c:v>
                </c:pt>
                <c:pt idx="412">
                  <c:v>87.401799999999994</c:v>
                </c:pt>
                <c:pt idx="413">
                  <c:v>87.501800000000003</c:v>
                </c:pt>
                <c:pt idx="414">
                  <c:v>87.601799999999997</c:v>
                </c:pt>
                <c:pt idx="415">
                  <c:v>87.701800000000006</c:v>
                </c:pt>
                <c:pt idx="416">
                  <c:v>87.8018</c:v>
                </c:pt>
                <c:pt idx="417">
                  <c:v>87.901799999999994</c:v>
                </c:pt>
                <c:pt idx="418">
                  <c:v>88</c:v>
                </c:pt>
                <c:pt idx="419">
                  <c:v>88.001800000000003</c:v>
                </c:pt>
                <c:pt idx="420">
                  <c:v>88.101799999999997</c:v>
                </c:pt>
                <c:pt idx="421">
                  <c:v>88.201800000000006</c:v>
                </c:pt>
                <c:pt idx="422">
                  <c:v>88.3018</c:v>
                </c:pt>
                <c:pt idx="423">
                  <c:v>88.401799999999994</c:v>
                </c:pt>
                <c:pt idx="424">
                  <c:v>88.501800000000003</c:v>
                </c:pt>
                <c:pt idx="425">
                  <c:v>88.601799999999997</c:v>
                </c:pt>
                <c:pt idx="426">
                  <c:v>88.701800000000006</c:v>
                </c:pt>
                <c:pt idx="427">
                  <c:v>88.8018</c:v>
                </c:pt>
                <c:pt idx="428">
                  <c:v>88.901799999999994</c:v>
                </c:pt>
                <c:pt idx="429">
                  <c:v>89</c:v>
                </c:pt>
                <c:pt idx="430">
                  <c:v>89.001800000000003</c:v>
                </c:pt>
                <c:pt idx="431">
                  <c:v>89.101799999999997</c:v>
                </c:pt>
                <c:pt idx="432">
                  <c:v>89.201800000000006</c:v>
                </c:pt>
                <c:pt idx="433">
                  <c:v>89.3018</c:v>
                </c:pt>
                <c:pt idx="434">
                  <c:v>89.401799999999994</c:v>
                </c:pt>
                <c:pt idx="435">
                  <c:v>89.501800000000003</c:v>
                </c:pt>
                <c:pt idx="436">
                  <c:v>89.601799999999997</c:v>
                </c:pt>
                <c:pt idx="437">
                  <c:v>89.701800000000006</c:v>
                </c:pt>
                <c:pt idx="438">
                  <c:v>89.8018</c:v>
                </c:pt>
                <c:pt idx="439">
                  <c:v>89.901799999999994</c:v>
                </c:pt>
                <c:pt idx="440">
                  <c:v>90</c:v>
                </c:pt>
                <c:pt idx="441">
                  <c:v>90.001800000000003</c:v>
                </c:pt>
                <c:pt idx="442">
                  <c:v>90.101799999999997</c:v>
                </c:pt>
                <c:pt idx="443">
                  <c:v>90.201800000000006</c:v>
                </c:pt>
                <c:pt idx="444">
                  <c:v>90.3018</c:v>
                </c:pt>
                <c:pt idx="445">
                  <c:v>90.401799999999994</c:v>
                </c:pt>
                <c:pt idx="446">
                  <c:v>90.501800000000003</c:v>
                </c:pt>
                <c:pt idx="447">
                  <c:v>90.601799999999997</c:v>
                </c:pt>
                <c:pt idx="448">
                  <c:v>90.701800000000006</c:v>
                </c:pt>
                <c:pt idx="449">
                  <c:v>90.8018</c:v>
                </c:pt>
                <c:pt idx="450">
                  <c:v>90.901799999999994</c:v>
                </c:pt>
                <c:pt idx="451">
                  <c:v>91</c:v>
                </c:pt>
                <c:pt idx="452">
                  <c:v>91.001800000000003</c:v>
                </c:pt>
                <c:pt idx="453">
                  <c:v>91.101799999999997</c:v>
                </c:pt>
                <c:pt idx="454">
                  <c:v>91.201800000000006</c:v>
                </c:pt>
                <c:pt idx="455">
                  <c:v>91.3018</c:v>
                </c:pt>
                <c:pt idx="456">
                  <c:v>91.401799999999994</c:v>
                </c:pt>
                <c:pt idx="457">
                  <c:v>91.501800000000003</c:v>
                </c:pt>
                <c:pt idx="458">
                  <c:v>91.601799999999997</c:v>
                </c:pt>
                <c:pt idx="459">
                  <c:v>91.701800000000006</c:v>
                </c:pt>
                <c:pt idx="460">
                  <c:v>91.8018</c:v>
                </c:pt>
                <c:pt idx="461">
                  <c:v>91.901799999999994</c:v>
                </c:pt>
                <c:pt idx="462">
                  <c:v>92</c:v>
                </c:pt>
                <c:pt idx="463">
                  <c:v>92.001800000000003</c:v>
                </c:pt>
                <c:pt idx="464">
                  <c:v>92.101799999999997</c:v>
                </c:pt>
                <c:pt idx="465">
                  <c:v>92.201800000000006</c:v>
                </c:pt>
                <c:pt idx="466">
                  <c:v>92.3018</c:v>
                </c:pt>
                <c:pt idx="467">
                  <c:v>92.401799999999994</c:v>
                </c:pt>
                <c:pt idx="468">
                  <c:v>92.501800000000003</c:v>
                </c:pt>
                <c:pt idx="469">
                  <c:v>92.601799999999997</c:v>
                </c:pt>
                <c:pt idx="470">
                  <c:v>92.701800000000006</c:v>
                </c:pt>
                <c:pt idx="471">
                  <c:v>92.8018</c:v>
                </c:pt>
                <c:pt idx="472">
                  <c:v>92.901799999999994</c:v>
                </c:pt>
                <c:pt idx="473">
                  <c:v>93</c:v>
                </c:pt>
                <c:pt idx="474">
                  <c:v>93.001800000000003</c:v>
                </c:pt>
                <c:pt idx="475">
                  <c:v>93.101799999999997</c:v>
                </c:pt>
                <c:pt idx="476">
                  <c:v>93.201800000000006</c:v>
                </c:pt>
                <c:pt idx="477">
                  <c:v>93.3018</c:v>
                </c:pt>
                <c:pt idx="478">
                  <c:v>93.401799999999994</c:v>
                </c:pt>
                <c:pt idx="479">
                  <c:v>93.501800000000003</c:v>
                </c:pt>
                <c:pt idx="480">
                  <c:v>93.601799999999997</c:v>
                </c:pt>
                <c:pt idx="481">
                  <c:v>93.701800000000006</c:v>
                </c:pt>
                <c:pt idx="482">
                  <c:v>93.8018</c:v>
                </c:pt>
                <c:pt idx="483">
                  <c:v>93.901799999999994</c:v>
                </c:pt>
                <c:pt idx="484">
                  <c:v>94</c:v>
                </c:pt>
                <c:pt idx="485">
                  <c:v>94.001800000000003</c:v>
                </c:pt>
                <c:pt idx="486">
                  <c:v>94.101799999999997</c:v>
                </c:pt>
                <c:pt idx="487">
                  <c:v>94.201800000000006</c:v>
                </c:pt>
                <c:pt idx="488">
                  <c:v>94.3018</c:v>
                </c:pt>
                <c:pt idx="489">
                  <c:v>94.401799999999994</c:v>
                </c:pt>
                <c:pt idx="490">
                  <c:v>94.501800000000003</c:v>
                </c:pt>
                <c:pt idx="491">
                  <c:v>94.601799999999997</c:v>
                </c:pt>
                <c:pt idx="492">
                  <c:v>94.701800000000006</c:v>
                </c:pt>
                <c:pt idx="493">
                  <c:v>94.8018</c:v>
                </c:pt>
                <c:pt idx="494">
                  <c:v>94.901799999999994</c:v>
                </c:pt>
                <c:pt idx="495">
                  <c:v>95</c:v>
                </c:pt>
                <c:pt idx="496">
                  <c:v>95.001800000000003</c:v>
                </c:pt>
                <c:pt idx="497">
                  <c:v>95.101799999999997</c:v>
                </c:pt>
                <c:pt idx="498">
                  <c:v>95.201800000000006</c:v>
                </c:pt>
                <c:pt idx="499">
                  <c:v>95.3018</c:v>
                </c:pt>
                <c:pt idx="500">
                  <c:v>95.401799999999994</c:v>
                </c:pt>
                <c:pt idx="501">
                  <c:v>95.501800000000003</c:v>
                </c:pt>
                <c:pt idx="502">
                  <c:v>95.601799999999997</c:v>
                </c:pt>
                <c:pt idx="503">
                  <c:v>95.701800000000006</c:v>
                </c:pt>
                <c:pt idx="504">
                  <c:v>95.8018</c:v>
                </c:pt>
                <c:pt idx="505">
                  <c:v>95.901799999999994</c:v>
                </c:pt>
                <c:pt idx="506">
                  <c:v>96</c:v>
                </c:pt>
                <c:pt idx="507">
                  <c:v>96.001800000000003</c:v>
                </c:pt>
                <c:pt idx="508">
                  <c:v>96.101799999999997</c:v>
                </c:pt>
                <c:pt idx="509">
                  <c:v>96.201800000000006</c:v>
                </c:pt>
                <c:pt idx="510">
                  <c:v>96.3018</c:v>
                </c:pt>
                <c:pt idx="511">
                  <c:v>96.401799999999994</c:v>
                </c:pt>
                <c:pt idx="512">
                  <c:v>96.501800000000003</c:v>
                </c:pt>
                <c:pt idx="513">
                  <c:v>96.601799999999997</c:v>
                </c:pt>
                <c:pt idx="514">
                  <c:v>96.701800000000006</c:v>
                </c:pt>
                <c:pt idx="515">
                  <c:v>96.8018</c:v>
                </c:pt>
                <c:pt idx="516">
                  <c:v>96.901799999999994</c:v>
                </c:pt>
                <c:pt idx="517">
                  <c:v>97</c:v>
                </c:pt>
                <c:pt idx="518">
                  <c:v>97.001800000000003</c:v>
                </c:pt>
                <c:pt idx="519">
                  <c:v>97.101799999999997</c:v>
                </c:pt>
                <c:pt idx="520">
                  <c:v>97.201800000000006</c:v>
                </c:pt>
                <c:pt idx="521">
                  <c:v>97.3018</c:v>
                </c:pt>
                <c:pt idx="522">
                  <c:v>97.401799999999994</c:v>
                </c:pt>
                <c:pt idx="523">
                  <c:v>97.501800000000003</c:v>
                </c:pt>
                <c:pt idx="524">
                  <c:v>97.601799999999997</c:v>
                </c:pt>
                <c:pt idx="525">
                  <c:v>97.701800000000006</c:v>
                </c:pt>
                <c:pt idx="526">
                  <c:v>97.8018</c:v>
                </c:pt>
                <c:pt idx="527">
                  <c:v>97.901799999999994</c:v>
                </c:pt>
                <c:pt idx="528">
                  <c:v>98</c:v>
                </c:pt>
                <c:pt idx="529">
                  <c:v>98.001800000000003</c:v>
                </c:pt>
                <c:pt idx="530">
                  <c:v>98.101799999999997</c:v>
                </c:pt>
                <c:pt idx="531">
                  <c:v>98.201800000000006</c:v>
                </c:pt>
                <c:pt idx="532">
                  <c:v>98.3018</c:v>
                </c:pt>
                <c:pt idx="533">
                  <c:v>98.401799999999994</c:v>
                </c:pt>
                <c:pt idx="534">
                  <c:v>98.501800000000003</c:v>
                </c:pt>
                <c:pt idx="535">
                  <c:v>98.601799999999997</c:v>
                </c:pt>
                <c:pt idx="536">
                  <c:v>98.701800000000006</c:v>
                </c:pt>
                <c:pt idx="537">
                  <c:v>98.8018</c:v>
                </c:pt>
                <c:pt idx="538">
                  <c:v>98.901799999999994</c:v>
                </c:pt>
                <c:pt idx="539">
                  <c:v>99</c:v>
                </c:pt>
                <c:pt idx="540">
                  <c:v>99.001800000000003</c:v>
                </c:pt>
                <c:pt idx="541">
                  <c:v>99.101799999999997</c:v>
                </c:pt>
                <c:pt idx="542">
                  <c:v>99.201800000000006</c:v>
                </c:pt>
                <c:pt idx="543">
                  <c:v>99.3018</c:v>
                </c:pt>
                <c:pt idx="544">
                  <c:v>99.401799999999994</c:v>
                </c:pt>
                <c:pt idx="545">
                  <c:v>99.501800000000003</c:v>
                </c:pt>
                <c:pt idx="546">
                  <c:v>99.601799999999997</c:v>
                </c:pt>
                <c:pt idx="547">
                  <c:v>99.701800000000006</c:v>
                </c:pt>
                <c:pt idx="548">
                  <c:v>99.8018</c:v>
                </c:pt>
                <c:pt idx="549">
                  <c:v>99.901799999999994</c:v>
                </c:pt>
                <c:pt idx="550">
                  <c:v>100</c:v>
                </c:pt>
                <c:pt idx="551">
                  <c:v>100.002</c:v>
                </c:pt>
                <c:pt idx="552">
                  <c:v>100.102</c:v>
                </c:pt>
                <c:pt idx="553">
                  <c:v>100.202</c:v>
                </c:pt>
                <c:pt idx="554">
                  <c:v>100.30200000000001</c:v>
                </c:pt>
                <c:pt idx="555">
                  <c:v>100.402</c:v>
                </c:pt>
                <c:pt idx="556">
                  <c:v>100.502</c:v>
                </c:pt>
                <c:pt idx="557">
                  <c:v>100.602</c:v>
                </c:pt>
                <c:pt idx="558">
                  <c:v>100.702</c:v>
                </c:pt>
                <c:pt idx="559">
                  <c:v>100.80200000000001</c:v>
                </c:pt>
                <c:pt idx="560">
                  <c:v>100.902</c:v>
                </c:pt>
                <c:pt idx="561">
                  <c:v>101</c:v>
                </c:pt>
                <c:pt idx="562">
                  <c:v>101.002</c:v>
                </c:pt>
                <c:pt idx="563">
                  <c:v>101.102</c:v>
                </c:pt>
                <c:pt idx="564">
                  <c:v>101.202</c:v>
                </c:pt>
                <c:pt idx="565">
                  <c:v>101.30200000000001</c:v>
                </c:pt>
                <c:pt idx="566">
                  <c:v>101.402</c:v>
                </c:pt>
                <c:pt idx="567">
                  <c:v>101.502</c:v>
                </c:pt>
                <c:pt idx="568">
                  <c:v>101.602</c:v>
                </c:pt>
                <c:pt idx="569">
                  <c:v>101.702</c:v>
                </c:pt>
                <c:pt idx="570">
                  <c:v>101.80200000000001</c:v>
                </c:pt>
                <c:pt idx="571">
                  <c:v>101.902</c:v>
                </c:pt>
                <c:pt idx="572">
                  <c:v>102</c:v>
                </c:pt>
                <c:pt idx="573">
                  <c:v>102.002</c:v>
                </c:pt>
                <c:pt idx="574">
                  <c:v>102.102</c:v>
                </c:pt>
                <c:pt idx="575">
                  <c:v>102.202</c:v>
                </c:pt>
                <c:pt idx="576">
                  <c:v>102.30200000000001</c:v>
                </c:pt>
                <c:pt idx="577">
                  <c:v>102.402</c:v>
                </c:pt>
                <c:pt idx="578">
                  <c:v>102.502</c:v>
                </c:pt>
                <c:pt idx="579">
                  <c:v>102.602</c:v>
                </c:pt>
                <c:pt idx="580">
                  <c:v>102.702</c:v>
                </c:pt>
                <c:pt idx="581">
                  <c:v>102.80200000000001</c:v>
                </c:pt>
                <c:pt idx="582">
                  <c:v>102.902</c:v>
                </c:pt>
                <c:pt idx="583">
                  <c:v>103</c:v>
                </c:pt>
                <c:pt idx="584">
                  <c:v>103.002</c:v>
                </c:pt>
                <c:pt idx="585">
                  <c:v>103.102</c:v>
                </c:pt>
                <c:pt idx="586">
                  <c:v>103.202</c:v>
                </c:pt>
                <c:pt idx="587">
                  <c:v>103.30200000000001</c:v>
                </c:pt>
                <c:pt idx="588">
                  <c:v>103.402</c:v>
                </c:pt>
                <c:pt idx="589">
                  <c:v>103.502</c:v>
                </c:pt>
                <c:pt idx="590">
                  <c:v>103.602</c:v>
                </c:pt>
                <c:pt idx="591">
                  <c:v>103.702</c:v>
                </c:pt>
                <c:pt idx="592">
                  <c:v>103.80200000000001</c:v>
                </c:pt>
                <c:pt idx="593">
                  <c:v>103.902</c:v>
                </c:pt>
                <c:pt idx="594">
                  <c:v>104</c:v>
                </c:pt>
                <c:pt idx="595">
                  <c:v>104.002</c:v>
                </c:pt>
                <c:pt idx="596">
                  <c:v>104.102</c:v>
                </c:pt>
                <c:pt idx="597">
                  <c:v>104.202</c:v>
                </c:pt>
                <c:pt idx="598">
                  <c:v>104.30200000000001</c:v>
                </c:pt>
                <c:pt idx="599">
                  <c:v>104.402</c:v>
                </c:pt>
                <c:pt idx="600">
                  <c:v>104.502</c:v>
                </c:pt>
                <c:pt idx="601">
                  <c:v>104.602</c:v>
                </c:pt>
                <c:pt idx="602">
                  <c:v>104.702</c:v>
                </c:pt>
                <c:pt idx="603">
                  <c:v>104.80200000000001</c:v>
                </c:pt>
                <c:pt idx="604">
                  <c:v>104.902</c:v>
                </c:pt>
                <c:pt idx="605">
                  <c:v>105</c:v>
                </c:pt>
                <c:pt idx="606">
                  <c:v>105.002</c:v>
                </c:pt>
                <c:pt idx="607">
                  <c:v>105.102</c:v>
                </c:pt>
                <c:pt idx="608">
                  <c:v>105.202</c:v>
                </c:pt>
                <c:pt idx="609">
                  <c:v>105.30200000000001</c:v>
                </c:pt>
                <c:pt idx="610">
                  <c:v>105.402</c:v>
                </c:pt>
                <c:pt idx="611">
                  <c:v>105.502</c:v>
                </c:pt>
                <c:pt idx="612">
                  <c:v>105.602</c:v>
                </c:pt>
                <c:pt idx="613">
                  <c:v>105.702</c:v>
                </c:pt>
                <c:pt idx="614">
                  <c:v>105.80200000000001</c:v>
                </c:pt>
                <c:pt idx="615">
                  <c:v>105.902</c:v>
                </c:pt>
                <c:pt idx="616">
                  <c:v>106</c:v>
                </c:pt>
                <c:pt idx="617">
                  <c:v>106.002</c:v>
                </c:pt>
                <c:pt idx="618">
                  <c:v>106.102</c:v>
                </c:pt>
                <c:pt idx="619">
                  <c:v>106.202</c:v>
                </c:pt>
                <c:pt idx="620">
                  <c:v>106.30200000000001</c:v>
                </c:pt>
                <c:pt idx="621">
                  <c:v>106.402</c:v>
                </c:pt>
                <c:pt idx="622">
                  <c:v>106.502</c:v>
                </c:pt>
                <c:pt idx="623">
                  <c:v>106.602</c:v>
                </c:pt>
                <c:pt idx="624">
                  <c:v>106.702</c:v>
                </c:pt>
                <c:pt idx="625">
                  <c:v>106.80200000000001</c:v>
                </c:pt>
                <c:pt idx="626">
                  <c:v>106.902</c:v>
                </c:pt>
                <c:pt idx="627">
                  <c:v>107</c:v>
                </c:pt>
                <c:pt idx="628">
                  <c:v>107.002</c:v>
                </c:pt>
                <c:pt idx="629">
                  <c:v>107.102</c:v>
                </c:pt>
                <c:pt idx="630">
                  <c:v>107.202</c:v>
                </c:pt>
                <c:pt idx="631">
                  <c:v>107.30200000000001</c:v>
                </c:pt>
                <c:pt idx="632">
                  <c:v>107.402</c:v>
                </c:pt>
                <c:pt idx="633">
                  <c:v>107.502</c:v>
                </c:pt>
                <c:pt idx="634">
                  <c:v>107.602</c:v>
                </c:pt>
                <c:pt idx="635">
                  <c:v>107.702</c:v>
                </c:pt>
                <c:pt idx="636">
                  <c:v>107.80200000000001</c:v>
                </c:pt>
                <c:pt idx="637">
                  <c:v>107.902</c:v>
                </c:pt>
                <c:pt idx="638">
                  <c:v>108</c:v>
                </c:pt>
                <c:pt idx="639">
                  <c:v>108.002</c:v>
                </c:pt>
                <c:pt idx="640">
                  <c:v>108.102</c:v>
                </c:pt>
                <c:pt idx="641">
                  <c:v>108.202</c:v>
                </c:pt>
                <c:pt idx="642">
                  <c:v>108.30200000000001</c:v>
                </c:pt>
                <c:pt idx="643">
                  <c:v>108.402</c:v>
                </c:pt>
                <c:pt idx="644">
                  <c:v>108.502</c:v>
                </c:pt>
                <c:pt idx="645">
                  <c:v>108.602</c:v>
                </c:pt>
                <c:pt idx="646">
                  <c:v>108.702</c:v>
                </c:pt>
                <c:pt idx="647">
                  <c:v>108.80200000000001</c:v>
                </c:pt>
                <c:pt idx="648">
                  <c:v>108.902</c:v>
                </c:pt>
                <c:pt idx="649">
                  <c:v>109</c:v>
                </c:pt>
                <c:pt idx="650">
                  <c:v>109.002</c:v>
                </c:pt>
                <c:pt idx="651">
                  <c:v>109.102</c:v>
                </c:pt>
                <c:pt idx="652">
                  <c:v>109.202</c:v>
                </c:pt>
                <c:pt idx="653">
                  <c:v>109.30200000000001</c:v>
                </c:pt>
                <c:pt idx="654">
                  <c:v>109.402</c:v>
                </c:pt>
                <c:pt idx="655">
                  <c:v>109.502</c:v>
                </c:pt>
                <c:pt idx="656">
                  <c:v>109.602</c:v>
                </c:pt>
                <c:pt idx="657">
                  <c:v>109.702</c:v>
                </c:pt>
                <c:pt idx="658">
                  <c:v>109.80200000000001</c:v>
                </c:pt>
                <c:pt idx="659">
                  <c:v>109.902</c:v>
                </c:pt>
                <c:pt idx="660">
                  <c:v>110</c:v>
                </c:pt>
                <c:pt idx="661">
                  <c:v>110.002</c:v>
                </c:pt>
                <c:pt idx="662">
                  <c:v>110.102</c:v>
                </c:pt>
                <c:pt idx="663">
                  <c:v>110.202</c:v>
                </c:pt>
                <c:pt idx="664">
                  <c:v>110.30200000000001</c:v>
                </c:pt>
                <c:pt idx="665">
                  <c:v>110.402</c:v>
                </c:pt>
                <c:pt idx="666">
                  <c:v>110.502</c:v>
                </c:pt>
                <c:pt idx="667">
                  <c:v>110.602</c:v>
                </c:pt>
                <c:pt idx="668">
                  <c:v>110.702</c:v>
                </c:pt>
                <c:pt idx="669">
                  <c:v>110.80200000000001</c:v>
                </c:pt>
                <c:pt idx="670">
                  <c:v>110.902</c:v>
                </c:pt>
                <c:pt idx="671">
                  <c:v>111</c:v>
                </c:pt>
                <c:pt idx="672">
                  <c:v>111.002</c:v>
                </c:pt>
                <c:pt idx="673">
                  <c:v>111.102</c:v>
                </c:pt>
                <c:pt idx="674">
                  <c:v>111.202</c:v>
                </c:pt>
                <c:pt idx="675">
                  <c:v>111.30200000000001</c:v>
                </c:pt>
                <c:pt idx="676">
                  <c:v>111.402</c:v>
                </c:pt>
                <c:pt idx="677">
                  <c:v>111.502</c:v>
                </c:pt>
                <c:pt idx="678">
                  <c:v>111.602</c:v>
                </c:pt>
                <c:pt idx="679">
                  <c:v>111.702</c:v>
                </c:pt>
                <c:pt idx="680">
                  <c:v>111.80200000000001</c:v>
                </c:pt>
                <c:pt idx="681">
                  <c:v>111.902</c:v>
                </c:pt>
                <c:pt idx="682">
                  <c:v>112</c:v>
                </c:pt>
                <c:pt idx="683">
                  <c:v>112.002</c:v>
                </c:pt>
                <c:pt idx="684">
                  <c:v>112.102</c:v>
                </c:pt>
                <c:pt idx="685">
                  <c:v>112.202</c:v>
                </c:pt>
                <c:pt idx="686">
                  <c:v>112.30200000000001</c:v>
                </c:pt>
                <c:pt idx="687">
                  <c:v>112.402</c:v>
                </c:pt>
                <c:pt idx="688">
                  <c:v>112.502</c:v>
                </c:pt>
                <c:pt idx="689">
                  <c:v>112.602</c:v>
                </c:pt>
                <c:pt idx="690">
                  <c:v>112.702</c:v>
                </c:pt>
                <c:pt idx="691">
                  <c:v>112.80200000000001</c:v>
                </c:pt>
                <c:pt idx="692">
                  <c:v>112.902</c:v>
                </c:pt>
                <c:pt idx="693">
                  <c:v>113</c:v>
                </c:pt>
                <c:pt idx="694">
                  <c:v>113.002</c:v>
                </c:pt>
                <c:pt idx="695">
                  <c:v>113.102</c:v>
                </c:pt>
                <c:pt idx="696">
                  <c:v>113.202</c:v>
                </c:pt>
                <c:pt idx="697">
                  <c:v>113.30200000000001</c:v>
                </c:pt>
                <c:pt idx="698">
                  <c:v>113.402</c:v>
                </c:pt>
                <c:pt idx="699">
                  <c:v>113.502</c:v>
                </c:pt>
                <c:pt idx="700">
                  <c:v>113.602</c:v>
                </c:pt>
                <c:pt idx="701">
                  <c:v>113.702</c:v>
                </c:pt>
                <c:pt idx="702">
                  <c:v>113.80200000000001</c:v>
                </c:pt>
                <c:pt idx="703">
                  <c:v>113.902</c:v>
                </c:pt>
                <c:pt idx="704">
                  <c:v>114</c:v>
                </c:pt>
                <c:pt idx="705">
                  <c:v>114.002</c:v>
                </c:pt>
                <c:pt idx="706">
                  <c:v>114.102</c:v>
                </c:pt>
                <c:pt idx="707">
                  <c:v>114.202</c:v>
                </c:pt>
                <c:pt idx="708">
                  <c:v>114.30200000000001</c:v>
                </c:pt>
                <c:pt idx="709">
                  <c:v>114.402</c:v>
                </c:pt>
                <c:pt idx="710">
                  <c:v>114.502</c:v>
                </c:pt>
                <c:pt idx="711">
                  <c:v>114.602</c:v>
                </c:pt>
                <c:pt idx="712">
                  <c:v>114.702</c:v>
                </c:pt>
                <c:pt idx="713">
                  <c:v>114.80200000000001</c:v>
                </c:pt>
                <c:pt idx="714">
                  <c:v>114.902</c:v>
                </c:pt>
                <c:pt idx="715">
                  <c:v>115</c:v>
                </c:pt>
                <c:pt idx="716">
                  <c:v>115.002</c:v>
                </c:pt>
                <c:pt idx="717">
                  <c:v>115.102</c:v>
                </c:pt>
                <c:pt idx="718">
                  <c:v>115.202</c:v>
                </c:pt>
                <c:pt idx="719">
                  <c:v>115.30200000000001</c:v>
                </c:pt>
                <c:pt idx="720">
                  <c:v>115.402</c:v>
                </c:pt>
                <c:pt idx="721">
                  <c:v>115.502</c:v>
                </c:pt>
                <c:pt idx="722">
                  <c:v>115.602</c:v>
                </c:pt>
                <c:pt idx="723">
                  <c:v>115.702</c:v>
                </c:pt>
                <c:pt idx="724">
                  <c:v>115.80200000000001</c:v>
                </c:pt>
                <c:pt idx="725">
                  <c:v>115.902</c:v>
                </c:pt>
                <c:pt idx="726">
                  <c:v>116</c:v>
                </c:pt>
                <c:pt idx="727">
                  <c:v>116.002</c:v>
                </c:pt>
                <c:pt idx="728">
                  <c:v>116.102</c:v>
                </c:pt>
                <c:pt idx="729">
                  <c:v>116.202</c:v>
                </c:pt>
                <c:pt idx="730">
                  <c:v>116.30200000000001</c:v>
                </c:pt>
                <c:pt idx="731">
                  <c:v>116.402</c:v>
                </c:pt>
                <c:pt idx="732">
                  <c:v>116.502</c:v>
                </c:pt>
                <c:pt idx="733">
                  <c:v>116.602</c:v>
                </c:pt>
                <c:pt idx="734">
                  <c:v>116.702</c:v>
                </c:pt>
                <c:pt idx="735">
                  <c:v>116.80200000000001</c:v>
                </c:pt>
                <c:pt idx="736">
                  <c:v>116.902</c:v>
                </c:pt>
                <c:pt idx="737">
                  <c:v>117</c:v>
                </c:pt>
                <c:pt idx="738">
                  <c:v>117.002</c:v>
                </c:pt>
                <c:pt idx="739">
                  <c:v>117.102</c:v>
                </c:pt>
                <c:pt idx="740">
                  <c:v>117.202</c:v>
                </c:pt>
                <c:pt idx="741">
                  <c:v>117.30200000000001</c:v>
                </c:pt>
                <c:pt idx="742">
                  <c:v>117.402</c:v>
                </c:pt>
                <c:pt idx="743">
                  <c:v>117.502</c:v>
                </c:pt>
                <c:pt idx="744">
                  <c:v>117.602</c:v>
                </c:pt>
                <c:pt idx="745">
                  <c:v>117.702</c:v>
                </c:pt>
                <c:pt idx="746">
                  <c:v>117.80200000000001</c:v>
                </c:pt>
                <c:pt idx="747">
                  <c:v>117.902</c:v>
                </c:pt>
                <c:pt idx="748">
                  <c:v>118</c:v>
                </c:pt>
                <c:pt idx="749">
                  <c:v>118.002</c:v>
                </c:pt>
                <c:pt idx="750">
                  <c:v>118.102</c:v>
                </c:pt>
                <c:pt idx="751">
                  <c:v>118.202</c:v>
                </c:pt>
                <c:pt idx="752">
                  <c:v>118.30200000000001</c:v>
                </c:pt>
                <c:pt idx="753">
                  <c:v>118.402</c:v>
                </c:pt>
                <c:pt idx="754">
                  <c:v>118.502</c:v>
                </c:pt>
                <c:pt idx="755">
                  <c:v>118.602</c:v>
                </c:pt>
                <c:pt idx="756">
                  <c:v>118.702</c:v>
                </c:pt>
                <c:pt idx="757">
                  <c:v>118.80200000000001</c:v>
                </c:pt>
                <c:pt idx="758">
                  <c:v>118.902</c:v>
                </c:pt>
                <c:pt idx="759">
                  <c:v>119</c:v>
                </c:pt>
                <c:pt idx="760">
                  <c:v>119.002</c:v>
                </c:pt>
                <c:pt idx="761">
                  <c:v>119.102</c:v>
                </c:pt>
                <c:pt idx="762">
                  <c:v>119.202</c:v>
                </c:pt>
                <c:pt idx="763">
                  <c:v>119.30200000000001</c:v>
                </c:pt>
                <c:pt idx="764">
                  <c:v>119.402</c:v>
                </c:pt>
                <c:pt idx="765">
                  <c:v>119.502</c:v>
                </c:pt>
                <c:pt idx="766">
                  <c:v>119.602</c:v>
                </c:pt>
                <c:pt idx="767">
                  <c:v>119.702</c:v>
                </c:pt>
                <c:pt idx="768">
                  <c:v>119.80200000000001</c:v>
                </c:pt>
                <c:pt idx="769">
                  <c:v>119.902</c:v>
                </c:pt>
                <c:pt idx="770">
                  <c:v>120</c:v>
                </c:pt>
                <c:pt idx="771">
                  <c:v>120.002</c:v>
                </c:pt>
                <c:pt idx="772">
                  <c:v>120.102</c:v>
                </c:pt>
                <c:pt idx="773">
                  <c:v>120.202</c:v>
                </c:pt>
                <c:pt idx="774">
                  <c:v>120.30200000000001</c:v>
                </c:pt>
                <c:pt idx="775">
                  <c:v>120.402</c:v>
                </c:pt>
                <c:pt idx="776">
                  <c:v>120.502</c:v>
                </c:pt>
                <c:pt idx="777">
                  <c:v>120.602</c:v>
                </c:pt>
                <c:pt idx="778">
                  <c:v>120.702</c:v>
                </c:pt>
                <c:pt idx="779">
                  <c:v>120.80200000000001</c:v>
                </c:pt>
                <c:pt idx="780">
                  <c:v>120.902</c:v>
                </c:pt>
                <c:pt idx="781">
                  <c:v>121</c:v>
                </c:pt>
                <c:pt idx="782">
                  <c:v>121.002</c:v>
                </c:pt>
                <c:pt idx="783">
                  <c:v>121.102</c:v>
                </c:pt>
                <c:pt idx="784">
                  <c:v>121.202</c:v>
                </c:pt>
                <c:pt idx="785">
                  <c:v>121.30200000000001</c:v>
                </c:pt>
                <c:pt idx="786">
                  <c:v>121.402</c:v>
                </c:pt>
                <c:pt idx="787">
                  <c:v>121.502</c:v>
                </c:pt>
                <c:pt idx="788">
                  <c:v>121.602</c:v>
                </c:pt>
                <c:pt idx="789">
                  <c:v>121.702</c:v>
                </c:pt>
                <c:pt idx="790">
                  <c:v>121.80200000000001</c:v>
                </c:pt>
                <c:pt idx="791">
                  <c:v>121.902</c:v>
                </c:pt>
                <c:pt idx="792">
                  <c:v>122</c:v>
                </c:pt>
                <c:pt idx="793">
                  <c:v>122.002</c:v>
                </c:pt>
                <c:pt idx="794">
                  <c:v>122.102</c:v>
                </c:pt>
                <c:pt idx="795">
                  <c:v>122.202</c:v>
                </c:pt>
                <c:pt idx="796">
                  <c:v>122.30200000000001</c:v>
                </c:pt>
                <c:pt idx="797">
                  <c:v>122.402</c:v>
                </c:pt>
                <c:pt idx="798">
                  <c:v>122.502</c:v>
                </c:pt>
                <c:pt idx="799">
                  <c:v>122.602</c:v>
                </c:pt>
                <c:pt idx="800">
                  <c:v>122.702</c:v>
                </c:pt>
                <c:pt idx="801">
                  <c:v>122.80200000000001</c:v>
                </c:pt>
                <c:pt idx="802">
                  <c:v>122.902</c:v>
                </c:pt>
                <c:pt idx="803">
                  <c:v>123</c:v>
                </c:pt>
                <c:pt idx="804">
                  <c:v>123.002</c:v>
                </c:pt>
                <c:pt idx="805">
                  <c:v>123.102</c:v>
                </c:pt>
                <c:pt idx="806">
                  <c:v>123.202</c:v>
                </c:pt>
                <c:pt idx="807">
                  <c:v>123.30200000000001</c:v>
                </c:pt>
                <c:pt idx="808">
                  <c:v>123.402</c:v>
                </c:pt>
                <c:pt idx="809">
                  <c:v>123.502</c:v>
                </c:pt>
                <c:pt idx="810">
                  <c:v>123.602</c:v>
                </c:pt>
                <c:pt idx="811">
                  <c:v>123.702</c:v>
                </c:pt>
                <c:pt idx="812">
                  <c:v>123.80200000000001</c:v>
                </c:pt>
                <c:pt idx="813">
                  <c:v>123.902</c:v>
                </c:pt>
                <c:pt idx="814">
                  <c:v>124</c:v>
                </c:pt>
                <c:pt idx="815">
                  <c:v>124.002</c:v>
                </c:pt>
                <c:pt idx="816">
                  <c:v>124.102</c:v>
                </c:pt>
                <c:pt idx="817">
                  <c:v>124.202</c:v>
                </c:pt>
                <c:pt idx="818">
                  <c:v>124.30200000000001</c:v>
                </c:pt>
                <c:pt idx="819">
                  <c:v>124.402</c:v>
                </c:pt>
                <c:pt idx="820">
                  <c:v>124.502</c:v>
                </c:pt>
                <c:pt idx="821">
                  <c:v>124.602</c:v>
                </c:pt>
                <c:pt idx="822">
                  <c:v>124.702</c:v>
                </c:pt>
                <c:pt idx="823">
                  <c:v>124.80200000000001</c:v>
                </c:pt>
                <c:pt idx="824">
                  <c:v>124.902</c:v>
                </c:pt>
                <c:pt idx="825">
                  <c:v>125</c:v>
                </c:pt>
                <c:pt idx="826">
                  <c:v>125.002</c:v>
                </c:pt>
                <c:pt idx="827">
                  <c:v>125.102</c:v>
                </c:pt>
                <c:pt idx="828">
                  <c:v>125.202</c:v>
                </c:pt>
                <c:pt idx="829">
                  <c:v>125.30200000000001</c:v>
                </c:pt>
                <c:pt idx="830">
                  <c:v>125.402</c:v>
                </c:pt>
                <c:pt idx="831">
                  <c:v>125.502</c:v>
                </c:pt>
                <c:pt idx="832">
                  <c:v>125.602</c:v>
                </c:pt>
                <c:pt idx="833">
                  <c:v>125.702</c:v>
                </c:pt>
                <c:pt idx="834">
                  <c:v>125.80200000000001</c:v>
                </c:pt>
                <c:pt idx="835">
                  <c:v>125.902</c:v>
                </c:pt>
                <c:pt idx="836">
                  <c:v>126</c:v>
                </c:pt>
                <c:pt idx="837">
                  <c:v>126.002</c:v>
                </c:pt>
                <c:pt idx="838">
                  <c:v>126.102</c:v>
                </c:pt>
                <c:pt idx="839">
                  <c:v>126.202</c:v>
                </c:pt>
                <c:pt idx="840">
                  <c:v>126.30200000000001</c:v>
                </c:pt>
                <c:pt idx="841">
                  <c:v>126.402</c:v>
                </c:pt>
                <c:pt idx="842">
                  <c:v>126.502</c:v>
                </c:pt>
                <c:pt idx="843">
                  <c:v>126.602</c:v>
                </c:pt>
                <c:pt idx="844">
                  <c:v>126.702</c:v>
                </c:pt>
                <c:pt idx="845">
                  <c:v>126.80200000000001</c:v>
                </c:pt>
                <c:pt idx="846">
                  <c:v>126.902</c:v>
                </c:pt>
                <c:pt idx="847">
                  <c:v>127</c:v>
                </c:pt>
                <c:pt idx="848">
                  <c:v>127.002</c:v>
                </c:pt>
                <c:pt idx="849">
                  <c:v>127.102</c:v>
                </c:pt>
                <c:pt idx="850">
                  <c:v>127.202</c:v>
                </c:pt>
                <c:pt idx="851">
                  <c:v>127.30200000000001</c:v>
                </c:pt>
                <c:pt idx="852">
                  <c:v>127.402</c:v>
                </c:pt>
                <c:pt idx="853">
                  <c:v>127.502</c:v>
                </c:pt>
                <c:pt idx="854">
                  <c:v>127.602</c:v>
                </c:pt>
                <c:pt idx="855">
                  <c:v>127.702</c:v>
                </c:pt>
                <c:pt idx="856">
                  <c:v>127.80200000000001</c:v>
                </c:pt>
                <c:pt idx="857">
                  <c:v>127.902</c:v>
                </c:pt>
                <c:pt idx="858">
                  <c:v>128</c:v>
                </c:pt>
                <c:pt idx="859">
                  <c:v>128.00200000000001</c:v>
                </c:pt>
                <c:pt idx="860">
                  <c:v>128.102</c:v>
                </c:pt>
                <c:pt idx="861">
                  <c:v>128.202</c:v>
                </c:pt>
                <c:pt idx="862">
                  <c:v>128.30199999999999</c:v>
                </c:pt>
                <c:pt idx="863">
                  <c:v>128.40199999999999</c:v>
                </c:pt>
                <c:pt idx="864">
                  <c:v>128.50200000000001</c:v>
                </c:pt>
                <c:pt idx="865">
                  <c:v>128.602</c:v>
                </c:pt>
                <c:pt idx="866">
                  <c:v>128.702</c:v>
                </c:pt>
                <c:pt idx="867">
                  <c:v>128.80199999999999</c:v>
                </c:pt>
                <c:pt idx="868">
                  <c:v>128.90199999999999</c:v>
                </c:pt>
                <c:pt idx="869">
                  <c:v>129</c:v>
                </c:pt>
                <c:pt idx="870">
                  <c:v>129.00200000000001</c:v>
                </c:pt>
                <c:pt idx="871">
                  <c:v>129.102</c:v>
                </c:pt>
                <c:pt idx="872">
                  <c:v>129.202</c:v>
                </c:pt>
                <c:pt idx="873">
                  <c:v>129.30199999999999</c:v>
                </c:pt>
                <c:pt idx="874">
                  <c:v>129.40199999999999</c:v>
                </c:pt>
                <c:pt idx="875">
                  <c:v>129.50200000000001</c:v>
                </c:pt>
                <c:pt idx="876">
                  <c:v>129.602</c:v>
                </c:pt>
                <c:pt idx="877">
                  <c:v>129.702</c:v>
                </c:pt>
                <c:pt idx="878">
                  <c:v>129.80199999999999</c:v>
                </c:pt>
                <c:pt idx="879">
                  <c:v>129.90199999999999</c:v>
                </c:pt>
                <c:pt idx="880">
                  <c:v>130</c:v>
                </c:pt>
                <c:pt idx="881">
                  <c:v>130.00200000000001</c:v>
                </c:pt>
                <c:pt idx="882">
                  <c:v>130.102</c:v>
                </c:pt>
                <c:pt idx="883">
                  <c:v>130.202</c:v>
                </c:pt>
                <c:pt idx="884">
                  <c:v>130.30199999999999</c:v>
                </c:pt>
                <c:pt idx="885">
                  <c:v>130.40199999999999</c:v>
                </c:pt>
                <c:pt idx="886">
                  <c:v>130.50200000000001</c:v>
                </c:pt>
                <c:pt idx="887">
                  <c:v>130.602</c:v>
                </c:pt>
                <c:pt idx="888">
                  <c:v>130.702</c:v>
                </c:pt>
                <c:pt idx="889">
                  <c:v>130.80199999999999</c:v>
                </c:pt>
                <c:pt idx="890">
                  <c:v>130.90199999999999</c:v>
                </c:pt>
                <c:pt idx="891">
                  <c:v>131</c:v>
                </c:pt>
                <c:pt idx="892">
                  <c:v>131.00200000000001</c:v>
                </c:pt>
                <c:pt idx="893">
                  <c:v>131.102</c:v>
                </c:pt>
                <c:pt idx="894">
                  <c:v>131.202</c:v>
                </c:pt>
                <c:pt idx="895">
                  <c:v>131.30199999999999</c:v>
                </c:pt>
                <c:pt idx="896">
                  <c:v>131.40199999999999</c:v>
                </c:pt>
                <c:pt idx="897">
                  <c:v>131.50200000000001</c:v>
                </c:pt>
                <c:pt idx="898">
                  <c:v>131.602</c:v>
                </c:pt>
                <c:pt idx="899">
                  <c:v>131.702</c:v>
                </c:pt>
                <c:pt idx="900">
                  <c:v>131.80199999999999</c:v>
                </c:pt>
                <c:pt idx="901">
                  <c:v>131.90199999999999</c:v>
                </c:pt>
                <c:pt idx="902">
                  <c:v>132</c:v>
                </c:pt>
                <c:pt idx="903">
                  <c:v>132.00200000000001</c:v>
                </c:pt>
                <c:pt idx="904">
                  <c:v>132.102</c:v>
                </c:pt>
                <c:pt idx="905">
                  <c:v>132.202</c:v>
                </c:pt>
                <c:pt idx="906">
                  <c:v>132.30199999999999</c:v>
                </c:pt>
                <c:pt idx="907">
                  <c:v>132.40199999999999</c:v>
                </c:pt>
                <c:pt idx="908">
                  <c:v>132.50200000000001</c:v>
                </c:pt>
                <c:pt idx="909">
                  <c:v>132.602</c:v>
                </c:pt>
                <c:pt idx="910">
                  <c:v>132.702</c:v>
                </c:pt>
                <c:pt idx="911">
                  <c:v>132.80199999999999</c:v>
                </c:pt>
                <c:pt idx="912">
                  <c:v>132.90199999999999</c:v>
                </c:pt>
                <c:pt idx="913">
                  <c:v>133</c:v>
                </c:pt>
                <c:pt idx="914">
                  <c:v>133.00200000000001</c:v>
                </c:pt>
                <c:pt idx="915">
                  <c:v>133.102</c:v>
                </c:pt>
                <c:pt idx="916">
                  <c:v>133.202</c:v>
                </c:pt>
                <c:pt idx="917">
                  <c:v>133.30199999999999</c:v>
                </c:pt>
                <c:pt idx="918">
                  <c:v>133.40199999999999</c:v>
                </c:pt>
                <c:pt idx="919">
                  <c:v>133.50200000000001</c:v>
                </c:pt>
                <c:pt idx="920">
                  <c:v>133.602</c:v>
                </c:pt>
                <c:pt idx="921">
                  <c:v>133.702</c:v>
                </c:pt>
                <c:pt idx="922">
                  <c:v>133.80199999999999</c:v>
                </c:pt>
                <c:pt idx="923">
                  <c:v>133.90199999999999</c:v>
                </c:pt>
                <c:pt idx="924">
                  <c:v>134</c:v>
                </c:pt>
                <c:pt idx="925">
                  <c:v>134.00200000000001</c:v>
                </c:pt>
                <c:pt idx="926">
                  <c:v>134.102</c:v>
                </c:pt>
                <c:pt idx="927">
                  <c:v>134.202</c:v>
                </c:pt>
                <c:pt idx="928">
                  <c:v>134.30199999999999</c:v>
                </c:pt>
                <c:pt idx="929">
                  <c:v>134.40199999999999</c:v>
                </c:pt>
                <c:pt idx="930">
                  <c:v>134.50200000000001</c:v>
                </c:pt>
                <c:pt idx="931">
                  <c:v>134.602</c:v>
                </c:pt>
                <c:pt idx="932">
                  <c:v>134.702</c:v>
                </c:pt>
                <c:pt idx="933">
                  <c:v>134.80199999999999</c:v>
                </c:pt>
                <c:pt idx="934">
                  <c:v>134.90199999999999</c:v>
                </c:pt>
                <c:pt idx="935">
                  <c:v>135</c:v>
                </c:pt>
                <c:pt idx="936">
                  <c:v>135.00200000000001</c:v>
                </c:pt>
                <c:pt idx="937">
                  <c:v>135.102</c:v>
                </c:pt>
                <c:pt idx="938">
                  <c:v>135.202</c:v>
                </c:pt>
                <c:pt idx="939">
                  <c:v>135.30199999999999</c:v>
                </c:pt>
                <c:pt idx="940">
                  <c:v>135.40199999999999</c:v>
                </c:pt>
                <c:pt idx="941">
                  <c:v>135.50200000000001</c:v>
                </c:pt>
                <c:pt idx="942">
                  <c:v>135.602</c:v>
                </c:pt>
                <c:pt idx="943">
                  <c:v>135.702</c:v>
                </c:pt>
                <c:pt idx="944">
                  <c:v>135.80199999999999</c:v>
                </c:pt>
                <c:pt idx="945">
                  <c:v>135.90199999999999</c:v>
                </c:pt>
                <c:pt idx="946">
                  <c:v>136</c:v>
                </c:pt>
                <c:pt idx="947">
                  <c:v>136.00200000000001</c:v>
                </c:pt>
                <c:pt idx="948">
                  <c:v>136.102</c:v>
                </c:pt>
                <c:pt idx="949">
                  <c:v>136.202</c:v>
                </c:pt>
                <c:pt idx="950">
                  <c:v>136.30199999999999</c:v>
                </c:pt>
                <c:pt idx="951">
                  <c:v>136.40199999999999</c:v>
                </c:pt>
                <c:pt idx="952">
                  <c:v>136.50200000000001</c:v>
                </c:pt>
                <c:pt idx="953">
                  <c:v>136.602</c:v>
                </c:pt>
                <c:pt idx="954">
                  <c:v>136.702</c:v>
                </c:pt>
                <c:pt idx="955">
                  <c:v>136.80199999999999</c:v>
                </c:pt>
                <c:pt idx="956">
                  <c:v>136.90199999999999</c:v>
                </c:pt>
                <c:pt idx="957">
                  <c:v>137</c:v>
                </c:pt>
                <c:pt idx="958">
                  <c:v>137.00200000000001</c:v>
                </c:pt>
                <c:pt idx="959">
                  <c:v>137.102</c:v>
                </c:pt>
                <c:pt idx="960">
                  <c:v>137.202</c:v>
                </c:pt>
                <c:pt idx="961">
                  <c:v>137.30199999999999</c:v>
                </c:pt>
                <c:pt idx="962">
                  <c:v>137.40199999999999</c:v>
                </c:pt>
                <c:pt idx="963">
                  <c:v>137.50200000000001</c:v>
                </c:pt>
                <c:pt idx="964">
                  <c:v>137.602</c:v>
                </c:pt>
                <c:pt idx="965">
                  <c:v>137.702</c:v>
                </c:pt>
                <c:pt idx="966">
                  <c:v>137.80199999999999</c:v>
                </c:pt>
                <c:pt idx="967">
                  <c:v>137.90199999999999</c:v>
                </c:pt>
                <c:pt idx="968">
                  <c:v>138</c:v>
                </c:pt>
                <c:pt idx="969">
                  <c:v>138.00200000000001</c:v>
                </c:pt>
                <c:pt idx="970">
                  <c:v>138.102</c:v>
                </c:pt>
                <c:pt idx="971">
                  <c:v>138.202</c:v>
                </c:pt>
                <c:pt idx="972">
                  <c:v>138.30199999999999</c:v>
                </c:pt>
                <c:pt idx="973">
                  <c:v>138.40199999999999</c:v>
                </c:pt>
                <c:pt idx="974">
                  <c:v>138.50200000000001</c:v>
                </c:pt>
                <c:pt idx="975">
                  <c:v>138.602</c:v>
                </c:pt>
                <c:pt idx="976">
                  <c:v>138.702</c:v>
                </c:pt>
                <c:pt idx="977">
                  <c:v>138.80199999999999</c:v>
                </c:pt>
                <c:pt idx="978">
                  <c:v>138.90199999999999</c:v>
                </c:pt>
                <c:pt idx="979">
                  <c:v>139</c:v>
                </c:pt>
                <c:pt idx="980">
                  <c:v>139.00200000000001</c:v>
                </c:pt>
                <c:pt idx="981">
                  <c:v>139.102</c:v>
                </c:pt>
                <c:pt idx="982">
                  <c:v>139.202</c:v>
                </c:pt>
                <c:pt idx="983">
                  <c:v>139.30199999999999</c:v>
                </c:pt>
                <c:pt idx="984">
                  <c:v>139.40199999999999</c:v>
                </c:pt>
                <c:pt idx="985">
                  <c:v>139.50200000000001</c:v>
                </c:pt>
                <c:pt idx="986">
                  <c:v>139.602</c:v>
                </c:pt>
                <c:pt idx="987">
                  <c:v>139.702</c:v>
                </c:pt>
                <c:pt idx="988">
                  <c:v>139.80199999999999</c:v>
                </c:pt>
                <c:pt idx="989">
                  <c:v>139.90199999999999</c:v>
                </c:pt>
                <c:pt idx="990">
                  <c:v>140</c:v>
                </c:pt>
                <c:pt idx="991">
                  <c:v>140.00200000000001</c:v>
                </c:pt>
                <c:pt idx="992">
                  <c:v>140.102</c:v>
                </c:pt>
                <c:pt idx="993">
                  <c:v>140.202</c:v>
                </c:pt>
                <c:pt idx="994">
                  <c:v>140.30199999999999</c:v>
                </c:pt>
                <c:pt idx="995">
                  <c:v>140.40199999999999</c:v>
                </c:pt>
                <c:pt idx="996">
                  <c:v>140.50200000000001</c:v>
                </c:pt>
                <c:pt idx="997">
                  <c:v>140.602</c:v>
                </c:pt>
                <c:pt idx="998">
                  <c:v>140.702</c:v>
                </c:pt>
                <c:pt idx="999">
                  <c:v>140.80199999999999</c:v>
                </c:pt>
                <c:pt idx="1000">
                  <c:v>140.90199999999999</c:v>
                </c:pt>
                <c:pt idx="1001">
                  <c:v>141</c:v>
                </c:pt>
                <c:pt idx="1002">
                  <c:v>141.00200000000001</c:v>
                </c:pt>
                <c:pt idx="1003">
                  <c:v>141.102</c:v>
                </c:pt>
                <c:pt idx="1004">
                  <c:v>141.202</c:v>
                </c:pt>
                <c:pt idx="1005">
                  <c:v>141.30199999999999</c:v>
                </c:pt>
                <c:pt idx="1006">
                  <c:v>141.40199999999999</c:v>
                </c:pt>
                <c:pt idx="1007">
                  <c:v>141.50200000000001</c:v>
                </c:pt>
                <c:pt idx="1008">
                  <c:v>141.602</c:v>
                </c:pt>
                <c:pt idx="1009">
                  <c:v>141.702</c:v>
                </c:pt>
                <c:pt idx="1010">
                  <c:v>141.80199999999999</c:v>
                </c:pt>
                <c:pt idx="1011">
                  <c:v>141.90199999999999</c:v>
                </c:pt>
                <c:pt idx="1012">
                  <c:v>142</c:v>
                </c:pt>
                <c:pt idx="1013">
                  <c:v>142.00200000000001</c:v>
                </c:pt>
                <c:pt idx="1014">
                  <c:v>142.102</c:v>
                </c:pt>
                <c:pt idx="1015">
                  <c:v>142.202</c:v>
                </c:pt>
                <c:pt idx="1016">
                  <c:v>142.30199999999999</c:v>
                </c:pt>
                <c:pt idx="1017">
                  <c:v>142.40199999999999</c:v>
                </c:pt>
                <c:pt idx="1018">
                  <c:v>142.50200000000001</c:v>
                </c:pt>
                <c:pt idx="1019">
                  <c:v>142.602</c:v>
                </c:pt>
                <c:pt idx="1020">
                  <c:v>142.702</c:v>
                </c:pt>
                <c:pt idx="1021">
                  <c:v>142.80199999999999</c:v>
                </c:pt>
                <c:pt idx="1022">
                  <c:v>142.90199999999999</c:v>
                </c:pt>
                <c:pt idx="1023">
                  <c:v>143</c:v>
                </c:pt>
                <c:pt idx="1024">
                  <c:v>143.00200000000001</c:v>
                </c:pt>
                <c:pt idx="1025">
                  <c:v>143.102</c:v>
                </c:pt>
                <c:pt idx="1026">
                  <c:v>143.202</c:v>
                </c:pt>
                <c:pt idx="1027">
                  <c:v>143.30199999999999</c:v>
                </c:pt>
                <c:pt idx="1028">
                  <c:v>143.40199999999999</c:v>
                </c:pt>
                <c:pt idx="1029">
                  <c:v>143.50200000000001</c:v>
                </c:pt>
                <c:pt idx="1030">
                  <c:v>143.602</c:v>
                </c:pt>
                <c:pt idx="1031">
                  <c:v>143.702</c:v>
                </c:pt>
                <c:pt idx="1032">
                  <c:v>143.80199999999999</c:v>
                </c:pt>
                <c:pt idx="1033">
                  <c:v>143.90199999999999</c:v>
                </c:pt>
                <c:pt idx="1034">
                  <c:v>144</c:v>
                </c:pt>
                <c:pt idx="1035">
                  <c:v>144.00200000000001</c:v>
                </c:pt>
                <c:pt idx="1036">
                  <c:v>144.102</c:v>
                </c:pt>
                <c:pt idx="1037">
                  <c:v>144.202</c:v>
                </c:pt>
                <c:pt idx="1038">
                  <c:v>144.30199999999999</c:v>
                </c:pt>
                <c:pt idx="1039">
                  <c:v>144.40199999999999</c:v>
                </c:pt>
                <c:pt idx="1040">
                  <c:v>144.50200000000001</c:v>
                </c:pt>
                <c:pt idx="1041">
                  <c:v>144.602</c:v>
                </c:pt>
                <c:pt idx="1042">
                  <c:v>144.702</c:v>
                </c:pt>
                <c:pt idx="1043">
                  <c:v>144.80199999999999</c:v>
                </c:pt>
                <c:pt idx="1044">
                  <c:v>144.90199999999999</c:v>
                </c:pt>
                <c:pt idx="1045">
                  <c:v>145</c:v>
                </c:pt>
                <c:pt idx="1046">
                  <c:v>145.00200000000001</c:v>
                </c:pt>
                <c:pt idx="1047">
                  <c:v>145.102</c:v>
                </c:pt>
                <c:pt idx="1048">
                  <c:v>145.202</c:v>
                </c:pt>
                <c:pt idx="1049">
                  <c:v>145.30199999999999</c:v>
                </c:pt>
                <c:pt idx="1050">
                  <c:v>145.40199999999999</c:v>
                </c:pt>
                <c:pt idx="1051">
                  <c:v>145.50200000000001</c:v>
                </c:pt>
                <c:pt idx="1052">
                  <c:v>145.602</c:v>
                </c:pt>
                <c:pt idx="1053">
                  <c:v>145.702</c:v>
                </c:pt>
                <c:pt idx="1054">
                  <c:v>145.80199999999999</c:v>
                </c:pt>
                <c:pt idx="1055">
                  <c:v>145.90199999999999</c:v>
                </c:pt>
                <c:pt idx="1056">
                  <c:v>146</c:v>
                </c:pt>
                <c:pt idx="1057">
                  <c:v>146.00200000000001</c:v>
                </c:pt>
                <c:pt idx="1058">
                  <c:v>146.102</c:v>
                </c:pt>
                <c:pt idx="1059">
                  <c:v>146.202</c:v>
                </c:pt>
                <c:pt idx="1060">
                  <c:v>146.30199999999999</c:v>
                </c:pt>
                <c:pt idx="1061">
                  <c:v>146.40199999999999</c:v>
                </c:pt>
                <c:pt idx="1062">
                  <c:v>146.50200000000001</c:v>
                </c:pt>
                <c:pt idx="1063">
                  <c:v>146.602</c:v>
                </c:pt>
                <c:pt idx="1064">
                  <c:v>146.702</c:v>
                </c:pt>
                <c:pt idx="1065">
                  <c:v>146.80199999999999</c:v>
                </c:pt>
                <c:pt idx="1066">
                  <c:v>146.90199999999999</c:v>
                </c:pt>
                <c:pt idx="1067">
                  <c:v>147</c:v>
                </c:pt>
                <c:pt idx="1068">
                  <c:v>147.00200000000001</c:v>
                </c:pt>
                <c:pt idx="1069">
                  <c:v>147.102</c:v>
                </c:pt>
                <c:pt idx="1070">
                  <c:v>147.202</c:v>
                </c:pt>
                <c:pt idx="1071">
                  <c:v>147.30199999999999</c:v>
                </c:pt>
                <c:pt idx="1072">
                  <c:v>147.40199999999999</c:v>
                </c:pt>
                <c:pt idx="1073">
                  <c:v>147.50200000000001</c:v>
                </c:pt>
                <c:pt idx="1074">
                  <c:v>147.602</c:v>
                </c:pt>
                <c:pt idx="1075">
                  <c:v>147.702</c:v>
                </c:pt>
                <c:pt idx="1076">
                  <c:v>147.80199999999999</c:v>
                </c:pt>
                <c:pt idx="1077">
                  <c:v>147.90199999999999</c:v>
                </c:pt>
                <c:pt idx="1078">
                  <c:v>148</c:v>
                </c:pt>
                <c:pt idx="1079">
                  <c:v>148.00200000000001</c:v>
                </c:pt>
                <c:pt idx="1080">
                  <c:v>148.102</c:v>
                </c:pt>
                <c:pt idx="1081">
                  <c:v>148.202</c:v>
                </c:pt>
                <c:pt idx="1082">
                  <c:v>148.30199999999999</c:v>
                </c:pt>
                <c:pt idx="1083">
                  <c:v>148.40199999999999</c:v>
                </c:pt>
                <c:pt idx="1084">
                  <c:v>148.50200000000001</c:v>
                </c:pt>
                <c:pt idx="1085">
                  <c:v>148.602</c:v>
                </c:pt>
                <c:pt idx="1086">
                  <c:v>148.702</c:v>
                </c:pt>
                <c:pt idx="1087">
                  <c:v>148.80199999999999</c:v>
                </c:pt>
                <c:pt idx="1088">
                  <c:v>148.90199999999999</c:v>
                </c:pt>
                <c:pt idx="1089">
                  <c:v>149</c:v>
                </c:pt>
                <c:pt idx="1090">
                  <c:v>149.00200000000001</c:v>
                </c:pt>
                <c:pt idx="1091">
                  <c:v>149.102</c:v>
                </c:pt>
                <c:pt idx="1092">
                  <c:v>149.202</c:v>
                </c:pt>
                <c:pt idx="1093">
                  <c:v>149.30199999999999</c:v>
                </c:pt>
                <c:pt idx="1094">
                  <c:v>149.40199999999999</c:v>
                </c:pt>
                <c:pt idx="1095">
                  <c:v>149.50200000000001</c:v>
                </c:pt>
                <c:pt idx="1096">
                  <c:v>149.602</c:v>
                </c:pt>
                <c:pt idx="1097">
                  <c:v>149.702</c:v>
                </c:pt>
                <c:pt idx="1098">
                  <c:v>149.80199999999999</c:v>
                </c:pt>
                <c:pt idx="1099">
                  <c:v>149.90199999999999</c:v>
                </c:pt>
                <c:pt idx="1100">
                  <c:v>150</c:v>
                </c:pt>
                <c:pt idx="1101">
                  <c:v>150.00200000000001</c:v>
                </c:pt>
                <c:pt idx="1102">
                  <c:v>150.102</c:v>
                </c:pt>
                <c:pt idx="1103">
                  <c:v>150.202</c:v>
                </c:pt>
                <c:pt idx="1104">
                  <c:v>150.30199999999999</c:v>
                </c:pt>
                <c:pt idx="1105">
                  <c:v>150.40199999999999</c:v>
                </c:pt>
                <c:pt idx="1106">
                  <c:v>150.50200000000001</c:v>
                </c:pt>
                <c:pt idx="1107">
                  <c:v>150.602</c:v>
                </c:pt>
                <c:pt idx="1108">
                  <c:v>150.702</c:v>
                </c:pt>
                <c:pt idx="1109">
                  <c:v>150.80199999999999</c:v>
                </c:pt>
                <c:pt idx="1110">
                  <c:v>150.90199999999999</c:v>
                </c:pt>
                <c:pt idx="1111">
                  <c:v>151</c:v>
                </c:pt>
                <c:pt idx="1112">
                  <c:v>151.00200000000001</c:v>
                </c:pt>
                <c:pt idx="1113">
                  <c:v>151.102</c:v>
                </c:pt>
                <c:pt idx="1114">
                  <c:v>151.202</c:v>
                </c:pt>
                <c:pt idx="1115">
                  <c:v>151.30199999999999</c:v>
                </c:pt>
                <c:pt idx="1116">
                  <c:v>151.40199999999999</c:v>
                </c:pt>
                <c:pt idx="1117">
                  <c:v>151.50200000000001</c:v>
                </c:pt>
                <c:pt idx="1118">
                  <c:v>151.602</c:v>
                </c:pt>
                <c:pt idx="1119">
                  <c:v>151.702</c:v>
                </c:pt>
                <c:pt idx="1120">
                  <c:v>151.80199999999999</c:v>
                </c:pt>
                <c:pt idx="1121">
                  <c:v>151.90199999999999</c:v>
                </c:pt>
                <c:pt idx="1122">
                  <c:v>152</c:v>
                </c:pt>
                <c:pt idx="1123">
                  <c:v>152.00200000000001</c:v>
                </c:pt>
                <c:pt idx="1124">
                  <c:v>152.102</c:v>
                </c:pt>
                <c:pt idx="1125">
                  <c:v>152.202</c:v>
                </c:pt>
                <c:pt idx="1126">
                  <c:v>152.30199999999999</c:v>
                </c:pt>
                <c:pt idx="1127">
                  <c:v>152.40199999999999</c:v>
                </c:pt>
                <c:pt idx="1128">
                  <c:v>152.50200000000001</c:v>
                </c:pt>
                <c:pt idx="1129">
                  <c:v>152.602</c:v>
                </c:pt>
                <c:pt idx="1130">
                  <c:v>152.702</c:v>
                </c:pt>
                <c:pt idx="1131">
                  <c:v>152.80199999999999</c:v>
                </c:pt>
                <c:pt idx="1132">
                  <c:v>152.90199999999999</c:v>
                </c:pt>
                <c:pt idx="1133">
                  <c:v>153</c:v>
                </c:pt>
                <c:pt idx="1134">
                  <c:v>153.00200000000001</c:v>
                </c:pt>
                <c:pt idx="1135">
                  <c:v>153.102</c:v>
                </c:pt>
                <c:pt idx="1136">
                  <c:v>153.202</c:v>
                </c:pt>
                <c:pt idx="1137">
                  <c:v>153.30199999999999</c:v>
                </c:pt>
                <c:pt idx="1138">
                  <c:v>153.40199999999999</c:v>
                </c:pt>
                <c:pt idx="1139">
                  <c:v>153.50200000000001</c:v>
                </c:pt>
                <c:pt idx="1140">
                  <c:v>153.602</c:v>
                </c:pt>
                <c:pt idx="1141">
                  <c:v>153.702</c:v>
                </c:pt>
                <c:pt idx="1142">
                  <c:v>153.80199999999999</c:v>
                </c:pt>
                <c:pt idx="1143">
                  <c:v>153.90199999999999</c:v>
                </c:pt>
                <c:pt idx="1144">
                  <c:v>154</c:v>
                </c:pt>
                <c:pt idx="1145">
                  <c:v>154.00200000000001</c:v>
                </c:pt>
                <c:pt idx="1146">
                  <c:v>154.102</c:v>
                </c:pt>
                <c:pt idx="1147">
                  <c:v>154.202</c:v>
                </c:pt>
                <c:pt idx="1148">
                  <c:v>154.30199999999999</c:v>
                </c:pt>
                <c:pt idx="1149">
                  <c:v>154.40199999999999</c:v>
                </c:pt>
                <c:pt idx="1150">
                  <c:v>154.50200000000001</c:v>
                </c:pt>
                <c:pt idx="1151">
                  <c:v>154.602</c:v>
                </c:pt>
                <c:pt idx="1152">
                  <c:v>154.702</c:v>
                </c:pt>
                <c:pt idx="1153">
                  <c:v>154.80199999999999</c:v>
                </c:pt>
                <c:pt idx="1154">
                  <c:v>154.90199999999999</c:v>
                </c:pt>
                <c:pt idx="1155">
                  <c:v>155</c:v>
                </c:pt>
                <c:pt idx="1156">
                  <c:v>155.00200000000001</c:v>
                </c:pt>
                <c:pt idx="1157">
                  <c:v>155.102</c:v>
                </c:pt>
                <c:pt idx="1158">
                  <c:v>155.202</c:v>
                </c:pt>
                <c:pt idx="1159">
                  <c:v>155.30199999999999</c:v>
                </c:pt>
                <c:pt idx="1160">
                  <c:v>155.40199999999999</c:v>
                </c:pt>
                <c:pt idx="1161">
                  <c:v>155.50200000000001</c:v>
                </c:pt>
                <c:pt idx="1162">
                  <c:v>155.602</c:v>
                </c:pt>
                <c:pt idx="1163">
                  <c:v>155.702</c:v>
                </c:pt>
                <c:pt idx="1164">
                  <c:v>155.80199999999999</c:v>
                </c:pt>
                <c:pt idx="1165">
                  <c:v>155.90199999999999</c:v>
                </c:pt>
                <c:pt idx="1166">
                  <c:v>156</c:v>
                </c:pt>
                <c:pt idx="1167">
                  <c:v>156.00200000000001</c:v>
                </c:pt>
                <c:pt idx="1168">
                  <c:v>156.102</c:v>
                </c:pt>
                <c:pt idx="1169">
                  <c:v>156.202</c:v>
                </c:pt>
                <c:pt idx="1170">
                  <c:v>156.30199999999999</c:v>
                </c:pt>
                <c:pt idx="1171">
                  <c:v>156.40199999999999</c:v>
                </c:pt>
                <c:pt idx="1172">
                  <c:v>156.50200000000001</c:v>
                </c:pt>
                <c:pt idx="1173">
                  <c:v>156.602</c:v>
                </c:pt>
                <c:pt idx="1174">
                  <c:v>156.702</c:v>
                </c:pt>
                <c:pt idx="1175">
                  <c:v>156.80199999999999</c:v>
                </c:pt>
                <c:pt idx="1176">
                  <c:v>156.90199999999999</c:v>
                </c:pt>
                <c:pt idx="1177">
                  <c:v>157</c:v>
                </c:pt>
                <c:pt idx="1178">
                  <c:v>157.00200000000001</c:v>
                </c:pt>
                <c:pt idx="1179">
                  <c:v>157.102</c:v>
                </c:pt>
                <c:pt idx="1180">
                  <c:v>157.202</c:v>
                </c:pt>
                <c:pt idx="1181">
                  <c:v>157.30199999999999</c:v>
                </c:pt>
                <c:pt idx="1182">
                  <c:v>157.40199999999999</c:v>
                </c:pt>
                <c:pt idx="1183">
                  <c:v>157.50200000000001</c:v>
                </c:pt>
                <c:pt idx="1184">
                  <c:v>157.602</c:v>
                </c:pt>
                <c:pt idx="1185">
                  <c:v>157.702</c:v>
                </c:pt>
                <c:pt idx="1186">
                  <c:v>157.80199999999999</c:v>
                </c:pt>
                <c:pt idx="1187">
                  <c:v>157.90199999999999</c:v>
                </c:pt>
                <c:pt idx="1188">
                  <c:v>158</c:v>
                </c:pt>
                <c:pt idx="1189">
                  <c:v>158.00200000000001</c:v>
                </c:pt>
                <c:pt idx="1190">
                  <c:v>158.102</c:v>
                </c:pt>
                <c:pt idx="1191">
                  <c:v>158.202</c:v>
                </c:pt>
                <c:pt idx="1192">
                  <c:v>158.30199999999999</c:v>
                </c:pt>
                <c:pt idx="1193">
                  <c:v>158.40199999999999</c:v>
                </c:pt>
                <c:pt idx="1194">
                  <c:v>158.50200000000001</c:v>
                </c:pt>
                <c:pt idx="1195">
                  <c:v>158.602</c:v>
                </c:pt>
                <c:pt idx="1196">
                  <c:v>158.702</c:v>
                </c:pt>
                <c:pt idx="1197">
                  <c:v>158.80199999999999</c:v>
                </c:pt>
                <c:pt idx="1198">
                  <c:v>158.90199999999999</c:v>
                </c:pt>
                <c:pt idx="1199">
                  <c:v>159</c:v>
                </c:pt>
                <c:pt idx="1200">
                  <c:v>159.00200000000001</c:v>
                </c:pt>
                <c:pt idx="1201">
                  <c:v>159.102</c:v>
                </c:pt>
                <c:pt idx="1202">
                  <c:v>159.202</c:v>
                </c:pt>
                <c:pt idx="1203">
                  <c:v>159.30199999999999</c:v>
                </c:pt>
                <c:pt idx="1204">
                  <c:v>159.40199999999999</c:v>
                </c:pt>
                <c:pt idx="1205">
                  <c:v>159.50200000000001</c:v>
                </c:pt>
                <c:pt idx="1206">
                  <c:v>159.602</c:v>
                </c:pt>
                <c:pt idx="1207">
                  <c:v>159.702</c:v>
                </c:pt>
                <c:pt idx="1208">
                  <c:v>159.80199999999999</c:v>
                </c:pt>
                <c:pt idx="1209">
                  <c:v>159.90199999999999</c:v>
                </c:pt>
                <c:pt idx="1210">
                  <c:v>160</c:v>
                </c:pt>
                <c:pt idx="1211">
                  <c:v>160.00200000000001</c:v>
                </c:pt>
                <c:pt idx="1212">
                  <c:v>160.102</c:v>
                </c:pt>
                <c:pt idx="1213">
                  <c:v>160.202</c:v>
                </c:pt>
                <c:pt idx="1214">
                  <c:v>160.30199999999999</c:v>
                </c:pt>
                <c:pt idx="1215">
                  <c:v>160.40199999999999</c:v>
                </c:pt>
                <c:pt idx="1216">
                  <c:v>160.50200000000001</c:v>
                </c:pt>
                <c:pt idx="1217">
                  <c:v>160.602</c:v>
                </c:pt>
                <c:pt idx="1218">
                  <c:v>160.702</c:v>
                </c:pt>
                <c:pt idx="1219">
                  <c:v>160.80199999999999</c:v>
                </c:pt>
                <c:pt idx="1220">
                  <c:v>160.90199999999999</c:v>
                </c:pt>
                <c:pt idx="1221">
                  <c:v>161</c:v>
                </c:pt>
                <c:pt idx="1222">
                  <c:v>161.00200000000001</c:v>
                </c:pt>
                <c:pt idx="1223">
                  <c:v>161.102</c:v>
                </c:pt>
                <c:pt idx="1224">
                  <c:v>161.202</c:v>
                </c:pt>
                <c:pt idx="1225">
                  <c:v>161.30199999999999</c:v>
                </c:pt>
                <c:pt idx="1226">
                  <c:v>161.40199999999999</c:v>
                </c:pt>
                <c:pt idx="1227">
                  <c:v>161.50200000000001</c:v>
                </c:pt>
                <c:pt idx="1228">
                  <c:v>161.602</c:v>
                </c:pt>
                <c:pt idx="1229">
                  <c:v>161.702</c:v>
                </c:pt>
                <c:pt idx="1230">
                  <c:v>161.80199999999999</c:v>
                </c:pt>
                <c:pt idx="1231">
                  <c:v>161.90199999999999</c:v>
                </c:pt>
                <c:pt idx="1232">
                  <c:v>162</c:v>
                </c:pt>
                <c:pt idx="1233">
                  <c:v>162.00200000000001</c:v>
                </c:pt>
                <c:pt idx="1234">
                  <c:v>162.102</c:v>
                </c:pt>
                <c:pt idx="1235">
                  <c:v>162.202</c:v>
                </c:pt>
                <c:pt idx="1236">
                  <c:v>162.30199999999999</c:v>
                </c:pt>
                <c:pt idx="1237">
                  <c:v>162.40199999999999</c:v>
                </c:pt>
                <c:pt idx="1238">
                  <c:v>162.50200000000001</c:v>
                </c:pt>
                <c:pt idx="1239">
                  <c:v>162.602</c:v>
                </c:pt>
                <c:pt idx="1240">
                  <c:v>162.702</c:v>
                </c:pt>
                <c:pt idx="1241">
                  <c:v>162.80199999999999</c:v>
                </c:pt>
                <c:pt idx="1242">
                  <c:v>162.90199999999999</c:v>
                </c:pt>
                <c:pt idx="1243">
                  <c:v>163</c:v>
                </c:pt>
                <c:pt idx="1244">
                  <c:v>163.00200000000001</c:v>
                </c:pt>
                <c:pt idx="1245">
                  <c:v>163.102</c:v>
                </c:pt>
                <c:pt idx="1246">
                  <c:v>163.202</c:v>
                </c:pt>
                <c:pt idx="1247">
                  <c:v>163.30199999999999</c:v>
                </c:pt>
                <c:pt idx="1248">
                  <c:v>163.40199999999999</c:v>
                </c:pt>
                <c:pt idx="1249">
                  <c:v>163.50200000000001</c:v>
                </c:pt>
                <c:pt idx="1250">
                  <c:v>163.602</c:v>
                </c:pt>
                <c:pt idx="1251">
                  <c:v>163.702</c:v>
                </c:pt>
                <c:pt idx="1252">
                  <c:v>163.80199999999999</c:v>
                </c:pt>
                <c:pt idx="1253">
                  <c:v>163.90199999999999</c:v>
                </c:pt>
                <c:pt idx="1254">
                  <c:v>164</c:v>
                </c:pt>
                <c:pt idx="1255">
                  <c:v>164.00200000000001</c:v>
                </c:pt>
                <c:pt idx="1256">
                  <c:v>164.102</c:v>
                </c:pt>
                <c:pt idx="1257">
                  <c:v>164.202</c:v>
                </c:pt>
                <c:pt idx="1258">
                  <c:v>164.30199999999999</c:v>
                </c:pt>
                <c:pt idx="1259">
                  <c:v>164.40199999999999</c:v>
                </c:pt>
                <c:pt idx="1260">
                  <c:v>164.50200000000001</c:v>
                </c:pt>
                <c:pt idx="1261">
                  <c:v>164.602</c:v>
                </c:pt>
                <c:pt idx="1262">
                  <c:v>164.702</c:v>
                </c:pt>
                <c:pt idx="1263">
                  <c:v>164.80199999999999</c:v>
                </c:pt>
                <c:pt idx="1264">
                  <c:v>164.90199999999999</c:v>
                </c:pt>
                <c:pt idx="1265">
                  <c:v>165</c:v>
                </c:pt>
                <c:pt idx="1266">
                  <c:v>165.00200000000001</c:v>
                </c:pt>
                <c:pt idx="1267">
                  <c:v>165.102</c:v>
                </c:pt>
                <c:pt idx="1268">
                  <c:v>165.202</c:v>
                </c:pt>
                <c:pt idx="1269">
                  <c:v>165.30199999999999</c:v>
                </c:pt>
                <c:pt idx="1270">
                  <c:v>165.40199999999999</c:v>
                </c:pt>
                <c:pt idx="1271">
                  <c:v>165.50200000000001</c:v>
                </c:pt>
                <c:pt idx="1272">
                  <c:v>165.602</c:v>
                </c:pt>
                <c:pt idx="1273">
                  <c:v>165.702</c:v>
                </c:pt>
                <c:pt idx="1274">
                  <c:v>165.80199999999999</c:v>
                </c:pt>
                <c:pt idx="1275">
                  <c:v>165.90199999999999</c:v>
                </c:pt>
                <c:pt idx="1276">
                  <c:v>166</c:v>
                </c:pt>
                <c:pt idx="1277">
                  <c:v>166.00200000000001</c:v>
                </c:pt>
                <c:pt idx="1278">
                  <c:v>166.102</c:v>
                </c:pt>
                <c:pt idx="1279">
                  <c:v>166.202</c:v>
                </c:pt>
                <c:pt idx="1280">
                  <c:v>166.30199999999999</c:v>
                </c:pt>
                <c:pt idx="1281">
                  <c:v>166.40199999999999</c:v>
                </c:pt>
                <c:pt idx="1282">
                  <c:v>166.50200000000001</c:v>
                </c:pt>
                <c:pt idx="1283">
                  <c:v>166.602</c:v>
                </c:pt>
                <c:pt idx="1284">
                  <c:v>166.702</c:v>
                </c:pt>
                <c:pt idx="1285">
                  <c:v>166.80199999999999</c:v>
                </c:pt>
                <c:pt idx="1286">
                  <c:v>166.90199999999999</c:v>
                </c:pt>
                <c:pt idx="1287">
                  <c:v>167</c:v>
                </c:pt>
                <c:pt idx="1288">
                  <c:v>167.00200000000001</c:v>
                </c:pt>
                <c:pt idx="1289">
                  <c:v>167.102</c:v>
                </c:pt>
                <c:pt idx="1290">
                  <c:v>167.202</c:v>
                </c:pt>
                <c:pt idx="1291">
                  <c:v>167.30199999999999</c:v>
                </c:pt>
                <c:pt idx="1292">
                  <c:v>167.40199999999999</c:v>
                </c:pt>
                <c:pt idx="1293">
                  <c:v>167.50200000000001</c:v>
                </c:pt>
                <c:pt idx="1294">
                  <c:v>167.602</c:v>
                </c:pt>
                <c:pt idx="1295">
                  <c:v>167.702</c:v>
                </c:pt>
                <c:pt idx="1296">
                  <c:v>167.80199999999999</c:v>
                </c:pt>
                <c:pt idx="1297">
                  <c:v>167.90199999999999</c:v>
                </c:pt>
                <c:pt idx="1298">
                  <c:v>168</c:v>
                </c:pt>
                <c:pt idx="1299">
                  <c:v>168.00200000000001</c:v>
                </c:pt>
                <c:pt idx="1300">
                  <c:v>168.102</c:v>
                </c:pt>
                <c:pt idx="1301">
                  <c:v>168.202</c:v>
                </c:pt>
                <c:pt idx="1302">
                  <c:v>168.30199999999999</c:v>
                </c:pt>
                <c:pt idx="1303">
                  <c:v>168.40199999999999</c:v>
                </c:pt>
                <c:pt idx="1304">
                  <c:v>168.50200000000001</c:v>
                </c:pt>
                <c:pt idx="1305">
                  <c:v>168.602</c:v>
                </c:pt>
                <c:pt idx="1306">
                  <c:v>168.702</c:v>
                </c:pt>
                <c:pt idx="1307">
                  <c:v>168.80199999999999</c:v>
                </c:pt>
                <c:pt idx="1308">
                  <c:v>168.90199999999999</c:v>
                </c:pt>
                <c:pt idx="1309">
                  <c:v>169</c:v>
                </c:pt>
                <c:pt idx="1310">
                  <c:v>169.00200000000001</c:v>
                </c:pt>
                <c:pt idx="1311">
                  <c:v>169.102</c:v>
                </c:pt>
                <c:pt idx="1312">
                  <c:v>169.202</c:v>
                </c:pt>
                <c:pt idx="1313">
                  <c:v>169.30199999999999</c:v>
                </c:pt>
                <c:pt idx="1314">
                  <c:v>169.40199999999999</c:v>
                </c:pt>
                <c:pt idx="1315">
                  <c:v>169.50200000000001</c:v>
                </c:pt>
                <c:pt idx="1316">
                  <c:v>169.602</c:v>
                </c:pt>
                <c:pt idx="1317">
                  <c:v>169.702</c:v>
                </c:pt>
                <c:pt idx="1318">
                  <c:v>169.80199999999999</c:v>
                </c:pt>
                <c:pt idx="1319">
                  <c:v>169.90199999999999</c:v>
                </c:pt>
                <c:pt idx="1320">
                  <c:v>170</c:v>
                </c:pt>
                <c:pt idx="1321">
                  <c:v>170.00200000000001</c:v>
                </c:pt>
                <c:pt idx="1322">
                  <c:v>170.102</c:v>
                </c:pt>
                <c:pt idx="1323">
                  <c:v>170.202</c:v>
                </c:pt>
                <c:pt idx="1324">
                  <c:v>170.30199999999999</c:v>
                </c:pt>
                <c:pt idx="1325">
                  <c:v>170.40199999999999</c:v>
                </c:pt>
                <c:pt idx="1326">
                  <c:v>170.50200000000001</c:v>
                </c:pt>
                <c:pt idx="1327">
                  <c:v>170.602</c:v>
                </c:pt>
                <c:pt idx="1328">
                  <c:v>170.702</c:v>
                </c:pt>
                <c:pt idx="1329">
                  <c:v>170.80199999999999</c:v>
                </c:pt>
                <c:pt idx="1330">
                  <c:v>170.90199999999999</c:v>
                </c:pt>
                <c:pt idx="1331">
                  <c:v>171</c:v>
                </c:pt>
                <c:pt idx="1332">
                  <c:v>171.00200000000001</c:v>
                </c:pt>
                <c:pt idx="1333">
                  <c:v>171.102</c:v>
                </c:pt>
                <c:pt idx="1334">
                  <c:v>171.202</c:v>
                </c:pt>
                <c:pt idx="1335">
                  <c:v>171.30199999999999</c:v>
                </c:pt>
                <c:pt idx="1336">
                  <c:v>171.40199999999999</c:v>
                </c:pt>
                <c:pt idx="1337">
                  <c:v>171.50200000000001</c:v>
                </c:pt>
                <c:pt idx="1338">
                  <c:v>171.602</c:v>
                </c:pt>
                <c:pt idx="1339">
                  <c:v>171.702</c:v>
                </c:pt>
                <c:pt idx="1340">
                  <c:v>171.80199999999999</c:v>
                </c:pt>
                <c:pt idx="1341">
                  <c:v>171.90199999999999</c:v>
                </c:pt>
                <c:pt idx="1342">
                  <c:v>172</c:v>
                </c:pt>
                <c:pt idx="1343">
                  <c:v>172.00200000000001</c:v>
                </c:pt>
                <c:pt idx="1344">
                  <c:v>172.102</c:v>
                </c:pt>
                <c:pt idx="1345">
                  <c:v>172.202</c:v>
                </c:pt>
                <c:pt idx="1346">
                  <c:v>172.30199999999999</c:v>
                </c:pt>
                <c:pt idx="1347">
                  <c:v>172.40199999999999</c:v>
                </c:pt>
                <c:pt idx="1348">
                  <c:v>172.50200000000001</c:v>
                </c:pt>
                <c:pt idx="1349">
                  <c:v>172.602</c:v>
                </c:pt>
                <c:pt idx="1350">
                  <c:v>172.702</c:v>
                </c:pt>
                <c:pt idx="1351">
                  <c:v>172.80199999999999</c:v>
                </c:pt>
                <c:pt idx="1352">
                  <c:v>172.90199999999999</c:v>
                </c:pt>
                <c:pt idx="1353">
                  <c:v>173</c:v>
                </c:pt>
                <c:pt idx="1354">
                  <c:v>173.00200000000001</c:v>
                </c:pt>
                <c:pt idx="1355">
                  <c:v>173.102</c:v>
                </c:pt>
                <c:pt idx="1356">
                  <c:v>173.202</c:v>
                </c:pt>
                <c:pt idx="1357">
                  <c:v>173.30199999999999</c:v>
                </c:pt>
                <c:pt idx="1358">
                  <c:v>173.40199999999999</c:v>
                </c:pt>
                <c:pt idx="1359">
                  <c:v>173.50200000000001</c:v>
                </c:pt>
                <c:pt idx="1360">
                  <c:v>173.602</c:v>
                </c:pt>
                <c:pt idx="1361">
                  <c:v>173.702</c:v>
                </c:pt>
                <c:pt idx="1362">
                  <c:v>173.80199999999999</c:v>
                </c:pt>
                <c:pt idx="1363">
                  <c:v>173.90199999999999</c:v>
                </c:pt>
                <c:pt idx="1364">
                  <c:v>174</c:v>
                </c:pt>
                <c:pt idx="1365">
                  <c:v>174.00200000000001</c:v>
                </c:pt>
                <c:pt idx="1366">
                  <c:v>174.102</c:v>
                </c:pt>
                <c:pt idx="1367">
                  <c:v>174.202</c:v>
                </c:pt>
                <c:pt idx="1368">
                  <c:v>174.30199999999999</c:v>
                </c:pt>
                <c:pt idx="1369">
                  <c:v>174.40199999999999</c:v>
                </c:pt>
                <c:pt idx="1370">
                  <c:v>174.50200000000001</c:v>
                </c:pt>
                <c:pt idx="1371">
                  <c:v>174.602</c:v>
                </c:pt>
                <c:pt idx="1372">
                  <c:v>174.702</c:v>
                </c:pt>
                <c:pt idx="1373">
                  <c:v>174.80199999999999</c:v>
                </c:pt>
                <c:pt idx="1374">
                  <c:v>174.90199999999999</c:v>
                </c:pt>
                <c:pt idx="1375">
                  <c:v>175</c:v>
                </c:pt>
                <c:pt idx="1376">
                  <c:v>175.00200000000001</c:v>
                </c:pt>
                <c:pt idx="1377">
                  <c:v>175.102</c:v>
                </c:pt>
                <c:pt idx="1378">
                  <c:v>175.202</c:v>
                </c:pt>
                <c:pt idx="1379">
                  <c:v>175.30199999999999</c:v>
                </c:pt>
                <c:pt idx="1380">
                  <c:v>175.40199999999999</c:v>
                </c:pt>
                <c:pt idx="1381">
                  <c:v>175.50200000000001</c:v>
                </c:pt>
                <c:pt idx="1382">
                  <c:v>175.602</c:v>
                </c:pt>
                <c:pt idx="1383">
                  <c:v>175.702</c:v>
                </c:pt>
                <c:pt idx="1384">
                  <c:v>175.80199999999999</c:v>
                </c:pt>
                <c:pt idx="1385">
                  <c:v>175.90199999999999</c:v>
                </c:pt>
                <c:pt idx="1386">
                  <c:v>176</c:v>
                </c:pt>
                <c:pt idx="1387">
                  <c:v>176.00200000000001</c:v>
                </c:pt>
                <c:pt idx="1388">
                  <c:v>176.102</c:v>
                </c:pt>
                <c:pt idx="1389">
                  <c:v>176.202</c:v>
                </c:pt>
                <c:pt idx="1390">
                  <c:v>176.30199999999999</c:v>
                </c:pt>
                <c:pt idx="1391">
                  <c:v>176.40199999999999</c:v>
                </c:pt>
                <c:pt idx="1392">
                  <c:v>176.50200000000001</c:v>
                </c:pt>
                <c:pt idx="1393">
                  <c:v>176.602</c:v>
                </c:pt>
                <c:pt idx="1394">
                  <c:v>176.702</c:v>
                </c:pt>
                <c:pt idx="1395">
                  <c:v>176.80199999999999</c:v>
                </c:pt>
                <c:pt idx="1396">
                  <c:v>176.90199999999999</c:v>
                </c:pt>
                <c:pt idx="1397">
                  <c:v>177</c:v>
                </c:pt>
                <c:pt idx="1398">
                  <c:v>177.00200000000001</c:v>
                </c:pt>
                <c:pt idx="1399">
                  <c:v>177.102</c:v>
                </c:pt>
                <c:pt idx="1400">
                  <c:v>177.202</c:v>
                </c:pt>
                <c:pt idx="1401">
                  <c:v>177.30199999999999</c:v>
                </c:pt>
                <c:pt idx="1402">
                  <c:v>177.40199999999999</c:v>
                </c:pt>
                <c:pt idx="1403">
                  <c:v>177.50200000000001</c:v>
                </c:pt>
                <c:pt idx="1404">
                  <c:v>177.602</c:v>
                </c:pt>
                <c:pt idx="1405">
                  <c:v>177.702</c:v>
                </c:pt>
                <c:pt idx="1406">
                  <c:v>177.80199999999999</c:v>
                </c:pt>
                <c:pt idx="1407">
                  <c:v>177.90199999999999</c:v>
                </c:pt>
                <c:pt idx="1408">
                  <c:v>178</c:v>
                </c:pt>
                <c:pt idx="1409">
                  <c:v>178.00200000000001</c:v>
                </c:pt>
                <c:pt idx="1410">
                  <c:v>178.102</c:v>
                </c:pt>
                <c:pt idx="1411">
                  <c:v>178.202</c:v>
                </c:pt>
                <c:pt idx="1412">
                  <c:v>178.30199999999999</c:v>
                </c:pt>
                <c:pt idx="1413">
                  <c:v>178.40199999999999</c:v>
                </c:pt>
                <c:pt idx="1414">
                  <c:v>178.50200000000001</c:v>
                </c:pt>
                <c:pt idx="1415">
                  <c:v>178.602</c:v>
                </c:pt>
                <c:pt idx="1416">
                  <c:v>178.702</c:v>
                </c:pt>
                <c:pt idx="1417">
                  <c:v>178.80199999999999</c:v>
                </c:pt>
                <c:pt idx="1418">
                  <c:v>178.90199999999999</c:v>
                </c:pt>
                <c:pt idx="1419">
                  <c:v>179</c:v>
                </c:pt>
                <c:pt idx="1420">
                  <c:v>179.00200000000001</c:v>
                </c:pt>
                <c:pt idx="1421">
                  <c:v>179.102</c:v>
                </c:pt>
                <c:pt idx="1422">
                  <c:v>179.202</c:v>
                </c:pt>
                <c:pt idx="1423">
                  <c:v>179.30199999999999</c:v>
                </c:pt>
                <c:pt idx="1424">
                  <c:v>179.40199999999999</c:v>
                </c:pt>
                <c:pt idx="1425">
                  <c:v>179.50200000000001</c:v>
                </c:pt>
                <c:pt idx="1426">
                  <c:v>179.602</c:v>
                </c:pt>
                <c:pt idx="1427">
                  <c:v>179.702</c:v>
                </c:pt>
                <c:pt idx="1428">
                  <c:v>179.80199999999999</c:v>
                </c:pt>
                <c:pt idx="1429">
                  <c:v>179.90199999999999</c:v>
                </c:pt>
                <c:pt idx="1430">
                  <c:v>180</c:v>
                </c:pt>
                <c:pt idx="1431">
                  <c:v>180.00200000000001</c:v>
                </c:pt>
                <c:pt idx="1432">
                  <c:v>180.102</c:v>
                </c:pt>
                <c:pt idx="1433">
                  <c:v>180.202</c:v>
                </c:pt>
                <c:pt idx="1434">
                  <c:v>180.30199999999999</c:v>
                </c:pt>
                <c:pt idx="1435">
                  <c:v>180.40199999999999</c:v>
                </c:pt>
                <c:pt idx="1436">
                  <c:v>180.50200000000001</c:v>
                </c:pt>
                <c:pt idx="1437">
                  <c:v>180.602</c:v>
                </c:pt>
                <c:pt idx="1438">
                  <c:v>180.702</c:v>
                </c:pt>
                <c:pt idx="1439">
                  <c:v>180.80199999999999</c:v>
                </c:pt>
                <c:pt idx="1440">
                  <c:v>180.90199999999999</c:v>
                </c:pt>
                <c:pt idx="1441">
                  <c:v>181</c:v>
                </c:pt>
                <c:pt idx="1442">
                  <c:v>181.00200000000001</c:v>
                </c:pt>
                <c:pt idx="1443">
                  <c:v>181.102</c:v>
                </c:pt>
                <c:pt idx="1444">
                  <c:v>181.202</c:v>
                </c:pt>
                <c:pt idx="1445">
                  <c:v>181.30199999999999</c:v>
                </c:pt>
                <c:pt idx="1446">
                  <c:v>181.40199999999999</c:v>
                </c:pt>
                <c:pt idx="1447">
                  <c:v>181.50200000000001</c:v>
                </c:pt>
                <c:pt idx="1448">
                  <c:v>181.602</c:v>
                </c:pt>
                <c:pt idx="1449">
                  <c:v>181.702</c:v>
                </c:pt>
                <c:pt idx="1450">
                  <c:v>181.80199999999999</c:v>
                </c:pt>
                <c:pt idx="1451">
                  <c:v>181.90199999999999</c:v>
                </c:pt>
                <c:pt idx="1452">
                  <c:v>182</c:v>
                </c:pt>
                <c:pt idx="1453">
                  <c:v>182.00200000000001</c:v>
                </c:pt>
                <c:pt idx="1454">
                  <c:v>182.102</c:v>
                </c:pt>
                <c:pt idx="1455">
                  <c:v>182.202</c:v>
                </c:pt>
                <c:pt idx="1456">
                  <c:v>182.30199999999999</c:v>
                </c:pt>
                <c:pt idx="1457">
                  <c:v>182.40199999999999</c:v>
                </c:pt>
                <c:pt idx="1458">
                  <c:v>182.50200000000001</c:v>
                </c:pt>
                <c:pt idx="1459">
                  <c:v>182.602</c:v>
                </c:pt>
                <c:pt idx="1460">
                  <c:v>182.702</c:v>
                </c:pt>
                <c:pt idx="1461">
                  <c:v>182.80199999999999</c:v>
                </c:pt>
                <c:pt idx="1462">
                  <c:v>182.90199999999999</c:v>
                </c:pt>
                <c:pt idx="1463">
                  <c:v>183</c:v>
                </c:pt>
                <c:pt idx="1464">
                  <c:v>183.00200000000001</c:v>
                </c:pt>
                <c:pt idx="1465">
                  <c:v>183.102</c:v>
                </c:pt>
                <c:pt idx="1466">
                  <c:v>183.202</c:v>
                </c:pt>
                <c:pt idx="1467">
                  <c:v>183.30199999999999</c:v>
                </c:pt>
                <c:pt idx="1468">
                  <c:v>183.40199999999999</c:v>
                </c:pt>
                <c:pt idx="1469">
                  <c:v>183.50200000000001</c:v>
                </c:pt>
                <c:pt idx="1470">
                  <c:v>183.602</c:v>
                </c:pt>
                <c:pt idx="1471">
                  <c:v>183.702</c:v>
                </c:pt>
                <c:pt idx="1472">
                  <c:v>183.80199999999999</c:v>
                </c:pt>
                <c:pt idx="1473">
                  <c:v>183.90199999999999</c:v>
                </c:pt>
                <c:pt idx="1474">
                  <c:v>184</c:v>
                </c:pt>
                <c:pt idx="1475">
                  <c:v>184.00200000000001</c:v>
                </c:pt>
                <c:pt idx="1476">
                  <c:v>184.102</c:v>
                </c:pt>
                <c:pt idx="1477">
                  <c:v>184.202</c:v>
                </c:pt>
                <c:pt idx="1478">
                  <c:v>184.30199999999999</c:v>
                </c:pt>
                <c:pt idx="1479">
                  <c:v>184.40199999999999</c:v>
                </c:pt>
                <c:pt idx="1480">
                  <c:v>184.50200000000001</c:v>
                </c:pt>
                <c:pt idx="1481">
                  <c:v>184.602</c:v>
                </c:pt>
                <c:pt idx="1482">
                  <c:v>184.702</c:v>
                </c:pt>
                <c:pt idx="1483">
                  <c:v>184.80199999999999</c:v>
                </c:pt>
                <c:pt idx="1484">
                  <c:v>184.90199999999999</c:v>
                </c:pt>
                <c:pt idx="1485">
                  <c:v>185</c:v>
                </c:pt>
                <c:pt idx="1486">
                  <c:v>185.00200000000001</c:v>
                </c:pt>
                <c:pt idx="1487">
                  <c:v>185.102</c:v>
                </c:pt>
                <c:pt idx="1488">
                  <c:v>185.202</c:v>
                </c:pt>
                <c:pt idx="1489">
                  <c:v>185.30199999999999</c:v>
                </c:pt>
                <c:pt idx="1490">
                  <c:v>185.40199999999999</c:v>
                </c:pt>
                <c:pt idx="1491">
                  <c:v>185.50200000000001</c:v>
                </c:pt>
                <c:pt idx="1492">
                  <c:v>185.602</c:v>
                </c:pt>
                <c:pt idx="1493">
                  <c:v>185.702</c:v>
                </c:pt>
                <c:pt idx="1494">
                  <c:v>185.80199999999999</c:v>
                </c:pt>
                <c:pt idx="1495">
                  <c:v>185.90199999999999</c:v>
                </c:pt>
                <c:pt idx="1496">
                  <c:v>186</c:v>
                </c:pt>
                <c:pt idx="1497">
                  <c:v>186.00200000000001</c:v>
                </c:pt>
                <c:pt idx="1498">
                  <c:v>186.102</c:v>
                </c:pt>
                <c:pt idx="1499">
                  <c:v>186.202</c:v>
                </c:pt>
                <c:pt idx="1500">
                  <c:v>186.30199999999999</c:v>
                </c:pt>
                <c:pt idx="1501">
                  <c:v>186.40199999999999</c:v>
                </c:pt>
                <c:pt idx="1502">
                  <c:v>186.50200000000001</c:v>
                </c:pt>
                <c:pt idx="1503">
                  <c:v>186.602</c:v>
                </c:pt>
                <c:pt idx="1504">
                  <c:v>186.702</c:v>
                </c:pt>
                <c:pt idx="1505">
                  <c:v>186.80199999999999</c:v>
                </c:pt>
                <c:pt idx="1506">
                  <c:v>186.90199999999999</c:v>
                </c:pt>
                <c:pt idx="1507">
                  <c:v>187</c:v>
                </c:pt>
                <c:pt idx="1508">
                  <c:v>187.00200000000001</c:v>
                </c:pt>
                <c:pt idx="1509">
                  <c:v>187.102</c:v>
                </c:pt>
                <c:pt idx="1510">
                  <c:v>187.202</c:v>
                </c:pt>
                <c:pt idx="1511">
                  <c:v>187.30199999999999</c:v>
                </c:pt>
                <c:pt idx="1512">
                  <c:v>187.40199999999999</c:v>
                </c:pt>
                <c:pt idx="1513">
                  <c:v>187.50200000000001</c:v>
                </c:pt>
                <c:pt idx="1514">
                  <c:v>187.602</c:v>
                </c:pt>
                <c:pt idx="1515">
                  <c:v>187.702</c:v>
                </c:pt>
                <c:pt idx="1516">
                  <c:v>187.80199999999999</c:v>
                </c:pt>
                <c:pt idx="1517">
                  <c:v>187.90199999999999</c:v>
                </c:pt>
                <c:pt idx="1518">
                  <c:v>188</c:v>
                </c:pt>
                <c:pt idx="1519">
                  <c:v>188.00200000000001</c:v>
                </c:pt>
                <c:pt idx="1520">
                  <c:v>188.102</c:v>
                </c:pt>
                <c:pt idx="1521">
                  <c:v>188.202</c:v>
                </c:pt>
                <c:pt idx="1522">
                  <c:v>188.30199999999999</c:v>
                </c:pt>
                <c:pt idx="1523">
                  <c:v>188.40199999999999</c:v>
                </c:pt>
                <c:pt idx="1524">
                  <c:v>188.50200000000001</c:v>
                </c:pt>
                <c:pt idx="1525">
                  <c:v>188.602</c:v>
                </c:pt>
                <c:pt idx="1526">
                  <c:v>188.702</c:v>
                </c:pt>
                <c:pt idx="1527">
                  <c:v>188.80199999999999</c:v>
                </c:pt>
                <c:pt idx="1528">
                  <c:v>188.90199999999999</c:v>
                </c:pt>
                <c:pt idx="1529">
                  <c:v>189</c:v>
                </c:pt>
                <c:pt idx="1530">
                  <c:v>189.00200000000001</c:v>
                </c:pt>
                <c:pt idx="1531">
                  <c:v>189.102</c:v>
                </c:pt>
                <c:pt idx="1532">
                  <c:v>189.202</c:v>
                </c:pt>
                <c:pt idx="1533">
                  <c:v>189.30199999999999</c:v>
                </c:pt>
                <c:pt idx="1534">
                  <c:v>189.40199999999999</c:v>
                </c:pt>
                <c:pt idx="1535">
                  <c:v>189.50200000000001</c:v>
                </c:pt>
                <c:pt idx="1536">
                  <c:v>189.602</c:v>
                </c:pt>
                <c:pt idx="1537">
                  <c:v>189.702</c:v>
                </c:pt>
                <c:pt idx="1538">
                  <c:v>189.80199999999999</c:v>
                </c:pt>
                <c:pt idx="1539">
                  <c:v>189.90199999999999</c:v>
                </c:pt>
                <c:pt idx="1540">
                  <c:v>190</c:v>
                </c:pt>
                <c:pt idx="1541">
                  <c:v>190.00200000000001</c:v>
                </c:pt>
                <c:pt idx="1542">
                  <c:v>190.102</c:v>
                </c:pt>
                <c:pt idx="1543">
                  <c:v>190.202</c:v>
                </c:pt>
                <c:pt idx="1544">
                  <c:v>190.30199999999999</c:v>
                </c:pt>
                <c:pt idx="1545">
                  <c:v>190.40199999999999</c:v>
                </c:pt>
                <c:pt idx="1546">
                  <c:v>190.50200000000001</c:v>
                </c:pt>
                <c:pt idx="1547">
                  <c:v>190.602</c:v>
                </c:pt>
                <c:pt idx="1548">
                  <c:v>190.702</c:v>
                </c:pt>
                <c:pt idx="1549">
                  <c:v>190.80199999999999</c:v>
                </c:pt>
                <c:pt idx="1550">
                  <c:v>190.90199999999999</c:v>
                </c:pt>
                <c:pt idx="1551">
                  <c:v>191</c:v>
                </c:pt>
                <c:pt idx="1552">
                  <c:v>191.00200000000001</c:v>
                </c:pt>
                <c:pt idx="1553">
                  <c:v>191.102</c:v>
                </c:pt>
                <c:pt idx="1554">
                  <c:v>191.202</c:v>
                </c:pt>
                <c:pt idx="1555">
                  <c:v>191.30199999999999</c:v>
                </c:pt>
                <c:pt idx="1556">
                  <c:v>191.40199999999999</c:v>
                </c:pt>
                <c:pt idx="1557">
                  <c:v>191.50200000000001</c:v>
                </c:pt>
                <c:pt idx="1558">
                  <c:v>191.602</c:v>
                </c:pt>
                <c:pt idx="1559">
                  <c:v>191.702</c:v>
                </c:pt>
                <c:pt idx="1560">
                  <c:v>191.80199999999999</c:v>
                </c:pt>
                <c:pt idx="1561">
                  <c:v>191.90199999999999</c:v>
                </c:pt>
                <c:pt idx="1562">
                  <c:v>192</c:v>
                </c:pt>
                <c:pt idx="1563">
                  <c:v>192.00200000000001</c:v>
                </c:pt>
                <c:pt idx="1564">
                  <c:v>192.102</c:v>
                </c:pt>
                <c:pt idx="1565">
                  <c:v>192.202</c:v>
                </c:pt>
                <c:pt idx="1566">
                  <c:v>192.30199999999999</c:v>
                </c:pt>
                <c:pt idx="1567">
                  <c:v>192.40199999999999</c:v>
                </c:pt>
                <c:pt idx="1568">
                  <c:v>192.50200000000001</c:v>
                </c:pt>
                <c:pt idx="1569">
                  <c:v>192.602</c:v>
                </c:pt>
                <c:pt idx="1570">
                  <c:v>192.702</c:v>
                </c:pt>
                <c:pt idx="1571">
                  <c:v>192.80199999999999</c:v>
                </c:pt>
                <c:pt idx="1572">
                  <c:v>192.90199999999999</c:v>
                </c:pt>
                <c:pt idx="1573">
                  <c:v>193</c:v>
                </c:pt>
                <c:pt idx="1574">
                  <c:v>193.00200000000001</c:v>
                </c:pt>
                <c:pt idx="1575">
                  <c:v>193.102</c:v>
                </c:pt>
                <c:pt idx="1576">
                  <c:v>193.202</c:v>
                </c:pt>
                <c:pt idx="1577">
                  <c:v>193.30199999999999</c:v>
                </c:pt>
                <c:pt idx="1578">
                  <c:v>193.40199999999999</c:v>
                </c:pt>
                <c:pt idx="1579">
                  <c:v>193.50200000000001</c:v>
                </c:pt>
                <c:pt idx="1580">
                  <c:v>193.602</c:v>
                </c:pt>
                <c:pt idx="1581">
                  <c:v>193.702</c:v>
                </c:pt>
                <c:pt idx="1582">
                  <c:v>193.80199999999999</c:v>
                </c:pt>
                <c:pt idx="1583">
                  <c:v>193.90199999999999</c:v>
                </c:pt>
                <c:pt idx="1584">
                  <c:v>194</c:v>
                </c:pt>
                <c:pt idx="1585">
                  <c:v>194.00200000000001</c:v>
                </c:pt>
                <c:pt idx="1586">
                  <c:v>194.102</c:v>
                </c:pt>
                <c:pt idx="1587">
                  <c:v>194.202</c:v>
                </c:pt>
                <c:pt idx="1588">
                  <c:v>194.30199999999999</c:v>
                </c:pt>
                <c:pt idx="1589">
                  <c:v>194.40199999999999</c:v>
                </c:pt>
                <c:pt idx="1590">
                  <c:v>194.50200000000001</c:v>
                </c:pt>
                <c:pt idx="1591">
                  <c:v>194.602</c:v>
                </c:pt>
                <c:pt idx="1592">
                  <c:v>194.702</c:v>
                </c:pt>
                <c:pt idx="1593">
                  <c:v>194.80199999999999</c:v>
                </c:pt>
                <c:pt idx="1594">
                  <c:v>194.90199999999999</c:v>
                </c:pt>
                <c:pt idx="1595">
                  <c:v>195</c:v>
                </c:pt>
                <c:pt idx="1596">
                  <c:v>195.00200000000001</c:v>
                </c:pt>
                <c:pt idx="1597">
                  <c:v>195.102</c:v>
                </c:pt>
                <c:pt idx="1598">
                  <c:v>195.202</c:v>
                </c:pt>
                <c:pt idx="1599">
                  <c:v>195.30199999999999</c:v>
                </c:pt>
                <c:pt idx="1600">
                  <c:v>195.40199999999999</c:v>
                </c:pt>
                <c:pt idx="1601">
                  <c:v>195.50200000000001</c:v>
                </c:pt>
                <c:pt idx="1602">
                  <c:v>195.602</c:v>
                </c:pt>
                <c:pt idx="1603">
                  <c:v>195.702</c:v>
                </c:pt>
                <c:pt idx="1604">
                  <c:v>195.80199999999999</c:v>
                </c:pt>
                <c:pt idx="1605">
                  <c:v>195.90199999999999</c:v>
                </c:pt>
                <c:pt idx="1606">
                  <c:v>196</c:v>
                </c:pt>
                <c:pt idx="1607">
                  <c:v>196.00200000000001</c:v>
                </c:pt>
                <c:pt idx="1608">
                  <c:v>196.102</c:v>
                </c:pt>
                <c:pt idx="1609">
                  <c:v>196.202</c:v>
                </c:pt>
                <c:pt idx="1610">
                  <c:v>196.30199999999999</c:v>
                </c:pt>
                <c:pt idx="1611">
                  <c:v>196.40199999999999</c:v>
                </c:pt>
                <c:pt idx="1612">
                  <c:v>196.50200000000001</c:v>
                </c:pt>
                <c:pt idx="1613">
                  <c:v>196.602</c:v>
                </c:pt>
                <c:pt idx="1614">
                  <c:v>196.702</c:v>
                </c:pt>
                <c:pt idx="1615">
                  <c:v>196.80199999999999</c:v>
                </c:pt>
                <c:pt idx="1616">
                  <c:v>196.90199999999999</c:v>
                </c:pt>
                <c:pt idx="1617">
                  <c:v>197</c:v>
                </c:pt>
                <c:pt idx="1618">
                  <c:v>197.00200000000001</c:v>
                </c:pt>
                <c:pt idx="1619">
                  <c:v>197.102</c:v>
                </c:pt>
                <c:pt idx="1620">
                  <c:v>197.202</c:v>
                </c:pt>
                <c:pt idx="1621">
                  <c:v>197.30199999999999</c:v>
                </c:pt>
                <c:pt idx="1622">
                  <c:v>197.40199999999999</c:v>
                </c:pt>
                <c:pt idx="1623">
                  <c:v>197.50200000000001</c:v>
                </c:pt>
                <c:pt idx="1624">
                  <c:v>197.602</c:v>
                </c:pt>
                <c:pt idx="1625">
                  <c:v>197.702</c:v>
                </c:pt>
                <c:pt idx="1626">
                  <c:v>197.80199999999999</c:v>
                </c:pt>
                <c:pt idx="1627">
                  <c:v>197.90199999999999</c:v>
                </c:pt>
                <c:pt idx="1628">
                  <c:v>198</c:v>
                </c:pt>
                <c:pt idx="1629">
                  <c:v>198.00200000000001</c:v>
                </c:pt>
                <c:pt idx="1630">
                  <c:v>198.102</c:v>
                </c:pt>
                <c:pt idx="1631">
                  <c:v>198.202</c:v>
                </c:pt>
                <c:pt idx="1632">
                  <c:v>198.30199999999999</c:v>
                </c:pt>
                <c:pt idx="1633">
                  <c:v>198.40199999999999</c:v>
                </c:pt>
                <c:pt idx="1634">
                  <c:v>198.50200000000001</c:v>
                </c:pt>
                <c:pt idx="1635">
                  <c:v>198.602</c:v>
                </c:pt>
                <c:pt idx="1636">
                  <c:v>198.702</c:v>
                </c:pt>
                <c:pt idx="1637">
                  <c:v>198.80199999999999</c:v>
                </c:pt>
                <c:pt idx="1638">
                  <c:v>198.90199999999999</c:v>
                </c:pt>
                <c:pt idx="1639">
                  <c:v>199</c:v>
                </c:pt>
                <c:pt idx="1640">
                  <c:v>199.00200000000001</c:v>
                </c:pt>
                <c:pt idx="1641">
                  <c:v>199.102</c:v>
                </c:pt>
                <c:pt idx="1642">
                  <c:v>199.202</c:v>
                </c:pt>
                <c:pt idx="1643">
                  <c:v>199.30199999999999</c:v>
                </c:pt>
                <c:pt idx="1644">
                  <c:v>199.40199999999999</c:v>
                </c:pt>
                <c:pt idx="1645">
                  <c:v>199.50200000000001</c:v>
                </c:pt>
                <c:pt idx="1646">
                  <c:v>199.602</c:v>
                </c:pt>
                <c:pt idx="1647">
                  <c:v>199.702</c:v>
                </c:pt>
                <c:pt idx="1648">
                  <c:v>199.80199999999999</c:v>
                </c:pt>
                <c:pt idx="1649">
                  <c:v>199.90199999999999</c:v>
                </c:pt>
                <c:pt idx="1650">
                  <c:v>200</c:v>
                </c:pt>
                <c:pt idx="1651">
                  <c:v>200.00200000000001</c:v>
                </c:pt>
                <c:pt idx="1652">
                  <c:v>200.102</c:v>
                </c:pt>
                <c:pt idx="1653">
                  <c:v>200.202</c:v>
                </c:pt>
                <c:pt idx="1654">
                  <c:v>200.30199999999999</c:v>
                </c:pt>
                <c:pt idx="1655">
                  <c:v>200.40199999999999</c:v>
                </c:pt>
                <c:pt idx="1656">
                  <c:v>200.50200000000001</c:v>
                </c:pt>
                <c:pt idx="1657">
                  <c:v>200.602</c:v>
                </c:pt>
                <c:pt idx="1658">
                  <c:v>200.702</c:v>
                </c:pt>
                <c:pt idx="1659">
                  <c:v>200.80199999999999</c:v>
                </c:pt>
                <c:pt idx="1660">
                  <c:v>200.90199999999999</c:v>
                </c:pt>
                <c:pt idx="1661">
                  <c:v>201</c:v>
                </c:pt>
                <c:pt idx="1662">
                  <c:v>201.00200000000001</c:v>
                </c:pt>
                <c:pt idx="1663">
                  <c:v>201.102</c:v>
                </c:pt>
                <c:pt idx="1664">
                  <c:v>201.202</c:v>
                </c:pt>
                <c:pt idx="1665">
                  <c:v>201.30199999999999</c:v>
                </c:pt>
                <c:pt idx="1666">
                  <c:v>201.40199999999999</c:v>
                </c:pt>
                <c:pt idx="1667">
                  <c:v>201.50200000000001</c:v>
                </c:pt>
                <c:pt idx="1668">
                  <c:v>201.602</c:v>
                </c:pt>
                <c:pt idx="1669">
                  <c:v>201.702</c:v>
                </c:pt>
                <c:pt idx="1670">
                  <c:v>201.80199999999999</c:v>
                </c:pt>
                <c:pt idx="1671">
                  <c:v>201.90199999999999</c:v>
                </c:pt>
                <c:pt idx="1672">
                  <c:v>202</c:v>
                </c:pt>
                <c:pt idx="1673">
                  <c:v>202.00200000000001</c:v>
                </c:pt>
                <c:pt idx="1674">
                  <c:v>202.102</c:v>
                </c:pt>
                <c:pt idx="1675">
                  <c:v>202.202</c:v>
                </c:pt>
                <c:pt idx="1676">
                  <c:v>202.30199999999999</c:v>
                </c:pt>
                <c:pt idx="1677">
                  <c:v>202.40199999999999</c:v>
                </c:pt>
                <c:pt idx="1678">
                  <c:v>202.50200000000001</c:v>
                </c:pt>
                <c:pt idx="1679">
                  <c:v>202.602</c:v>
                </c:pt>
                <c:pt idx="1680">
                  <c:v>202.702</c:v>
                </c:pt>
                <c:pt idx="1681">
                  <c:v>202.80199999999999</c:v>
                </c:pt>
                <c:pt idx="1682">
                  <c:v>202.90199999999999</c:v>
                </c:pt>
                <c:pt idx="1683">
                  <c:v>203</c:v>
                </c:pt>
                <c:pt idx="1684">
                  <c:v>203.00200000000001</c:v>
                </c:pt>
                <c:pt idx="1685">
                  <c:v>203.102</c:v>
                </c:pt>
                <c:pt idx="1686">
                  <c:v>203.202</c:v>
                </c:pt>
                <c:pt idx="1687">
                  <c:v>203.30199999999999</c:v>
                </c:pt>
                <c:pt idx="1688">
                  <c:v>203.40199999999999</c:v>
                </c:pt>
                <c:pt idx="1689">
                  <c:v>203.50200000000001</c:v>
                </c:pt>
                <c:pt idx="1690">
                  <c:v>203.602</c:v>
                </c:pt>
                <c:pt idx="1691">
                  <c:v>203.702</c:v>
                </c:pt>
                <c:pt idx="1692">
                  <c:v>203.80199999999999</c:v>
                </c:pt>
                <c:pt idx="1693">
                  <c:v>203.90199999999999</c:v>
                </c:pt>
                <c:pt idx="1694">
                  <c:v>204</c:v>
                </c:pt>
                <c:pt idx="1695">
                  <c:v>204.00200000000001</c:v>
                </c:pt>
                <c:pt idx="1696">
                  <c:v>204.102</c:v>
                </c:pt>
                <c:pt idx="1697">
                  <c:v>204.202</c:v>
                </c:pt>
                <c:pt idx="1698">
                  <c:v>204.30199999999999</c:v>
                </c:pt>
                <c:pt idx="1699">
                  <c:v>204.40199999999999</c:v>
                </c:pt>
                <c:pt idx="1700">
                  <c:v>204.50200000000001</c:v>
                </c:pt>
                <c:pt idx="1701">
                  <c:v>204.602</c:v>
                </c:pt>
                <c:pt idx="1702">
                  <c:v>204.702</c:v>
                </c:pt>
                <c:pt idx="1703">
                  <c:v>204.80199999999999</c:v>
                </c:pt>
                <c:pt idx="1704">
                  <c:v>204.90199999999999</c:v>
                </c:pt>
                <c:pt idx="1705">
                  <c:v>205</c:v>
                </c:pt>
                <c:pt idx="1706">
                  <c:v>205.00200000000001</c:v>
                </c:pt>
                <c:pt idx="1707">
                  <c:v>205.102</c:v>
                </c:pt>
                <c:pt idx="1708">
                  <c:v>205.202</c:v>
                </c:pt>
                <c:pt idx="1709">
                  <c:v>205.30199999999999</c:v>
                </c:pt>
                <c:pt idx="1710">
                  <c:v>205.40199999999999</c:v>
                </c:pt>
                <c:pt idx="1711">
                  <c:v>205.50200000000001</c:v>
                </c:pt>
                <c:pt idx="1712">
                  <c:v>205.602</c:v>
                </c:pt>
                <c:pt idx="1713">
                  <c:v>205.702</c:v>
                </c:pt>
                <c:pt idx="1714">
                  <c:v>205.80199999999999</c:v>
                </c:pt>
                <c:pt idx="1715">
                  <c:v>205.90199999999999</c:v>
                </c:pt>
                <c:pt idx="1716">
                  <c:v>206</c:v>
                </c:pt>
                <c:pt idx="1717">
                  <c:v>206.00200000000001</c:v>
                </c:pt>
                <c:pt idx="1718">
                  <c:v>206.102</c:v>
                </c:pt>
                <c:pt idx="1719">
                  <c:v>206.202</c:v>
                </c:pt>
                <c:pt idx="1720">
                  <c:v>206.30199999999999</c:v>
                </c:pt>
                <c:pt idx="1721">
                  <c:v>206.40199999999999</c:v>
                </c:pt>
                <c:pt idx="1722">
                  <c:v>206.50200000000001</c:v>
                </c:pt>
                <c:pt idx="1723">
                  <c:v>206.602</c:v>
                </c:pt>
                <c:pt idx="1724">
                  <c:v>206.702</c:v>
                </c:pt>
                <c:pt idx="1725">
                  <c:v>206.80199999999999</c:v>
                </c:pt>
                <c:pt idx="1726">
                  <c:v>206.90199999999999</c:v>
                </c:pt>
                <c:pt idx="1727">
                  <c:v>207</c:v>
                </c:pt>
                <c:pt idx="1728">
                  <c:v>207.00200000000001</c:v>
                </c:pt>
                <c:pt idx="1729">
                  <c:v>207.102</c:v>
                </c:pt>
                <c:pt idx="1730">
                  <c:v>207.202</c:v>
                </c:pt>
                <c:pt idx="1731">
                  <c:v>207.30199999999999</c:v>
                </c:pt>
                <c:pt idx="1732">
                  <c:v>207.40199999999999</c:v>
                </c:pt>
                <c:pt idx="1733">
                  <c:v>207.50200000000001</c:v>
                </c:pt>
                <c:pt idx="1734">
                  <c:v>207.602</c:v>
                </c:pt>
                <c:pt idx="1735">
                  <c:v>207.702</c:v>
                </c:pt>
                <c:pt idx="1736">
                  <c:v>207.80199999999999</c:v>
                </c:pt>
                <c:pt idx="1737">
                  <c:v>207.90199999999999</c:v>
                </c:pt>
                <c:pt idx="1738">
                  <c:v>208</c:v>
                </c:pt>
                <c:pt idx="1739">
                  <c:v>208.00200000000001</c:v>
                </c:pt>
                <c:pt idx="1740">
                  <c:v>208.102</c:v>
                </c:pt>
                <c:pt idx="1741">
                  <c:v>208.202</c:v>
                </c:pt>
                <c:pt idx="1742">
                  <c:v>208.30199999999999</c:v>
                </c:pt>
                <c:pt idx="1743">
                  <c:v>208.40199999999999</c:v>
                </c:pt>
                <c:pt idx="1744">
                  <c:v>208.50200000000001</c:v>
                </c:pt>
                <c:pt idx="1745">
                  <c:v>208.602</c:v>
                </c:pt>
                <c:pt idx="1746">
                  <c:v>208.702</c:v>
                </c:pt>
                <c:pt idx="1747">
                  <c:v>208.80199999999999</c:v>
                </c:pt>
                <c:pt idx="1748">
                  <c:v>208.90199999999999</c:v>
                </c:pt>
                <c:pt idx="1749">
                  <c:v>209</c:v>
                </c:pt>
                <c:pt idx="1750">
                  <c:v>209.00200000000001</c:v>
                </c:pt>
                <c:pt idx="1751">
                  <c:v>209.102</c:v>
                </c:pt>
                <c:pt idx="1752">
                  <c:v>209.202</c:v>
                </c:pt>
                <c:pt idx="1753">
                  <c:v>209.30199999999999</c:v>
                </c:pt>
                <c:pt idx="1754">
                  <c:v>209.40199999999999</c:v>
                </c:pt>
                <c:pt idx="1755">
                  <c:v>209.50200000000001</c:v>
                </c:pt>
                <c:pt idx="1756">
                  <c:v>209.602</c:v>
                </c:pt>
                <c:pt idx="1757">
                  <c:v>209.702</c:v>
                </c:pt>
                <c:pt idx="1758">
                  <c:v>209.80199999999999</c:v>
                </c:pt>
                <c:pt idx="1759">
                  <c:v>209.90199999999999</c:v>
                </c:pt>
                <c:pt idx="1760">
                  <c:v>210</c:v>
                </c:pt>
                <c:pt idx="1761">
                  <c:v>210.00200000000001</c:v>
                </c:pt>
                <c:pt idx="1762">
                  <c:v>210.102</c:v>
                </c:pt>
                <c:pt idx="1763">
                  <c:v>210.202</c:v>
                </c:pt>
                <c:pt idx="1764">
                  <c:v>210.30199999999999</c:v>
                </c:pt>
                <c:pt idx="1765">
                  <c:v>210.40199999999999</c:v>
                </c:pt>
                <c:pt idx="1766">
                  <c:v>210.50200000000001</c:v>
                </c:pt>
                <c:pt idx="1767">
                  <c:v>210.602</c:v>
                </c:pt>
                <c:pt idx="1768">
                  <c:v>210.702</c:v>
                </c:pt>
                <c:pt idx="1769">
                  <c:v>210.80199999999999</c:v>
                </c:pt>
                <c:pt idx="1770">
                  <c:v>210.90199999999999</c:v>
                </c:pt>
                <c:pt idx="1771">
                  <c:v>211</c:v>
                </c:pt>
                <c:pt idx="1772">
                  <c:v>211.00200000000001</c:v>
                </c:pt>
                <c:pt idx="1773">
                  <c:v>211.102</c:v>
                </c:pt>
                <c:pt idx="1774">
                  <c:v>211.202</c:v>
                </c:pt>
                <c:pt idx="1775">
                  <c:v>211.30199999999999</c:v>
                </c:pt>
                <c:pt idx="1776">
                  <c:v>211.40199999999999</c:v>
                </c:pt>
                <c:pt idx="1777">
                  <c:v>211.50200000000001</c:v>
                </c:pt>
                <c:pt idx="1778">
                  <c:v>211.602</c:v>
                </c:pt>
                <c:pt idx="1779">
                  <c:v>211.702</c:v>
                </c:pt>
                <c:pt idx="1780">
                  <c:v>211.80199999999999</c:v>
                </c:pt>
                <c:pt idx="1781">
                  <c:v>211.90199999999999</c:v>
                </c:pt>
                <c:pt idx="1782">
                  <c:v>212</c:v>
                </c:pt>
                <c:pt idx="1783">
                  <c:v>212.00200000000001</c:v>
                </c:pt>
                <c:pt idx="1784">
                  <c:v>212.102</c:v>
                </c:pt>
                <c:pt idx="1785">
                  <c:v>212.202</c:v>
                </c:pt>
                <c:pt idx="1786">
                  <c:v>212.30199999999999</c:v>
                </c:pt>
                <c:pt idx="1787">
                  <c:v>212.40199999999999</c:v>
                </c:pt>
                <c:pt idx="1788">
                  <c:v>212.50200000000001</c:v>
                </c:pt>
                <c:pt idx="1789">
                  <c:v>212.602</c:v>
                </c:pt>
                <c:pt idx="1790">
                  <c:v>212.702</c:v>
                </c:pt>
                <c:pt idx="1791">
                  <c:v>212.80199999999999</c:v>
                </c:pt>
                <c:pt idx="1792">
                  <c:v>212.90199999999999</c:v>
                </c:pt>
                <c:pt idx="1793">
                  <c:v>213</c:v>
                </c:pt>
                <c:pt idx="1794">
                  <c:v>213.00200000000001</c:v>
                </c:pt>
                <c:pt idx="1795">
                  <c:v>213.102</c:v>
                </c:pt>
                <c:pt idx="1796">
                  <c:v>213.202</c:v>
                </c:pt>
                <c:pt idx="1797">
                  <c:v>213.30199999999999</c:v>
                </c:pt>
                <c:pt idx="1798">
                  <c:v>213.40199999999999</c:v>
                </c:pt>
                <c:pt idx="1799">
                  <c:v>213.50200000000001</c:v>
                </c:pt>
                <c:pt idx="1800">
                  <c:v>213.602</c:v>
                </c:pt>
                <c:pt idx="1801">
                  <c:v>213.702</c:v>
                </c:pt>
                <c:pt idx="1802">
                  <c:v>213.80199999999999</c:v>
                </c:pt>
                <c:pt idx="1803">
                  <c:v>213.90199999999999</c:v>
                </c:pt>
                <c:pt idx="1804">
                  <c:v>214</c:v>
                </c:pt>
                <c:pt idx="1805">
                  <c:v>214.00200000000001</c:v>
                </c:pt>
                <c:pt idx="1806">
                  <c:v>214.102</c:v>
                </c:pt>
                <c:pt idx="1807">
                  <c:v>214.202</c:v>
                </c:pt>
                <c:pt idx="1808">
                  <c:v>214.30199999999999</c:v>
                </c:pt>
                <c:pt idx="1809">
                  <c:v>214.40199999999999</c:v>
                </c:pt>
                <c:pt idx="1810">
                  <c:v>214.50200000000001</c:v>
                </c:pt>
                <c:pt idx="1811">
                  <c:v>214.602</c:v>
                </c:pt>
                <c:pt idx="1812">
                  <c:v>214.702</c:v>
                </c:pt>
                <c:pt idx="1813">
                  <c:v>214.80199999999999</c:v>
                </c:pt>
                <c:pt idx="1814">
                  <c:v>214.90199999999999</c:v>
                </c:pt>
                <c:pt idx="1815">
                  <c:v>215</c:v>
                </c:pt>
                <c:pt idx="1816">
                  <c:v>215.00200000000001</c:v>
                </c:pt>
                <c:pt idx="1817">
                  <c:v>215.102</c:v>
                </c:pt>
                <c:pt idx="1818">
                  <c:v>215.202</c:v>
                </c:pt>
                <c:pt idx="1819">
                  <c:v>215.30199999999999</c:v>
                </c:pt>
                <c:pt idx="1820">
                  <c:v>215.40199999999999</c:v>
                </c:pt>
                <c:pt idx="1821">
                  <c:v>215.50200000000001</c:v>
                </c:pt>
                <c:pt idx="1822">
                  <c:v>215.602</c:v>
                </c:pt>
                <c:pt idx="1823">
                  <c:v>215.702</c:v>
                </c:pt>
                <c:pt idx="1824">
                  <c:v>215.80199999999999</c:v>
                </c:pt>
                <c:pt idx="1825">
                  <c:v>215.90199999999999</c:v>
                </c:pt>
                <c:pt idx="1826">
                  <c:v>216</c:v>
                </c:pt>
                <c:pt idx="1827">
                  <c:v>216.00200000000001</c:v>
                </c:pt>
                <c:pt idx="1828">
                  <c:v>216.102</c:v>
                </c:pt>
                <c:pt idx="1829">
                  <c:v>216.202</c:v>
                </c:pt>
                <c:pt idx="1830">
                  <c:v>216.30199999999999</c:v>
                </c:pt>
                <c:pt idx="1831">
                  <c:v>216.40199999999999</c:v>
                </c:pt>
                <c:pt idx="1832">
                  <c:v>216.50200000000001</c:v>
                </c:pt>
                <c:pt idx="1833">
                  <c:v>216.602</c:v>
                </c:pt>
                <c:pt idx="1834">
                  <c:v>216.702</c:v>
                </c:pt>
                <c:pt idx="1835">
                  <c:v>216.80199999999999</c:v>
                </c:pt>
                <c:pt idx="1836">
                  <c:v>216.90199999999999</c:v>
                </c:pt>
                <c:pt idx="1837">
                  <c:v>217</c:v>
                </c:pt>
                <c:pt idx="1838">
                  <c:v>217.00200000000001</c:v>
                </c:pt>
                <c:pt idx="1839">
                  <c:v>217.102</c:v>
                </c:pt>
                <c:pt idx="1840">
                  <c:v>217.202</c:v>
                </c:pt>
                <c:pt idx="1841">
                  <c:v>217.30199999999999</c:v>
                </c:pt>
                <c:pt idx="1842">
                  <c:v>217.40199999999999</c:v>
                </c:pt>
                <c:pt idx="1843">
                  <c:v>217.50200000000001</c:v>
                </c:pt>
                <c:pt idx="1844">
                  <c:v>217.602</c:v>
                </c:pt>
                <c:pt idx="1845">
                  <c:v>217.702</c:v>
                </c:pt>
                <c:pt idx="1846">
                  <c:v>217.80199999999999</c:v>
                </c:pt>
                <c:pt idx="1847">
                  <c:v>217.90199999999999</c:v>
                </c:pt>
                <c:pt idx="1848">
                  <c:v>218</c:v>
                </c:pt>
                <c:pt idx="1849">
                  <c:v>218.00200000000001</c:v>
                </c:pt>
                <c:pt idx="1850">
                  <c:v>218.102</c:v>
                </c:pt>
                <c:pt idx="1851">
                  <c:v>218.202</c:v>
                </c:pt>
                <c:pt idx="1852">
                  <c:v>218.30199999999999</c:v>
                </c:pt>
                <c:pt idx="1853">
                  <c:v>218.40199999999999</c:v>
                </c:pt>
                <c:pt idx="1854">
                  <c:v>218.50200000000001</c:v>
                </c:pt>
                <c:pt idx="1855">
                  <c:v>218.602</c:v>
                </c:pt>
                <c:pt idx="1856">
                  <c:v>218.702</c:v>
                </c:pt>
                <c:pt idx="1857">
                  <c:v>218.80199999999999</c:v>
                </c:pt>
                <c:pt idx="1858">
                  <c:v>218.90199999999999</c:v>
                </c:pt>
                <c:pt idx="1859">
                  <c:v>219</c:v>
                </c:pt>
                <c:pt idx="1860">
                  <c:v>219.00200000000001</c:v>
                </c:pt>
                <c:pt idx="1861">
                  <c:v>219.102</c:v>
                </c:pt>
                <c:pt idx="1862">
                  <c:v>219.202</c:v>
                </c:pt>
                <c:pt idx="1863">
                  <c:v>219.30199999999999</c:v>
                </c:pt>
                <c:pt idx="1864">
                  <c:v>219.40199999999999</c:v>
                </c:pt>
                <c:pt idx="1865">
                  <c:v>219.50200000000001</c:v>
                </c:pt>
                <c:pt idx="1866">
                  <c:v>219.602</c:v>
                </c:pt>
                <c:pt idx="1867">
                  <c:v>219.702</c:v>
                </c:pt>
                <c:pt idx="1868">
                  <c:v>219.80199999999999</c:v>
                </c:pt>
                <c:pt idx="1869">
                  <c:v>219.90199999999999</c:v>
                </c:pt>
                <c:pt idx="1870">
                  <c:v>220</c:v>
                </c:pt>
                <c:pt idx="1871">
                  <c:v>220.00200000000001</c:v>
                </c:pt>
                <c:pt idx="1872">
                  <c:v>220.102</c:v>
                </c:pt>
                <c:pt idx="1873">
                  <c:v>220.202</c:v>
                </c:pt>
                <c:pt idx="1874">
                  <c:v>220.30199999999999</c:v>
                </c:pt>
                <c:pt idx="1875">
                  <c:v>220.40199999999999</c:v>
                </c:pt>
                <c:pt idx="1876">
                  <c:v>220.50200000000001</c:v>
                </c:pt>
                <c:pt idx="1877">
                  <c:v>220.602</c:v>
                </c:pt>
                <c:pt idx="1878">
                  <c:v>220.702</c:v>
                </c:pt>
                <c:pt idx="1879">
                  <c:v>220.80199999999999</c:v>
                </c:pt>
                <c:pt idx="1880">
                  <c:v>220.90199999999999</c:v>
                </c:pt>
                <c:pt idx="1881">
                  <c:v>221</c:v>
                </c:pt>
                <c:pt idx="1882">
                  <c:v>221.00200000000001</c:v>
                </c:pt>
                <c:pt idx="1883">
                  <c:v>221.102</c:v>
                </c:pt>
                <c:pt idx="1884">
                  <c:v>221.202</c:v>
                </c:pt>
                <c:pt idx="1885">
                  <c:v>221.30199999999999</c:v>
                </c:pt>
                <c:pt idx="1886">
                  <c:v>221.40199999999999</c:v>
                </c:pt>
                <c:pt idx="1887">
                  <c:v>221.50200000000001</c:v>
                </c:pt>
                <c:pt idx="1888">
                  <c:v>221.602</c:v>
                </c:pt>
                <c:pt idx="1889">
                  <c:v>221.702</c:v>
                </c:pt>
                <c:pt idx="1890">
                  <c:v>221.80199999999999</c:v>
                </c:pt>
                <c:pt idx="1891">
                  <c:v>221.90199999999999</c:v>
                </c:pt>
                <c:pt idx="1892">
                  <c:v>222</c:v>
                </c:pt>
                <c:pt idx="1893">
                  <c:v>222.00200000000001</c:v>
                </c:pt>
                <c:pt idx="1894">
                  <c:v>222.102</c:v>
                </c:pt>
                <c:pt idx="1895">
                  <c:v>222.202</c:v>
                </c:pt>
                <c:pt idx="1896">
                  <c:v>222.30199999999999</c:v>
                </c:pt>
                <c:pt idx="1897">
                  <c:v>222.40199999999999</c:v>
                </c:pt>
                <c:pt idx="1898">
                  <c:v>222.50200000000001</c:v>
                </c:pt>
                <c:pt idx="1899">
                  <c:v>222.602</c:v>
                </c:pt>
                <c:pt idx="1900">
                  <c:v>222.702</c:v>
                </c:pt>
                <c:pt idx="1901">
                  <c:v>222.80199999999999</c:v>
                </c:pt>
                <c:pt idx="1902">
                  <c:v>222.90199999999999</c:v>
                </c:pt>
                <c:pt idx="1903">
                  <c:v>223</c:v>
                </c:pt>
                <c:pt idx="1904">
                  <c:v>223.00200000000001</c:v>
                </c:pt>
                <c:pt idx="1905">
                  <c:v>223.102</c:v>
                </c:pt>
                <c:pt idx="1906">
                  <c:v>223.202</c:v>
                </c:pt>
                <c:pt idx="1907">
                  <c:v>223.30199999999999</c:v>
                </c:pt>
                <c:pt idx="1908">
                  <c:v>223.40199999999999</c:v>
                </c:pt>
                <c:pt idx="1909">
                  <c:v>223.50200000000001</c:v>
                </c:pt>
                <c:pt idx="1910">
                  <c:v>223.602</c:v>
                </c:pt>
                <c:pt idx="1911">
                  <c:v>223.702</c:v>
                </c:pt>
                <c:pt idx="1912">
                  <c:v>223.80199999999999</c:v>
                </c:pt>
                <c:pt idx="1913">
                  <c:v>223.90199999999999</c:v>
                </c:pt>
                <c:pt idx="1914">
                  <c:v>224</c:v>
                </c:pt>
                <c:pt idx="1915">
                  <c:v>224.00200000000001</c:v>
                </c:pt>
                <c:pt idx="1916">
                  <c:v>224.102</c:v>
                </c:pt>
                <c:pt idx="1917">
                  <c:v>224.202</c:v>
                </c:pt>
                <c:pt idx="1918">
                  <c:v>224.30199999999999</c:v>
                </c:pt>
                <c:pt idx="1919">
                  <c:v>224.40199999999999</c:v>
                </c:pt>
                <c:pt idx="1920">
                  <c:v>224.50200000000001</c:v>
                </c:pt>
                <c:pt idx="1921">
                  <c:v>224.602</c:v>
                </c:pt>
                <c:pt idx="1922">
                  <c:v>224.702</c:v>
                </c:pt>
                <c:pt idx="1923">
                  <c:v>224.80199999999999</c:v>
                </c:pt>
                <c:pt idx="1924">
                  <c:v>224.90199999999999</c:v>
                </c:pt>
                <c:pt idx="1925">
                  <c:v>225</c:v>
                </c:pt>
                <c:pt idx="1926">
                  <c:v>225.00200000000001</c:v>
                </c:pt>
                <c:pt idx="1927">
                  <c:v>225.102</c:v>
                </c:pt>
                <c:pt idx="1928">
                  <c:v>225.202</c:v>
                </c:pt>
                <c:pt idx="1929">
                  <c:v>225.30199999999999</c:v>
                </c:pt>
                <c:pt idx="1930">
                  <c:v>225.40199999999999</c:v>
                </c:pt>
                <c:pt idx="1931">
                  <c:v>225.50200000000001</c:v>
                </c:pt>
                <c:pt idx="1932">
                  <c:v>225.602</c:v>
                </c:pt>
                <c:pt idx="1933">
                  <c:v>225.702</c:v>
                </c:pt>
                <c:pt idx="1934">
                  <c:v>225.80199999999999</c:v>
                </c:pt>
                <c:pt idx="1935">
                  <c:v>225.90199999999999</c:v>
                </c:pt>
                <c:pt idx="1936">
                  <c:v>226</c:v>
                </c:pt>
                <c:pt idx="1937">
                  <c:v>226.00200000000001</c:v>
                </c:pt>
                <c:pt idx="1938">
                  <c:v>226.102</c:v>
                </c:pt>
                <c:pt idx="1939">
                  <c:v>226.202</c:v>
                </c:pt>
                <c:pt idx="1940">
                  <c:v>226.30199999999999</c:v>
                </c:pt>
                <c:pt idx="1941">
                  <c:v>226.40199999999999</c:v>
                </c:pt>
                <c:pt idx="1942">
                  <c:v>226.50200000000001</c:v>
                </c:pt>
                <c:pt idx="1943">
                  <c:v>226.602</c:v>
                </c:pt>
                <c:pt idx="1944">
                  <c:v>226.702</c:v>
                </c:pt>
                <c:pt idx="1945">
                  <c:v>226.80199999999999</c:v>
                </c:pt>
                <c:pt idx="1946">
                  <c:v>226.90199999999999</c:v>
                </c:pt>
                <c:pt idx="1947">
                  <c:v>227</c:v>
                </c:pt>
                <c:pt idx="1948">
                  <c:v>227.00200000000001</c:v>
                </c:pt>
                <c:pt idx="1949">
                  <c:v>227.102</c:v>
                </c:pt>
                <c:pt idx="1950">
                  <c:v>227.202</c:v>
                </c:pt>
                <c:pt idx="1951">
                  <c:v>227.30199999999999</c:v>
                </c:pt>
                <c:pt idx="1952">
                  <c:v>227.40199999999999</c:v>
                </c:pt>
                <c:pt idx="1953">
                  <c:v>227.50200000000001</c:v>
                </c:pt>
                <c:pt idx="1954">
                  <c:v>227.602</c:v>
                </c:pt>
                <c:pt idx="1955">
                  <c:v>227.702</c:v>
                </c:pt>
                <c:pt idx="1956">
                  <c:v>227.80199999999999</c:v>
                </c:pt>
                <c:pt idx="1957">
                  <c:v>227.90199999999999</c:v>
                </c:pt>
                <c:pt idx="1958">
                  <c:v>228</c:v>
                </c:pt>
                <c:pt idx="1959">
                  <c:v>228.00200000000001</c:v>
                </c:pt>
                <c:pt idx="1960">
                  <c:v>228.102</c:v>
                </c:pt>
                <c:pt idx="1961">
                  <c:v>228.202</c:v>
                </c:pt>
                <c:pt idx="1962">
                  <c:v>228.30199999999999</c:v>
                </c:pt>
                <c:pt idx="1963">
                  <c:v>228.40199999999999</c:v>
                </c:pt>
                <c:pt idx="1964">
                  <c:v>228.50200000000001</c:v>
                </c:pt>
                <c:pt idx="1965">
                  <c:v>228.602</c:v>
                </c:pt>
                <c:pt idx="1966">
                  <c:v>228.702</c:v>
                </c:pt>
                <c:pt idx="1967">
                  <c:v>228.80199999999999</c:v>
                </c:pt>
                <c:pt idx="1968">
                  <c:v>228.90199999999999</c:v>
                </c:pt>
                <c:pt idx="1969">
                  <c:v>229</c:v>
                </c:pt>
                <c:pt idx="1970">
                  <c:v>229.00200000000001</c:v>
                </c:pt>
                <c:pt idx="1971">
                  <c:v>229.102</c:v>
                </c:pt>
                <c:pt idx="1972">
                  <c:v>229.202</c:v>
                </c:pt>
                <c:pt idx="1973">
                  <c:v>229.30199999999999</c:v>
                </c:pt>
                <c:pt idx="1974">
                  <c:v>229.40199999999999</c:v>
                </c:pt>
                <c:pt idx="1975">
                  <c:v>229.50200000000001</c:v>
                </c:pt>
                <c:pt idx="1976">
                  <c:v>229.602</c:v>
                </c:pt>
                <c:pt idx="1977">
                  <c:v>229.702</c:v>
                </c:pt>
                <c:pt idx="1978">
                  <c:v>229.80199999999999</c:v>
                </c:pt>
                <c:pt idx="1979">
                  <c:v>229.90199999999999</c:v>
                </c:pt>
                <c:pt idx="1980">
                  <c:v>230</c:v>
                </c:pt>
                <c:pt idx="1981">
                  <c:v>230.00200000000001</c:v>
                </c:pt>
                <c:pt idx="1982">
                  <c:v>230.102</c:v>
                </c:pt>
                <c:pt idx="1983">
                  <c:v>230.202</c:v>
                </c:pt>
                <c:pt idx="1984">
                  <c:v>230.30199999999999</c:v>
                </c:pt>
                <c:pt idx="1985">
                  <c:v>230.40199999999999</c:v>
                </c:pt>
                <c:pt idx="1986">
                  <c:v>230.50200000000001</c:v>
                </c:pt>
                <c:pt idx="1987">
                  <c:v>230.602</c:v>
                </c:pt>
                <c:pt idx="1988">
                  <c:v>230.702</c:v>
                </c:pt>
                <c:pt idx="1989">
                  <c:v>230.80199999999999</c:v>
                </c:pt>
                <c:pt idx="1990">
                  <c:v>230.90199999999999</c:v>
                </c:pt>
                <c:pt idx="1991">
                  <c:v>231</c:v>
                </c:pt>
                <c:pt idx="1992">
                  <c:v>231.00200000000001</c:v>
                </c:pt>
                <c:pt idx="1993">
                  <c:v>231.102</c:v>
                </c:pt>
                <c:pt idx="1994">
                  <c:v>231.202</c:v>
                </c:pt>
                <c:pt idx="1995">
                  <c:v>231.30199999999999</c:v>
                </c:pt>
                <c:pt idx="1996">
                  <c:v>231.40199999999999</c:v>
                </c:pt>
                <c:pt idx="1997">
                  <c:v>231.50200000000001</c:v>
                </c:pt>
                <c:pt idx="1998">
                  <c:v>231.602</c:v>
                </c:pt>
                <c:pt idx="1999">
                  <c:v>231.702</c:v>
                </c:pt>
                <c:pt idx="2000">
                  <c:v>231.80199999999999</c:v>
                </c:pt>
                <c:pt idx="2001">
                  <c:v>231.90199999999999</c:v>
                </c:pt>
                <c:pt idx="2002">
                  <c:v>232</c:v>
                </c:pt>
                <c:pt idx="2003">
                  <c:v>232.00200000000001</c:v>
                </c:pt>
                <c:pt idx="2004">
                  <c:v>232.102</c:v>
                </c:pt>
                <c:pt idx="2005">
                  <c:v>232.202</c:v>
                </c:pt>
                <c:pt idx="2006">
                  <c:v>232.30199999999999</c:v>
                </c:pt>
                <c:pt idx="2007">
                  <c:v>232.40199999999999</c:v>
                </c:pt>
                <c:pt idx="2008">
                  <c:v>232.50200000000001</c:v>
                </c:pt>
                <c:pt idx="2009">
                  <c:v>232.602</c:v>
                </c:pt>
                <c:pt idx="2010">
                  <c:v>232.702</c:v>
                </c:pt>
                <c:pt idx="2011">
                  <c:v>232.80199999999999</c:v>
                </c:pt>
                <c:pt idx="2012">
                  <c:v>232.90199999999999</c:v>
                </c:pt>
                <c:pt idx="2013">
                  <c:v>233</c:v>
                </c:pt>
                <c:pt idx="2014">
                  <c:v>233.00200000000001</c:v>
                </c:pt>
                <c:pt idx="2015">
                  <c:v>233.102</c:v>
                </c:pt>
                <c:pt idx="2016">
                  <c:v>233.202</c:v>
                </c:pt>
                <c:pt idx="2017">
                  <c:v>233.30199999999999</c:v>
                </c:pt>
                <c:pt idx="2018">
                  <c:v>233.40199999999999</c:v>
                </c:pt>
                <c:pt idx="2019">
                  <c:v>233.50200000000001</c:v>
                </c:pt>
                <c:pt idx="2020">
                  <c:v>233.602</c:v>
                </c:pt>
                <c:pt idx="2021">
                  <c:v>233.702</c:v>
                </c:pt>
                <c:pt idx="2022">
                  <c:v>233.80199999999999</c:v>
                </c:pt>
                <c:pt idx="2023">
                  <c:v>233.90199999999999</c:v>
                </c:pt>
                <c:pt idx="2024">
                  <c:v>234</c:v>
                </c:pt>
                <c:pt idx="2025">
                  <c:v>234.00200000000001</c:v>
                </c:pt>
                <c:pt idx="2026">
                  <c:v>234.102</c:v>
                </c:pt>
                <c:pt idx="2027">
                  <c:v>234.202</c:v>
                </c:pt>
                <c:pt idx="2028">
                  <c:v>234.30199999999999</c:v>
                </c:pt>
                <c:pt idx="2029">
                  <c:v>234.40199999999999</c:v>
                </c:pt>
                <c:pt idx="2030">
                  <c:v>234.50200000000001</c:v>
                </c:pt>
                <c:pt idx="2031">
                  <c:v>234.602</c:v>
                </c:pt>
                <c:pt idx="2032">
                  <c:v>234.702</c:v>
                </c:pt>
                <c:pt idx="2033">
                  <c:v>234.80199999999999</c:v>
                </c:pt>
                <c:pt idx="2034">
                  <c:v>234.90199999999999</c:v>
                </c:pt>
                <c:pt idx="2035">
                  <c:v>235</c:v>
                </c:pt>
                <c:pt idx="2036">
                  <c:v>235.00200000000001</c:v>
                </c:pt>
                <c:pt idx="2037">
                  <c:v>235.102</c:v>
                </c:pt>
                <c:pt idx="2038">
                  <c:v>235.202</c:v>
                </c:pt>
                <c:pt idx="2039">
                  <c:v>235.30199999999999</c:v>
                </c:pt>
                <c:pt idx="2040">
                  <c:v>235.40199999999999</c:v>
                </c:pt>
                <c:pt idx="2041">
                  <c:v>235.50200000000001</c:v>
                </c:pt>
                <c:pt idx="2042">
                  <c:v>235.602</c:v>
                </c:pt>
                <c:pt idx="2043">
                  <c:v>235.702</c:v>
                </c:pt>
                <c:pt idx="2044">
                  <c:v>235.80199999999999</c:v>
                </c:pt>
                <c:pt idx="2045">
                  <c:v>235.90199999999999</c:v>
                </c:pt>
                <c:pt idx="2046">
                  <c:v>236</c:v>
                </c:pt>
                <c:pt idx="2047">
                  <c:v>236.00200000000001</c:v>
                </c:pt>
                <c:pt idx="2048">
                  <c:v>236.102</c:v>
                </c:pt>
                <c:pt idx="2049">
                  <c:v>236.202</c:v>
                </c:pt>
                <c:pt idx="2050">
                  <c:v>236.30199999999999</c:v>
                </c:pt>
                <c:pt idx="2051">
                  <c:v>236.40199999999999</c:v>
                </c:pt>
                <c:pt idx="2052">
                  <c:v>236.50200000000001</c:v>
                </c:pt>
                <c:pt idx="2053">
                  <c:v>236.602</c:v>
                </c:pt>
                <c:pt idx="2054">
                  <c:v>236.702</c:v>
                </c:pt>
                <c:pt idx="2055">
                  <c:v>236.80199999999999</c:v>
                </c:pt>
                <c:pt idx="2056">
                  <c:v>236.90199999999999</c:v>
                </c:pt>
                <c:pt idx="2057">
                  <c:v>237</c:v>
                </c:pt>
                <c:pt idx="2058">
                  <c:v>237.00200000000001</c:v>
                </c:pt>
                <c:pt idx="2059">
                  <c:v>237.102</c:v>
                </c:pt>
                <c:pt idx="2060">
                  <c:v>237.202</c:v>
                </c:pt>
                <c:pt idx="2061">
                  <c:v>237.30199999999999</c:v>
                </c:pt>
                <c:pt idx="2062">
                  <c:v>237.40199999999999</c:v>
                </c:pt>
                <c:pt idx="2063">
                  <c:v>237.50200000000001</c:v>
                </c:pt>
                <c:pt idx="2064">
                  <c:v>237.602</c:v>
                </c:pt>
                <c:pt idx="2065">
                  <c:v>237.702</c:v>
                </c:pt>
                <c:pt idx="2066">
                  <c:v>237.80199999999999</c:v>
                </c:pt>
                <c:pt idx="2067">
                  <c:v>237.90199999999999</c:v>
                </c:pt>
                <c:pt idx="2068">
                  <c:v>238</c:v>
                </c:pt>
                <c:pt idx="2069">
                  <c:v>238.00200000000001</c:v>
                </c:pt>
                <c:pt idx="2070">
                  <c:v>238.102</c:v>
                </c:pt>
                <c:pt idx="2071">
                  <c:v>238.202</c:v>
                </c:pt>
                <c:pt idx="2072">
                  <c:v>238.30199999999999</c:v>
                </c:pt>
                <c:pt idx="2073">
                  <c:v>238.40199999999999</c:v>
                </c:pt>
                <c:pt idx="2074">
                  <c:v>238.50200000000001</c:v>
                </c:pt>
                <c:pt idx="2075">
                  <c:v>238.602</c:v>
                </c:pt>
                <c:pt idx="2076">
                  <c:v>238.702</c:v>
                </c:pt>
                <c:pt idx="2077">
                  <c:v>238.80199999999999</c:v>
                </c:pt>
                <c:pt idx="2078">
                  <c:v>238.90199999999999</c:v>
                </c:pt>
                <c:pt idx="2079">
                  <c:v>239</c:v>
                </c:pt>
                <c:pt idx="2080">
                  <c:v>239.00200000000001</c:v>
                </c:pt>
                <c:pt idx="2081">
                  <c:v>239.102</c:v>
                </c:pt>
                <c:pt idx="2082">
                  <c:v>239.202</c:v>
                </c:pt>
                <c:pt idx="2083">
                  <c:v>239.30199999999999</c:v>
                </c:pt>
                <c:pt idx="2084">
                  <c:v>239.40199999999999</c:v>
                </c:pt>
                <c:pt idx="2085">
                  <c:v>239.50200000000001</c:v>
                </c:pt>
                <c:pt idx="2086">
                  <c:v>239.602</c:v>
                </c:pt>
                <c:pt idx="2087">
                  <c:v>239.702</c:v>
                </c:pt>
                <c:pt idx="2088">
                  <c:v>239.80199999999999</c:v>
                </c:pt>
                <c:pt idx="2089">
                  <c:v>239.90199999999999</c:v>
                </c:pt>
                <c:pt idx="2090">
                  <c:v>240</c:v>
                </c:pt>
                <c:pt idx="2091">
                  <c:v>240.00200000000001</c:v>
                </c:pt>
                <c:pt idx="2092">
                  <c:v>240.102</c:v>
                </c:pt>
                <c:pt idx="2093">
                  <c:v>240.202</c:v>
                </c:pt>
                <c:pt idx="2094">
                  <c:v>240.30199999999999</c:v>
                </c:pt>
                <c:pt idx="2095">
                  <c:v>240.40199999999999</c:v>
                </c:pt>
                <c:pt idx="2096">
                  <c:v>240.50200000000001</c:v>
                </c:pt>
                <c:pt idx="2097">
                  <c:v>240.602</c:v>
                </c:pt>
                <c:pt idx="2098">
                  <c:v>240.702</c:v>
                </c:pt>
                <c:pt idx="2099">
                  <c:v>240.80199999999999</c:v>
                </c:pt>
                <c:pt idx="2100">
                  <c:v>240.90199999999999</c:v>
                </c:pt>
                <c:pt idx="2101">
                  <c:v>241</c:v>
                </c:pt>
                <c:pt idx="2102">
                  <c:v>241.00200000000001</c:v>
                </c:pt>
                <c:pt idx="2103">
                  <c:v>241.102</c:v>
                </c:pt>
                <c:pt idx="2104">
                  <c:v>241.202</c:v>
                </c:pt>
                <c:pt idx="2105">
                  <c:v>241.30199999999999</c:v>
                </c:pt>
                <c:pt idx="2106">
                  <c:v>241.40199999999999</c:v>
                </c:pt>
                <c:pt idx="2107">
                  <c:v>241.50200000000001</c:v>
                </c:pt>
                <c:pt idx="2108">
                  <c:v>241.602</c:v>
                </c:pt>
                <c:pt idx="2109">
                  <c:v>241.702</c:v>
                </c:pt>
                <c:pt idx="2110">
                  <c:v>241.80199999999999</c:v>
                </c:pt>
                <c:pt idx="2111">
                  <c:v>241.90199999999999</c:v>
                </c:pt>
                <c:pt idx="2112">
                  <c:v>242</c:v>
                </c:pt>
                <c:pt idx="2113">
                  <c:v>242.00200000000001</c:v>
                </c:pt>
                <c:pt idx="2114">
                  <c:v>242.102</c:v>
                </c:pt>
                <c:pt idx="2115">
                  <c:v>242.202</c:v>
                </c:pt>
                <c:pt idx="2116">
                  <c:v>242.30199999999999</c:v>
                </c:pt>
                <c:pt idx="2117">
                  <c:v>242.40199999999999</c:v>
                </c:pt>
                <c:pt idx="2118">
                  <c:v>242.50200000000001</c:v>
                </c:pt>
                <c:pt idx="2119">
                  <c:v>242.602</c:v>
                </c:pt>
                <c:pt idx="2120">
                  <c:v>242.702</c:v>
                </c:pt>
                <c:pt idx="2121">
                  <c:v>242.80199999999999</c:v>
                </c:pt>
                <c:pt idx="2122">
                  <c:v>242.90199999999999</c:v>
                </c:pt>
                <c:pt idx="2123">
                  <c:v>243</c:v>
                </c:pt>
                <c:pt idx="2124">
                  <c:v>243.00200000000001</c:v>
                </c:pt>
                <c:pt idx="2125">
                  <c:v>243.102</c:v>
                </c:pt>
                <c:pt idx="2126">
                  <c:v>243.202</c:v>
                </c:pt>
                <c:pt idx="2127">
                  <c:v>243.30199999999999</c:v>
                </c:pt>
                <c:pt idx="2128">
                  <c:v>243.40199999999999</c:v>
                </c:pt>
                <c:pt idx="2129">
                  <c:v>243.50200000000001</c:v>
                </c:pt>
                <c:pt idx="2130">
                  <c:v>243.602</c:v>
                </c:pt>
                <c:pt idx="2131">
                  <c:v>243.702</c:v>
                </c:pt>
                <c:pt idx="2132">
                  <c:v>243.80199999999999</c:v>
                </c:pt>
                <c:pt idx="2133">
                  <c:v>243.90199999999999</c:v>
                </c:pt>
                <c:pt idx="2134">
                  <c:v>244</c:v>
                </c:pt>
                <c:pt idx="2135">
                  <c:v>244.00200000000001</c:v>
                </c:pt>
                <c:pt idx="2136">
                  <c:v>244.102</c:v>
                </c:pt>
                <c:pt idx="2137">
                  <c:v>244.202</c:v>
                </c:pt>
                <c:pt idx="2138">
                  <c:v>244.30199999999999</c:v>
                </c:pt>
                <c:pt idx="2139">
                  <c:v>244.40199999999999</c:v>
                </c:pt>
                <c:pt idx="2140">
                  <c:v>244.50200000000001</c:v>
                </c:pt>
                <c:pt idx="2141">
                  <c:v>244.602</c:v>
                </c:pt>
                <c:pt idx="2142">
                  <c:v>244.702</c:v>
                </c:pt>
                <c:pt idx="2143">
                  <c:v>244.80199999999999</c:v>
                </c:pt>
                <c:pt idx="2144">
                  <c:v>244.90199999999999</c:v>
                </c:pt>
                <c:pt idx="2145">
                  <c:v>245</c:v>
                </c:pt>
                <c:pt idx="2146">
                  <c:v>245.00200000000001</c:v>
                </c:pt>
                <c:pt idx="2147">
                  <c:v>245.102</c:v>
                </c:pt>
                <c:pt idx="2148">
                  <c:v>245.202</c:v>
                </c:pt>
                <c:pt idx="2149">
                  <c:v>245.30199999999999</c:v>
                </c:pt>
                <c:pt idx="2150">
                  <c:v>245.40199999999999</c:v>
                </c:pt>
                <c:pt idx="2151">
                  <c:v>245.50200000000001</c:v>
                </c:pt>
                <c:pt idx="2152">
                  <c:v>245.602</c:v>
                </c:pt>
                <c:pt idx="2153">
                  <c:v>245.702</c:v>
                </c:pt>
                <c:pt idx="2154">
                  <c:v>245.80199999999999</c:v>
                </c:pt>
                <c:pt idx="2155">
                  <c:v>245.90199999999999</c:v>
                </c:pt>
                <c:pt idx="2156">
                  <c:v>246</c:v>
                </c:pt>
                <c:pt idx="2157">
                  <c:v>246.00200000000001</c:v>
                </c:pt>
                <c:pt idx="2158">
                  <c:v>246.102</c:v>
                </c:pt>
                <c:pt idx="2159">
                  <c:v>246.202</c:v>
                </c:pt>
                <c:pt idx="2160">
                  <c:v>246.30199999999999</c:v>
                </c:pt>
                <c:pt idx="2161">
                  <c:v>246.40199999999999</c:v>
                </c:pt>
                <c:pt idx="2162">
                  <c:v>246.50200000000001</c:v>
                </c:pt>
                <c:pt idx="2163">
                  <c:v>246.602</c:v>
                </c:pt>
                <c:pt idx="2164">
                  <c:v>246.702</c:v>
                </c:pt>
                <c:pt idx="2165">
                  <c:v>246.80199999999999</c:v>
                </c:pt>
                <c:pt idx="2166">
                  <c:v>246.90199999999999</c:v>
                </c:pt>
                <c:pt idx="2167">
                  <c:v>247</c:v>
                </c:pt>
                <c:pt idx="2168">
                  <c:v>247.00200000000001</c:v>
                </c:pt>
                <c:pt idx="2169">
                  <c:v>247.102</c:v>
                </c:pt>
                <c:pt idx="2170">
                  <c:v>247.202</c:v>
                </c:pt>
                <c:pt idx="2171">
                  <c:v>247.30199999999999</c:v>
                </c:pt>
                <c:pt idx="2172">
                  <c:v>247.40199999999999</c:v>
                </c:pt>
                <c:pt idx="2173">
                  <c:v>247.50200000000001</c:v>
                </c:pt>
                <c:pt idx="2174">
                  <c:v>247.602</c:v>
                </c:pt>
                <c:pt idx="2175">
                  <c:v>247.702</c:v>
                </c:pt>
                <c:pt idx="2176">
                  <c:v>247.80199999999999</c:v>
                </c:pt>
                <c:pt idx="2177">
                  <c:v>247.90199999999999</c:v>
                </c:pt>
                <c:pt idx="2178">
                  <c:v>248</c:v>
                </c:pt>
                <c:pt idx="2179">
                  <c:v>248.00200000000001</c:v>
                </c:pt>
                <c:pt idx="2180">
                  <c:v>248.102</c:v>
                </c:pt>
                <c:pt idx="2181">
                  <c:v>248.202</c:v>
                </c:pt>
                <c:pt idx="2182">
                  <c:v>248.30199999999999</c:v>
                </c:pt>
                <c:pt idx="2183">
                  <c:v>248.40199999999999</c:v>
                </c:pt>
                <c:pt idx="2184">
                  <c:v>248.50200000000001</c:v>
                </c:pt>
                <c:pt idx="2185">
                  <c:v>248.602</c:v>
                </c:pt>
                <c:pt idx="2186">
                  <c:v>248.702</c:v>
                </c:pt>
                <c:pt idx="2187">
                  <c:v>248.80199999999999</c:v>
                </c:pt>
                <c:pt idx="2188">
                  <c:v>248.90199999999999</c:v>
                </c:pt>
                <c:pt idx="2189">
                  <c:v>249</c:v>
                </c:pt>
                <c:pt idx="2190">
                  <c:v>249.00200000000001</c:v>
                </c:pt>
                <c:pt idx="2191">
                  <c:v>249.102</c:v>
                </c:pt>
                <c:pt idx="2192">
                  <c:v>249.202</c:v>
                </c:pt>
                <c:pt idx="2193">
                  <c:v>249.30199999999999</c:v>
                </c:pt>
                <c:pt idx="2194">
                  <c:v>249.40199999999999</c:v>
                </c:pt>
                <c:pt idx="2195">
                  <c:v>249.50200000000001</c:v>
                </c:pt>
                <c:pt idx="2196">
                  <c:v>249.602</c:v>
                </c:pt>
                <c:pt idx="2197">
                  <c:v>249.702</c:v>
                </c:pt>
                <c:pt idx="2198">
                  <c:v>249.80199999999999</c:v>
                </c:pt>
                <c:pt idx="2199">
                  <c:v>249.90199999999999</c:v>
                </c:pt>
                <c:pt idx="2200">
                  <c:v>250</c:v>
                </c:pt>
                <c:pt idx="2201">
                  <c:v>250.00200000000001</c:v>
                </c:pt>
                <c:pt idx="2202">
                  <c:v>250.102</c:v>
                </c:pt>
                <c:pt idx="2203">
                  <c:v>250.202</c:v>
                </c:pt>
                <c:pt idx="2204">
                  <c:v>250.30199999999999</c:v>
                </c:pt>
                <c:pt idx="2205">
                  <c:v>250.40199999999999</c:v>
                </c:pt>
                <c:pt idx="2206">
                  <c:v>250.50200000000001</c:v>
                </c:pt>
                <c:pt idx="2207">
                  <c:v>250.602</c:v>
                </c:pt>
                <c:pt idx="2208">
                  <c:v>250.702</c:v>
                </c:pt>
                <c:pt idx="2209">
                  <c:v>250.80199999999999</c:v>
                </c:pt>
                <c:pt idx="2210">
                  <c:v>250.90199999999999</c:v>
                </c:pt>
                <c:pt idx="2211">
                  <c:v>251</c:v>
                </c:pt>
                <c:pt idx="2212">
                  <c:v>251.00200000000001</c:v>
                </c:pt>
                <c:pt idx="2213">
                  <c:v>251.102</c:v>
                </c:pt>
                <c:pt idx="2214">
                  <c:v>251.202</c:v>
                </c:pt>
                <c:pt idx="2215">
                  <c:v>251.30199999999999</c:v>
                </c:pt>
                <c:pt idx="2216">
                  <c:v>251.40199999999999</c:v>
                </c:pt>
                <c:pt idx="2217">
                  <c:v>251.50200000000001</c:v>
                </c:pt>
                <c:pt idx="2218">
                  <c:v>251.602</c:v>
                </c:pt>
                <c:pt idx="2219">
                  <c:v>251.702</c:v>
                </c:pt>
                <c:pt idx="2220">
                  <c:v>251.80199999999999</c:v>
                </c:pt>
                <c:pt idx="2221">
                  <c:v>251.90199999999999</c:v>
                </c:pt>
                <c:pt idx="2222">
                  <c:v>252</c:v>
                </c:pt>
                <c:pt idx="2223">
                  <c:v>252.00200000000001</c:v>
                </c:pt>
                <c:pt idx="2224">
                  <c:v>252.102</c:v>
                </c:pt>
                <c:pt idx="2225">
                  <c:v>252.202</c:v>
                </c:pt>
                <c:pt idx="2226">
                  <c:v>252.30199999999999</c:v>
                </c:pt>
                <c:pt idx="2227">
                  <c:v>252.40199999999999</c:v>
                </c:pt>
                <c:pt idx="2228">
                  <c:v>252.50200000000001</c:v>
                </c:pt>
                <c:pt idx="2229">
                  <c:v>252.602</c:v>
                </c:pt>
                <c:pt idx="2230">
                  <c:v>252.702</c:v>
                </c:pt>
                <c:pt idx="2231">
                  <c:v>252.80199999999999</c:v>
                </c:pt>
                <c:pt idx="2232">
                  <c:v>252.90199999999999</c:v>
                </c:pt>
                <c:pt idx="2233">
                  <c:v>253</c:v>
                </c:pt>
                <c:pt idx="2234">
                  <c:v>253.00200000000001</c:v>
                </c:pt>
                <c:pt idx="2235">
                  <c:v>253.102</c:v>
                </c:pt>
                <c:pt idx="2236">
                  <c:v>253.202</c:v>
                </c:pt>
                <c:pt idx="2237">
                  <c:v>253.30199999999999</c:v>
                </c:pt>
                <c:pt idx="2238">
                  <c:v>253.40199999999999</c:v>
                </c:pt>
                <c:pt idx="2239">
                  <c:v>253.50200000000001</c:v>
                </c:pt>
                <c:pt idx="2240">
                  <c:v>253.602</c:v>
                </c:pt>
                <c:pt idx="2241">
                  <c:v>253.702</c:v>
                </c:pt>
                <c:pt idx="2242">
                  <c:v>253.80199999999999</c:v>
                </c:pt>
                <c:pt idx="2243">
                  <c:v>253.90199999999999</c:v>
                </c:pt>
                <c:pt idx="2244">
                  <c:v>254</c:v>
                </c:pt>
                <c:pt idx="2245">
                  <c:v>254.00200000000001</c:v>
                </c:pt>
                <c:pt idx="2246">
                  <c:v>254.102</c:v>
                </c:pt>
                <c:pt idx="2247">
                  <c:v>254.202</c:v>
                </c:pt>
                <c:pt idx="2248">
                  <c:v>254.30199999999999</c:v>
                </c:pt>
                <c:pt idx="2249">
                  <c:v>254.40199999999999</c:v>
                </c:pt>
                <c:pt idx="2250">
                  <c:v>254.50200000000001</c:v>
                </c:pt>
                <c:pt idx="2251">
                  <c:v>254.602</c:v>
                </c:pt>
                <c:pt idx="2252">
                  <c:v>254.702</c:v>
                </c:pt>
                <c:pt idx="2253">
                  <c:v>254.80199999999999</c:v>
                </c:pt>
                <c:pt idx="2254">
                  <c:v>254.90199999999999</c:v>
                </c:pt>
                <c:pt idx="2255">
                  <c:v>255</c:v>
                </c:pt>
                <c:pt idx="2256">
                  <c:v>255.00200000000001</c:v>
                </c:pt>
                <c:pt idx="2257">
                  <c:v>255.102</c:v>
                </c:pt>
                <c:pt idx="2258">
                  <c:v>255.202</c:v>
                </c:pt>
                <c:pt idx="2259">
                  <c:v>255.30199999999999</c:v>
                </c:pt>
                <c:pt idx="2260">
                  <c:v>255.40199999999999</c:v>
                </c:pt>
                <c:pt idx="2261">
                  <c:v>255.50200000000001</c:v>
                </c:pt>
                <c:pt idx="2262">
                  <c:v>255.602</c:v>
                </c:pt>
                <c:pt idx="2263">
                  <c:v>255.702</c:v>
                </c:pt>
                <c:pt idx="2264">
                  <c:v>255.80199999999999</c:v>
                </c:pt>
                <c:pt idx="2265">
                  <c:v>255.90199999999999</c:v>
                </c:pt>
                <c:pt idx="2266">
                  <c:v>256</c:v>
                </c:pt>
                <c:pt idx="2267">
                  <c:v>256.00200000000001</c:v>
                </c:pt>
                <c:pt idx="2268">
                  <c:v>256.10199999999998</c:v>
                </c:pt>
                <c:pt idx="2269">
                  <c:v>256.202</c:v>
                </c:pt>
                <c:pt idx="2270">
                  <c:v>256.30200000000002</c:v>
                </c:pt>
                <c:pt idx="2271">
                  <c:v>256.40199999999999</c:v>
                </c:pt>
                <c:pt idx="2272">
                  <c:v>256.50200000000001</c:v>
                </c:pt>
                <c:pt idx="2273">
                  <c:v>256.60199999999998</c:v>
                </c:pt>
                <c:pt idx="2274">
                  <c:v>256.702</c:v>
                </c:pt>
                <c:pt idx="2275">
                  <c:v>256.80200000000002</c:v>
                </c:pt>
                <c:pt idx="2276">
                  <c:v>256.90199999999999</c:v>
                </c:pt>
                <c:pt idx="2277">
                  <c:v>257</c:v>
                </c:pt>
                <c:pt idx="2278">
                  <c:v>257.00200000000001</c:v>
                </c:pt>
                <c:pt idx="2279">
                  <c:v>257.10199999999998</c:v>
                </c:pt>
                <c:pt idx="2280">
                  <c:v>257.202</c:v>
                </c:pt>
                <c:pt idx="2281">
                  <c:v>257.30200000000002</c:v>
                </c:pt>
                <c:pt idx="2282">
                  <c:v>257.40199999999999</c:v>
                </c:pt>
                <c:pt idx="2283">
                  <c:v>257.50200000000001</c:v>
                </c:pt>
                <c:pt idx="2284">
                  <c:v>257.60199999999998</c:v>
                </c:pt>
                <c:pt idx="2285">
                  <c:v>257.702</c:v>
                </c:pt>
                <c:pt idx="2286">
                  <c:v>257.80200000000002</c:v>
                </c:pt>
                <c:pt idx="2287">
                  <c:v>257.90199999999999</c:v>
                </c:pt>
                <c:pt idx="2288">
                  <c:v>258</c:v>
                </c:pt>
                <c:pt idx="2289">
                  <c:v>258.00200000000001</c:v>
                </c:pt>
                <c:pt idx="2290">
                  <c:v>258.10199999999998</c:v>
                </c:pt>
                <c:pt idx="2291">
                  <c:v>258.202</c:v>
                </c:pt>
                <c:pt idx="2292">
                  <c:v>258.30200000000002</c:v>
                </c:pt>
                <c:pt idx="2293">
                  <c:v>258.40199999999999</c:v>
                </c:pt>
                <c:pt idx="2294">
                  <c:v>258.50200000000001</c:v>
                </c:pt>
                <c:pt idx="2295">
                  <c:v>258.60199999999998</c:v>
                </c:pt>
                <c:pt idx="2296">
                  <c:v>258.702</c:v>
                </c:pt>
                <c:pt idx="2297">
                  <c:v>258.80200000000002</c:v>
                </c:pt>
                <c:pt idx="2298">
                  <c:v>258.90199999999999</c:v>
                </c:pt>
                <c:pt idx="2299">
                  <c:v>259</c:v>
                </c:pt>
                <c:pt idx="2300">
                  <c:v>259.00200000000001</c:v>
                </c:pt>
                <c:pt idx="2301">
                  <c:v>259.10199999999998</c:v>
                </c:pt>
                <c:pt idx="2302">
                  <c:v>259.202</c:v>
                </c:pt>
                <c:pt idx="2303">
                  <c:v>259.30200000000002</c:v>
                </c:pt>
                <c:pt idx="2304">
                  <c:v>259.40199999999999</c:v>
                </c:pt>
                <c:pt idx="2305">
                  <c:v>259.50200000000001</c:v>
                </c:pt>
                <c:pt idx="2306">
                  <c:v>259.60199999999998</c:v>
                </c:pt>
                <c:pt idx="2307">
                  <c:v>259.702</c:v>
                </c:pt>
                <c:pt idx="2308">
                  <c:v>259.80200000000002</c:v>
                </c:pt>
                <c:pt idx="2309">
                  <c:v>259.90199999999999</c:v>
                </c:pt>
                <c:pt idx="2310">
                  <c:v>260</c:v>
                </c:pt>
                <c:pt idx="2311">
                  <c:v>260.00200000000001</c:v>
                </c:pt>
                <c:pt idx="2312">
                  <c:v>260.10199999999998</c:v>
                </c:pt>
                <c:pt idx="2313">
                  <c:v>260.202</c:v>
                </c:pt>
                <c:pt idx="2314">
                  <c:v>260.30200000000002</c:v>
                </c:pt>
                <c:pt idx="2315">
                  <c:v>260.40199999999999</c:v>
                </c:pt>
                <c:pt idx="2316">
                  <c:v>260.50200000000001</c:v>
                </c:pt>
                <c:pt idx="2317">
                  <c:v>260.60199999999998</c:v>
                </c:pt>
                <c:pt idx="2318">
                  <c:v>260.702</c:v>
                </c:pt>
                <c:pt idx="2319">
                  <c:v>260.80200000000002</c:v>
                </c:pt>
                <c:pt idx="2320">
                  <c:v>260.90199999999999</c:v>
                </c:pt>
                <c:pt idx="2321">
                  <c:v>261</c:v>
                </c:pt>
                <c:pt idx="2322">
                  <c:v>261.00200000000001</c:v>
                </c:pt>
                <c:pt idx="2323">
                  <c:v>261.10199999999998</c:v>
                </c:pt>
                <c:pt idx="2324">
                  <c:v>261.202</c:v>
                </c:pt>
                <c:pt idx="2325">
                  <c:v>261.30200000000002</c:v>
                </c:pt>
                <c:pt idx="2326">
                  <c:v>261.40199999999999</c:v>
                </c:pt>
                <c:pt idx="2327">
                  <c:v>261.50200000000001</c:v>
                </c:pt>
                <c:pt idx="2328">
                  <c:v>261.60199999999998</c:v>
                </c:pt>
                <c:pt idx="2329">
                  <c:v>261.702</c:v>
                </c:pt>
                <c:pt idx="2330">
                  <c:v>261.80200000000002</c:v>
                </c:pt>
                <c:pt idx="2331">
                  <c:v>261.90199999999999</c:v>
                </c:pt>
                <c:pt idx="2332">
                  <c:v>262</c:v>
                </c:pt>
                <c:pt idx="2333">
                  <c:v>262.00200000000001</c:v>
                </c:pt>
                <c:pt idx="2334">
                  <c:v>262.10199999999998</c:v>
                </c:pt>
                <c:pt idx="2335">
                  <c:v>262.202</c:v>
                </c:pt>
                <c:pt idx="2336">
                  <c:v>262.30200000000002</c:v>
                </c:pt>
                <c:pt idx="2337">
                  <c:v>262.40199999999999</c:v>
                </c:pt>
                <c:pt idx="2338">
                  <c:v>262.50200000000001</c:v>
                </c:pt>
                <c:pt idx="2339">
                  <c:v>262.60199999999998</c:v>
                </c:pt>
                <c:pt idx="2340">
                  <c:v>262.702</c:v>
                </c:pt>
                <c:pt idx="2341">
                  <c:v>262.80200000000002</c:v>
                </c:pt>
                <c:pt idx="2342">
                  <c:v>262.90199999999999</c:v>
                </c:pt>
                <c:pt idx="2343">
                  <c:v>263</c:v>
                </c:pt>
                <c:pt idx="2344">
                  <c:v>263.00200000000001</c:v>
                </c:pt>
                <c:pt idx="2345">
                  <c:v>263.10199999999998</c:v>
                </c:pt>
                <c:pt idx="2346">
                  <c:v>263.202</c:v>
                </c:pt>
                <c:pt idx="2347">
                  <c:v>263.30200000000002</c:v>
                </c:pt>
                <c:pt idx="2348">
                  <c:v>263.40199999999999</c:v>
                </c:pt>
                <c:pt idx="2349">
                  <c:v>263.50200000000001</c:v>
                </c:pt>
                <c:pt idx="2350">
                  <c:v>263.60199999999998</c:v>
                </c:pt>
                <c:pt idx="2351">
                  <c:v>263.702</c:v>
                </c:pt>
                <c:pt idx="2352">
                  <c:v>263.80200000000002</c:v>
                </c:pt>
                <c:pt idx="2353">
                  <c:v>263.90199999999999</c:v>
                </c:pt>
                <c:pt idx="2354">
                  <c:v>264</c:v>
                </c:pt>
                <c:pt idx="2355">
                  <c:v>264.00200000000001</c:v>
                </c:pt>
                <c:pt idx="2356">
                  <c:v>264.10199999999998</c:v>
                </c:pt>
                <c:pt idx="2357">
                  <c:v>264.202</c:v>
                </c:pt>
                <c:pt idx="2358">
                  <c:v>264.30200000000002</c:v>
                </c:pt>
                <c:pt idx="2359">
                  <c:v>264.40199999999999</c:v>
                </c:pt>
                <c:pt idx="2360">
                  <c:v>264.50200000000001</c:v>
                </c:pt>
                <c:pt idx="2361">
                  <c:v>264.60199999999998</c:v>
                </c:pt>
                <c:pt idx="2362">
                  <c:v>264.702</c:v>
                </c:pt>
                <c:pt idx="2363">
                  <c:v>264.80200000000002</c:v>
                </c:pt>
                <c:pt idx="2364">
                  <c:v>264.90199999999999</c:v>
                </c:pt>
                <c:pt idx="2365">
                  <c:v>265</c:v>
                </c:pt>
                <c:pt idx="2366">
                  <c:v>265.00200000000001</c:v>
                </c:pt>
                <c:pt idx="2367">
                  <c:v>265.10199999999998</c:v>
                </c:pt>
                <c:pt idx="2368">
                  <c:v>265.202</c:v>
                </c:pt>
                <c:pt idx="2369">
                  <c:v>265.30200000000002</c:v>
                </c:pt>
                <c:pt idx="2370">
                  <c:v>265.40199999999999</c:v>
                </c:pt>
                <c:pt idx="2371">
                  <c:v>265.50200000000001</c:v>
                </c:pt>
                <c:pt idx="2372">
                  <c:v>265.60199999999998</c:v>
                </c:pt>
                <c:pt idx="2373">
                  <c:v>265.702</c:v>
                </c:pt>
                <c:pt idx="2374">
                  <c:v>265.80200000000002</c:v>
                </c:pt>
                <c:pt idx="2375">
                  <c:v>265.90199999999999</c:v>
                </c:pt>
                <c:pt idx="2376">
                  <c:v>266</c:v>
                </c:pt>
                <c:pt idx="2377">
                  <c:v>266.00200000000001</c:v>
                </c:pt>
                <c:pt idx="2378">
                  <c:v>266.10199999999998</c:v>
                </c:pt>
                <c:pt idx="2379">
                  <c:v>266.202</c:v>
                </c:pt>
                <c:pt idx="2380">
                  <c:v>266.30200000000002</c:v>
                </c:pt>
                <c:pt idx="2381">
                  <c:v>266.40199999999999</c:v>
                </c:pt>
                <c:pt idx="2382">
                  <c:v>266.50200000000001</c:v>
                </c:pt>
                <c:pt idx="2383">
                  <c:v>266.60199999999998</c:v>
                </c:pt>
                <c:pt idx="2384">
                  <c:v>266.702</c:v>
                </c:pt>
                <c:pt idx="2385">
                  <c:v>266.80200000000002</c:v>
                </c:pt>
                <c:pt idx="2386">
                  <c:v>266.90199999999999</c:v>
                </c:pt>
                <c:pt idx="2387">
                  <c:v>267</c:v>
                </c:pt>
                <c:pt idx="2388">
                  <c:v>267.00200000000001</c:v>
                </c:pt>
                <c:pt idx="2389">
                  <c:v>267.10199999999998</c:v>
                </c:pt>
                <c:pt idx="2390">
                  <c:v>267.202</c:v>
                </c:pt>
                <c:pt idx="2391">
                  <c:v>267.30200000000002</c:v>
                </c:pt>
                <c:pt idx="2392">
                  <c:v>267.40199999999999</c:v>
                </c:pt>
                <c:pt idx="2393">
                  <c:v>267.50200000000001</c:v>
                </c:pt>
                <c:pt idx="2394">
                  <c:v>267.60199999999998</c:v>
                </c:pt>
                <c:pt idx="2395">
                  <c:v>267.702</c:v>
                </c:pt>
                <c:pt idx="2396">
                  <c:v>267.80200000000002</c:v>
                </c:pt>
                <c:pt idx="2397">
                  <c:v>267.90199999999999</c:v>
                </c:pt>
                <c:pt idx="2398">
                  <c:v>268</c:v>
                </c:pt>
                <c:pt idx="2399">
                  <c:v>268.00200000000001</c:v>
                </c:pt>
                <c:pt idx="2400">
                  <c:v>268.10199999999998</c:v>
                </c:pt>
                <c:pt idx="2401">
                  <c:v>268.202</c:v>
                </c:pt>
                <c:pt idx="2402">
                  <c:v>268.30200000000002</c:v>
                </c:pt>
                <c:pt idx="2403">
                  <c:v>268.40199999999999</c:v>
                </c:pt>
                <c:pt idx="2404">
                  <c:v>268.50200000000001</c:v>
                </c:pt>
                <c:pt idx="2405">
                  <c:v>268.60199999999998</c:v>
                </c:pt>
                <c:pt idx="2406">
                  <c:v>268.702</c:v>
                </c:pt>
                <c:pt idx="2407">
                  <c:v>268.80200000000002</c:v>
                </c:pt>
                <c:pt idx="2408">
                  <c:v>268.90199999999999</c:v>
                </c:pt>
                <c:pt idx="2409">
                  <c:v>269</c:v>
                </c:pt>
                <c:pt idx="2410">
                  <c:v>269.00200000000001</c:v>
                </c:pt>
                <c:pt idx="2411">
                  <c:v>269.10199999999998</c:v>
                </c:pt>
                <c:pt idx="2412">
                  <c:v>269.202</c:v>
                </c:pt>
                <c:pt idx="2413">
                  <c:v>269.30200000000002</c:v>
                </c:pt>
                <c:pt idx="2414">
                  <c:v>269.40199999999999</c:v>
                </c:pt>
                <c:pt idx="2415">
                  <c:v>269.50200000000001</c:v>
                </c:pt>
                <c:pt idx="2416">
                  <c:v>269.60199999999998</c:v>
                </c:pt>
                <c:pt idx="2417">
                  <c:v>269.702</c:v>
                </c:pt>
                <c:pt idx="2418">
                  <c:v>269.80200000000002</c:v>
                </c:pt>
                <c:pt idx="2419">
                  <c:v>269.90199999999999</c:v>
                </c:pt>
                <c:pt idx="2420">
                  <c:v>270</c:v>
                </c:pt>
                <c:pt idx="2421">
                  <c:v>270.00200000000001</c:v>
                </c:pt>
                <c:pt idx="2422">
                  <c:v>270.10199999999998</c:v>
                </c:pt>
                <c:pt idx="2423">
                  <c:v>270.202</c:v>
                </c:pt>
                <c:pt idx="2424">
                  <c:v>270.30200000000002</c:v>
                </c:pt>
                <c:pt idx="2425">
                  <c:v>270.40199999999999</c:v>
                </c:pt>
                <c:pt idx="2426">
                  <c:v>270.50200000000001</c:v>
                </c:pt>
                <c:pt idx="2427">
                  <c:v>270.60199999999998</c:v>
                </c:pt>
                <c:pt idx="2428">
                  <c:v>270.702</c:v>
                </c:pt>
                <c:pt idx="2429">
                  <c:v>270.80200000000002</c:v>
                </c:pt>
                <c:pt idx="2430">
                  <c:v>270.90199999999999</c:v>
                </c:pt>
                <c:pt idx="2431">
                  <c:v>271</c:v>
                </c:pt>
                <c:pt idx="2432">
                  <c:v>271.00200000000001</c:v>
                </c:pt>
                <c:pt idx="2433">
                  <c:v>271.10199999999998</c:v>
                </c:pt>
                <c:pt idx="2434">
                  <c:v>271.202</c:v>
                </c:pt>
                <c:pt idx="2435">
                  <c:v>271.30200000000002</c:v>
                </c:pt>
                <c:pt idx="2436">
                  <c:v>271.40199999999999</c:v>
                </c:pt>
                <c:pt idx="2437">
                  <c:v>271.50200000000001</c:v>
                </c:pt>
                <c:pt idx="2438">
                  <c:v>271.60199999999998</c:v>
                </c:pt>
                <c:pt idx="2439">
                  <c:v>271.702</c:v>
                </c:pt>
                <c:pt idx="2440">
                  <c:v>271.80200000000002</c:v>
                </c:pt>
                <c:pt idx="2441">
                  <c:v>271.90199999999999</c:v>
                </c:pt>
                <c:pt idx="2442">
                  <c:v>272</c:v>
                </c:pt>
                <c:pt idx="2443">
                  <c:v>272.00200000000001</c:v>
                </c:pt>
                <c:pt idx="2444">
                  <c:v>272.10199999999998</c:v>
                </c:pt>
                <c:pt idx="2445">
                  <c:v>272.202</c:v>
                </c:pt>
                <c:pt idx="2446">
                  <c:v>272.30200000000002</c:v>
                </c:pt>
                <c:pt idx="2447">
                  <c:v>272.40199999999999</c:v>
                </c:pt>
                <c:pt idx="2448">
                  <c:v>272.50200000000001</c:v>
                </c:pt>
                <c:pt idx="2449">
                  <c:v>272.60199999999998</c:v>
                </c:pt>
                <c:pt idx="2450">
                  <c:v>272.702</c:v>
                </c:pt>
                <c:pt idx="2451">
                  <c:v>272.80200000000002</c:v>
                </c:pt>
                <c:pt idx="2452">
                  <c:v>272.90199999999999</c:v>
                </c:pt>
                <c:pt idx="2453">
                  <c:v>273</c:v>
                </c:pt>
                <c:pt idx="2454">
                  <c:v>273.00200000000001</c:v>
                </c:pt>
                <c:pt idx="2455">
                  <c:v>273.10199999999998</c:v>
                </c:pt>
                <c:pt idx="2456">
                  <c:v>273.202</c:v>
                </c:pt>
                <c:pt idx="2457">
                  <c:v>273.30200000000002</c:v>
                </c:pt>
                <c:pt idx="2458">
                  <c:v>273.40199999999999</c:v>
                </c:pt>
                <c:pt idx="2459">
                  <c:v>273.50200000000001</c:v>
                </c:pt>
                <c:pt idx="2460">
                  <c:v>273.60199999999998</c:v>
                </c:pt>
                <c:pt idx="2461">
                  <c:v>273.702</c:v>
                </c:pt>
                <c:pt idx="2462">
                  <c:v>273.80200000000002</c:v>
                </c:pt>
                <c:pt idx="2463">
                  <c:v>273.90199999999999</c:v>
                </c:pt>
                <c:pt idx="2464">
                  <c:v>274</c:v>
                </c:pt>
                <c:pt idx="2465">
                  <c:v>274.00200000000001</c:v>
                </c:pt>
                <c:pt idx="2466">
                  <c:v>274.10199999999998</c:v>
                </c:pt>
                <c:pt idx="2467">
                  <c:v>274.202</c:v>
                </c:pt>
                <c:pt idx="2468">
                  <c:v>274.30200000000002</c:v>
                </c:pt>
                <c:pt idx="2469">
                  <c:v>274.40199999999999</c:v>
                </c:pt>
                <c:pt idx="2470">
                  <c:v>274.50200000000001</c:v>
                </c:pt>
                <c:pt idx="2471">
                  <c:v>274.60199999999998</c:v>
                </c:pt>
                <c:pt idx="2472">
                  <c:v>274.702</c:v>
                </c:pt>
                <c:pt idx="2473">
                  <c:v>274.80200000000002</c:v>
                </c:pt>
                <c:pt idx="2474">
                  <c:v>274.90199999999999</c:v>
                </c:pt>
                <c:pt idx="2475">
                  <c:v>275</c:v>
                </c:pt>
                <c:pt idx="2476">
                  <c:v>275.00200000000001</c:v>
                </c:pt>
                <c:pt idx="2477">
                  <c:v>275.10199999999998</c:v>
                </c:pt>
                <c:pt idx="2478">
                  <c:v>275.202</c:v>
                </c:pt>
                <c:pt idx="2479">
                  <c:v>275.30200000000002</c:v>
                </c:pt>
                <c:pt idx="2480">
                  <c:v>275.40199999999999</c:v>
                </c:pt>
                <c:pt idx="2481">
                  <c:v>275.50200000000001</c:v>
                </c:pt>
                <c:pt idx="2482">
                  <c:v>275.60199999999998</c:v>
                </c:pt>
                <c:pt idx="2483">
                  <c:v>275.702</c:v>
                </c:pt>
                <c:pt idx="2484">
                  <c:v>275.80200000000002</c:v>
                </c:pt>
                <c:pt idx="2485">
                  <c:v>275.90199999999999</c:v>
                </c:pt>
                <c:pt idx="2486">
                  <c:v>276</c:v>
                </c:pt>
                <c:pt idx="2487">
                  <c:v>276.00200000000001</c:v>
                </c:pt>
                <c:pt idx="2488">
                  <c:v>276.10199999999998</c:v>
                </c:pt>
                <c:pt idx="2489">
                  <c:v>276.202</c:v>
                </c:pt>
                <c:pt idx="2490">
                  <c:v>276.30200000000002</c:v>
                </c:pt>
                <c:pt idx="2491">
                  <c:v>276.40199999999999</c:v>
                </c:pt>
                <c:pt idx="2492">
                  <c:v>276.50200000000001</c:v>
                </c:pt>
                <c:pt idx="2493">
                  <c:v>276.60199999999998</c:v>
                </c:pt>
                <c:pt idx="2494">
                  <c:v>276.702</c:v>
                </c:pt>
                <c:pt idx="2495">
                  <c:v>276.80200000000002</c:v>
                </c:pt>
                <c:pt idx="2496">
                  <c:v>276.90199999999999</c:v>
                </c:pt>
                <c:pt idx="2497">
                  <c:v>277</c:v>
                </c:pt>
                <c:pt idx="2498">
                  <c:v>277.00200000000001</c:v>
                </c:pt>
                <c:pt idx="2499">
                  <c:v>277.10199999999998</c:v>
                </c:pt>
                <c:pt idx="2500">
                  <c:v>277.202</c:v>
                </c:pt>
                <c:pt idx="2501">
                  <c:v>277.30200000000002</c:v>
                </c:pt>
                <c:pt idx="2502">
                  <c:v>277.40199999999999</c:v>
                </c:pt>
                <c:pt idx="2503">
                  <c:v>277.50200000000001</c:v>
                </c:pt>
                <c:pt idx="2504">
                  <c:v>277.60199999999998</c:v>
                </c:pt>
                <c:pt idx="2505">
                  <c:v>277.702</c:v>
                </c:pt>
                <c:pt idx="2506">
                  <c:v>277.80200000000002</c:v>
                </c:pt>
                <c:pt idx="2507">
                  <c:v>277.90199999999999</c:v>
                </c:pt>
                <c:pt idx="2508">
                  <c:v>278</c:v>
                </c:pt>
                <c:pt idx="2509">
                  <c:v>278.00200000000001</c:v>
                </c:pt>
                <c:pt idx="2510">
                  <c:v>278.10199999999998</c:v>
                </c:pt>
                <c:pt idx="2511">
                  <c:v>278.202</c:v>
                </c:pt>
                <c:pt idx="2512">
                  <c:v>278.30200000000002</c:v>
                </c:pt>
                <c:pt idx="2513">
                  <c:v>278.40199999999999</c:v>
                </c:pt>
                <c:pt idx="2514">
                  <c:v>278.50200000000001</c:v>
                </c:pt>
                <c:pt idx="2515">
                  <c:v>278.60199999999998</c:v>
                </c:pt>
                <c:pt idx="2516">
                  <c:v>278.702</c:v>
                </c:pt>
                <c:pt idx="2517">
                  <c:v>278.80200000000002</c:v>
                </c:pt>
                <c:pt idx="2518">
                  <c:v>278.90199999999999</c:v>
                </c:pt>
                <c:pt idx="2519">
                  <c:v>279</c:v>
                </c:pt>
                <c:pt idx="2520">
                  <c:v>279.00200000000001</c:v>
                </c:pt>
                <c:pt idx="2521">
                  <c:v>279.10199999999998</c:v>
                </c:pt>
                <c:pt idx="2522">
                  <c:v>279.202</c:v>
                </c:pt>
                <c:pt idx="2523">
                  <c:v>279.30200000000002</c:v>
                </c:pt>
                <c:pt idx="2524">
                  <c:v>279.40199999999999</c:v>
                </c:pt>
                <c:pt idx="2525">
                  <c:v>279.50200000000001</c:v>
                </c:pt>
                <c:pt idx="2526">
                  <c:v>279.60199999999998</c:v>
                </c:pt>
                <c:pt idx="2527">
                  <c:v>279.702</c:v>
                </c:pt>
                <c:pt idx="2528">
                  <c:v>279.80200000000002</c:v>
                </c:pt>
                <c:pt idx="2529">
                  <c:v>279.90199999999999</c:v>
                </c:pt>
                <c:pt idx="2530">
                  <c:v>280</c:v>
                </c:pt>
                <c:pt idx="2531">
                  <c:v>280.00200000000001</c:v>
                </c:pt>
                <c:pt idx="2532">
                  <c:v>280.10199999999998</c:v>
                </c:pt>
                <c:pt idx="2533">
                  <c:v>280.202</c:v>
                </c:pt>
                <c:pt idx="2534">
                  <c:v>280.30200000000002</c:v>
                </c:pt>
                <c:pt idx="2535">
                  <c:v>280.40199999999999</c:v>
                </c:pt>
                <c:pt idx="2536">
                  <c:v>280.50200000000001</c:v>
                </c:pt>
                <c:pt idx="2537">
                  <c:v>280.60199999999998</c:v>
                </c:pt>
                <c:pt idx="2538">
                  <c:v>280.702</c:v>
                </c:pt>
                <c:pt idx="2539">
                  <c:v>280.80200000000002</c:v>
                </c:pt>
                <c:pt idx="2540">
                  <c:v>280.90199999999999</c:v>
                </c:pt>
                <c:pt idx="2541">
                  <c:v>281</c:v>
                </c:pt>
                <c:pt idx="2542">
                  <c:v>281.00200000000001</c:v>
                </c:pt>
                <c:pt idx="2543">
                  <c:v>281.10199999999998</c:v>
                </c:pt>
                <c:pt idx="2544">
                  <c:v>281.202</c:v>
                </c:pt>
                <c:pt idx="2545">
                  <c:v>281.30200000000002</c:v>
                </c:pt>
                <c:pt idx="2546">
                  <c:v>281.40199999999999</c:v>
                </c:pt>
                <c:pt idx="2547">
                  <c:v>281.50200000000001</c:v>
                </c:pt>
                <c:pt idx="2548">
                  <c:v>281.60199999999998</c:v>
                </c:pt>
                <c:pt idx="2549">
                  <c:v>281.702</c:v>
                </c:pt>
                <c:pt idx="2550">
                  <c:v>281.80200000000002</c:v>
                </c:pt>
                <c:pt idx="2551">
                  <c:v>281.90199999999999</c:v>
                </c:pt>
                <c:pt idx="2552">
                  <c:v>282</c:v>
                </c:pt>
                <c:pt idx="2553">
                  <c:v>282.00200000000001</c:v>
                </c:pt>
                <c:pt idx="2554">
                  <c:v>282.10199999999998</c:v>
                </c:pt>
                <c:pt idx="2555">
                  <c:v>282.202</c:v>
                </c:pt>
                <c:pt idx="2556">
                  <c:v>282.30200000000002</c:v>
                </c:pt>
                <c:pt idx="2557">
                  <c:v>282.40199999999999</c:v>
                </c:pt>
                <c:pt idx="2558">
                  <c:v>282.50200000000001</c:v>
                </c:pt>
                <c:pt idx="2559">
                  <c:v>282.60199999999998</c:v>
                </c:pt>
                <c:pt idx="2560">
                  <c:v>282.702</c:v>
                </c:pt>
                <c:pt idx="2561">
                  <c:v>282.80200000000002</c:v>
                </c:pt>
                <c:pt idx="2562">
                  <c:v>282.90199999999999</c:v>
                </c:pt>
                <c:pt idx="2563">
                  <c:v>283</c:v>
                </c:pt>
                <c:pt idx="2564">
                  <c:v>283.00200000000001</c:v>
                </c:pt>
                <c:pt idx="2565">
                  <c:v>283.10199999999998</c:v>
                </c:pt>
                <c:pt idx="2566">
                  <c:v>283.202</c:v>
                </c:pt>
                <c:pt idx="2567">
                  <c:v>283.30200000000002</c:v>
                </c:pt>
                <c:pt idx="2568">
                  <c:v>283.40199999999999</c:v>
                </c:pt>
                <c:pt idx="2569">
                  <c:v>283.50200000000001</c:v>
                </c:pt>
                <c:pt idx="2570">
                  <c:v>283.60199999999998</c:v>
                </c:pt>
                <c:pt idx="2571">
                  <c:v>283.702</c:v>
                </c:pt>
                <c:pt idx="2572">
                  <c:v>283.80200000000002</c:v>
                </c:pt>
                <c:pt idx="2573">
                  <c:v>283.90199999999999</c:v>
                </c:pt>
                <c:pt idx="2574">
                  <c:v>284</c:v>
                </c:pt>
                <c:pt idx="2575">
                  <c:v>284.00200000000001</c:v>
                </c:pt>
                <c:pt idx="2576">
                  <c:v>284.10199999999998</c:v>
                </c:pt>
                <c:pt idx="2577">
                  <c:v>284.202</c:v>
                </c:pt>
                <c:pt idx="2578">
                  <c:v>284.30200000000002</c:v>
                </c:pt>
                <c:pt idx="2579">
                  <c:v>284.40199999999999</c:v>
                </c:pt>
                <c:pt idx="2580">
                  <c:v>284.50200000000001</c:v>
                </c:pt>
                <c:pt idx="2581">
                  <c:v>284.60199999999998</c:v>
                </c:pt>
                <c:pt idx="2582">
                  <c:v>284.702</c:v>
                </c:pt>
                <c:pt idx="2583">
                  <c:v>284.80200000000002</c:v>
                </c:pt>
                <c:pt idx="2584">
                  <c:v>284.90199999999999</c:v>
                </c:pt>
                <c:pt idx="2585">
                  <c:v>285</c:v>
                </c:pt>
                <c:pt idx="2586">
                  <c:v>285.00200000000001</c:v>
                </c:pt>
                <c:pt idx="2587">
                  <c:v>285.10199999999998</c:v>
                </c:pt>
                <c:pt idx="2588">
                  <c:v>285.202</c:v>
                </c:pt>
                <c:pt idx="2589">
                  <c:v>285.30200000000002</c:v>
                </c:pt>
                <c:pt idx="2590">
                  <c:v>285.40199999999999</c:v>
                </c:pt>
                <c:pt idx="2591">
                  <c:v>285.50200000000001</c:v>
                </c:pt>
                <c:pt idx="2592">
                  <c:v>285.60199999999998</c:v>
                </c:pt>
                <c:pt idx="2593">
                  <c:v>285.702</c:v>
                </c:pt>
                <c:pt idx="2594">
                  <c:v>285.80200000000002</c:v>
                </c:pt>
                <c:pt idx="2595">
                  <c:v>285.90199999999999</c:v>
                </c:pt>
                <c:pt idx="2596">
                  <c:v>286</c:v>
                </c:pt>
                <c:pt idx="2597">
                  <c:v>286.00200000000001</c:v>
                </c:pt>
                <c:pt idx="2598">
                  <c:v>286.10199999999998</c:v>
                </c:pt>
                <c:pt idx="2599">
                  <c:v>286.202</c:v>
                </c:pt>
                <c:pt idx="2600">
                  <c:v>286.30200000000002</c:v>
                </c:pt>
                <c:pt idx="2601">
                  <c:v>286.40199999999999</c:v>
                </c:pt>
                <c:pt idx="2602">
                  <c:v>286.50200000000001</c:v>
                </c:pt>
                <c:pt idx="2603">
                  <c:v>286.60199999999998</c:v>
                </c:pt>
                <c:pt idx="2604">
                  <c:v>286.702</c:v>
                </c:pt>
                <c:pt idx="2605">
                  <c:v>286.80200000000002</c:v>
                </c:pt>
                <c:pt idx="2606">
                  <c:v>286.90199999999999</c:v>
                </c:pt>
                <c:pt idx="2607">
                  <c:v>287</c:v>
                </c:pt>
                <c:pt idx="2608">
                  <c:v>287.00200000000001</c:v>
                </c:pt>
                <c:pt idx="2609">
                  <c:v>287.10199999999998</c:v>
                </c:pt>
                <c:pt idx="2610">
                  <c:v>287.202</c:v>
                </c:pt>
                <c:pt idx="2611">
                  <c:v>287.30200000000002</c:v>
                </c:pt>
                <c:pt idx="2612">
                  <c:v>287.40199999999999</c:v>
                </c:pt>
                <c:pt idx="2613">
                  <c:v>287.50200000000001</c:v>
                </c:pt>
                <c:pt idx="2614">
                  <c:v>287.60199999999998</c:v>
                </c:pt>
                <c:pt idx="2615">
                  <c:v>287.702</c:v>
                </c:pt>
                <c:pt idx="2616">
                  <c:v>287.80200000000002</c:v>
                </c:pt>
                <c:pt idx="2617">
                  <c:v>287.90199999999999</c:v>
                </c:pt>
                <c:pt idx="2618">
                  <c:v>288</c:v>
                </c:pt>
                <c:pt idx="2619">
                  <c:v>288.00200000000001</c:v>
                </c:pt>
                <c:pt idx="2620">
                  <c:v>288.10199999999998</c:v>
                </c:pt>
                <c:pt idx="2621">
                  <c:v>288.202</c:v>
                </c:pt>
                <c:pt idx="2622">
                  <c:v>288.30200000000002</c:v>
                </c:pt>
                <c:pt idx="2623">
                  <c:v>288.40199999999999</c:v>
                </c:pt>
                <c:pt idx="2624">
                  <c:v>288.50200000000001</c:v>
                </c:pt>
                <c:pt idx="2625">
                  <c:v>288.60199999999998</c:v>
                </c:pt>
                <c:pt idx="2626">
                  <c:v>288.702</c:v>
                </c:pt>
                <c:pt idx="2627">
                  <c:v>288.80200000000002</c:v>
                </c:pt>
                <c:pt idx="2628">
                  <c:v>288.90199999999999</c:v>
                </c:pt>
                <c:pt idx="2629">
                  <c:v>289</c:v>
                </c:pt>
                <c:pt idx="2630">
                  <c:v>289.00200000000001</c:v>
                </c:pt>
                <c:pt idx="2631">
                  <c:v>289.10199999999998</c:v>
                </c:pt>
                <c:pt idx="2632">
                  <c:v>289.202</c:v>
                </c:pt>
                <c:pt idx="2633">
                  <c:v>289.30200000000002</c:v>
                </c:pt>
                <c:pt idx="2634">
                  <c:v>289.40199999999999</c:v>
                </c:pt>
                <c:pt idx="2635">
                  <c:v>289.50200000000001</c:v>
                </c:pt>
                <c:pt idx="2636">
                  <c:v>289.60199999999998</c:v>
                </c:pt>
                <c:pt idx="2637">
                  <c:v>289.702</c:v>
                </c:pt>
                <c:pt idx="2638">
                  <c:v>289.80200000000002</c:v>
                </c:pt>
                <c:pt idx="2639">
                  <c:v>289.90199999999999</c:v>
                </c:pt>
                <c:pt idx="2640">
                  <c:v>290</c:v>
                </c:pt>
                <c:pt idx="2641">
                  <c:v>290.00200000000001</c:v>
                </c:pt>
                <c:pt idx="2642">
                  <c:v>290.10199999999998</c:v>
                </c:pt>
                <c:pt idx="2643">
                  <c:v>290.202</c:v>
                </c:pt>
                <c:pt idx="2644">
                  <c:v>290.30200000000002</c:v>
                </c:pt>
                <c:pt idx="2645">
                  <c:v>290.40199999999999</c:v>
                </c:pt>
                <c:pt idx="2646">
                  <c:v>290.50200000000001</c:v>
                </c:pt>
                <c:pt idx="2647">
                  <c:v>290.60199999999998</c:v>
                </c:pt>
                <c:pt idx="2648">
                  <c:v>290.702</c:v>
                </c:pt>
                <c:pt idx="2649">
                  <c:v>290.80200000000002</c:v>
                </c:pt>
                <c:pt idx="2650">
                  <c:v>290.90199999999999</c:v>
                </c:pt>
                <c:pt idx="2651">
                  <c:v>291</c:v>
                </c:pt>
                <c:pt idx="2652">
                  <c:v>291.00200000000001</c:v>
                </c:pt>
                <c:pt idx="2653">
                  <c:v>291.10199999999998</c:v>
                </c:pt>
                <c:pt idx="2654">
                  <c:v>291.202</c:v>
                </c:pt>
                <c:pt idx="2655">
                  <c:v>291.30200000000002</c:v>
                </c:pt>
                <c:pt idx="2656">
                  <c:v>291.40199999999999</c:v>
                </c:pt>
                <c:pt idx="2657">
                  <c:v>291.50200000000001</c:v>
                </c:pt>
                <c:pt idx="2658">
                  <c:v>291.60199999999998</c:v>
                </c:pt>
                <c:pt idx="2659">
                  <c:v>291.702</c:v>
                </c:pt>
                <c:pt idx="2660">
                  <c:v>291.80200000000002</c:v>
                </c:pt>
                <c:pt idx="2661">
                  <c:v>291.90199999999999</c:v>
                </c:pt>
                <c:pt idx="2662">
                  <c:v>292</c:v>
                </c:pt>
                <c:pt idx="2663">
                  <c:v>292.00200000000001</c:v>
                </c:pt>
                <c:pt idx="2664">
                  <c:v>292.10199999999998</c:v>
                </c:pt>
                <c:pt idx="2665">
                  <c:v>292.202</c:v>
                </c:pt>
                <c:pt idx="2666">
                  <c:v>292.30200000000002</c:v>
                </c:pt>
                <c:pt idx="2667">
                  <c:v>292.40199999999999</c:v>
                </c:pt>
                <c:pt idx="2668">
                  <c:v>292.50200000000001</c:v>
                </c:pt>
                <c:pt idx="2669">
                  <c:v>292.60199999999998</c:v>
                </c:pt>
                <c:pt idx="2670">
                  <c:v>292.702</c:v>
                </c:pt>
                <c:pt idx="2671">
                  <c:v>292.80200000000002</c:v>
                </c:pt>
                <c:pt idx="2672">
                  <c:v>292.90199999999999</c:v>
                </c:pt>
                <c:pt idx="2673">
                  <c:v>293</c:v>
                </c:pt>
                <c:pt idx="2674">
                  <c:v>293.00200000000001</c:v>
                </c:pt>
                <c:pt idx="2675">
                  <c:v>293.10199999999998</c:v>
                </c:pt>
                <c:pt idx="2676">
                  <c:v>293.202</c:v>
                </c:pt>
                <c:pt idx="2677">
                  <c:v>293.30200000000002</c:v>
                </c:pt>
                <c:pt idx="2678">
                  <c:v>293.40199999999999</c:v>
                </c:pt>
                <c:pt idx="2679">
                  <c:v>293.50200000000001</c:v>
                </c:pt>
                <c:pt idx="2680">
                  <c:v>293.60199999999998</c:v>
                </c:pt>
                <c:pt idx="2681">
                  <c:v>293.702</c:v>
                </c:pt>
                <c:pt idx="2682">
                  <c:v>293.80200000000002</c:v>
                </c:pt>
                <c:pt idx="2683">
                  <c:v>293.90199999999999</c:v>
                </c:pt>
                <c:pt idx="2684">
                  <c:v>294</c:v>
                </c:pt>
                <c:pt idx="2685">
                  <c:v>294.00200000000001</c:v>
                </c:pt>
                <c:pt idx="2686">
                  <c:v>294.10199999999998</c:v>
                </c:pt>
                <c:pt idx="2687">
                  <c:v>294.202</c:v>
                </c:pt>
                <c:pt idx="2688">
                  <c:v>294.30200000000002</c:v>
                </c:pt>
                <c:pt idx="2689">
                  <c:v>294.40199999999999</c:v>
                </c:pt>
                <c:pt idx="2690">
                  <c:v>294.50200000000001</c:v>
                </c:pt>
                <c:pt idx="2691">
                  <c:v>294.60199999999998</c:v>
                </c:pt>
                <c:pt idx="2692">
                  <c:v>294.702</c:v>
                </c:pt>
                <c:pt idx="2693">
                  <c:v>294.80200000000002</c:v>
                </c:pt>
                <c:pt idx="2694">
                  <c:v>294.90199999999999</c:v>
                </c:pt>
                <c:pt idx="2695">
                  <c:v>295</c:v>
                </c:pt>
                <c:pt idx="2696">
                  <c:v>295.00200000000001</c:v>
                </c:pt>
                <c:pt idx="2697">
                  <c:v>295.10199999999998</c:v>
                </c:pt>
                <c:pt idx="2698">
                  <c:v>295.202</c:v>
                </c:pt>
                <c:pt idx="2699">
                  <c:v>295.30200000000002</c:v>
                </c:pt>
                <c:pt idx="2700">
                  <c:v>295.40199999999999</c:v>
                </c:pt>
                <c:pt idx="2701">
                  <c:v>295.50200000000001</c:v>
                </c:pt>
                <c:pt idx="2702">
                  <c:v>295.60199999999998</c:v>
                </c:pt>
                <c:pt idx="2703">
                  <c:v>295.702</c:v>
                </c:pt>
                <c:pt idx="2704">
                  <c:v>295.80200000000002</c:v>
                </c:pt>
                <c:pt idx="2705">
                  <c:v>295.90199999999999</c:v>
                </c:pt>
                <c:pt idx="2706">
                  <c:v>296</c:v>
                </c:pt>
                <c:pt idx="2707">
                  <c:v>296.00200000000001</c:v>
                </c:pt>
                <c:pt idx="2708">
                  <c:v>296.10199999999998</c:v>
                </c:pt>
                <c:pt idx="2709">
                  <c:v>296.202</c:v>
                </c:pt>
                <c:pt idx="2710">
                  <c:v>296.30200000000002</c:v>
                </c:pt>
                <c:pt idx="2711">
                  <c:v>296.40199999999999</c:v>
                </c:pt>
                <c:pt idx="2712">
                  <c:v>296.50200000000001</c:v>
                </c:pt>
                <c:pt idx="2713">
                  <c:v>296.60199999999998</c:v>
                </c:pt>
                <c:pt idx="2714">
                  <c:v>296.702</c:v>
                </c:pt>
                <c:pt idx="2715">
                  <c:v>296.80200000000002</c:v>
                </c:pt>
                <c:pt idx="2716">
                  <c:v>296.90199999999999</c:v>
                </c:pt>
                <c:pt idx="2717">
                  <c:v>297</c:v>
                </c:pt>
                <c:pt idx="2718">
                  <c:v>297.00200000000001</c:v>
                </c:pt>
                <c:pt idx="2719">
                  <c:v>297.10199999999998</c:v>
                </c:pt>
                <c:pt idx="2720">
                  <c:v>297.202</c:v>
                </c:pt>
                <c:pt idx="2721">
                  <c:v>297.30200000000002</c:v>
                </c:pt>
                <c:pt idx="2722">
                  <c:v>297.40199999999999</c:v>
                </c:pt>
                <c:pt idx="2723">
                  <c:v>297.50200000000001</c:v>
                </c:pt>
                <c:pt idx="2724">
                  <c:v>297.60199999999998</c:v>
                </c:pt>
                <c:pt idx="2725">
                  <c:v>297.702</c:v>
                </c:pt>
                <c:pt idx="2726">
                  <c:v>297.80200000000002</c:v>
                </c:pt>
                <c:pt idx="2727">
                  <c:v>297.90199999999999</c:v>
                </c:pt>
                <c:pt idx="2728">
                  <c:v>298</c:v>
                </c:pt>
                <c:pt idx="2729">
                  <c:v>298.00200000000001</c:v>
                </c:pt>
                <c:pt idx="2730">
                  <c:v>298.10199999999998</c:v>
                </c:pt>
                <c:pt idx="2731">
                  <c:v>298.202</c:v>
                </c:pt>
                <c:pt idx="2732">
                  <c:v>298.30200000000002</c:v>
                </c:pt>
                <c:pt idx="2733">
                  <c:v>298.40199999999999</c:v>
                </c:pt>
                <c:pt idx="2734">
                  <c:v>298.50200000000001</c:v>
                </c:pt>
                <c:pt idx="2735">
                  <c:v>298.60199999999998</c:v>
                </c:pt>
                <c:pt idx="2736">
                  <c:v>298.702</c:v>
                </c:pt>
                <c:pt idx="2737">
                  <c:v>298.80200000000002</c:v>
                </c:pt>
                <c:pt idx="2738">
                  <c:v>298.90199999999999</c:v>
                </c:pt>
                <c:pt idx="2739">
                  <c:v>299</c:v>
                </c:pt>
                <c:pt idx="2740">
                  <c:v>299.00200000000001</c:v>
                </c:pt>
                <c:pt idx="2741">
                  <c:v>299.10199999999998</c:v>
                </c:pt>
                <c:pt idx="2742">
                  <c:v>299.202</c:v>
                </c:pt>
                <c:pt idx="2743">
                  <c:v>299.30200000000002</c:v>
                </c:pt>
                <c:pt idx="2744">
                  <c:v>299.40199999999999</c:v>
                </c:pt>
                <c:pt idx="2745">
                  <c:v>299.50200000000001</c:v>
                </c:pt>
                <c:pt idx="2746">
                  <c:v>299.60199999999998</c:v>
                </c:pt>
                <c:pt idx="2747">
                  <c:v>299.702</c:v>
                </c:pt>
                <c:pt idx="2748">
                  <c:v>299.80200000000002</c:v>
                </c:pt>
                <c:pt idx="2749">
                  <c:v>299.90199999999999</c:v>
                </c:pt>
                <c:pt idx="2750">
                  <c:v>300</c:v>
                </c:pt>
                <c:pt idx="2751">
                  <c:v>300.00200000000001</c:v>
                </c:pt>
                <c:pt idx="2752">
                  <c:v>300.10199999999998</c:v>
                </c:pt>
                <c:pt idx="2753">
                  <c:v>300.202</c:v>
                </c:pt>
                <c:pt idx="2754">
                  <c:v>300.30200000000002</c:v>
                </c:pt>
                <c:pt idx="2755">
                  <c:v>300.40199999999999</c:v>
                </c:pt>
                <c:pt idx="2756">
                  <c:v>300.50200000000001</c:v>
                </c:pt>
                <c:pt idx="2757">
                  <c:v>300.60199999999998</c:v>
                </c:pt>
                <c:pt idx="2758">
                  <c:v>300.702</c:v>
                </c:pt>
                <c:pt idx="2759">
                  <c:v>300.80200000000002</c:v>
                </c:pt>
                <c:pt idx="2760">
                  <c:v>300.90199999999999</c:v>
                </c:pt>
                <c:pt idx="2761">
                  <c:v>301</c:v>
                </c:pt>
                <c:pt idx="2762">
                  <c:v>301.00200000000001</c:v>
                </c:pt>
                <c:pt idx="2763">
                  <c:v>301.10199999999998</c:v>
                </c:pt>
                <c:pt idx="2764">
                  <c:v>301.202</c:v>
                </c:pt>
                <c:pt idx="2765">
                  <c:v>301.30200000000002</c:v>
                </c:pt>
                <c:pt idx="2766">
                  <c:v>301.40199999999999</c:v>
                </c:pt>
                <c:pt idx="2767">
                  <c:v>301.50200000000001</c:v>
                </c:pt>
                <c:pt idx="2768">
                  <c:v>301.60199999999998</c:v>
                </c:pt>
                <c:pt idx="2769">
                  <c:v>301.702</c:v>
                </c:pt>
                <c:pt idx="2770">
                  <c:v>301.80200000000002</c:v>
                </c:pt>
                <c:pt idx="2771">
                  <c:v>301.90199999999999</c:v>
                </c:pt>
                <c:pt idx="2772">
                  <c:v>302</c:v>
                </c:pt>
                <c:pt idx="2773">
                  <c:v>302.00200000000001</c:v>
                </c:pt>
                <c:pt idx="2774">
                  <c:v>302.10199999999998</c:v>
                </c:pt>
                <c:pt idx="2775">
                  <c:v>302.202</c:v>
                </c:pt>
                <c:pt idx="2776">
                  <c:v>302.30200000000002</c:v>
                </c:pt>
                <c:pt idx="2777">
                  <c:v>302.40199999999999</c:v>
                </c:pt>
                <c:pt idx="2778">
                  <c:v>302.50200000000001</c:v>
                </c:pt>
                <c:pt idx="2779">
                  <c:v>302.60199999999998</c:v>
                </c:pt>
                <c:pt idx="2780">
                  <c:v>302.702</c:v>
                </c:pt>
                <c:pt idx="2781">
                  <c:v>302.80200000000002</c:v>
                </c:pt>
                <c:pt idx="2782">
                  <c:v>302.90199999999999</c:v>
                </c:pt>
                <c:pt idx="2783">
                  <c:v>303</c:v>
                </c:pt>
                <c:pt idx="2784">
                  <c:v>303.00200000000001</c:v>
                </c:pt>
                <c:pt idx="2785">
                  <c:v>303.10199999999998</c:v>
                </c:pt>
                <c:pt idx="2786">
                  <c:v>303.202</c:v>
                </c:pt>
                <c:pt idx="2787">
                  <c:v>303.30200000000002</c:v>
                </c:pt>
                <c:pt idx="2788">
                  <c:v>303.40199999999999</c:v>
                </c:pt>
                <c:pt idx="2789">
                  <c:v>303.50200000000001</c:v>
                </c:pt>
                <c:pt idx="2790">
                  <c:v>303.60199999999998</c:v>
                </c:pt>
                <c:pt idx="2791">
                  <c:v>303.702</c:v>
                </c:pt>
                <c:pt idx="2792">
                  <c:v>303.80200000000002</c:v>
                </c:pt>
                <c:pt idx="2793">
                  <c:v>303.90199999999999</c:v>
                </c:pt>
                <c:pt idx="2794">
                  <c:v>304</c:v>
                </c:pt>
                <c:pt idx="2795">
                  <c:v>304.00200000000001</c:v>
                </c:pt>
                <c:pt idx="2796">
                  <c:v>304.10199999999998</c:v>
                </c:pt>
                <c:pt idx="2797">
                  <c:v>304.202</c:v>
                </c:pt>
                <c:pt idx="2798">
                  <c:v>304.30200000000002</c:v>
                </c:pt>
                <c:pt idx="2799">
                  <c:v>304.40199999999999</c:v>
                </c:pt>
                <c:pt idx="2800">
                  <c:v>304.50200000000001</c:v>
                </c:pt>
                <c:pt idx="2801">
                  <c:v>304.60199999999998</c:v>
                </c:pt>
                <c:pt idx="2802">
                  <c:v>304.702</c:v>
                </c:pt>
                <c:pt idx="2803">
                  <c:v>304.80200000000002</c:v>
                </c:pt>
                <c:pt idx="2804">
                  <c:v>304.90199999999999</c:v>
                </c:pt>
                <c:pt idx="2805">
                  <c:v>305</c:v>
                </c:pt>
                <c:pt idx="2806">
                  <c:v>305.00200000000001</c:v>
                </c:pt>
                <c:pt idx="2807">
                  <c:v>305.10199999999998</c:v>
                </c:pt>
                <c:pt idx="2808">
                  <c:v>305.202</c:v>
                </c:pt>
                <c:pt idx="2809">
                  <c:v>305.30200000000002</c:v>
                </c:pt>
                <c:pt idx="2810">
                  <c:v>305.40199999999999</c:v>
                </c:pt>
                <c:pt idx="2811">
                  <c:v>305.50200000000001</c:v>
                </c:pt>
                <c:pt idx="2812">
                  <c:v>305.60199999999998</c:v>
                </c:pt>
                <c:pt idx="2813">
                  <c:v>305.702</c:v>
                </c:pt>
                <c:pt idx="2814">
                  <c:v>305.80200000000002</c:v>
                </c:pt>
                <c:pt idx="2815">
                  <c:v>305.90199999999999</c:v>
                </c:pt>
                <c:pt idx="2816">
                  <c:v>306</c:v>
                </c:pt>
                <c:pt idx="2817">
                  <c:v>306.00200000000001</c:v>
                </c:pt>
                <c:pt idx="2818">
                  <c:v>306.10199999999998</c:v>
                </c:pt>
                <c:pt idx="2819">
                  <c:v>306.202</c:v>
                </c:pt>
                <c:pt idx="2820">
                  <c:v>306.30200000000002</c:v>
                </c:pt>
                <c:pt idx="2821">
                  <c:v>306.40199999999999</c:v>
                </c:pt>
                <c:pt idx="2822">
                  <c:v>306.50200000000001</c:v>
                </c:pt>
                <c:pt idx="2823">
                  <c:v>306.60199999999998</c:v>
                </c:pt>
                <c:pt idx="2824">
                  <c:v>306.702</c:v>
                </c:pt>
                <c:pt idx="2825">
                  <c:v>306.80200000000002</c:v>
                </c:pt>
                <c:pt idx="2826">
                  <c:v>306.90199999999999</c:v>
                </c:pt>
                <c:pt idx="2827">
                  <c:v>307</c:v>
                </c:pt>
                <c:pt idx="2828">
                  <c:v>307.00200000000001</c:v>
                </c:pt>
                <c:pt idx="2829">
                  <c:v>307.10199999999998</c:v>
                </c:pt>
                <c:pt idx="2830">
                  <c:v>307.202</c:v>
                </c:pt>
                <c:pt idx="2831">
                  <c:v>307.30200000000002</c:v>
                </c:pt>
                <c:pt idx="2832">
                  <c:v>307.40199999999999</c:v>
                </c:pt>
                <c:pt idx="2833">
                  <c:v>307.50200000000001</c:v>
                </c:pt>
                <c:pt idx="2834">
                  <c:v>307.60199999999998</c:v>
                </c:pt>
                <c:pt idx="2835">
                  <c:v>307.702</c:v>
                </c:pt>
                <c:pt idx="2836">
                  <c:v>307.80200000000002</c:v>
                </c:pt>
                <c:pt idx="2837">
                  <c:v>307.90199999999999</c:v>
                </c:pt>
                <c:pt idx="2838">
                  <c:v>308</c:v>
                </c:pt>
                <c:pt idx="2839">
                  <c:v>308.00200000000001</c:v>
                </c:pt>
                <c:pt idx="2840">
                  <c:v>308.10199999999998</c:v>
                </c:pt>
                <c:pt idx="2841">
                  <c:v>308.202</c:v>
                </c:pt>
                <c:pt idx="2842">
                  <c:v>308.30200000000002</c:v>
                </c:pt>
                <c:pt idx="2843">
                  <c:v>308.40199999999999</c:v>
                </c:pt>
                <c:pt idx="2844">
                  <c:v>308.50200000000001</c:v>
                </c:pt>
                <c:pt idx="2845">
                  <c:v>308.60199999999998</c:v>
                </c:pt>
                <c:pt idx="2846">
                  <c:v>308.702</c:v>
                </c:pt>
                <c:pt idx="2847">
                  <c:v>308.80200000000002</c:v>
                </c:pt>
                <c:pt idx="2848">
                  <c:v>308.90199999999999</c:v>
                </c:pt>
                <c:pt idx="2849">
                  <c:v>309</c:v>
                </c:pt>
                <c:pt idx="2850">
                  <c:v>309.00200000000001</c:v>
                </c:pt>
                <c:pt idx="2851">
                  <c:v>309.10199999999998</c:v>
                </c:pt>
                <c:pt idx="2852">
                  <c:v>309.202</c:v>
                </c:pt>
                <c:pt idx="2853">
                  <c:v>309.30200000000002</c:v>
                </c:pt>
                <c:pt idx="2854">
                  <c:v>309.40199999999999</c:v>
                </c:pt>
                <c:pt idx="2855">
                  <c:v>309.50200000000001</c:v>
                </c:pt>
                <c:pt idx="2856">
                  <c:v>309.60199999999998</c:v>
                </c:pt>
                <c:pt idx="2857">
                  <c:v>309.702</c:v>
                </c:pt>
                <c:pt idx="2858">
                  <c:v>309.80200000000002</c:v>
                </c:pt>
                <c:pt idx="2859">
                  <c:v>309.90199999999999</c:v>
                </c:pt>
                <c:pt idx="2860">
                  <c:v>310</c:v>
                </c:pt>
                <c:pt idx="2861">
                  <c:v>310.00200000000001</c:v>
                </c:pt>
                <c:pt idx="2862">
                  <c:v>310.10199999999998</c:v>
                </c:pt>
                <c:pt idx="2863">
                  <c:v>310.202</c:v>
                </c:pt>
                <c:pt idx="2864">
                  <c:v>310.30200000000002</c:v>
                </c:pt>
                <c:pt idx="2865">
                  <c:v>310.40199999999999</c:v>
                </c:pt>
                <c:pt idx="2866">
                  <c:v>310.50200000000001</c:v>
                </c:pt>
                <c:pt idx="2867">
                  <c:v>310.60199999999998</c:v>
                </c:pt>
                <c:pt idx="2868">
                  <c:v>310.702</c:v>
                </c:pt>
                <c:pt idx="2869">
                  <c:v>310.80200000000002</c:v>
                </c:pt>
                <c:pt idx="2870">
                  <c:v>310.90199999999999</c:v>
                </c:pt>
                <c:pt idx="2871">
                  <c:v>311</c:v>
                </c:pt>
                <c:pt idx="2872">
                  <c:v>311.00200000000001</c:v>
                </c:pt>
                <c:pt idx="2873">
                  <c:v>311.10199999999998</c:v>
                </c:pt>
                <c:pt idx="2874">
                  <c:v>311.202</c:v>
                </c:pt>
                <c:pt idx="2875">
                  <c:v>311.30200000000002</c:v>
                </c:pt>
                <c:pt idx="2876">
                  <c:v>311.40199999999999</c:v>
                </c:pt>
                <c:pt idx="2877">
                  <c:v>311.50200000000001</c:v>
                </c:pt>
                <c:pt idx="2878">
                  <c:v>311.60199999999998</c:v>
                </c:pt>
                <c:pt idx="2879">
                  <c:v>311.702</c:v>
                </c:pt>
                <c:pt idx="2880">
                  <c:v>311.80200000000002</c:v>
                </c:pt>
                <c:pt idx="2881">
                  <c:v>311.90199999999999</c:v>
                </c:pt>
                <c:pt idx="2882">
                  <c:v>312</c:v>
                </c:pt>
                <c:pt idx="2883">
                  <c:v>312.00200000000001</c:v>
                </c:pt>
                <c:pt idx="2884">
                  <c:v>312.10199999999998</c:v>
                </c:pt>
                <c:pt idx="2885">
                  <c:v>312.202</c:v>
                </c:pt>
                <c:pt idx="2886">
                  <c:v>312.30200000000002</c:v>
                </c:pt>
                <c:pt idx="2887">
                  <c:v>312.40199999999999</c:v>
                </c:pt>
                <c:pt idx="2888">
                  <c:v>312.50200000000001</c:v>
                </c:pt>
                <c:pt idx="2889">
                  <c:v>312.60199999999998</c:v>
                </c:pt>
                <c:pt idx="2890">
                  <c:v>312.702</c:v>
                </c:pt>
                <c:pt idx="2891">
                  <c:v>312.80200000000002</c:v>
                </c:pt>
                <c:pt idx="2892">
                  <c:v>312.90199999999999</c:v>
                </c:pt>
                <c:pt idx="2893">
                  <c:v>313</c:v>
                </c:pt>
                <c:pt idx="2894">
                  <c:v>313.00200000000001</c:v>
                </c:pt>
                <c:pt idx="2895">
                  <c:v>313.10199999999998</c:v>
                </c:pt>
                <c:pt idx="2896">
                  <c:v>313.202</c:v>
                </c:pt>
                <c:pt idx="2897">
                  <c:v>313.30200000000002</c:v>
                </c:pt>
                <c:pt idx="2898">
                  <c:v>313.40199999999999</c:v>
                </c:pt>
                <c:pt idx="2899">
                  <c:v>313.50200000000001</c:v>
                </c:pt>
                <c:pt idx="2900">
                  <c:v>313.60199999999998</c:v>
                </c:pt>
                <c:pt idx="2901">
                  <c:v>313.702</c:v>
                </c:pt>
                <c:pt idx="2902">
                  <c:v>313.80200000000002</c:v>
                </c:pt>
                <c:pt idx="2903">
                  <c:v>313.90199999999999</c:v>
                </c:pt>
                <c:pt idx="2904">
                  <c:v>314</c:v>
                </c:pt>
                <c:pt idx="2905">
                  <c:v>314.00200000000001</c:v>
                </c:pt>
                <c:pt idx="2906">
                  <c:v>314.10199999999998</c:v>
                </c:pt>
                <c:pt idx="2907">
                  <c:v>314.202</c:v>
                </c:pt>
                <c:pt idx="2908">
                  <c:v>314.30200000000002</c:v>
                </c:pt>
                <c:pt idx="2909">
                  <c:v>314.40199999999999</c:v>
                </c:pt>
                <c:pt idx="2910">
                  <c:v>314.50200000000001</c:v>
                </c:pt>
                <c:pt idx="2911">
                  <c:v>314.60199999999998</c:v>
                </c:pt>
                <c:pt idx="2912">
                  <c:v>314.702</c:v>
                </c:pt>
                <c:pt idx="2913">
                  <c:v>314.80200000000002</c:v>
                </c:pt>
                <c:pt idx="2914">
                  <c:v>314.90199999999999</c:v>
                </c:pt>
                <c:pt idx="2915">
                  <c:v>315</c:v>
                </c:pt>
                <c:pt idx="2916">
                  <c:v>315.00200000000001</c:v>
                </c:pt>
                <c:pt idx="2917">
                  <c:v>315.10199999999998</c:v>
                </c:pt>
                <c:pt idx="2918">
                  <c:v>315.202</c:v>
                </c:pt>
                <c:pt idx="2919">
                  <c:v>315.30200000000002</c:v>
                </c:pt>
                <c:pt idx="2920">
                  <c:v>315.40199999999999</c:v>
                </c:pt>
                <c:pt idx="2921">
                  <c:v>315.50200000000001</c:v>
                </c:pt>
                <c:pt idx="2922">
                  <c:v>315.60199999999998</c:v>
                </c:pt>
                <c:pt idx="2923">
                  <c:v>315.702</c:v>
                </c:pt>
                <c:pt idx="2924">
                  <c:v>315.80200000000002</c:v>
                </c:pt>
                <c:pt idx="2925">
                  <c:v>315.90199999999999</c:v>
                </c:pt>
                <c:pt idx="2926">
                  <c:v>316</c:v>
                </c:pt>
                <c:pt idx="2927">
                  <c:v>316.00200000000001</c:v>
                </c:pt>
                <c:pt idx="2928">
                  <c:v>316.10199999999998</c:v>
                </c:pt>
                <c:pt idx="2929">
                  <c:v>316.202</c:v>
                </c:pt>
                <c:pt idx="2930">
                  <c:v>316.30200000000002</c:v>
                </c:pt>
                <c:pt idx="2931">
                  <c:v>316.40199999999999</c:v>
                </c:pt>
                <c:pt idx="2932">
                  <c:v>316.50200000000001</c:v>
                </c:pt>
                <c:pt idx="2933">
                  <c:v>316.60199999999998</c:v>
                </c:pt>
                <c:pt idx="2934">
                  <c:v>316.702</c:v>
                </c:pt>
                <c:pt idx="2935">
                  <c:v>316.80200000000002</c:v>
                </c:pt>
                <c:pt idx="2936">
                  <c:v>316.90199999999999</c:v>
                </c:pt>
                <c:pt idx="2937">
                  <c:v>317</c:v>
                </c:pt>
                <c:pt idx="2938">
                  <c:v>317.00200000000001</c:v>
                </c:pt>
                <c:pt idx="2939">
                  <c:v>317.10199999999998</c:v>
                </c:pt>
                <c:pt idx="2940">
                  <c:v>317.202</c:v>
                </c:pt>
                <c:pt idx="2941">
                  <c:v>317.30200000000002</c:v>
                </c:pt>
                <c:pt idx="2942">
                  <c:v>317.40199999999999</c:v>
                </c:pt>
                <c:pt idx="2943">
                  <c:v>317.50200000000001</c:v>
                </c:pt>
                <c:pt idx="2944">
                  <c:v>317.60199999999998</c:v>
                </c:pt>
                <c:pt idx="2945">
                  <c:v>317.702</c:v>
                </c:pt>
                <c:pt idx="2946">
                  <c:v>317.80200000000002</c:v>
                </c:pt>
                <c:pt idx="2947">
                  <c:v>317.90199999999999</c:v>
                </c:pt>
                <c:pt idx="2948">
                  <c:v>318</c:v>
                </c:pt>
                <c:pt idx="2949">
                  <c:v>318.00200000000001</c:v>
                </c:pt>
                <c:pt idx="2950">
                  <c:v>318.10199999999998</c:v>
                </c:pt>
                <c:pt idx="2951">
                  <c:v>318.202</c:v>
                </c:pt>
                <c:pt idx="2952">
                  <c:v>318.30200000000002</c:v>
                </c:pt>
                <c:pt idx="2953">
                  <c:v>318.40199999999999</c:v>
                </c:pt>
                <c:pt idx="2954">
                  <c:v>318.50200000000001</c:v>
                </c:pt>
                <c:pt idx="2955">
                  <c:v>318.60199999999998</c:v>
                </c:pt>
                <c:pt idx="2956">
                  <c:v>318.702</c:v>
                </c:pt>
                <c:pt idx="2957">
                  <c:v>318.80200000000002</c:v>
                </c:pt>
                <c:pt idx="2958">
                  <c:v>318.90199999999999</c:v>
                </c:pt>
                <c:pt idx="2959">
                  <c:v>319</c:v>
                </c:pt>
                <c:pt idx="2960">
                  <c:v>319.00200000000001</c:v>
                </c:pt>
                <c:pt idx="2961">
                  <c:v>319.10199999999998</c:v>
                </c:pt>
                <c:pt idx="2962">
                  <c:v>319.202</c:v>
                </c:pt>
                <c:pt idx="2963">
                  <c:v>319.30200000000002</c:v>
                </c:pt>
                <c:pt idx="2964">
                  <c:v>319.40199999999999</c:v>
                </c:pt>
                <c:pt idx="2965">
                  <c:v>319.50200000000001</c:v>
                </c:pt>
                <c:pt idx="2966">
                  <c:v>319.60199999999998</c:v>
                </c:pt>
                <c:pt idx="2967">
                  <c:v>319.702</c:v>
                </c:pt>
                <c:pt idx="2968">
                  <c:v>319.80200000000002</c:v>
                </c:pt>
                <c:pt idx="2969">
                  <c:v>319.90199999999999</c:v>
                </c:pt>
                <c:pt idx="2970">
                  <c:v>320</c:v>
                </c:pt>
                <c:pt idx="2971">
                  <c:v>320.00200000000001</c:v>
                </c:pt>
                <c:pt idx="2972">
                  <c:v>320.10199999999998</c:v>
                </c:pt>
                <c:pt idx="2973">
                  <c:v>320.202</c:v>
                </c:pt>
                <c:pt idx="2974">
                  <c:v>320.30200000000002</c:v>
                </c:pt>
                <c:pt idx="2975">
                  <c:v>320.40199999999999</c:v>
                </c:pt>
                <c:pt idx="2976">
                  <c:v>320.50200000000001</c:v>
                </c:pt>
                <c:pt idx="2977">
                  <c:v>320.60199999999998</c:v>
                </c:pt>
                <c:pt idx="2978">
                  <c:v>320.702</c:v>
                </c:pt>
                <c:pt idx="2979">
                  <c:v>320.80200000000002</c:v>
                </c:pt>
                <c:pt idx="2980">
                  <c:v>320.90199999999999</c:v>
                </c:pt>
                <c:pt idx="2981">
                  <c:v>321</c:v>
                </c:pt>
                <c:pt idx="2982">
                  <c:v>321.00200000000001</c:v>
                </c:pt>
                <c:pt idx="2983">
                  <c:v>321.10199999999998</c:v>
                </c:pt>
                <c:pt idx="2984">
                  <c:v>321.202</c:v>
                </c:pt>
                <c:pt idx="2985">
                  <c:v>321.30200000000002</c:v>
                </c:pt>
                <c:pt idx="2986">
                  <c:v>321.40199999999999</c:v>
                </c:pt>
                <c:pt idx="2987">
                  <c:v>321.50200000000001</c:v>
                </c:pt>
                <c:pt idx="2988">
                  <c:v>321.60199999999998</c:v>
                </c:pt>
                <c:pt idx="2989">
                  <c:v>321.702</c:v>
                </c:pt>
                <c:pt idx="2990">
                  <c:v>321.80200000000002</c:v>
                </c:pt>
                <c:pt idx="2991">
                  <c:v>321.90199999999999</c:v>
                </c:pt>
                <c:pt idx="2992">
                  <c:v>322</c:v>
                </c:pt>
                <c:pt idx="2993">
                  <c:v>322.00200000000001</c:v>
                </c:pt>
                <c:pt idx="2994">
                  <c:v>322.10199999999998</c:v>
                </c:pt>
                <c:pt idx="2995">
                  <c:v>322.202</c:v>
                </c:pt>
                <c:pt idx="2996">
                  <c:v>322.30200000000002</c:v>
                </c:pt>
                <c:pt idx="2997">
                  <c:v>322.40199999999999</c:v>
                </c:pt>
                <c:pt idx="2998">
                  <c:v>322.50200000000001</c:v>
                </c:pt>
                <c:pt idx="2999">
                  <c:v>322.60199999999998</c:v>
                </c:pt>
                <c:pt idx="3000">
                  <c:v>322.702</c:v>
                </c:pt>
                <c:pt idx="3001">
                  <c:v>322.80200000000002</c:v>
                </c:pt>
                <c:pt idx="3002">
                  <c:v>322.90199999999999</c:v>
                </c:pt>
                <c:pt idx="3003">
                  <c:v>323</c:v>
                </c:pt>
                <c:pt idx="3004">
                  <c:v>323.00200000000001</c:v>
                </c:pt>
                <c:pt idx="3005">
                  <c:v>323.10199999999998</c:v>
                </c:pt>
                <c:pt idx="3006">
                  <c:v>323.202</c:v>
                </c:pt>
                <c:pt idx="3007">
                  <c:v>323.30200000000002</c:v>
                </c:pt>
                <c:pt idx="3008">
                  <c:v>323.40199999999999</c:v>
                </c:pt>
                <c:pt idx="3009">
                  <c:v>323.50200000000001</c:v>
                </c:pt>
                <c:pt idx="3010">
                  <c:v>323.60199999999998</c:v>
                </c:pt>
                <c:pt idx="3011">
                  <c:v>323.702</c:v>
                </c:pt>
                <c:pt idx="3012">
                  <c:v>323.80200000000002</c:v>
                </c:pt>
                <c:pt idx="3013">
                  <c:v>323.90199999999999</c:v>
                </c:pt>
                <c:pt idx="3014">
                  <c:v>324</c:v>
                </c:pt>
                <c:pt idx="3015">
                  <c:v>324.00200000000001</c:v>
                </c:pt>
                <c:pt idx="3016">
                  <c:v>324.10199999999998</c:v>
                </c:pt>
                <c:pt idx="3017">
                  <c:v>324.202</c:v>
                </c:pt>
                <c:pt idx="3018">
                  <c:v>324.30200000000002</c:v>
                </c:pt>
                <c:pt idx="3019">
                  <c:v>324.40199999999999</c:v>
                </c:pt>
                <c:pt idx="3020">
                  <c:v>324.50200000000001</c:v>
                </c:pt>
                <c:pt idx="3021">
                  <c:v>324.60199999999998</c:v>
                </c:pt>
                <c:pt idx="3022">
                  <c:v>324.702</c:v>
                </c:pt>
                <c:pt idx="3023">
                  <c:v>324.80200000000002</c:v>
                </c:pt>
                <c:pt idx="3024">
                  <c:v>324.90199999999999</c:v>
                </c:pt>
                <c:pt idx="3025">
                  <c:v>325</c:v>
                </c:pt>
                <c:pt idx="3026">
                  <c:v>325.00200000000001</c:v>
                </c:pt>
                <c:pt idx="3027">
                  <c:v>325.10199999999998</c:v>
                </c:pt>
                <c:pt idx="3028">
                  <c:v>325.202</c:v>
                </c:pt>
                <c:pt idx="3029">
                  <c:v>325.30200000000002</c:v>
                </c:pt>
                <c:pt idx="3030">
                  <c:v>325.40199999999999</c:v>
                </c:pt>
                <c:pt idx="3031">
                  <c:v>325.50200000000001</c:v>
                </c:pt>
                <c:pt idx="3032">
                  <c:v>325.60199999999998</c:v>
                </c:pt>
                <c:pt idx="3033">
                  <c:v>325.702</c:v>
                </c:pt>
                <c:pt idx="3034">
                  <c:v>325.80200000000002</c:v>
                </c:pt>
                <c:pt idx="3035">
                  <c:v>325.90199999999999</c:v>
                </c:pt>
                <c:pt idx="3036">
                  <c:v>326</c:v>
                </c:pt>
                <c:pt idx="3037">
                  <c:v>326.00200000000001</c:v>
                </c:pt>
                <c:pt idx="3038">
                  <c:v>326.10199999999998</c:v>
                </c:pt>
                <c:pt idx="3039">
                  <c:v>326.202</c:v>
                </c:pt>
                <c:pt idx="3040">
                  <c:v>326.30200000000002</c:v>
                </c:pt>
                <c:pt idx="3041">
                  <c:v>326.40199999999999</c:v>
                </c:pt>
                <c:pt idx="3042">
                  <c:v>326.50200000000001</c:v>
                </c:pt>
                <c:pt idx="3043">
                  <c:v>326.60199999999998</c:v>
                </c:pt>
                <c:pt idx="3044">
                  <c:v>326.702</c:v>
                </c:pt>
                <c:pt idx="3045">
                  <c:v>326.80200000000002</c:v>
                </c:pt>
                <c:pt idx="3046">
                  <c:v>326.90199999999999</c:v>
                </c:pt>
                <c:pt idx="3047">
                  <c:v>327</c:v>
                </c:pt>
                <c:pt idx="3048">
                  <c:v>327.00200000000001</c:v>
                </c:pt>
                <c:pt idx="3049">
                  <c:v>327.10199999999998</c:v>
                </c:pt>
                <c:pt idx="3050">
                  <c:v>327.202</c:v>
                </c:pt>
                <c:pt idx="3051">
                  <c:v>327.30200000000002</c:v>
                </c:pt>
                <c:pt idx="3052">
                  <c:v>327.40199999999999</c:v>
                </c:pt>
                <c:pt idx="3053">
                  <c:v>327.50200000000001</c:v>
                </c:pt>
                <c:pt idx="3054">
                  <c:v>327.60199999999998</c:v>
                </c:pt>
                <c:pt idx="3055">
                  <c:v>327.702</c:v>
                </c:pt>
                <c:pt idx="3056">
                  <c:v>327.80200000000002</c:v>
                </c:pt>
                <c:pt idx="3057">
                  <c:v>327.90199999999999</c:v>
                </c:pt>
                <c:pt idx="3058">
                  <c:v>328</c:v>
                </c:pt>
                <c:pt idx="3059">
                  <c:v>328.00200000000001</c:v>
                </c:pt>
                <c:pt idx="3060">
                  <c:v>328.10199999999998</c:v>
                </c:pt>
                <c:pt idx="3061">
                  <c:v>328.202</c:v>
                </c:pt>
                <c:pt idx="3062">
                  <c:v>328.30200000000002</c:v>
                </c:pt>
                <c:pt idx="3063">
                  <c:v>328.40199999999999</c:v>
                </c:pt>
                <c:pt idx="3064">
                  <c:v>328.50200000000001</c:v>
                </c:pt>
                <c:pt idx="3065">
                  <c:v>328.60199999999998</c:v>
                </c:pt>
                <c:pt idx="3066">
                  <c:v>328.702</c:v>
                </c:pt>
                <c:pt idx="3067">
                  <c:v>328.80200000000002</c:v>
                </c:pt>
                <c:pt idx="3068">
                  <c:v>328.90199999999999</c:v>
                </c:pt>
                <c:pt idx="3069">
                  <c:v>329</c:v>
                </c:pt>
                <c:pt idx="3070">
                  <c:v>329.00200000000001</c:v>
                </c:pt>
                <c:pt idx="3071">
                  <c:v>329.10199999999998</c:v>
                </c:pt>
                <c:pt idx="3072">
                  <c:v>329.202</c:v>
                </c:pt>
                <c:pt idx="3073">
                  <c:v>329.30200000000002</c:v>
                </c:pt>
                <c:pt idx="3074">
                  <c:v>329.40199999999999</c:v>
                </c:pt>
                <c:pt idx="3075">
                  <c:v>329.50200000000001</c:v>
                </c:pt>
                <c:pt idx="3076">
                  <c:v>329.60199999999998</c:v>
                </c:pt>
                <c:pt idx="3077">
                  <c:v>329.702</c:v>
                </c:pt>
                <c:pt idx="3078">
                  <c:v>329.80200000000002</c:v>
                </c:pt>
                <c:pt idx="3079">
                  <c:v>329.90199999999999</c:v>
                </c:pt>
                <c:pt idx="3080">
                  <c:v>330</c:v>
                </c:pt>
                <c:pt idx="3081">
                  <c:v>330.00200000000001</c:v>
                </c:pt>
                <c:pt idx="3082">
                  <c:v>330.10199999999998</c:v>
                </c:pt>
                <c:pt idx="3083">
                  <c:v>330.202</c:v>
                </c:pt>
                <c:pt idx="3084">
                  <c:v>330.30200000000002</c:v>
                </c:pt>
                <c:pt idx="3085">
                  <c:v>330.40199999999999</c:v>
                </c:pt>
                <c:pt idx="3086">
                  <c:v>330.50200000000001</c:v>
                </c:pt>
                <c:pt idx="3087">
                  <c:v>330.60199999999998</c:v>
                </c:pt>
                <c:pt idx="3088">
                  <c:v>330.702</c:v>
                </c:pt>
                <c:pt idx="3089">
                  <c:v>330.80200000000002</c:v>
                </c:pt>
                <c:pt idx="3090">
                  <c:v>330.90199999999999</c:v>
                </c:pt>
                <c:pt idx="3091">
                  <c:v>331</c:v>
                </c:pt>
                <c:pt idx="3092">
                  <c:v>331.00200000000001</c:v>
                </c:pt>
                <c:pt idx="3093">
                  <c:v>331.10199999999998</c:v>
                </c:pt>
                <c:pt idx="3094">
                  <c:v>331.202</c:v>
                </c:pt>
                <c:pt idx="3095">
                  <c:v>331.30200000000002</c:v>
                </c:pt>
                <c:pt idx="3096">
                  <c:v>331.40199999999999</c:v>
                </c:pt>
                <c:pt idx="3097">
                  <c:v>331.50200000000001</c:v>
                </c:pt>
                <c:pt idx="3098">
                  <c:v>331.60199999999998</c:v>
                </c:pt>
                <c:pt idx="3099">
                  <c:v>331.702</c:v>
                </c:pt>
                <c:pt idx="3100">
                  <c:v>331.80200000000002</c:v>
                </c:pt>
                <c:pt idx="3101">
                  <c:v>331.90199999999999</c:v>
                </c:pt>
                <c:pt idx="3102">
                  <c:v>332</c:v>
                </c:pt>
                <c:pt idx="3103">
                  <c:v>332.00200000000001</c:v>
                </c:pt>
                <c:pt idx="3104">
                  <c:v>332.10199999999998</c:v>
                </c:pt>
                <c:pt idx="3105">
                  <c:v>332.202</c:v>
                </c:pt>
                <c:pt idx="3106">
                  <c:v>332.30200000000002</c:v>
                </c:pt>
                <c:pt idx="3107">
                  <c:v>332.40199999999999</c:v>
                </c:pt>
                <c:pt idx="3108">
                  <c:v>332.50200000000001</c:v>
                </c:pt>
                <c:pt idx="3109">
                  <c:v>332.60199999999998</c:v>
                </c:pt>
                <c:pt idx="3110">
                  <c:v>332.702</c:v>
                </c:pt>
                <c:pt idx="3111">
                  <c:v>332.80200000000002</c:v>
                </c:pt>
                <c:pt idx="3112">
                  <c:v>332.90199999999999</c:v>
                </c:pt>
                <c:pt idx="3113">
                  <c:v>333</c:v>
                </c:pt>
                <c:pt idx="3114">
                  <c:v>333.00200000000001</c:v>
                </c:pt>
                <c:pt idx="3115">
                  <c:v>333.10199999999998</c:v>
                </c:pt>
                <c:pt idx="3116">
                  <c:v>333.202</c:v>
                </c:pt>
                <c:pt idx="3117">
                  <c:v>333.30200000000002</c:v>
                </c:pt>
                <c:pt idx="3118">
                  <c:v>333.40199999999999</c:v>
                </c:pt>
                <c:pt idx="3119">
                  <c:v>333.50200000000001</c:v>
                </c:pt>
                <c:pt idx="3120">
                  <c:v>333.60199999999998</c:v>
                </c:pt>
                <c:pt idx="3121">
                  <c:v>333.702</c:v>
                </c:pt>
                <c:pt idx="3122">
                  <c:v>333.80200000000002</c:v>
                </c:pt>
                <c:pt idx="3123">
                  <c:v>333.90199999999999</c:v>
                </c:pt>
                <c:pt idx="3124">
                  <c:v>334</c:v>
                </c:pt>
                <c:pt idx="3125">
                  <c:v>334.00200000000001</c:v>
                </c:pt>
                <c:pt idx="3126">
                  <c:v>334.10199999999998</c:v>
                </c:pt>
                <c:pt idx="3127">
                  <c:v>334.202</c:v>
                </c:pt>
                <c:pt idx="3128">
                  <c:v>334.30200000000002</c:v>
                </c:pt>
                <c:pt idx="3129">
                  <c:v>334.40199999999999</c:v>
                </c:pt>
                <c:pt idx="3130">
                  <c:v>334.50200000000001</c:v>
                </c:pt>
                <c:pt idx="3131">
                  <c:v>334.60199999999998</c:v>
                </c:pt>
                <c:pt idx="3132">
                  <c:v>334.702</c:v>
                </c:pt>
                <c:pt idx="3133">
                  <c:v>334.80200000000002</c:v>
                </c:pt>
                <c:pt idx="3134">
                  <c:v>334.90199999999999</c:v>
                </c:pt>
                <c:pt idx="3135">
                  <c:v>335</c:v>
                </c:pt>
                <c:pt idx="3136">
                  <c:v>335.00200000000001</c:v>
                </c:pt>
                <c:pt idx="3137">
                  <c:v>335.10199999999998</c:v>
                </c:pt>
                <c:pt idx="3138">
                  <c:v>335.202</c:v>
                </c:pt>
                <c:pt idx="3139">
                  <c:v>335.30200000000002</c:v>
                </c:pt>
                <c:pt idx="3140">
                  <c:v>335.40199999999999</c:v>
                </c:pt>
                <c:pt idx="3141">
                  <c:v>335.50200000000001</c:v>
                </c:pt>
                <c:pt idx="3142">
                  <c:v>335.60199999999998</c:v>
                </c:pt>
                <c:pt idx="3143">
                  <c:v>335.702</c:v>
                </c:pt>
                <c:pt idx="3144">
                  <c:v>335.80200000000002</c:v>
                </c:pt>
                <c:pt idx="3145">
                  <c:v>335.90199999999999</c:v>
                </c:pt>
                <c:pt idx="3146">
                  <c:v>336</c:v>
                </c:pt>
                <c:pt idx="3147">
                  <c:v>336.00200000000001</c:v>
                </c:pt>
                <c:pt idx="3148">
                  <c:v>336.10199999999998</c:v>
                </c:pt>
                <c:pt idx="3149">
                  <c:v>336.202</c:v>
                </c:pt>
                <c:pt idx="3150">
                  <c:v>336.30200000000002</c:v>
                </c:pt>
                <c:pt idx="3151">
                  <c:v>336.40199999999999</c:v>
                </c:pt>
                <c:pt idx="3152">
                  <c:v>336.50200000000001</c:v>
                </c:pt>
                <c:pt idx="3153">
                  <c:v>336.60199999999998</c:v>
                </c:pt>
                <c:pt idx="3154">
                  <c:v>336.702</c:v>
                </c:pt>
                <c:pt idx="3155">
                  <c:v>336.80200000000002</c:v>
                </c:pt>
                <c:pt idx="3156">
                  <c:v>336.90199999999999</c:v>
                </c:pt>
                <c:pt idx="3157">
                  <c:v>337</c:v>
                </c:pt>
                <c:pt idx="3158">
                  <c:v>337.00200000000001</c:v>
                </c:pt>
                <c:pt idx="3159">
                  <c:v>337.10199999999998</c:v>
                </c:pt>
                <c:pt idx="3160">
                  <c:v>337.202</c:v>
                </c:pt>
                <c:pt idx="3161">
                  <c:v>337.30200000000002</c:v>
                </c:pt>
                <c:pt idx="3162">
                  <c:v>337.40199999999999</c:v>
                </c:pt>
                <c:pt idx="3163">
                  <c:v>337.50200000000001</c:v>
                </c:pt>
                <c:pt idx="3164">
                  <c:v>337.60199999999998</c:v>
                </c:pt>
                <c:pt idx="3165">
                  <c:v>337.702</c:v>
                </c:pt>
                <c:pt idx="3166">
                  <c:v>337.80200000000002</c:v>
                </c:pt>
                <c:pt idx="3167">
                  <c:v>337.90199999999999</c:v>
                </c:pt>
                <c:pt idx="3168">
                  <c:v>338</c:v>
                </c:pt>
                <c:pt idx="3169">
                  <c:v>338.00200000000001</c:v>
                </c:pt>
                <c:pt idx="3170">
                  <c:v>338.10199999999998</c:v>
                </c:pt>
                <c:pt idx="3171">
                  <c:v>338.202</c:v>
                </c:pt>
                <c:pt idx="3172">
                  <c:v>338.30200000000002</c:v>
                </c:pt>
                <c:pt idx="3173">
                  <c:v>338.40199999999999</c:v>
                </c:pt>
                <c:pt idx="3174">
                  <c:v>338.50200000000001</c:v>
                </c:pt>
                <c:pt idx="3175">
                  <c:v>338.60199999999998</c:v>
                </c:pt>
                <c:pt idx="3176">
                  <c:v>338.702</c:v>
                </c:pt>
                <c:pt idx="3177">
                  <c:v>338.80200000000002</c:v>
                </c:pt>
                <c:pt idx="3178">
                  <c:v>338.90199999999999</c:v>
                </c:pt>
                <c:pt idx="3179">
                  <c:v>339</c:v>
                </c:pt>
                <c:pt idx="3180">
                  <c:v>339.00200000000001</c:v>
                </c:pt>
                <c:pt idx="3181">
                  <c:v>339.10199999999998</c:v>
                </c:pt>
                <c:pt idx="3182">
                  <c:v>339.202</c:v>
                </c:pt>
                <c:pt idx="3183">
                  <c:v>339.30200000000002</c:v>
                </c:pt>
                <c:pt idx="3184">
                  <c:v>339.40199999999999</c:v>
                </c:pt>
                <c:pt idx="3185">
                  <c:v>339.50200000000001</c:v>
                </c:pt>
                <c:pt idx="3186">
                  <c:v>339.60199999999998</c:v>
                </c:pt>
                <c:pt idx="3187">
                  <c:v>339.702</c:v>
                </c:pt>
                <c:pt idx="3188">
                  <c:v>339.80200000000002</c:v>
                </c:pt>
                <c:pt idx="3189">
                  <c:v>339.90199999999999</c:v>
                </c:pt>
                <c:pt idx="3190">
                  <c:v>340</c:v>
                </c:pt>
                <c:pt idx="3191">
                  <c:v>340.00200000000001</c:v>
                </c:pt>
                <c:pt idx="3192">
                  <c:v>340.10199999999998</c:v>
                </c:pt>
                <c:pt idx="3193">
                  <c:v>340.202</c:v>
                </c:pt>
                <c:pt idx="3194">
                  <c:v>340.30200000000002</c:v>
                </c:pt>
                <c:pt idx="3195">
                  <c:v>340.40199999999999</c:v>
                </c:pt>
                <c:pt idx="3196">
                  <c:v>340.50200000000001</c:v>
                </c:pt>
                <c:pt idx="3197">
                  <c:v>340.60199999999998</c:v>
                </c:pt>
                <c:pt idx="3198">
                  <c:v>340.702</c:v>
                </c:pt>
                <c:pt idx="3199">
                  <c:v>340.80200000000002</c:v>
                </c:pt>
                <c:pt idx="3200">
                  <c:v>340.90199999999999</c:v>
                </c:pt>
                <c:pt idx="3201">
                  <c:v>341</c:v>
                </c:pt>
                <c:pt idx="3202">
                  <c:v>341.00200000000001</c:v>
                </c:pt>
                <c:pt idx="3203">
                  <c:v>341.10199999999998</c:v>
                </c:pt>
                <c:pt idx="3204">
                  <c:v>341.202</c:v>
                </c:pt>
                <c:pt idx="3205">
                  <c:v>341.30200000000002</c:v>
                </c:pt>
                <c:pt idx="3206">
                  <c:v>341.40199999999999</c:v>
                </c:pt>
                <c:pt idx="3207">
                  <c:v>341.50200000000001</c:v>
                </c:pt>
                <c:pt idx="3208">
                  <c:v>341.60199999999998</c:v>
                </c:pt>
                <c:pt idx="3209">
                  <c:v>341.702</c:v>
                </c:pt>
                <c:pt idx="3210">
                  <c:v>341.80200000000002</c:v>
                </c:pt>
                <c:pt idx="3211">
                  <c:v>341.90199999999999</c:v>
                </c:pt>
                <c:pt idx="3212">
                  <c:v>342</c:v>
                </c:pt>
                <c:pt idx="3213">
                  <c:v>342.00200000000001</c:v>
                </c:pt>
                <c:pt idx="3214">
                  <c:v>342.10199999999998</c:v>
                </c:pt>
                <c:pt idx="3215">
                  <c:v>342.202</c:v>
                </c:pt>
                <c:pt idx="3216">
                  <c:v>342.30200000000002</c:v>
                </c:pt>
                <c:pt idx="3217">
                  <c:v>342.40199999999999</c:v>
                </c:pt>
                <c:pt idx="3218">
                  <c:v>342.50200000000001</c:v>
                </c:pt>
                <c:pt idx="3219">
                  <c:v>342.60199999999998</c:v>
                </c:pt>
                <c:pt idx="3220">
                  <c:v>342.702</c:v>
                </c:pt>
                <c:pt idx="3221">
                  <c:v>342.80200000000002</c:v>
                </c:pt>
                <c:pt idx="3222">
                  <c:v>342.90199999999999</c:v>
                </c:pt>
                <c:pt idx="3223">
                  <c:v>343</c:v>
                </c:pt>
                <c:pt idx="3224">
                  <c:v>343.00200000000001</c:v>
                </c:pt>
                <c:pt idx="3225">
                  <c:v>343.10199999999998</c:v>
                </c:pt>
                <c:pt idx="3226">
                  <c:v>343.202</c:v>
                </c:pt>
                <c:pt idx="3227">
                  <c:v>343.30200000000002</c:v>
                </c:pt>
                <c:pt idx="3228">
                  <c:v>343.40199999999999</c:v>
                </c:pt>
                <c:pt idx="3229">
                  <c:v>343.50200000000001</c:v>
                </c:pt>
                <c:pt idx="3230">
                  <c:v>343.60199999999998</c:v>
                </c:pt>
                <c:pt idx="3231">
                  <c:v>343.702</c:v>
                </c:pt>
                <c:pt idx="3232">
                  <c:v>343.80200000000002</c:v>
                </c:pt>
                <c:pt idx="3233">
                  <c:v>343.90199999999999</c:v>
                </c:pt>
                <c:pt idx="3234">
                  <c:v>344</c:v>
                </c:pt>
                <c:pt idx="3235">
                  <c:v>344.00200000000001</c:v>
                </c:pt>
                <c:pt idx="3236">
                  <c:v>344.10199999999998</c:v>
                </c:pt>
                <c:pt idx="3237">
                  <c:v>344.202</c:v>
                </c:pt>
                <c:pt idx="3238">
                  <c:v>344.30200000000002</c:v>
                </c:pt>
                <c:pt idx="3239">
                  <c:v>344.40199999999999</c:v>
                </c:pt>
                <c:pt idx="3240">
                  <c:v>344.50200000000001</c:v>
                </c:pt>
                <c:pt idx="3241">
                  <c:v>344.60199999999998</c:v>
                </c:pt>
                <c:pt idx="3242">
                  <c:v>344.702</c:v>
                </c:pt>
                <c:pt idx="3243">
                  <c:v>344.80200000000002</c:v>
                </c:pt>
                <c:pt idx="3244">
                  <c:v>344.90199999999999</c:v>
                </c:pt>
                <c:pt idx="3245">
                  <c:v>345</c:v>
                </c:pt>
                <c:pt idx="3246">
                  <c:v>345.00200000000001</c:v>
                </c:pt>
                <c:pt idx="3247">
                  <c:v>345.10199999999998</c:v>
                </c:pt>
                <c:pt idx="3248">
                  <c:v>345.202</c:v>
                </c:pt>
                <c:pt idx="3249">
                  <c:v>345.30200000000002</c:v>
                </c:pt>
                <c:pt idx="3250">
                  <c:v>345.40199999999999</c:v>
                </c:pt>
                <c:pt idx="3251">
                  <c:v>345.50200000000001</c:v>
                </c:pt>
                <c:pt idx="3252">
                  <c:v>345.60199999999998</c:v>
                </c:pt>
                <c:pt idx="3253">
                  <c:v>345.702</c:v>
                </c:pt>
                <c:pt idx="3254">
                  <c:v>345.80200000000002</c:v>
                </c:pt>
                <c:pt idx="3255">
                  <c:v>345.90199999999999</c:v>
                </c:pt>
                <c:pt idx="3256">
                  <c:v>346</c:v>
                </c:pt>
                <c:pt idx="3257">
                  <c:v>346.00200000000001</c:v>
                </c:pt>
                <c:pt idx="3258">
                  <c:v>346.10199999999998</c:v>
                </c:pt>
                <c:pt idx="3259">
                  <c:v>346.202</c:v>
                </c:pt>
                <c:pt idx="3260">
                  <c:v>346.30200000000002</c:v>
                </c:pt>
                <c:pt idx="3261">
                  <c:v>346.40199999999999</c:v>
                </c:pt>
                <c:pt idx="3262">
                  <c:v>346.50200000000001</c:v>
                </c:pt>
                <c:pt idx="3263">
                  <c:v>346.60199999999998</c:v>
                </c:pt>
                <c:pt idx="3264">
                  <c:v>346.702</c:v>
                </c:pt>
                <c:pt idx="3265">
                  <c:v>346.80200000000002</c:v>
                </c:pt>
                <c:pt idx="3266">
                  <c:v>346.90199999999999</c:v>
                </c:pt>
                <c:pt idx="3267">
                  <c:v>347</c:v>
                </c:pt>
                <c:pt idx="3268">
                  <c:v>347.00200000000001</c:v>
                </c:pt>
                <c:pt idx="3269">
                  <c:v>347.10199999999998</c:v>
                </c:pt>
                <c:pt idx="3270">
                  <c:v>347.202</c:v>
                </c:pt>
                <c:pt idx="3271">
                  <c:v>347.30200000000002</c:v>
                </c:pt>
                <c:pt idx="3272">
                  <c:v>347.40199999999999</c:v>
                </c:pt>
                <c:pt idx="3273">
                  <c:v>347.50200000000001</c:v>
                </c:pt>
                <c:pt idx="3274">
                  <c:v>347.60199999999998</c:v>
                </c:pt>
                <c:pt idx="3275">
                  <c:v>347.702</c:v>
                </c:pt>
                <c:pt idx="3276">
                  <c:v>347.80200000000002</c:v>
                </c:pt>
                <c:pt idx="3277">
                  <c:v>347.90199999999999</c:v>
                </c:pt>
                <c:pt idx="3278">
                  <c:v>348</c:v>
                </c:pt>
                <c:pt idx="3279">
                  <c:v>348.00200000000001</c:v>
                </c:pt>
                <c:pt idx="3280">
                  <c:v>348.10199999999998</c:v>
                </c:pt>
                <c:pt idx="3281">
                  <c:v>348.202</c:v>
                </c:pt>
                <c:pt idx="3282">
                  <c:v>348.30200000000002</c:v>
                </c:pt>
                <c:pt idx="3283">
                  <c:v>348.40199999999999</c:v>
                </c:pt>
                <c:pt idx="3284">
                  <c:v>348.50200000000001</c:v>
                </c:pt>
                <c:pt idx="3285">
                  <c:v>348.60199999999998</c:v>
                </c:pt>
                <c:pt idx="3286">
                  <c:v>348.702</c:v>
                </c:pt>
                <c:pt idx="3287">
                  <c:v>348.80200000000002</c:v>
                </c:pt>
                <c:pt idx="3288">
                  <c:v>348.90199999999999</c:v>
                </c:pt>
                <c:pt idx="3289">
                  <c:v>349</c:v>
                </c:pt>
                <c:pt idx="3290">
                  <c:v>349.00200000000001</c:v>
                </c:pt>
                <c:pt idx="3291">
                  <c:v>349.10199999999998</c:v>
                </c:pt>
                <c:pt idx="3292">
                  <c:v>349.202</c:v>
                </c:pt>
                <c:pt idx="3293">
                  <c:v>349.30200000000002</c:v>
                </c:pt>
                <c:pt idx="3294">
                  <c:v>349.40199999999999</c:v>
                </c:pt>
                <c:pt idx="3295">
                  <c:v>349.50200000000001</c:v>
                </c:pt>
                <c:pt idx="3296">
                  <c:v>349.60199999999998</c:v>
                </c:pt>
                <c:pt idx="3297">
                  <c:v>349.702</c:v>
                </c:pt>
                <c:pt idx="3298">
                  <c:v>349.80200000000002</c:v>
                </c:pt>
                <c:pt idx="3299">
                  <c:v>349.90199999999999</c:v>
                </c:pt>
                <c:pt idx="3300">
                  <c:v>350</c:v>
                </c:pt>
                <c:pt idx="3301">
                  <c:v>350.00200000000001</c:v>
                </c:pt>
                <c:pt idx="3302">
                  <c:v>350.10199999999998</c:v>
                </c:pt>
                <c:pt idx="3303">
                  <c:v>350.202</c:v>
                </c:pt>
                <c:pt idx="3304">
                  <c:v>350.30200000000002</c:v>
                </c:pt>
                <c:pt idx="3305">
                  <c:v>350.40199999999999</c:v>
                </c:pt>
                <c:pt idx="3306">
                  <c:v>350.50200000000001</c:v>
                </c:pt>
                <c:pt idx="3307">
                  <c:v>350.60199999999998</c:v>
                </c:pt>
                <c:pt idx="3308">
                  <c:v>350.702</c:v>
                </c:pt>
                <c:pt idx="3309">
                  <c:v>350.80200000000002</c:v>
                </c:pt>
                <c:pt idx="3310">
                  <c:v>350.90199999999999</c:v>
                </c:pt>
                <c:pt idx="3311">
                  <c:v>351</c:v>
                </c:pt>
                <c:pt idx="3312">
                  <c:v>351.00200000000001</c:v>
                </c:pt>
                <c:pt idx="3313">
                  <c:v>351.10199999999998</c:v>
                </c:pt>
                <c:pt idx="3314">
                  <c:v>351.202</c:v>
                </c:pt>
                <c:pt idx="3315">
                  <c:v>351.30200000000002</c:v>
                </c:pt>
                <c:pt idx="3316">
                  <c:v>351.40199999999999</c:v>
                </c:pt>
                <c:pt idx="3317">
                  <c:v>351.50200000000001</c:v>
                </c:pt>
                <c:pt idx="3318">
                  <c:v>351.60199999999998</c:v>
                </c:pt>
                <c:pt idx="3319">
                  <c:v>351.702</c:v>
                </c:pt>
                <c:pt idx="3320">
                  <c:v>351.80200000000002</c:v>
                </c:pt>
                <c:pt idx="3321">
                  <c:v>351.90199999999999</c:v>
                </c:pt>
                <c:pt idx="3322">
                  <c:v>352</c:v>
                </c:pt>
                <c:pt idx="3323">
                  <c:v>352.00200000000001</c:v>
                </c:pt>
                <c:pt idx="3324">
                  <c:v>352.10199999999998</c:v>
                </c:pt>
                <c:pt idx="3325">
                  <c:v>352.202</c:v>
                </c:pt>
                <c:pt idx="3326">
                  <c:v>352.30200000000002</c:v>
                </c:pt>
                <c:pt idx="3327">
                  <c:v>352.40199999999999</c:v>
                </c:pt>
                <c:pt idx="3328">
                  <c:v>352.50200000000001</c:v>
                </c:pt>
                <c:pt idx="3329">
                  <c:v>352.60199999999998</c:v>
                </c:pt>
                <c:pt idx="3330">
                  <c:v>352.702</c:v>
                </c:pt>
                <c:pt idx="3331">
                  <c:v>352.80200000000002</c:v>
                </c:pt>
                <c:pt idx="3332">
                  <c:v>352.90199999999999</c:v>
                </c:pt>
                <c:pt idx="3333">
                  <c:v>353</c:v>
                </c:pt>
                <c:pt idx="3334">
                  <c:v>353.00200000000001</c:v>
                </c:pt>
                <c:pt idx="3335">
                  <c:v>353.10199999999998</c:v>
                </c:pt>
                <c:pt idx="3336">
                  <c:v>353.202</c:v>
                </c:pt>
                <c:pt idx="3337">
                  <c:v>353.30200000000002</c:v>
                </c:pt>
                <c:pt idx="3338">
                  <c:v>353.40199999999999</c:v>
                </c:pt>
                <c:pt idx="3339">
                  <c:v>353.50200000000001</c:v>
                </c:pt>
                <c:pt idx="3340">
                  <c:v>353.60199999999998</c:v>
                </c:pt>
                <c:pt idx="3341">
                  <c:v>353.702</c:v>
                </c:pt>
                <c:pt idx="3342">
                  <c:v>353.80200000000002</c:v>
                </c:pt>
                <c:pt idx="3343">
                  <c:v>353.90199999999999</c:v>
                </c:pt>
                <c:pt idx="3344">
                  <c:v>354</c:v>
                </c:pt>
                <c:pt idx="3345">
                  <c:v>354.00200000000001</c:v>
                </c:pt>
                <c:pt idx="3346">
                  <c:v>354.10199999999998</c:v>
                </c:pt>
                <c:pt idx="3347">
                  <c:v>354.202</c:v>
                </c:pt>
                <c:pt idx="3348">
                  <c:v>354.30200000000002</c:v>
                </c:pt>
                <c:pt idx="3349">
                  <c:v>354.40199999999999</c:v>
                </c:pt>
                <c:pt idx="3350">
                  <c:v>354.50200000000001</c:v>
                </c:pt>
                <c:pt idx="3351">
                  <c:v>354.60199999999998</c:v>
                </c:pt>
                <c:pt idx="3352">
                  <c:v>354.702</c:v>
                </c:pt>
                <c:pt idx="3353">
                  <c:v>354.80200000000002</c:v>
                </c:pt>
                <c:pt idx="3354">
                  <c:v>354.90199999999999</c:v>
                </c:pt>
                <c:pt idx="3355">
                  <c:v>355</c:v>
                </c:pt>
                <c:pt idx="3356">
                  <c:v>355.00200000000001</c:v>
                </c:pt>
                <c:pt idx="3357">
                  <c:v>355.10199999999998</c:v>
                </c:pt>
                <c:pt idx="3358">
                  <c:v>355.202</c:v>
                </c:pt>
                <c:pt idx="3359">
                  <c:v>355.30200000000002</c:v>
                </c:pt>
                <c:pt idx="3360">
                  <c:v>355.40199999999999</c:v>
                </c:pt>
                <c:pt idx="3361">
                  <c:v>355.50200000000001</c:v>
                </c:pt>
                <c:pt idx="3362">
                  <c:v>355.60199999999998</c:v>
                </c:pt>
                <c:pt idx="3363">
                  <c:v>355.702</c:v>
                </c:pt>
                <c:pt idx="3364">
                  <c:v>355.80200000000002</c:v>
                </c:pt>
                <c:pt idx="3365">
                  <c:v>355.90199999999999</c:v>
                </c:pt>
                <c:pt idx="3366">
                  <c:v>356</c:v>
                </c:pt>
                <c:pt idx="3367">
                  <c:v>356.00200000000001</c:v>
                </c:pt>
                <c:pt idx="3368">
                  <c:v>356.10199999999998</c:v>
                </c:pt>
                <c:pt idx="3369">
                  <c:v>356.202</c:v>
                </c:pt>
                <c:pt idx="3370">
                  <c:v>356.30200000000002</c:v>
                </c:pt>
                <c:pt idx="3371">
                  <c:v>356.40199999999999</c:v>
                </c:pt>
                <c:pt idx="3372">
                  <c:v>356.50200000000001</c:v>
                </c:pt>
                <c:pt idx="3373">
                  <c:v>356.60199999999998</c:v>
                </c:pt>
                <c:pt idx="3374">
                  <c:v>356.702</c:v>
                </c:pt>
                <c:pt idx="3375">
                  <c:v>356.80200000000002</c:v>
                </c:pt>
                <c:pt idx="3376">
                  <c:v>356.90199999999999</c:v>
                </c:pt>
                <c:pt idx="3377">
                  <c:v>357</c:v>
                </c:pt>
                <c:pt idx="3378">
                  <c:v>357.00200000000001</c:v>
                </c:pt>
                <c:pt idx="3379">
                  <c:v>357.10199999999998</c:v>
                </c:pt>
                <c:pt idx="3380">
                  <c:v>357.202</c:v>
                </c:pt>
                <c:pt idx="3381">
                  <c:v>357.30200000000002</c:v>
                </c:pt>
                <c:pt idx="3382">
                  <c:v>357.40199999999999</c:v>
                </c:pt>
                <c:pt idx="3383">
                  <c:v>357.50200000000001</c:v>
                </c:pt>
                <c:pt idx="3384">
                  <c:v>357.60199999999998</c:v>
                </c:pt>
                <c:pt idx="3385">
                  <c:v>357.702</c:v>
                </c:pt>
                <c:pt idx="3386">
                  <c:v>357.80200000000002</c:v>
                </c:pt>
                <c:pt idx="3387">
                  <c:v>357.90199999999999</c:v>
                </c:pt>
                <c:pt idx="3388">
                  <c:v>358</c:v>
                </c:pt>
                <c:pt idx="3389">
                  <c:v>358.00200000000001</c:v>
                </c:pt>
                <c:pt idx="3390">
                  <c:v>358.10199999999998</c:v>
                </c:pt>
                <c:pt idx="3391">
                  <c:v>358.202</c:v>
                </c:pt>
                <c:pt idx="3392">
                  <c:v>358.30200000000002</c:v>
                </c:pt>
                <c:pt idx="3393">
                  <c:v>358.40199999999999</c:v>
                </c:pt>
                <c:pt idx="3394">
                  <c:v>358.50200000000001</c:v>
                </c:pt>
                <c:pt idx="3395">
                  <c:v>358.60199999999998</c:v>
                </c:pt>
                <c:pt idx="3396">
                  <c:v>358.702</c:v>
                </c:pt>
                <c:pt idx="3397">
                  <c:v>358.80200000000002</c:v>
                </c:pt>
                <c:pt idx="3398">
                  <c:v>358.90199999999999</c:v>
                </c:pt>
                <c:pt idx="3399">
                  <c:v>359</c:v>
                </c:pt>
                <c:pt idx="3400">
                  <c:v>359.00200000000001</c:v>
                </c:pt>
                <c:pt idx="3401">
                  <c:v>359.10199999999998</c:v>
                </c:pt>
                <c:pt idx="3402">
                  <c:v>359.202</c:v>
                </c:pt>
                <c:pt idx="3403">
                  <c:v>359.30200000000002</c:v>
                </c:pt>
                <c:pt idx="3404">
                  <c:v>359.40199999999999</c:v>
                </c:pt>
                <c:pt idx="3405">
                  <c:v>359.50200000000001</c:v>
                </c:pt>
                <c:pt idx="3406">
                  <c:v>359.60199999999998</c:v>
                </c:pt>
                <c:pt idx="3407">
                  <c:v>359.702</c:v>
                </c:pt>
                <c:pt idx="3408">
                  <c:v>359.80200000000002</c:v>
                </c:pt>
                <c:pt idx="3409">
                  <c:v>359.90199999999999</c:v>
                </c:pt>
                <c:pt idx="3410">
                  <c:v>360</c:v>
                </c:pt>
                <c:pt idx="3411">
                  <c:v>360.00200000000001</c:v>
                </c:pt>
                <c:pt idx="3412">
                  <c:v>360.10199999999998</c:v>
                </c:pt>
                <c:pt idx="3413">
                  <c:v>360.202</c:v>
                </c:pt>
                <c:pt idx="3414">
                  <c:v>360.30200000000002</c:v>
                </c:pt>
                <c:pt idx="3415">
                  <c:v>360.40199999999999</c:v>
                </c:pt>
                <c:pt idx="3416">
                  <c:v>360.50200000000001</c:v>
                </c:pt>
                <c:pt idx="3417">
                  <c:v>360.60199999999998</c:v>
                </c:pt>
                <c:pt idx="3418">
                  <c:v>360.702</c:v>
                </c:pt>
                <c:pt idx="3419">
                  <c:v>360.80200000000002</c:v>
                </c:pt>
                <c:pt idx="3420">
                  <c:v>360.90199999999999</c:v>
                </c:pt>
                <c:pt idx="3421">
                  <c:v>361</c:v>
                </c:pt>
                <c:pt idx="3422">
                  <c:v>361.00200000000001</c:v>
                </c:pt>
                <c:pt idx="3423">
                  <c:v>361.10199999999998</c:v>
                </c:pt>
                <c:pt idx="3424">
                  <c:v>361.202</c:v>
                </c:pt>
                <c:pt idx="3425">
                  <c:v>361.30200000000002</c:v>
                </c:pt>
                <c:pt idx="3426">
                  <c:v>361.40199999999999</c:v>
                </c:pt>
                <c:pt idx="3427">
                  <c:v>361.50200000000001</c:v>
                </c:pt>
                <c:pt idx="3428">
                  <c:v>361.60199999999998</c:v>
                </c:pt>
                <c:pt idx="3429">
                  <c:v>361.702</c:v>
                </c:pt>
                <c:pt idx="3430">
                  <c:v>361.80200000000002</c:v>
                </c:pt>
                <c:pt idx="3431">
                  <c:v>361.90199999999999</c:v>
                </c:pt>
                <c:pt idx="3432">
                  <c:v>362</c:v>
                </c:pt>
                <c:pt idx="3433">
                  <c:v>362.00200000000001</c:v>
                </c:pt>
                <c:pt idx="3434">
                  <c:v>362.10199999999998</c:v>
                </c:pt>
                <c:pt idx="3435">
                  <c:v>362.202</c:v>
                </c:pt>
                <c:pt idx="3436">
                  <c:v>362.30200000000002</c:v>
                </c:pt>
                <c:pt idx="3437">
                  <c:v>362.40199999999999</c:v>
                </c:pt>
                <c:pt idx="3438">
                  <c:v>362.50200000000001</c:v>
                </c:pt>
                <c:pt idx="3439">
                  <c:v>362.60199999999998</c:v>
                </c:pt>
                <c:pt idx="3440">
                  <c:v>362.702</c:v>
                </c:pt>
                <c:pt idx="3441">
                  <c:v>362.80200000000002</c:v>
                </c:pt>
                <c:pt idx="3442">
                  <c:v>362.90199999999999</c:v>
                </c:pt>
                <c:pt idx="3443">
                  <c:v>363</c:v>
                </c:pt>
                <c:pt idx="3444">
                  <c:v>363.00200000000001</c:v>
                </c:pt>
                <c:pt idx="3445">
                  <c:v>363.10199999999998</c:v>
                </c:pt>
                <c:pt idx="3446">
                  <c:v>363.202</c:v>
                </c:pt>
                <c:pt idx="3447">
                  <c:v>363.30200000000002</c:v>
                </c:pt>
                <c:pt idx="3448">
                  <c:v>363.40199999999999</c:v>
                </c:pt>
                <c:pt idx="3449">
                  <c:v>363.50200000000001</c:v>
                </c:pt>
                <c:pt idx="3450">
                  <c:v>363.60199999999998</c:v>
                </c:pt>
                <c:pt idx="3451">
                  <c:v>363.702</c:v>
                </c:pt>
                <c:pt idx="3452">
                  <c:v>363.80200000000002</c:v>
                </c:pt>
                <c:pt idx="3453">
                  <c:v>363.90199999999999</c:v>
                </c:pt>
                <c:pt idx="3454">
                  <c:v>364</c:v>
                </c:pt>
                <c:pt idx="3455">
                  <c:v>364.00200000000001</c:v>
                </c:pt>
                <c:pt idx="3456">
                  <c:v>364.10199999999998</c:v>
                </c:pt>
                <c:pt idx="3457">
                  <c:v>364.202</c:v>
                </c:pt>
                <c:pt idx="3458">
                  <c:v>364.30200000000002</c:v>
                </c:pt>
                <c:pt idx="3459">
                  <c:v>364.40199999999999</c:v>
                </c:pt>
                <c:pt idx="3460">
                  <c:v>364.50200000000001</c:v>
                </c:pt>
                <c:pt idx="3461">
                  <c:v>364.60199999999998</c:v>
                </c:pt>
                <c:pt idx="3462">
                  <c:v>364.702</c:v>
                </c:pt>
                <c:pt idx="3463">
                  <c:v>364.80200000000002</c:v>
                </c:pt>
                <c:pt idx="3464">
                  <c:v>364.90199999999999</c:v>
                </c:pt>
                <c:pt idx="3465">
                  <c:v>365</c:v>
                </c:pt>
                <c:pt idx="3466">
                  <c:v>365.00200000000001</c:v>
                </c:pt>
                <c:pt idx="3467">
                  <c:v>365.10199999999998</c:v>
                </c:pt>
                <c:pt idx="3468">
                  <c:v>365.202</c:v>
                </c:pt>
                <c:pt idx="3469">
                  <c:v>365.30200000000002</c:v>
                </c:pt>
                <c:pt idx="3470">
                  <c:v>365.40199999999999</c:v>
                </c:pt>
                <c:pt idx="3471">
                  <c:v>365.50200000000001</c:v>
                </c:pt>
                <c:pt idx="3472">
                  <c:v>365.60199999999998</c:v>
                </c:pt>
                <c:pt idx="3473">
                  <c:v>365.702</c:v>
                </c:pt>
                <c:pt idx="3474">
                  <c:v>365.80200000000002</c:v>
                </c:pt>
                <c:pt idx="3475">
                  <c:v>365.90199999999999</c:v>
                </c:pt>
                <c:pt idx="3476">
                  <c:v>366</c:v>
                </c:pt>
                <c:pt idx="3477">
                  <c:v>366.00200000000001</c:v>
                </c:pt>
                <c:pt idx="3478">
                  <c:v>366.10199999999998</c:v>
                </c:pt>
                <c:pt idx="3479">
                  <c:v>366.202</c:v>
                </c:pt>
                <c:pt idx="3480">
                  <c:v>366.30200000000002</c:v>
                </c:pt>
                <c:pt idx="3481">
                  <c:v>366.40199999999999</c:v>
                </c:pt>
                <c:pt idx="3482">
                  <c:v>366.50200000000001</c:v>
                </c:pt>
                <c:pt idx="3483">
                  <c:v>366.60199999999998</c:v>
                </c:pt>
                <c:pt idx="3484">
                  <c:v>366.702</c:v>
                </c:pt>
                <c:pt idx="3485">
                  <c:v>366.80200000000002</c:v>
                </c:pt>
                <c:pt idx="3486">
                  <c:v>366.90199999999999</c:v>
                </c:pt>
                <c:pt idx="3487">
                  <c:v>367</c:v>
                </c:pt>
                <c:pt idx="3488">
                  <c:v>367.00200000000001</c:v>
                </c:pt>
                <c:pt idx="3489">
                  <c:v>367.10199999999998</c:v>
                </c:pt>
                <c:pt idx="3490">
                  <c:v>367.202</c:v>
                </c:pt>
                <c:pt idx="3491">
                  <c:v>367.30200000000002</c:v>
                </c:pt>
                <c:pt idx="3492">
                  <c:v>367.40199999999999</c:v>
                </c:pt>
                <c:pt idx="3493">
                  <c:v>367.50200000000001</c:v>
                </c:pt>
                <c:pt idx="3494">
                  <c:v>367.60199999999998</c:v>
                </c:pt>
                <c:pt idx="3495">
                  <c:v>367.702</c:v>
                </c:pt>
                <c:pt idx="3496">
                  <c:v>367.80200000000002</c:v>
                </c:pt>
                <c:pt idx="3497">
                  <c:v>367.90199999999999</c:v>
                </c:pt>
                <c:pt idx="3498">
                  <c:v>368</c:v>
                </c:pt>
                <c:pt idx="3499">
                  <c:v>368.00200000000001</c:v>
                </c:pt>
                <c:pt idx="3500">
                  <c:v>368.10199999999998</c:v>
                </c:pt>
                <c:pt idx="3501">
                  <c:v>368.202</c:v>
                </c:pt>
                <c:pt idx="3502">
                  <c:v>368.30200000000002</c:v>
                </c:pt>
                <c:pt idx="3503">
                  <c:v>368.40199999999999</c:v>
                </c:pt>
                <c:pt idx="3504">
                  <c:v>368.50200000000001</c:v>
                </c:pt>
                <c:pt idx="3505">
                  <c:v>368.60199999999998</c:v>
                </c:pt>
                <c:pt idx="3506">
                  <c:v>368.702</c:v>
                </c:pt>
                <c:pt idx="3507">
                  <c:v>368.80200000000002</c:v>
                </c:pt>
                <c:pt idx="3508">
                  <c:v>368.90199999999999</c:v>
                </c:pt>
                <c:pt idx="3509">
                  <c:v>369</c:v>
                </c:pt>
                <c:pt idx="3510">
                  <c:v>369.00200000000001</c:v>
                </c:pt>
                <c:pt idx="3511">
                  <c:v>369.10199999999998</c:v>
                </c:pt>
                <c:pt idx="3512">
                  <c:v>369.202</c:v>
                </c:pt>
                <c:pt idx="3513">
                  <c:v>369.30200000000002</c:v>
                </c:pt>
                <c:pt idx="3514">
                  <c:v>369.40199999999999</c:v>
                </c:pt>
                <c:pt idx="3515">
                  <c:v>369.50200000000001</c:v>
                </c:pt>
                <c:pt idx="3516">
                  <c:v>369.60199999999998</c:v>
                </c:pt>
                <c:pt idx="3517">
                  <c:v>369.702</c:v>
                </c:pt>
                <c:pt idx="3518">
                  <c:v>369.80200000000002</c:v>
                </c:pt>
                <c:pt idx="3519">
                  <c:v>369.90199999999999</c:v>
                </c:pt>
                <c:pt idx="3520">
                  <c:v>370</c:v>
                </c:pt>
                <c:pt idx="3521">
                  <c:v>370.00200000000001</c:v>
                </c:pt>
                <c:pt idx="3522">
                  <c:v>370.10199999999998</c:v>
                </c:pt>
                <c:pt idx="3523">
                  <c:v>370.202</c:v>
                </c:pt>
                <c:pt idx="3524">
                  <c:v>370.30200000000002</c:v>
                </c:pt>
                <c:pt idx="3525">
                  <c:v>370.40199999999999</c:v>
                </c:pt>
                <c:pt idx="3526">
                  <c:v>370.50200000000001</c:v>
                </c:pt>
                <c:pt idx="3527">
                  <c:v>370.60199999999998</c:v>
                </c:pt>
                <c:pt idx="3528">
                  <c:v>370.702</c:v>
                </c:pt>
                <c:pt idx="3529">
                  <c:v>370.80200000000002</c:v>
                </c:pt>
                <c:pt idx="3530">
                  <c:v>370.90199999999999</c:v>
                </c:pt>
                <c:pt idx="3531">
                  <c:v>371</c:v>
                </c:pt>
                <c:pt idx="3532">
                  <c:v>371.00200000000001</c:v>
                </c:pt>
                <c:pt idx="3533">
                  <c:v>371.10199999999998</c:v>
                </c:pt>
                <c:pt idx="3534">
                  <c:v>371.202</c:v>
                </c:pt>
                <c:pt idx="3535">
                  <c:v>371.30200000000002</c:v>
                </c:pt>
                <c:pt idx="3536">
                  <c:v>371.40199999999999</c:v>
                </c:pt>
                <c:pt idx="3537">
                  <c:v>371.50200000000001</c:v>
                </c:pt>
                <c:pt idx="3538">
                  <c:v>371.60199999999998</c:v>
                </c:pt>
                <c:pt idx="3539">
                  <c:v>371.702</c:v>
                </c:pt>
                <c:pt idx="3540">
                  <c:v>371.80200000000002</c:v>
                </c:pt>
                <c:pt idx="3541">
                  <c:v>371.90199999999999</c:v>
                </c:pt>
                <c:pt idx="3542">
                  <c:v>372</c:v>
                </c:pt>
                <c:pt idx="3543">
                  <c:v>372.00200000000001</c:v>
                </c:pt>
                <c:pt idx="3544">
                  <c:v>372.10199999999998</c:v>
                </c:pt>
                <c:pt idx="3545">
                  <c:v>372.202</c:v>
                </c:pt>
                <c:pt idx="3546">
                  <c:v>372.30200000000002</c:v>
                </c:pt>
                <c:pt idx="3547">
                  <c:v>372.40199999999999</c:v>
                </c:pt>
                <c:pt idx="3548">
                  <c:v>372.50200000000001</c:v>
                </c:pt>
                <c:pt idx="3549">
                  <c:v>372.60199999999998</c:v>
                </c:pt>
                <c:pt idx="3550">
                  <c:v>372.702</c:v>
                </c:pt>
                <c:pt idx="3551">
                  <c:v>372.80200000000002</c:v>
                </c:pt>
                <c:pt idx="3552">
                  <c:v>372.90199999999999</c:v>
                </c:pt>
                <c:pt idx="3553">
                  <c:v>373</c:v>
                </c:pt>
                <c:pt idx="3554">
                  <c:v>373.00200000000001</c:v>
                </c:pt>
                <c:pt idx="3555">
                  <c:v>373.10199999999998</c:v>
                </c:pt>
                <c:pt idx="3556">
                  <c:v>373.202</c:v>
                </c:pt>
                <c:pt idx="3557">
                  <c:v>373.30200000000002</c:v>
                </c:pt>
                <c:pt idx="3558">
                  <c:v>373.40199999999999</c:v>
                </c:pt>
                <c:pt idx="3559">
                  <c:v>373.50200000000001</c:v>
                </c:pt>
                <c:pt idx="3560">
                  <c:v>373.60199999999998</c:v>
                </c:pt>
                <c:pt idx="3561">
                  <c:v>373.702</c:v>
                </c:pt>
                <c:pt idx="3562">
                  <c:v>373.80200000000002</c:v>
                </c:pt>
                <c:pt idx="3563">
                  <c:v>373.90199999999999</c:v>
                </c:pt>
                <c:pt idx="3564">
                  <c:v>374</c:v>
                </c:pt>
                <c:pt idx="3565">
                  <c:v>374.00200000000001</c:v>
                </c:pt>
                <c:pt idx="3566">
                  <c:v>374.10199999999998</c:v>
                </c:pt>
                <c:pt idx="3567">
                  <c:v>374.202</c:v>
                </c:pt>
                <c:pt idx="3568">
                  <c:v>374.30200000000002</c:v>
                </c:pt>
                <c:pt idx="3569">
                  <c:v>374.40199999999999</c:v>
                </c:pt>
                <c:pt idx="3570">
                  <c:v>374.50200000000001</c:v>
                </c:pt>
                <c:pt idx="3571">
                  <c:v>374.60199999999998</c:v>
                </c:pt>
                <c:pt idx="3572">
                  <c:v>374.702</c:v>
                </c:pt>
                <c:pt idx="3573">
                  <c:v>374.80200000000002</c:v>
                </c:pt>
                <c:pt idx="3574">
                  <c:v>374.90199999999999</c:v>
                </c:pt>
                <c:pt idx="3575">
                  <c:v>375</c:v>
                </c:pt>
                <c:pt idx="3576">
                  <c:v>375.00200000000001</c:v>
                </c:pt>
                <c:pt idx="3577">
                  <c:v>375.10199999999998</c:v>
                </c:pt>
                <c:pt idx="3578">
                  <c:v>375.202</c:v>
                </c:pt>
                <c:pt idx="3579">
                  <c:v>375.30200000000002</c:v>
                </c:pt>
                <c:pt idx="3580">
                  <c:v>375.40199999999999</c:v>
                </c:pt>
                <c:pt idx="3581">
                  <c:v>375.50200000000001</c:v>
                </c:pt>
                <c:pt idx="3582">
                  <c:v>375.60199999999998</c:v>
                </c:pt>
                <c:pt idx="3583">
                  <c:v>375.702</c:v>
                </c:pt>
                <c:pt idx="3584">
                  <c:v>375.80200000000002</c:v>
                </c:pt>
                <c:pt idx="3585">
                  <c:v>375.90199999999999</c:v>
                </c:pt>
                <c:pt idx="3586">
                  <c:v>376</c:v>
                </c:pt>
                <c:pt idx="3587">
                  <c:v>376.00200000000001</c:v>
                </c:pt>
                <c:pt idx="3588">
                  <c:v>376.10199999999998</c:v>
                </c:pt>
                <c:pt idx="3589">
                  <c:v>376.202</c:v>
                </c:pt>
                <c:pt idx="3590">
                  <c:v>376.30200000000002</c:v>
                </c:pt>
                <c:pt idx="3591">
                  <c:v>376.40199999999999</c:v>
                </c:pt>
                <c:pt idx="3592">
                  <c:v>376.50200000000001</c:v>
                </c:pt>
                <c:pt idx="3593">
                  <c:v>376.60199999999998</c:v>
                </c:pt>
                <c:pt idx="3594">
                  <c:v>376.702</c:v>
                </c:pt>
                <c:pt idx="3595">
                  <c:v>376.80200000000002</c:v>
                </c:pt>
                <c:pt idx="3596">
                  <c:v>376.90199999999999</c:v>
                </c:pt>
                <c:pt idx="3597">
                  <c:v>377</c:v>
                </c:pt>
                <c:pt idx="3598">
                  <c:v>377.00200000000001</c:v>
                </c:pt>
                <c:pt idx="3599">
                  <c:v>377.10199999999998</c:v>
                </c:pt>
                <c:pt idx="3600">
                  <c:v>377.202</c:v>
                </c:pt>
                <c:pt idx="3601">
                  <c:v>377.30200000000002</c:v>
                </c:pt>
                <c:pt idx="3602">
                  <c:v>377.40199999999999</c:v>
                </c:pt>
                <c:pt idx="3603">
                  <c:v>377.50200000000001</c:v>
                </c:pt>
                <c:pt idx="3604">
                  <c:v>377.60199999999998</c:v>
                </c:pt>
                <c:pt idx="3605">
                  <c:v>377.702</c:v>
                </c:pt>
                <c:pt idx="3606">
                  <c:v>377.80200000000002</c:v>
                </c:pt>
                <c:pt idx="3607">
                  <c:v>377.90199999999999</c:v>
                </c:pt>
                <c:pt idx="3608">
                  <c:v>378</c:v>
                </c:pt>
                <c:pt idx="3609">
                  <c:v>378.00200000000001</c:v>
                </c:pt>
                <c:pt idx="3610">
                  <c:v>378.10199999999998</c:v>
                </c:pt>
                <c:pt idx="3611">
                  <c:v>378.202</c:v>
                </c:pt>
                <c:pt idx="3612">
                  <c:v>378.30200000000002</c:v>
                </c:pt>
                <c:pt idx="3613">
                  <c:v>378.40199999999999</c:v>
                </c:pt>
                <c:pt idx="3614">
                  <c:v>378.50200000000001</c:v>
                </c:pt>
                <c:pt idx="3615">
                  <c:v>378.60199999999998</c:v>
                </c:pt>
                <c:pt idx="3616">
                  <c:v>378.702</c:v>
                </c:pt>
                <c:pt idx="3617">
                  <c:v>378.80200000000002</c:v>
                </c:pt>
                <c:pt idx="3618">
                  <c:v>378.90199999999999</c:v>
                </c:pt>
                <c:pt idx="3619">
                  <c:v>379</c:v>
                </c:pt>
                <c:pt idx="3620">
                  <c:v>379.00200000000001</c:v>
                </c:pt>
                <c:pt idx="3621">
                  <c:v>379.10199999999998</c:v>
                </c:pt>
                <c:pt idx="3622">
                  <c:v>379.202</c:v>
                </c:pt>
                <c:pt idx="3623">
                  <c:v>379.30200000000002</c:v>
                </c:pt>
                <c:pt idx="3624">
                  <c:v>379.40199999999999</c:v>
                </c:pt>
                <c:pt idx="3625">
                  <c:v>379.50200000000001</c:v>
                </c:pt>
                <c:pt idx="3626">
                  <c:v>379.60199999999998</c:v>
                </c:pt>
                <c:pt idx="3627">
                  <c:v>379.702</c:v>
                </c:pt>
                <c:pt idx="3628">
                  <c:v>379.80200000000002</c:v>
                </c:pt>
                <c:pt idx="3629">
                  <c:v>379.90199999999999</c:v>
                </c:pt>
                <c:pt idx="3630">
                  <c:v>380</c:v>
                </c:pt>
                <c:pt idx="3631">
                  <c:v>380.00200000000001</c:v>
                </c:pt>
                <c:pt idx="3632">
                  <c:v>380.10199999999998</c:v>
                </c:pt>
                <c:pt idx="3633">
                  <c:v>380.202</c:v>
                </c:pt>
                <c:pt idx="3634">
                  <c:v>380.30200000000002</c:v>
                </c:pt>
                <c:pt idx="3635">
                  <c:v>380.40199999999999</c:v>
                </c:pt>
                <c:pt idx="3636">
                  <c:v>380.50200000000001</c:v>
                </c:pt>
                <c:pt idx="3637">
                  <c:v>380.60199999999998</c:v>
                </c:pt>
                <c:pt idx="3638">
                  <c:v>380.702</c:v>
                </c:pt>
                <c:pt idx="3639">
                  <c:v>380.80200000000002</c:v>
                </c:pt>
                <c:pt idx="3640">
                  <c:v>380.90199999999999</c:v>
                </c:pt>
                <c:pt idx="3641">
                  <c:v>381</c:v>
                </c:pt>
                <c:pt idx="3642">
                  <c:v>381.00200000000001</c:v>
                </c:pt>
                <c:pt idx="3643">
                  <c:v>381.10199999999998</c:v>
                </c:pt>
                <c:pt idx="3644">
                  <c:v>381.202</c:v>
                </c:pt>
                <c:pt idx="3645">
                  <c:v>381.30200000000002</c:v>
                </c:pt>
                <c:pt idx="3646">
                  <c:v>381.40199999999999</c:v>
                </c:pt>
                <c:pt idx="3647">
                  <c:v>381.50200000000001</c:v>
                </c:pt>
                <c:pt idx="3648">
                  <c:v>381.60199999999998</c:v>
                </c:pt>
                <c:pt idx="3649">
                  <c:v>381.702</c:v>
                </c:pt>
                <c:pt idx="3650">
                  <c:v>381.80200000000002</c:v>
                </c:pt>
                <c:pt idx="3651">
                  <c:v>381.90199999999999</c:v>
                </c:pt>
                <c:pt idx="3652">
                  <c:v>382</c:v>
                </c:pt>
                <c:pt idx="3653">
                  <c:v>382.00200000000001</c:v>
                </c:pt>
                <c:pt idx="3654">
                  <c:v>382.10199999999998</c:v>
                </c:pt>
                <c:pt idx="3655">
                  <c:v>382.202</c:v>
                </c:pt>
                <c:pt idx="3656">
                  <c:v>382.30200000000002</c:v>
                </c:pt>
                <c:pt idx="3657">
                  <c:v>382.40199999999999</c:v>
                </c:pt>
                <c:pt idx="3658">
                  <c:v>382.50200000000001</c:v>
                </c:pt>
                <c:pt idx="3659">
                  <c:v>382.60199999999998</c:v>
                </c:pt>
                <c:pt idx="3660">
                  <c:v>382.702</c:v>
                </c:pt>
                <c:pt idx="3661">
                  <c:v>382.80200000000002</c:v>
                </c:pt>
                <c:pt idx="3662">
                  <c:v>382.90199999999999</c:v>
                </c:pt>
                <c:pt idx="3663">
                  <c:v>383</c:v>
                </c:pt>
                <c:pt idx="3664">
                  <c:v>383.00200000000001</c:v>
                </c:pt>
                <c:pt idx="3665">
                  <c:v>383.10199999999998</c:v>
                </c:pt>
                <c:pt idx="3666">
                  <c:v>383.202</c:v>
                </c:pt>
                <c:pt idx="3667">
                  <c:v>383.30200000000002</c:v>
                </c:pt>
                <c:pt idx="3668">
                  <c:v>383.40199999999999</c:v>
                </c:pt>
                <c:pt idx="3669">
                  <c:v>383.50200000000001</c:v>
                </c:pt>
                <c:pt idx="3670">
                  <c:v>383.60199999999998</c:v>
                </c:pt>
                <c:pt idx="3671">
                  <c:v>383.702</c:v>
                </c:pt>
                <c:pt idx="3672">
                  <c:v>383.80200000000002</c:v>
                </c:pt>
                <c:pt idx="3673">
                  <c:v>383.90199999999999</c:v>
                </c:pt>
                <c:pt idx="3674">
                  <c:v>384</c:v>
                </c:pt>
                <c:pt idx="3675">
                  <c:v>384.00200000000001</c:v>
                </c:pt>
                <c:pt idx="3676">
                  <c:v>384.10199999999998</c:v>
                </c:pt>
                <c:pt idx="3677">
                  <c:v>384.202</c:v>
                </c:pt>
                <c:pt idx="3678">
                  <c:v>384.30200000000002</c:v>
                </c:pt>
                <c:pt idx="3679">
                  <c:v>384.40199999999999</c:v>
                </c:pt>
                <c:pt idx="3680">
                  <c:v>384.50200000000001</c:v>
                </c:pt>
                <c:pt idx="3681">
                  <c:v>384.60199999999998</c:v>
                </c:pt>
                <c:pt idx="3682">
                  <c:v>384.702</c:v>
                </c:pt>
                <c:pt idx="3683">
                  <c:v>384.80200000000002</c:v>
                </c:pt>
                <c:pt idx="3684">
                  <c:v>384.90199999999999</c:v>
                </c:pt>
                <c:pt idx="3685">
                  <c:v>385</c:v>
                </c:pt>
                <c:pt idx="3686">
                  <c:v>385.00200000000001</c:v>
                </c:pt>
                <c:pt idx="3687">
                  <c:v>385.10199999999998</c:v>
                </c:pt>
                <c:pt idx="3688">
                  <c:v>385.202</c:v>
                </c:pt>
                <c:pt idx="3689">
                  <c:v>385.30200000000002</c:v>
                </c:pt>
                <c:pt idx="3690">
                  <c:v>385.40199999999999</c:v>
                </c:pt>
                <c:pt idx="3691">
                  <c:v>385.50200000000001</c:v>
                </c:pt>
                <c:pt idx="3692">
                  <c:v>385.60199999999998</c:v>
                </c:pt>
                <c:pt idx="3693">
                  <c:v>385.702</c:v>
                </c:pt>
                <c:pt idx="3694">
                  <c:v>385.80200000000002</c:v>
                </c:pt>
                <c:pt idx="3695">
                  <c:v>385.90199999999999</c:v>
                </c:pt>
                <c:pt idx="3696">
                  <c:v>386</c:v>
                </c:pt>
                <c:pt idx="3697">
                  <c:v>386.00200000000001</c:v>
                </c:pt>
                <c:pt idx="3698">
                  <c:v>386.10199999999998</c:v>
                </c:pt>
                <c:pt idx="3699">
                  <c:v>386.202</c:v>
                </c:pt>
                <c:pt idx="3700">
                  <c:v>386.30200000000002</c:v>
                </c:pt>
                <c:pt idx="3701">
                  <c:v>386.40199999999999</c:v>
                </c:pt>
                <c:pt idx="3702">
                  <c:v>386.50200000000001</c:v>
                </c:pt>
                <c:pt idx="3703">
                  <c:v>386.60199999999998</c:v>
                </c:pt>
                <c:pt idx="3704">
                  <c:v>386.702</c:v>
                </c:pt>
                <c:pt idx="3705">
                  <c:v>386.80200000000002</c:v>
                </c:pt>
                <c:pt idx="3706">
                  <c:v>386.90199999999999</c:v>
                </c:pt>
                <c:pt idx="3707">
                  <c:v>387</c:v>
                </c:pt>
                <c:pt idx="3708">
                  <c:v>387.00200000000001</c:v>
                </c:pt>
                <c:pt idx="3709">
                  <c:v>387.10199999999998</c:v>
                </c:pt>
                <c:pt idx="3710">
                  <c:v>387.202</c:v>
                </c:pt>
                <c:pt idx="3711">
                  <c:v>387.30200000000002</c:v>
                </c:pt>
                <c:pt idx="3712">
                  <c:v>387.40199999999999</c:v>
                </c:pt>
                <c:pt idx="3713">
                  <c:v>387.50200000000001</c:v>
                </c:pt>
                <c:pt idx="3714">
                  <c:v>387.60199999999998</c:v>
                </c:pt>
                <c:pt idx="3715">
                  <c:v>387.702</c:v>
                </c:pt>
                <c:pt idx="3716">
                  <c:v>387.80200000000002</c:v>
                </c:pt>
                <c:pt idx="3717">
                  <c:v>387.90199999999999</c:v>
                </c:pt>
                <c:pt idx="3718">
                  <c:v>388</c:v>
                </c:pt>
                <c:pt idx="3719">
                  <c:v>388.00200000000001</c:v>
                </c:pt>
                <c:pt idx="3720">
                  <c:v>388.10199999999998</c:v>
                </c:pt>
                <c:pt idx="3721">
                  <c:v>388.202</c:v>
                </c:pt>
                <c:pt idx="3722">
                  <c:v>388.30200000000002</c:v>
                </c:pt>
                <c:pt idx="3723">
                  <c:v>388.40199999999999</c:v>
                </c:pt>
                <c:pt idx="3724">
                  <c:v>388.50200000000001</c:v>
                </c:pt>
                <c:pt idx="3725">
                  <c:v>388.60199999999998</c:v>
                </c:pt>
                <c:pt idx="3726">
                  <c:v>388.702</c:v>
                </c:pt>
                <c:pt idx="3727">
                  <c:v>388.80200000000002</c:v>
                </c:pt>
                <c:pt idx="3728">
                  <c:v>388.90199999999999</c:v>
                </c:pt>
                <c:pt idx="3729">
                  <c:v>389</c:v>
                </c:pt>
                <c:pt idx="3730">
                  <c:v>389.00200000000001</c:v>
                </c:pt>
                <c:pt idx="3731">
                  <c:v>389.10199999999998</c:v>
                </c:pt>
                <c:pt idx="3732">
                  <c:v>389.202</c:v>
                </c:pt>
                <c:pt idx="3733">
                  <c:v>389.30200000000002</c:v>
                </c:pt>
                <c:pt idx="3734">
                  <c:v>389.40199999999999</c:v>
                </c:pt>
                <c:pt idx="3735">
                  <c:v>389.50200000000001</c:v>
                </c:pt>
                <c:pt idx="3736">
                  <c:v>389.60199999999998</c:v>
                </c:pt>
                <c:pt idx="3737">
                  <c:v>389.702</c:v>
                </c:pt>
                <c:pt idx="3738">
                  <c:v>389.80200000000002</c:v>
                </c:pt>
                <c:pt idx="3739">
                  <c:v>389.90199999999999</c:v>
                </c:pt>
                <c:pt idx="3740">
                  <c:v>390</c:v>
                </c:pt>
                <c:pt idx="3741">
                  <c:v>390.00200000000001</c:v>
                </c:pt>
                <c:pt idx="3742">
                  <c:v>390.10199999999998</c:v>
                </c:pt>
                <c:pt idx="3743">
                  <c:v>390.202</c:v>
                </c:pt>
                <c:pt idx="3744">
                  <c:v>390.30200000000002</c:v>
                </c:pt>
                <c:pt idx="3745">
                  <c:v>390.40199999999999</c:v>
                </c:pt>
                <c:pt idx="3746">
                  <c:v>390.50200000000001</c:v>
                </c:pt>
                <c:pt idx="3747">
                  <c:v>390.60199999999998</c:v>
                </c:pt>
                <c:pt idx="3748">
                  <c:v>390.702</c:v>
                </c:pt>
                <c:pt idx="3749">
                  <c:v>390.80200000000002</c:v>
                </c:pt>
                <c:pt idx="3750">
                  <c:v>390.90199999999999</c:v>
                </c:pt>
                <c:pt idx="3751">
                  <c:v>391</c:v>
                </c:pt>
                <c:pt idx="3752">
                  <c:v>391.00200000000001</c:v>
                </c:pt>
                <c:pt idx="3753">
                  <c:v>391.10199999999998</c:v>
                </c:pt>
                <c:pt idx="3754">
                  <c:v>391.202</c:v>
                </c:pt>
                <c:pt idx="3755">
                  <c:v>391.30200000000002</c:v>
                </c:pt>
                <c:pt idx="3756">
                  <c:v>391.40199999999999</c:v>
                </c:pt>
                <c:pt idx="3757">
                  <c:v>391.50200000000001</c:v>
                </c:pt>
                <c:pt idx="3758">
                  <c:v>391.60199999999998</c:v>
                </c:pt>
                <c:pt idx="3759">
                  <c:v>391.702</c:v>
                </c:pt>
                <c:pt idx="3760">
                  <c:v>391.80200000000002</c:v>
                </c:pt>
                <c:pt idx="3761">
                  <c:v>391.90199999999999</c:v>
                </c:pt>
                <c:pt idx="3762">
                  <c:v>392</c:v>
                </c:pt>
                <c:pt idx="3763">
                  <c:v>392.00200000000001</c:v>
                </c:pt>
                <c:pt idx="3764">
                  <c:v>392.10199999999998</c:v>
                </c:pt>
                <c:pt idx="3765">
                  <c:v>392.202</c:v>
                </c:pt>
                <c:pt idx="3766">
                  <c:v>392.30200000000002</c:v>
                </c:pt>
                <c:pt idx="3767">
                  <c:v>392.40199999999999</c:v>
                </c:pt>
                <c:pt idx="3768">
                  <c:v>392.50200000000001</c:v>
                </c:pt>
                <c:pt idx="3769">
                  <c:v>392.60199999999998</c:v>
                </c:pt>
                <c:pt idx="3770">
                  <c:v>392.702</c:v>
                </c:pt>
                <c:pt idx="3771">
                  <c:v>392.80200000000002</c:v>
                </c:pt>
                <c:pt idx="3772">
                  <c:v>392.90199999999999</c:v>
                </c:pt>
                <c:pt idx="3773">
                  <c:v>393</c:v>
                </c:pt>
                <c:pt idx="3774">
                  <c:v>393.00200000000001</c:v>
                </c:pt>
                <c:pt idx="3775">
                  <c:v>393.10199999999998</c:v>
                </c:pt>
                <c:pt idx="3776">
                  <c:v>393.202</c:v>
                </c:pt>
                <c:pt idx="3777">
                  <c:v>393.30200000000002</c:v>
                </c:pt>
                <c:pt idx="3778">
                  <c:v>393.40199999999999</c:v>
                </c:pt>
                <c:pt idx="3779">
                  <c:v>393.50200000000001</c:v>
                </c:pt>
                <c:pt idx="3780">
                  <c:v>393.60199999999998</c:v>
                </c:pt>
                <c:pt idx="3781">
                  <c:v>393.702</c:v>
                </c:pt>
                <c:pt idx="3782">
                  <c:v>393.80200000000002</c:v>
                </c:pt>
                <c:pt idx="3783">
                  <c:v>393.90199999999999</c:v>
                </c:pt>
                <c:pt idx="3784">
                  <c:v>394</c:v>
                </c:pt>
                <c:pt idx="3785">
                  <c:v>394.00200000000001</c:v>
                </c:pt>
                <c:pt idx="3786">
                  <c:v>394.10199999999998</c:v>
                </c:pt>
                <c:pt idx="3787">
                  <c:v>394.202</c:v>
                </c:pt>
                <c:pt idx="3788">
                  <c:v>394.30200000000002</c:v>
                </c:pt>
                <c:pt idx="3789">
                  <c:v>394.40199999999999</c:v>
                </c:pt>
                <c:pt idx="3790">
                  <c:v>394.50200000000001</c:v>
                </c:pt>
                <c:pt idx="3791">
                  <c:v>394.60199999999998</c:v>
                </c:pt>
                <c:pt idx="3792">
                  <c:v>394.702</c:v>
                </c:pt>
                <c:pt idx="3793">
                  <c:v>394.80200000000002</c:v>
                </c:pt>
                <c:pt idx="3794">
                  <c:v>394.90199999999999</c:v>
                </c:pt>
                <c:pt idx="3795">
                  <c:v>395</c:v>
                </c:pt>
                <c:pt idx="3796">
                  <c:v>395.00200000000001</c:v>
                </c:pt>
                <c:pt idx="3797">
                  <c:v>395.10199999999998</c:v>
                </c:pt>
                <c:pt idx="3798">
                  <c:v>395.202</c:v>
                </c:pt>
                <c:pt idx="3799">
                  <c:v>395.30200000000002</c:v>
                </c:pt>
                <c:pt idx="3800">
                  <c:v>395.40199999999999</c:v>
                </c:pt>
                <c:pt idx="3801">
                  <c:v>395.50200000000001</c:v>
                </c:pt>
                <c:pt idx="3802">
                  <c:v>395.60199999999998</c:v>
                </c:pt>
                <c:pt idx="3803">
                  <c:v>395.702</c:v>
                </c:pt>
                <c:pt idx="3804">
                  <c:v>395.80200000000002</c:v>
                </c:pt>
                <c:pt idx="3805">
                  <c:v>395.90199999999999</c:v>
                </c:pt>
                <c:pt idx="3806">
                  <c:v>396</c:v>
                </c:pt>
                <c:pt idx="3807">
                  <c:v>396.00200000000001</c:v>
                </c:pt>
                <c:pt idx="3808">
                  <c:v>396.10199999999998</c:v>
                </c:pt>
                <c:pt idx="3809">
                  <c:v>396.202</c:v>
                </c:pt>
                <c:pt idx="3810">
                  <c:v>396.30200000000002</c:v>
                </c:pt>
                <c:pt idx="3811">
                  <c:v>396.40199999999999</c:v>
                </c:pt>
                <c:pt idx="3812">
                  <c:v>396.50200000000001</c:v>
                </c:pt>
                <c:pt idx="3813">
                  <c:v>396.60199999999998</c:v>
                </c:pt>
                <c:pt idx="3814">
                  <c:v>396.702</c:v>
                </c:pt>
                <c:pt idx="3815">
                  <c:v>396.80200000000002</c:v>
                </c:pt>
                <c:pt idx="3816">
                  <c:v>396.90199999999999</c:v>
                </c:pt>
                <c:pt idx="3817">
                  <c:v>397</c:v>
                </c:pt>
                <c:pt idx="3818">
                  <c:v>397.00200000000001</c:v>
                </c:pt>
                <c:pt idx="3819">
                  <c:v>397.10199999999998</c:v>
                </c:pt>
                <c:pt idx="3820">
                  <c:v>397.202</c:v>
                </c:pt>
                <c:pt idx="3821">
                  <c:v>397.30200000000002</c:v>
                </c:pt>
                <c:pt idx="3822">
                  <c:v>397.40199999999999</c:v>
                </c:pt>
                <c:pt idx="3823">
                  <c:v>397.50200000000001</c:v>
                </c:pt>
                <c:pt idx="3824">
                  <c:v>397.60199999999998</c:v>
                </c:pt>
                <c:pt idx="3825">
                  <c:v>397.702</c:v>
                </c:pt>
                <c:pt idx="3826">
                  <c:v>397.80200000000002</c:v>
                </c:pt>
                <c:pt idx="3827">
                  <c:v>397.90199999999999</c:v>
                </c:pt>
                <c:pt idx="3828">
                  <c:v>398</c:v>
                </c:pt>
                <c:pt idx="3829">
                  <c:v>398.00200000000001</c:v>
                </c:pt>
                <c:pt idx="3830">
                  <c:v>398.10199999999998</c:v>
                </c:pt>
                <c:pt idx="3831">
                  <c:v>398.202</c:v>
                </c:pt>
                <c:pt idx="3832">
                  <c:v>398.30200000000002</c:v>
                </c:pt>
                <c:pt idx="3833">
                  <c:v>398.40199999999999</c:v>
                </c:pt>
                <c:pt idx="3834">
                  <c:v>398.50200000000001</c:v>
                </c:pt>
                <c:pt idx="3835">
                  <c:v>398.60199999999998</c:v>
                </c:pt>
                <c:pt idx="3836">
                  <c:v>398.702</c:v>
                </c:pt>
                <c:pt idx="3837">
                  <c:v>398.80200000000002</c:v>
                </c:pt>
                <c:pt idx="3838">
                  <c:v>398.90199999999999</c:v>
                </c:pt>
                <c:pt idx="3839">
                  <c:v>399</c:v>
                </c:pt>
                <c:pt idx="3840">
                  <c:v>399.00200000000001</c:v>
                </c:pt>
                <c:pt idx="3841">
                  <c:v>399.10199999999998</c:v>
                </c:pt>
                <c:pt idx="3842">
                  <c:v>399.202</c:v>
                </c:pt>
                <c:pt idx="3843">
                  <c:v>399.30200000000002</c:v>
                </c:pt>
                <c:pt idx="3844">
                  <c:v>399.40199999999999</c:v>
                </c:pt>
                <c:pt idx="3845">
                  <c:v>399.50200000000001</c:v>
                </c:pt>
                <c:pt idx="3846">
                  <c:v>399.60199999999998</c:v>
                </c:pt>
                <c:pt idx="3847">
                  <c:v>399.702</c:v>
                </c:pt>
                <c:pt idx="3848">
                  <c:v>399.80200000000002</c:v>
                </c:pt>
                <c:pt idx="3849">
                  <c:v>399.90199999999999</c:v>
                </c:pt>
                <c:pt idx="3850">
                  <c:v>400</c:v>
                </c:pt>
                <c:pt idx="3851">
                  <c:v>400.01799999999997</c:v>
                </c:pt>
                <c:pt idx="3852">
                  <c:v>401</c:v>
                </c:pt>
                <c:pt idx="3853">
                  <c:v>401.01799999999997</c:v>
                </c:pt>
                <c:pt idx="3854">
                  <c:v>402</c:v>
                </c:pt>
                <c:pt idx="3855">
                  <c:v>402.01799999999997</c:v>
                </c:pt>
                <c:pt idx="3856">
                  <c:v>403</c:v>
                </c:pt>
                <c:pt idx="3857">
                  <c:v>403.01799999999997</c:v>
                </c:pt>
                <c:pt idx="3858">
                  <c:v>404</c:v>
                </c:pt>
                <c:pt idx="3859">
                  <c:v>404.01799999999997</c:v>
                </c:pt>
                <c:pt idx="3860">
                  <c:v>405</c:v>
                </c:pt>
                <c:pt idx="3861">
                  <c:v>405.01799999999997</c:v>
                </c:pt>
                <c:pt idx="3862">
                  <c:v>406</c:v>
                </c:pt>
                <c:pt idx="3863">
                  <c:v>406.01799999999997</c:v>
                </c:pt>
                <c:pt idx="3864">
                  <c:v>407</c:v>
                </c:pt>
                <c:pt idx="3865">
                  <c:v>407.01799999999997</c:v>
                </c:pt>
                <c:pt idx="3866">
                  <c:v>408</c:v>
                </c:pt>
                <c:pt idx="3867">
                  <c:v>408.01799999999997</c:v>
                </c:pt>
                <c:pt idx="3868">
                  <c:v>409</c:v>
                </c:pt>
                <c:pt idx="3869">
                  <c:v>409.01799999999997</c:v>
                </c:pt>
                <c:pt idx="3870">
                  <c:v>410</c:v>
                </c:pt>
                <c:pt idx="3871">
                  <c:v>410.01799999999997</c:v>
                </c:pt>
                <c:pt idx="3872">
                  <c:v>411</c:v>
                </c:pt>
                <c:pt idx="3873">
                  <c:v>411.01799999999997</c:v>
                </c:pt>
                <c:pt idx="3874">
                  <c:v>412</c:v>
                </c:pt>
                <c:pt idx="3875">
                  <c:v>412.01799999999997</c:v>
                </c:pt>
                <c:pt idx="3876">
                  <c:v>413</c:v>
                </c:pt>
                <c:pt idx="3877">
                  <c:v>413.01799999999997</c:v>
                </c:pt>
                <c:pt idx="3878">
                  <c:v>414</c:v>
                </c:pt>
                <c:pt idx="3879">
                  <c:v>414.01799999999997</c:v>
                </c:pt>
                <c:pt idx="3880">
                  <c:v>415</c:v>
                </c:pt>
                <c:pt idx="3881">
                  <c:v>415.01799999999997</c:v>
                </c:pt>
                <c:pt idx="3882">
                  <c:v>416</c:v>
                </c:pt>
                <c:pt idx="3883">
                  <c:v>416.01799999999997</c:v>
                </c:pt>
                <c:pt idx="3884">
                  <c:v>417</c:v>
                </c:pt>
                <c:pt idx="3885">
                  <c:v>417.01799999999997</c:v>
                </c:pt>
                <c:pt idx="3886">
                  <c:v>418</c:v>
                </c:pt>
                <c:pt idx="3887">
                  <c:v>418.01799999999997</c:v>
                </c:pt>
                <c:pt idx="3888">
                  <c:v>419</c:v>
                </c:pt>
                <c:pt idx="3889">
                  <c:v>419.01799999999997</c:v>
                </c:pt>
                <c:pt idx="3890">
                  <c:v>420</c:v>
                </c:pt>
                <c:pt idx="3891">
                  <c:v>420.01799999999997</c:v>
                </c:pt>
                <c:pt idx="3892">
                  <c:v>421</c:v>
                </c:pt>
                <c:pt idx="3893">
                  <c:v>421.01799999999997</c:v>
                </c:pt>
                <c:pt idx="3894">
                  <c:v>422</c:v>
                </c:pt>
                <c:pt idx="3895">
                  <c:v>422.01799999999997</c:v>
                </c:pt>
                <c:pt idx="3896">
                  <c:v>423</c:v>
                </c:pt>
                <c:pt idx="3897">
                  <c:v>423.01799999999997</c:v>
                </c:pt>
                <c:pt idx="3898">
                  <c:v>424</c:v>
                </c:pt>
                <c:pt idx="3899">
                  <c:v>424.01799999999997</c:v>
                </c:pt>
                <c:pt idx="3900">
                  <c:v>425</c:v>
                </c:pt>
                <c:pt idx="3901">
                  <c:v>425.01799999999997</c:v>
                </c:pt>
                <c:pt idx="3902">
                  <c:v>426</c:v>
                </c:pt>
                <c:pt idx="3903">
                  <c:v>426.01799999999997</c:v>
                </c:pt>
                <c:pt idx="3904">
                  <c:v>427</c:v>
                </c:pt>
                <c:pt idx="3905">
                  <c:v>427.01799999999997</c:v>
                </c:pt>
                <c:pt idx="3906">
                  <c:v>428</c:v>
                </c:pt>
                <c:pt idx="3907">
                  <c:v>428.01799999999997</c:v>
                </c:pt>
                <c:pt idx="3908">
                  <c:v>429</c:v>
                </c:pt>
                <c:pt idx="3909">
                  <c:v>429.01799999999997</c:v>
                </c:pt>
                <c:pt idx="3910">
                  <c:v>430</c:v>
                </c:pt>
                <c:pt idx="3911">
                  <c:v>430.01799999999997</c:v>
                </c:pt>
                <c:pt idx="3912">
                  <c:v>431</c:v>
                </c:pt>
                <c:pt idx="3913">
                  <c:v>431.01799999999997</c:v>
                </c:pt>
                <c:pt idx="3914">
                  <c:v>432</c:v>
                </c:pt>
                <c:pt idx="3915">
                  <c:v>432.01799999999997</c:v>
                </c:pt>
                <c:pt idx="3916">
                  <c:v>433</c:v>
                </c:pt>
                <c:pt idx="3917">
                  <c:v>433.01799999999997</c:v>
                </c:pt>
                <c:pt idx="3918">
                  <c:v>434</c:v>
                </c:pt>
                <c:pt idx="3919">
                  <c:v>434.01799999999997</c:v>
                </c:pt>
                <c:pt idx="3920">
                  <c:v>435</c:v>
                </c:pt>
                <c:pt idx="3921">
                  <c:v>435.01799999999997</c:v>
                </c:pt>
                <c:pt idx="3922">
                  <c:v>436</c:v>
                </c:pt>
                <c:pt idx="3923">
                  <c:v>436.01799999999997</c:v>
                </c:pt>
                <c:pt idx="3924">
                  <c:v>437</c:v>
                </c:pt>
                <c:pt idx="3925">
                  <c:v>437.01799999999997</c:v>
                </c:pt>
                <c:pt idx="3926">
                  <c:v>438</c:v>
                </c:pt>
                <c:pt idx="3927">
                  <c:v>438.01799999999997</c:v>
                </c:pt>
                <c:pt idx="3928">
                  <c:v>439</c:v>
                </c:pt>
                <c:pt idx="3929">
                  <c:v>439.01799999999997</c:v>
                </c:pt>
                <c:pt idx="3930">
                  <c:v>440</c:v>
                </c:pt>
                <c:pt idx="3931">
                  <c:v>440.01799999999997</c:v>
                </c:pt>
                <c:pt idx="3932">
                  <c:v>441</c:v>
                </c:pt>
                <c:pt idx="3933">
                  <c:v>441.01799999999997</c:v>
                </c:pt>
                <c:pt idx="3934">
                  <c:v>442</c:v>
                </c:pt>
                <c:pt idx="3935">
                  <c:v>442.01799999999997</c:v>
                </c:pt>
                <c:pt idx="3936">
                  <c:v>443</c:v>
                </c:pt>
                <c:pt idx="3937">
                  <c:v>443.01799999999997</c:v>
                </c:pt>
                <c:pt idx="3938">
                  <c:v>444</c:v>
                </c:pt>
                <c:pt idx="3939">
                  <c:v>444.01799999999997</c:v>
                </c:pt>
                <c:pt idx="3940">
                  <c:v>445</c:v>
                </c:pt>
                <c:pt idx="3941">
                  <c:v>445.01799999999997</c:v>
                </c:pt>
                <c:pt idx="3942">
                  <c:v>446</c:v>
                </c:pt>
                <c:pt idx="3943">
                  <c:v>446.01799999999997</c:v>
                </c:pt>
                <c:pt idx="3944">
                  <c:v>447</c:v>
                </c:pt>
                <c:pt idx="3945">
                  <c:v>447.01799999999997</c:v>
                </c:pt>
                <c:pt idx="3946">
                  <c:v>448</c:v>
                </c:pt>
                <c:pt idx="3947">
                  <c:v>448.01799999999997</c:v>
                </c:pt>
                <c:pt idx="3948">
                  <c:v>449</c:v>
                </c:pt>
                <c:pt idx="3949">
                  <c:v>449.01799999999997</c:v>
                </c:pt>
                <c:pt idx="3950">
                  <c:v>450</c:v>
                </c:pt>
                <c:pt idx="3951">
                  <c:v>450.01799999999997</c:v>
                </c:pt>
                <c:pt idx="3952">
                  <c:v>451</c:v>
                </c:pt>
                <c:pt idx="3953">
                  <c:v>451.01799999999997</c:v>
                </c:pt>
                <c:pt idx="3954">
                  <c:v>452</c:v>
                </c:pt>
                <c:pt idx="3955">
                  <c:v>452.01799999999997</c:v>
                </c:pt>
                <c:pt idx="3956">
                  <c:v>453</c:v>
                </c:pt>
                <c:pt idx="3957">
                  <c:v>453.01799999999997</c:v>
                </c:pt>
                <c:pt idx="3958">
                  <c:v>454</c:v>
                </c:pt>
                <c:pt idx="3959">
                  <c:v>454.01799999999997</c:v>
                </c:pt>
                <c:pt idx="3960">
                  <c:v>455</c:v>
                </c:pt>
                <c:pt idx="3961">
                  <c:v>455.01799999999997</c:v>
                </c:pt>
                <c:pt idx="3962">
                  <c:v>456</c:v>
                </c:pt>
                <c:pt idx="3963">
                  <c:v>456.01799999999997</c:v>
                </c:pt>
                <c:pt idx="3964">
                  <c:v>457</c:v>
                </c:pt>
                <c:pt idx="3965">
                  <c:v>457.01799999999997</c:v>
                </c:pt>
                <c:pt idx="3966">
                  <c:v>458</c:v>
                </c:pt>
                <c:pt idx="3967">
                  <c:v>458.01799999999997</c:v>
                </c:pt>
                <c:pt idx="3968">
                  <c:v>459</c:v>
                </c:pt>
                <c:pt idx="3969">
                  <c:v>459.01799999999997</c:v>
                </c:pt>
                <c:pt idx="3970">
                  <c:v>460</c:v>
                </c:pt>
                <c:pt idx="3971">
                  <c:v>460.01799999999997</c:v>
                </c:pt>
                <c:pt idx="3972">
                  <c:v>461</c:v>
                </c:pt>
                <c:pt idx="3973">
                  <c:v>461.01799999999997</c:v>
                </c:pt>
                <c:pt idx="3974">
                  <c:v>462</c:v>
                </c:pt>
                <c:pt idx="3975">
                  <c:v>462.01799999999997</c:v>
                </c:pt>
                <c:pt idx="3976">
                  <c:v>463</c:v>
                </c:pt>
                <c:pt idx="3977">
                  <c:v>463.01799999999997</c:v>
                </c:pt>
                <c:pt idx="3978">
                  <c:v>464</c:v>
                </c:pt>
                <c:pt idx="3979">
                  <c:v>464.01799999999997</c:v>
                </c:pt>
                <c:pt idx="3980">
                  <c:v>465</c:v>
                </c:pt>
                <c:pt idx="3981">
                  <c:v>465.01799999999997</c:v>
                </c:pt>
                <c:pt idx="3982">
                  <c:v>466</c:v>
                </c:pt>
                <c:pt idx="3983">
                  <c:v>466.01799999999997</c:v>
                </c:pt>
                <c:pt idx="3984">
                  <c:v>467</c:v>
                </c:pt>
                <c:pt idx="3985">
                  <c:v>467.01799999999997</c:v>
                </c:pt>
                <c:pt idx="3986">
                  <c:v>468</c:v>
                </c:pt>
                <c:pt idx="3987">
                  <c:v>468.01799999999997</c:v>
                </c:pt>
                <c:pt idx="3988">
                  <c:v>469</c:v>
                </c:pt>
                <c:pt idx="3989">
                  <c:v>469.01799999999997</c:v>
                </c:pt>
                <c:pt idx="3990">
                  <c:v>470</c:v>
                </c:pt>
                <c:pt idx="3991">
                  <c:v>470.01799999999997</c:v>
                </c:pt>
                <c:pt idx="3992">
                  <c:v>471</c:v>
                </c:pt>
                <c:pt idx="3993">
                  <c:v>471.01799999999997</c:v>
                </c:pt>
                <c:pt idx="3994">
                  <c:v>472</c:v>
                </c:pt>
                <c:pt idx="3995">
                  <c:v>472.01799999999997</c:v>
                </c:pt>
                <c:pt idx="3996">
                  <c:v>473</c:v>
                </c:pt>
                <c:pt idx="3997">
                  <c:v>473.01799999999997</c:v>
                </c:pt>
                <c:pt idx="3998">
                  <c:v>474</c:v>
                </c:pt>
                <c:pt idx="3999">
                  <c:v>474.01799999999997</c:v>
                </c:pt>
                <c:pt idx="4000">
                  <c:v>475</c:v>
                </c:pt>
                <c:pt idx="4001">
                  <c:v>475.01799999999997</c:v>
                </c:pt>
                <c:pt idx="4002">
                  <c:v>476</c:v>
                </c:pt>
                <c:pt idx="4003">
                  <c:v>476.01799999999997</c:v>
                </c:pt>
                <c:pt idx="4004">
                  <c:v>477</c:v>
                </c:pt>
                <c:pt idx="4005">
                  <c:v>477.01799999999997</c:v>
                </c:pt>
                <c:pt idx="4006">
                  <c:v>478</c:v>
                </c:pt>
                <c:pt idx="4007">
                  <c:v>478.01799999999997</c:v>
                </c:pt>
                <c:pt idx="4008">
                  <c:v>479</c:v>
                </c:pt>
                <c:pt idx="4009">
                  <c:v>479.01799999999997</c:v>
                </c:pt>
                <c:pt idx="4010">
                  <c:v>480</c:v>
                </c:pt>
                <c:pt idx="4011">
                  <c:v>480.01799999999997</c:v>
                </c:pt>
                <c:pt idx="4012">
                  <c:v>481</c:v>
                </c:pt>
                <c:pt idx="4013">
                  <c:v>481.01799999999997</c:v>
                </c:pt>
                <c:pt idx="4014">
                  <c:v>482</c:v>
                </c:pt>
                <c:pt idx="4015">
                  <c:v>482.01799999999997</c:v>
                </c:pt>
                <c:pt idx="4016">
                  <c:v>483</c:v>
                </c:pt>
                <c:pt idx="4017">
                  <c:v>483.01799999999997</c:v>
                </c:pt>
                <c:pt idx="4018">
                  <c:v>484</c:v>
                </c:pt>
                <c:pt idx="4019">
                  <c:v>484.01799999999997</c:v>
                </c:pt>
                <c:pt idx="4020">
                  <c:v>485</c:v>
                </c:pt>
                <c:pt idx="4021">
                  <c:v>485.01799999999997</c:v>
                </c:pt>
                <c:pt idx="4022">
                  <c:v>486</c:v>
                </c:pt>
                <c:pt idx="4023">
                  <c:v>486.01799999999997</c:v>
                </c:pt>
                <c:pt idx="4024">
                  <c:v>487</c:v>
                </c:pt>
                <c:pt idx="4025">
                  <c:v>487.01799999999997</c:v>
                </c:pt>
                <c:pt idx="4026">
                  <c:v>488</c:v>
                </c:pt>
                <c:pt idx="4027">
                  <c:v>488.01799999999997</c:v>
                </c:pt>
                <c:pt idx="4028">
                  <c:v>489</c:v>
                </c:pt>
                <c:pt idx="4029">
                  <c:v>489.01799999999997</c:v>
                </c:pt>
                <c:pt idx="4030">
                  <c:v>490</c:v>
                </c:pt>
                <c:pt idx="4031">
                  <c:v>490.01799999999997</c:v>
                </c:pt>
                <c:pt idx="4032">
                  <c:v>491</c:v>
                </c:pt>
                <c:pt idx="4033">
                  <c:v>491.01799999999997</c:v>
                </c:pt>
                <c:pt idx="4034">
                  <c:v>492</c:v>
                </c:pt>
                <c:pt idx="4035">
                  <c:v>492.01799999999997</c:v>
                </c:pt>
                <c:pt idx="4036">
                  <c:v>493</c:v>
                </c:pt>
                <c:pt idx="4037">
                  <c:v>493.01799999999997</c:v>
                </c:pt>
                <c:pt idx="4038">
                  <c:v>494</c:v>
                </c:pt>
                <c:pt idx="4039">
                  <c:v>494.01799999999997</c:v>
                </c:pt>
                <c:pt idx="4040">
                  <c:v>495</c:v>
                </c:pt>
                <c:pt idx="4041">
                  <c:v>495.01799999999997</c:v>
                </c:pt>
                <c:pt idx="4042">
                  <c:v>496</c:v>
                </c:pt>
                <c:pt idx="4043">
                  <c:v>496.01799999999997</c:v>
                </c:pt>
                <c:pt idx="4044">
                  <c:v>497</c:v>
                </c:pt>
                <c:pt idx="4045">
                  <c:v>497.01799999999997</c:v>
                </c:pt>
                <c:pt idx="4046">
                  <c:v>498</c:v>
                </c:pt>
                <c:pt idx="4047">
                  <c:v>498.01799999999997</c:v>
                </c:pt>
                <c:pt idx="4048">
                  <c:v>499</c:v>
                </c:pt>
                <c:pt idx="4049">
                  <c:v>499.01799999999997</c:v>
                </c:pt>
                <c:pt idx="4050">
                  <c:v>500</c:v>
                </c:pt>
                <c:pt idx="4051">
                  <c:v>500.01799999999997</c:v>
                </c:pt>
                <c:pt idx="4052">
                  <c:v>501</c:v>
                </c:pt>
                <c:pt idx="4053">
                  <c:v>501.01799999999997</c:v>
                </c:pt>
                <c:pt idx="4054">
                  <c:v>502</c:v>
                </c:pt>
                <c:pt idx="4055">
                  <c:v>502.01799999999997</c:v>
                </c:pt>
                <c:pt idx="4056">
                  <c:v>503</c:v>
                </c:pt>
                <c:pt idx="4057">
                  <c:v>503.01799999999997</c:v>
                </c:pt>
                <c:pt idx="4058">
                  <c:v>504</c:v>
                </c:pt>
                <c:pt idx="4059">
                  <c:v>504.01799999999997</c:v>
                </c:pt>
                <c:pt idx="4060">
                  <c:v>505</c:v>
                </c:pt>
                <c:pt idx="4061">
                  <c:v>505.01799999999997</c:v>
                </c:pt>
                <c:pt idx="4062">
                  <c:v>506</c:v>
                </c:pt>
                <c:pt idx="4063">
                  <c:v>506.01799999999997</c:v>
                </c:pt>
                <c:pt idx="4064">
                  <c:v>507</c:v>
                </c:pt>
                <c:pt idx="4065">
                  <c:v>507.01799999999997</c:v>
                </c:pt>
                <c:pt idx="4066">
                  <c:v>508</c:v>
                </c:pt>
                <c:pt idx="4067">
                  <c:v>508.01799999999997</c:v>
                </c:pt>
                <c:pt idx="4068">
                  <c:v>509</c:v>
                </c:pt>
                <c:pt idx="4069">
                  <c:v>509.01799999999997</c:v>
                </c:pt>
                <c:pt idx="4070">
                  <c:v>510</c:v>
                </c:pt>
                <c:pt idx="4071">
                  <c:v>510.01799999999997</c:v>
                </c:pt>
                <c:pt idx="4072">
                  <c:v>511</c:v>
                </c:pt>
                <c:pt idx="4073">
                  <c:v>511.01799999999997</c:v>
                </c:pt>
                <c:pt idx="4074">
                  <c:v>512</c:v>
                </c:pt>
                <c:pt idx="4075">
                  <c:v>512.01800000000003</c:v>
                </c:pt>
                <c:pt idx="4076">
                  <c:v>513</c:v>
                </c:pt>
                <c:pt idx="4077">
                  <c:v>513.01800000000003</c:v>
                </c:pt>
                <c:pt idx="4078">
                  <c:v>514</c:v>
                </c:pt>
                <c:pt idx="4079">
                  <c:v>514.01800000000003</c:v>
                </c:pt>
                <c:pt idx="4080">
                  <c:v>515</c:v>
                </c:pt>
                <c:pt idx="4081">
                  <c:v>515.01800000000003</c:v>
                </c:pt>
                <c:pt idx="4082">
                  <c:v>516</c:v>
                </c:pt>
                <c:pt idx="4083">
                  <c:v>516.01800000000003</c:v>
                </c:pt>
                <c:pt idx="4084">
                  <c:v>517</c:v>
                </c:pt>
                <c:pt idx="4085">
                  <c:v>517.01800000000003</c:v>
                </c:pt>
                <c:pt idx="4086">
                  <c:v>518</c:v>
                </c:pt>
                <c:pt idx="4087">
                  <c:v>518.01800000000003</c:v>
                </c:pt>
                <c:pt idx="4088">
                  <c:v>519</c:v>
                </c:pt>
                <c:pt idx="4089">
                  <c:v>519.01800000000003</c:v>
                </c:pt>
                <c:pt idx="4090">
                  <c:v>520</c:v>
                </c:pt>
                <c:pt idx="4091">
                  <c:v>520.01800000000003</c:v>
                </c:pt>
                <c:pt idx="4092">
                  <c:v>521</c:v>
                </c:pt>
                <c:pt idx="4093">
                  <c:v>521.01800000000003</c:v>
                </c:pt>
                <c:pt idx="4094">
                  <c:v>522</c:v>
                </c:pt>
                <c:pt idx="4095">
                  <c:v>522.01800000000003</c:v>
                </c:pt>
                <c:pt idx="4096">
                  <c:v>523</c:v>
                </c:pt>
                <c:pt idx="4097">
                  <c:v>523.01800000000003</c:v>
                </c:pt>
                <c:pt idx="4098">
                  <c:v>524</c:v>
                </c:pt>
                <c:pt idx="4099">
                  <c:v>524.01800000000003</c:v>
                </c:pt>
                <c:pt idx="4100">
                  <c:v>525</c:v>
                </c:pt>
                <c:pt idx="4101">
                  <c:v>525.01800000000003</c:v>
                </c:pt>
                <c:pt idx="4102">
                  <c:v>526</c:v>
                </c:pt>
                <c:pt idx="4103">
                  <c:v>526.01800000000003</c:v>
                </c:pt>
                <c:pt idx="4104">
                  <c:v>527</c:v>
                </c:pt>
                <c:pt idx="4105">
                  <c:v>527.01800000000003</c:v>
                </c:pt>
                <c:pt idx="4106">
                  <c:v>528</c:v>
                </c:pt>
                <c:pt idx="4107">
                  <c:v>528.01800000000003</c:v>
                </c:pt>
                <c:pt idx="4108">
                  <c:v>529</c:v>
                </c:pt>
                <c:pt idx="4109">
                  <c:v>529.01800000000003</c:v>
                </c:pt>
                <c:pt idx="4110">
                  <c:v>530</c:v>
                </c:pt>
                <c:pt idx="4111">
                  <c:v>530.01800000000003</c:v>
                </c:pt>
                <c:pt idx="4112">
                  <c:v>531</c:v>
                </c:pt>
                <c:pt idx="4113">
                  <c:v>531.01800000000003</c:v>
                </c:pt>
                <c:pt idx="4114">
                  <c:v>532</c:v>
                </c:pt>
                <c:pt idx="4115">
                  <c:v>532.01800000000003</c:v>
                </c:pt>
                <c:pt idx="4116">
                  <c:v>533</c:v>
                </c:pt>
                <c:pt idx="4117">
                  <c:v>533.01800000000003</c:v>
                </c:pt>
                <c:pt idx="4118">
                  <c:v>534</c:v>
                </c:pt>
                <c:pt idx="4119">
                  <c:v>534.01800000000003</c:v>
                </c:pt>
                <c:pt idx="4120">
                  <c:v>535</c:v>
                </c:pt>
                <c:pt idx="4121">
                  <c:v>535.01800000000003</c:v>
                </c:pt>
                <c:pt idx="4122">
                  <c:v>536</c:v>
                </c:pt>
                <c:pt idx="4123">
                  <c:v>536.01800000000003</c:v>
                </c:pt>
                <c:pt idx="4124">
                  <c:v>537</c:v>
                </c:pt>
                <c:pt idx="4125">
                  <c:v>537.01800000000003</c:v>
                </c:pt>
                <c:pt idx="4126">
                  <c:v>538</c:v>
                </c:pt>
                <c:pt idx="4127">
                  <c:v>538.01800000000003</c:v>
                </c:pt>
                <c:pt idx="4128">
                  <c:v>539</c:v>
                </c:pt>
                <c:pt idx="4129">
                  <c:v>539.01800000000003</c:v>
                </c:pt>
                <c:pt idx="4130">
                  <c:v>540</c:v>
                </c:pt>
                <c:pt idx="4131">
                  <c:v>540.01800000000003</c:v>
                </c:pt>
                <c:pt idx="4132">
                  <c:v>541</c:v>
                </c:pt>
                <c:pt idx="4133">
                  <c:v>541.01800000000003</c:v>
                </c:pt>
                <c:pt idx="4134">
                  <c:v>542</c:v>
                </c:pt>
                <c:pt idx="4135">
                  <c:v>542.01800000000003</c:v>
                </c:pt>
                <c:pt idx="4136">
                  <c:v>543</c:v>
                </c:pt>
                <c:pt idx="4137">
                  <c:v>543.01800000000003</c:v>
                </c:pt>
                <c:pt idx="4138">
                  <c:v>544</c:v>
                </c:pt>
                <c:pt idx="4139">
                  <c:v>544.01800000000003</c:v>
                </c:pt>
                <c:pt idx="4140">
                  <c:v>545</c:v>
                </c:pt>
                <c:pt idx="4141">
                  <c:v>545.01800000000003</c:v>
                </c:pt>
                <c:pt idx="4142">
                  <c:v>546</c:v>
                </c:pt>
                <c:pt idx="4143">
                  <c:v>546.01800000000003</c:v>
                </c:pt>
                <c:pt idx="4144">
                  <c:v>547</c:v>
                </c:pt>
                <c:pt idx="4145">
                  <c:v>547.01800000000003</c:v>
                </c:pt>
                <c:pt idx="4146">
                  <c:v>548</c:v>
                </c:pt>
                <c:pt idx="4147">
                  <c:v>548.01800000000003</c:v>
                </c:pt>
                <c:pt idx="4148">
                  <c:v>549</c:v>
                </c:pt>
                <c:pt idx="4149">
                  <c:v>549.01800000000003</c:v>
                </c:pt>
                <c:pt idx="4150">
                  <c:v>550</c:v>
                </c:pt>
                <c:pt idx="4151">
                  <c:v>550.01800000000003</c:v>
                </c:pt>
                <c:pt idx="4152">
                  <c:v>551</c:v>
                </c:pt>
                <c:pt idx="4153">
                  <c:v>551.01800000000003</c:v>
                </c:pt>
                <c:pt idx="4154">
                  <c:v>552</c:v>
                </c:pt>
                <c:pt idx="4155">
                  <c:v>552.01800000000003</c:v>
                </c:pt>
                <c:pt idx="4156">
                  <c:v>553</c:v>
                </c:pt>
                <c:pt idx="4157">
                  <c:v>553.01800000000003</c:v>
                </c:pt>
                <c:pt idx="4158">
                  <c:v>554</c:v>
                </c:pt>
                <c:pt idx="4159">
                  <c:v>554.01800000000003</c:v>
                </c:pt>
                <c:pt idx="4160">
                  <c:v>555</c:v>
                </c:pt>
                <c:pt idx="4161">
                  <c:v>555.01800000000003</c:v>
                </c:pt>
                <c:pt idx="4162">
                  <c:v>556</c:v>
                </c:pt>
                <c:pt idx="4163">
                  <c:v>556.01800000000003</c:v>
                </c:pt>
                <c:pt idx="4164">
                  <c:v>557</c:v>
                </c:pt>
                <c:pt idx="4165">
                  <c:v>557.01800000000003</c:v>
                </c:pt>
                <c:pt idx="4166">
                  <c:v>558</c:v>
                </c:pt>
                <c:pt idx="4167">
                  <c:v>558.01800000000003</c:v>
                </c:pt>
                <c:pt idx="4168">
                  <c:v>559</c:v>
                </c:pt>
                <c:pt idx="4169">
                  <c:v>559.01800000000003</c:v>
                </c:pt>
                <c:pt idx="4170">
                  <c:v>560</c:v>
                </c:pt>
                <c:pt idx="4171">
                  <c:v>560.01800000000003</c:v>
                </c:pt>
                <c:pt idx="4172">
                  <c:v>561</c:v>
                </c:pt>
                <c:pt idx="4173">
                  <c:v>561.01800000000003</c:v>
                </c:pt>
                <c:pt idx="4174">
                  <c:v>562</c:v>
                </c:pt>
                <c:pt idx="4175">
                  <c:v>562.01800000000003</c:v>
                </c:pt>
                <c:pt idx="4176">
                  <c:v>563</c:v>
                </c:pt>
                <c:pt idx="4177">
                  <c:v>563.01800000000003</c:v>
                </c:pt>
                <c:pt idx="4178">
                  <c:v>564</c:v>
                </c:pt>
                <c:pt idx="4179">
                  <c:v>564.01800000000003</c:v>
                </c:pt>
                <c:pt idx="4180">
                  <c:v>565</c:v>
                </c:pt>
                <c:pt idx="4181">
                  <c:v>565.01800000000003</c:v>
                </c:pt>
                <c:pt idx="4182">
                  <c:v>566</c:v>
                </c:pt>
                <c:pt idx="4183">
                  <c:v>566.01800000000003</c:v>
                </c:pt>
                <c:pt idx="4184">
                  <c:v>567</c:v>
                </c:pt>
                <c:pt idx="4185">
                  <c:v>567.01800000000003</c:v>
                </c:pt>
                <c:pt idx="4186">
                  <c:v>568</c:v>
                </c:pt>
                <c:pt idx="4187">
                  <c:v>568.01800000000003</c:v>
                </c:pt>
                <c:pt idx="4188">
                  <c:v>569</c:v>
                </c:pt>
                <c:pt idx="4189">
                  <c:v>569.01800000000003</c:v>
                </c:pt>
                <c:pt idx="4190">
                  <c:v>570</c:v>
                </c:pt>
                <c:pt idx="4191">
                  <c:v>570.01800000000003</c:v>
                </c:pt>
                <c:pt idx="4192">
                  <c:v>571</c:v>
                </c:pt>
                <c:pt idx="4193">
                  <c:v>571.01800000000003</c:v>
                </c:pt>
                <c:pt idx="4194">
                  <c:v>572</c:v>
                </c:pt>
                <c:pt idx="4195">
                  <c:v>572.01800000000003</c:v>
                </c:pt>
                <c:pt idx="4196">
                  <c:v>573</c:v>
                </c:pt>
                <c:pt idx="4197">
                  <c:v>573.01800000000003</c:v>
                </c:pt>
                <c:pt idx="4198">
                  <c:v>574</c:v>
                </c:pt>
                <c:pt idx="4199">
                  <c:v>574.01800000000003</c:v>
                </c:pt>
                <c:pt idx="4200">
                  <c:v>575</c:v>
                </c:pt>
                <c:pt idx="4201">
                  <c:v>575.01800000000003</c:v>
                </c:pt>
                <c:pt idx="4202">
                  <c:v>576</c:v>
                </c:pt>
                <c:pt idx="4203">
                  <c:v>576.01800000000003</c:v>
                </c:pt>
                <c:pt idx="4204">
                  <c:v>577</c:v>
                </c:pt>
                <c:pt idx="4205">
                  <c:v>577.01800000000003</c:v>
                </c:pt>
                <c:pt idx="4206">
                  <c:v>578</c:v>
                </c:pt>
                <c:pt idx="4207">
                  <c:v>578.01800000000003</c:v>
                </c:pt>
                <c:pt idx="4208">
                  <c:v>579</c:v>
                </c:pt>
                <c:pt idx="4209">
                  <c:v>579.01800000000003</c:v>
                </c:pt>
                <c:pt idx="4210">
                  <c:v>580</c:v>
                </c:pt>
                <c:pt idx="4211">
                  <c:v>580.01800000000003</c:v>
                </c:pt>
                <c:pt idx="4212">
                  <c:v>581</c:v>
                </c:pt>
                <c:pt idx="4213">
                  <c:v>581.01800000000003</c:v>
                </c:pt>
                <c:pt idx="4214">
                  <c:v>582</c:v>
                </c:pt>
                <c:pt idx="4215">
                  <c:v>582.01800000000003</c:v>
                </c:pt>
                <c:pt idx="4216">
                  <c:v>583</c:v>
                </c:pt>
                <c:pt idx="4217">
                  <c:v>583.01800000000003</c:v>
                </c:pt>
                <c:pt idx="4218">
                  <c:v>584</c:v>
                </c:pt>
                <c:pt idx="4219">
                  <c:v>584.01800000000003</c:v>
                </c:pt>
                <c:pt idx="4220">
                  <c:v>585</c:v>
                </c:pt>
                <c:pt idx="4221">
                  <c:v>585.01800000000003</c:v>
                </c:pt>
                <c:pt idx="4222">
                  <c:v>586</c:v>
                </c:pt>
                <c:pt idx="4223">
                  <c:v>586.01800000000003</c:v>
                </c:pt>
                <c:pt idx="4224">
                  <c:v>587</c:v>
                </c:pt>
                <c:pt idx="4225">
                  <c:v>587.01800000000003</c:v>
                </c:pt>
                <c:pt idx="4226">
                  <c:v>588</c:v>
                </c:pt>
                <c:pt idx="4227">
                  <c:v>588.01800000000003</c:v>
                </c:pt>
                <c:pt idx="4228">
                  <c:v>589</c:v>
                </c:pt>
                <c:pt idx="4229">
                  <c:v>589.01800000000003</c:v>
                </c:pt>
                <c:pt idx="4230">
                  <c:v>590</c:v>
                </c:pt>
                <c:pt idx="4231">
                  <c:v>590.01800000000003</c:v>
                </c:pt>
                <c:pt idx="4232">
                  <c:v>591</c:v>
                </c:pt>
                <c:pt idx="4233">
                  <c:v>591.01800000000003</c:v>
                </c:pt>
                <c:pt idx="4234">
                  <c:v>592</c:v>
                </c:pt>
                <c:pt idx="4235">
                  <c:v>592.01800000000003</c:v>
                </c:pt>
                <c:pt idx="4236">
                  <c:v>593</c:v>
                </c:pt>
                <c:pt idx="4237">
                  <c:v>593.01800000000003</c:v>
                </c:pt>
                <c:pt idx="4238">
                  <c:v>594</c:v>
                </c:pt>
                <c:pt idx="4239">
                  <c:v>594.01800000000003</c:v>
                </c:pt>
                <c:pt idx="4240">
                  <c:v>595</c:v>
                </c:pt>
                <c:pt idx="4241">
                  <c:v>595.01800000000003</c:v>
                </c:pt>
                <c:pt idx="4242">
                  <c:v>596</c:v>
                </c:pt>
                <c:pt idx="4243">
                  <c:v>596.01800000000003</c:v>
                </c:pt>
                <c:pt idx="4244">
                  <c:v>597</c:v>
                </c:pt>
                <c:pt idx="4245">
                  <c:v>597.01800000000003</c:v>
                </c:pt>
                <c:pt idx="4246">
                  <c:v>598</c:v>
                </c:pt>
                <c:pt idx="4247">
                  <c:v>598.01800000000003</c:v>
                </c:pt>
                <c:pt idx="4248">
                  <c:v>599</c:v>
                </c:pt>
                <c:pt idx="4249">
                  <c:v>599.01800000000003</c:v>
                </c:pt>
                <c:pt idx="4250">
                  <c:v>600</c:v>
                </c:pt>
                <c:pt idx="4251">
                  <c:v>600.34100000000001</c:v>
                </c:pt>
                <c:pt idx="4252">
                  <c:v>601.00199999999995</c:v>
                </c:pt>
                <c:pt idx="4253">
                  <c:v>602.00199999999995</c:v>
                </c:pt>
                <c:pt idx="4254">
                  <c:v>603.00300000000004</c:v>
                </c:pt>
                <c:pt idx="4255">
                  <c:v>604.00300000000004</c:v>
                </c:pt>
                <c:pt idx="4256">
                  <c:v>605.00400000000002</c:v>
                </c:pt>
                <c:pt idx="4257">
                  <c:v>606.00400000000002</c:v>
                </c:pt>
                <c:pt idx="4258">
                  <c:v>607.005</c:v>
                </c:pt>
                <c:pt idx="4259">
                  <c:v>608.005</c:v>
                </c:pt>
                <c:pt idx="4260">
                  <c:v>609.00599999999997</c:v>
                </c:pt>
                <c:pt idx="4261">
                  <c:v>610.00599999999997</c:v>
                </c:pt>
                <c:pt idx="4262">
                  <c:v>611.00699999999995</c:v>
                </c:pt>
                <c:pt idx="4263">
                  <c:v>612.00699999999995</c:v>
                </c:pt>
                <c:pt idx="4264">
                  <c:v>613.00800000000004</c:v>
                </c:pt>
                <c:pt idx="4265">
                  <c:v>614.00800000000004</c:v>
                </c:pt>
                <c:pt idx="4266">
                  <c:v>615.00900000000001</c:v>
                </c:pt>
                <c:pt idx="4267">
                  <c:v>616.00900000000001</c:v>
                </c:pt>
                <c:pt idx="4268">
                  <c:v>617.01</c:v>
                </c:pt>
                <c:pt idx="4269">
                  <c:v>618.01</c:v>
                </c:pt>
                <c:pt idx="4270">
                  <c:v>618.99099999999999</c:v>
                </c:pt>
                <c:pt idx="4271">
                  <c:v>619.99099999999999</c:v>
                </c:pt>
                <c:pt idx="4272">
                  <c:v>620.351</c:v>
                </c:pt>
                <c:pt idx="4273">
                  <c:v>620.99199999999996</c:v>
                </c:pt>
                <c:pt idx="4274">
                  <c:v>621.99199999999996</c:v>
                </c:pt>
                <c:pt idx="4275">
                  <c:v>622.99300000000005</c:v>
                </c:pt>
                <c:pt idx="4276">
                  <c:v>623.99300000000005</c:v>
                </c:pt>
                <c:pt idx="4277">
                  <c:v>624.99400000000003</c:v>
                </c:pt>
                <c:pt idx="4278">
                  <c:v>625.99400000000003</c:v>
                </c:pt>
                <c:pt idx="4279">
                  <c:v>626.995</c:v>
                </c:pt>
                <c:pt idx="4280">
                  <c:v>627.995</c:v>
                </c:pt>
                <c:pt idx="4281">
                  <c:v>628.99599999999998</c:v>
                </c:pt>
                <c:pt idx="4282">
                  <c:v>629.99599999999998</c:v>
                </c:pt>
                <c:pt idx="4283">
                  <c:v>630.99699999999996</c:v>
                </c:pt>
                <c:pt idx="4284">
                  <c:v>631.99699999999996</c:v>
                </c:pt>
                <c:pt idx="4285">
                  <c:v>632.99800000000005</c:v>
                </c:pt>
                <c:pt idx="4286">
                  <c:v>633.99800000000005</c:v>
                </c:pt>
                <c:pt idx="4287">
                  <c:v>634.99900000000002</c:v>
                </c:pt>
                <c:pt idx="4288">
                  <c:v>635.99900000000002</c:v>
                </c:pt>
                <c:pt idx="4289">
                  <c:v>637</c:v>
                </c:pt>
                <c:pt idx="4290">
                  <c:v>638</c:v>
                </c:pt>
                <c:pt idx="4291">
                  <c:v>639.00099999999998</c:v>
                </c:pt>
                <c:pt idx="4292">
                  <c:v>640.00099999999998</c:v>
                </c:pt>
                <c:pt idx="4293">
                  <c:v>640.36099999999999</c:v>
                </c:pt>
                <c:pt idx="4294">
                  <c:v>641.00199999999995</c:v>
                </c:pt>
                <c:pt idx="4295">
                  <c:v>642.00199999999995</c:v>
                </c:pt>
                <c:pt idx="4296">
                  <c:v>643.00300000000004</c:v>
                </c:pt>
                <c:pt idx="4297">
                  <c:v>644.00300000000004</c:v>
                </c:pt>
                <c:pt idx="4298">
                  <c:v>645.00400000000002</c:v>
                </c:pt>
                <c:pt idx="4299">
                  <c:v>646.00400000000002</c:v>
                </c:pt>
                <c:pt idx="4300">
                  <c:v>647.005</c:v>
                </c:pt>
                <c:pt idx="4301">
                  <c:v>648.005</c:v>
                </c:pt>
                <c:pt idx="4302">
                  <c:v>649.00599999999997</c:v>
                </c:pt>
                <c:pt idx="4303">
                  <c:v>650.00599999999997</c:v>
                </c:pt>
                <c:pt idx="4304">
                  <c:v>651.00699999999995</c:v>
                </c:pt>
                <c:pt idx="4305">
                  <c:v>652.00699999999995</c:v>
                </c:pt>
                <c:pt idx="4306">
                  <c:v>653.00800000000004</c:v>
                </c:pt>
                <c:pt idx="4307">
                  <c:v>654.00800000000004</c:v>
                </c:pt>
                <c:pt idx="4308">
                  <c:v>655.00900000000001</c:v>
                </c:pt>
                <c:pt idx="4309">
                  <c:v>656.00900000000001</c:v>
                </c:pt>
                <c:pt idx="4310">
                  <c:v>657.01</c:v>
                </c:pt>
                <c:pt idx="4311">
                  <c:v>658.01</c:v>
                </c:pt>
                <c:pt idx="4312">
                  <c:v>658.99</c:v>
                </c:pt>
                <c:pt idx="4313">
                  <c:v>659.99099999999999</c:v>
                </c:pt>
                <c:pt idx="4314">
                  <c:v>660.37099999999998</c:v>
                </c:pt>
                <c:pt idx="4315">
                  <c:v>660.99099999999999</c:v>
                </c:pt>
                <c:pt idx="4316">
                  <c:v>661.99199999999996</c:v>
                </c:pt>
                <c:pt idx="4317">
                  <c:v>662.99199999999996</c:v>
                </c:pt>
                <c:pt idx="4318">
                  <c:v>663.99300000000005</c:v>
                </c:pt>
                <c:pt idx="4319">
                  <c:v>664.99300000000005</c:v>
                </c:pt>
                <c:pt idx="4320">
                  <c:v>665.99400000000003</c:v>
                </c:pt>
                <c:pt idx="4321">
                  <c:v>666.99400000000003</c:v>
                </c:pt>
                <c:pt idx="4322">
                  <c:v>667.995</c:v>
                </c:pt>
                <c:pt idx="4323">
                  <c:v>668.995</c:v>
                </c:pt>
                <c:pt idx="4324">
                  <c:v>669.99599999999998</c:v>
                </c:pt>
                <c:pt idx="4325">
                  <c:v>670.99599999999998</c:v>
                </c:pt>
                <c:pt idx="4326">
                  <c:v>671.99699999999996</c:v>
                </c:pt>
                <c:pt idx="4327">
                  <c:v>672.99699999999996</c:v>
                </c:pt>
                <c:pt idx="4328">
                  <c:v>673.99800000000005</c:v>
                </c:pt>
                <c:pt idx="4329">
                  <c:v>674.99800000000005</c:v>
                </c:pt>
                <c:pt idx="4330">
                  <c:v>675.99900000000002</c:v>
                </c:pt>
                <c:pt idx="4331">
                  <c:v>676.99900000000002</c:v>
                </c:pt>
                <c:pt idx="4332">
                  <c:v>678</c:v>
                </c:pt>
                <c:pt idx="4333">
                  <c:v>679</c:v>
                </c:pt>
                <c:pt idx="4334">
                  <c:v>680.00099999999998</c:v>
                </c:pt>
                <c:pt idx="4335">
                  <c:v>680.38099999999997</c:v>
                </c:pt>
                <c:pt idx="4336">
                  <c:v>681.00099999999998</c:v>
                </c:pt>
                <c:pt idx="4337">
                  <c:v>682.00199999999995</c:v>
                </c:pt>
                <c:pt idx="4338">
                  <c:v>683.00199999999995</c:v>
                </c:pt>
                <c:pt idx="4339">
                  <c:v>684.00300000000004</c:v>
                </c:pt>
                <c:pt idx="4340">
                  <c:v>685.00300000000004</c:v>
                </c:pt>
                <c:pt idx="4341">
                  <c:v>686.00400000000002</c:v>
                </c:pt>
                <c:pt idx="4342">
                  <c:v>687.00400000000002</c:v>
                </c:pt>
                <c:pt idx="4343">
                  <c:v>688.005</c:v>
                </c:pt>
                <c:pt idx="4344">
                  <c:v>689.005</c:v>
                </c:pt>
                <c:pt idx="4345">
                  <c:v>690.00599999999997</c:v>
                </c:pt>
                <c:pt idx="4346">
                  <c:v>691.00599999999997</c:v>
                </c:pt>
                <c:pt idx="4347">
                  <c:v>692.00699999999995</c:v>
                </c:pt>
                <c:pt idx="4348">
                  <c:v>693.00699999999995</c:v>
                </c:pt>
                <c:pt idx="4349">
                  <c:v>694.00800000000004</c:v>
                </c:pt>
                <c:pt idx="4350">
                  <c:v>695.00800000000004</c:v>
                </c:pt>
                <c:pt idx="4351">
                  <c:v>696.00900000000001</c:v>
                </c:pt>
                <c:pt idx="4352">
                  <c:v>697.00900000000001</c:v>
                </c:pt>
                <c:pt idx="4353">
                  <c:v>698.01</c:v>
                </c:pt>
                <c:pt idx="4354">
                  <c:v>698.99</c:v>
                </c:pt>
                <c:pt idx="4355">
                  <c:v>699.99099999999999</c:v>
                </c:pt>
                <c:pt idx="4356">
                  <c:v>700.39099999999996</c:v>
                </c:pt>
                <c:pt idx="4357">
                  <c:v>700.99099999999999</c:v>
                </c:pt>
                <c:pt idx="4358">
                  <c:v>701.99199999999996</c:v>
                </c:pt>
                <c:pt idx="4359">
                  <c:v>702.99199999999996</c:v>
                </c:pt>
                <c:pt idx="4360">
                  <c:v>703.99300000000005</c:v>
                </c:pt>
                <c:pt idx="4361">
                  <c:v>704.99300000000005</c:v>
                </c:pt>
                <c:pt idx="4362">
                  <c:v>705.99400000000003</c:v>
                </c:pt>
                <c:pt idx="4363">
                  <c:v>706.99400000000003</c:v>
                </c:pt>
                <c:pt idx="4364">
                  <c:v>707.995</c:v>
                </c:pt>
                <c:pt idx="4365">
                  <c:v>708.995</c:v>
                </c:pt>
                <c:pt idx="4366">
                  <c:v>709.99599999999998</c:v>
                </c:pt>
                <c:pt idx="4367">
                  <c:v>710.99599999999998</c:v>
                </c:pt>
                <c:pt idx="4368">
                  <c:v>711.99699999999996</c:v>
                </c:pt>
                <c:pt idx="4369">
                  <c:v>712.99699999999996</c:v>
                </c:pt>
                <c:pt idx="4370">
                  <c:v>713.99800000000005</c:v>
                </c:pt>
                <c:pt idx="4371">
                  <c:v>714.99800000000005</c:v>
                </c:pt>
                <c:pt idx="4372">
                  <c:v>715.99900000000002</c:v>
                </c:pt>
                <c:pt idx="4373">
                  <c:v>716.99900000000002</c:v>
                </c:pt>
                <c:pt idx="4374">
                  <c:v>718</c:v>
                </c:pt>
                <c:pt idx="4375">
                  <c:v>719</c:v>
                </c:pt>
                <c:pt idx="4376">
                  <c:v>720.00099999999998</c:v>
                </c:pt>
                <c:pt idx="4377">
                  <c:v>720.40099999999995</c:v>
                </c:pt>
                <c:pt idx="4378">
                  <c:v>721.00099999999998</c:v>
                </c:pt>
                <c:pt idx="4379">
                  <c:v>722.00199999999995</c:v>
                </c:pt>
                <c:pt idx="4380">
                  <c:v>723.00199999999995</c:v>
                </c:pt>
                <c:pt idx="4381">
                  <c:v>724.00300000000004</c:v>
                </c:pt>
                <c:pt idx="4382">
                  <c:v>725.00300000000004</c:v>
                </c:pt>
                <c:pt idx="4383">
                  <c:v>726.00400000000002</c:v>
                </c:pt>
                <c:pt idx="4384">
                  <c:v>727.00400000000002</c:v>
                </c:pt>
                <c:pt idx="4385">
                  <c:v>728.005</c:v>
                </c:pt>
                <c:pt idx="4386">
                  <c:v>729.005</c:v>
                </c:pt>
                <c:pt idx="4387">
                  <c:v>730.00599999999997</c:v>
                </c:pt>
                <c:pt idx="4388">
                  <c:v>731.00599999999997</c:v>
                </c:pt>
                <c:pt idx="4389">
                  <c:v>732.00699999999995</c:v>
                </c:pt>
                <c:pt idx="4390">
                  <c:v>733.00699999999995</c:v>
                </c:pt>
                <c:pt idx="4391">
                  <c:v>734.00800000000004</c:v>
                </c:pt>
                <c:pt idx="4392">
                  <c:v>735.00800000000004</c:v>
                </c:pt>
                <c:pt idx="4393">
                  <c:v>736.00900000000001</c:v>
                </c:pt>
                <c:pt idx="4394">
                  <c:v>737.00900000000001</c:v>
                </c:pt>
                <c:pt idx="4395">
                  <c:v>738.01</c:v>
                </c:pt>
                <c:pt idx="4396">
                  <c:v>738.99</c:v>
                </c:pt>
                <c:pt idx="4397">
                  <c:v>739.99099999999999</c:v>
                </c:pt>
                <c:pt idx="4398">
                  <c:v>740.41099999999994</c:v>
                </c:pt>
                <c:pt idx="4399">
                  <c:v>740.99099999999999</c:v>
                </c:pt>
                <c:pt idx="4400">
                  <c:v>741.99199999999996</c:v>
                </c:pt>
                <c:pt idx="4401">
                  <c:v>742.99199999999996</c:v>
                </c:pt>
                <c:pt idx="4402">
                  <c:v>743.99300000000005</c:v>
                </c:pt>
                <c:pt idx="4403">
                  <c:v>744.99300000000005</c:v>
                </c:pt>
                <c:pt idx="4404">
                  <c:v>745.99400000000003</c:v>
                </c:pt>
                <c:pt idx="4405">
                  <c:v>746.99400000000003</c:v>
                </c:pt>
                <c:pt idx="4406">
                  <c:v>747.995</c:v>
                </c:pt>
                <c:pt idx="4407">
                  <c:v>748.995</c:v>
                </c:pt>
                <c:pt idx="4408">
                  <c:v>749.99599999999998</c:v>
                </c:pt>
                <c:pt idx="4409">
                  <c:v>750.99599999999998</c:v>
                </c:pt>
                <c:pt idx="4410">
                  <c:v>751.99699999999996</c:v>
                </c:pt>
                <c:pt idx="4411">
                  <c:v>752.99699999999996</c:v>
                </c:pt>
                <c:pt idx="4412">
                  <c:v>753.99800000000005</c:v>
                </c:pt>
                <c:pt idx="4413">
                  <c:v>754.99800000000005</c:v>
                </c:pt>
                <c:pt idx="4414">
                  <c:v>755.99900000000002</c:v>
                </c:pt>
                <c:pt idx="4415">
                  <c:v>756.99900000000002</c:v>
                </c:pt>
                <c:pt idx="4416">
                  <c:v>758</c:v>
                </c:pt>
                <c:pt idx="4417">
                  <c:v>759</c:v>
                </c:pt>
                <c:pt idx="4418">
                  <c:v>760.00099999999998</c:v>
                </c:pt>
                <c:pt idx="4419">
                  <c:v>760.42100000000005</c:v>
                </c:pt>
                <c:pt idx="4420">
                  <c:v>761.00099999999998</c:v>
                </c:pt>
                <c:pt idx="4421">
                  <c:v>762.00199999999995</c:v>
                </c:pt>
                <c:pt idx="4422">
                  <c:v>763.00199999999995</c:v>
                </c:pt>
                <c:pt idx="4423">
                  <c:v>764.00300000000004</c:v>
                </c:pt>
                <c:pt idx="4424">
                  <c:v>765.00300000000004</c:v>
                </c:pt>
                <c:pt idx="4425">
                  <c:v>766.00400000000002</c:v>
                </c:pt>
                <c:pt idx="4426">
                  <c:v>767.00400000000002</c:v>
                </c:pt>
                <c:pt idx="4427">
                  <c:v>768.005</c:v>
                </c:pt>
                <c:pt idx="4428">
                  <c:v>769.005</c:v>
                </c:pt>
                <c:pt idx="4429">
                  <c:v>770.00599999999997</c:v>
                </c:pt>
                <c:pt idx="4430">
                  <c:v>771.00599999999997</c:v>
                </c:pt>
                <c:pt idx="4431">
                  <c:v>772.00699999999995</c:v>
                </c:pt>
                <c:pt idx="4432">
                  <c:v>773.00699999999995</c:v>
                </c:pt>
                <c:pt idx="4433">
                  <c:v>774.00800000000004</c:v>
                </c:pt>
                <c:pt idx="4434">
                  <c:v>775.00800000000004</c:v>
                </c:pt>
                <c:pt idx="4435">
                  <c:v>776.00900000000001</c:v>
                </c:pt>
                <c:pt idx="4436">
                  <c:v>777.00900000000001</c:v>
                </c:pt>
                <c:pt idx="4437">
                  <c:v>778.01</c:v>
                </c:pt>
                <c:pt idx="4438">
                  <c:v>778.99</c:v>
                </c:pt>
                <c:pt idx="4439">
                  <c:v>779.99099999999999</c:v>
                </c:pt>
                <c:pt idx="4440">
                  <c:v>780.43100000000004</c:v>
                </c:pt>
                <c:pt idx="4441">
                  <c:v>780.99099999999999</c:v>
                </c:pt>
                <c:pt idx="4442">
                  <c:v>781.99199999999996</c:v>
                </c:pt>
                <c:pt idx="4443">
                  <c:v>782.99199999999996</c:v>
                </c:pt>
                <c:pt idx="4444">
                  <c:v>783.99300000000005</c:v>
                </c:pt>
                <c:pt idx="4445">
                  <c:v>784.99300000000005</c:v>
                </c:pt>
                <c:pt idx="4446">
                  <c:v>785.99400000000003</c:v>
                </c:pt>
                <c:pt idx="4447">
                  <c:v>786.99400000000003</c:v>
                </c:pt>
                <c:pt idx="4448">
                  <c:v>787.995</c:v>
                </c:pt>
                <c:pt idx="4449">
                  <c:v>788.995</c:v>
                </c:pt>
                <c:pt idx="4450">
                  <c:v>789.99599999999998</c:v>
                </c:pt>
                <c:pt idx="4451">
                  <c:v>790.99599999999998</c:v>
                </c:pt>
                <c:pt idx="4452">
                  <c:v>791.99699999999996</c:v>
                </c:pt>
                <c:pt idx="4453">
                  <c:v>792.99699999999996</c:v>
                </c:pt>
                <c:pt idx="4454">
                  <c:v>793.99800000000005</c:v>
                </c:pt>
                <c:pt idx="4455">
                  <c:v>794.99800000000005</c:v>
                </c:pt>
                <c:pt idx="4456">
                  <c:v>795.99900000000002</c:v>
                </c:pt>
                <c:pt idx="4457">
                  <c:v>796.99900000000002</c:v>
                </c:pt>
                <c:pt idx="4458">
                  <c:v>798</c:v>
                </c:pt>
                <c:pt idx="4459">
                  <c:v>799</c:v>
                </c:pt>
                <c:pt idx="4460">
                  <c:v>800.00099999999998</c:v>
                </c:pt>
                <c:pt idx="4461">
                  <c:v>800.44100000000003</c:v>
                </c:pt>
                <c:pt idx="4462">
                  <c:v>820.45100000000002</c:v>
                </c:pt>
                <c:pt idx="4463">
                  <c:v>840.46100000000001</c:v>
                </c:pt>
                <c:pt idx="4464">
                  <c:v>850.00599999999997</c:v>
                </c:pt>
                <c:pt idx="4465">
                  <c:v>860.471</c:v>
                </c:pt>
                <c:pt idx="4466">
                  <c:v>880.48099999999999</c:v>
                </c:pt>
                <c:pt idx="4467">
                  <c:v>899.99099999999999</c:v>
                </c:pt>
                <c:pt idx="4468">
                  <c:v>900.49099999999999</c:v>
                </c:pt>
                <c:pt idx="4469">
                  <c:v>920.50099999999998</c:v>
                </c:pt>
                <c:pt idx="4470">
                  <c:v>940.51099999999997</c:v>
                </c:pt>
                <c:pt idx="4471">
                  <c:v>949.99599999999998</c:v>
                </c:pt>
                <c:pt idx="4472">
                  <c:v>960.52099999999996</c:v>
                </c:pt>
                <c:pt idx="4473">
                  <c:v>980.53099999999995</c:v>
                </c:pt>
                <c:pt idx="4474">
                  <c:v>1000</c:v>
                </c:pt>
                <c:pt idx="4475">
                  <c:v>1000.54</c:v>
                </c:pt>
                <c:pt idx="4476">
                  <c:v>1020.55</c:v>
                </c:pt>
                <c:pt idx="4477">
                  <c:v>1040.56</c:v>
                </c:pt>
                <c:pt idx="4478">
                  <c:v>1050.01</c:v>
                </c:pt>
                <c:pt idx="4479">
                  <c:v>1060.57</c:v>
                </c:pt>
                <c:pt idx="4480">
                  <c:v>1080.58</c:v>
                </c:pt>
                <c:pt idx="4481">
                  <c:v>1099.99</c:v>
                </c:pt>
                <c:pt idx="4482">
                  <c:v>1100.5899999999999</c:v>
                </c:pt>
                <c:pt idx="4483">
                  <c:v>1120.5999999999999</c:v>
                </c:pt>
                <c:pt idx="4484">
                  <c:v>1140.6099999999999</c:v>
                </c:pt>
                <c:pt idx="4485">
                  <c:v>1150</c:v>
                </c:pt>
                <c:pt idx="4486">
                  <c:v>1160.6199999999999</c:v>
                </c:pt>
                <c:pt idx="4487">
                  <c:v>1180.6300000000001</c:v>
                </c:pt>
                <c:pt idx="4488">
                  <c:v>1200</c:v>
                </c:pt>
                <c:pt idx="4489">
                  <c:v>1200.6400000000001</c:v>
                </c:pt>
                <c:pt idx="4490">
                  <c:v>1220.6500000000001</c:v>
                </c:pt>
                <c:pt idx="4491">
                  <c:v>1240.6600000000001</c:v>
                </c:pt>
                <c:pt idx="4492">
                  <c:v>1250.01</c:v>
                </c:pt>
                <c:pt idx="4493">
                  <c:v>1260.67</c:v>
                </c:pt>
                <c:pt idx="4494">
                  <c:v>1280.68</c:v>
                </c:pt>
                <c:pt idx="4495">
                  <c:v>1299.99</c:v>
                </c:pt>
                <c:pt idx="4496">
                  <c:v>1300.69</c:v>
                </c:pt>
                <c:pt idx="4497">
                  <c:v>1320.7</c:v>
                </c:pt>
                <c:pt idx="4498">
                  <c:v>1340.71</c:v>
                </c:pt>
                <c:pt idx="4499">
                  <c:v>1350</c:v>
                </c:pt>
                <c:pt idx="4500">
                  <c:v>1360.72</c:v>
                </c:pt>
                <c:pt idx="4501">
                  <c:v>1380.73</c:v>
                </c:pt>
                <c:pt idx="4502">
                  <c:v>1400</c:v>
                </c:pt>
                <c:pt idx="4503">
                  <c:v>1400.74</c:v>
                </c:pt>
                <c:pt idx="4504">
                  <c:v>1420.75</c:v>
                </c:pt>
                <c:pt idx="4505">
                  <c:v>1440.76</c:v>
                </c:pt>
                <c:pt idx="4506">
                  <c:v>1450.01</c:v>
                </c:pt>
                <c:pt idx="4507">
                  <c:v>1460.77</c:v>
                </c:pt>
                <c:pt idx="4508">
                  <c:v>1480.78</c:v>
                </c:pt>
                <c:pt idx="4509">
                  <c:v>1499.99</c:v>
                </c:pt>
                <c:pt idx="4510">
                  <c:v>1500.79</c:v>
                </c:pt>
                <c:pt idx="4511">
                  <c:v>1520.8</c:v>
                </c:pt>
                <c:pt idx="4512">
                  <c:v>1540.81</c:v>
                </c:pt>
                <c:pt idx="4513">
                  <c:v>1550</c:v>
                </c:pt>
                <c:pt idx="4514">
                  <c:v>1560.82</c:v>
                </c:pt>
                <c:pt idx="4515">
                  <c:v>1580.83</c:v>
                </c:pt>
                <c:pt idx="4516">
                  <c:v>1600</c:v>
                </c:pt>
                <c:pt idx="4517">
                  <c:v>1600.84</c:v>
                </c:pt>
                <c:pt idx="4518">
                  <c:v>1620.85</c:v>
                </c:pt>
                <c:pt idx="4519">
                  <c:v>1640.86</c:v>
                </c:pt>
                <c:pt idx="4520">
                  <c:v>1650.01</c:v>
                </c:pt>
                <c:pt idx="4521">
                  <c:v>1660.87</c:v>
                </c:pt>
                <c:pt idx="4522">
                  <c:v>1680.88</c:v>
                </c:pt>
                <c:pt idx="4523">
                  <c:v>1699.99</c:v>
                </c:pt>
                <c:pt idx="4524">
                  <c:v>1700.89</c:v>
                </c:pt>
                <c:pt idx="4525">
                  <c:v>1720.9</c:v>
                </c:pt>
                <c:pt idx="4526">
                  <c:v>1740.91</c:v>
                </c:pt>
                <c:pt idx="4527">
                  <c:v>1750</c:v>
                </c:pt>
                <c:pt idx="4528">
                  <c:v>1760.92</c:v>
                </c:pt>
                <c:pt idx="4529">
                  <c:v>1780.93</c:v>
                </c:pt>
                <c:pt idx="4530">
                  <c:v>1800</c:v>
                </c:pt>
                <c:pt idx="4531">
                  <c:v>1800.94</c:v>
                </c:pt>
                <c:pt idx="4532">
                  <c:v>1820.95</c:v>
                </c:pt>
                <c:pt idx="4533">
                  <c:v>1840.96</c:v>
                </c:pt>
                <c:pt idx="4534">
                  <c:v>1850.01</c:v>
                </c:pt>
                <c:pt idx="4535">
                  <c:v>1860.97</c:v>
                </c:pt>
                <c:pt idx="4536">
                  <c:v>1880.98</c:v>
                </c:pt>
                <c:pt idx="4537">
                  <c:v>1899.99</c:v>
                </c:pt>
                <c:pt idx="4538">
                  <c:v>1900.99</c:v>
                </c:pt>
                <c:pt idx="4539">
                  <c:v>1921</c:v>
                </c:pt>
                <c:pt idx="4540">
                  <c:v>1941.01</c:v>
                </c:pt>
                <c:pt idx="4541">
                  <c:v>1950</c:v>
                </c:pt>
                <c:pt idx="4542">
                  <c:v>1961.02</c:v>
                </c:pt>
                <c:pt idx="4543">
                  <c:v>1981.03</c:v>
                </c:pt>
                <c:pt idx="4544">
                  <c:v>2000</c:v>
                </c:pt>
                <c:pt idx="4545">
                  <c:v>2001.04</c:v>
                </c:pt>
                <c:pt idx="4546">
                  <c:v>2021.05</c:v>
                </c:pt>
                <c:pt idx="4547">
                  <c:v>2041.06</c:v>
                </c:pt>
                <c:pt idx="4548">
                  <c:v>2050.0100000000002</c:v>
                </c:pt>
                <c:pt idx="4549">
                  <c:v>2061.0700000000002</c:v>
                </c:pt>
                <c:pt idx="4550">
                  <c:v>2081.08</c:v>
                </c:pt>
                <c:pt idx="4551">
                  <c:v>2099.9899999999998</c:v>
                </c:pt>
                <c:pt idx="4552">
                  <c:v>2101.09</c:v>
                </c:pt>
                <c:pt idx="4553">
                  <c:v>2121.1</c:v>
                </c:pt>
                <c:pt idx="4554">
                  <c:v>2141.11</c:v>
                </c:pt>
                <c:pt idx="4555">
                  <c:v>2150</c:v>
                </c:pt>
                <c:pt idx="4556">
                  <c:v>2161.12</c:v>
                </c:pt>
                <c:pt idx="4557">
                  <c:v>2181.13</c:v>
                </c:pt>
                <c:pt idx="4558">
                  <c:v>2200</c:v>
                </c:pt>
                <c:pt idx="4559">
                  <c:v>2201.14</c:v>
                </c:pt>
                <c:pt idx="4560">
                  <c:v>2221.15</c:v>
                </c:pt>
                <c:pt idx="4561">
                  <c:v>2241.16</c:v>
                </c:pt>
                <c:pt idx="4562">
                  <c:v>2250.0100000000002</c:v>
                </c:pt>
                <c:pt idx="4563">
                  <c:v>2261.17</c:v>
                </c:pt>
                <c:pt idx="4564">
                  <c:v>2281.1799999999998</c:v>
                </c:pt>
                <c:pt idx="4565">
                  <c:v>2299.9899999999998</c:v>
                </c:pt>
                <c:pt idx="4566">
                  <c:v>2301.19</c:v>
                </c:pt>
                <c:pt idx="4567">
                  <c:v>2321.1999999999998</c:v>
                </c:pt>
                <c:pt idx="4568">
                  <c:v>2341.21</c:v>
                </c:pt>
                <c:pt idx="4569">
                  <c:v>2350</c:v>
                </c:pt>
                <c:pt idx="4570">
                  <c:v>2361.2199999999998</c:v>
                </c:pt>
                <c:pt idx="4571">
                  <c:v>2381.23</c:v>
                </c:pt>
                <c:pt idx="4572">
                  <c:v>2400</c:v>
                </c:pt>
                <c:pt idx="4573">
                  <c:v>2401.2399999999998</c:v>
                </c:pt>
                <c:pt idx="4574">
                  <c:v>2421.25</c:v>
                </c:pt>
                <c:pt idx="4575">
                  <c:v>2441.2600000000002</c:v>
                </c:pt>
                <c:pt idx="4576">
                  <c:v>2450.0100000000002</c:v>
                </c:pt>
                <c:pt idx="4577">
                  <c:v>2461.27</c:v>
                </c:pt>
                <c:pt idx="4578">
                  <c:v>2481.2800000000002</c:v>
                </c:pt>
                <c:pt idx="4579">
                  <c:v>2499.9899999999998</c:v>
                </c:pt>
                <c:pt idx="4580">
                  <c:v>2501.29</c:v>
                </c:pt>
                <c:pt idx="4581">
                  <c:v>2521.3000000000002</c:v>
                </c:pt>
                <c:pt idx="4582">
                  <c:v>2541.31</c:v>
                </c:pt>
                <c:pt idx="4583">
                  <c:v>2550</c:v>
                </c:pt>
                <c:pt idx="4584">
                  <c:v>2561.3200000000002</c:v>
                </c:pt>
                <c:pt idx="4585">
                  <c:v>2581.33</c:v>
                </c:pt>
                <c:pt idx="4586">
                  <c:v>2600</c:v>
                </c:pt>
                <c:pt idx="4587">
                  <c:v>2601.34</c:v>
                </c:pt>
                <c:pt idx="4588">
                  <c:v>2621.35</c:v>
                </c:pt>
                <c:pt idx="4589">
                  <c:v>2641.36</c:v>
                </c:pt>
                <c:pt idx="4590">
                  <c:v>2650.01</c:v>
                </c:pt>
                <c:pt idx="4591">
                  <c:v>2661.37</c:v>
                </c:pt>
                <c:pt idx="4592">
                  <c:v>2681.38</c:v>
                </c:pt>
                <c:pt idx="4593">
                  <c:v>2699.99</c:v>
                </c:pt>
                <c:pt idx="4594">
                  <c:v>2701.39</c:v>
                </c:pt>
                <c:pt idx="4595">
                  <c:v>2721.4</c:v>
                </c:pt>
                <c:pt idx="4596">
                  <c:v>2741.41</c:v>
                </c:pt>
                <c:pt idx="4597">
                  <c:v>2750</c:v>
                </c:pt>
                <c:pt idx="4598">
                  <c:v>2761.42</c:v>
                </c:pt>
                <c:pt idx="4599">
                  <c:v>2781.43</c:v>
                </c:pt>
                <c:pt idx="4600">
                  <c:v>2800</c:v>
                </c:pt>
                <c:pt idx="4601">
                  <c:v>2801.44</c:v>
                </c:pt>
                <c:pt idx="4602">
                  <c:v>2821.45</c:v>
                </c:pt>
                <c:pt idx="4603">
                  <c:v>2841.46</c:v>
                </c:pt>
                <c:pt idx="4604">
                  <c:v>2850.01</c:v>
                </c:pt>
                <c:pt idx="4605">
                  <c:v>2861.47</c:v>
                </c:pt>
                <c:pt idx="4606">
                  <c:v>2881.48</c:v>
                </c:pt>
                <c:pt idx="4607">
                  <c:v>2899.99</c:v>
                </c:pt>
                <c:pt idx="4608">
                  <c:v>2901.49</c:v>
                </c:pt>
                <c:pt idx="4609">
                  <c:v>2921.5</c:v>
                </c:pt>
                <c:pt idx="4610">
                  <c:v>2941.51</c:v>
                </c:pt>
                <c:pt idx="4611">
                  <c:v>2950</c:v>
                </c:pt>
                <c:pt idx="4612">
                  <c:v>2961.52</c:v>
                </c:pt>
                <c:pt idx="4613">
                  <c:v>2981.53</c:v>
                </c:pt>
                <c:pt idx="4614">
                  <c:v>3000</c:v>
                </c:pt>
                <c:pt idx="4615">
                  <c:v>3000.02</c:v>
                </c:pt>
              </c:numCache>
            </c:numRef>
          </c:xVal>
          <c:yVal>
            <c:numRef>
              <c:f>'compare exp and paret coolant'!$J$2:$J$4617</c:f>
              <c:numCache>
                <c:formatCode>0.000</c:formatCode>
                <c:ptCount val="4616"/>
                <c:pt idx="0">
                  <c:v>30.017700000000001</c:v>
                </c:pt>
                <c:pt idx="1">
                  <c:v>30.017700000000001</c:v>
                </c:pt>
                <c:pt idx="2">
                  <c:v>30.017700000000001</c:v>
                </c:pt>
                <c:pt idx="3">
                  <c:v>30.017700000000001</c:v>
                </c:pt>
                <c:pt idx="4">
                  <c:v>30.017700000000001</c:v>
                </c:pt>
                <c:pt idx="5">
                  <c:v>30.017700000000001</c:v>
                </c:pt>
                <c:pt idx="6">
                  <c:v>30.017700000000001</c:v>
                </c:pt>
                <c:pt idx="7">
                  <c:v>30.017700000000001</c:v>
                </c:pt>
                <c:pt idx="8">
                  <c:v>30.017700000000001</c:v>
                </c:pt>
                <c:pt idx="9">
                  <c:v>30.017700000000001</c:v>
                </c:pt>
                <c:pt idx="10">
                  <c:v>30.017700000000001</c:v>
                </c:pt>
                <c:pt idx="11">
                  <c:v>30.017700000000001</c:v>
                </c:pt>
                <c:pt idx="12">
                  <c:v>30.017700000000001</c:v>
                </c:pt>
                <c:pt idx="13">
                  <c:v>30.017700000000001</c:v>
                </c:pt>
                <c:pt idx="14">
                  <c:v>30.017700000000001</c:v>
                </c:pt>
                <c:pt idx="15">
                  <c:v>30.017700000000001</c:v>
                </c:pt>
                <c:pt idx="16">
                  <c:v>30.017700000000001</c:v>
                </c:pt>
                <c:pt idx="17">
                  <c:v>30.017700000000001</c:v>
                </c:pt>
                <c:pt idx="18">
                  <c:v>30.017700000000001</c:v>
                </c:pt>
                <c:pt idx="19">
                  <c:v>30.017700000000001</c:v>
                </c:pt>
                <c:pt idx="20">
                  <c:v>30.017700000000001</c:v>
                </c:pt>
                <c:pt idx="21">
                  <c:v>30.017700000000001</c:v>
                </c:pt>
                <c:pt idx="22">
                  <c:v>30.017700000000001</c:v>
                </c:pt>
                <c:pt idx="23">
                  <c:v>30.017700000000001</c:v>
                </c:pt>
                <c:pt idx="24">
                  <c:v>30.017700000000001</c:v>
                </c:pt>
                <c:pt idx="25">
                  <c:v>30.017700000000001</c:v>
                </c:pt>
                <c:pt idx="26">
                  <c:v>30.017700000000001</c:v>
                </c:pt>
                <c:pt idx="27">
                  <c:v>30.017700000000001</c:v>
                </c:pt>
                <c:pt idx="28">
                  <c:v>30.017700000000001</c:v>
                </c:pt>
                <c:pt idx="29">
                  <c:v>30.017700000000001</c:v>
                </c:pt>
                <c:pt idx="30">
                  <c:v>30.017700000000001</c:v>
                </c:pt>
                <c:pt idx="31">
                  <c:v>30.017700000000001</c:v>
                </c:pt>
                <c:pt idx="32">
                  <c:v>30.017700000000001</c:v>
                </c:pt>
                <c:pt idx="33">
                  <c:v>30.017700000000001</c:v>
                </c:pt>
                <c:pt idx="34">
                  <c:v>30.017700000000001</c:v>
                </c:pt>
                <c:pt idx="35">
                  <c:v>30.017700000000001</c:v>
                </c:pt>
                <c:pt idx="36">
                  <c:v>30.017700000000001</c:v>
                </c:pt>
                <c:pt idx="37">
                  <c:v>30.017700000000001</c:v>
                </c:pt>
                <c:pt idx="38">
                  <c:v>30.017700000000001</c:v>
                </c:pt>
                <c:pt idx="39">
                  <c:v>30.017700000000001</c:v>
                </c:pt>
                <c:pt idx="40">
                  <c:v>30.017700000000001</c:v>
                </c:pt>
                <c:pt idx="41">
                  <c:v>30.017700000000001</c:v>
                </c:pt>
                <c:pt idx="42">
                  <c:v>30.017700000000001</c:v>
                </c:pt>
                <c:pt idx="43">
                  <c:v>30.017700000000001</c:v>
                </c:pt>
                <c:pt idx="44">
                  <c:v>30.017700000000001</c:v>
                </c:pt>
                <c:pt idx="45">
                  <c:v>30.017700000000001</c:v>
                </c:pt>
                <c:pt idx="46">
                  <c:v>30.017700000000001</c:v>
                </c:pt>
                <c:pt idx="47">
                  <c:v>30.017700000000001</c:v>
                </c:pt>
                <c:pt idx="48">
                  <c:v>30.017700000000001</c:v>
                </c:pt>
                <c:pt idx="49">
                  <c:v>30.017700000000001</c:v>
                </c:pt>
                <c:pt idx="50">
                  <c:v>30.017700000000001</c:v>
                </c:pt>
                <c:pt idx="51">
                  <c:v>30.017700000000001</c:v>
                </c:pt>
                <c:pt idx="52">
                  <c:v>30.017700000000001</c:v>
                </c:pt>
                <c:pt idx="53">
                  <c:v>30.017700000000001</c:v>
                </c:pt>
                <c:pt idx="54">
                  <c:v>30.017700000000001</c:v>
                </c:pt>
                <c:pt idx="55">
                  <c:v>30.017700000000001</c:v>
                </c:pt>
                <c:pt idx="56">
                  <c:v>30.017700000000001</c:v>
                </c:pt>
                <c:pt idx="57">
                  <c:v>30.017700000000001</c:v>
                </c:pt>
                <c:pt idx="58">
                  <c:v>30.017700000000001</c:v>
                </c:pt>
                <c:pt idx="59">
                  <c:v>30.017700000000001</c:v>
                </c:pt>
                <c:pt idx="60">
                  <c:v>30.017700000000001</c:v>
                </c:pt>
                <c:pt idx="61">
                  <c:v>30.017700000000001</c:v>
                </c:pt>
                <c:pt idx="62">
                  <c:v>30.017700000000001</c:v>
                </c:pt>
                <c:pt idx="63">
                  <c:v>30.017700000000001</c:v>
                </c:pt>
                <c:pt idx="64">
                  <c:v>30.017700000000001</c:v>
                </c:pt>
                <c:pt idx="65">
                  <c:v>30.017700000000001</c:v>
                </c:pt>
                <c:pt idx="66">
                  <c:v>30.017700000000001</c:v>
                </c:pt>
                <c:pt idx="67">
                  <c:v>30.017700000000001</c:v>
                </c:pt>
                <c:pt idx="68">
                  <c:v>30.017700000000001</c:v>
                </c:pt>
                <c:pt idx="69">
                  <c:v>30.017700000000001</c:v>
                </c:pt>
                <c:pt idx="70">
                  <c:v>30.017700000000001</c:v>
                </c:pt>
                <c:pt idx="71">
                  <c:v>30.017700000000001</c:v>
                </c:pt>
                <c:pt idx="72">
                  <c:v>30.017700000000001</c:v>
                </c:pt>
                <c:pt idx="73">
                  <c:v>30.017700000000001</c:v>
                </c:pt>
                <c:pt idx="74">
                  <c:v>30.017700000000001</c:v>
                </c:pt>
                <c:pt idx="75">
                  <c:v>30.017700000000001</c:v>
                </c:pt>
                <c:pt idx="76">
                  <c:v>30.017700000000001</c:v>
                </c:pt>
                <c:pt idx="77">
                  <c:v>30.017700000000001</c:v>
                </c:pt>
                <c:pt idx="78">
                  <c:v>30.017700000000001</c:v>
                </c:pt>
                <c:pt idx="79">
                  <c:v>30.017700000000001</c:v>
                </c:pt>
                <c:pt idx="80">
                  <c:v>30.017700000000001</c:v>
                </c:pt>
                <c:pt idx="81">
                  <c:v>30.017700000000001</c:v>
                </c:pt>
                <c:pt idx="82">
                  <c:v>30.017700000000001</c:v>
                </c:pt>
                <c:pt idx="83">
                  <c:v>30.017700000000001</c:v>
                </c:pt>
                <c:pt idx="84">
                  <c:v>30.017700000000001</c:v>
                </c:pt>
                <c:pt idx="85">
                  <c:v>30.017700000000001</c:v>
                </c:pt>
                <c:pt idx="86">
                  <c:v>30.017700000000001</c:v>
                </c:pt>
                <c:pt idx="87">
                  <c:v>30.017700000000001</c:v>
                </c:pt>
                <c:pt idx="88">
                  <c:v>30.017700000000001</c:v>
                </c:pt>
                <c:pt idx="89">
                  <c:v>30.017700000000001</c:v>
                </c:pt>
                <c:pt idx="90">
                  <c:v>30.017700000000001</c:v>
                </c:pt>
                <c:pt idx="91">
                  <c:v>30.017700000000001</c:v>
                </c:pt>
                <c:pt idx="92">
                  <c:v>30.017700000000001</c:v>
                </c:pt>
                <c:pt idx="93">
                  <c:v>30.017700000000001</c:v>
                </c:pt>
                <c:pt idx="94">
                  <c:v>30.017700000000001</c:v>
                </c:pt>
                <c:pt idx="95">
                  <c:v>30.017700000000001</c:v>
                </c:pt>
                <c:pt idx="96">
                  <c:v>30.017700000000001</c:v>
                </c:pt>
                <c:pt idx="97">
                  <c:v>30.017700000000001</c:v>
                </c:pt>
                <c:pt idx="98">
                  <c:v>30.017700000000001</c:v>
                </c:pt>
                <c:pt idx="99">
                  <c:v>30.017700000000001</c:v>
                </c:pt>
                <c:pt idx="100">
                  <c:v>30.017700000000001</c:v>
                </c:pt>
                <c:pt idx="101">
                  <c:v>30.017700000000001</c:v>
                </c:pt>
                <c:pt idx="102">
                  <c:v>30.017700000000001</c:v>
                </c:pt>
                <c:pt idx="103">
                  <c:v>30.017700000000001</c:v>
                </c:pt>
                <c:pt idx="104">
                  <c:v>30.017700000000001</c:v>
                </c:pt>
                <c:pt idx="105">
                  <c:v>30.017700000000001</c:v>
                </c:pt>
                <c:pt idx="106">
                  <c:v>30.017700000000001</c:v>
                </c:pt>
                <c:pt idx="107">
                  <c:v>30.017700000000001</c:v>
                </c:pt>
                <c:pt idx="108">
                  <c:v>30.017700000000001</c:v>
                </c:pt>
                <c:pt idx="109">
                  <c:v>30.017700000000001</c:v>
                </c:pt>
                <c:pt idx="110">
                  <c:v>30.017700000000001</c:v>
                </c:pt>
                <c:pt idx="111">
                  <c:v>30.017700000000001</c:v>
                </c:pt>
                <c:pt idx="112">
                  <c:v>30.017700000000001</c:v>
                </c:pt>
                <c:pt idx="113">
                  <c:v>30.017700000000001</c:v>
                </c:pt>
                <c:pt idx="114">
                  <c:v>30.017700000000001</c:v>
                </c:pt>
                <c:pt idx="115">
                  <c:v>30.017700000000001</c:v>
                </c:pt>
                <c:pt idx="116">
                  <c:v>30.017700000000001</c:v>
                </c:pt>
                <c:pt idx="117">
                  <c:v>30.017700000000001</c:v>
                </c:pt>
                <c:pt idx="118">
                  <c:v>30.017700000000001</c:v>
                </c:pt>
                <c:pt idx="119">
                  <c:v>30.017700000000001</c:v>
                </c:pt>
                <c:pt idx="120">
                  <c:v>30.017700000000001</c:v>
                </c:pt>
                <c:pt idx="121">
                  <c:v>30.017700000000001</c:v>
                </c:pt>
                <c:pt idx="122">
                  <c:v>30.017700000000001</c:v>
                </c:pt>
                <c:pt idx="123">
                  <c:v>30.017700000000001</c:v>
                </c:pt>
                <c:pt idx="124">
                  <c:v>30.017700000000001</c:v>
                </c:pt>
                <c:pt idx="125">
                  <c:v>30.017700000000001</c:v>
                </c:pt>
                <c:pt idx="126">
                  <c:v>30.017700000000001</c:v>
                </c:pt>
                <c:pt idx="127">
                  <c:v>30.017700000000001</c:v>
                </c:pt>
                <c:pt idx="128">
                  <c:v>30.017700000000001</c:v>
                </c:pt>
                <c:pt idx="129">
                  <c:v>30.017700000000001</c:v>
                </c:pt>
                <c:pt idx="130">
                  <c:v>30.017700000000001</c:v>
                </c:pt>
                <c:pt idx="131">
                  <c:v>30.017700000000001</c:v>
                </c:pt>
                <c:pt idx="132">
                  <c:v>30.017700000000001</c:v>
                </c:pt>
                <c:pt idx="133">
                  <c:v>30.017700000000001</c:v>
                </c:pt>
                <c:pt idx="134">
                  <c:v>30.017700000000001</c:v>
                </c:pt>
                <c:pt idx="135">
                  <c:v>30.017700000000001</c:v>
                </c:pt>
                <c:pt idx="136">
                  <c:v>30.017700000000001</c:v>
                </c:pt>
                <c:pt idx="137">
                  <c:v>30.017700000000001</c:v>
                </c:pt>
                <c:pt idx="138">
                  <c:v>30.017700000000001</c:v>
                </c:pt>
                <c:pt idx="139">
                  <c:v>30.017700000000001</c:v>
                </c:pt>
                <c:pt idx="140">
                  <c:v>30.017700000000001</c:v>
                </c:pt>
                <c:pt idx="141">
                  <c:v>30.017700000000001</c:v>
                </c:pt>
                <c:pt idx="142">
                  <c:v>30.017700000000001</c:v>
                </c:pt>
                <c:pt idx="143">
                  <c:v>30.017700000000001</c:v>
                </c:pt>
                <c:pt idx="144">
                  <c:v>30.017700000000001</c:v>
                </c:pt>
                <c:pt idx="145">
                  <c:v>30.017700000000001</c:v>
                </c:pt>
                <c:pt idx="146">
                  <c:v>30.017700000000001</c:v>
                </c:pt>
                <c:pt idx="147">
                  <c:v>30.017700000000001</c:v>
                </c:pt>
                <c:pt idx="148">
                  <c:v>30.017700000000001</c:v>
                </c:pt>
                <c:pt idx="149">
                  <c:v>30.017700000000001</c:v>
                </c:pt>
                <c:pt idx="150">
                  <c:v>30.017700000000001</c:v>
                </c:pt>
                <c:pt idx="151">
                  <c:v>30.017700000000001</c:v>
                </c:pt>
                <c:pt idx="152">
                  <c:v>30.017700000000001</c:v>
                </c:pt>
                <c:pt idx="153">
                  <c:v>30.017700000000001</c:v>
                </c:pt>
                <c:pt idx="154">
                  <c:v>30.017700000000001</c:v>
                </c:pt>
                <c:pt idx="155">
                  <c:v>30.017700000000001</c:v>
                </c:pt>
                <c:pt idx="156">
                  <c:v>30.017700000000001</c:v>
                </c:pt>
                <c:pt idx="157">
                  <c:v>30.017700000000001</c:v>
                </c:pt>
                <c:pt idx="158">
                  <c:v>30.017700000000001</c:v>
                </c:pt>
                <c:pt idx="159">
                  <c:v>30.017700000000001</c:v>
                </c:pt>
                <c:pt idx="160">
                  <c:v>30.017700000000001</c:v>
                </c:pt>
                <c:pt idx="161">
                  <c:v>30.017700000000001</c:v>
                </c:pt>
                <c:pt idx="162">
                  <c:v>30.017700000000001</c:v>
                </c:pt>
                <c:pt idx="163">
                  <c:v>30.017700000000001</c:v>
                </c:pt>
                <c:pt idx="164">
                  <c:v>30.017700000000001</c:v>
                </c:pt>
                <c:pt idx="165">
                  <c:v>30.017700000000001</c:v>
                </c:pt>
                <c:pt idx="166">
                  <c:v>30.017700000000001</c:v>
                </c:pt>
                <c:pt idx="167">
                  <c:v>30.017700000000001</c:v>
                </c:pt>
                <c:pt idx="168">
                  <c:v>30.017700000000001</c:v>
                </c:pt>
                <c:pt idx="169">
                  <c:v>30.017700000000001</c:v>
                </c:pt>
                <c:pt idx="170">
                  <c:v>30.017700000000001</c:v>
                </c:pt>
                <c:pt idx="171">
                  <c:v>30.017700000000001</c:v>
                </c:pt>
                <c:pt idx="172">
                  <c:v>30.017700000000001</c:v>
                </c:pt>
                <c:pt idx="173">
                  <c:v>30.017700000000001</c:v>
                </c:pt>
                <c:pt idx="174">
                  <c:v>30.017700000000001</c:v>
                </c:pt>
                <c:pt idx="175">
                  <c:v>30.017700000000001</c:v>
                </c:pt>
                <c:pt idx="176">
                  <c:v>30.017700000000001</c:v>
                </c:pt>
                <c:pt idx="177">
                  <c:v>30.017700000000001</c:v>
                </c:pt>
                <c:pt idx="178">
                  <c:v>30.017700000000001</c:v>
                </c:pt>
                <c:pt idx="179">
                  <c:v>30.017700000000001</c:v>
                </c:pt>
                <c:pt idx="180">
                  <c:v>30.017700000000001</c:v>
                </c:pt>
                <c:pt idx="181">
                  <c:v>30.017700000000001</c:v>
                </c:pt>
                <c:pt idx="182">
                  <c:v>30.017700000000001</c:v>
                </c:pt>
                <c:pt idx="183">
                  <c:v>30.017700000000001</c:v>
                </c:pt>
                <c:pt idx="184">
                  <c:v>30.017700000000001</c:v>
                </c:pt>
                <c:pt idx="185">
                  <c:v>30.017700000000001</c:v>
                </c:pt>
                <c:pt idx="186">
                  <c:v>30.017700000000001</c:v>
                </c:pt>
                <c:pt idx="187">
                  <c:v>30.017700000000001</c:v>
                </c:pt>
                <c:pt idx="188">
                  <c:v>30.017700000000001</c:v>
                </c:pt>
                <c:pt idx="189">
                  <c:v>30.017700000000001</c:v>
                </c:pt>
                <c:pt idx="190">
                  <c:v>30.017700000000001</c:v>
                </c:pt>
                <c:pt idx="191">
                  <c:v>30.017700000000001</c:v>
                </c:pt>
                <c:pt idx="192">
                  <c:v>30.017700000000001</c:v>
                </c:pt>
                <c:pt idx="193">
                  <c:v>30.017700000000001</c:v>
                </c:pt>
                <c:pt idx="194">
                  <c:v>30.017700000000001</c:v>
                </c:pt>
                <c:pt idx="195">
                  <c:v>30.017700000000001</c:v>
                </c:pt>
                <c:pt idx="196">
                  <c:v>30.017700000000001</c:v>
                </c:pt>
                <c:pt idx="197">
                  <c:v>30.017700000000001</c:v>
                </c:pt>
                <c:pt idx="198">
                  <c:v>30.017700000000001</c:v>
                </c:pt>
                <c:pt idx="199">
                  <c:v>30.017700000000001</c:v>
                </c:pt>
                <c:pt idx="200">
                  <c:v>30.017700000000001</c:v>
                </c:pt>
                <c:pt idx="201">
                  <c:v>30.017700000000001</c:v>
                </c:pt>
                <c:pt idx="202">
                  <c:v>30.017700000000001</c:v>
                </c:pt>
                <c:pt idx="203">
                  <c:v>30.017700000000001</c:v>
                </c:pt>
                <c:pt idx="204">
                  <c:v>30.017700000000001</c:v>
                </c:pt>
                <c:pt idx="205">
                  <c:v>30.017700000000001</c:v>
                </c:pt>
                <c:pt idx="206">
                  <c:v>30.017700000000001</c:v>
                </c:pt>
                <c:pt idx="207">
                  <c:v>30.017700000000001</c:v>
                </c:pt>
                <c:pt idx="208">
                  <c:v>30.017700000000001</c:v>
                </c:pt>
                <c:pt idx="209">
                  <c:v>30.017700000000001</c:v>
                </c:pt>
                <c:pt idx="210">
                  <c:v>30.017700000000001</c:v>
                </c:pt>
                <c:pt idx="211">
                  <c:v>30.017700000000001</c:v>
                </c:pt>
                <c:pt idx="212">
                  <c:v>30.017700000000001</c:v>
                </c:pt>
                <c:pt idx="213">
                  <c:v>30.017700000000001</c:v>
                </c:pt>
                <c:pt idx="214">
                  <c:v>30.017700000000001</c:v>
                </c:pt>
                <c:pt idx="215">
                  <c:v>30.017700000000001</c:v>
                </c:pt>
                <c:pt idx="216">
                  <c:v>30.017700000000001</c:v>
                </c:pt>
                <c:pt idx="217">
                  <c:v>30.017700000000001</c:v>
                </c:pt>
                <c:pt idx="218">
                  <c:v>30.017700000000001</c:v>
                </c:pt>
                <c:pt idx="219">
                  <c:v>30.017700000000001</c:v>
                </c:pt>
                <c:pt idx="220">
                  <c:v>30.017700000000001</c:v>
                </c:pt>
                <c:pt idx="221">
                  <c:v>30.017700000000001</c:v>
                </c:pt>
                <c:pt idx="222">
                  <c:v>30.017700000000001</c:v>
                </c:pt>
                <c:pt idx="223">
                  <c:v>30.017700000000001</c:v>
                </c:pt>
                <c:pt idx="224">
                  <c:v>30.017700000000001</c:v>
                </c:pt>
                <c:pt idx="225">
                  <c:v>30.017700000000001</c:v>
                </c:pt>
                <c:pt idx="226">
                  <c:v>30.017700000000001</c:v>
                </c:pt>
                <c:pt idx="227">
                  <c:v>30.017700000000001</c:v>
                </c:pt>
                <c:pt idx="228">
                  <c:v>30.017700000000001</c:v>
                </c:pt>
                <c:pt idx="229">
                  <c:v>30.017700000000001</c:v>
                </c:pt>
                <c:pt idx="230">
                  <c:v>30.017700000000001</c:v>
                </c:pt>
                <c:pt idx="231">
                  <c:v>30.017700000000001</c:v>
                </c:pt>
                <c:pt idx="232">
                  <c:v>30.017700000000001</c:v>
                </c:pt>
                <c:pt idx="233">
                  <c:v>30.017700000000001</c:v>
                </c:pt>
                <c:pt idx="234">
                  <c:v>30.017700000000001</c:v>
                </c:pt>
                <c:pt idx="235">
                  <c:v>30.017700000000001</c:v>
                </c:pt>
                <c:pt idx="236">
                  <c:v>30.017700000000001</c:v>
                </c:pt>
                <c:pt idx="237">
                  <c:v>30.017700000000001</c:v>
                </c:pt>
                <c:pt idx="238">
                  <c:v>30.017700000000001</c:v>
                </c:pt>
                <c:pt idx="239">
                  <c:v>30.017700000000001</c:v>
                </c:pt>
                <c:pt idx="240">
                  <c:v>30.017700000000001</c:v>
                </c:pt>
                <c:pt idx="241">
                  <c:v>30.017700000000001</c:v>
                </c:pt>
                <c:pt idx="242">
                  <c:v>30.017700000000001</c:v>
                </c:pt>
                <c:pt idx="243">
                  <c:v>30.017700000000001</c:v>
                </c:pt>
                <c:pt idx="244">
                  <c:v>30.017700000000001</c:v>
                </c:pt>
                <c:pt idx="245">
                  <c:v>30.017700000000001</c:v>
                </c:pt>
                <c:pt idx="246">
                  <c:v>30.017700000000001</c:v>
                </c:pt>
                <c:pt idx="247">
                  <c:v>30.017700000000001</c:v>
                </c:pt>
                <c:pt idx="248">
                  <c:v>30.017700000000001</c:v>
                </c:pt>
                <c:pt idx="249">
                  <c:v>30.017700000000001</c:v>
                </c:pt>
                <c:pt idx="250">
                  <c:v>30.017700000000001</c:v>
                </c:pt>
                <c:pt idx="251">
                  <c:v>30.017700000000001</c:v>
                </c:pt>
                <c:pt idx="252">
                  <c:v>30.017700000000001</c:v>
                </c:pt>
                <c:pt idx="253">
                  <c:v>30.017700000000001</c:v>
                </c:pt>
                <c:pt idx="254">
                  <c:v>30.017700000000001</c:v>
                </c:pt>
                <c:pt idx="255">
                  <c:v>30.017700000000001</c:v>
                </c:pt>
                <c:pt idx="256">
                  <c:v>30.017700000000001</c:v>
                </c:pt>
                <c:pt idx="257">
                  <c:v>30.017700000000001</c:v>
                </c:pt>
                <c:pt idx="258">
                  <c:v>30.017700000000001</c:v>
                </c:pt>
                <c:pt idx="259">
                  <c:v>30.017700000000001</c:v>
                </c:pt>
                <c:pt idx="260">
                  <c:v>30.017700000000001</c:v>
                </c:pt>
                <c:pt idx="261">
                  <c:v>30.017700000000001</c:v>
                </c:pt>
                <c:pt idx="262">
                  <c:v>30.017700000000001</c:v>
                </c:pt>
                <c:pt idx="263">
                  <c:v>30.017700000000001</c:v>
                </c:pt>
                <c:pt idx="264">
                  <c:v>30.017700000000001</c:v>
                </c:pt>
                <c:pt idx="265">
                  <c:v>30.017700000000001</c:v>
                </c:pt>
                <c:pt idx="266">
                  <c:v>30.017700000000001</c:v>
                </c:pt>
                <c:pt idx="267">
                  <c:v>30.017700000000001</c:v>
                </c:pt>
                <c:pt idx="268">
                  <c:v>30.017700000000001</c:v>
                </c:pt>
                <c:pt idx="269">
                  <c:v>30.017700000000001</c:v>
                </c:pt>
                <c:pt idx="270">
                  <c:v>30.017700000000001</c:v>
                </c:pt>
                <c:pt idx="271">
                  <c:v>30.017700000000001</c:v>
                </c:pt>
                <c:pt idx="272">
                  <c:v>30.017700000000001</c:v>
                </c:pt>
                <c:pt idx="273">
                  <c:v>30.017700000000001</c:v>
                </c:pt>
                <c:pt idx="274">
                  <c:v>30.017700000000001</c:v>
                </c:pt>
                <c:pt idx="275">
                  <c:v>30.017700000000001</c:v>
                </c:pt>
                <c:pt idx="276">
                  <c:v>30.017700000000001</c:v>
                </c:pt>
                <c:pt idx="277">
                  <c:v>30.017700000000001</c:v>
                </c:pt>
                <c:pt idx="278">
                  <c:v>30.017700000000001</c:v>
                </c:pt>
                <c:pt idx="279">
                  <c:v>30.017700000000001</c:v>
                </c:pt>
                <c:pt idx="280">
                  <c:v>30.017700000000001</c:v>
                </c:pt>
                <c:pt idx="281">
                  <c:v>30.017700000000001</c:v>
                </c:pt>
                <c:pt idx="282">
                  <c:v>30.017700000000001</c:v>
                </c:pt>
                <c:pt idx="283">
                  <c:v>30.017700000000001</c:v>
                </c:pt>
                <c:pt idx="284">
                  <c:v>30.017700000000001</c:v>
                </c:pt>
                <c:pt idx="285">
                  <c:v>30.017700000000001</c:v>
                </c:pt>
                <c:pt idx="286">
                  <c:v>30.017700000000001</c:v>
                </c:pt>
                <c:pt idx="287">
                  <c:v>30.017700000000001</c:v>
                </c:pt>
                <c:pt idx="288">
                  <c:v>30.017700000000001</c:v>
                </c:pt>
                <c:pt idx="289">
                  <c:v>30.017700000000001</c:v>
                </c:pt>
                <c:pt idx="290">
                  <c:v>30.017700000000001</c:v>
                </c:pt>
                <c:pt idx="291">
                  <c:v>30.017700000000001</c:v>
                </c:pt>
                <c:pt idx="292">
                  <c:v>30.017700000000001</c:v>
                </c:pt>
                <c:pt idx="293">
                  <c:v>30.017700000000001</c:v>
                </c:pt>
                <c:pt idx="294">
                  <c:v>30.017700000000001</c:v>
                </c:pt>
                <c:pt idx="295">
                  <c:v>30.017700000000001</c:v>
                </c:pt>
                <c:pt idx="296">
                  <c:v>30.017700000000001</c:v>
                </c:pt>
                <c:pt idx="297">
                  <c:v>30.017700000000001</c:v>
                </c:pt>
                <c:pt idx="298">
                  <c:v>30.017700000000001</c:v>
                </c:pt>
                <c:pt idx="299">
                  <c:v>30.017700000000001</c:v>
                </c:pt>
                <c:pt idx="300">
                  <c:v>30.017700000000001</c:v>
                </c:pt>
                <c:pt idx="301">
                  <c:v>30.017700000000001</c:v>
                </c:pt>
                <c:pt idx="302">
                  <c:v>30.017700000000001</c:v>
                </c:pt>
                <c:pt idx="303">
                  <c:v>30.017700000000001</c:v>
                </c:pt>
                <c:pt idx="304">
                  <c:v>30.017700000000001</c:v>
                </c:pt>
                <c:pt idx="305">
                  <c:v>30.017700000000001</c:v>
                </c:pt>
                <c:pt idx="306">
                  <c:v>30.017700000000001</c:v>
                </c:pt>
                <c:pt idx="307">
                  <c:v>30.017700000000001</c:v>
                </c:pt>
                <c:pt idx="308">
                  <c:v>30.017700000000001</c:v>
                </c:pt>
                <c:pt idx="309">
                  <c:v>30.017700000000001</c:v>
                </c:pt>
                <c:pt idx="310">
                  <c:v>30.017700000000001</c:v>
                </c:pt>
                <c:pt idx="311">
                  <c:v>30.017700000000001</c:v>
                </c:pt>
                <c:pt idx="312">
                  <c:v>30.017700000000001</c:v>
                </c:pt>
                <c:pt idx="313">
                  <c:v>30.017700000000001</c:v>
                </c:pt>
                <c:pt idx="314">
                  <c:v>30.017700000000001</c:v>
                </c:pt>
                <c:pt idx="315">
                  <c:v>30.017700000000001</c:v>
                </c:pt>
                <c:pt idx="316">
                  <c:v>30.017700000000001</c:v>
                </c:pt>
                <c:pt idx="317">
                  <c:v>30.017700000000001</c:v>
                </c:pt>
                <c:pt idx="318">
                  <c:v>30.017700000000001</c:v>
                </c:pt>
                <c:pt idx="319">
                  <c:v>30.017700000000001</c:v>
                </c:pt>
                <c:pt idx="320">
                  <c:v>30.017700000000001</c:v>
                </c:pt>
                <c:pt idx="321">
                  <c:v>30.017700000000001</c:v>
                </c:pt>
                <c:pt idx="322">
                  <c:v>30.017700000000001</c:v>
                </c:pt>
                <c:pt idx="323">
                  <c:v>30.017700000000001</c:v>
                </c:pt>
                <c:pt idx="324">
                  <c:v>30.017700000000001</c:v>
                </c:pt>
                <c:pt idx="325">
                  <c:v>30.017700000000001</c:v>
                </c:pt>
                <c:pt idx="326">
                  <c:v>30.017700000000001</c:v>
                </c:pt>
                <c:pt idx="327">
                  <c:v>30.017700000000001</c:v>
                </c:pt>
                <c:pt idx="328">
                  <c:v>30.017700000000001</c:v>
                </c:pt>
                <c:pt idx="329">
                  <c:v>30.017700000000001</c:v>
                </c:pt>
                <c:pt idx="330">
                  <c:v>30.017700000000001</c:v>
                </c:pt>
                <c:pt idx="331">
                  <c:v>30.017700000000001</c:v>
                </c:pt>
                <c:pt idx="332">
                  <c:v>30.017700000000001</c:v>
                </c:pt>
                <c:pt idx="333">
                  <c:v>30.017700000000001</c:v>
                </c:pt>
                <c:pt idx="334">
                  <c:v>30.017700000000001</c:v>
                </c:pt>
                <c:pt idx="335">
                  <c:v>30.017700000000001</c:v>
                </c:pt>
                <c:pt idx="336">
                  <c:v>30.017700000000001</c:v>
                </c:pt>
                <c:pt idx="337">
                  <c:v>30.017700000000001</c:v>
                </c:pt>
                <c:pt idx="338">
                  <c:v>30.017700000000001</c:v>
                </c:pt>
                <c:pt idx="339">
                  <c:v>30.017700000000001</c:v>
                </c:pt>
                <c:pt idx="340">
                  <c:v>30.017700000000001</c:v>
                </c:pt>
                <c:pt idx="341">
                  <c:v>30.017700000000001</c:v>
                </c:pt>
                <c:pt idx="342">
                  <c:v>30.017700000000001</c:v>
                </c:pt>
                <c:pt idx="343">
                  <c:v>30.017700000000001</c:v>
                </c:pt>
                <c:pt idx="344">
                  <c:v>30.017700000000001</c:v>
                </c:pt>
                <c:pt idx="345">
                  <c:v>30.017700000000001</c:v>
                </c:pt>
                <c:pt idx="346">
                  <c:v>30.017700000000001</c:v>
                </c:pt>
                <c:pt idx="347">
                  <c:v>30.017700000000001</c:v>
                </c:pt>
                <c:pt idx="348">
                  <c:v>30.017700000000001</c:v>
                </c:pt>
                <c:pt idx="349">
                  <c:v>30.017700000000001</c:v>
                </c:pt>
                <c:pt idx="350">
                  <c:v>30.017700000000001</c:v>
                </c:pt>
                <c:pt idx="351">
                  <c:v>30.017700000000001</c:v>
                </c:pt>
                <c:pt idx="352">
                  <c:v>30.017700000000001</c:v>
                </c:pt>
                <c:pt idx="353">
                  <c:v>30.017700000000001</c:v>
                </c:pt>
                <c:pt idx="354">
                  <c:v>30.017700000000001</c:v>
                </c:pt>
                <c:pt idx="355">
                  <c:v>30.017700000000001</c:v>
                </c:pt>
                <c:pt idx="356">
                  <c:v>30.017700000000001</c:v>
                </c:pt>
                <c:pt idx="357">
                  <c:v>30.017700000000001</c:v>
                </c:pt>
                <c:pt idx="358">
                  <c:v>30.017700000000001</c:v>
                </c:pt>
                <c:pt idx="359">
                  <c:v>30.017700000000001</c:v>
                </c:pt>
                <c:pt idx="360">
                  <c:v>30.017700000000001</c:v>
                </c:pt>
                <c:pt idx="361">
                  <c:v>30.017700000000001</c:v>
                </c:pt>
                <c:pt idx="362">
                  <c:v>30.017700000000001</c:v>
                </c:pt>
                <c:pt idx="363">
                  <c:v>30.017700000000001</c:v>
                </c:pt>
                <c:pt idx="364">
                  <c:v>30.017700000000001</c:v>
                </c:pt>
                <c:pt idx="365">
                  <c:v>30.017700000000001</c:v>
                </c:pt>
                <c:pt idx="366">
                  <c:v>30.017700000000001</c:v>
                </c:pt>
                <c:pt idx="367">
                  <c:v>30.017700000000001</c:v>
                </c:pt>
                <c:pt idx="368">
                  <c:v>30.017700000000001</c:v>
                </c:pt>
                <c:pt idx="369">
                  <c:v>30.017700000000001</c:v>
                </c:pt>
                <c:pt idx="370">
                  <c:v>30.017700000000001</c:v>
                </c:pt>
                <c:pt idx="371">
                  <c:v>30.017700000000001</c:v>
                </c:pt>
                <c:pt idx="372">
                  <c:v>30.017700000000001</c:v>
                </c:pt>
                <c:pt idx="373">
                  <c:v>30.017700000000001</c:v>
                </c:pt>
                <c:pt idx="374">
                  <c:v>30.017700000000001</c:v>
                </c:pt>
                <c:pt idx="375">
                  <c:v>30.017700000000001</c:v>
                </c:pt>
                <c:pt idx="376">
                  <c:v>30.017700000000001</c:v>
                </c:pt>
                <c:pt idx="377">
                  <c:v>30.017700000000001</c:v>
                </c:pt>
                <c:pt idx="378">
                  <c:v>30.017700000000001</c:v>
                </c:pt>
                <c:pt idx="379">
                  <c:v>30.017700000000001</c:v>
                </c:pt>
                <c:pt idx="380">
                  <c:v>30.017700000000001</c:v>
                </c:pt>
                <c:pt idx="381">
                  <c:v>30.017700000000001</c:v>
                </c:pt>
                <c:pt idx="382">
                  <c:v>30.017700000000001</c:v>
                </c:pt>
                <c:pt idx="383">
                  <c:v>30.017700000000001</c:v>
                </c:pt>
                <c:pt idx="384">
                  <c:v>30.017700000000001</c:v>
                </c:pt>
                <c:pt idx="385">
                  <c:v>30.017700000000001</c:v>
                </c:pt>
                <c:pt idx="386">
                  <c:v>30.017700000000001</c:v>
                </c:pt>
                <c:pt idx="387">
                  <c:v>30.017700000000001</c:v>
                </c:pt>
                <c:pt idx="388">
                  <c:v>30.017700000000001</c:v>
                </c:pt>
                <c:pt idx="389">
                  <c:v>30.017700000000001</c:v>
                </c:pt>
                <c:pt idx="390">
                  <c:v>30.017700000000001</c:v>
                </c:pt>
                <c:pt idx="391">
                  <c:v>30.017700000000001</c:v>
                </c:pt>
                <c:pt idx="392">
                  <c:v>30.017700000000001</c:v>
                </c:pt>
                <c:pt idx="393">
                  <c:v>30.017700000000001</c:v>
                </c:pt>
                <c:pt idx="394">
                  <c:v>30.017700000000001</c:v>
                </c:pt>
                <c:pt idx="395">
                  <c:v>30.017700000000001</c:v>
                </c:pt>
                <c:pt idx="396">
                  <c:v>30.017700000000001</c:v>
                </c:pt>
                <c:pt idx="397">
                  <c:v>30.017700000000001</c:v>
                </c:pt>
                <c:pt idx="398">
                  <c:v>30.017700000000001</c:v>
                </c:pt>
                <c:pt idx="399">
                  <c:v>30.017700000000001</c:v>
                </c:pt>
                <c:pt idx="400">
                  <c:v>30.017700000000001</c:v>
                </c:pt>
                <c:pt idx="401">
                  <c:v>30.017700000000001</c:v>
                </c:pt>
                <c:pt idx="402">
                  <c:v>30.017700000000001</c:v>
                </c:pt>
                <c:pt idx="403">
                  <c:v>30.017700000000001</c:v>
                </c:pt>
                <c:pt idx="404">
                  <c:v>30.017700000000001</c:v>
                </c:pt>
                <c:pt idx="405">
                  <c:v>30.017700000000001</c:v>
                </c:pt>
                <c:pt idx="406">
                  <c:v>30.017700000000001</c:v>
                </c:pt>
                <c:pt idx="407">
                  <c:v>30.017700000000001</c:v>
                </c:pt>
                <c:pt idx="408">
                  <c:v>30.017700000000001</c:v>
                </c:pt>
                <c:pt idx="409">
                  <c:v>30.017700000000001</c:v>
                </c:pt>
                <c:pt idx="410">
                  <c:v>30.017700000000001</c:v>
                </c:pt>
                <c:pt idx="411">
                  <c:v>30.017700000000001</c:v>
                </c:pt>
                <c:pt idx="412">
                  <c:v>30.017700000000001</c:v>
                </c:pt>
                <c:pt idx="413">
                  <c:v>30.017700000000001</c:v>
                </c:pt>
                <c:pt idx="414">
                  <c:v>30.017700000000001</c:v>
                </c:pt>
                <c:pt idx="415">
                  <c:v>30.017700000000001</c:v>
                </c:pt>
                <c:pt idx="416">
                  <c:v>30.017700000000001</c:v>
                </c:pt>
                <c:pt idx="417">
                  <c:v>30.017700000000001</c:v>
                </c:pt>
                <c:pt idx="418">
                  <c:v>30.017700000000001</c:v>
                </c:pt>
                <c:pt idx="419">
                  <c:v>30.017700000000001</c:v>
                </c:pt>
                <c:pt idx="420">
                  <c:v>30.017700000000001</c:v>
                </c:pt>
                <c:pt idx="421">
                  <c:v>30.017700000000001</c:v>
                </c:pt>
                <c:pt idx="422">
                  <c:v>30.017700000000001</c:v>
                </c:pt>
                <c:pt idx="423">
                  <c:v>30.017700000000001</c:v>
                </c:pt>
                <c:pt idx="424">
                  <c:v>30.017700000000001</c:v>
                </c:pt>
                <c:pt idx="425">
                  <c:v>30.017700000000001</c:v>
                </c:pt>
                <c:pt idx="426">
                  <c:v>30.017700000000001</c:v>
                </c:pt>
                <c:pt idx="427">
                  <c:v>30.017700000000001</c:v>
                </c:pt>
                <c:pt idx="428">
                  <c:v>30.017700000000001</c:v>
                </c:pt>
                <c:pt idx="429">
                  <c:v>30.017700000000001</c:v>
                </c:pt>
                <c:pt idx="430">
                  <c:v>30.017700000000001</c:v>
                </c:pt>
                <c:pt idx="431">
                  <c:v>30.017700000000001</c:v>
                </c:pt>
                <c:pt idx="432">
                  <c:v>30.017700000000001</c:v>
                </c:pt>
                <c:pt idx="433">
                  <c:v>30.017700000000001</c:v>
                </c:pt>
                <c:pt idx="434">
                  <c:v>30.017700000000001</c:v>
                </c:pt>
                <c:pt idx="435">
                  <c:v>30.017700000000001</c:v>
                </c:pt>
                <c:pt idx="436">
                  <c:v>30.017700000000001</c:v>
                </c:pt>
                <c:pt idx="437">
                  <c:v>30.017700000000001</c:v>
                </c:pt>
                <c:pt idx="438">
                  <c:v>30.017700000000001</c:v>
                </c:pt>
                <c:pt idx="439">
                  <c:v>30.017700000000001</c:v>
                </c:pt>
                <c:pt idx="440">
                  <c:v>30.017700000000001</c:v>
                </c:pt>
                <c:pt idx="441">
                  <c:v>30.017700000000001</c:v>
                </c:pt>
                <c:pt idx="442">
                  <c:v>30.017700000000001</c:v>
                </c:pt>
                <c:pt idx="443">
                  <c:v>30.017700000000001</c:v>
                </c:pt>
                <c:pt idx="444">
                  <c:v>30.017700000000001</c:v>
                </c:pt>
                <c:pt idx="445">
                  <c:v>30.017700000000001</c:v>
                </c:pt>
                <c:pt idx="446">
                  <c:v>30.017700000000001</c:v>
                </c:pt>
                <c:pt idx="447">
                  <c:v>30.017700000000001</c:v>
                </c:pt>
                <c:pt idx="448">
                  <c:v>30.017700000000001</c:v>
                </c:pt>
                <c:pt idx="449">
                  <c:v>30.017700000000001</c:v>
                </c:pt>
                <c:pt idx="450">
                  <c:v>30.017700000000001</c:v>
                </c:pt>
                <c:pt idx="451">
                  <c:v>30.017700000000001</c:v>
                </c:pt>
                <c:pt idx="452">
                  <c:v>30.017700000000001</c:v>
                </c:pt>
                <c:pt idx="453">
                  <c:v>30.017700000000001</c:v>
                </c:pt>
                <c:pt idx="454">
                  <c:v>30.017700000000001</c:v>
                </c:pt>
                <c:pt idx="455">
                  <c:v>30.017700000000001</c:v>
                </c:pt>
                <c:pt idx="456">
                  <c:v>30.017700000000001</c:v>
                </c:pt>
                <c:pt idx="457">
                  <c:v>30.017700000000001</c:v>
                </c:pt>
                <c:pt idx="458">
                  <c:v>30.017700000000001</c:v>
                </c:pt>
                <c:pt idx="459">
                  <c:v>30.017700000000001</c:v>
                </c:pt>
                <c:pt idx="460">
                  <c:v>30.017700000000001</c:v>
                </c:pt>
                <c:pt idx="461">
                  <c:v>30.017700000000001</c:v>
                </c:pt>
                <c:pt idx="462">
                  <c:v>30.017700000000001</c:v>
                </c:pt>
                <c:pt idx="463">
                  <c:v>30.017700000000001</c:v>
                </c:pt>
                <c:pt idx="464">
                  <c:v>30.017700000000001</c:v>
                </c:pt>
                <c:pt idx="465">
                  <c:v>30.017700000000001</c:v>
                </c:pt>
                <c:pt idx="466">
                  <c:v>30.017700000000001</c:v>
                </c:pt>
                <c:pt idx="467">
                  <c:v>30.017700000000001</c:v>
                </c:pt>
                <c:pt idx="468">
                  <c:v>30.017700000000001</c:v>
                </c:pt>
                <c:pt idx="469">
                  <c:v>30.017700000000001</c:v>
                </c:pt>
                <c:pt idx="470">
                  <c:v>30.017700000000001</c:v>
                </c:pt>
                <c:pt idx="471">
                  <c:v>30.017700000000001</c:v>
                </c:pt>
                <c:pt idx="472">
                  <c:v>30.017700000000001</c:v>
                </c:pt>
                <c:pt idx="473">
                  <c:v>30.017700000000001</c:v>
                </c:pt>
                <c:pt idx="474">
                  <c:v>30.017700000000001</c:v>
                </c:pt>
                <c:pt idx="475">
                  <c:v>30.017700000000001</c:v>
                </c:pt>
                <c:pt idx="476">
                  <c:v>30.017700000000001</c:v>
                </c:pt>
                <c:pt idx="477">
                  <c:v>30.017700000000001</c:v>
                </c:pt>
                <c:pt idx="478">
                  <c:v>30.017700000000001</c:v>
                </c:pt>
                <c:pt idx="479">
                  <c:v>30.017700000000001</c:v>
                </c:pt>
                <c:pt idx="480">
                  <c:v>30.017700000000001</c:v>
                </c:pt>
                <c:pt idx="481">
                  <c:v>30.017700000000001</c:v>
                </c:pt>
                <c:pt idx="482">
                  <c:v>30.017700000000001</c:v>
                </c:pt>
                <c:pt idx="483">
                  <c:v>30.017700000000001</c:v>
                </c:pt>
                <c:pt idx="484">
                  <c:v>30.017700000000001</c:v>
                </c:pt>
                <c:pt idx="485">
                  <c:v>30.017700000000001</c:v>
                </c:pt>
                <c:pt idx="486">
                  <c:v>30.017700000000001</c:v>
                </c:pt>
                <c:pt idx="487">
                  <c:v>30.017700000000001</c:v>
                </c:pt>
                <c:pt idx="488">
                  <c:v>30.017700000000001</c:v>
                </c:pt>
                <c:pt idx="489">
                  <c:v>30.017700000000001</c:v>
                </c:pt>
                <c:pt idx="490">
                  <c:v>30.017700000000001</c:v>
                </c:pt>
                <c:pt idx="491">
                  <c:v>30.017700000000001</c:v>
                </c:pt>
                <c:pt idx="492">
                  <c:v>30.017700000000001</c:v>
                </c:pt>
                <c:pt idx="493">
                  <c:v>30.017700000000001</c:v>
                </c:pt>
                <c:pt idx="494">
                  <c:v>30.017700000000001</c:v>
                </c:pt>
                <c:pt idx="495">
                  <c:v>30.017700000000001</c:v>
                </c:pt>
                <c:pt idx="496">
                  <c:v>30.017700000000001</c:v>
                </c:pt>
                <c:pt idx="497">
                  <c:v>30.017700000000001</c:v>
                </c:pt>
                <c:pt idx="498">
                  <c:v>30.017700000000001</c:v>
                </c:pt>
                <c:pt idx="499">
                  <c:v>30.017700000000001</c:v>
                </c:pt>
                <c:pt idx="500">
                  <c:v>30.017700000000001</c:v>
                </c:pt>
                <c:pt idx="501">
                  <c:v>30.017700000000001</c:v>
                </c:pt>
                <c:pt idx="502">
                  <c:v>30.017700000000001</c:v>
                </c:pt>
                <c:pt idx="503">
                  <c:v>30.017700000000001</c:v>
                </c:pt>
                <c:pt idx="504">
                  <c:v>30.017700000000001</c:v>
                </c:pt>
                <c:pt idx="505">
                  <c:v>30.017700000000001</c:v>
                </c:pt>
                <c:pt idx="506">
                  <c:v>30.017700000000001</c:v>
                </c:pt>
                <c:pt idx="507">
                  <c:v>30.017700000000001</c:v>
                </c:pt>
                <c:pt idx="508">
                  <c:v>30.017700000000001</c:v>
                </c:pt>
                <c:pt idx="509">
                  <c:v>30.017700000000001</c:v>
                </c:pt>
                <c:pt idx="510">
                  <c:v>30.017700000000001</c:v>
                </c:pt>
                <c:pt idx="511">
                  <c:v>30.017700000000001</c:v>
                </c:pt>
                <c:pt idx="512">
                  <c:v>30.017700000000001</c:v>
                </c:pt>
                <c:pt idx="513">
                  <c:v>30.017700000000001</c:v>
                </c:pt>
                <c:pt idx="514">
                  <c:v>30.017700000000001</c:v>
                </c:pt>
                <c:pt idx="515">
                  <c:v>30.017700000000001</c:v>
                </c:pt>
                <c:pt idx="516">
                  <c:v>30.017700000000001</c:v>
                </c:pt>
                <c:pt idx="517">
                  <c:v>30.017700000000001</c:v>
                </c:pt>
                <c:pt idx="518">
                  <c:v>30.017700000000001</c:v>
                </c:pt>
                <c:pt idx="519">
                  <c:v>30.017700000000001</c:v>
                </c:pt>
                <c:pt idx="520">
                  <c:v>30.017700000000001</c:v>
                </c:pt>
                <c:pt idx="521">
                  <c:v>30.017700000000001</c:v>
                </c:pt>
                <c:pt idx="522">
                  <c:v>30.017700000000001</c:v>
                </c:pt>
                <c:pt idx="523">
                  <c:v>30.017700000000001</c:v>
                </c:pt>
                <c:pt idx="524">
                  <c:v>30.017700000000001</c:v>
                </c:pt>
                <c:pt idx="525">
                  <c:v>30.017700000000001</c:v>
                </c:pt>
                <c:pt idx="526">
                  <c:v>30.017700000000001</c:v>
                </c:pt>
                <c:pt idx="527">
                  <c:v>30.017700000000001</c:v>
                </c:pt>
                <c:pt idx="528">
                  <c:v>30.017700000000001</c:v>
                </c:pt>
                <c:pt idx="529">
                  <c:v>30.017700000000001</c:v>
                </c:pt>
                <c:pt idx="530">
                  <c:v>30.017700000000001</c:v>
                </c:pt>
                <c:pt idx="531">
                  <c:v>30.017700000000001</c:v>
                </c:pt>
                <c:pt idx="532">
                  <c:v>30.017700000000001</c:v>
                </c:pt>
                <c:pt idx="533">
                  <c:v>30.017700000000001</c:v>
                </c:pt>
                <c:pt idx="534">
                  <c:v>30.017700000000001</c:v>
                </c:pt>
                <c:pt idx="535">
                  <c:v>30.017700000000001</c:v>
                </c:pt>
                <c:pt idx="536">
                  <c:v>30.017700000000001</c:v>
                </c:pt>
                <c:pt idx="537">
                  <c:v>30.017700000000001</c:v>
                </c:pt>
                <c:pt idx="538">
                  <c:v>30.017700000000001</c:v>
                </c:pt>
                <c:pt idx="539">
                  <c:v>30.017700000000001</c:v>
                </c:pt>
                <c:pt idx="540">
                  <c:v>30.017700000000001</c:v>
                </c:pt>
                <c:pt idx="541">
                  <c:v>30.017700000000001</c:v>
                </c:pt>
                <c:pt idx="542">
                  <c:v>30.017700000000001</c:v>
                </c:pt>
                <c:pt idx="543">
                  <c:v>30.017700000000001</c:v>
                </c:pt>
                <c:pt idx="544">
                  <c:v>30.017700000000001</c:v>
                </c:pt>
                <c:pt idx="545">
                  <c:v>30.017700000000001</c:v>
                </c:pt>
                <c:pt idx="546">
                  <c:v>30.017700000000001</c:v>
                </c:pt>
                <c:pt idx="547">
                  <c:v>30.017700000000001</c:v>
                </c:pt>
                <c:pt idx="548">
                  <c:v>30.017700000000001</c:v>
                </c:pt>
                <c:pt idx="549">
                  <c:v>30.017700000000001</c:v>
                </c:pt>
                <c:pt idx="550">
                  <c:v>30.017700000000001</c:v>
                </c:pt>
                <c:pt idx="551">
                  <c:v>30.017700000000001</c:v>
                </c:pt>
                <c:pt idx="552">
                  <c:v>30.017700000000001</c:v>
                </c:pt>
                <c:pt idx="553">
                  <c:v>30.017700000000001</c:v>
                </c:pt>
                <c:pt idx="554">
                  <c:v>30.017700000000001</c:v>
                </c:pt>
                <c:pt idx="555">
                  <c:v>30.017700000000001</c:v>
                </c:pt>
                <c:pt idx="556">
                  <c:v>30.017700000000001</c:v>
                </c:pt>
                <c:pt idx="557">
                  <c:v>30.017700000000001</c:v>
                </c:pt>
                <c:pt idx="558">
                  <c:v>30.017700000000001</c:v>
                </c:pt>
                <c:pt idx="559">
                  <c:v>30.017700000000001</c:v>
                </c:pt>
                <c:pt idx="560">
                  <c:v>30.017700000000001</c:v>
                </c:pt>
                <c:pt idx="561">
                  <c:v>30.017700000000001</c:v>
                </c:pt>
                <c:pt idx="562">
                  <c:v>30.017700000000001</c:v>
                </c:pt>
                <c:pt idx="563">
                  <c:v>30.017700000000001</c:v>
                </c:pt>
                <c:pt idx="564">
                  <c:v>30.017700000000001</c:v>
                </c:pt>
                <c:pt idx="565">
                  <c:v>30.017700000000001</c:v>
                </c:pt>
                <c:pt idx="566">
                  <c:v>30.017700000000001</c:v>
                </c:pt>
                <c:pt idx="567">
                  <c:v>30.017700000000001</c:v>
                </c:pt>
                <c:pt idx="568">
                  <c:v>30.017700000000001</c:v>
                </c:pt>
                <c:pt idx="569">
                  <c:v>30.017700000000001</c:v>
                </c:pt>
                <c:pt idx="570">
                  <c:v>30.017700000000001</c:v>
                </c:pt>
                <c:pt idx="571">
                  <c:v>30.017700000000001</c:v>
                </c:pt>
                <c:pt idx="572">
                  <c:v>30.017700000000001</c:v>
                </c:pt>
                <c:pt idx="573">
                  <c:v>30.017700000000001</c:v>
                </c:pt>
                <c:pt idx="574">
                  <c:v>30.017700000000001</c:v>
                </c:pt>
                <c:pt idx="575">
                  <c:v>30.017700000000001</c:v>
                </c:pt>
                <c:pt idx="576">
                  <c:v>30.017700000000001</c:v>
                </c:pt>
                <c:pt idx="577">
                  <c:v>30.017700000000001</c:v>
                </c:pt>
                <c:pt idx="578">
                  <c:v>30.017700000000001</c:v>
                </c:pt>
                <c:pt idx="579">
                  <c:v>30.017700000000001</c:v>
                </c:pt>
                <c:pt idx="580">
                  <c:v>30.017700000000001</c:v>
                </c:pt>
                <c:pt idx="581">
                  <c:v>30.017700000000001</c:v>
                </c:pt>
                <c:pt idx="582">
                  <c:v>30.017700000000001</c:v>
                </c:pt>
                <c:pt idx="583">
                  <c:v>30.017700000000001</c:v>
                </c:pt>
                <c:pt idx="584">
                  <c:v>30.017700000000001</c:v>
                </c:pt>
                <c:pt idx="585">
                  <c:v>30.017700000000001</c:v>
                </c:pt>
                <c:pt idx="586">
                  <c:v>30.017700000000001</c:v>
                </c:pt>
                <c:pt idx="587">
                  <c:v>30.017700000000001</c:v>
                </c:pt>
                <c:pt idx="588">
                  <c:v>30.017700000000001</c:v>
                </c:pt>
                <c:pt idx="589">
                  <c:v>30.017700000000001</c:v>
                </c:pt>
                <c:pt idx="590">
                  <c:v>30.017700000000001</c:v>
                </c:pt>
                <c:pt idx="591">
                  <c:v>30.017700000000001</c:v>
                </c:pt>
                <c:pt idx="592">
                  <c:v>30.017700000000001</c:v>
                </c:pt>
                <c:pt idx="593">
                  <c:v>30.017700000000001</c:v>
                </c:pt>
                <c:pt idx="594">
                  <c:v>30.017700000000001</c:v>
                </c:pt>
                <c:pt idx="595">
                  <c:v>30.017700000000001</c:v>
                </c:pt>
                <c:pt idx="596">
                  <c:v>30.017700000000001</c:v>
                </c:pt>
                <c:pt idx="597">
                  <c:v>30.017700000000001</c:v>
                </c:pt>
                <c:pt idx="598">
                  <c:v>30.017700000000001</c:v>
                </c:pt>
                <c:pt idx="599">
                  <c:v>30.017700000000001</c:v>
                </c:pt>
                <c:pt idx="600">
                  <c:v>30.017700000000001</c:v>
                </c:pt>
                <c:pt idx="601">
                  <c:v>30.017700000000001</c:v>
                </c:pt>
                <c:pt idx="602">
                  <c:v>30.017700000000001</c:v>
                </c:pt>
                <c:pt idx="603">
                  <c:v>30.017700000000001</c:v>
                </c:pt>
                <c:pt idx="604">
                  <c:v>30.017700000000001</c:v>
                </c:pt>
                <c:pt idx="605">
                  <c:v>30.017700000000001</c:v>
                </c:pt>
                <c:pt idx="606">
                  <c:v>30.017700000000001</c:v>
                </c:pt>
                <c:pt idx="607">
                  <c:v>30.017700000000001</c:v>
                </c:pt>
                <c:pt idx="608">
                  <c:v>30.017700000000001</c:v>
                </c:pt>
                <c:pt idx="609">
                  <c:v>30.017700000000001</c:v>
                </c:pt>
                <c:pt idx="610">
                  <c:v>30.017700000000001</c:v>
                </c:pt>
                <c:pt idx="611">
                  <c:v>30.017700000000001</c:v>
                </c:pt>
                <c:pt idx="612">
                  <c:v>30.017700000000001</c:v>
                </c:pt>
                <c:pt idx="613">
                  <c:v>30.017700000000001</c:v>
                </c:pt>
                <c:pt idx="614">
                  <c:v>30.017700000000001</c:v>
                </c:pt>
                <c:pt idx="615">
                  <c:v>30.017700000000001</c:v>
                </c:pt>
                <c:pt idx="616">
                  <c:v>30.017700000000001</c:v>
                </c:pt>
                <c:pt idx="617">
                  <c:v>30.017700000000001</c:v>
                </c:pt>
                <c:pt idx="618">
                  <c:v>30.017700000000001</c:v>
                </c:pt>
                <c:pt idx="619">
                  <c:v>30.017700000000001</c:v>
                </c:pt>
                <c:pt idx="620">
                  <c:v>30.017700000000001</c:v>
                </c:pt>
                <c:pt idx="621">
                  <c:v>30.017700000000001</c:v>
                </c:pt>
                <c:pt idx="622">
                  <c:v>30.017700000000001</c:v>
                </c:pt>
                <c:pt idx="623">
                  <c:v>30.017700000000001</c:v>
                </c:pt>
                <c:pt idx="624">
                  <c:v>30.017700000000001</c:v>
                </c:pt>
                <c:pt idx="625">
                  <c:v>30.017700000000001</c:v>
                </c:pt>
                <c:pt idx="626">
                  <c:v>30.017700000000001</c:v>
                </c:pt>
                <c:pt idx="627">
                  <c:v>30.017700000000001</c:v>
                </c:pt>
                <c:pt idx="628">
                  <c:v>30.017700000000001</c:v>
                </c:pt>
                <c:pt idx="629">
                  <c:v>30.017700000000001</c:v>
                </c:pt>
                <c:pt idx="630">
                  <c:v>30.017700000000001</c:v>
                </c:pt>
                <c:pt idx="631">
                  <c:v>30.017700000000001</c:v>
                </c:pt>
                <c:pt idx="632">
                  <c:v>30.017700000000001</c:v>
                </c:pt>
                <c:pt idx="633">
                  <c:v>30.017700000000001</c:v>
                </c:pt>
                <c:pt idx="634">
                  <c:v>30.017700000000001</c:v>
                </c:pt>
                <c:pt idx="635">
                  <c:v>30.017700000000001</c:v>
                </c:pt>
                <c:pt idx="636">
                  <c:v>30.017700000000001</c:v>
                </c:pt>
                <c:pt idx="637">
                  <c:v>30.017700000000001</c:v>
                </c:pt>
                <c:pt idx="638">
                  <c:v>30.017700000000001</c:v>
                </c:pt>
                <c:pt idx="639">
                  <c:v>30.017700000000001</c:v>
                </c:pt>
                <c:pt idx="640">
                  <c:v>30.017700000000001</c:v>
                </c:pt>
                <c:pt idx="641">
                  <c:v>30.017700000000001</c:v>
                </c:pt>
                <c:pt idx="642">
                  <c:v>30.017700000000001</c:v>
                </c:pt>
                <c:pt idx="643">
                  <c:v>30.017700000000001</c:v>
                </c:pt>
                <c:pt idx="644">
                  <c:v>30.017700000000001</c:v>
                </c:pt>
                <c:pt idx="645">
                  <c:v>30.017700000000001</c:v>
                </c:pt>
                <c:pt idx="646">
                  <c:v>30.017700000000001</c:v>
                </c:pt>
                <c:pt idx="647">
                  <c:v>30.017700000000001</c:v>
                </c:pt>
                <c:pt idx="648">
                  <c:v>30.017700000000001</c:v>
                </c:pt>
                <c:pt idx="649">
                  <c:v>30.017700000000001</c:v>
                </c:pt>
                <c:pt idx="650">
                  <c:v>30.017700000000001</c:v>
                </c:pt>
                <c:pt idx="651">
                  <c:v>30.017700000000001</c:v>
                </c:pt>
                <c:pt idx="652">
                  <c:v>30.017700000000001</c:v>
                </c:pt>
                <c:pt idx="653">
                  <c:v>30.017700000000001</c:v>
                </c:pt>
                <c:pt idx="654">
                  <c:v>30.017700000000001</c:v>
                </c:pt>
                <c:pt idx="655">
                  <c:v>30.017700000000001</c:v>
                </c:pt>
                <c:pt idx="656">
                  <c:v>30.017700000000001</c:v>
                </c:pt>
                <c:pt idx="657">
                  <c:v>30.017700000000001</c:v>
                </c:pt>
                <c:pt idx="658">
                  <c:v>30.017700000000001</c:v>
                </c:pt>
                <c:pt idx="659">
                  <c:v>30.017700000000001</c:v>
                </c:pt>
                <c:pt idx="660">
                  <c:v>30.017700000000001</c:v>
                </c:pt>
                <c:pt idx="661">
                  <c:v>30.017700000000001</c:v>
                </c:pt>
                <c:pt idx="662">
                  <c:v>30.017700000000001</c:v>
                </c:pt>
                <c:pt idx="663">
                  <c:v>30.017700000000001</c:v>
                </c:pt>
                <c:pt idx="664">
                  <c:v>30.017700000000001</c:v>
                </c:pt>
                <c:pt idx="665">
                  <c:v>30.017700000000001</c:v>
                </c:pt>
                <c:pt idx="666">
                  <c:v>30.017700000000001</c:v>
                </c:pt>
                <c:pt idx="667">
                  <c:v>30.017700000000001</c:v>
                </c:pt>
                <c:pt idx="668">
                  <c:v>30.017700000000001</c:v>
                </c:pt>
                <c:pt idx="669">
                  <c:v>30.017700000000001</c:v>
                </c:pt>
                <c:pt idx="670">
                  <c:v>30.017700000000001</c:v>
                </c:pt>
                <c:pt idx="671">
                  <c:v>30.017700000000001</c:v>
                </c:pt>
                <c:pt idx="672">
                  <c:v>30.017700000000001</c:v>
                </c:pt>
                <c:pt idx="673">
                  <c:v>30.017700000000001</c:v>
                </c:pt>
                <c:pt idx="674">
                  <c:v>30.017700000000001</c:v>
                </c:pt>
                <c:pt idx="675">
                  <c:v>30.017700000000001</c:v>
                </c:pt>
                <c:pt idx="676">
                  <c:v>30.017700000000001</c:v>
                </c:pt>
                <c:pt idx="677">
                  <c:v>30.017700000000001</c:v>
                </c:pt>
                <c:pt idx="678">
                  <c:v>30.017700000000001</c:v>
                </c:pt>
                <c:pt idx="679">
                  <c:v>30.017700000000001</c:v>
                </c:pt>
                <c:pt idx="680">
                  <c:v>30.017700000000001</c:v>
                </c:pt>
                <c:pt idx="681">
                  <c:v>30.017700000000001</c:v>
                </c:pt>
                <c:pt idx="682">
                  <c:v>30.017700000000001</c:v>
                </c:pt>
                <c:pt idx="683">
                  <c:v>30.017700000000001</c:v>
                </c:pt>
                <c:pt idx="684">
                  <c:v>30.017700000000001</c:v>
                </c:pt>
                <c:pt idx="685">
                  <c:v>30.017700000000001</c:v>
                </c:pt>
                <c:pt idx="686">
                  <c:v>30.017700000000001</c:v>
                </c:pt>
                <c:pt idx="687">
                  <c:v>30.017700000000001</c:v>
                </c:pt>
                <c:pt idx="688">
                  <c:v>30.017700000000001</c:v>
                </c:pt>
                <c:pt idx="689">
                  <c:v>30.017700000000001</c:v>
                </c:pt>
                <c:pt idx="690">
                  <c:v>30.017700000000001</c:v>
                </c:pt>
                <c:pt idx="691">
                  <c:v>30.017700000000001</c:v>
                </c:pt>
                <c:pt idx="692">
                  <c:v>30.017700000000001</c:v>
                </c:pt>
                <c:pt idx="693">
                  <c:v>30.017700000000001</c:v>
                </c:pt>
                <c:pt idx="694">
                  <c:v>30.017700000000001</c:v>
                </c:pt>
                <c:pt idx="695">
                  <c:v>30.017700000000001</c:v>
                </c:pt>
                <c:pt idx="696">
                  <c:v>30.017700000000001</c:v>
                </c:pt>
                <c:pt idx="697">
                  <c:v>30.017700000000001</c:v>
                </c:pt>
                <c:pt idx="698">
                  <c:v>30.017700000000001</c:v>
                </c:pt>
                <c:pt idx="699">
                  <c:v>30.017700000000001</c:v>
                </c:pt>
                <c:pt idx="700">
                  <c:v>30.017700000000001</c:v>
                </c:pt>
                <c:pt idx="701">
                  <c:v>30.017700000000001</c:v>
                </c:pt>
                <c:pt idx="702">
                  <c:v>30.017700000000001</c:v>
                </c:pt>
                <c:pt idx="703">
                  <c:v>30.017700000000001</c:v>
                </c:pt>
                <c:pt idx="704">
                  <c:v>30.017700000000001</c:v>
                </c:pt>
                <c:pt idx="705">
                  <c:v>30.017700000000001</c:v>
                </c:pt>
                <c:pt idx="706">
                  <c:v>30.017700000000001</c:v>
                </c:pt>
                <c:pt idx="707">
                  <c:v>30.017700000000001</c:v>
                </c:pt>
                <c:pt idx="708">
                  <c:v>30.017700000000001</c:v>
                </c:pt>
                <c:pt idx="709">
                  <c:v>30.017700000000001</c:v>
                </c:pt>
                <c:pt idx="710">
                  <c:v>30.017700000000001</c:v>
                </c:pt>
                <c:pt idx="711">
                  <c:v>30.017700000000001</c:v>
                </c:pt>
                <c:pt idx="712">
                  <c:v>30.017700000000001</c:v>
                </c:pt>
                <c:pt idx="713">
                  <c:v>30.017700000000001</c:v>
                </c:pt>
                <c:pt idx="714">
                  <c:v>30.017700000000001</c:v>
                </c:pt>
                <c:pt idx="715">
                  <c:v>30.017700000000001</c:v>
                </c:pt>
                <c:pt idx="716">
                  <c:v>30.017700000000001</c:v>
                </c:pt>
                <c:pt idx="717">
                  <c:v>30.017700000000001</c:v>
                </c:pt>
                <c:pt idx="718">
                  <c:v>30.017700000000001</c:v>
                </c:pt>
                <c:pt idx="719">
                  <c:v>30.017700000000001</c:v>
                </c:pt>
                <c:pt idx="720">
                  <c:v>30.017700000000001</c:v>
                </c:pt>
                <c:pt idx="721">
                  <c:v>30.017700000000001</c:v>
                </c:pt>
                <c:pt idx="722">
                  <c:v>30.017700000000001</c:v>
                </c:pt>
                <c:pt idx="723">
                  <c:v>30.017700000000001</c:v>
                </c:pt>
                <c:pt idx="724">
                  <c:v>30.017700000000001</c:v>
                </c:pt>
                <c:pt idx="725">
                  <c:v>30.017700000000001</c:v>
                </c:pt>
                <c:pt idx="726">
                  <c:v>30.017700000000001</c:v>
                </c:pt>
                <c:pt idx="727">
                  <c:v>30.017700000000001</c:v>
                </c:pt>
                <c:pt idx="728">
                  <c:v>30.017700000000001</c:v>
                </c:pt>
                <c:pt idx="729">
                  <c:v>30.017700000000001</c:v>
                </c:pt>
                <c:pt idx="730">
                  <c:v>30.017700000000001</c:v>
                </c:pt>
                <c:pt idx="731">
                  <c:v>30.017700000000001</c:v>
                </c:pt>
                <c:pt idx="732">
                  <c:v>30.017700000000001</c:v>
                </c:pt>
                <c:pt idx="733">
                  <c:v>30.017700000000001</c:v>
                </c:pt>
                <c:pt idx="734">
                  <c:v>30.017700000000001</c:v>
                </c:pt>
                <c:pt idx="735">
                  <c:v>30.017700000000001</c:v>
                </c:pt>
                <c:pt idx="736">
                  <c:v>30.017700000000001</c:v>
                </c:pt>
                <c:pt idx="737">
                  <c:v>30.017700000000001</c:v>
                </c:pt>
                <c:pt idx="738">
                  <c:v>30.017700000000001</c:v>
                </c:pt>
                <c:pt idx="739">
                  <c:v>30.017700000000001</c:v>
                </c:pt>
                <c:pt idx="740">
                  <c:v>30.017700000000001</c:v>
                </c:pt>
                <c:pt idx="741">
                  <c:v>30.017700000000001</c:v>
                </c:pt>
                <c:pt idx="742">
                  <c:v>30.017700000000001</c:v>
                </c:pt>
                <c:pt idx="743">
                  <c:v>30.017700000000001</c:v>
                </c:pt>
                <c:pt idx="744">
                  <c:v>30.017700000000001</c:v>
                </c:pt>
                <c:pt idx="745">
                  <c:v>30.017700000000001</c:v>
                </c:pt>
                <c:pt idx="746">
                  <c:v>30.017700000000001</c:v>
                </c:pt>
                <c:pt idx="747">
                  <c:v>30.017700000000001</c:v>
                </c:pt>
                <c:pt idx="748">
                  <c:v>30.017700000000001</c:v>
                </c:pt>
                <c:pt idx="749">
                  <c:v>30.017700000000001</c:v>
                </c:pt>
                <c:pt idx="750">
                  <c:v>30.017700000000001</c:v>
                </c:pt>
                <c:pt idx="751">
                  <c:v>30.017700000000001</c:v>
                </c:pt>
                <c:pt idx="752">
                  <c:v>30.017700000000001</c:v>
                </c:pt>
                <c:pt idx="753">
                  <c:v>30.017700000000001</c:v>
                </c:pt>
                <c:pt idx="754">
                  <c:v>30.017700000000001</c:v>
                </c:pt>
                <c:pt idx="755">
                  <c:v>30.017700000000001</c:v>
                </c:pt>
                <c:pt idx="756">
                  <c:v>30.017700000000001</c:v>
                </c:pt>
                <c:pt idx="757">
                  <c:v>30.017700000000001</c:v>
                </c:pt>
                <c:pt idx="758">
                  <c:v>30.017700000000001</c:v>
                </c:pt>
                <c:pt idx="759">
                  <c:v>30.017700000000001</c:v>
                </c:pt>
                <c:pt idx="760">
                  <c:v>30.017700000000001</c:v>
                </c:pt>
                <c:pt idx="761">
                  <c:v>30.017700000000001</c:v>
                </c:pt>
                <c:pt idx="762">
                  <c:v>30.017700000000001</c:v>
                </c:pt>
                <c:pt idx="763">
                  <c:v>30.017700000000001</c:v>
                </c:pt>
                <c:pt idx="764">
                  <c:v>30.017700000000001</c:v>
                </c:pt>
                <c:pt idx="765">
                  <c:v>30.017700000000001</c:v>
                </c:pt>
                <c:pt idx="766">
                  <c:v>30.017700000000001</c:v>
                </c:pt>
                <c:pt idx="767">
                  <c:v>30.017700000000001</c:v>
                </c:pt>
                <c:pt idx="768">
                  <c:v>30.017700000000001</c:v>
                </c:pt>
                <c:pt idx="769">
                  <c:v>30.017700000000001</c:v>
                </c:pt>
                <c:pt idx="770">
                  <c:v>30.017700000000001</c:v>
                </c:pt>
                <c:pt idx="771">
                  <c:v>30.017700000000001</c:v>
                </c:pt>
                <c:pt idx="772">
                  <c:v>30.017700000000001</c:v>
                </c:pt>
                <c:pt idx="773">
                  <c:v>30.017700000000001</c:v>
                </c:pt>
                <c:pt idx="774">
                  <c:v>30.017700000000001</c:v>
                </c:pt>
                <c:pt idx="775">
                  <c:v>30.017700000000001</c:v>
                </c:pt>
                <c:pt idx="776">
                  <c:v>30.017700000000001</c:v>
                </c:pt>
                <c:pt idx="777">
                  <c:v>30.017700000000001</c:v>
                </c:pt>
                <c:pt idx="778">
                  <c:v>30.017700000000001</c:v>
                </c:pt>
                <c:pt idx="779">
                  <c:v>30.017700000000001</c:v>
                </c:pt>
                <c:pt idx="780">
                  <c:v>30.017700000000001</c:v>
                </c:pt>
                <c:pt idx="781">
                  <c:v>30.017700000000001</c:v>
                </c:pt>
                <c:pt idx="782">
                  <c:v>30.017700000000001</c:v>
                </c:pt>
                <c:pt idx="783">
                  <c:v>30.017700000000001</c:v>
                </c:pt>
                <c:pt idx="784">
                  <c:v>30.017700000000001</c:v>
                </c:pt>
                <c:pt idx="785">
                  <c:v>30.017700000000001</c:v>
                </c:pt>
                <c:pt idx="786">
                  <c:v>30.017700000000001</c:v>
                </c:pt>
                <c:pt idx="787">
                  <c:v>30.017700000000001</c:v>
                </c:pt>
                <c:pt idx="788">
                  <c:v>30.017700000000001</c:v>
                </c:pt>
                <c:pt idx="789">
                  <c:v>30.017700000000001</c:v>
                </c:pt>
                <c:pt idx="790">
                  <c:v>30.017700000000001</c:v>
                </c:pt>
                <c:pt idx="791">
                  <c:v>30.017700000000001</c:v>
                </c:pt>
                <c:pt idx="792">
                  <c:v>30.017700000000001</c:v>
                </c:pt>
                <c:pt idx="793">
                  <c:v>30.017700000000001</c:v>
                </c:pt>
                <c:pt idx="794">
                  <c:v>30.017700000000001</c:v>
                </c:pt>
                <c:pt idx="795">
                  <c:v>30.017700000000001</c:v>
                </c:pt>
                <c:pt idx="796">
                  <c:v>30.017700000000001</c:v>
                </c:pt>
                <c:pt idx="797">
                  <c:v>30.017700000000001</c:v>
                </c:pt>
                <c:pt idx="798">
                  <c:v>30.017700000000001</c:v>
                </c:pt>
                <c:pt idx="799">
                  <c:v>30.017700000000001</c:v>
                </c:pt>
                <c:pt idx="800">
                  <c:v>30.017700000000001</c:v>
                </c:pt>
                <c:pt idx="801">
                  <c:v>30.017700000000001</c:v>
                </c:pt>
                <c:pt idx="802">
                  <c:v>30.017700000000001</c:v>
                </c:pt>
                <c:pt idx="803">
                  <c:v>30.017700000000001</c:v>
                </c:pt>
                <c:pt idx="804">
                  <c:v>30.017700000000001</c:v>
                </c:pt>
                <c:pt idx="805">
                  <c:v>30.017700000000001</c:v>
                </c:pt>
                <c:pt idx="806">
                  <c:v>30.017700000000001</c:v>
                </c:pt>
                <c:pt idx="807">
                  <c:v>30.017700000000001</c:v>
                </c:pt>
                <c:pt idx="808">
                  <c:v>30.017700000000001</c:v>
                </c:pt>
                <c:pt idx="809">
                  <c:v>30.017700000000001</c:v>
                </c:pt>
                <c:pt idx="810">
                  <c:v>30.017700000000001</c:v>
                </c:pt>
                <c:pt idx="811">
                  <c:v>30.017700000000001</c:v>
                </c:pt>
                <c:pt idx="812">
                  <c:v>30.017700000000001</c:v>
                </c:pt>
                <c:pt idx="813">
                  <c:v>30.017700000000001</c:v>
                </c:pt>
                <c:pt idx="814">
                  <c:v>30.017700000000001</c:v>
                </c:pt>
                <c:pt idx="815">
                  <c:v>30.017700000000001</c:v>
                </c:pt>
                <c:pt idx="816">
                  <c:v>30.017700000000001</c:v>
                </c:pt>
                <c:pt idx="817">
                  <c:v>30.017700000000001</c:v>
                </c:pt>
                <c:pt idx="818">
                  <c:v>30.017700000000001</c:v>
                </c:pt>
                <c:pt idx="819">
                  <c:v>30.017700000000001</c:v>
                </c:pt>
                <c:pt idx="820">
                  <c:v>30.017700000000001</c:v>
                </c:pt>
                <c:pt idx="821">
                  <c:v>30.017700000000001</c:v>
                </c:pt>
                <c:pt idx="822">
                  <c:v>30.017700000000001</c:v>
                </c:pt>
                <c:pt idx="823">
                  <c:v>30.017700000000001</c:v>
                </c:pt>
                <c:pt idx="824">
                  <c:v>30.017700000000001</c:v>
                </c:pt>
                <c:pt idx="825">
                  <c:v>30.017700000000001</c:v>
                </c:pt>
                <c:pt idx="826">
                  <c:v>30.017700000000001</c:v>
                </c:pt>
                <c:pt idx="827">
                  <c:v>30.017700000000001</c:v>
                </c:pt>
                <c:pt idx="828">
                  <c:v>30.017700000000001</c:v>
                </c:pt>
                <c:pt idx="829">
                  <c:v>30.017700000000001</c:v>
                </c:pt>
                <c:pt idx="830">
                  <c:v>30.017700000000001</c:v>
                </c:pt>
                <c:pt idx="831">
                  <c:v>30.017700000000001</c:v>
                </c:pt>
                <c:pt idx="832">
                  <c:v>30.017700000000001</c:v>
                </c:pt>
                <c:pt idx="833">
                  <c:v>30.017700000000001</c:v>
                </c:pt>
                <c:pt idx="834">
                  <c:v>30.017700000000001</c:v>
                </c:pt>
                <c:pt idx="835">
                  <c:v>30.017700000000001</c:v>
                </c:pt>
                <c:pt idx="836">
                  <c:v>30.017700000000001</c:v>
                </c:pt>
                <c:pt idx="837">
                  <c:v>30.017700000000001</c:v>
                </c:pt>
                <c:pt idx="838">
                  <c:v>30.017700000000001</c:v>
                </c:pt>
                <c:pt idx="839">
                  <c:v>30.017700000000001</c:v>
                </c:pt>
                <c:pt idx="840">
                  <c:v>30.017700000000001</c:v>
                </c:pt>
                <c:pt idx="841">
                  <c:v>30.017700000000001</c:v>
                </c:pt>
                <c:pt idx="842">
                  <c:v>30.017700000000001</c:v>
                </c:pt>
                <c:pt idx="843">
                  <c:v>30.017700000000001</c:v>
                </c:pt>
                <c:pt idx="844">
                  <c:v>30.017700000000001</c:v>
                </c:pt>
                <c:pt idx="845">
                  <c:v>30.017700000000001</c:v>
                </c:pt>
                <c:pt idx="846">
                  <c:v>30.017700000000001</c:v>
                </c:pt>
                <c:pt idx="847">
                  <c:v>30.017700000000001</c:v>
                </c:pt>
                <c:pt idx="848">
                  <c:v>30.017700000000001</c:v>
                </c:pt>
                <c:pt idx="849">
                  <c:v>30.017700000000001</c:v>
                </c:pt>
                <c:pt idx="850">
                  <c:v>30.017700000000001</c:v>
                </c:pt>
                <c:pt idx="851">
                  <c:v>30.017700000000001</c:v>
                </c:pt>
                <c:pt idx="852">
                  <c:v>30.017700000000001</c:v>
                </c:pt>
                <c:pt idx="853">
                  <c:v>30.017700000000001</c:v>
                </c:pt>
                <c:pt idx="854">
                  <c:v>30.017700000000001</c:v>
                </c:pt>
                <c:pt idx="855">
                  <c:v>30.017700000000001</c:v>
                </c:pt>
                <c:pt idx="856">
                  <c:v>30.017700000000001</c:v>
                </c:pt>
                <c:pt idx="857">
                  <c:v>30.017700000000001</c:v>
                </c:pt>
                <c:pt idx="858">
                  <c:v>30.017700000000001</c:v>
                </c:pt>
                <c:pt idx="859">
                  <c:v>30.017700000000001</c:v>
                </c:pt>
                <c:pt idx="860">
                  <c:v>30.017700000000001</c:v>
                </c:pt>
                <c:pt idx="861">
                  <c:v>30.017700000000001</c:v>
                </c:pt>
                <c:pt idx="862">
                  <c:v>30.017700000000001</c:v>
                </c:pt>
                <c:pt idx="863">
                  <c:v>30.017700000000001</c:v>
                </c:pt>
                <c:pt idx="864">
                  <c:v>30.017700000000001</c:v>
                </c:pt>
                <c:pt idx="865">
                  <c:v>30.017700000000001</c:v>
                </c:pt>
                <c:pt idx="866">
                  <c:v>30.017700000000001</c:v>
                </c:pt>
                <c:pt idx="867">
                  <c:v>30.017700000000001</c:v>
                </c:pt>
                <c:pt idx="868">
                  <c:v>30.017700000000001</c:v>
                </c:pt>
                <c:pt idx="869">
                  <c:v>30.017700000000001</c:v>
                </c:pt>
                <c:pt idx="870">
                  <c:v>30.017700000000001</c:v>
                </c:pt>
                <c:pt idx="871">
                  <c:v>30.017700000000001</c:v>
                </c:pt>
                <c:pt idx="872">
                  <c:v>30.017700000000001</c:v>
                </c:pt>
                <c:pt idx="873">
                  <c:v>30.017700000000001</c:v>
                </c:pt>
                <c:pt idx="874">
                  <c:v>30.017700000000001</c:v>
                </c:pt>
                <c:pt idx="875">
                  <c:v>30.017700000000001</c:v>
                </c:pt>
                <c:pt idx="876">
                  <c:v>30.017700000000001</c:v>
                </c:pt>
                <c:pt idx="877">
                  <c:v>30.017700000000001</c:v>
                </c:pt>
                <c:pt idx="878">
                  <c:v>30.017700000000001</c:v>
                </c:pt>
                <c:pt idx="879">
                  <c:v>30.017700000000001</c:v>
                </c:pt>
                <c:pt idx="880">
                  <c:v>30.017700000000001</c:v>
                </c:pt>
                <c:pt idx="881">
                  <c:v>30.017700000000001</c:v>
                </c:pt>
                <c:pt idx="882">
                  <c:v>30.017700000000001</c:v>
                </c:pt>
                <c:pt idx="883">
                  <c:v>30.017700000000001</c:v>
                </c:pt>
                <c:pt idx="884">
                  <c:v>30.017700000000001</c:v>
                </c:pt>
                <c:pt idx="885">
                  <c:v>30.017700000000001</c:v>
                </c:pt>
                <c:pt idx="886">
                  <c:v>30.017700000000001</c:v>
                </c:pt>
                <c:pt idx="887">
                  <c:v>30.017700000000001</c:v>
                </c:pt>
                <c:pt idx="888">
                  <c:v>30.017700000000001</c:v>
                </c:pt>
                <c:pt idx="889">
                  <c:v>30.017700000000001</c:v>
                </c:pt>
                <c:pt idx="890">
                  <c:v>30.017700000000001</c:v>
                </c:pt>
                <c:pt idx="891">
                  <c:v>30.017700000000001</c:v>
                </c:pt>
                <c:pt idx="892">
                  <c:v>30.017700000000001</c:v>
                </c:pt>
                <c:pt idx="893">
                  <c:v>30.017700000000001</c:v>
                </c:pt>
                <c:pt idx="894">
                  <c:v>30.017700000000001</c:v>
                </c:pt>
                <c:pt idx="895">
                  <c:v>30.017700000000001</c:v>
                </c:pt>
                <c:pt idx="896">
                  <c:v>30.017700000000001</c:v>
                </c:pt>
                <c:pt idx="897">
                  <c:v>30.017700000000001</c:v>
                </c:pt>
                <c:pt idx="898">
                  <c:v>30.017700000000001</c:v>
                </c:pt>
                <c:pt idx="899">
                  <c:v>30.017700000000001</c:v>
                </c:pt>
                <c:pt idx="900">
                  <c:v>30.017700000000001</c:v>
                </c:pt>
                <c:pt idx="901">
                  <c:v>30.017700000000001</c:v>
                </c:pt>
                <c:pt idx="902">
                  <c:v>30.017700000000001</c:v>
                </c:pt>
                <c:pt idx="903">
                  <c:v>30.017700000000001</c:v>
                </c:pt>
                <c:pt idx="904">
                  <c:v>30.017700000000001</c:v>
                </c:pt>
                <c:pt idx="905">
                  <c:v>30.017700000000001</c:v>
                </c:pt>
                <c:pt idx="906">
                  <c:v>30.017700000000001</c:v>
                </c:pt>
                <c:pt idx="907">
                  <c:v>30.017700000000001</c:v>
                </c:pt>
                <c:pt idx="908">
                  <c:v>30.017700000000001</c:v>
                </c:pt>
                <c:pt idx="909">
                  <c:v>30.017700000000001</c:v>
                </c:pt>
                <c:pt idx="910">
                  <c:v>30.017700000000001</c:v>
                </c:pt>
                <c:pt idx="911">
                  <c:v>30.017700000000001</c:v>
                </c:pt>
                <c:pt idx="912">
                  <c:v>30.017700000000001</c:v>
                </c:pt>
                <c:pt idx="913">
                  <c:v>30.017700000000001</c:v>
                </c:pt>
                <c:pt idx="914">
                  <c:v>30.017700000000001</c:v>
                </c:pt>
                <c:pt idx="915">
                  <c:v>30.017700000000001</c:v>
                </c:pt>
                <c:pt idx="916">
                  <c:v>30.0198</c:v>
                </c:pt>
                <c:pt idx="917">
                  <c:v>30.021999999999998</c:v>
                </c:pt>
                <c:pt idx="918">
                  <c:v>30.024100000000001</c:v>
                </c:pt>
                <c:pt idx="919">
                  <c:v>30.026199999999999</c:v>
                </c:pt>
                <c:pt idx="920">
                  <c:v>30.028300000000002</c:v>
                </c:pt>
                <c:pt idx="921">
                  <c:v>30.0305</c:v>
                </c:pt>
                <c:pt idx="922">
                  <c:v>30.032599999999999</c:v>
                </c:pt>
                <c:pt idx="923">
                  <c:v>30.034700000000001</c:v>
                </c:pt>
                <c:pt idx="924">
                  <c:v>30.036799999999999</c:v>
                </c:pt>
                <c:pt idx="925">
                  <c:v>30.036799999999999</c:v>
                </c:pt>
                <c:pt idx="926">
                  <c:v>30.039000000000001</c:v>
                </c:pt>
                <c:pt idx="927">
                  <c:v>30.0411</c:v>
                </c:pt>
                <c:pt idx="928">
                  <c:v>30.043199999999999</c:v>
                </c:pt>
                <c:pt idx="929">
                  <c:v>30.045400000000001</c:v>
                </c:pt>
                <c:pt idx="930">
                  <c:v>30.047499999999999</c:v>
                </c:pt>
                <c:pt idx="931">
                  <c:v>30.049600000000002</c:v>
                </c:pt>
                <c:pt idx="932">
                  <c:v>30.0517</c:v>
                </c:pt>
                <c:pt idx="933">
                  <c:v>30.053899999999999</c:v>
                </c:pt>
                <c:pt idx="934">
                  <c:v>30.056000000000001</c:v>
                </c:pt>
                <c:pt idx="935">
                  <c:v>30.0581</c:v>
                </c:pt>
                <c:pt idx="936">
                  <c:v>30.0581</c:v>
                </c:pt>
                <c:pt idx="937">
                  <c:v>30.060300000000002</c:v>
                </c:pt>
                <c:pt idx="938">
                  <c:v>30.0624</c:v>
                </c:pt>
                <c:pt idx="939">
                  <c:v>30.064499999999999</c:v>
                </c:pt>
                <c:pt idx="940">
                  <c:v>30.066600000000001</c:v>
                </c:pt>
                <c:pt idx="941">
                  <c:v>30.0688</c:v>
                </c:pt>
                <c:pt idx="942">
                  <c:v>30.070900000000002</c:v>
                </c:pt>
                <c:pt idx="943">
                  <c:v>30.073</c:v>
                </c:pt>
                <c:pt idx="944">
                  <c:v>30.075199999999999</c:v>
                </c:pt>
                <c:pt idx="945">
                  <c:v>30.077300000000001</c:v>
                </c:pt>
                <c:pt idx="946">
                  <c:v>30.0794</c:v>
                </c:pt>
                <c:pt idx="947">
                  <c:v>30.0794</c:v>
                </c:pt>
                <c:pt idx="948">
                  <c:v>30.081499999999998</c:v>
                </c:pt>
                <c:pt idx="949">
                  <c:v>30.0837</c:v>
                </c:pt>
                <c:pt idx="950">
                  <c:v>30.085799999999999</c:v>
                </c:pt>
                <c:pt idx="951">
                  <c:v>30.087900000000001</c:v>
                </c:pt>
                <c:pt idx="952">
                  <c:v>30.09</c:v>
                </c:pt>
                <c:pt idx="953">
                  <c:v>30.092199999999998</c:v>
                </c:pt>
                <c:pt idx="954">
                  <c:v>30.0943</c:v>
                </c:pt>
                <c:pt idx="955">
                  <c:v>30.096399999999999</c:v>
                </c:pt>
                <c:pt idx="956">
                  <c:v>30.098600000000001</c:v>
                </c:pt>
                <c:pt idx="957">
                  <c:v>30.1006</c:v>
                </c:pt>
                <c:pt idx="958">
                  <c:v>30.1007</c:v>
                </c:pt>
                <c:pt idx="959">
                  <c:v>30.102799999999998</c:v>
                </c:pt>
                <c:pt idx="960">
                  <c:v>30.104900000000001</c:v>
                </c:pt>
                <c:pt idx="961">
                  <c:v>30.107099999999999</c:v>
                </c:pt>
                <c:pt idx="962">
                  <c:v>30.109200000000001</c:v>
                </c:pt>
                <c:pt idx="963">
                  <c:v>30.1113</c:v>
                </c:pt>
                <c:pt idx="964">
                  <c:v>30.113499999999998</c:v>
                </c:pt>
                <c:pt idx="965">
                  <c:v>30.115600000000001</c:v>
                </c:pt>
                <c:pt idx="966">
                  <c:v>30.117699999999999</c:v>
                </c:pt>
                <c:pt idx="967">
                  <c:v>30.119800000000001</c:v>
                </c:pt>
                <c:pt idx="968">
                  <c:v>30.1219</c:v>
                </c:pt>
                <c:pt idx="969">
                  <c:v>30.122</c:v>
                </c:pt>
                <c:pt idx="970">
                  <c:v>30.124099999999999</c:v>
                </c:pt>
                <c:pt idx="971">
                  <c:v>30.126200000000001</c:v>
                </c:pt>
                <c:pt idx="972">
                  <c:v>30.128399999999999</c:v>
                </c:pt>
                <c:pt idx="973">
                  <c:v>30.130500000000001</c:v>
                </c:pt>
                <c:pt idx="974">
                  <c:v>30.1326</c:v>
                </c:pt>
                <c:pt idx="975">
                  <c:v>30.134699999999999</c:v>
                </c:pt>
                <c:pt idx="976">
                  <c:v>30.136900000000001</c:v>
                </c:pt>
                <c:pt idx="977">
                  <c:v>30.138999999999999</c:v>
                </c:pt>
                <c:pt idx="978">
                  <c:v>30.141100000000002</c:v>
                </c:pt>
                <c:pt idx="979">
                  <c:v>30.1432</c:v>
                </c:pt>
                <c:pt idx="980">
                  <c:v>30.1433</c:v>
                </c:pt>
                <c:pt idx="981">
                  <c:v>30.145399999999999</c:v>
                </c:pt>
                <c:pt idx="982">
                  <c:v>30.147500000000001</c:v>
                </c:pt>
                <c:pt idx="983">
                  <c:v>30.1496</c:v>
                </c:pt>
                <c:pt idx="984">
                  <c:v>30.151800000000001</c:v>
                </c:pt>
                <c:pt idx="985">
                  <c:v>30.154</c:v>
                </c:pt>
                <c:pt idx="986">
                  <c:v>30.156400000000001</c:v>
                </c:pt>
                <c:pt idx="987">
                  <c:v>30.159600000000001</c:v>
                </c:pt>
                <c:pt idx="988">
                  <c:v>30.1633</c:v>
                </c:pt>
                <c:pt idx="989">
                  <c:v>30.167300000000001</c:v>
                </c:pt>
                <c:pt idx="990">
                  <c:v>30.171299999999999</c:v>
                </c:pt>
                <c:pt idx="991">
                  <c:v>30.171399999999998</c:v>
                </c:pt>
                <c:pt idx="992">
                  <c:v>30.175599999999999</c:v>
                </c:pt>
                <c:pt idx="993">
                  <c:v>30.1799</c:v>
                </c:pt>
                <c:pt idx="994">
                  <c:v>30.184100000000001</c:v>
                </c:pt>
                <c:pt idx="995">
                  <c:v>30.188400000000001</c:v>
                </c:pt>
                <c:pt idx="996">
                  <c:v>30.192699999999999</c:v>
                </c:pt>
                <c:pt idx="997">
                  <c:v>30.196899999999999</c:v>
                </c:pt>
                <c:pt idx="998">
                  <c:v>30.2012</c:v>
                </c:pt>
                <c:pt idx="999">
                  <c:v>30.205400000000001</c:v>
                </c:pt>
                <c:pt idx="1000">
                  <c:v>30.209700000000002</c:v>
                </c:pt>
                <c:pt idx="1001">
                  <c:v>30.213899999999999</c:v>
                </c:pt>
                <c:pt idx="1002">
                  <c:v>30.213899999999999</c:v>
                </c:pt>
                <c:pt idx="1003">
                  <c:v>30.2182</c:v>
                </c:pt>
                <c:pt idx="1004">
                  <c:v>30.2224</c:v>
                </c:pt>
                <c:pt idx="1005">
                  <c:v>30.226700000000001</c:v>
                </c:pt>
                <c:pt idx="1006">
                  <c:v>30.230899999999998</c:v>
                </c:pt>
                <c:pt idx="1007">
                  <c:v>30.235199999999999</c:v>
                </c:pt>
                <c:pt idx="1008">
                  <c:v>30.2395</c:v>
                </c:pt>
                <c:pt idx="1009">
                  <c:v>30.2437</c:v>
                </c:pt>
                <c:pt idx="1010">
                  <c:v>30.248000000000001</c:v>
                </c:pt>
                <c:pt idx="1011">
                  <c:v>30.252199999999998</c:v>
                </c:pt>
                <c:pt idx="1012">
                  <c:v>30.256399999999999</c:v>
                </c:pt>
                <c:pt idx="1013">
                  <c:v>30.256499999999999</c:v>
                </c:pt>
                <c:pt idx="1014">
                  <c:v>30.2607</c:v>
                </c:pt>
                <c:pt idx="1015">
                  <c:v>30.265000000000001</c:v>
                </c:pt>
                <c:pt idx="1016">
                  <c:v>30.269200000000001</c:v>
                </c:pt>
                <c:pt idx="1017">
                  <c:v>30.273499999999999</c:v>
                </c:pt>
                <c:pt idx="1018">
                  <c:v>30.277799999999999</c:v>
                </c:pt>
                <c:pt idx="1019">
                  <c:v>30.282</c:v>
                </c:pt>
                <c:pt idx="1020">
                  <c:v>30.286300000000001</c:v>
                </c:pt>
                <c:pt idx="1021">
                  <c:v>30.290500000000002</c:v>
                </c:pt>
                <c:pt idx="1022">
                  <c:v>30.294799999999999</c:v>
                </c:pt>
                <c:pt idx="1023">
                  <c:v>30.298999999999999</c:v>
                </c:pt>
                <c:pt idx="1024">
                  <c:v>30.298999999999999</c:v>
                </c:pt>
                <c:pt idx="1025">
                  <c:v>30.3033</c:v>
                </c:pt>
                <c:pt idx="1026">
                  <c:v>30.307700000000001</c:v>
                </c:pt>
                <c:pt idx="1027">
                  <c:v>30.3123</c:v>
                </c:pt>
                <c:pt idx="1028">
                  <c:v>30.317499999999999</c:v>
                </c:pt>
                <c:pt idx="1029">
                  <c:v>30.323</c:v>
                </c:pt>
                <c:pt idx="1030">
                  <c:v>30.329000000000001</c:v>
                </c:pt>
                <c:pt idx="1031">
                  <c:v>30.3352</c:v>
                </c:pt>
                <c:pt idx="1032">
                  <c:v>30.3415</c:v>
                </c:pt>
                <c:pt idx="1033">
                  <c:v>30.347799999999999</c:v>
                </c:pt>
                <c:pt idx="1034">
                  <c:v>30.354099999999999</c:v>
                </c:pt>
                <c:pt idx="1035">
                  <c:v>30.354199999999999</c:v>
                </c:pt>
                <c:pt idx="1036">
                  <c:v>30.360600000000002</c:v>
                </c:pt>
                <c:pt idx="1037">
                  <c:v>30.367000000000001</c:v>
                </c:pt>
                <c:pt idx="1038">
                  <c:v>30.3734</c:v>
                </c:pt>
                <c:pt idx="1039">
                  <c:v>30.3797</c:v>
                </c:pt>
                <c:pt idx="1040">
                  <c:v>30.386099999999999</c:v>
                </c:pt>
                <c:pt idx="1041">
                  <c:v>30.392499999999998</c:v>
                </c:pt>
                <c:pt idx="1042">
                  <c:v>30.398900000000001</c:v>
                </c:pt>
                <c:pt idx="1043">
                  <c:v>30.4053</c:v>
                </c:pt>
                <c:pt idx="1044">
                  <c:v>30.4117</c:v>
                </c:pt>
                <c:pt idx="1045">
                  <c:v>30.417899999999999</c:v>
                </c:pt>
                <c:pt idx="1046">
                  <c:v>30.417999999999999</c:v>
                </c:pt>
                <c:pt idx="1047">
                  <c:v>30.424399999999999</c:v>
                </c:pt>
                <c:pt idx="1048">
                  <c:v>30.430800000000001</c:v>
                </c:pt>
                <c:pt idx="1049">
                  <c:v>30.437200000000001</c:v>
                </c:pt>
                <c:pt idx="1050">
                  <c:v>30.4436</c:v>
                </c:pt>
                <c:pt idx="1051">
                  <c:v>30.45</c:v>
                </c:pt>
                <c:pt idx="1052">
                  <c:v>30.456399999999999</c:v>
                </c:pt>
                <c:pt idx="1053">
                  <c:v>30.462900000000001</c:v>
                </c:pt>
                <c:pt idx="1054">
                  <c:v>30.4695</c:v>
                </c:pt>
                <c:pt idx="1055">
                  <c:v>30.476400000000002</c:v>
                </c:pt>
                <c:pt idx="1056">
                  <c:v>30.483699999999999</c:v>
                </c:pt>
                <c:pt idx="1057">
                  <c:v>30.483799999999999</c:v>
                </c:pt>
                <c:pt idx="1058">
                  <c:v>30.491700000000002</c:v>
                </c:pt>
                <c:pt idx="1059">
                  <c:v>30.4999</c:v>
                </c:pt>
                <c:pt idx="1060">
                  <c:v>30.508199999999999</c:v>
                </c:pt>
                <c:pt idx="1061">
                  <c:v>30.5166</c:v>
                </c:pt>
                <c:pt idx="1062">
                  <c:v>30.524999999999999</c:v>
                </c:pt>
                <c:pt idx="1063">
                  <c:v>30.5336</c:v>
                </c:pt>
                <c:pt idx="1064">
                  <c:v>30.542100000000001</c:v>
                </c:pt>
                <c:pt idx="1065">
                  <c:v>30.550599999999999</c:v>
                </c:pt>
                <c:pt idx="1066">
                  <c:v>30.559100000000001</c:v>
                </c:pt>
                <c:pt idx="1067">
                  <c:v>30.567399999999999</c:v>
                </c:pt>
                <c:pt idx="1068">
                  <c:v>30.567599999999999</c:v>
                </c:pt>
                <c:pt idx="1069">
                  <c:v>30.5761</c:v>
                </c:pt>
                <c:pt idx="1070">
                  <c:v>30.584599999999998</c:v>
                </c:pt>
                <c:pt idx="1071">
                  <c:v>30.5931</c:v>
                </c:pt>
                <c:pt idx="1072">
                  <c:v>30.601600000000001</c:v>
                </c:pt>
                <c:pt idx="1073">
                  <c:v>30.610199999999999</c:v>
                </c:pt>
                <c:pt idx="1074">
                  <c:v>30.6187</c:v>
                </c:pt>
                <c:pt idx="1075">
                  <c:v>30.627400000000002</c:v>
                </c:pt>
                <c:pt idx="1076">
                  <c:v>30.636399999999998</c:v>
                </c:pt>
                <c:pt idx="1077">
                  <c:v>30.645600000000002</c:v>
                </c:pt>
                <c:pt idx="1078">
                  <c:v>30.655100000000001</c:v>
                </c:pt>
                <c:pt idx="1079">
                  <c:v>30.6553</c:v>
                </c:pt>
                <c:pt idx="1080">
                  <c:v>30.665299999999998</c:v>
                </c:pt>
                <c:pt idx="1081">
                  <c:v>30.675599999999999</c:v>
                </c:pt>
                <c:pt idx="1082">
                  <c:v>30.6861</c:v>
                </c:pt>
                <c:pt idx="1083">
                  <c:v>30.6967</c:v>
                </c:pt>
                <c:pt idx="1084">
                  <c:v>30.7073</c:v>
                </c:pt>
                <c:pt idx="1085">
                  <c:v>30.7179</c:v>
                </c:pt>
                <c:pt idx="1086">
                  <c:v>30.7285</c:v>
                </c:pt>
                <c:pt idx="1087">
                  <c:v>30.7392</c:v>
                </c:pt>
                <c:pt idx="1088">
                  <c:v>30.7498</c:v>
                </c:pt>
                <c:pt idx="1089">
                  <c:v>30.760300000000001</c:v>
                </c:pt>
                <c:pt idx="1090">
                  <c:v>30.7605</c:v>
                </c:pt>
                <c:pt idx="1091">
                  <c:v>30.771100000000001</c:v>
                </c:pt>
                <c:pt idx="1092">
                  <c:v>30.7818</c:v>
                </c:pt>
                <c:pt idx="1093">
                  <c:v>30.7927</c:v>
                </c:pt>
                <c:pt idx="1094">
                  <c:v>30.803799999999999</c:v>
                </c:pt>
                <c:pt idx="1095">
                  <c:v>30.815200000000001</c:v>
                </c:pt>
                <c:pt idx="1096">
                  <c:v>30.827000000000002</c:v>
                </c:pt>
                <c:pt idx="1097">
                  <c:v>30.838999999999999</c:v>
                </c:pt>
                <c:pt idx="1098">
                  <c:v>30.851299999999998</c:v>
                </c:pt>
                <c:pt idx="1099">
                  <c:v>30.863800000000001</c:v>
                </c:pt>
                <c:pt idx="1100">
                  <c:v>30.876200000000001</c:v>
                </c:pt>
                <c:pt idx="1101">
                  <c:v>30.8764</c:v>
                </c:pt>
                <c:pt idx="1102">
                  <c:v>30.889099999999999</c:v>
                </c:pt>
                <c:pt idx="1103">
                  <c:v>30.901800000000001</c:v>
                </c:pt>
                <c:pt idx="1104">
                  <c:v>30.9146</c:v>
                </c:pt>
                <c:pt idx="1105">
                  <c:v>30.927399999999999</c:v>
                </c:pt>
                <c:pt idx="1106">
                  <c:v>30.940200000000001</c:v>
                </c:pt>
                <c:pt idx="1107">
                  <c:v>30.953099999999999</c:v>
                </c:pt>
                <c:pt idx="1108">
                  <c:v>30.966200000000001</c:v>
                </c:pt>
                <c:pt idx="1109">
                  <c:v>30.979500000000002</c:v>
                </c:pt>
                <c:pt idx="1110">
                  <c:v>30.993200000000002</c:v>
                </c:pt>
                <c:pt idx="1111">
                  <c:v>31.006799999999998</c:v>
                </c:pt>
                <c:pt idx="1112">
                  <c:v>31.007000000000001</c:v>
                </c:pt>
                <c:pt idx="1113">
                  <c:v>31.0212</c:v>
                </c:pt>
                <c:pt idx="1114">
                  <c:v>31.035599999999999</c:v>
                </c:pt>
                <c:pt idx="1115">
                  <c:v>31.0501</c:v>
                </c:pt>
                <c:pt idx="1116">
                  <c:v>31.064800000000002</c:v>
                </c:pt>
                <c:pt idx="1117">
                  <c:v>31.079499999999999</c:v>
                </c:pt>
                <c:pt idx="1118">
                  <c:v>31.0944</c:v>
                </c:pt>
                <c:pt idx="1119">
                  <c:v>31.109400000000001</c:v>
                </c:pt>
                <c:pt idx="1120">
                  <c:v>31.124400000000001</c:v>
                </c:pt>
                <c:pt idx="1121">
                  <c:v>31.139700000000001</c:v>
                </c:pt>
                <c:pt idx="1122">
                  <c:v>31.154900000000001</c:v>
                </c:pt>
                <c:pt idx="1123">
                  <c:v>31.155200000000001</c:v>
                </c:pt>
                <c:pt idx="1124">
                  <c:v>31.1709</c:v>
                </c:pt>
                <c:pt idx="1125">
                  <c:v>31.186900000000001</c:v>
                </c:pt>
                <c:pt idx="1126">
                  <c:v>31.203099999999999</c:v>
                </c:pt>
                <c:pt idx="1127">
                  <c:v>31.2196</c:v>
                </c:pt>
                <c:pt idx="1128">
                  <c:v>31.2362</c:v>
                </c:pt>
                <c:pt idx="1129">
                  <c:v>31.2529</c:v>
                </c:pt>
                <c:pt idx="1130">
                  <c:v>31.2698</c:v>
                </c:pt>
                <c:pt idx="1131">
                  <c:v>31.286899999999999</c:v>
                </c:pt>
                <c:pt idx="1132">
                  <c:v>31.304099999999998</c:v>
                </c:pt>
                <c:pt idx="1133">
                  <c:v>31.321200000000001</c:v>
                </c:pt>
                <c:pt idx="1134">
                  <c:v>31.3215</c:v>
                </c:pt>
                <c:pt idx="1135">
                  <c:v>31.339099999999998</c:v>
                </c:pt>
                <c:pt idx="1136">
                  <c:v>31.3569</c:v>
                </c:pt>
                <c:pt idx="1137">
                  <c:v>31.375</c:v>
                </c:pt>
                <c:pt idx="1138">
                  <c:v>31.3933</c:v>
                </c:pt>
                <c:pt idx="1139">
                  <c:v>31.411799999999999</c:v>
                </c:pt>
                <c:pt idx="1140">
                  <c:v>31.430599999999998</c:v>
                </c:pt>
                <c:pt idx="1141">
                  <c:v>31.4495</c:v>
                </c:pt>
                <c:pt idx="1142">
                  <c:v>31.468599999999999</c:v>
                </c:pt>
                <c:pt idx="1143">
                  <c:v>31.4879</c:v>
                </c:pt>
                <c:pt idx="1144">
                  <c:v>31.507000000000001</c:v>
                </c:pt>
                <c:pt idx="1145">
                  <c:v>31.507300000000001</c:v>
                </c:pt>
                <c:pt idx="1146">
                  <c:v>31.527000000000001</c:v>
                </c:pt>
                <c:pt idx="1147">
                  <c:v>31.546900000000001</c:v>
                </c:pt>
                <c:pt idx="1148">
                  <c:v>31.5671</c:v>
                </c:pt>
                <c:pt idx="1149">
                  <c:v>31.587399999999999</c:v>
                </c:pt>
                <c:pt idx="1150">
                  <c:v>31.6081</c:v>
                </c:pt>
                <c:pt idx="1151">
                  <c:v>31.629000000000001</c:v>
                </c:pt>
                <c:pt idx="1152">
                  <c:v>31.65</c:v>
                </c:pt>
                <c:pt idx="1153">
                  <c:v>31.671299999999999</c:v>
                </c:pt>
                <c:pt idx="1154">
                  <c:v>31.692699999999999</c:v>
                </c:pt>
                <c:pt idx="1155">
                  <c:v>31.713999999999999</c:v>
                </c:pt>
                <c:pt idx="1156">
                  <c:v>31.714400000000001</c:v>
                </c:pt>
                <c:pt idx="1157">
                  <c:v>31.7364</c:v>
                </c:pt>
                <c:pt idx="1158">
                  <c:v>31.758500000000002</c:v>
                </c:pt>
                <c:pt idx="1159">
                  <c:v>31.780899999999999</c:v>
                </c:pt>
                <c:pt idx="1160">
                  <c:v>31.803599999999999</c:v>
                </c:pt>
                <c:pt idx="1161">
                  <c:v>31.8264</c:v>
                </c:pt>
                <c:pt idx="1162">
                  <c:v>31.849499999999999</c:v>
                </c:pt>
                <c:pt idx="1163">
                  <c:v>31.872800000000002</c:v>
                </c:pt>
                <c:pt idx="1164">
                  <c:v>31.8963</c:v>
                </c:pt>
                <c:pt idx="1165">
                  <c:v>31.920100000000001</c:v>
                </c:pt>
                <c:pt idx="1166">
                  <c:v>31.9437</c:v>
                </c:pt>
                <c:pt idx="1167">
                  <c:v>31.944199999999999</c:v>
                </c:pt>
                <c:pt idx="1168">
                  <c:v>31.968499999999999</c:v>
                </c:pt>
                <c:pt idx="1169">
                  <c:v>31.992999999999999</c:v>
                </c:pt>
                <c:pt idx="1170">
                  <c:v>32.017800000000001</c:v>
                </c:pt>
                <c:pt idx="1171">
                  <c:v>32.0428</c:v>
                </c:pt>
                <c:pt idx="1172">
                  <c:v>32.067999999999998</c:v>
                </c:pt>
                <c:pt idx="1173">
                  <c:v>32.093800000000002</c:v>
                </c:pt>
                <c:pt idx="1174">
                  <c:v>32.119700000000002</c:v>
                </c:pt>
                <c:pt idx="1175">
                  <c:v>32.146000000000001</c:v>
                </c:pt>
                <c:pt idx="1176">
                  <c:v>32.172400000000003</c:v>
                </c:pt>
                <c:pt idx="1177">
                  <c:v>32.198700000000002</c:v>
                </c:pt>
                <c:pt idx="1178">
                  <c:v>32.199199999999998</c:v>
                </c:pt>
                <c:pt idx="1179">
                  <c:v>32.226199999999999</c:v>
                </c:pt>
                <c:pt idx="1180">
                  <c:v>32.253399999999999</c:v>
                </c:pt>
                <c:pt idx="1181">
                  <c:v>32.280999999999999</c:v>
                </c:pt>
                <c:pt idx="1182">
                  <c:v>32.308700000000002</c:v>
                </c:pt>
                <c:pt idx="1183">
                  <c:v>32.336799999999997</c:v>
                </c:pt>
                <c:pt idx="1184">
                  <c:v>32.365099999999998</c:v>
                </c:pt>
                <c:pt idx="1185">
                  <c:v>32.393700000000003</c:v>
                </c:pt>
                <c:pt idx="1186">
                  <c:v>32.422600000000003</c:v>
                </c:pt>
                <c:pt idx="1187">
                  <c:v>32.451700000000002</c:v>
                </c:pt>
                <c:pt idx="1188">
                  <c:v>32.480499999999999</c:v>
                </c:pt>
                <c:pt idx="1189">
                  <c:v>32.481099999999998</c:v>
                </c:pt>
                <c:pt idx="1190">
                  <c:v>32.5107</c:v>
                </c:pt>
                <c:pt idx="1191">
                  <c:v>32.540599999999998</c:v>
                </c:pt>
                <c:pt idx="1192">
                  <c:v>32.570799999999998</c:v>
                </c:pt>
                <c:pt idx="1193">
                  <c:v>32.601300000000002</c:v>
                </c:pt>
                <c:pt idx="1194">
                  <c:v>32.631999999999998</c:v>
                </c:pt>
                <c:pt idx="1195">
                  <c:v>32.662999999999997</c:v>
                </c:pt>
                <c:pt idx="1196">
                  <c:v>32.694200000000002</c:v>
                </c:pt>
                <c:pt idx="1197">
                  <c:v>32.7258</c:v>
                </c:pt>
                <c:pt idx="1198">
                  <c:v>32.757599999999996</c:v>
                </c:pt>
                <c:pt idx="1199">
                  <c:v>32.789099999999998</c:v>
                </c:pt>
                <c:pt idx="1200">
                  <c:v>32.789700000000003</c:v>
                </c:pt>
                <c:pt idx="1201">
                  <c:v>32.822000000000003</c:v>
                </c:pt>
                <c:pt idx="1202">
                  <c:v>32.854700000000001</c:v>
                </c:pt>
                <c:pt idx="1203">
                  <c:v>32.887599999999999</c:v>
                </c:pt>
                <c:pt idx="1204">
                  <c:v>32.9208</c:v>
                </c:pt>
                <c:pt idx="1205">
                  <c:v>32.9542</c:v>
                </c:pt>
                <c:pt idx="1206">
                  <c:v>32.988</c:v>
                </c:pt>
                <c:pt idx="1207">
                  <c:v>33.021999999999998</c:v>
                </c:pt>
                <c:pt idx="1208">
                  <c:v>33.0563</c:v>
                </c:pt>
                <c:pt idx="1209">
                  <c:v>33.090899999999998</c:v>
                </c:pt>
                <c:pt idx="1210">
                  <c:v>33.125100000000003</c:v>
                </c:pt>
                <c:pt idx="1211">
                  <c:v>33.125799999999998</c:v>
                </c:pt>
                <c:pt idx="1212">
                  <c:v>33.160899999999998</c:v>
                </c:pt>
                <c:pt idx="1213">
                  <c:v>33.196399999999997</c:v>
                </c:pt>
                <c:pt idx="1214">
                  <c:v>33.232100000000003</c:v>
                </c:pt>
                <c:pt idx="1215">
                  <c:v>33.268099999999997</c:v>
                </c:pt>
                <c:pt idx="1216">
                  <c:v>33.304299999999998</c:v>
                </c:pt>
                <c:pt idx="1217">
                  <c:v>33.340899999999998</c:v>
                </c:pt>
                <c:pt idx="1218">
                  <c:v>33.377699999999997</c:v>
                </c:pt>
                <c:pt idx="1219">
                  <c:v>33.4148</c:v>
                </c:pt>
                <c:pt idx="1220">
                  <c:v>33.452199999999998</c:v>
                </c:pt>
                <c:pt idx="1221">
                  <c:v>33.489199999999997</c:v>
                </c:pt>
                <c:pt idx="1222">
                  <c:v>33.489800000000002</c:v>
                </c:pt>
                <c:pt idx="1223">
                  <c:v>33.527700000000003</c:v>
                </c:pt>
                <c:pt idx="1224">
                  <c:v>33.566000000000003</c:v>
                </c:pt>
                <c:pt idx="1225">
                  <c:v>33.604500000000002</c:v>
                </c:pt>
                <c:pt idx="1226">
                  <c:v>33.643300000000004</c:v>
                </c:pt>
                <c:pt idx="1227">
                  <c:v>33.682400000000001</c:v>
                </c:pt>
                <c:pt idx="1228">
                  <c:v>33.721699999999998</c:v>
                </c:pt>
                <c:pt idx="1229">
                  <c:v>33.761200000000002</c:v>
                </c:pt>
                <c:pt idx="1230">
                  <c:v>33.801499999999997</c:v>
                </c:pt>
                <c:pt idx="1231">
                  <c:v>33.842300000000002</c:v>
                </c:pt>
                <c:pt idx="1232">
                  <c:v>33.882599999999996</c:v>
                </c:pt>
                <c:pt idx="1233">
                  <c:v>33.883299999999998</c:v>
                </c:pt>
                <c:pt idx="1234">
                  <c:v>33.924700000000001</c:v>
                </c:pt>
                <c:pt idx="1235">
                  <c:v>33.9664</c:v>
                </c:pt>
                <c:pt idx="1236">
                  <c:v>34.008299999999998</c:v>
                </c:pt>
                <c:pt idx="1237">
                  <c:v>34.050600000000003</c:v>
                </c:pt>
                <c:pt idx="1238">
                  <c:v>34.0931</c:v>
                </c:pt>
                <c:pt idx="1239">
                  <c:v>34.136000000000003</c:v>
                </c:pt>
                <c:pt idx="1240">
                  <c:v>34.179099999999998</c:v>
                </c:pt>
                <c:pt idx="1241">
                  <c:v>34.2224</c:v>
                </c:pt>
                <c:pt idx="1242">
                  <c:v>34.266199999999998</c:v>
                </c:pt>
                <c:pt idx="1243">
                  <c:v>34.309399999999997</c:v>
                </c:pt>
                <c:pt idx="1244">
                  <c:v>34.310200000000002</c:v>
                </c:pt>
                <c:pt idx="1245">
                  <c:v>34.354500000000002</c:v>
                </c:pt>
                <c:pt idx="1246">
                  <c:v>34.399000000000001</c:v>
                </c:pt>
                <c:pt idx="1247">
                  <c:v>34.443899999999999</c:v>
                </c:pt>
                <c:pt idx="1248">
                  <c:v>34.488999999999997</c:v>
                </c:pt>
                <c:pt idx="1249">
                  <c:v>34.534500000000001</c:v>
                </c:pt>
                <c:pt idx="1250">
                  <c:v>34.580100000000002</c:v>
                </c:pt>
                <c:pt idx="1251">
                  <c:v>34.625999999999998</c:v>
                </c:pt>
                <c:pt idx="1252">
                  <c:v>34.672199999999997</c:v>
                </c:pt>
                <c:pt idx="1253">
                  <c:v>34.718699999999998</c:v>
                </c:pt>
                <c:pt idx="1254">
                  <c:v>34.764699999999998</c:v>
                </c:pt>
                <c:pt idx="1255">
                  <c:v>34.765500000000003</c:v>
                </c:pt>
                <c:pt idx="1256">
                  <c:v>34.812600000000003</c:v>
                </c:pt>
                <c:pt idx="1257">
                  <c:v>34.859900000000003</c:v>
                </c:pt>
                <c:pt idx="1258">
                  <c:v>34.907400000000003</c:v>
                </c:pt>
                <c:pt idx="1259">
                  <c:v>34.955100000000002</c:v>
                </c:pt>
                <c:pt idx="1260">
                  <c:v>35.0032</c:v>
                </c:pt>
                <c:pt idx="1261">
                  <c:v>35.051499999999997</c:v>
                </c:pt>
                <c:pt idx="1262">
                  <c:v>35.100200000000001</c:v>
                </c:pt>
                <c:pt idx="1263">
                  <c:v>35.149000000000001</c:v>
                </c:pt>
                <c:pt idx="1264">
                  <c:v>35.1982</c:v>
                </c:pt>
                <c:pt idx="1265">
                  <c:v>35.2468</c:v>
                </c:pt>
                <c:pt idx="1266">
                  <c:v>35.247700000000002</c:v>
                </c:pt>
                <c:pt idx="1267">
                  <c:v>35.297400000000003</c:v>
                </c:pt>
                <c:pt idx="1268">
                  <c:v>35.347299999999997</c:v>
                </c:pt>
                <c:pt idx="1269">
                  <c:v>35.397399999999998</c:v>
                </c:pt>
                <c:pt idx="1270">
                  <c:v>35.447800000000001</c:v>
                </c:pt>
                <c:pt idx="1271">
                  <c:v>35.4985</c:v>
                </c:pt>
                <c:pt idx="1272">
                  <c:v>35.549399999999999</c:v>
                </c:pt>
                <c:pt idx="1273">
                  <c:v>35.600499999999997</c:v>
                </c:pt>
                <c:pt idx="1274">
                  <c:v>35.652000000000001</c:v>
                </c:pt>
                <c:pt idx="1275">
                  <c:v>35.703699999999998</c:v>
                </c:pt>
                <c:pt idx="1276">
                  <c:v>35.754899999999999</c:v>
                </c:pt>
                <c:pt idx="1277">
                  <c:v>35.755800000000001</c:v>
                </c:pt>
                <c:pt idx="1278">
                  <c:v>35.808100000000003</c:v>
                </c:pt>
                <c:pt idx="1279">
                  <c:v>35.860700000000001</c:v>
                </c:pt>
                <c:pt idx="1280">
                  <c:v>35.913400000000003</c:v>
                </c:pt>
                <c:pt idx="1281">
                  <c:v>35.966099999999997</c:v>
                </c:pt>
                <c:pt idx="1282">
                  <c:v>36.019300000000001</c:v>
                </c:pt>
                <c:pt idx="1283">
                  <c:v>36.072600000000001</c:v>
                </c:pt>
                <c:pt idx="1284">
                  <c:v>36.125999999999998</c:v>
                </c:pt>
                <c:pt idx="1285">
                  <c:v>36.180199999999999</c:v>
                </c:pt>
                <c:pt idx="1286">
                  <c:v>36.234699999999997</c:v>
                </c:pt>
                <c:pt idx="1287">
                  <c:v>36.288400000000003</c:v>
                </c:pt>
                <c:pt idx="1288">
                  <c:v>36.289400000000001</c:v>
                </c:pt>
                <c:pt idx="1289">
                  <c:v>36.344099999999997</c:v>
                </c:pt>
                <c:pt idx="1290">
                  <c:v>36.399000000000001</c:v>
                </c:pt>
                <c:pt idx="1291">
                  <c:v>36.454000000000001</c:v>
                </c:pt>
                <c:pt idx="1292">
                  <c:v>36.509099999999997</c:v>
                </c:pt>
                <c:pt idx="1293">
                  <c:v>36.564399999999999</c:v>
                </c:pt>
                <c:pt idx="1294">
                  <c:v>36.6203</c:v>
                </c:pt>
                <c:pt idx="1295">
                  <c:v>36.677500000000002</c:v>
                </c:pt>
                <c:pt idx="1296">
                  <c:v>36.734699999999997</c:v>
                </c:pt>
                <c:pt idx="1297">
                  <c:v>36.791800000000002</c:v>
                </c:pt>
                <c:pt idx="1298">
                  <c:v>36.847999999999999</c:v>
                </c:pt>
                <c:pt idx="1299">
                  <c:v>36.848999999999997</c:v>
                </c:pt>
                <c:pt idx="1300">
                  <c:v>36.906300000000002</c:v>
                </c:pt>
                <c:pt idx="1301">
                  <c:v>36.963700000000003</c:v>
                </c:pt>
                <c:pt idx="1302">
                  <c:v>37.0214</c:v>
                </c:pt>
                <c:pt idx="1303">
                  <c:v>37.078899999999997</c:v>
                </c:pt>
                <c:pt idx="1304">
                  <c:v>37.136400000000002</c:v>
                </c:pt>
                <c:pt idx="1305">
                  <c:v>37.196800000000003</c:v>
                </c:pt>
                <c:pt idx="1306">
                  <c:v>37.257100000000001</c:v>
                </c:pt>
                <c:pt idx="1307">
                  <c:v>37.317599999999999</c:v>
                </c:pt>
                <c:pt idx="1308">
                  <c:v>37.377800000000001</c:v>
                </c:pt>
                <c:pt idx="1309">
                  <c:v>37.436799999999998</c:v>
                </c:pt>
                <c:pt idx="1310">
                  <c:v>37.437899999999999</c:v>
                </c:pt>
                <c:pt idx="1311">
                  <c:v>37.497900000000001</c:v>
                </c:pt>
                <c:pt idx="1312">
                  <c:v>37.558100000000003</c:v>
                </c:pt>
                <c:pt idx="1313">
                  <c:v>37.618099999999998</c:v>
                </c:pt>
                <c:pt idx="1314">
                  <c:v>37.681399999999996</c:v>
                </c:pt>
                <c:pt idx="1315">
                  <c:v>37.745600000000003</c:v>
                </c:pt>
                <c:pt idx="1316">
                  <c:v>37.809800000000003</c:v>
                </c:pt>
                <c:pt idx="1317">
                  <c:v>37.874000000000002</c:v>
                </c:pt>
                <c:pt idx="1318">
                  <c:v>37.938299999999998</c:v>
                </c:pt>
                <c:pt idx="1319">
                  <c:v>38.002499999999998</c:v>
                </c:pt>
                <c:pt idx="1320">
                  <c:v>38.065600000000003</c:v>
                </c:pt>
                <c:pt idx="1321">
                  <c:v>38.066699999999997</c:v>
                </c:pt>
                <c:pt idx="1322">
                  <c:v>38.131</c:v>
                </c:pt>
                <c:pt idx="1323">
                  <c:v>38.197000000000003</c:v>
                </c:pt>
                <c:pt idx="1324">
                  <c:v>38.2652</c:v>
                </c:pt>
                <c:pt idx="1325">
                  <c:v>38.333300000000001</c:v>
                </c:pt>
                <c:pt idx="1326">
                  <c:v>38.401499999999999</c:v>
                </c:pt>
                <c:pt idx="1327">
                  <c:v>38.4696</c:v>
                </c:pt>
                <c:pt idx="1328">
                  <c:v>38.537799999999997</c:v>
                </c:pt>
                <c:pt idx="1329">
                  <c:v>38.605899999999998</c:v>
                </c:pt>
                <c:pt idx="1330">
                  <c:v>38.673999999999999</c:v>
                </c:pt>
                <c:pt idx="1331">
                  <c:v>38.740900000000003</c:v>
                </c:pt>
                <c:pt idx="1332">
                  <c:v>38.742100000000001</c:v>
                </c:pt>
                <c:pt idx="1333">
                  <c:v>38.810299999999998</c:v>
                </c:pt>
                <c:pt idx="1334">
                  <c:v>38.878399999999999</c:v>
                </c:pt>
                <c:pt idx="1335">
                  <c:v>38.9465</c:v>
                </c:pt>
                <c:pt idx="1336">
                  <c:v>39.014600000000002</c:v>
                </c:pt>
                <c:pt idx="1337">
                  <c:v>39.082799999999999</c:v>
                </c:pt>
                <c:pt idx="1338">
                  <c:v>39.1509</c:v>
                </c:pt>
                <c:pt idx="1339">
                  <c:v>39.219000000000001</c:v>
                </c:pt>
                <c:pt idx="1340">
                  <c:v>39.287100000000002</c:v>
                </c:pt>
                <c:pt idx="1341">
                  <c:v>39.355200000000004</c:v>
                </c:pt>
                <c:pt idx="1342">
                  <c:v>39.4221</c:v>
                </c:pt>
                <c:pt idx="1343">
                  <c:v>39.423299999999998</c:v>
                </c:pt>
                <c:pt idx="1344">
                  <c:v>39.491399999999999</c:v>
                </c:pt>
                <c:pt idx="1345">
                  <c:v>39.5595</c:v>
                </c:pt>
                <c:pt idx="1346">
                  <c:v>39.627600000000001</c:v>
                </c:pt>
                <c:pt idx="1347">
                  <c:v>39.695700000000002</c:v>
                </c:pt>
                <c:pt idx="1348">
                  <c:v>39.763800000000003</c:v>
                </c:pt>
                <c:pt idx="1349">
                  <c:v>39.831800000000001</c:v>
                </c:pt>
                <c:pt idx="1350">
                  <c:v>39.899900000000002</c:v>
                </c:pt>
                <c:pt idx="1351">
                  <c:v>39.968000000000004</c:v>
                </c:pt>
                <c:pt idx="1352">
                  <c:v>40.036099999999998</c:v>
                </c:pt>
                <c:pt idx="1353">
                  <c:v>40.102899999999998</c:v>
                </c:pt>
                <c:pt idx="1354">
                  <c:v>40.104100000000003</c:v>
                </c:pt>
                <c:pt idx="1355">
                  <c:v>40.172199999999997</c:v>
                </c:pt>
                <c:pt idx="1356">
                  <c:v>40.240299999999998</c:v>
                </c:pt>
                <c:pt idx="1357">
                  <c:v>40.308300000000003</c:v>
                </c:pt>
                <c:pt idx="1358">
                  <c:v>40.376399999999997</c:v>
                </c:pt>
                <c:pt idx="1359">
                  <c:v>40.444400000000002</c:v>
                </c:pt>
                <c:pt idx="1360">
                  <c:v>40.512500000000003</c:v>
                </c:pt>
                <c:pt idx="1361">
                  <c:v>40.580500000000001</c:v>
                </c:pt>
                <c:pt idx="1362">
                  <c:v>40.648499999999999</c:v>
                </c:pt>
                <c:pt idx="1363">
                  <c:v>40.7166</c:v>
                </c:pt>
                <c:pt idx="1364">
                  <c:v>40.7834</c:v>
                </c:pt>
                <c:pt idx="1365">
                  <c:v>40.784599999999998</c:v>
                </c:pt>
                <c:pt idx="1366">
                  <c:v>40.852600000000002</c:v>
                </c:pt>
                <c:pt idx="1367">
                  <c:v>40.9206</c:v>
                </c:pt>
                <c:pt idx="1368">
                  <c:v>40.988599999999998</c:v>
                </c:pt>
                <c:pt idx="1369">
                  <c:v>41.056600000000003</c:v>
                </c:pt>
                <c:pt idx="1370">
                  <c:v>41.124699999999997</c:v>
                </c:pt>
                <c:pt idx="1371">
                  <c:v>41.192700000000002</c:v>
                </c:pt>
                <c:pt idx="1372">
                  <c:v>41.26</c:v>
                </c:pt>
                <c:pt idx="1373">
                  <c:v>41.323700000000002</c:v>
                </c:pt>
                <c:pt idx="1374">
                  <c:v>41.387500000000003</c:v>
                </c:pt>
                <c:pt idx="1375">
                  <c:v>41.450200000000002</c:v>
                </c:pt>
                <c:pt idx="1376">
                  <c:v>41.451300000000003</c:v>
                </c:pt>
                <c:pt idx="1377">
                  <c:v>41.523600000000002</c:v>
                </c:pt>
                <c:pt idx="1378">
                  <c:v>41.595799999999997</c:v>
                </c:pt>
                <c:pt idx="1379">
                  <c:v>41.668100000000003</c:v>
                </c:pt>
                <c:pt idx="1380">
                  <c:v>41.740400000000001</c:v>
                </c:pt>
                <c:pt idx="1381">
                  <c:v>41.812600000000003</c:v>
                </c:pt>
                <c:pt idx="1382">
                  <c:v>41.884900000000002</c:v>
                </c:pt>
                <c:pt idx="1383">
                  <c:v>41.953800000000001</c:v>
                </c:pt>
                <c:pt idx="1384">
                  <c:v>42.021799999999999</c:v>
                </c:pt>
                <c:pt idx="1385">
                  <c:v>42.089799999999997</c:v>
                </c:pt>
                <c:pt idx="1386">
                  <c:v>42.156700000000001</c:v>
                </c:pt>
                <c:pt idx="1387">
                  <c:v>42.157899999999998</c:v>
                </c:pt>
                <c:pt idx="1388">
                  <c:v>42.225900000000003</c:v>
                </c:pt>
                <c:pt idx="1389">
                  <c:v>42.293900000000001</c:v>
                </c:pt>
                <c:pt idx="1390">
                  <c:v>42.361899999999999</c:v>
                </c:pt>
                <c:pt idx="1391">
                  <c:v>42.429900000000004</c:v>
                </c:pt>
                <c:pt idx="1392">
                  <c:v>42.497900000000001</c:v>
                </c:pt>
                <c:pt idx="1393">
                  <c:v>42.565899999999999</c:v>
                </c:pt>
                <c:pt idx="1394">
                  <c:v>42.633899999999997</c:v>
                </c:pt>
                <c:pt idx="1395">
                  <c:v>42.701900000000002</c:v>
                </c:pt>
                <c:pt idx="1396">
                  <c:v>42.768999999999998</c:v>
                </c:pt>
                <c:pt idx="1397">
                  <c:v>42.8399</c:v>
                </c:pt>
                <c:pt idx="1398">
                  <c:v>42.841200000000001</c:v>
                </c:pt>
                <c:pt idx="1399">
                  <c:v>42.913499999999999</c:v>
                </c:pt>
                <c:pt idx="1400">
                  <c:v>42.985700000000001</c:v>
                </c:pt>
                <c:pt idx="1401">
                  <c:v>43.058</c:v>
                </c:pt>
                <c:pt idx="1402">
                  <c:v>43.130200000000002</c:v>
                </c:pt>
                <c:pt idx="1403">
                  <c:v>43.202399999999997</c:v>
                </c:pt>
                <c:pt idx="1404">
                  <c:v>43.270400000000002</c:v>
                </c:pt>
                <c:pt idx="1405">
                  <c:v>43.3384</c:v>
                </c:pt>
                <c:pt idx="1406">
                  <c:v>43.406399999999998</c:v>
                </c:pt>
                <c:pt idx="1407">
                  <c:v>43.474299999999999</c:v>
                </c:pt>
                <c:pt idx="1408">
                  <c:v>43.5411</c:v>
                </c:pt>
                <c:pt idx="1409">
                  <c:v>43.542299999999997</c:v>
                </c:pt>
                <c:pt idx="1410">
                  <c:v>43.610300000000002</c:v>
                </c:pt>
                <c:pt idx="1411">
                  <c:v>43.6783</c:v>
                </c:pt>
                <c:pt idx="1412">
                  <c:v>43.743899999999996</c:v>
                </c:pt>
                <c:pt idx="1413">
                  <c:v>43.807699999999997</c:v>
                </c:pt>
                <c:pt idx="1414">
                  <c:v>43.871400000000001</c:v>
                </c:pt>
                <c:pt idx="1415">
                  <c:v>43.943899999999999</c:v>
                </c:pt>
                <c:pt idx="1416">
                  <c:v>44.016100000000002</c:v>
                </c:pt>
                <c:pt idx="1417">
                  <c:v>44.088200000000001</c:v>
                </c:pt>
                <c:pt idx="1418">
                  <c:v>44.160400000000003</c:v>
                </c:pt>
                <c:pt idx="1419">
                  <c:v>44.231299999999997</c:v>
                </c:pt>
                <c:pt idx="1420">
                  <c:v>44.232599999999998</c:v>
                </c:pt>
                <c:pt idx="1421">
                  <c:v>44.3048</c:v>
                </c:pt>
                <c:pt idx="1422">
                  <c:v>44.376899999999999</c:v>
                </c:pt>
                <c:pt idx="1423">
                  <c:v>44.449100000000001</c:v>
                </c:pt>
                <c:pt idx="1424">
                  <c:v>44.5197</c:v>
                </c:pt>
                <c:pt idx="1425">
                  <c:v>44.587600000000002</c:v>
                </c:pt>
                <c:pt idx="1426">
                  <c:v>44.655500000000004</c:v>
                </c:pt>
                <c:pt idx="1427">
                  <c:v>44.723399999999998</c:v>
                </c:pt>
                <c:pt idx="1428">
                  <c:v>44.791400000000003</c:v>
                </c:pt>
                <c:pt idx="1429">
                  <c:v>44.859299999999998</c:v>
                </c:pt>
                <c:pt idx="1430">
                  <c:v>44.9221</c:v>
                </c:pt>
                <c:pt idx="1431">
                  <c:v>44.923299999999998</c:v>
                </c:pt>
                <c:pt idx="1432">
                  <c:v>44.986899999999999</c:v>
                </c:pt>
                <c:pt idx="1433">
                  <c:v>45.050600000000003</c:v>
                </c:pt>
                <c:pt idx="1434">
                  <c:v>45.1143</c:v>
                </c:pt>
                <c:pt idx="1435">
                  <c:v>45.177999999999997</c:v>
                </c:pt>
                <c:pt idx="1436">
                  <c:v>45.238100000000003</c:v>
                </c:pt>
                <c:pt idx="1437">
                  <c:v>45.297600000000003</c:v>
                </c:pt>
                <c:pt idx="1438">
                  <c:v>45.356999999999999</c:v>
                </c:pt>
                <c:pt idx="1439">
                  <c:v>45.416400000000003</c:v>
                </c:pt>
                <c:pt idx="1440">
                  <c:v>45.473799999999997</c:v>
                </c:pt>
                <c:pt idx="1441">
                  <c:v>45.527999999999999</c:v>
                </c:pt>
                <c:pt idx="1442">
                  <c:v>45.529000000000003</c:v>
                </c:pt>
                <c:pt idx="1443">
                  <c:v>45.584200000000003</c:v>
                </c:pt>
                <c:pt idx="1444">
                  <c:v>45.639400000000002</c:v>
                </c:pt>
                <c:pt idx="1445">
                  <c:v>45.694000000000003</c:v>
                </c:pt>
                <c:pt idx="1446">
                  <c:v>45.7485</c:v>
                </c:pt>
                <c:pt idx="1447">
                  <c:v>45.812199999999997</c:v>
                </c:pt>
                <c:pt idx="1448">
                  <c:v>45.875799999999998</c:v>
                </c:pt>
                <c:pt idx="1449">
                  <c:v>45.939500000000002</c:v>
                </c:pt>
                <c:pt idx="1450">
                  <c:v>46.0032</c:v>
                </c:pt>
                <c:pt idx="1451">
                  <c:v>46.063499999999998</c:v>
                </c:pt>
                <c:pt idx="1452">
                  <c:v>46.1218</c:v>
                </c:pt>
                <c:pt idx="1453">
                  <c:v>46.122900000000001</c:v>
                </c:pt>
                <c:pt idx="1454">
                  <c:v>46.186199999999999</c:v>
                </c:pt>
                <c:pt idx="1455">
                  <c:v>46.254100000000001</c:v>
                </c:pt>
                <c:pt idx="1456">
                  <c:v>46.322000000000003</c:v>
                </c:pt>
                <c:pt idx="1457">
                  <c:v>46.389899999999997</c:v>
                </c:pt>
                <c:pt idx="1458">
                  <c:v>46.457799999999999</c:v>
                </c:pt>
                <c:pt idx="1459">
                  <c:v>46.523099999999999</c:v>
                </c:pt>
                <c:pt idx="1460">
                  <c:v>46.586799999999997</c:v>
                </c:pt>
                <c:pt idx="1461">
                  <c:v>46.650500000000001</c:v>
                </c:pt>
                <c:pt idx="1462">
                  <c:v>46.714100000000002</c:v>
                </c:pt>
                <c:pt idx="1463">
                  <c:v>46.7761</c:v>
                </c:pt>
                <c:pt idx="1464">
                  <c:v>46.777200000000001</c:v>
                </c:pt>
                <c:pt idx="1465">
                  <c:v>46.836599999999997</c:v>
                </c:pt>
                <c:pt idx="1466">
                  <c:v>46.896099999999997</c:v>
                </c:pt>
                <c:pt idx="1467">
                  <c:v>46.955500000000001</c:v>
                </c:pt>
                <c:pt idx="1468">
                  <c:v>47.014899999999997</c:v>
                </c:pt>
                <c:pt idx="1469">
                  <c:v>47.070799999999998</c:v>
                </c:pt>
                <c:pt idx="1470">
                  <c:v>47.136000000000003</c:v>
                </c:pt>
                <c:pt idx="1471">
                  <c:v>47.203899999999997</c:v>
                </c:pt>
                <c:pt idx="1472">
                  <c:v>47.271900000000002</c:v>
                </c:pt>
                <c:pt idx="1473">
                  <c:v>47.339799999999997</c:v>
                </c:pt>
                <c:pt idx="1474">
                  <c:v>47.406500000000001</c:v>
                </c:pt>
                <c:pt idx="1475">
                  <c:v>47.407699999999998</c:v>
                </c:pt>
                <c:pt idx="1476">
                  <c:v>47.4756</c:v>
                </c:pt>
                <c:pt idx="1477">
                  <c:v>47.540700000000001</c:v>
                </c:pt>
                <c:pt idx="1478">
                  <c:v>47.604399999999998</c:v>
                </c:pt>
                <c:pt idx="1479">
                  <c:v>47.667999999999999</c:v>
                </c:pt>
                <c:pt idx="1480">
                  <c:v>47.731699999999996</c:v>
                </c:pt>
                <c:pt idx="1481">
                  <c:v>47.795400000000001</c:v>
                </c:pt>
                <c:pt idx="1482">
                  <c:v>47.856000000000002</c:v>
                </c:pt>
                <c:pt idx="1483">
                  <c:v>47.915399999999998</c:v>
                </c:pt>
                <c:pt idx="1484">
                  <c:v>47.974800000000002</c:v>
                </c:pt>
                <c:pt idx="1485">
                  <c:v>48.033200000000001</c:v>
                </c:pt>
                <c:pt idx="1486">
                  <c:v>48.034199999999998</c:v>
                </c:pt>
                <c:pt idx="1487">
                  <c:v>48.092799999999997</c:v>
                </c:pt>
                <c:pt idx="1488">
                  <c:v>48.148000000000003</c:v>
                </c:pt>
                <c:pt idx="1489">
                  <c:v>48.203200000000002</c:v>
                </c:pt>
                <c:pt idx="1490">
                  <c:v>48.258400000000002</c:v>
                </c:pt>
                <c:pt idx="1491">
                  <c:v>48.313499999999998</c:v>
                </c:pt>
                <c:pt idx="1492">
                  <c:v>48.365299999999998</c:v>
                </c:pt>
                <c:pt idx="1493">
                  <c:v>48.4163</c:v>
                </c:pt>
                <c:pt idx="1494">
                  <c:v>48.467199999999998</c:v>
                </c:pt>
                <c:pt idx="1495">
                  <c:v>48.5182</c:v>
                </c:pt>
                <c:pt idx="1496">
                  <c:v>48.566099999999999</c:v>
                </c:pt>
                <c:pt idx="1497">
                  <c:v>48.566899999999997</c:v>
                </c:pt>
                <c:pt idx="1498">
                  <c:v>48.613599999999998</c:v>
                </c:pt>
                <c:pt idx="1499">
                  <c:v>48.660299999999999</c:v>
                </c:pt>
                <c:pt idx="1500">
                  <c:v>48.707000000000001</c:v>
                </c:pt>
                <c:pt idx="1501">
                  <c:v>48.752699999999997</c:v>
                </c:pt>
                <c:pt idx="1502">
                  <c:v>48.795099999999998</c:v>
                </c:pt>
                <c:pt idx="1503">
                  <c:v>48.837499999999999</c:v>
                </c:pt>
                <c:pt idx="1504">
                  <c:v>48.88</c:v>
                </c:pt>
                <c:pt idx="1505">
                  <c:v>48.922400000000003</c:v>
                </c:pt>
                <c:pt idx="1506">
                  <c:v>48.961199999999998</c:v>
                </c:pt>
                <c:pt idx="1507">
                  <c:v>48.998699999999999</c:v>
                </c:pt>
                <c:pt idx="1508">
                  <c:v>48.999400000000001</c:v>
                </c:pt>
                <c:pt idx="1509">
                  <c:v>49.037599999999998</c:v>
                </c:pt>
                <c:pt idx="1510">
                  <c:v>49.075800000000001</c:v>
                </c:pt>
                <c:pt idx="1511">
                  <c:v>49.112200000000001</c:v>
                </c:pt>
                <c:pt idx="1512">
                  <c:v>49.1462</c:v>
                </c:pt>
                <c:pt idx="1513">
                  <c:v>49.180100000000003</c:v>
                </c:pt>
                <c:pt idx="1514">
                  <c:v>49.214100000000002</c:v>
                </c:pt>
                <c:pt idx="1515">
                  <c:v>49.248100000000001</c:v>
                </c:pt>
                <c:pt idx="1516">
                  <c:v>49.279400000000003</c:v>
                </c:pt>
                <c:pt idx="1517">
                  <c:v>49.309100000000001</c:v>
                </c:pt>
                <c:pt idx="1518">
                  <c:v>49.338299999999997</c:v>
                </c:pt>
                <c:pt idx="1519">
                  <c:v>49.338799999999999</c:v>
                </c:pt>
                <c:pt idx="1520">
                  <c:v>49.368499999999997</c:v>
                </c:pt>
                <c:pt idx="1521">
                  <c:v>49.398200000000003</c:v>
                </c:pt>
                <c:pt idx="1522">
                  <c:v>49.4251</c:v>
                </c:pt>
                <c:pt idx="1523">
                  <c:v>49.450499999999998</c:v>
                </c:pt>
                <c:pt idx="1524">
                  <c:v>49.475900000000003</c:v>
                </c:pt>
                <c:pt idx="1525">
                  <c:v>49.501399999999997</c:v>
                </c:pt>
                <c:pt idx="1526">
                  <c:v>49.526800000000001</c:v>
                </c:pt>
                <c:pt idx="1527">
                  <c:v>49.552300000000002</c:v>
                </c:pt>
                <c:pt idx="1528">
                  <c:v>49.574399999999997</c:v>
                </c:pt>
                <c:pt idx="1529">
                  <c:v>49.595199999999998</c:v>
                </c:pt>
                <c:pt idx="1530">
                  <c:v>49.595599999999997</c:v>
                </c:pt>
                <c:pt idx="1531">
                  <c:v>49.616799999999998</c:v>
                </c:pt>
                <c:pt idx="1532">
                  <c:v>49.637999999999998</c:v>
                </c:pt>
                <c:pt idx="1533">
                  <c:v>49.659199999999998</c:v>
                </c:pt>
                <c:pt idx="1534">
                  <c:v>49.680399999999999</c:v>
                </c:pt>
                <c:pt idx="1535">
                  <c:v>49.701000000000001</c:v>
                </c:pt>
                <c:pt idx="1536">
                  <c:v>49.718000000000004</c:v>
                </c:pt>
                <c:pt idx="1537">
                  <c:v>49.734900000000003</c:v>
                </c:pt>
                <c:pt idx="1538">
                  <c:v>49.751899999999999</c:v>
                </c:pt>
                <c:pt idx="1539">
                  <c:v>49.768900000000002</c:v>
                </c:pt>
                <c:pt idx="1540">
                  <c:v>49.785499999999999</c:v>
                </c:pt>
                <c:pt idx="1541">
                  <c:v>49.785800000000002</c:v>
                </c:pt>
                <c:pt idx="1542">
                  <c:v>49.802799999999998</c:v>
                </c:pt>
                <c:pt idx="1543">
                  <c:v>49.819699999999997</c:v>
                </c:pt>
                <c:pt idx="1544">
                  <c:v>49.8367</c:v>
                </c:pt>
                <c:pt idx="1545">
                  <c:v>49.853700000000003</c:v>
                </c:pt>
                <c:pt idx="1546">
                  <c:v>49.870600000000003</c:v>
                </c:pt>
                <c:pt idx="1547">
                  <c:v>49.887500000000003</c:v>
                </c:pt>
                <c:pt idx="1548">
                  <c:v>49.900199999999998</c:v>
                </c:pt>
                <c:pt idx="1549">
                  <c:v>49.9129</c:v>
                </c:pt>
                <c:pt idx="1550">
                  <c:v>49.925600000000003</c:v>
                </c:pt>
                <c:pt idx="1551">
                  <c:v>49.938099999999999</c:v>
                </c:pt>
                <c:pt idx="1552">
                  <c:v>49.938400000000001</c:v>
                </c:pt>
                <c:pt idx="1553">
                  <c:v>49.951099999999997</c:v>
                </c:pt>
                <c:pt idx="1554">
                  <c:v>49.963799999999999</c:v>
                </c:pt>
                <c:pt idx="1555">
                  <c:v>49.976599999999998</c:v>
                </c:pt>
                <c:pt idx="1556">
                  <c:v>49.9893</c:v>
                </c:pt>
                <c:pt idx="1557">
                  <c:v>50.002000000000002</c:v>
                </c:pt>
                <c:pt idx="1558">
                  <c:v>50.014699999999998</c:v>
                </c:pt>
                <c:pt idx="1559">
                  <c:v>50.028599999999997</c:v>
                </c:pt>
                <c:pt idx="1560">
                  <c:v>50.043100000000003</c:v>
                </c:pt>
                <c:pt idx="1561">
                  <c:v>50.057699999999997</c:v>
                </c:pt>
                <c:pt idx="1562">
                  <c:v>50.072099999999999</c:v>
                </c:pt>
                <c:pt idx="1563">
                  <c:v>50.072299999999998</c:v>
                </c:pt>
                <c:pt idx="1564">
                  <c:v>50.087000000000003</c:v>
                </c:pt>
                <c:pt idx="1565">
                  <c:v>50.101599999999998</c:v>
                </c:pt>
                <c:pt idx="1566">
                  <c:v>50.116100000000003</c:v>
                </c:pt>
                <c:pt idx="1567">
                  <c:v>50.130800000000001</c:v>
                </c:pt>
                <c:pt idx="1568">
                  <c:v>50.145400000000002</c:v>
                </c:pt>
                <c:pt idx="1569">
                  <c:v>50.16</c:v>
                </c:pt>
                <c:pt idx="1570">
                  <c:v>50.174599999999998</c:v>
                </c:pt>
                <c:pt idx="1571">
                  <c:v>50.1892</c:v>
                </c:pt>
                <c:pt idx="1572">
                  <c:v>50.203800000000001</c:v>
                </c:pt>
                <c:pt idx="1573">
                  <c:v>50.2181</c:v>
                </c:pt>
                <c:pt idx="1574">
                  <c:v>50.218299999999999</c:v>
                </c:pt>
                <c:pt idx="1575">
                  <c:v>50.232900000000001</c:v>
                </c:pt>
                <c:pt idx="1576">
                  <c:v>50.247500000000002</c:v>
                </c:pt>
                <c:pt idx="1577">
                  <c:v>50.262099999999997</c:v>
                </c:pt>
                <c:pt idx="1578">
                  <c:v>50.277200000000001</c:v>
                </c:pt>
                <c:pt idx="1579">
                  <c:v>50.2941</c:v>
                </c:pt>
                <c:pt idx="1580">
                  <c:v>50.311100000000003</c:v>
                </c:pt>
                <c:pt idx="1581">
                  <c:v>50.328000000000003</c:v>
                </c:pt>
                <c:pt idx="1582">
                  <c:v>50.344999999999999</c:v>
                </c:pt>
                <c:pt idx="1583">
                  <c:v>50.362000000000002</c:v>
                </c:pt>
                <c:pt idx="1584">
                  <c:v>50.378599999999999</c:v>
                </c:pt>
                <c:pt idx="1585">
                  <c:v>50.378900000000002</c:v>
                </c:pt>
                <c:pt idx="1586">
                  <c:v>50.395899999999997</c:v>
                </c:pt>
                <c:pt idx="1587">
                  <c:v>50.412799999999997</c:v>
                </c:pt>
                <c:pt idx="1588">
                  <c:v>50.4298</c:v>
                </c:pt>
                <c:pt idx="1589">
                  <c:v>50.446800000000003</c:v>
                </c:pt>
                <c:pt idx="1590">
                  <c:v>50.463700000000003</c:v>
                </c:pt>
                <c:pt idx="1591">
                  <c:v>50.480699999999999</c:v>
                </c:pt>
                <c:pt idx="1592">
                  <c:v>50.497700000000002</c:v>
                </c:pt>
                <c:pt idx="1593">
                  <c:v>50.514600000000002</c:v>
                </c:pt>
                <c:pt idx="1594">
                  <c:v>50.531599999999997</c:v>
                </c:pt>
                <c:pt idx="1595">
                  <c:v>50.548200000000001</c:v>
                </c:pt>
                <c:pt idx="1596">
                  <c:v>50.548499999999997</c:v>
                </c:pt>
                <c:pt idx="1597">
                  <c:v>50.5655</c:v>
                </c:pt>
                <c:pt idx="1598">
                  <c:v>50.582500000000003</c:v>
                </c:pt>
                <c:pt idx="1599">
                  <c:v>50.599400000000003</c:v>
                </c:pt>
                <c:pt idx="1600">
                  <c:v>50.616399999999999</c:v>
                </c:pt>
                <c:pt idx="1601">
                  <c:v>50.633299999999998</c:v>
                </c:pt>
                <c:pt idx="1602">
                  <c:v>50.650300000000001</c:v>
                </c:pt>
                <c:pt idx="1603">
                  <c:v>50.667299999999997</c:v>
                </c:pt>
                <c:pt idx="1604">
                  <c:v>50.684199999999997</c:v>
                </c:pt>
                <c:pt idx="1605">
                  <c:v>50.7012</c:v>
                </c:pt>
                <c:pt idx="1606">
                  <c:v>50.717799999999997</c:v>
                </c:pt>
                <c:pt idx="1607">
                  <c:v>50.718200000000003</c:v>
                </c:pt>
                <c:pt idx="1608">
                  <c:v>50.735100000000003</c:v>
                </c:pt>
                <c:pt idx="1609">
                  <c:v>50.752099999999999</c:v>
                </c:pt>
                <c:pt idx="1610">
                  <c:v>50.768999999999998</c:v>
                </c:pt>
                <c:pt idx="1611">
                  <c:v>50.786000000000001</c:v>
                </c:pt>
                <c:pt idx="1612">
                  <c:v>50.802999999999997</c:v>
                </c:pt>
                <c:pt idx="1613">
                  <c:v>50.819899999999997</c:v>
                </c:pt>
                <c:pt idx="1614">
                  <c:v>50.8369</c:v>
                </c:pt>
                <c:pt idx="1615">
                  <c:v>50.8538</c:v>
                </c:pt>
                <c:pt idx="1616">
                  <c:v>50.870800000000003</c:v>
                </c:pt>
                <c:pt idx="1617">
                  <c:v>50.887500000000003</c:v>
                </c:pt>
                <c:pt idx="1618">
                  <c:v>50.887799999999999</c:v>
                </c:pt>
                <c:pt idx="1619">
                  <c:v>50.904699999999998</c:v>
                </c:pt>
                <c:pt idx="1620">
                  <c:v>50.921700000000001</c:v>
                </c:pt>
                <c:pt idx="1621">
                  <c:v>50.938600000000001</c:v>
                </c:pt>
                <c:pt idx="1622">
                  <c:v>50.955599999999997</c:v>
                </c:pt>
                <c:pt idx="1623">
                  <c:v>50.9726</c:v>
                </c:pt>
                <c:pt idx="1624">
                  <c:v>50.9895</c:v>
                </c:pt>
                <c:pt idx="1625">
                  <c:v>51.006500000000003</c:v>
                </c:pt>
                <c:pt idx="1626">
                  <c:v>51.023499999999999</c:v>
                </c:pt>
                <c:pt idx="1627">
                  <c:v>51.040399999999998</c:v>
                </c:pt>
                <c:pt idx="1628">
                  <c:v>51.057099999999998</c:v>
                </c:pt>
                <c:pt idx="1629">
                  <c:v>51.057400000000001</c:v>
                </c:pt>
                <c:pt idx="1630">
                  <c:v>51.074300000000001</c:v>
                </c:pt>
                <c:pt idx="1631">
                  <c:v>51.091299999999997</c:v>
                </c:pt>
                <c:pt idx="1632">
                  <c:v>51.1083</c:v>
                </c:pt>
                <c:pt idx="1633">
                  <c:v>51.1252</c:v>
                </c:pt>
                <c:pt idx="1634">
                  <c:v>51.142200000000003</c:v>
                </c:pt>
                <c:pt idx="1635">
                  <c:v>51.159100000000002</c:v>
                </c:pt>
                <c:pt idx="1636">
                  <c:v>51.176099999999998</c:v>
                </c:pt>
                <c:pt idx="1637">
                  <c:v>51.193100000000001</c:v>
                </c:pt>
                <c:pt idx="1638">
                  <c:v>51.21</c:v>
                </c:pt>
                <c:pt idx="1639">
                  <c:v>51.227200000000003</c:v>
                </c:pt>
                <c:pt idx="1640">
                  <c:v>51.227600000000002</c:v>
                </c:pt>
                <c:pt idx="1641">
                  <c:v>51.245699999999999</c:v>
                </c:pt>
                <c:pt idx="1642">
                  <c:v>51.2639</c:v>
                </c:pt>
                <c:pt idx="1643">
                  <c:v>51.281999999999996</c:v>
                </c:pt>
                <c:pt idx="1644">
                  <c:v>51.300199999999997</c:v>
                </c:pt>
                <c:pt idx="1645">
                  <c:v>51.318399999999997</c:v>
                </c:pt>
                <c:pt idx="1646">
                  <c:v>51.336599999999997</c:v>
                </c:pt>
                <c:pt idx="1647">
                  <c:v>51.354700000000001</c:v>
                </c:pt>
                <c:pt idx="1648">
                  <c:v>51.372900000000001</c:v>
                </c:pt>
                <c:pt idx="1649">
                  <c:v>51.390999999999998</c:v>
                </c:pt>
                <c:pt idx="1650">
                  <c:v>51.408900000000003</c:v>
                </c:pt>
                <c:pt idx="1651">
                  <c:v>51.409199999999998</c:v>
                </c:pt>
                <c:pt idx="1652">
                  <c:v>51.427300000000002</c:v>
                </c:pt>
                <c:pt idx="1653">
                  <c:v>51.445500000000003</c:v>
                </c:pt>
                <c:pt idx="1654">
                  <c:v>51.465499999999999</c:v>
                </c:pt>
                <c:pt idx="1655">
                  <c:v>51.486699999999999</c:v>
                </c:pt>
                <c:pt idx="1656">
                  <c:v>51.507899999999999</c:v>
                </c:pt>
                <c:pt idx="1657">
                  <c:v>51.5291</c:v>
                </c:pt>
                <c:pt idx="1658">
                  <c:v>51.5503</c:v>
                </c:pt>
                <c:pt idx="1659">
                  <c:v>51.5715</c:v>
                </c:pt>
                <c:pt idx="1660">
                  <c:v>51.592700000000001</c:v>
                </c:pt>
                <c:pt idx="1661">
                  <c:v>51.613500000000002</c:v>
                </c:pt>
                <c:pt idx="1662">
                  <c:v>51.613900000000001</c:v>
                </c:pt>
                <c:pt idx="1663">
                  <c:v>51.635100000000001</c:v>
                </c:pt>
                <c:pt idx="1664">
                  <c:v>51.656300000000002</c:v>
                </c:pt>
                <c:pt idx="1665">
                  <c:v>51.677500000000002</c:v>
                </c:pt>
                <c:pt idx="1666">
                  <c:v>51.698700000000002</c:v>
                </c:pt>
                <c:pt idx="1667">
                  <c:v>51.719900000000003</c:v>
                </c:pt>
                <c:pt idx="1668">
                  <c:v>51.741100000000003</c:v>
                </c:pt>
                <c:pt idx="1669">
                  <c:v>51.762300000000003</c:v>
                </c:pt>
                <c:pt idx="1670">
                  <c:v>51.783499999999997</c:v>
                </c:pt>
                <c:pt idx="1671">
                  <c:v>51.804699999999997</c:v>
                </c:pt>
                <c:pt idx="1672">
                  <c:v>51.825600000000001</c:v>
                </c:pt>
                <c:pt idx="1673">
                  <c:v>51.825899999999997</c:v>
                </c:pt>
                <c:pt idx="1674">
                  <c:v>51.847099999999998</c:v>
                </c:pt>
                <c:pt idx="1675">
                  <c:v>51.868299999999998</c:v>
                </c:pt>
                <c:pt idx="1676">
                  <c:v>51.889499999999998</c:v>
                </c:pt>
                <c:pt idx="1677">
                  <c:v>51.910800000000002</c:v>
                </c:pt>
                <c:pt idx="1678">
                  <c:v>51.932000000000002</c:v>
                </c:pt>
                <c:pt idx="1679">
                  <c:v>51.953200000000002</c:v>
                </c:pt>
                <c:pt idx="1680">
                  <c:v>51.974400000000003</c:v>
                </c:pt>
                <c:pt idx="1681">
                  <c:v>51.995600000000003</c:v>
                </c:pt>
                <c:pt idx="1682">
                  <c:v>52.016800000000003</c:v>
                </c:pt>
                <c:pt idx="1683">
                  <c:v>52.037599999999998</c:v>
                </c:pt>
                <c:pt idx="1684">
                  <c:v>52.037999999999997</c:v>
                </c:pt>
                <c:pt idx="1685">
                  <c:v>52.059199999999997</c:v>
                </c:pt>
                <c:pt idx="1686">
                  <c:v>52.080399999999997</c:v>
                </c:pt>
                <c:pt idx="1687">
                  <c:v>52.101599999999998</c:v>
                </c:pt>
                <c:pt idx="1688">
                  <c:v>52.122799999999998</c:v>
                </c:pt>
                <c:pt idx="1689">
                  <c:v>52.143999999999998</c:v>
                </c:pt>
                <c:pt idx="1690">
                  <c:v>52.165199999999999</c:v>
                </c:pt>
                <c:pt idx="1691">
                  <c:v>52.186399999999999</c:v>
                </c:pt>
                <c:pt idx="1692">
                  <c:v>52.207599999999999</c:v>
                </c:pt>
                <c:pt idx="1693">
                  <c:v>52.2288</c:v>
                </c:pt>
                <c:pt idx="1694">
                  <c:v>52.249600000000001</c:v>
                </c:pt>
                <c:pt idx="1695">
                  <c:v>52.25</c:v>
                </c:pt>
                <c:pt idx="1696">
                  <c:v>52.2712</c:v>
                </c:pt>
                <c:pt idx="1697">
                  <c:v>52.292400000000001</c:v>
                </c:pt>
                <c:pt idx="1698">
                  <c:v>52.313600000000001</c:v>
                </c:pt>
                <c:pt idx="1699">
                  <c:v>52.334800000000001</c:v>
                </c:pt>
                <c:pt idx="1700">
                  <c:v>52.356000000000002</c:v>
                </c:pt>
                <c:pt idx="1701">
                  <c:v>52.377200000000002</c:v>
                </c:pt>
                <c:pt idx="1702">
                  <c:v>52.398400000000002</c:v>
                </c:pt>
                <c:pt idx="1703">
                  <c:v>52.419600000000003</c:v>
                </c:pt>
                <c:pt idx="1704">
                  <c:v>52.440800000000003</c:v>
                </c:pt>
                <c:pt idx="1705">
                  <c:v>52.461599999999997</c:v>
                </c:pt>
                <c:pt idx="1706">
                  <c:v>52.462000000000003</c:v>
                </c:pt>
                <c:pt idx="1707">
                  <c:v>52.483199999999997</c:v>
                </c:pt>
                <c:pt idx="1708">
                  <c:v>52.504399999999997</c:v>
                </c:pt>
                <c:pt idx="1709">
                  <c:v>52.525599999999997</c:v>
                </c:pt>
                <c:pt idx="1710">
                  <c:v>52.546799999999998</c:v>
                </c:pt>
                <c:pt idx="1711">
                  <c:v>52.567999999999998</c:v>
                </c:pt>
                <c:pt idx="1712">
                  <c:v>52.589199999999998</c:v>
                </c:pt>
                <c:pt idx="1713">
                  <c:v>52.610399999999998</c:v>
                </c:pt>
                <c:pt idx="1714">
                  <c:v>52.631599999999999</c:v>
                </c:pt>
                <c:pt idx="1715">
                  <c:v>52.652799999999999</c:v>
                </c:pt>
                <c:pt idx="1716">
                  <c:v>52.6736</c:v>
                </c:pt>
                <c:pt idx="1717">
                  <c:v>52.673999999999999</c:v>
                </c:pt>
                <c:pt idx="1718">
                  <c:v>52.6952</c:v>
                </c:pt>
                <c:pt idx="1719">
                  <c:v>52.7164</c:v>
                </c:pt>
                <c:pt idx="1720">
                  <c:v>52.7376</c:v>
                </c:pt>
                <c:pt idx="1721">
                  <c:v>52.759700000000002</c:v>
                </c:pt>
                <c:pt idx="1722">
                  <c:v>52.781799999999997</c:v>
                </c:pt>
                <c:pt idx="1723">
                  <c:v>52.803899999999999</c:v>
                </c:pt>
                <c:pt idx="1724">
                  <c:v>52.826000000000001</c:v>
                </c:pt>
                <c:pt idx="1725">
                  <c:v>52.847999999999999</c:v>
                </c:pt>
                <c:pt idx="1726">
                  <c:v>52.869500000000002</c:v>
                </c:pt>
                <c:pt idx="1727">
                  <c:v>52.890300000000003</c:v>
                </c:pt>
                <c:pt idx="1728">
                  <c:v>52.890700000000002</c:v>
                </c:pt>
                <c:pt idx="1729">
                  <c:v>52.911900000000003</c:v>
                </c:pt>
                <c:pt idx="1730">
                  <c:v>52.933100000000003</c:v>
                </c:pt>
                <c:pt idx="1731">
                  <c:v>52.954300000000003</c:v>
                </c:pt>
                <c:pt idx="1732">
                  <c:v>52.975499999999997</c:v>
                </c:pt>
                <c:pt idx="1733">
                  <c:v>52.996699999999997</c:v>
                </c:pt>
                <c:pt idx="1734">
                  <c:v>53.017899999999997</c:v>
                </c:pt>
                <c:pt idx="1735">
                  <c:v>53.039099999999998</c:v>
                </c:pt>
                <c:pt idx="1736">
                  <c:v>53.060299999999998</c:v>
                </c:pt>
                <c:pt idx="1737">
                  <c:v>53.081499999999998</c:v>
                </c:pt>
                <c:pt idx="1738">
                  <c:v>53.102400000000003</c:v>
                </c:pt>
                <c:pt idx="1739">
                  <c:v>53.102699999999999</c:v>
                </c:pt>
                <c:pt idx="1740">
                  <c:v>53.123899999999999</c:v>
                </c:pt>
                <c:pt idx="1741">
                  <c:v>53.145099999999999</c:v>
                </c:pt>
                <c:pt idx="1742">
                  <c:v>53.1663</c:v>
                </c:pt>
                <c:pt idx="1743">
                  <c:v>53.1875</c:v>
                </c:pt>
                <c:pt idx="1744">
                  <c:v>53.2087</c:v>
                </c:pt>
                <c:pt idx="1745">
                  <c:v>53.229900000000001</c:v>
                </c:pt>
                <c:pt idx="1746">
                  <c:v>53.251199999999997</c:v>
                </c:pt>
                <c:pt idx="1747">
                  <c:v>53.272399999999998</c:v>
                </c:pt>
                <c:pt idx="1748">
                  <c:v>53.293599999999998</c:v>
                </c:pt>
                <c:pt idx="1749">
                  <c:v>53.314399999999999</c:v>
                </c:pt>
                <c:pt idx="1750">
                  <c:v>53.314799999999998</c:v>
                </c:pt>
                <c:pt idx="1751">
                  <c:v>53.335999999999999</c:v>
                </c:pt>
                <c:pt idx="1752">
                  <c:v>53.357199999999999</c:v>
                </c:pt>
                <c:pt idx="1753">
                  <c:v>53.378399999999999</c:v>
                </c:pt>
                <c:pt idx="1754">
                  <c:v>53.3996</c:v>
                </c:pt>
                <c:pt idx="1755">
                  <c:v>53.4208</c:v>
                </c:pt>
                <c:pt idx="1756">
                  <c:v>53.442</c:v>
                </c:pt>
                <c:pt idx="1757">
                  <c:v>53.463200000000001</c:v>
                </c:pt>
                <c:pt idx="1758">
                  <c:v>53.483600000000003</c:v>
                </c:pt>
                <c:pt idx="1759">
                  <c:v>53.5032</c:v>
                </c:pt>
                <c:pt idx="1760">
                  <c:v>53.522399999999998</c:v>
                </c:pt>
                <c:pt idx="1761">
                  <c:v>53.522799999999997</c:v>
                </c:pt>
                <c:pt idx="1762">
                  <c:v>53.542299999999997</c:v>
                </c:pt>
                <c:pt idx="1763">
                  <c:v>53.561700000000002</c:v>
                </c:pt>
                <c:pt idx="1764">
                  <c:v>53.581099999999999</c:v>
                </c:pt>
                <c:pt idx="1765">
                  <c:v>53.600499999999997</c:v>
                </c:pt>
                <c:pt idx="1766">
                  <c:v>53.619900000000001</c:v>
                </c:pt>
                <c:pt idx="1767">
                  <c:v>53.639200000000002</c:v>
                </c:pt>
                <c:pt idx="1768">
                  <c:v>53.6586</c:v>
                </c:pt>
                <c:pt idx="1769">
                  <c:v>53.677900000000001</c:v>
                </c:pt>
                <c:pt idx="1770">
                  <c:v>53.697200000000002</c:v>
                </c:pt>
                <c:pt idx="1771">
                  <c:v>53.716099999999997</c:v>
                </c:pt>
                <c:pt idx="1772">
                  <c:v>53.716500000000003</c:v>
                </c:pt>
                <c:pt idx="1773">
                  <c:v>53.735700000000001</c:v>
                </c:pt>
                <c:pt idx="1774">
                  <c:v>53.755000000000003</c:v>
                </c:pt>
                <c:pt idx="1775">
                  <c:v>53.774299999999997</c:v>
                </c:pt>
                <c:pt idx="1776">
                  <c:v>53.793500000000002</c:v>
                </c:pt>
                <c:pt idx="1777">
                  <c:v>53.812800000000003</c:v>
                </c:pt>
                <c:pt idx="1778">
                  <c:v>53.832000000000001</c:v>
                </c:pt>
                <c:pt idx="1779">
                  <c:v>53.851199999999999</c:v>
                </c:pt>
                <c:pt idx="1780">
                  <c:v>53.8705</c:v>
                </c:pt>
                <c:pt idx="1781">
                  <c:v>53.889699999999998</c:v>
                </c:pt>
                <c:pt idx="1782">
                  <c:v>53.908499999999997</c:v>
                </c:pt>
                <c:pt idx="1783">
                  <c:v>53.908900000000003</c:v>
                </c:pt>
                <c:pt idx="1784">
                  <c:v>53.928100000000001</c:v>
                </c:pt>
                <c:pt idx="1785">
                  <c:v>53.947200000000002</c:v>
                </c:pt>
                <c:pt idx="1786">
                  <c:v>53.9664</c:v>
                </c:pt>
                <c:pt idx="1787">
                  <c:v>53.985500000000002</c:v>
                </c:pt>
                <c:pt idx="1788">
                  <c:v>54.004600000000003</c:v>
                </c:pt>
                <c:pt idx="1789">
                  <c:v>54.023000000000003</c:v>
                </c:pt>
                <c:pt idx="1790">
                  <c:v>54.041400000000003</c:v>
                </c:pt>
                <c:pt idx="1791">
                  <c:v>54.059699999999999</c:v>
                </c:pt>
                <c:pt idx="1792">
                  <c:v>54.078099999999999</c:v>
                </c:pt>
                <c:pt idx="1793">
                  <c:v>54.0961</c:v>
                </c:pt>
                <c:pt idx="1794">
                  <c:v>54.096499999999999</c:v>
                </c:pt>
                <c:pt idx="1795">
                  <c:v>54.114800000000002</c:v>
                </c:pt>
                <c:pt idx="1796">
                  <c:v>54.133200000000002</c:v>
                </c:pt>
                <c:pt idx="1797">
                  <c:v>54.151600000000002</c:v>
                </c:pt>
                <c:pt idx="1798">
                  <c:v>54.169899999999998</c:v>
                </c:pt>
                <c:pt idx="1799">
                  <c:v>54.188299999999998</c:v>
                </c:pt>
                <c:pt idx="1800">
                  <c:v>54.206600000000002</c:v>
                </c:pt>
                <c:pt idx="1801">
                  <c:v>54.225000000000001</c:v>
                </c:pt>
                <c:pt idx="1802">
                  <c:v>54.243400000000001</c:v>
                </c:pt>
                <c:pt idx="1803">
                  <c:v>54.261699999999998</c:v>
                </c:pt>
                <c:pt idx="1804">
                  <c:v>54.279800000000002</c:v>
                </c:pt>
                <c:pt idx="1805">
                  <c:v>54.280099999999997</c:v>
                </c:pt>
                <c:pt idx="1806">
                  <c:v>54.298499999999997</c:v>
                </c:pt>
                <c:pt idx="1807">
                  <c:v>54.316899999999997</c:v>
                </c:pt>
                <c:pt idx="1808">
                  <c:v>54.3352</c:v>
                </c:pt>
                <c:pt idx="1809">
                  <c:v>54.3536</c:v>
                </c:pt>
                <c:pt idx="1810">
                  <c:v>54.371899999999997</c:v>
                </c:pt>
                <c:pt idx="1811">
                  <c:v>54.3902</c:v>
                </c:pt>
                <c:pt idx="1812">
                  <c:v>54.408499999999997</c:v>
                </c:pt>
                <c:pt idx="1813">
                  <c:v>54.4268</c:v>
                </c:pt>
                <c:pt idx="1814">
                  <c:v>54.444899999999997</c:v>
                </c:pt>
                <c:pt idx="1815">
                  <c:v>54.462600000000002</c:v>
                </c:pt>
                <c:pt idx="1816">
                  <c:v>54.462899999999998</c:v>
                </c:pt>
                <c:pt idx="1817">
                  <c:v>54.480899999999998</c:v>
                </c:pt>
                <c:pt idx="1818">
                  <c:v>54.498899999999999</c:v>
                </c:pt>
                <c:pt idx="1819">
                  <c:v>54.5169</c:v>
                </c:pt>
                <c:pt idx="1820">
                  <c:v>54.5349</c:v>
                </c:pt>
                <c:pt idx="1821">
                  <c:v>54.552799999999998</c:v>
                </c:pt>
                <c:pt idx="1822">
                  <c:v>54.570799999999998</c:v>
                </c:pt>
                <c:pt idx="1823">
                  <c:v>54.588799999999999</c:v>
                </c:pt>
                <c:pt idx="1824">
                  <c:v>54.606699999999996</c:v>
                </c:pt>
                <c:pt idx="1825">
                  <c:v>54.624600000000001</c:v>
                </c:pt>
                <c:pt idx="1826">
                  <c:v>54.642299999999999</c:v>
                </c:pt>
                <c:pt idx="1827">
                  <c:v>54.642600000000002</c:v>
                </c:pt>
                <c:pt idx="1828">
                  <c:v>54.660499999999999</c:v>
                </c:pt>
                <c:pt idx="1829">
                  <c:v>54.6785</c:v>
                </c:pt>
                <c:pt idx="1830">
                  <c:v>54.696399999999997</c:v>
                </c:pt>
                <c:pt idx="1831">
                  <c:v>54.714300000000001</c:v>
                </c:pt>
                <c:pt idx="1832">
                  <c:v>54.732300000000002</c:v>
                </c:pt>
                <c:pt idx="1833">
                  <c:v>54.7502</c:v>
                </c:pt>
                <c:pt idx="1834">
                  <c:v>54.767600000000002</c:v>
                </c:pt>
                <c:pt idx="1835">
                  <c:v>54.784599999999998</c:v>
                </c:pt>
                <c:pt idx="1836">
                  <c:v>54.801600000000001</c:v>
                </c:pt>
                <c:pt idx="1837">
                  <c:v>54.818199999999997</c:v>
                </c:pt>
                <c:pt idx="1838">
                  <c:v>54.8185</c:v>
                </c:pt>
                <c:pt idx="1839">
                  <c:v>54.835500000000003</c:v>
                </c:pt>
                <c:pt idx="1840">
                  <c:v>54.852400000000003</c:v>
                </c:pt>
                <c:pt idx="1841">
                  <c:v>54.869399999999999</c:v>
                </c:pt>
                <c:pt idx="1842">
                  <c:v>54.886400000000002</c:v>
                </c:pt>
                <c:pt idx="1843">
                  <c:v>54.903300000000002</c:v>
                </c:pt>
                <c:pt idx="1844">
                  <c:v>54.920299999999997</c:v>
                </c:pt>
                <c:pt idx="1845">
                  <c:v>54.937199999999997</c:v>
                </c:pt>
                <c:pt idx="1846">
                  <c:v>54.9542</c:v>
                </c:pt>
                <c:pt idx="1847">
                  <c:v>54.9711</c:v>
                </c:pt>
                <c:pt idx="1848">
                  <c:v>54.987699999999997</c:v>
                </c:pt>
                <c:pt idx="1849">
                  <c:v>54.988</c:v>
                </c:pt>
                <c:pt idx="1850">
                  <c:v>55.005000000000003</c:v>
                </c:pt>
                <c:pt idx="1851">
                  <c:v>55.021900000000002</c:v>
                </c:pt>
                <c:pt idx="1852">
                  <c:v>55.038899999999998</c:v>
                </c:pt>
                <c:pt idx="1853">
                  <c:v>55.055399999999999</c:v>
                </c:pt>
                <c:pt idx="1854">
                  <c:v>55.069400000000002</c:v>
                </c:pt>
                <c:pt idx="1855">
                  <c:v>55.083300000000001</c:v>
                </c:pt>
                <c:pt idx="1856">
                  <c:v>55.097299999999997</c:v>
                </c:pt>
                <c:pt idx="1857">
                  <c:v>55.111199999999997</c:v>
                </c:pt>
                <c:pt idx="1858">
                  <c:v>55.125100000000003</c:v>
                </c:pt>
                <c:pt idx="1859">
                  <c:v>55.138800000000003</c:v>
                </c:pt>
                <c:pt idx="1860">
                  <c:v>55.139000000000003</c:v>
                </c:pt>
                <c:pt idx="1861">
                  <c:v>55.152799999999999</c:v>
                </c:pt>
                <c:pt idx="1862">
                  <c:v>55.166600000000003</c:v>
                </c:pt>
                <c:pt idx="1863">
                  <c:v>55.180399999999999</c:v>
                </c:pt>
                <c:pt idx="1864">
                  <c:v>55.194099999999999</c:v>
                </c:pt>
                <c:pt idx="1865">
                  <c:v>55.207799999999999</c:v>
                </c:pt>
                <c:pt idx="1866">
                  <c:v>55.221499999999999</c:v>
                </c:pt>
                <c:pt idx="1867">
                  <c:v>55.235199999999999</c:v>
                </c:pt>
                <c:pt idx="1868">
                  <c:v>55.248899999999999</c:v>
                </c:pt>
                <c:pt idx="1869">
                  <c:v>55.262500000000003</c:v>
                </c:pt>
                <c:pt idx="1870">
                  <c:v>55.2759</c:v>
                </c:pt>
                <c:pt idx="1871">
                  <c:v>55.276200000000003</c:v>
                </c:pt>
                <c:pt idx="1872">
                  <c:v>55.2898</c:v>
                </c:pt>
                <c:pt idx="1873">
                  <c:v>55.3035</c:v>
                </c:pt>
                <c:pt idx="1874">
                  <c:v>55.317100000000003</c:v>
                </c:pt>
                <c:pt idx="1875">
                  <c:v>55.3307</c:v>
                </c:pt>
                <c:pt idx="1876">
                  <c:v>55.3444</c:v>
                </c:pt>
                <c:pt idx="1877">
                  <c:v>55.357999999999997</c:v>
                </c:pt>
                <c:pt idx="1878">
                  <c:v>55.371600000000001</c:v>
                </c:pt>
                <c:pt idx="1879">
                  <c:v>55.385199999999998</c:v>
                </c:pt>
                <c:pt idx="1880">
                  <c:v>55.398800000000001</c:v>
                </c:pt>
                <c:pt idx="1881">
                  <c:v>55.412199999999999</c:v>
                </c:pt>
                <c:pt idx="1882">
                  <c:v>55.412399999999998</c:v>
                </c:pt>
                <c:pt idx="1883">
                  <c:v>55.426000000000002</c:v>
                </c:pt>
                <c:pt idx="1884">
                  <c:v>55.439599999999999</c:v>
                </c:pt>
                <c:pt idx="1885">
                  <c:v>55.453200000000002</c:v>
                </c:pt>
                <c:pt idx="1886">
                  <c:v>55.466900000000003</c:v>
                </c:pt>
                <c:pt idx="1887">
                  <c:v>55.480400000000003</c:v>
                </c:pt>
                <c:pt idx="1888">
                  <c:v>55.494</c:v>
                </c:pt>
                <c:pt idx="1889">
                  <c:v>55.5077</c:v>
                </c:pt>
                <c:pt idx="1890">
                  <c:v>55.521299999999997</c:v>
                </c:pt>
                <c:pt idx="1891">
                  <c:v>55.5349</c:v>
                </c:pt>
                <c:pt idx="1892">
                  <c:v>55.548200000000001</c:v>
                </c:pt>
                <c:pt idx="1893">
                  <c:v>55.548499999999997</c:v>
                </c:pt>
                <c:pt idx="1894">
                  <c:v>55.561999999999998</c:v>
                </c:pt>
                <c:pt idx="1895">
                  <c:v>55.575600000000001</c:v>
                </c:pt>
                <c:pt idx="1896">
                  <c:v>55.589199999999998</c:v>
                </c:pt>
                <c:pt idx="1897">
                  <c:v>55.602699999999999</c:v>
                </c:pt>
                <c:pt idx="1898">
                  <c:v>55.616300000000003</c:v>
                </c:pt>
                <c:pt idx="1899">
                  <c:v>55.629800000000003</c:v>
                </c:pt>
                <c:pt idx="1900">
                  <c:v>55.643300000000004</c:v>
                </c:pt>
                <c:pt idx="1901">
                  <c:v>55.656799999999997</c:v>
                </c:pt>
                <c:pt idx="1902">
                  <c:v>55.670400000000001</c:v>
                </c:pt>
                <c:pt idx="1903">
                  <c:v>55.683599999999998</c:v>
                </c:pt>
                <c:pt idx="1904">
                  <c:v>55.683900000000001</c:v>
                </c:pt>
                <c:pt idx="1905">
                  <c:v>55.697400000000002</c:v>
                </c:pt>
                <c:pt idx="1906">
                  <c:v>55.710900000000002</c:v>
                </c:pt>
                <c:pt idx="1907">
                  <c:v>55.724400000000003</c:v>
                </c:pt>
                <c:pt idx="1908">
                  <c:v>55.737900000000003</c:v>
                </c:pt>
                <c:pt idx="1909">
                  <c:v>55.751399999999997</c:v>
                </c:pt>
                <c:pt idx="1910">
                  <c:v>55.764899999999997</c:v>
                </c:pt>
                <c:pt idx="1911">
                  <c:v>55.778399999999998</c:v>
                </c:pt>
                <c:pt idx="1912">
                  <c:v>55.791899999999998</c:v>
                </c:pt>
                <c:pt idx="1913">
                  <c:v>55.805399999999999</c:v>
                </c:pt>
                <c:pt idx="1914">
                  <c:v>55.8187</c:v>
                </c:pt>
                <c:pt idx="1915">
                  <c:v>55.818899999999999</c:v>
                </c:pt>
                <c:pt idx="1916">
                  <c:v>55.8324</c:v>
                </c:pt>
                <c:pt idx="1917">
                  <c:v>55.8459</c:v>
                </c:pt>
                <c:pt idx="1918">
                  <c:v>55.859400000000001</c:v>
                </c:pt>
                <c:pt idx="1919">
                  <c:v>55.872900000000001</c:v>
                </c:pt>
                <c:pt idx="1920">
                  <c:v>55.886400000000002</c:v>
                </c:pt>
                <c:pt idx="1921">
                  <c:v>55.899900000000002</c:v>
                </c:pt>
                <c:pt idx="1922">
                  <c:v>55.913400000000003</c:v>
                </c:pt>
                <c:pt idx="1923">
                  <c:v>55.927</c:v>
                </c:pt>
                <c:pt idx="1924">
                  <c:v>55.9405</c:v>
                </c:pt>
                <c:pt idx="1925">
                  <c:v>55.953699999999998</c:v>
                </c:pt>
                <c:pt idx="1926">
                  <c:v>55.954000000000001</c:v>
                </c:pt>
                <c:pt idx="1927">
                  <c:v>55.967500000000001</c:v>
                </c:pt>
                <c:pt idx="1928">
                  <c:v>55.981000000000002</c:v>
                </c:pt>
                <c:pt idx="1929">
                  <c:v>55.994500000000002</c:v>
                </c:pt>
                <c:pt idx="1930">
                  <c:v>56.007599999999996</c:v>
                </c:pt>
                <c:pt idx="1931">
                  <c:v>56.020299999999999</c:v>
                </c:pt>
                <c:pt idx="1932">
                  <c:v>56.033000000000001</c:v>
                </c:pt>
                <c:pt idx="1933">
                  <c:v>56.045699999999997</c:v>
                </c:pt>
                <c:pt idx="1934">
                  <c:v>56.058399999999999</c:v>
                </c:pt>
                <c:pt idx="1935">
                  <c:v>56.071100000000001</c:v>
                </c:pt>
                <c:pt idx="1936">
                  <c:v>56.083599999999997</c:v>
                </c:pt>
                <c:pt idx="1937">
                  <c:v>56.083799999999997</c:v>
                </c:pt>
                <c:pt idx="1938">
                  <c:v>56.096499999999999</c:v>
                </c:pt>
                <c:pt idx="1939">
                  <c:v>56.109200000000001</c:v>
                </c:pt>
                <c:pt idx="1940">
                  <c:v>56.121899999999997</c:v>
                </c:pt>
                <c:pt idx="1941">
                  <c:v>56.134599999999999</c:v>
                </c:pt>
                <c:pt idx="1942">
                  <c:v>56.147300000000001</c:v>
                </c:pt>
                <c:pt idx="1943">
                  <c:v>56.16</c:v>
                </c:pt>
                <c:pt idx="1944">
                  <c:v>56.172800000000002</c:v>
                </c:pt>
                <c:pt idx="1945">
                  <c:v>56.185499999999998</c:v>
                </c:pt>
                <c:pt idx="1946">
                  <c:v>56.1982</c:v>
                </c:pt>
                <c:pt idx="1947">
                  <c:v>56.210700000000003</c:v>
                </c:pt>
                <c:pt idx="1948">
                  <c:v>56.210900000000002</c:v>
                </c:pt>
                <c:pt idx="1949">
                  <c:v>56.223599999999998</c:v>
                </c:pt>
                <c:pt idx="1950">
                  <c:v>56.2363</c:v>
                </c:pt>
                <c:pt idx="1951">
                  <c:v>56.249000000000002</c:v>
                </c:pt>
                <c:pt idx="1952">
                  <c:v>56.261699999999998</c:v>
                </c:pt>
                <c:pt idx="1953">
                  <c:v>56.2744</c:v>
                </c:pt>
                <c:pt idx="1954">
                  <c:v>56.287100000000002</c:v>
                </c:pt>
                <c:pt idx="1955">
                  <c:v>56.299799999999998</c:v>
                </c:pt>
                <c:pt idx="1956">
                  <c:v>56.3125</c:v>
                </c:pt>
                <c:pt idx="1957">
                  <c:v>56.325200000000002</c:v>
                </c:pt>
                <c:pt idx="1958">
                  <c:v>56.337699999999998</c:v>
                </c:pt>
                <c:pt idx="1959">
                  <c:v>56.338000000000001</c:v>
                </c:pt>
                <c:pt idx="1960">
                  <c:v>56.350700000000003</c:v>
                </c:pt>
                <c:pt idx="1961">
                  <c:v>56.363399999999999</c:v>
                </c:pt>
                <c:pt idx="1962">
                  <c:v>56.375700000000002</c:v>
                </c:pt>
                <c:pt idx="1963">
                  <c:v>56.3874</c:v>
                </c:pt>
                <c:pt idx="1964">
                  <c:v>56.399000000000001</c:v>
                </c:pt>
                <c:pt idx="1965">
                  <c:v>56.410600000000002</c:v>
                </c:pt>
                <c:pt idx="1966">
                  <c:v>56.422199999999997</c:v>
                </c:pt>
                <c:pt idx="1967">
                  <c:v>56.433700000000002</c:v>
                </c:pt>
                <c:pt idx="1968">
                  <c:v>56.445300000000003</c:v>
                </c:pt>
                <c:pt idx="1969">
                  <c:v>56.456600000000002</c:v>
                </c:pt>
                <c:pt idx="1970">
                  <c:v>56.456800000000001</c:v>
                </c:pt>
                <c:pt idx="1971">
                  <c:v>56.468400000000003</c:v>
                </c:pt>
                <c:pt idx="1972">
                  <c:v>56.479900000000001</c:v>
                </c:pt>
                <c:pt idx="1973">
                  <c:v>56.491399999999999</c:v>
                </c:pt>
                <c:pt idx="1974">
                  <c:v>56.502899999999997</c:v>
                </c:pt>
                <c:pt idx="1975">
                  <c:v>56.514400000000002</c:v>
                </c:pt>
                <c:pt idx="1976">
                  <c:v>56.525799999999997</c:v>
                </c:pt>
                <c:pt idx="1977">
                  <c:v>56.537300000000002</c:v>
                </c:pt>
                <c:pt idx="1978">
                  <c:v>56.5488</c:v>
                </c:pt>
                <c:pt idx="1979">
                  <c:v>56.560200000000002</c:v>
                </c:pt>
                <c:pt idx="1980">
                  <c:v>56.5715</c:v>
                </c:pt>
                <c:pt idx="1981">
                  <c:v>56.5717</c:v>
                </c:pt>
                <c:pt idx="1982">
                  <c:v>56.583199999999998</c:v>
                </c:pt>
                <c:pt idx="1983">
                  <c:v>56.5946</c:v>
                </c:pt>
                <c:pt idx="1984">
                  <c:v>56.606099999999998</c:v>
                </c:pt>
                <c:pt idx="1985">
                  <c:v>56.6175</c:v>
                </c:pt>
                <c:pt idx="1986">
                  <c:v>56.628999999999998</c:v>
                </c:pt>
                <c:pt idx="1987">
                  <c:v>56.6404</c:v>
                </c:pt>
                <c:pt idx="1988">
                  <c:v>56.651899999999998</c:v>
                </c:pt>
                <c:pt idx="1989">
                  <c:v>56.6633</c:v>
                </c:pt>
                <c:pt idx="1990">
                  <c:v>56.674799999999998</c:v>
                </c:pt>
                <c:pt idx="1991">
                  <c:v>56.686</c:v>
                </c:pt>
                <c:pt idx="1992">
                  <c:v>56.686199999999999</c:v>
                </c:pt>
                <c:pt idx="1993">
                  <c:v>56.697600000000001</c:v>
                </c:pt>
                <c:pt idx="1994">
                  <c:v>56.709000000000003</c:v>
                </c:pt>
                <c:pt idx="1995">
                  <c:v>56.720399999999998</c:v>
                </c:pt>
                <c:pt idx="1996">
                  <c:v>56.731699999999996</c:v>
                </c:pt>
                <c:pt idx="1997">
                  <c:v>56.743099999999998</c:v>
                </c:pt>
                <c:pt idx="1998">
                  <c:v>56.754399999999997</c:v>
                </c:pt>
                <c:pt idx="1999">
                  <c:v>56.765799999999999</c:v>
                </c:pt>
                <c:pt idx="2000">
                  <c:v>56.777099999999997</c:v>
                </c:pt>
                <c:pt idx="2001">
                  <c:v>56.788400000000003</c:v>
                </c:pt>
                <c:pt idx="2002">
                  <c:v>56.799599999999998</c:v>
                </c:pt>
                <c:pt idx="2003">
                  <c:v>56.799799999999998</c:v>
                </c:pt>
                <c:pt idx="2004">
                  <c:v>56.811100000000003</c:v>
                </c:pt>
                <c:pt idx="2005">
                  <c:v>56.822600000000001</c:v>
                </c:pt>
                <c:pt idx="2006">
                  <c:v>56.834400000000002</c:v>
                </c:pt>
                <c:pt idx="2007">
                  <c:v>56.846200000000003</c:v>
                </c:pt>
                <c:pt idx="2008">
                  <c:v>56.858199999999997</c:v>
                </c:pt>
                <c:pt idx="2009">
                  <c:v>56.870100000000001</c:v>
                </c:pt>
                <c:pt idx="2010">
                  <c:v>56.882100000000001</c:v>
                </c:pt>
                <c:pt idx="2011">
                  <c:v>56.894100000000002</c:v>
                </c:pt>
                <c:pt idx="2012">
                  <c:v>56.905999999999999</c:v>
                </c:pt>
                <c:pt idx="2013">
                  <c:v>56.9178</c:v>
                </c:pt>
                <c:pt idx="2014">
                  <c:v>56.917999999999999</c:v>
                </c:pt>
                <c:pt idx="2015">
                  <c:v>56.929600000000001</c:v>
                </c:pt>
                <c:pt idx="2016">
                  <c:v>56.941000000000003</c:v>
                </c:pt>
                <c:pt idx="2017">
                  <c:v>56.952500000000001</c:v>
                </c:pt>
                <c:pt idx="2018">
                  <c:v>56.963900000000002</c:v>
                </c:pt>
                <c:pt idx="2019">
                  <c:v>56.975299999999997</c:v>
                </c:pt>
                <c:pt idx="2020">
                  <c:v>56.986600000000003</c:v>
                </c:pt>
                <c:pt idx="2021">
                  <c:v>56.997900000000001</c:v>
                </c:pt>
                <c:pt idx="2022">
                  <c:v>57.009099999999997</c:v>
                </c:pt>
                <c:pt idx="2023">
                  <c:v>57.020299999999999</c:v>
                </c:pt>
                <c:pt idx="2024">
                  <c:v>57.031300000000002</c:v>
                </c:pt>
                <c:pt idx="2025">
                  <c:v>57.031500000000001</c:v>
                </c:pt>
                <c:pt idx="2026">
                  <c:v>57.042700000000004</c:v>
                </c:pt>
                <c:pt idx="2027">
                  <c:v>57.053800000000003</c:v>
                </c:pt>
                <c:pt idx="2028">
                  <c:v>57.064900000000002</c:v>
                </c:pt>
                <c:pt idx="2029">
                  <c:v>57.076000000000001</c:v>
                </c:pt>
                <c:pt idx="2030">
                  <c:v>57.0871</c:v>
                </c:pt>
                <c:pt idx="2031">
                  <c:v>57.098199999999999</c:v>
                </c:pt>
                <c:pt idx="2032">
                  <c:v>57.109299999999998</c:v>
                </c:pt>
                <c:pt idx="2033">
                  <c:v>57.1203</c:v>
                </c:pt>
                <c:pt idx="2034">
                  <c:v>57.131300000000003</c:v>
                </c:pt>
                <c:pt idx="2035">
                  <c:v>57.142200000000003</c:v>
                </c:pt>
                <c:pt idx="2036">
                  <c:v>57.142299999999999</c:v>
                </c:pt>
                <c:pt idx="2037">
                  <c:v>57.153300000000002</c:v>
                </c:pt>
                <c:pt idx="2038">
                  <c:v>57.164299999999997</c:v>
                </c:pt>
                <c:pt idx="2039">
                  <c:v>57.175199999999997</c:v>
                </c:pt>
                <c:pt idx="2040">
                  <c:v>57.186199999999999</c:v>
                </c:pt>
                <c:pt idx="2041">
                  <c:v>57.197099999999999</c:v>
                </c:pt>
                <c:pt idx="2042">
                  <c:v>57.207999999999998</c:v>
                </c:pt>
                <c:pt idx="2043">
                  <c:v>57.218899999999998</c:v>
                </c:pt>
                <c:pt idx="2044">
                  <c:v>57.229799999999997</c:v>
                </c:pt>
                <c:pt idx="2045">
                  <c:v>57.240699999999997</c:v>
                </c:pt>
                <c:pt idx="2046">
                  <c:v>57.251399999999997</c:v>
                </c:pt>
                <c:pt idx="2047">
                  <c:v>57.251600000000003</c:v>
                </c:pt>
                <c:pt idx="2048">
                  <c:v>57.2624</c:v>
                </c:pt>
                <c:pt idx="2049">
                  <c:v>57.273299999999999</c:v>
                </c:pt>
                <c:pt idx="2050">
                  <c:v>57.284199999999998</c:v>
                </c:pt>
                <c:pt idx="2051">
                  <c:v>57.295000000000002</c:v>
                </c:pt>
                <c:pt idx="2052">
                  <c:v>57.305900000000001</c:v>
                </c:pt>
                <c:pt idx="2053">
                  <c:v>57.316800000000001</c:v>
                </c:pt>
                <c:pt idx="2054">
                  <c:v>57.327599999999997</c:v>
                </c:pt>
                <c:pt idx="2055">
                  <c:v>57.338500000000003</c:v>
                </c:pt>
                <c:pt idx="2056">
                  <c:v>57.349400000000003</c:v>
                </c:pt>
                <c:pt idx="2057">
                  <c:v>57.360100000000003</c:v>
                </c:pt>
                <c:pt idx="2058">
                  <c:v>57.360300000000002</c:v>
                </c:pt>
                <c:pt idx="2059">
                  <c:v>57.371099999999998</c:v>
                </c:pt>
                <c:pt idx="2060">
                  <c:v>57.381999999999998</c:v>
                </c:pt>
                <c:pt idx="2061">
                  <c:v>57.392899999999997</c:v>
                </c:pt>
                <c:pt idx="2062">
                  <c:v>57.403700000000001</c:v>
                </c:pt>
                <c:pt idx="2063">
                  <c:v>57.4146</c:v>
                </c:pt>
                <c:pt idx="2064">
                  <c:v>57.425400000000003</c:v>
                </c:pt>
                <c:pt idx="2065">
                  <c:v>57.436199999999999</c:v>
                </c:pt>
                <c:pt idx="2066">
                  <c:v>57.447000000000003</c:v>
                </c:pt>
                <c:pt idx="2067">
                  <c:v>57.457799999999999</c:v>
                </c:pt>
                <c:pt idx="2068">
                  <c:v>57.468400000000003</c:v>
                </c:pt>
                <c:pt idx="2069">
                  <c:v>57.468600000000002</c:v>
                </c:pt>
                <c:pt idx="2070">
                  <c:v>57.479399999999998</c:v>
                </c:pt>
                <c:pt idx="2071">
                  <c:v>57.490200000000002</c:v>
                </c:pt>
                <c:pt idx="2072">
                  <c:v>57.500999999999998</c:v>
                </c:pt>
                <c:pt idx="2073">
                  <c:v>57.511699999999998</c:v>
                </c:pt>
                <c:pt idx="2074">
                  <c:v>57.522399999999998</c:v>
                </c:pt>
                <c:pt idx="2075">
                  <c:v>57.533200000000001</c:v>
                </c:pt>
                <c:pt idx="2076">
                  <c:v>57.543900000000001</c:v>
                </c:pt>
                <c:pt idx="2077">
                  <c:v>57.554600000000001</c:v>
                </c:pt>
                <c:pt idx="2078">
                  <c:v>57.565300000000001</c:v>
                </c:pt>
                <c:pt idx="2079">
                  <c:v>57.575800000000001</c:v>
                </c:pt>
                <c:pt idx="2080">
                  <c:v>57.576000000000001</c:v>
                </c:pt>
                <c:pt idx="2081">
                  <c:v>57.5867</c:v>
                </c:pt>
                <c:pt idx="2082">
                  <c:v>57.5974</c:v>
                </c:pt>
                <c:pt idx="2083">
                  <c:v>57.6081</c:v>
                </c:pt>
                <c:pt idx="2084">
                  <c:v>57.6188</c:v>
                </c:pt>
                <c:pt idx="2085">
                  <c:v>57.6295</c:v>
                </c:pt>
                <c:pt idx="2086">
                  <c:v>57.6402</c:v>
                </c:pt>
                <c:pt idx="2087">
                  <c:v>57.650799999999997</c:v>
                </c:pt>
                <c:pt idx="2088">
                  <c:v>57.661499999999997</c:v>
                </c:pt>
                <c:pt idx="2089">
                  <c:v>57.671999999999997</c:v>
                </c:pt>
                <c:pt idx="2090">
                  <c:v>57.682499999999997</c:v>
                </c:pt>
                <c:pt idx="2091">
                  <c:v>57.682600000000001</c:v>
                </c:pt>
                <c:pt idx="2092">
                  <c:v>57.693199999999997</c:v>
                </c:pt>
                <c:pt idx="2093">
                  <c:v>57.703800000000001</c:v>
                </c:pt>
                <c:pt idx="2094">
                  <c:v>57.714399999999998</c:v>
                </c:pt>
                <c:pt idx="2095">
                  <c:v>57.725000000000001</c:v>
                </c:pt>
                <c:pt idx="2096">
                  <c:v>57.735500000000002</c:v>
                </c:pt>
                <c:pt idx="2097">
                  <c:v>57.746000000000002</c:v>
                </c:pt>
                <c:pt idx="2098">
                  <c:v>57.756500000000003</c:v>
                </c:pt>
                <c:pt idx="2099">
                  <c:v>57.7669</c:v>
                </c:pt>
                <c:pt idx="2100">
                  <c:v>57.7774</c:v>
                </c:pt>
                <c:pt idx="2101">
                  <c:v>57.787700000000001</c:v>
                </c:pt>
                <c:pt idx="2102">
                  <c:v>57.787799999999997</c:v>
                </c:pt>
                <c:pt idx="2103">
                  <c:v>57.798299999999998</c:v>
                </c:pt>
                <c:pt idx="2104">
                  <c:v>57.808700000000002</c:v>
                </c:pt>
                <c:pt idx="2105">
                  <c:v>57.818800000000003</c:v>
                </c:pt>
                <c:pt idx="2106">
                  <c:v>57.828800000000001</c:v>
                </c:pt>
                <c:pt idx="2107">
                  <c:v>57.838799999999999</c:v>
                </c:pt>
                <c:pt idx="2108">
                  <c:v>57.848799999999997</c:v>
                </c:pt>
                <c:pt idx="2109">
                  <c:v>57.858800000000002</c:v>
                </c:pt>
                <c:pt idx="2110">
                  <c:v>57.868699999999997</c:v>
                </c:pt>
                <c:pt idx="2111">
                  <c:v>57.878599999999999</c:v>
                </c:pt>
                <c:pt idx="2112">
                  <c:v>57.888300000000001</c:v>
                </c:pt>
                <c:pt idx="2113">
                  <c:v>57.888500000000001</c:v>
                </c:pt>
                <c:pt idx="2114">
                  <c:v>57.898400000000002</c:v>
                </c:pt>
                <c:pt idx="2115">
                  <c:v>57.908299999999997</c:v>
                </c:pt>
                <c:pt idx="2116">
                  <c:v>57.918199999999999</c:v>
                </c:pt>
                <c:pt idx="2117">
                  <c:v>57.928100000000001</c:v>
                </c:pt>
                <c:pt idx="2118">
                  <c:v>57.938000000000002</c:v>
                </c:pt>
                <c:pt idx="2119">
                  <c:v>57.947899999999997</c:v>
                </c:pt>
                <c:pt idx="2120">
                  <c:v>57.957799999999999</c:v>
                </c:pt>
                <c:pt idx="2121">
                  <c:v>57.967599999999997</c:v>
                </c:pt>
                <c:pt idx="2122">
                  <c:v>57.977499999999999</c:v>
                </c:pt>
                <c:pt idx="2123">
                  <c:v>57.987200000000001</c:v>
                </c:pt>
                <c:pt idx="2124">
                  <c:v>57.987400000000001</c:v>
                </c:pt>
                <c:pt idx="2125">
                  <c:v>57.997300000000003</c:v>
                </c:pt>
                <c:pt idx="2126">
                  <c:v>58.007199999999997</c:v>
                </c:pt>
                <c:pt idx="2127">
                  <c:v>58.017000000000003</c:v>
                </c:pt>
                <c:pt idx="2128">
                  <c:v>58.026899999999998</c:v>
                </c:pt>
                <c:pt idx="2129">
                  <c:v>58.036799999999999</c:v>
                </c:pt>
                <c:pt idx="2130">
                  <c:v>58.046700000000001</c:v>
                </c:pt>
                <c:pt idx="2131">
                  <c:v>58.056600000000003</c:v>
                </c:pt>
                <c:pt idx="2132">
                  <c:v>58.066400000000002</c:v>
                </c:pt>
                <c:pt idx="2133">
                  <c:v>58.076300000000003</c:v>
                </c:pt>
                <c:pt idx="2134">
                  <c:v>58.085999999999999</c:v>
                </c:pt>
                <c:pt idx="2135">
                  <c:v>58.086199999999998</c:v>
                </c:pt>
                <c:pt idx="2136">
                  <c:v>58.095999999999997</c:v>
                </c:pt>
                <c:pt idx="2137">
                  <c:v>58.105899999999998</c:v>
                </c:pt>
                <c:pt idx="2138">
                  <c:v>58.115699999999997</c:v>
                </c:pt>
                <c:pt idx="2139">
                  <c:v>58.125599999999999</c:v>
                </c:pt>
                <c:pt idx="2140">
                  <c:v>58.135399999999997</c:v>
                </c:pt>
                <c:pt idx="2141">
                  <c:v>58.145200000000003</c:v>
                </c:pt>
                <c:pt idx="2142">
                  <c:v>58.155099999999997</c:v>
                </c:pt>
                <c:pt idx="2143">
                  <c:v>58.1648</c:v>
                </c:pt>
                <c:pt idx="2144">
                  <c:v>58.174500000000002</c:v>
                </c:pt>
                <c:pt idx="2145">
                  <c:v>58.183999999999997</c:v>
                </c:pt>
                <c:pt idx="2146">
                  <c:v>58.184199999999997</c:v>
                </c:pt>
                <c:pt idx="2147">
                  <c:v>58.193899999999999</c:v>
                </c:pt>
                <c:pt idx="2148">
                  <c:v>58.203600000000002</c:v>
                </c:pt>
                <c:pt idx="2149">
                  <c:v>58.213299999999997</c:v>
                </c:pt>
                <c:pt idx="2150">
                  <c:v>58.222999999999999</c:v>
                </c:pt>
                <c:pt idx="2151">
                  <c:v>58.232700000000001</c:v>
                </c:pt>
                <c:pt idx="2152">
                  <c:v>58.2425</c:v>
                </c:pt>
                <c:pt idx="2153">
                  <c:v>58.252200000000002</c:v>
                </c:pt>
                <c:pt idx="2154">
                  <c:v>58.261899999999997</c:v>
                </c:pt>
                <c:pt idx="2155">
                  <c:v>58.271700000000003</c:v>
                </c:pt>
                <c:pt idx="2156">
                  <c:v>58.281199999999998</c:v>
                </c:pt>
                <c:pt idx="2157">
                  <c:v>58.281399999999998</c:v>
                </c:pt>
                <c:pt idx="2158">
                  <c:v>58.2911</c:v>
                </c:pt>
                <c:pt idx="2159">
                  <c:v>58.300800000000002</c:v>
                </c:pt>
                <c:pt idx="2160">
                  <c:v>58.310499999999998</c:v>
                </c:pt>
                <c:pt idx="2161">
                  <c:v>58.3202</c:v>
                </c:pt>
                <c:pt idx="2162">
                  <c:v>58.329900000000002</c:v>
                </c:pt>
                <c:pt idx="2163">
                  <c:v>58.339599999999997</c:v>
                </c:pt>
                <c:pt idx="2164">
                  <c:v>58.349200000000003</c:v>
                </c:pt>
                <c:pt idx="2165">
                  <c:v>58.358899999999998</c:v>
                </c:pt>
                <c:pt idx="2166">
                  <c:v>58.368499999999997</c:v>
                </c:pt>
                <c:pt idx="2167">
                  <c:v>58.378</c:v>
                </c:pt>
                <c:pt idx="2168">
                  <c:v>58.378100000000003</c:v>
                </c:pt>
                <c:pt idx="2169">
                  <c:v>58.387799999999999</c:v>
                </c:pt>
                <c:pt idx="2170">
                  <c:v>58.397300000000001</c:v>
                </c:pt>
                <c:pt idx="2171">
                  <c:v>58.4069</c:v>
                </c:pt>
                <c:pt idx="2172">
                  <c:v>58.4161</c:v>
                </c:pt>
                <c:pt idx="2173">
                  <c:v>58.4253</c:v>
                </c:pt>
                <c:pt idx="2174">
                  <c:v>58.4345</c:v>
                </c:pt>
                <c:pt idx="2175">
                  <c:v>58.443600000000004</c:v>
                </c:pt>
                <c:pt idx="2176">
                  <c:v>58.4527</c:v>
                </c:pt>
                <c:pt idx="2177">
                  <c:v>58.4619</c:v>
                </c:pt>
                <c:pt idx="2178">
                  <c:v>58.470799999999997</c:v>
                </c:pt>
                <c:pt idx="2179">
                  <c:v>58.470999999999997</c:v>
                </c:pt>
                <c:pt idx="2180">
                  <c:v>58.4801</c:v>
                </c:pt>
                <c:pt idx="2181">
                  <c:v>58.489199999999997</c:v>
                </c:pt>
                <c:pt idx="2182">
                  <c:v>58.498199999999997</c:v>
                </c:pt>
                <c:pt idx="2183">
                  <c:v>58.507300000000001</c:v>
                </c:pt>
                <c:pt idx="2184">
                  <c:v>58.516399999999997</c:v>
                </c:pt>
                <c:pt idx="2185">
                  <c:v>58.525500000000001</c:v>
                </c:pt>
                <c:pt idx="2186">
                  <c:v>58.534599999999998</c:v>
                </c:pt>
                <c:pt idx="2187">
                  <c:v>58.543599999999998</c:v>
                </c:pt>
                <c:pt idx="2188">
                  <c:v>58.552700000000002</c:v>
                </c:pt>
                <c:pt idx="2189">
                  <c:v>58.561599999999999</c:v>
                </c:pt>
                <c:pt idx="2190">
                  <c:v>58.561799999999998</c:v>
                </c:pt>
                <c:pt idx="2191">
                  <c:v>58.570900000000002</c:v>
                </c:pt>
                <c:pt idx="2192">
                  <c:v>58.579900000000002</c:v>
                </c:pt>
                <c:pt idx="2193">
                  <c:v>58.588999999999999</c:v>
                </c:pt>
                <c:pt idx="2194">
                  <c:v>58.598100000000002</c:v>
                </c:pt>
                <c:pt idx="2195">
                  <c:v>58.607199999999999</c:v>
                </c:pt>
                <c:pt idx="2196">
                  <c:v>58.616199999999999</c:v>
                </c:pt>
                <c:pt idx="2197">
                  <c:v>58.625300000000003</c:v>
                </c:pt>
                <c:pt idx="2198">
                  <c:v>58.634300000000003</c:v>
                </c:pt>
                <c:pt idx="2199">
                  <c:v>58.6434</c:v>
                </c:pt>
                <c:pt idx="2200">
                  <c:v>58.652299999999997</c:v>
                </c:pt>
                <c:pt idx="2201">
                  <c:v>58.652500000000003</c:v>
                </c:pt>
                <c:pt idx="2202">
                  <c:v>58.661499999999997</c:v>
                </c:pt>
                <c:pt idx="2203">
                  <c:v>58.6706</c:v>
                </c:pt>
                <c:pt idx="2204">
                  <c:v>58.679699999999997</c:v>
                </c:pt>
                <c:pt idx="2205">
                  <c:v>58.688699999999997</c:v>
                </c:pt>
                <c:pt idx="2206">
                  <c:v>58.697800000000001</c:v>
                </c:pt>
                <c:pt idx="2207">
                  <c:v>58.706699999999998</c:v>
                </c:pt>
                <c:pt idx="2208">
                  <c:v>58.715699999999998</c:v>
                </c:pt>
                <c:pt idx="2209">
                  <c:v>58.724699999999999</c:v>
                </c:pt>
                <c:pt idx="2210">
                  <c:v>58.733699999999999</c:v>
                </c:pt>
                <c:pt idx="2211">
                  <c:v>58.7425</c:v>
                </c:pt>
                <c:pt idx="2212">
                  <c:v>58.742600000000003</c:v>
                </c:pt>
                <c:pt idx="2213">
                  <c:v>58.751600000000003</c:v>
                </c:pt>
                <c:pt idx="2214">
                  <c:v>58.760599999999997</c:v>
                </c:pt>
                <c:pt idx="2215">
                  <c:v>58.769599999999997</c:v>
                </c:pt>
                <c:pt idx="2216">
                  <c:v>58.778500000000001</c:v>
                </c:pt>
                <c:pt idx="2217">
                  <c:v>58.787500000000001</c:v>
                </c:pt>
                <c:pt idx="2218">
                  <c:v>58.796500000000002</c:v>
                </c:pt>
                <c:pt idx="2219">
                  <c:v>58.805399999999999</c:v>
                </c:pt>
                <c:pt idx="2220">
                  <c:v>58.814300000000003</c:v>
                </c:pt>
                <c:pt idx="2221">
                  <c:v>58.823300000000003</c:v>
                </c:pt>
                <c:pt idx="2222">
                  <c:v>58.832000000000001</c:v>
                </c:pt>
                <c:pt idx="2223">
                  <c:v>58.8322</c:v>
                </c:pt>
                <c:pt idx="2224">
                  <c:v>58.841099999999997</c:v>
                </c:pt>
                <c:pt idx="2225">
                  <c:v>58.85</c:v>
                </c:pt>
                <c:pt idx="2226">
                  <c:v>58.859000000000002</c:v>
                </c:pt>
                <c:pt idx="2227">
                  <c:v>58.867899999999999</c:v>
                </c:pt>
                <c:pt idx="2228">
                  <c:v>58.876800000000003</c:v>
                </c:pt>
                <c:pt idx="2229">
                  <c:v>58.8857</c:v>
                </c:pt>
                <c:pt idx="2230">
                  <c:v>58.894599999999997</c:v>
                </c:pt>
                <c:pt idx="2231">
                  <c:v>58.903500000000001</c:v>
                </c:pt>
                <c:pt idx="2232">
                  <c:v>58.912399999999998</c:v>
                </c:pt>
                <c:pt idx="2233">
                  <c:v>58.921100000000003</c:v>
                </c:pt>
                <c:pt idx="2234">
                  <c:v>58.921300000000002</c:v>
                </c:pt>
                <c:pt idx="2235">
                  <c:v>58.930199999999999</c:v>
                </c:pt>
                <c:pt idx="2236">
                  <c:v>58.939100000000003</c:v>
                </c:pt>
                <c:pt idx="2237">
                  <c:v>58.948</c:v>
                </c:pt>
                <c:pt idx="2238">
                  <c:v>58.956899999999997</c:v>
                </c:pt>
                <c:pt idx="2239">
                  <c:v>58.965400000000002</c:v>
                </c:pt>
                <c:pt idx="2240">
                  <c:v>58.973799999999997</c:v>
                </c:pt>
                <c:pt idx="2241">
                  <c:v>58.982300000000002</c:v>
                </c:pt>
                <c:pt idx="2242">
                  <c:v>58.9908</c:v>
                </c:pt>
                <c:pt idx="2243">
                  <c:v>58.999299999999998</c:v>
                </c:pt>
                <c:pt idx="2244">
                  <c:v>59.007599999999996</c:v>
                </c:pt>
                <c:pt idx="2245">
                  <c:v>59.0077</c:v>
                </c:pt>
                <c:pt idx="2246">
                  <c:v>59.016199999999998</c:v>
                </c:pt>
                <c:pt idx="2247">
                  <c:v>59.024700000000003</c:v>
                </c:pt>
                <c:pt idx="2248">
                  <c:v>59.033099999999997</c:v>
                </c:pt>
                <c:pt idx="2249">
                  <c:v>59.041600000000003</c:v>
                </c:pt>
                <c:pt idx="2250">
                  <c:v>59.0501</c:v>
                </c:pt>
                <c:pt idx="2251">
                  <c:v>59.058599999999998</c:v>
                </c:pt>
                <c:pt idx="2252">
                  <c:v>59.067</c:v>
                </c:pt>
                <c:pt idx="2253">
                  <c:v>59.075499999999998</c:v>
                </c:pt>
                <c:pt idx="2254">
                  <c:v>59.084000000000003</c:v>
                </c:pt>
                <c:pt idx="2255">
                  <c:v>59.092300000000002</c:v>
                </c:pt>
                <c:pt idx="2256">
                  <c:v>59.092399999999998</c:v>
                </c:pt>
                <c:pt idx="2257">
                  <c:v>59.100900000000003</c:v>
                </c:pt>
                <c:pt idx="2258">
                  <c:v>59.109400000000001</c:v>
                </c:pt>
                <c:pt idx="2259">
                  <c:v>59.117899999999999</c:v>
                </c:pt>
                <c:pt idx="2260">
                  <c:v>59.126300000000001</c:v>
                </c:pt>
                <c:pt idx="2261">
                  <c:v>59.134799999999998</c:v>
                </c:pt>
                <c:pt idx="2262">
                  <c:v>59.143300000000004</c:v>
                </c:pt>
                <c:pt idx="2263">
                  <c:v>59.151699999999998</c:v>
                </c:pt>
                <c:pt idx="2264">
                  <c:v>59.160200000000003</c:v>
                </c:pt>
                <c:pt idx="2265">
                  <c:v>59.167499999999997</c:v>
                </c:pt>
                <c:pt idx="2266">
                  <c:v>59.174700000000001</c:v>
                </c:pt>
                <c:pt idx="2267">
                  <c:v>59.174799999999998</c:v>
                </c:pt>
                <c:pt idx="2268">
                  <c:v>59.182099999999998</c:v>
                </c:pt>
                <c:pt idx="2269">
                  <c:v>59.189300000000003</c:v>
                </c:pt>
                <c:pt idx="2270">
                  <c:v>59.1965</c:v>
                </c:pt>
                <c:pt idx="2271">
                  <c:v>59.203800000000001</c:v>
                </c:pt>
                <c:pt idx="2272">
                  <c:v>59.210999999999999</c:v>
                </c:pt>
                <c:pt idx="2273">
                  <c:v>59.2181</c:v>
                </c:pt>
                <c:pt idx="2274">
                  <c:v>59.225299999999997</c:v>
                </c:pt>
                <c:pt idx="2275">
                  <c:v>59.232399999999998</c:v>
                </c:pt>
                <c:pt idx="2276">
                  <c:v>59.239400000000003</c:v>
                </c:pt>
                <c:pt idx="2277">
                  <c:v>59.246299999999998</c:v>
                </c:pt>
                <c:pt idx="2278">
                  <c:v>59.246499999999997</c:v>
                </c:pt>
                <c:pt idx="2279">
                  <c:v>59.253500000000003</c:v>
                </c:pt>
                <c:pt idx="2280">
                  <c:v>59.260599999999997</c:v>
                </c:pt>
                <c:pt idx="2281">
                  <c:v>59.268000000000001</c:v>
                </c:pt>
                <c:pt idx="2282">
                  <c:v>59.275500000000001</c:v>
                </c:pt>
                <c:pt idx="2283">
                  <c:v>59.282899999999998</c:v>
                </c:pt>
                <c:pt idx="2284">
                  <c:v>59.290399999999998</c:v>
                </c:pt>
                <c:pt idx="2285">
                  <c:v>59.297800000000002</c:v>
                </c:pt>
                <c:pt idx="2286">
                  <c:v>59.305300000000003</c:v>
                </c:pt>
                <c:pt idx="2287">
                  <c:v>59.312800000000003</c:v>
                </c:pt>
                <c:pt idx="2288">
                  <c:v>59.32</c:v>
                </c:pt>
                <c:pt idx="2289">
                  <c:v>59.3202</c:v>
                </c:pt>
                <c:pt idx="2290">
                  <c:v>59.327599999999997</c:v>
                </c:pt>
                <c:pt idx="2291">
                  <c:v>59.335000000000001</c:v>
                </c:pt>
                <c:pt idx="2292">
                  <c:v>59.342300000000002</c:v>
                </c:pt>
                <c:pt idx="2293">
                  <c:v>59.349699999999999</c:v>
                </c:pt>
                <c:pt idx="2294">
                  <c:v>59.357100000000003</c:v>
                </c:pt>
                <c:pt idx="2295">
                  <c:v>59.364400000000003</c:v>
                </c:pt>
                <c:pt idx="2296">
                  <c:v>59.371699999999997</c:v>
                </c:pt>
                <c:pt idx="2297">
                  <c:v>59.378999999999998</c:v>
                </c:pt>
                <c:pt idx="2298">
                  <c:v>59.386299999999999</c:v>
                </c:pt>
                <c:pt idx="2299">
                  <c:v>59.3934</c:v>
                </c:pt>
                <c:pt idx="2300">
                  <c:v>59.393500000000003</c:v>
                </c:pt>
                <c:pt idx="2301">
                  <c:v>59.400799999999997</c:v>
                </c:pt>
                <c:pt idx="2302">
                  <c:v>59.408099999999997</c:v>
                </c:pt>
                <c:pt idx="2303">
                  <c:v>59.415300000000002</c:v>
                </c:pt>
                <c:pt idx="2304">
                  <c:v>59.422499999999999</c:v>
                </c:pt>
                <c:pt idx="2305">
                  <c:v>59.429699999999997</c:v>
                </c:pt>
                <c:pt idx="2306">
                  <c:v>59.436900000000001</c:v>
                </c:pt>
                <c:pt idx="2307">
                  <c:v>59.444099999999999</c:v>
                </c:pt>
                <c:pt idx="2308">
                  <c:v>59.451300000000003</c:v>
                </c:pt>
                <c:pt idx="2309">
                  <c:v>59.458399999999997</c:v>
                </c:pt>
                <c:pt idx="2310">
                  <c:v>59.465499999999999</c:v>
                </c:pt>
                <c:pt idx="2311">
                  <c:v>59.465600000000002</c:v>
                </c:pt>
                <c:pt idx="2312">
                  <c:v>59.4726</c:v>
                </c:pt>
                <c:pt idx="2313">
                  <c:v>59.479500000000002</c:v>
                </c:pt>
                <c:pt idx="2314">
                  <c:v>59.486400000000003</c:v>
                </c:pt>
                <c:pt idx="2315">
                  <c:v>59.493299999999998</c:v>
                </c:pt>
                <c:pt idx="2316">
                  <c:v>59.5002</c:v>
                </c:pt>
                <c:pt idx="2317">
                  <c:v>59.507100000000001</c:v>
                </c:pt>
                <c:pt idx="2318">
                  <c:v>59.514000000000003</c:v>
                </c:pt>
                <c:pt idx="2319">
                  <c:v>59.520800000000001</c:v>
                </c:pt>
                <c:pt idx="2320">
                  <c:v>59.5276</c:v>
                </c:pt>
                <c:pt idx="2321">
                  <c:v>59.534300000000002</c:v>
                </c:pt>
                <c:pt idx="2322">
                  <c:v>59.534500000000001</c:v>
                </c:pt>
                <c:pt idx="2323">
                  <c:v>59.5413</c:v>
                </c:pt>
                <c:pt idx="2324">
                  <c:v>59.548099999999998</c:v>
                </c:pt>
                <c:pt idx="2325">
                  <c:v>59.554900000000004</c:v>
                </c:pt>
                <c:pt idx="2326">
                  <c:v>59.561700000000002</c:v>
                </c:pt>
                <c:pt idx="2327">
                  <c:v>59.568399999999997</c:v>
                </c:pt>
                <c:pt idx="2328">
                  <c:v>59.575200000000002</c:v>
                </c:pt>
                <c:pt idx="2329">
                  <c:v>59.581899999999997</c:v>
                </c:pt>
                <c:pt idx="2330">
                  <c:v>59.588700000000003</c:v>
                </c:pt>
                <c:pt idx="2331">
                  <c:v>59.595399999999998</c:v>
                </c:pt>
                <c:pt idx="2332">
                  <c:v>59.601999999999997</c:v>
                </c:pt>
                <c:pt idx="2333">
                  <c:v>59.6021</c:v>
                </c:pt>
                <c:pt idx="2334">
                  <c:v>59.608800000000002</c:v>
                </c:pt>
                <c:pt idx="2335">
                  <c:v>59.615499999999997</c:v>
                </c:pt>
                <c:pt idx="2336">
                  <c:v>59.622199999999999</c:v>
                </c:pt>
                <c:pt idx="2337">
                  <c:v>59.628900000000002</c:v>
                </c:pt>
                <c:pt idx="2338">
                  <c:v>59.6355</c:v>
                </c:pt>
                <c:pt idx="2339">
                  <c:v>59.642200000000003</c:v>
                </c:pt>
                <c:pt idx="2340">
                  <c:v>59.648800000000001</c:v>
                </c:pt>
                <c:pt idx="2341">
                  <c:v>59.655500000000004</c:v>
                </c:pt>
                <c:pt idx="2342">
                  <c:v>59.662100000000002</c:v>
                </c:pt>
                <c:pt idx="2343">
                  <c:v>59.668599999999998</c:v>
                </c:pt>
                <c:pt idx="2344">
                  <c:v>59.668799999999997</c:v>
                </c:pt>
                <c:pt idx="2345">
                  <c:v>59.675400000000003</c:v>
                </c:pt>
                <c:pt idx="2346">
                  <c:v>59.682000000000002</c:v>
                </c:pt>
                <c:pt idx="2347">
                  <c:v>59.688699999999997</c:v>
                </c:pt>
                <c:pt idx="2348">
                  <c:v>59.695300000000003</c:v>
                </c:pt>
                <c:pt idx="2349">
                  <c:v>59.701900000000002</c:v>
                </c:pt>
                <c:pt idx="2350">
                  <c:v>59.708599999999997</c:v>
                </c:pt>
                <c:pt idx="2351">
                  <c:v>59.715200000000003</c:v>
                </c:pt>
                <c:pt idx="2352">
                  <c:v>59.721899999999998</c:v>
                </c:pt>
                <c:pt idx="2353">
                  <c:v>59.728499999999997</c:v>
                </c:pt>
                <c:pt idx="2354">
                  <c:v>59.734999999999999</c:v>
                </c:pt>
                <c:pt idx="2355">
                  <c:v>59.735100000000003</c:v>
                </c:pt>
                <c:pt idx="2356">
                  <c:v>59.741799999999998</c:v>
                </c:pt>
                <c:pt idx="2357">
                  <c:v>59.748399999999997</c:v>
                </c:pt>
                <c:pt idx="2358">
                  <c:v>59.755000000000003</c:v>
                </c:pt>
                <c:pt idx="2359">
                  <c:v>59.761699999999998</c:v>
                </c:pt>
                <c:pt idx="2360">
                  <c:v>59.768300000000004</c:v>
                </c:pt>
                <c:pt idx="2361">
                  <c:v>59.774900000000002</c:v>
                </c:pt>
                <c:pt idx="2362">
                  <c:v>59.781500000000001</c:v>
                </c:pt>
                <c:pt idx="2363">
                  <c:v>59.7881</c:v>
                </c:pt>
                <c:pt idx="2364">
                  <c:v>59.794699999999999</c:v>
                </c:pt>
                <c:pt idx="2365">
                  <c:v>59.801200000000001</c:v>
                </c:pt>
                <c:pt idx="2366">
                  <c:v>59.801299999999998</c:v>
                </c:pt>
                <c:pt idx="2367">
                  <c:v>59.808</c:v>
                </c:pt>
                <c:pt idx="2368">
                  <c:v>59.814599999999999</c:v>
                </c:pt>
                <c:pt idx="2369">
                  <c:v>59.821100000000001</c:v>
                </c:pt>
                <c:pt idx="2370">
                  <c:v>59.827800000000003</c:v>
                </c:pt>
                <c:pt idx="2371">
                  <c:v>59.834299999999999</c:v>
                </c:pt>
                <c:pt idx="2372">
                  <c:v>59.840899999999998</c:v>
                </c:pt>
                <c:pt idx="2373">
                  <c:v>59.8474</c:v>
                </c:pt>
                <c:pt idx="2374">
                  <c:v>59.853900000000003</c:v>
                </c:pt>
                <c:pt idx="2375">
                  <c:v>59.860399999999998</c:v>
                </c:pt>
                <c:pt idx="2376">
                  <c:v>59.866799999999998</c:v>
                </c:pt>
                <c:pt idx="2377">
                  <c:v>59.866900000000001</c:v>
                </c:pt>
                <c:pt idx="2378">
                  <c:v>59.873399999999997</c:v>
                </c:pt>
                <c:pt idx="2379">
                  <c:v>59.879899999999999</c:v>
                </c:pt>
                <c:pt idx="2380">
                  <c:v>59.886299999999999</c:v>
                </c:pt>
                <c:pt idx="2381">
                  <c:v>59.892800000000001</c:v>
                </c:pt>
                <c:pt idx="2382">
                  <c:v>59.8992</c:v>
                </c:pt>
                <c:pt idx="2383">
                  <c:v>59.905700000000003</c:v>
                </c:pt>
                <c:pt idx="2384">
                  <c:v>59.912100000000002</c:v>
                </c:pt>
                <c:pt idx="2385">
                  <c:v>59.918500000000002</c:v>
                </c:pt>
                <c:pt idx="2386">
                  <c:v>59.924900000000001</c:v>
                </c:pt>
                <c:pt idx="2387">
                  <c:v>59.931100000000001</c:v>
                </c:pt>
                <c:pt idx="2388">
                  <c:v>59.9313</c:v>
                </c:pt>
                <c:pt idx="2389">
                  <c:v>59.937600000000003</c:v>
                </c:pt>
                <c:pt idx="2390">
                  <c:v>59.944000000000003</c:v>
                </c:pt>
                <c:pt idx="2391">
                  <c:v>59.950400000000002</c:v>
                </c:pt>
                <c:pt idx="2392">
                  <c:v>59.956699999999998</c:v>
                </c:pt>
                <c:pt idx="2393">
                  <c:v>59.963099999999997</c:v>
                </c:pt>
                <c:pt idx="2394">
                  <c:v>59.9694</c:v>
                </c:pt>
                <c:pt idx="2395">
                  <c:v>59.9758</c:v>
                </c:pt>
                <c:pt idx="2396">
                  <c:v>59.982100000000003</c:v>
                </c:pt>
                <c:pt idx="2397">
                  <c:v>59.988399999999999</c:v>
                </c:pt>
                <c:pt idx="2398">
                  <c:v>59.994599999999998</c:v>
                </c:pt>
                <c:pt idx="2399">
                  <c:v>59.994700000000002</c:v>
                </c:pt>
                <c:pt idx="2400">
                  <c:v>60.000999999999998</c:v>
                </c:pt>
                <c:pt idx="2401">
                  <c:v>60.007399999999997</c:v>
                </c:pt>
                <c:pt idx="2402">
                  <c:v>60.0137</c:v>
                </c:pt>
                <c:pt idx="2403">
                  <c:v>60.02</c:v>
                </c:pt>
                <c:pt idx="2404">
                  <c:v>60.026299999999999</c:v>
                </c:pt>
                <c:pt idx="2405">
                  <c:v>60.032699999999998</c:v>
                </c:pt>
                <c:pt idx="2406">
                  <c:v>60.039000000000001</c:v>
                </c:pt>
                <c:pt idx="2407">
                  <c:v>60.045400000000001</c:v>
                </c:pt>
                <c:pt idx="2408">
                  <c:v>60.0518</c:v>
                </c:pt>
                <c:pt idx="2409">
                  <c:v>60.058</c:v>
                </c:pt>
                <c:pt idx="2410">
                  <c:v>60.058100000000003</c:v>
                </c:pt>
                <c:pt idx="2411">
                  <c:v>60.064500000000002</c:v>
                </c:pt>
                <c:pt idx="2412">
                  <c:v>60.070900000000002</c:v>
                </c:pt>
                <c:pt idx="2413">
                  <c:v>60.077300000000001</c:v>
                </c:pt>
                <c:pt idx="2414">
                  <c:v>60.0837</c:v>
                </c:pt>
                <c:pt idx="2415">
                  <c:v>60.0901</c:v>
                </c:pt>
                <c:pt idx="2416">
                  <c:v>60.096400000000003</c:v>
                </c:pt>
                <c:pt idx="2417">
                  <c:v>60.102800000000002</c:v>
                </c:pt>
                <c:pt idx="2418">
                  <c:v>60.109099999999998</c:v>
                </c:pt>
                <c:pt idx="2419">
                  <c:v>60.115499999999997</c:v>
                </c:pt>
                <c:pt idx="2420">
                  <c:v>60.121699999999997</c:v>
                </c:pt>
                <c:pt idx="2421">
                  <c:v>60.1218</c:v>
                </c:pt>
                <c:pt idx="2422">
                  <c:v>60.1282</c:v>
                </c:pt>
                <c:pt idx="2423">
                  <c:v>60.134500000000003</c:v>
                </c:pt>
                <c:pt idx="2424">
                  <c:v>60.140799999999999</c:v>
                </c:pt>
                <c:pt idx="2425">
                  <c:v>60.147100000000002</c:v>
                </c:pt>
                <c:pt idx="2426">
                  <c:v>60.153399999999998</c:v>
                </c:pt>
                <c:pt idx="2427">
                  <c:v>60.159599999999998</c:v>
                </c:pt>
                <c:pt idx="2428">
                  <c:v>60.165900000000001</c:v>
                </c:pt>
                <c:pt idx="2429">
                  <c:v>60.1721</c:v>
                </c:pt>
                <c:pt idx="2430">
                  <c:v>60.178400000000003</c:v>
                </c:pt>
                <c:pt idx="2431">
                  <c:v>60.1845</c:v>
                </c:pt>
                <c:pt idx="2432">
                  <c:v>60.184600000000003</c:v>
                </c:pt>
                <c:pt idx="2433">
                  <c:v>60.190800000000003</c:v>
                </c:pt>
                <c:pt idx="2434">
                  <c:v>60.197000000000003</c:v>
                </c:pt>
                <c:pt idx="2435">
                  <c:v>60.203200000000002</c:v>
                </c:pt>
                <c:pt idx="2436">
                  <c:v>60.209400000000002</c:v>
                </c:pt>
                <c:pt idx="2437">
                  <c:v>60.215499999999999</c:v>
                </c:pt>
                <c:pt idx="2438">
                  <c:v>60.221699999999998</c:v>
                </c:pt>
                <c:pt idx="2439">
                  <c:v>60.227899999999998</c:v>
                </c:pt>
                <c:pt idx="2440">
                  <c:v>60.234099999999998</c:v>
                </c:pt>
                <c:pt idx="2441">
                  <c:v>60.240200000000002</c:v>
                </c:pt>
                <c:pt idx="2442">
                  <c:v>60.246200000000002</c:v>
                </c:pt>
                <c:pt idx="2443">
                  <c:v>60.246299999999998</c:v>
                </c:pt>
                <c:pt idx="2444">
                  <c:v>60.252400000000002</c:v>
                </c:pt>
                <c:pt idx="2445">
                  <c:v>60.258499999999998</c:v>
                </c:pt>
                <c:pt idx="2446">
                  <c:v>60.264600000000002</c:v>
                </c:pt>
                <c:pt idx="2447">
                  <c:v>60.270699999999998</c:v>
                </c:pt>
                <c:pt idx="2448">
                  <c:v>60.276800000000001</c:v>
                </c:pt>
                <c:pt idx="2449">
                  <c:v>60.282899999999998</c:v>
                </c:pt>
                <c:pt idx="2450">
                  <c:v>60.289000000000001</c:v>
                </c:pt>
                <c:pt idx="2451">
                  <c:v>60.295000000000002</c:v>
                </c:pt>
                <c:pt idx="2452">
                  <c:v>60.301099999999998</c:v>
                </c:pt>
                <c:pt idx="2453">
                  <c:v>60.307099999999998</c:v>
                </c:pt>
                <c:pt idx="2454">
                  <c:v>60.307200000000002</c:v>
                </c:pt>
                <c:pt idx="2455">
                  <c:v>60.313200000000002</c:v>
                </c:pt>
                <c:pt idx="2456">
                  <c:v>60.319299999999998</c:v>
                </c:pt>
                <c:pt idx="2457">
                  <c:v>60.325299999999999</c:v>
                </c:pt>
                <c:pt idx="2458">
                  <c:v>60.331400000000002</c:v>
                </c:pt>
                <c:pt idx="2459">
                  <c:v>60.337400000000002</c:v>
                </c:pt>
                <c:pt idx="2460">
                  <c:v>60.343499999999999</c:v>
                </c:pt>
                <c:pt idx="2461">
                  <c:v>60.349499999999999</c:v>
                </c:pt>
                <c:pt idx="2462">
                  <c:v>60.355499999999999</c:v>
                </c:pt>
                <c:pt idx="2463">
                  <c:v>60.361600000000003</c:v>
                </c:pt>
                <c:pt idx="2464">
                  <c:v>60.3675</c:v>
                </c:pt>
                <c:pt idx="2465">
                  <c:v>60.367600000000003</c:v>
                </c:pt>
                <c:pt idx="2466">
                  <c:v>60.373699999999999</c:v>
                </c:pt>
                <c:pt idx="2467">
                  <c:v>60.3797</c:v>
                </c:pt>
                <c:pt idx="2468">
                  <c:v>60.385599999999997</c:v>
                </c:pt>
                <c:pt idx="2469">
                  <c:v>60.391500000000001</c:v>
                </c:pt>
                <c:pt idx="2470">
                  <c:v>60.397399999999998</c:v>
                </c:pt>
                <c:pt idx="2471">
                  <c:v>60.403300000000002</c:v>
                </c:pt>
                <c:pt idx="2472">
                  <c:v>60.409199999999998</c:v>
                </c:pt>
                <c:pt idx="2473">
                  <c:v>60.415100000000002</c:v>
                </c:pt>
                <c:pt idx="2474">
                  <c:v>60.420900000000003</c:v>
                </c:pt>
                <c:pt idx="2475">
                  <c:v>60.426699999999997</c:v>
                </c:pt>
                <c:pt idx="2476">
                  <c:v>60.4268</c:v>
                </c:pt>
                <c:pt idx="2477">
                  <c:v>60.432600000000001</c:v>
                </c:pt>
                <c:pt idx="2478">
                  <c:v>60.438499999999998</c:v>
                </c:pt>
                <c:pt idx="2479">
                  <c:v>60.444400000000002</c:v>
                </c:pt>
                <c:pt idx="2480">
                  <c:v>60.450200000000002</c:v>
                </c:pt>
                <c:pt idx="2481">
                  <c:v>60.456099999999999</c:v>
                </c:pt>
                <c:pt idx="2482">
                  <c:v>60.461799999999997</c:v>
                </c:pt>
                <c:pt idx="2483">
                  <c:v>60.467599999999997</c:v>
                </c:pt>
                <c:pt idx="2484">
                  <c:v>60.473399999999998</c:v>
                </c:pt>
                <c:pt idx="2485">
                  <c:v>60.479199999999999</c:v>
                </c:pt>
                <c:pt idx="2486">
                  <c:v>60.4848</c:v>
                </c:pt>
                <c:pt idx="2487">
                  <c:v>60.484900000000003</c:v>
                </c:pt>
                <c:pt idx="2488">
                  <c:v>60.490699999999997</c:v>
                </c:pt>
                <c:pt idx="2489">
                  <c:v>60.496499999999997</c:v>
                </c:pt>
                <c:pt idx="2490">
                  <c:v>60.502200000000002</c:v>
                </c:pt>
                <c:pt idx="2491">
                  <c:v>60.508000000000003</c:v>
                </c:pt>
                <c:pt idx="2492">
                  <c:v>60.5137</c:v>
                </c:pt>
                <c:pt idx="2493">
                  <c:v>60.519500000000001</c:v>
                </c:pt>
                <c:pt idx="2494">
                  <c:v>60.525100000000002</c:v>
                </c:pt>
                <c:pt idx="2495">
                  <c:v>60.530900000000003</c:v>
                </c:pt>
                <c:pt idx="2496">
                  <c:v>60.5366</c:v>
                </c:pt>
                <c:pt idx="2497">
                  <c:v>60.542200000000001</c:v>
                </c:pt>
                <c:pt idx="2498">
                  <c:v>60.542299999999997</c:v>
                </c:pt>
                <c:pt idx="2499">
                  <c:v>60.548000000000002</c:v>
                </c:pt>
                <c:pt idx="2500">
                  <c:v>60.553699999999999</c:v>
                </c:pt>
                <c:pt idx="2501">
                  <c:v>60.5593</c:v>
                </c:pt>
                <c:pt idx="2502">
                  <c:v>60.564900000000002</c:v>
                </c:pt>
                <c:pt idx="2503">
                  <c:v>60.570500000000003</c:v>
                </c:pt>
                <c:pt idx="2504">
                  <c:v>60.5762</c:v>
                </c:pt>
                <c:pt idx="2505">
                  <c:v>60.581800000000001</c:v>
                </c:pt>
                <c:pt idx="2506">
                  <c:v>60.587600000000002</c:v>
                </c:pt>
                <c:pt idx="2507">
                  <c:v>60.593200000000003</c:v>
                </c:pt>
                <c:pt idx="2508">
                  <c:v>60.598799999999997</c:v>
                </c:pt>
                <c:pt idx="2509">
                  <c:v>60.5989</c:v>
                </c:pt>
                <c:pt idx="2510">
                  <c:v>60.604599999999998</c:v>
                </c:pt>
                <c:pt idx="2511">
                  <c:v>60.610300000000002</c:v>
                </c:pt>
                <c:pt idx="2512">
                  <c:v>60.615900000000003</c:v>
                </c:pt>
                <c:pt idx="2513">
                  <c:v>60.621600000000001</c:v>
                </c:pt>
                <c:pt idx="2514">
                  <c:v>60.627200000000002</c:v>
                </c:pt>
                <c:pt idx="2515">
                  <c:v>60.632899999999999</c:v>
                </c:pt>
                <c:pt idx="2516">
                  <c:v>60.638500000000001</c:v>
                </c:pt>
                <c:pt idx="2517">
                  <c:v>60.644199999999998</c:v>
                </c:pt>
                <c:pt idx="2518">
                  <c:v>60.649799999999999</c:v>
                </c:pt>
                <c:pt idx="2519">
                  <c:v>60.655299999999997</c:v>
                </c:pt>
                <c:pt idx="2520">
                  <c:v>60.6554</c:v>
                </c:pt>
                <c:pt idx="2521">
                  <c:v>60.661099999999998</c:v>
                </c:pt>
                <c:pt idx="2522">
                  <c:v>60.666800000000002</c:v>
                </c:pt>
                <c:pt idx="2523">
                  <c:v>60.672400000000003</c:v>
                </c:pt>
                <c:pt idx="2524">
                  <c:v>60.677999999999997</c:v>
                </c:pt>
                <c:pt idx="2525">
                  <c:v>60.683599999999998</c:v>
                </c:pt>
                <c:pt idx="2526">
                  <c:v>60.689100000000003</c:v>
                </c:pt>
                <c:pt idx="2527">
                  <c:v>60.694699999999997</c:v>
                </c:pt>
                <c:pt idx="2528">
                  <c:v>60.700200000000002</c:v>
                </c:pt>
                <c:pt idx="2529">
                  <c:v>60.705800000000004</c:v>
                </c:pt>
                <c:pt idx="2530">
                  <c:v>60.711199999999998</c:v>
                </c:pt>
                <c:pt idx="2531">
                  <c:v>60.711300000000001</c:v>
                </c:pt>
                <c:pt idx="2532">
                  <c:v>60.716900000000003</c:v>
                </c:pt>
                <c:pt idx="2533">
                  <c:v>60.722499999999997</c:v>
                </c:pt>
                <c:pt idx="2534">
                  <c:v>60.728099999999998</c:v>
                </c:pt>
                <c:pt idx="2535">
                  <c:v>60.733600000000003</c:v>
                </c:pt>
                <c:pt idx="2536">
                  <c:v>60.739199999999997</c:v>
                </c:pt>
                <c:pt idx="2537">
                  <c:v>60.744700000000002</c:v>
                </c:pt>
                <c:pt idx="2538">
                  <c:v>60.7502</c:v>
                </c:pt>
                <c:pt idx="2539">
                  <c:v>60.755699999999997</c:v>
                </c:pt>
                <c:pt idx="2540">
                  <c:v>60.761200000000002</c:v>
                </c:pt>
                <c:pt idx="2541">
                  <c:v>60.766599999999997</c:v>
                </c:pt>
                <c:pt idx="2542">
                  <c:v>60.7667</c:v>
                </c:pt>
                <c:pt idx="2543">
                  <c:v>60.772100000000002</c:v>
                </c:pt>
                <c:pt idx="2544">
                  <c:v>60.7776</c:v>
                </c:pt>
                <c:pt idx="2545">
                  <c:v>60.783099999999997</c:v>
                </c:pt>
                <c:pt idx="2546">
                  <c:v>60.788499999999999</c:v>
                </c:pt>
                <c:pt idx="2547">
                  <c:v>60.793900000000001</c:v>
                </c:pt>
                <c:pt idx="2548">
                  <c:v>60.799399999999999</c:v>
                </c:pt>
                <c:pt idx="2549">
                  <c:v>60.804900000000004</c:v>
                </c:pt>
                <c:pt idx="2550">
                  <c:v>60.810299999999998</c:v>
                </c:pt>
                <c:pt idx="2551">
                  <c:v>60.8157</c:v>
                </c:pt>
                <c:pt idx="2552">
                  <c:v>60.821100000000001</c:v>
                </c:pt>
                <c:pt idx="2553">
                  <c:v>60.821199999999997</c:v>
                </c:pt>
                <c:pt idx="2554">
                  <c:v>60.826599999999999</c:v>
                </c:pt>
                <c:pt idx="2555">
                  <c:v>60.831699999999998</c:v>
                </c:pt>
                <c:pt idx="2556">
                  <c:v>60.837000000000003</c:v>
                </c:pt>
                <c:pt idx="2557">
                  <c:v>60.842199999999998</c:v>
                </c:pt>
                <c:pt idx="2558">
                  <c:v>60.8476</c:v>
                </c:pt>
                <c:pt idx="2559">
                  <c:v>60.853099999999998</c:v>
                </c:pt>
                <c:pt idx="2560">
                  <c:v>60.858499999999999</c:v>
                </c:pt>
                <c:pt idx="2561">
                  <c:v>60.863900000000001</c:v>
                </c:pt>
                <c:pt idx="2562">
                  <c:v>60.869300000000003</c:v>
                </c:pt>
                <c:pt idx="2563">
                  <c:v>60.874299999999998</c:v>
                </c:pt>
                <c:pt idx="2564">
                  <c:v>60.874400000000001</c:v>
                </c:pt>
                <c:pt idx="2565">
                  <c:v>60.879800000000003</c:v>
                </c:pt>
                <c:pt idx="2566">
                  <c:v>60.885199999999998</c:v>
                </c:pt>
                <c:pt idx="2567">
                  <c:v>60.890700000000002</c:v>
                </c:pt>
                <c:pt idx="2568">
                  <c:v>60.896000000000001</c:v>
                </c:pt>
                <c:pt idx="2569">
                  <c:v>60.901400000000002</c:v>
                </c:pt>
                <c:pt idx="2570">
                  <c:v>60.906700000000001</c:v>
                </c:pt>
                <c:pt idx="2571">
                  <c:v>60.911900000000003</c:v>
                </c:pt>
                <c:pt idx="2572">
                  <c:v>60.916899999999998</c:v>
                </c:pt>
                <c:pt idx="2573">
                  <c:v>60.9223</c:v>
                </c:pt>
                <c:pt idx="2574">
                  <c:v>60.927300000000002</c:v>
                </c:pt>
                <c:pt idx="2575">
                  <c:v>60.927399999999999</c:v>
                </c:pt>
                <c:pt idx="2576">
                  <c:v>60.9328</c:v>
                </c:pt>
                <c:pt idx="2577">
                  <c:v>60.938099999999999</c:v>
                </c:pt>
                <c:pt idx="2578">
                  <c:v>60.943399999999997</c:v>
                </c:pt>
                <c:pt idx="2579">
                  <c:v>60.948599999999999</c:v>
                </c:pt>
                <c:pt idx="2580">
                  <c:v>60.953699999999998</c:v>
                </c:pt>
                <c:pt idx="2581">
                  <c:v>60.958599999999997</c:v>
                </c:pt>
                <c:pt idx="2582">
                  <c:v>60.9636</c:v>
                </c:pt>
                <c:pt idx="2583">
                  <c:v>60.968800000000002</c:v>
                </c:pt>
                <c:pt idx="2584">
                  <c:v>60.9739</c:v>
                </c:pt>
                <c:pt idx="2585">
                  <c:v>60.9788</c:v>
                </c:pt>
                <c:pt idx="2586">
                  <c:v>60.978900000000003</c:v>
                </c:pt>
                <c:pt idx="2587">
                  <c:v>60.984099999999998</c:v>
                </c:pt>
                <c:pt idx="2588">
                  <c:v>60.988999999999997</c:v>
                </c:pt>
                <c:pt idx="2589">
                  <c:v>60.994100000000003</c:v>
                </c:pt>
                <c:pt idx="2590">
                  <c:v>60.999099999999999</c:v>
                </c:pt>
                <c:pt idx="2591">
                  <c:v>61.003900000000002</c:v>
                </c:pt>
                <c:pt idx="2592">
                  <c:v>61.008600000000001</c:v>
                </c:pt>
                <c:pt idx="2593">
                  <c:v>61.013399999999997</c:v>
                </c:pt>
                <c:pt idx="2594">
                  <c:v>61.0182</c:v>
                </c:pt>
                <c:pt idx="2595">
                  <c:v>61.023299999999999</c:v>
                </c:pt>
                <c:pt idx="2596">
                  <c:v>61.028100000000002</c:v>
                </c:pt>
                <c:pt idx="2597">
                  <c:v>61.028199999999998</c:v>
                </c:pt>
                <c:pt idx="2598">
                  <c:v>61.033200000000001</c:v>
                </c:pt>
                <c:pt idx="2599">
                  <c:v>61.038200000000003</c:v>
                </c:pt>
                <c:pt idx="2600">
                  <c:v>61.042999999999999</c:v>
                </c:pt>
                <c:pt idx="2601">
                  <c:v>61.047600000000003</c:v>
                </c:pt>
                <c:pt idx="2602">
                  <c:v>61.052</c:v>
                </c:pt>
                <c:pt idx="2603">
                  <c:v>61.057000000000002</c:v>
                </c:pt>
                <c:pt idx="2604">
                  <c:v>61.061700000000002</c:v>
                </c:pt>
                <c:pt idx="2605">
                  <c:v>61.066699999999997</c:v>
                </c:pt>
                <c:pt idx="2606">
                  <c:v>61.0717</c:v>
                </c:pt>
                <c:pt idx="2607">
                  <c:v>61.076500000000003</c:v>
                </c:pt>
                <c:pt idx="2608">
                  <c:v>61.076599999999999</c:v>
                </c:pt>
                <c:pt idx="2609">
                  <c:v>61.081299999999999</c:v>
                </c:pt>
                <c:pt idx="2610">
                  <c:v>61.086300000000001</c:v>
                </c:pt>
                <c:pt idx="2611">
                  <c:v>61.091099999999997</c:v>
                </c:pt>
                <c:pt idx="2612">
                  <c:v>61.095799999999997</c:v>
                </c:pt>
                <c:pt idx="2613">
                  <c:v>61.1006</c:v>
                </c:pt>
                <c:pt idx="2614">
                  <c:v>61.105499999999999</c:v>
                </c:pt>
                <c:pt idx="2615">
                  <c:v>61.110500000000002</c:v>
                </c:pt>
                <c:pt idx="2616">
                  <c:v>61.115600000000001</c:v>
                </c:pt>
                <c:pt idx="2617">
                  <c:v>61.120699999999999</c:v>
                </c:pt>
                <c:pt idx="2618">
                  <c:v>61.125500000000002</c:v>
                </c:pt>
                <c:pt idx="2619">
                  <c:v>61.125599999999999</c:v>
                </c:pt>
                <c:pt idx="2620">
                  <c:v>61.130800000000001</c:v>
                </c:pt>
                <c:pt idx="2621">
                  <c:v>61.135399999999997</c:v>
                </c:pt>
                <c:pt idx="2622">
                  <c:v>61.1404</c:v>
                </c:pt>
                <c:pt idx="2623">
                  <c:v>61.145400000000002</c:v>
                </c:pt>
                <c:pt idx="2624">
                  <c:v>61.150399999999998</c:v>
                </c:pt>
                <c:pt idx="2625">
                  <c:v>61.155299999999997</c:v>
                </c:pt>
                <c:pt idx="2626">
                  <c:v>61.1601</c:v>
                </c:pt>
                <c:pt idx="2627">
                  <c:v>61.1648</c:v>
                </c:pt>
                <c:pt idx="2628">
                  <c:v>61.169699999999999</c:v>
                </c:pt>
                <c:pt idx="2629">
                  <c:v>61.174399999999999</c:v>
                </c:pt>
                <c:pt idx="2630">
                  <c:v>61.174500000000002</c:v>
                </c:pt>
                <c:pt idx="2631">
                  <c:v>61.179400000000001</c:v>
                </c:pt>
                <c:pt idx="2632">
                  <c:v>61.184399999999997</c:v>
                </c:pt>
                <c:pt idx="2633">
                  <c:v>61.189300000000003</c:v>
                </c:pt>
                <c:pt idx="2634">
                  <c:v>61.194099999999999</c:v>
                </c:pt>
                <c:pt idx="2635">
                  <c:v>61.198999999999998</c:v>
                </c:pt>
                <c:pt idx="2636">
                  <c:v>61.204000000000001</c:v>
                </c:pt>
                <c:pt idx="2637">
                  <c:v>61.208300000000001</c:v>
                </c:pt>
                <c:pt idx="2638">
                  <c:v>61.213200000000001</c:v>
                </c:pt>
                <c:pt idx="2639">
                  <c:v>61.2179</c:v>
                </c:pt>
                <c:pt idx="2640">
                  <c:v>61.2224</c:v>
                </c:pt>
                <c:pt idx="2641">
                  <c:v>61.222499999999997</c:v>
                </c:pt>
                <c:pt idx="2642">
                  <c:v>61.2273</c:v>
                </c:pt>
                <c:pt idx="2643">
                  <c:v>61.231900000000003</c:v>
                </c:pt>
                <c:pt idx="2644">
                  <c:v>61.236800000000002</c:v>
                </c:pt>
                <c:pt idx="2645">
                  <c:v>61.241700000000002</c:v>
                </c:pt>
                <c:pt idx="2646">
                  <c:v>61.246600000000001</c:v>
                </c:pt>
                <c:pt idx="2647">
                  <c:v>61.251300000000001</c:v>
                </c:pt>
                <c:pt idx="2648">
                  <c:v>61.255899999999997</c:v>
                </c:pt>
                <c:pt idx="2649">
                  <c:v>61.260599999999997</c:v>
                </c:pt>
                <c:pt idx="2650">
                  <c:v>61.2654</c:v>
                </c:pt>
                <c:pt idx="2651">
                  <c:v>61.2699</c:v>
                </c:pt>
                <c:pt idx="2652">
                  <c:v>61.27</c:v>
                </c:pt>
                <c:pt idx="2653">
                  <c:v>61.2744</c:v>
                </c:pt>
                <c:pt idx="2654">
                  <c:v>61.279400000000003</c:v>
                </c:pt>
                <c:pt idx="2655">
                  <c:v>61.284100000000002</c:v>
                </c:pt>
                <c:pt idx="2656">
                  <c:v>61.288899999999998</c:v>
                </c:pt>
                <c:pt idx="2657">
                  <c:v>61.293700000000001</c:v>
                </c:pt>
                <c:pt idx="2658">
                  <c:v>61.298699999999997</c:v>
                </c:pt>
                <c:pt idx="2659">
                  <c:v>61.3035</c:v>
                </c:pt>
                <c:pt idx="2660">
                  <c:v>61.308199999999999</c:v>
                </c:pt>
                <c:pt idx="2661">
                  <c:v>61.312399999999997</c:v>
                </c:pt>
                <c:pt idx="2662">
                  <c:v>61.317</c:v>
                </c:pt>
                <c:pt idx="2663">
                  <c:v>61.317</c:v>
                </c:pt>
                <c:pt idx="2664">
                  <c:v>61.322000000000003</c:v>
                </c:pt>
                <c:pt idx="2665">
                  <c:v>61.326599999999999</c:v>
                </c:pt>
                <c:pt idx="2666">
                  <c:v>61.331499999999998</c:v>
                </c:pt>
                <c:pt idx="2667">
                  <c:v>61.336199999999998</c:v>
                </c:pt>
                <c:pt idx="2668">
                  <c:v>61.340800000000002</c:v>
                </c:pt>
                <c:pt idx="2669">
                  <c:v>61.345399999999998</c:v>
                </c:pt>
                <c:pt idx="2670">
                  <c:v>61.35</c:v>
                </c:pt>
                <c:pt idx="2671">
                  <c:v>61.354300000000002</c:v>
                </c:pt>
                <c:pt idx="2672">
                  <c:v>61.358699999999999</c:v>
                </c:pt>
                <c:pt idx="2673">
                  <c:v>61.363199999999999</c:v>
                </c:pt>
                <c:pt idx="2674">
                  <c:v>61.363300000000002</c:v>
                </c:pt>
                <c:pt idx="2675">
                  <c:v>61.367800000000003</c:v>
                </c:pt>
                <c:pt idx="2676">
                  <c:v>61.372399999999999</c:v>
                </c:pt>
                <c:pt idx="2677">
                  <c:v>61.376899999999999</c:v>
                </c:pt>
                <c:pt idx="2678">
                  <c:v>61.381500000000003</c:v>
                </c:pt>
                <c:pt idx="2679">
                  <c:v>61.386000000000003</c:v>
                </c:pt>
                <c:pt idx="2680">
                  <c:v>61.390700000000002</c:v>
                </c:pt>
                <c:pt idx="2681">
                  <c:v>61.395299999999999</c:v>
                </c:pt>
                <c:pt idx="2682">
                  <c:v>61.3996</c:v>
                </c:pt>
                <c:pt idx="2683">
                  <c:v>61.404200000000003</c:v>
                </c:pt>
                <c:pt idx="2684">
                  <c:v>61.4086</c:v>
                </c:pt>
                <c:pt idx="2685">
                  <c:v>61.408700000000003</c:v>
                </c:pt>
                <c:pt idx="2686">
                  <c:v>61.4131</c:v>
                </c:pt>
                <c:pt idx="2687">
                  <c:v>61.417700000000004</c:v>
                </c:pt>
                <c:pt idx="2688">
                  <c:v>61.422199999999997</c:v>
                </c:pt>
                <c:pt idx="2689">
                  <c:v>61.426699999999997</c:v>
                </c:pt>
                <c:pt idx="2690">
                  <c:v>61.4313</c:v>
                </c:pt>
                <c:pt idx="2691">
                  <c:v>61.435899999999997</c:v>
                </c:pt>
                <c:pt idx="2692">
                  <c:v>61.440399999999997</c:v>
                </c:pt>
                <c:pt idx="2693">
                  <c:v>61.445099999999996</c:v>
                </c:pt>
                <c:pt idx="2694">
                  <c:v>61.449399999999997</c:v>
                </c:pt>
                <c:pt idx="2695">
                  <c:v>61.453699999999998</c:v>
                </c:pt>
                <c:pt idx="2696">
                  <c:v>61.453800000000001</c:v>
                </c:pt>
                <c:pt idx="2697">
                  <c:v>61.458300000000001</c:v>
                </c:pt>
                <c:pt idx="2698">
                  <c:v>61.462800000000001</c:v>
                </c:pt>
                <c:pt idx="2699">
                  <c:v>61.467399999999998</c:v>
                </c:pt>
                <c:pt idx="2700">
                  <c:v>61.471899999999998</c:v>
                </c:pt>
                <c:pt idx="2701">
                  <c:v>61.476700000000001</c:v>
                </c:pt>
                <c:pt idx="2702">
                  <c:v>61.481099999999998</c:v>
                </c:pt>
                <c:pt idx="2703">
                  <c:v>61.485700000000001</c:v>
                </c:pt>
                <c:pt idx="2704">
                  <c:v>61.490099999999998</c:v>
                </c:pt>
                <c:pt idx="2705">
                  <c:v>61.494500000000002</c:v>
                </c:pt>
                <c:pt idx="2706">
                  <c:v>61.499000000000002</c:v>
                </c:pt>
                <c:pt idx="2707">
                  <c:v>61.499099999999999</c:v>
                </c:pt>
                <c:pt idx="2708">
                  <c:v>61.503399999999999</c:v>
                </c:pt>
                <c:pt idx="2709">
                  <c:v>61.508099999999999</c:v>
                </c:pt>
                <c:pt idx="2710">
                  <c:v>61.512599999999999</c:v>
                </c:pt>
                <c:pt idx="2711">
                  <c:v>61.517299999999999</c:v>
                </c:pt>
                <c:pt idx="2712">
                  <c:v>61.521799999999999</c:v>
                </c:pt>
                <c:pt idx="2713">
                  <c:v>61.526499999999999</c:v>
                </c:pt>
                <c:pt idx="2714">
                  <c:v>61.530999999999999</c:v>
                </c:pt>
                <c:pt idx="2715">
                  <c:v>61.535400000000003</c:v>
                </c:pt>
                <c:pt idx="2716">
                  <c:v>61.540100000000002</c:v>
                </c:pt>
                <c:pt idx="2717">
                  <c:v>61.544400000000003</c:v>
                </c:pt>
                <c:pt idx="2718">
                  <c:v>61.544499999999999</c:v>
                </c:pt>
                <c:pt idx="2719">
                  <c:v>61.549100000000003</c:v>
                </c:pt>
                <c:pt idx="2720">
                  <c:v>61.553600000000003</c:v>
                </c:pt>
                <c:pt idx="2721">
                  <c:v>61.558199999999999</c:v>
                </c:pt>
                <c:pt idx="2722">
                  <c:v>61.5627</c:v>
                </c:pt>
                <c:pt idx="2723">
                  <c:v>61.567300000000003</c:v>
                </c:pt>
                <c:pt idx="2724">
                  <c:v>61.5717</c:v>
                </c:pt>
                <c:pt idx="2725">
                  <c:v>61.575899999999997</c:v>
                </c:pt>
                <c:pt idx="2726">
                  <c:v>61.580399999999997</c:v>
                </c:pt>
                <c:pt idx="2727">
                  <c:v>61.584699999999998</c:v>
                </c:pt>
                <c:pt idx="2728">
                  <c:v>61.589199999999998</c:v>
                </c:pt>
                <c:pt idx="2729">
                  <c:v>61.589300000000001</c:v>
                </c:pt>
                <c:pt idx="2730">
                  <c:v>61.593800000000002</c:v>
                </c:pt>
                <c:pt idx="2731">
                  <c:v>61.598399999999998</c:v>
                </c:pt>
                <c:pt idx="2732">
                  <c:v>61.603000000000002</c:v>
                </c:pt>
                <c:pt idx="2733">
                  <c:v>61.607399999999998</c:v>
                </c:pt>
                <c:pt idx="2734">
                  <c:v>61.611800000000002</c:v>
                </c:pt>
                <c:pt idx="2735">
                  <c:v>61.616300000000003</c:v>
                </c:pt>
                <c:pt idx="2736">
                  <c:v>61.620600000000003</c:v>
                </c:pt>
                <c:pt idx="2737">
                  <c:v>61.625100000000003</c:v>
                </c:pt>
                <c:pt idx="2738">
                  <c:v>61.6295</c:v>
                </c:pt>
                <c:pt idx="2739">
                  <c:v>61.634099999999997</c:v>
                </c:pt>
                <c:pt idx="2740">
                  <c:v>61.6342</c:v>
                </c:pt>
                <c:pt idx="2741">
                  <c:v>61.638599999999997</c:v>
                </c:pt>
                <c:pt idx="2742">
                  <c:v>61.6432</c:v>
                </c:pt>
                <c:pt idx="2743">
                  <c:v>61.647500000000001</c:v>
                </c:pt>
                <c:pt idx="2744">
                  <c:v>61.652099999999997</c:v>
                </c:pt>
                <c:pt idx="2745">
                  <c:v>61.656599999999997</c:v>
                </c:pt>
                <c:pt idx="2746">
                  <c:v>61.661099999999998</c:v>
                </c:pt>
                <c:pt idx="2747">
                  <c:v>61.665700000000001</c:v>
                </c:pt>
                <c:pt idx="2748">
                  <c:v>61.67</c:v>
                </c:pt>
                <c:pt idx="2749">
                  <c:v>61.674300000000002</c:v>
                </c:pt>
                <c:pt idx="2750">
                  <c:v>61.678699999999999</c:v>
                </c:pt>
                <c:pt idx="2751">
                  <c:v>61.678800000000003</c:v>
                </c:pt>
                <c:pt idx="2752">
                  <c:v>61.683300000000003</c:v>
                </c:pt>
                <c:pt idx="2753">
                  <c:v>61.687800000000003</c:v>
                </c:pt>
                <c:pt idx="2754">
                  <c:v>61.692300000000003</c:v>
                </c:pt>
                <c:pt idx="2755">
                  <c:v>61.6967</c:v>
                </c:pt>
                <c:pt idx="2756">
                  <c:v>61.701300000000003</c:v>
                </c:pt>
                <c:pt idx="2757">
                  <c:v>61.7057</c:v>
                </c:pt>
                <c:pt idx="2758">
                  <c:v>61.7102</c:v>
                </c:pt>
                <c:pt idx="2759">
                  <c:v>61.714399999999998</c:v>
                </c:pt>
                <c:pt idx="2760">
                  <c:v>61.718899999999998</c:v>
                </c:pt>
                <c:pt idx="2761">
                  <c:v>61.723199999999999</c:v>
                </c:pt>
                <c:pt idx="2762">
                  <c:v>61.723300000000002</c:v>
                </c:pt>
                <c:pt idx="2763">
                  <c:v>61.727499999999999</c:v>
                </c:pt>
                <c:pt idx="2764">
                  <c:v>61.7318</c:v>
                </c:pt>
                <c:pt idx="2765">
                  <c:v>61.735999999999997</c:v>
                </c:pt>
                <c:pt idx="2766">
                  <c:v>61.740200000000002</c:v>
                </c:pt>
                <c:pt idx="2767">
                  <c:v>61.744500000000002</c:v>
                </c:pt>
                <c:pt idx="2768">
                  <c:v>61.748699999999999</c:v>
                </c:pt>
                <c:pt idx="2769">
                  <c:v>61.752899999999997</c:v>
                </c:pt>
                <c:pt idx="2770">
                  <c:v>61.757199999999997</c:v>
                </c:pt>
                <c:pt idx="2771">
                  <c:v>61.761400000000002</c:v>
                </c:pt>
                <c:pt idx="2772">
                  <c:v>61.765500000000003</c:v>
                </c:pt>
                <c:pt idx="2773">
                  <c:v>61.765599999999999</c:v>
                </c:pt>
                <c:pt idx="2774">
                  <c:v>61.769799999999996</c:v>
                </c:pt>
                <c:pt idx="2775">
                  <c:v>61.774099999999997</c:v>
                </c:pt>
                <c:pt idx="2776">
                  <c:v>61.778300000000002</c:v>
                </c:pt>
                <c:pt idx="2777">
                  <c:v>61.782499999999999</c:v>
                </c:pt>
                <c:pt idx="2778">
                  <c:v>61.786799999999999</c:v>
                </c:pt>
                <c:pt idx="2779">
                  <c:v>61.790999999999997</c:v>
                </c:pt>
                <c:pt idx="2780">
                  <c:v>61.795200000000001</c:v>
                </c:pt>
                <c:pt idx="2781">
                  <c:v>61.799500000000002</c:v>
                </c:pt>
                <c:pt idx="2782">
                  <c:v>61.803699999999999</c:v>
                </c:pt>
                <c:pt idx="2783">
                  <c:v>61.807899999999997</c:v>
                </c:pt>
                <c:pt idx="2784">
                  <c:v>61.807899999999997</c:v>
                </c:pt>
                <c:pt idx="2785">
                  <c:v>61.812199999999997</c:v>
                </c:pt>
                <c:pt idx="2786">
                  <c:v>61.816400000000002</c:v>
                </c:pt>
                <c:pt idx="2787">
                  <c:v>61.820599999999999</c:v>
                </c:pt>
                <c:pt idx="2788">
                  <c:v>61.8249</c:v>
                </c:pt>
                <c:pt idx="2789">
                  <c:v>61.829099999999997</c:v>
                </c:pt>
                <c:pt idx="2790">
                  <c:v>61.833300000000001</c:v>
                </c:pt>
                <c:pt idx="2791">
                  <c:v>61.837499999999999</c:v>
                </c:pt>
                <c:pt idx="2792">
                  <c:v>61.841799999999999</c:v>
                </c:pt>
                <c:pt idx="2793">
                  <c:v>61.845999999999997</c:v>
                </c:pt>
                <c:pt idx="2794">
                  <c:v>61.850200000000001</c:v>
                </c:pt>
                <c:pt idx="2795">
                  <c:v>61.850200000000001</c:v>
                </c:pt>
                <c:pt idx="2796">
                  <c:v>61.854500000000002</c:v>
                </c:pt>
                <c:pt idx="2797">
                  <c:v>61.858199999999997</c:v>
                </c:pt>
                <c:pt idx="2798">
                  <c:v>61.862200000000001</c:v>
                </c:pt>
                <c:pt idx="2799">
                  <c:v>61.865900000000003</c:v>
                </c:pt>
                <c:pt idx="2800">
                  <c:v>61.870199999999997</c:v>
                </c:pt>
                <c:pt idx="2801">
                  <c:v>61.874400000000001</c:v>
                </c:pt>
                <c:pt idx="2802">
                  <c:v>61.878599999999999</c:v>
                </c:pt>
                <c:pt idx="2803">
                  <c:v>61.882899999999999</c:v>
                </c:pt>
                <c:pt idx="2804">
                  <c:v>61.887099999999997</c:v>
                </c:pt>
                <c:pt idx="2805">
                  <c:v>61.891199999999998</c:v>
                </c:pt>
                <c:pt idx="2806">
                  <c:v>61.891300000000001</c:v>
                </c:pt>
                <c:pt idx="2807">
                  <c:v>61.895499999999998</c:v>
                </c:pt>
                <c:pt idx="2808">
                  <c:v>61.8994</c:v>
                </c:pt>
                <c:pt idx="2809">
                  <c:v>61.903599999999997</c:v>
                </c:pt>
                <c:pt idx="2810">
                  <c:v>61.907800000000002</c:v>
                </c:pt>
                <c:pt idx="2811">
                  <c:v>61.912100000000002</c:v>
                </c:pt>
                <c:pt idx="2812">
                  <c:v>61.9163</c:v>
                </c:pt>
                <c:pt idx="2813">
                  <c:v>61.92</c:v>
                </c:pt>
                <c:pt idx="2814">
                  <c:v>61.923499999999997</c:v>
                </c:pt>
                <c:pt idx="2815">
                  <c:v>61.926099999999998</c:v>
                </c:pt>
                <c:pt idx="2816">
                  <c:v>61.929600000000001</c:v>
                </c:pt>
                <c:pt idx="2817">
                  <c:v>61.929600000000001</c:v>
                </c:pt>
                <c:pt idx="2818">
                  <c:v>61.933799999999998</c:v>
                </c:pt>
                <c:pt idx="2819">
                  <c:v>61.9377</c:v>
                </c:pt>
                <c:pt idx="2820">
                  <c:v>61.941699999999997</c:v>
                </c:pt>
                <c:pt idx="2821">
                  <c:v>61.945</c:v>
                </c:pt>
                <c:pt idx="2822">
                  <c:v>61.948700000000002</c:v>
                </c:pt>
                <c:pt idx="2823">
                  <c:v>61.952800000000003</c:v>
                </c:pt>
                <c:pt idx="2824">
                  <c:v>61.956499999999998</c:v>
                </c:pt>
                <c:pt idx="2825">
                  <c:v>61.959800000000001</c:v>
                </c:pt>
                <c:pt idx="2826">
                  <c:v>61.963500000000003</c:v>
                </c:pt>
                <c:pt idx="2827">
                  <c:v>61.966500000000003</c:v>
                </c:pt>
                <c:pt idx="2828">
                  <c:v>61.9666</c:v>
                </c:pt>
                <c:pt idx="2829">
                  <c:v>61.968899999999998</c:v>
                </c:pt>
                <c:pt idx="2830">
                  <c:v>61.972700000000003</c:v>
                </c:pt>
                <c:pt idx="2831">
                  <c:v>61.976100000000002</c:v>
                </c:pt>
                <c:pt idx="2832">
                  <c:v>61.980200000000004</c:v>
                </c:pt>
                <c:pt idx="2833">
                  <c:v>61.984499999999997</c:v>
                </c:pt>
                <c:pt idx="2834">
                  <c:v>61.988700000000001</c:v>
                </c:pt>
                <c:pt idx="2835">
                  <c:v>61.992899999999999</c:v>
                </c:pt>
                <c:pt idx="2836">
                  <c:v>61.996600000000001</c:v>
                </c:pt>
                <c:pt idx="2837">
                  <c:v>62.000100000000003</c:v>
                </c:pt>
                <c:pt idx="2838">
                  <c:v>62.003900000000002</c:v>
                </c:pt>
                <c:pt idx="2839">
                  <c:v>62.003999999999998</c:v>
                </c:pt>
                <c:pt idx="2840">
                  <c:v>62.007300000000001</c:v>
                </c:pt>
                <c:pt idx="2841">
                  <c:v>62.010899999999999</c:v>
                </c:pt>
                <c:pt idx="2842">
                  <c:v>62.015099999999997</c:v>
                </c:pt>
                <c:pt idx="2843">
                  <c:v>62.018799999999999</c:v>
                </c:pt>
                <c:pt idx="2844">
                  <c:v>62.022399999999998</c:v>
                </c:pt>
                <c:pt idx="2845">
                  <c:v>62.026600000000002</c:v>
                </c:pt>
                <c:pt idx="2846">
                  <c:v>62.030200000000001</c:v>
                </c:pt>
                <c:pt idx="2847">
                  <c:v>62.033000000000001</c:v>
                </c:pt>
                <c:pt idx="2848">
                  <c:v>62.035899999999998</c:v>
                </c:pt>
                <c:pt idx="2849">
                  <c:v>62.039299999999997</c:v>
                </c:pt>
                <c:pt idx="2850">
                  <c:v>62.039299999999997</c:v>
                </c:pt>
                <c:pt idx="2851">
                  <c:v>62.042900000000003</c:v>
                </c:pt>
                <c:pt idx="2852">
                  <c:v>62.046900000000001</c:v>
                </c:pt>
                <c:pt idx="2853">
                  <c:v>62.049900000000001</c:v>
                </c:pt>
                <c:pt idx="2854">
                  <c:v>62.052900000000001</c:v>
                </c:pt>
                <c:pt idx="2855">
                  <c:v>62.055900000000001</c:v>
                </c:pt>
                <c:pt idx="2856">
                  <c:v>62.0593</c:v>
                </c:pt>
                <c:pt idx="2857">
                  <c:v>62.062100000000001</c:v>
                </c:pt>
                <c:pt idx="2858">
                  <c:v>62.066400000000002</c:v>
                </c:pt>
                <c:pt idx="2859">
                  <c:v>62.070300000000003</c:v>
                </c:pt>
                <c:pt idx="2860">
                  <c:v>62.073700000000002</c:v>
                </c:pt>
                <c:pt idx="2861">
                  <c:v>62.073799999999999</c:v>
                </c:pt>
                <c:pt idx="2862">
                  <c:v>62.077500000000001</c:v>
                </c:pt>
                <c:pt idx="2863">
                  <c:v>62.079700000000003</c:v>
                </c:pt>
                <c:pt idx="2864">
                  <c:v>62.083399999999997</c:v>
                </c:pt>
                <c:pt idx="2865">
                  <c:v>62.086799999999997</c:v>
                </c:pt>
                <c:pt idx="2866">
                  <c:v>62.089700000000001</c:v>
                </c:pt>
                <c:pt idx="2867">
                  <c:v>62.093299999999999</c:v>
                </c:pt>
                <c:pt idx="2868">
                  <c:v>62.096499999999999</c:v>
                </c:pt>
                <c:pt idx="2869">
                  <c:v>62.1004</c:v>
                </c:pt>
                <c:pt idx="2870">
                  <c:v>62.104100000000003</c:v>
                </c:pt>
                <c:pt idx="2871">
                  <c:v>62.106200000000001</c:v>
                </c:pt>
                <c:pt idx="2872">
                  <c:v>62.106200000000001</c:v>
                </c:pt>
                <c:pt idx="2873">
                  <c:v>62.110300000000002</c:v>
                </c:pt>
                <c:pt idx="2874">
                  <c:v>62.1143</c:v>
                </c:pt>
                <c:pt idx="2875">
                  <c:v>62.117400000000004</c:v>
                </c:pt>
                <c:pt idx="2876">
                  <c:v>62.119900000000001</c:v>
                </c:pt>
                <c:pt idx="2877">
                  <c:v>62.123800000000003</c:v>
                </c:pt>
                <c:pt idx="2878">
                  <c:v>62.127499999999998</c:v>
                </c:pt>
                <c:pt idx="2879">
                  <c:v>62.130499999999998</c:v>
                </c:pt>
                <c:pt idx="2880">
                  <c:v>62.134399999999999</c:v>
                </c:pt>
                <c:pt idx="2881">
                  <c:v>62.137099999999997</c:v>
                </c:pt>
                <c:pt idx="2882">
                  <c:v>62.14</c:v>
                </c:pt>
                <c:pt idx="2883">
                  <c:v>62.140099999999997</c:v>
                </c:pt>
                <c:pt idx="2884">
                  <c:v>62.142699999999998</c:v>
                </c:pt>
                <c:pt idx="2885">
                  <c:v>62.145099999999999</c:v>
                </c:pt>
                <c:pt idx="2886">
                  <c:v>62.1477</c:v>
                </c:pt>
                <c:pt idx="2887">
                  <c:v>62.1511</c:v>
                </c:pt>
                <c:pt idx="2888">
                  <c:v>62.1541</c:v>
                </c:pt>
                <c:pt idx="2889">
                  <c:v>62.1571</c:v>
                </c:pt>
                <c:pt idx="2890">
                  <c:v>62.160899999999998</c:v>
                </c:pt>
                <c:pt idx="2891">
                  <c:v>62.164700000000003</c:v>
                </c:pt>
                <c:pt idx="2892">
                  <c:v>62.167700000000004</c:v>
                </c:pt>
                <c:pt idx="2893">
                  <c:v>62.1691</c:v>
                </c:pt>
                <c:pt idx="2894">
                  <c:v>62.1691</c:v>
                </c:pt>
                <c:pt idx="2895">
                  <c:v>62.172499999999999</c:v>
                </c:pt>
                <c:pt idx="2896">
                  <c:v>62.175800000000002</c:v>
                </c:pt>
                <c:pt idx="2897">
                  <c:v>62.178199999999997</c:v>
                </c:pt>
                <c:pt idx="2898">
                  <c:v>62.181399999999996</c:v>
                </c:pt>
                <c:pt idx="2899">
                  <c:v>62.185000000000002</c:v>
                </c:pt>
                <c:pt idx="2900">
                  <c:v>62.188600000000001</c:v>
                </c:pt>
                <c:pt idx="2901">
                  <c:v>62.192500000000003</c:v>
                </c:pt>
                <c:pt idx="2902">
                  <c:v>62.196199999999997</c:v>
                </c:pt>
                <c:pt idx="2903">
                  <c:v>62.1997</c:v>
                </c:pt>
                <c:pt idx="2904">
                  <c:v>62.203699999999998</c:v>
                </c:pt>
                <c:pt idx="2905">
                  <c:v>62.203800000000001</c:v>
                </c:pt>
                <c:pt idx="2906">
                  <c:v>62.206499999999998</c:v>
                </c:pt>
                <c:pt idx="2907">
                  <c:v>62.209000000000003</c:v>
                </c:pt>
                <c:pt idx="2908">
                  <c:v>62.211799999999997</c:v>
                </c:pt>
                <c:pt idx="2909">
                  <c:v>62.215000000000003</c:v>
                </c:pt>
                <c:pt idx="2910">
                  <c:v>62.217300000000002</c:v>
                </c:pt>
                <c:pt idx="2911">
                  <c:v>62.2211</c:v>
                </c:pt>
                <c:pt idx="2912">
                  <c:v>62.2241</c:v>
                </c:pt>
                <c:pt idx="2913">
                  <c:v>62.226199999999999</c:v>
                </c:pt>
                <c:pt idx="2914">
                  <c:v>62.229500000000002</c:v>
                </c:pt>
                <c:pt idx="2915">
                  <c:v>62.232599999999998</c:v>
                </c:pt>
                <c:pt idx="2916">
                  <c:v>62.232599999999998</c:v>
                </c:pt>
                <c:pt idx="2917">
                  <c:v>62.235799999999998</c:v>
                </c:pt>
                <c:pt idx="2918">
                  <c:v>62.239600000000003</c:v>
                </c:pt>
                <c:pt idx="2919">
                  <c:v>62.2425</c:v>
                </c:pt>
                <c:pt idx="2920">
                  <c:v>62.246000000000002</c:v>
                </c:pt>
                <c:pt idx="2921">
                  <c:v>62.250100000000003</c:v>
                </c:pt>
                <c:pt idx="2922">
                  <c:v>62.254300000000001</c:v>
                </c:pt>
                <c:pt idx="2923">
                  <c:v>62.255600000000001</c:v>
                </c:pt>
                <c:pt idx="2924">
                  <c:v>62.258699999999997</c:v>
                </c:pt>
                <c:pt idx="2925">
                  <c:v>62.262599999999999</c:v>
                </c:pt>
                <c:pt idx="2926">
                  <c:v>62.265999999999998</c:v>
                </c:pt>
                <c:pt idx="2927">
                  <c:v>62.266100000000002</c:v>
                </c:pt>
                <c:pt idx="2928">
                  <c:v>62.269199999999998</c:v>
                </c:pt>
                <c:pt idx="2929">
                  <c:v>62.272599999999997</c:v>
                </c:pt>
                <c:pt idx="2930">
                  <c:v>62.275399999999998</c:v>
                </c:pt>
                <c:pt idx="2931">
                  <c:v>62.277900000000002</c:v>
                </c:pt>
                <c:pt idx="2932">
                  <c:v>62.280900000000003</c:v>
                </c:pt>
                <c:pt idx="2933">
                  <c:v>62.284500000000001</c:v>
                </c:pt>
                <c:pt idx="2934">
                  <c:v>62.287799999999997</c:v>
                </c:pt>
                <c:pt idx="2935">
                  <c:v>62.290700000000001</c:v>
                </c:pt>
                <c:pt idx="2936">
                  <c:v>62.293399999999998</c:v>
                </c:pt>
                <c:pt idx="2937">
                  <c:v>62.296599999999998</c:v>
                </c:pt>
                <c:pt idx="2938">
                  <c:v>62.296599999999998</c:v>
                </c:pt>
                <c:pt idx="2939">
                  <c:v>62.3005</c:v>
                </c:pt>
                <c:pt idx="2940">
                  <c:v>62.303899999999999</c:v>
                </c:pt>
                <c:pt idx="2941">
                  <c:v>62.307299999999998</c:v>
                </c:pt>
                <c:pt idx="2942">
                  <c:v>62.310099999999998</c:v>
                </c:pt>
                <c:pt idx="2943">
                  <c:v>62.312899999999999</c:v>
                </c:pt>
                <c:pt idx="2944">
                  <c:v>62.316899999999997</c:v>
                </c:pt>
                <c:pt idx="2945">
                  <c:v>62.320500000000003</c:v>
                </c:pt>
                <c:pt idx="2946">
                  <c:v>62.322800000000001</c:v>
                </c:pt>
                <c:pt idx="2947">
                  <c:v>62.325899999999997</c:v>
                </c:pt>
                <c:pt idx="2948">
                  <c:v>62.329900000000002</c:v>
                </c:pt>
                <c:pt idx="2949">
                  <c:v>62.33</c:v>
                </c:pt>
                <c:pt idx="2950">
                  <c:v>62.333599999999997</c:v>
                </c:pt>
                <c:pt idx="2951">
                  <c:v>62.337000000000003</c:v>
                </c:pt>
                <c:pt idx="2952">
                  <c:v>62.339500000000001</c:v>
                </c:pt>
                <c:pt idx="2953">
                  <c:v>62.342100000000002</c:v>
                </c:pt>
                <c:pt idx="2954">
                  <c:v>62.344900000000003</c:v>
                </c:pt>
                <c:pt idx="2955">
                  <c:v>62.3474</c:v>
                </c:pt>
                <c:pt idx="2956">
                  <c:v>62.350200000000001</c:v>
                </c:pt>
                <c:pt idx="2957">
                  <c:v>62.352899999999998</c:v>
                </c:pt>
                <c:pt idx="2958">
                  <c:v>62.355499999999999</c:v>
                </c:pt>
                <c:pt idx="2959">
                  <c:v>62.357900000000001</c:v>
                </c:pt>
                <c:pt idx="2960">
                  <c:v>62.357900000000001</c:v>
                </c:pt>
                <c:pt idx="2961">
                  <c:v>62.360799999999998</c:v>
                </c:pt>
                <c:pt idx="2962">
                  <c:v>62.363900000000001</c:v>
                </c:pt>
                <c:pt idx="2963">
                  <c:v>62.366599999999998</c:v>
                </c:pt>
                <c:pt idx="2964">
                  <c:v>62.369300000000003</c:v>
                </c:pt>
                <c:pt idx="2965">
                  <c:v>62.371699999999997</c:v>
                </c:pt>
                <c:pt idx="2966">
                  <c:v>62.374600000000001</c:v>
                </c:pt>
                <c:pt idx="2967">
                  <c:v>62.377400000000002</c:v>
                </c:pt>
                <c:pt idx="2968">
                  <c:v>62.379399999999997</c:v>
                </c:pt>
                <c:pt idx="2969">
                  <c:v>62.382100000000001</c:v>
                </c:pt>
                <c:pt idx="2970">
                  <c:v>62.385199999999998</c:v>
                </c:pt>
                <c:pt idx="2971">
                  <c:v>62.385300000000001</c:v>
                </c:pt>
                <c:pt idx="2972">
                  <c:v>62.3887</c:v>
                </c:pt>
                <c:pt idx="2973">
                  <c:v>62.391100000000002</c:v>
                </c:pt>
                <c:pt idx="2974">
                  <c:v>62.394100000000002</c:v>
                </c:pt>
                <c:pt idx="2975">
                  <c:v>62.397199999999998</c:v>
                </c:pt>
                <c:pt idx="2976">
                  <c:v>62.399299999999997</c:v>
                </c:pt>
                <c:pt idx="2977">
                  <c:v>62.402299999999997</c:v>
                </c:pt>
                <c:pt idx="2978">
                  <c:v>62.405900000000003</c:v>
                </c:pt>
                <c:pt idx="2979">
                  <c:v>62.409100000000002</c:v>
                </c:pt>
                <c:pt idx="2980">
                  <c:v>62.411700000000003</c:v>
                </c:pt>
                <c:pt idx="2981">
                  <c:v>62.414900000000003</c:v>
                </c:pt>
                <c:pt idx="2982">
                  <c:v>62.414999999999999</c:v>
                </c:pt>
                <c:pt idx="2983">
                  <c:v>62.418199999999999</c:v>
                </c:pt>
                <c:pt idx="2984">
                  <c:v>62.420900000000003</c:v>
                </c:pt>
                <c:pt idx="2985">
                  <c:v>62.423699999999997</c:v>
                </c:pt>
                <c:pt idx="2986">
                  <c:v>62.426299999999998</c:v>
                </c:pt>
                <c:pt idx="2987">
                  <c:v>62.427500000000002</c:v>
                </c:pt>
                <c:pt idx="2988">
                  <c:v>62.430399999999999</c:v>
                </c:pt>
                <c:pt idx="2989">
                  <c:v>62.433199999999999</c:v>
                </c:pt>
                <c:pt idx="2990">
                  <c:v>62.436300000000003</c:v>
                </c:pt>
                <c:pt idx="2991">
                  <c:v>62.438699999999997</c:v>
                </c:pt>
                <c:pt idx="2992">
                  <c:v>62.4407</c:v>
                </c:pt>
                <c:pt idx="2993">
                  <c:v>62.4407</c:v>
                </c:pt>
                <c:pt idx="2994">
                  <c:v>62.443399999999997</c:v>
                </c:pt>
                <c:pt idx="2995">
                  <c:v>62.445599999999999</c:v>
                </c:pt>
                <c:pt idx="2996">
                  <c:v>62.448700000000002</c:v>
                </c:pt>
                <c:pt idx="2997">
                  <c:v>62.450899999999997</c:v>
                </c:pt>
                <c:pt idx="2998">
                  <c:v>62.452500000000001</c:v>
                </c:pt>
                <c:pt idx="2999">
                  <c:v>62.456000000000003</c:v>
                </c:pt>
                <c:pt idx="3000">
                  <c:v>62.459600000000002</c:v>
                </c:pt>
                <c:pt idx="3001">
                  <c:v>62.460900000000002</c:v>
                </c:pt>
                <c:pt idx="3002">
                  <c:v>62.463200000000001</c:v>
                </c:pt>
                <c:pt idx="3003">
                  <c:v>62.4664</c:v>
                </c:pt>
                <c:pt idx="3004">
                  <c:v>62.4664</c:v>
                </c:pt>
                <c:pt idx="3005">
                  <c:v>62.468800000000002</c:v>
                </c:pt>
                <c:pt idx="3006">
                  <c:v>62.470300000000002</c:v>
                </c:pt>
                <c:pt idx="3007">
                  <c:v>62.4726</c:v>
                </c:pt>
                <c:pt idx="3008">
                  <c:v>62.475299999999997</c:v>
                </c:pt>
                <c:pt idx="3009">
                  <c:v>62.478299999999997</c:v>
                </c:pt>
                <c:pt idx="3010">
                  <c:v>62.4818</c:v>
                </c:pt>
                <c:pt idx="3011">
                  <c:v>62.483899999999998</c:v>
                </c:pt>
                <c:pt idx="3012">
                  <c:v>62.487200000000001</c:v>
                </c:pt>
                <c:pt idx="3013">
                  <c:v>62.489800000000002</c:v>
                </c:pt>
                <c:pt idx="3014">
                  <c:v>62.491100000000003</c:v>
                </c:pt>
                <c:pt idx="3015">
                  <c:v>62.491100000000003</c:v>
                </c:pt>
                <c:pt idx="3016">
                  <c:v>62.492400000000004</c:v>
                </c:pt>
                <c:pt idx="3017">
                  <c:v>62.495699999999999</c:v>
                </c:pt>
                <c:pt idx="3018">
                  <c:v>62.499600000000001</c:v>
                </c:pt>
                <c:pt idx="3019">
                  <c:v>62.501100000000001</c:v>
                </c:pt>
                <c:pt idx="3020">
                  <c:v>62.502899999999997</c:v>
                </c:pt>
                <c:pt idx="3021">
                  <c:v>62.506300000000003</c:v>
                </c:pt>
                <c:pt idx="3022">
                  <c:v>62.508600000000001</c:v>
                </c:pt>
                <c:pt idx="3023">
                  <c:v>62.511099999999999</c:v>
                </c:pt>
                <c:pt idx="3024">
                  <c:v>62.513599999999997</c:v>
                </c:pt>
                <c:pt idx="3025">
                  <c:v>62.515799999999999</c:v>
                </c:pt>
                <c:pt idx="3026">
                  <c:v>62.515900000000002</c:v>
                </c:pt>
                <c:pt idx="3027">
                  <c:v>62.518599999999999</c:v>
                </c:pt>
                <c:pt idx="3028">
                  <c:v>62.5214</c:v>
                </c:pt>
                <c:pt idx="3029">
                  <c:v>62.522799999999997</c:v>
                </c:pt>
                <c:pt idx="3030">
                  <c:v>62.5246</c:v>
                </c:pt>
                <c:pt idx="3031">
                  <c:v>62.527099999999997</c:v>
                </c:pt>
                <c:pt idx="3032">
                  <c:v>62.529699999999998</c:v>
                </c:pt>
                <c:pt idx="3033">
                  <c:v>62.532699999999998</c:v>
                </c:pt>
                <c:pt idx="3034">
                  <c:v>62.536000000000001</c:v>
                </c:pt>
                <c:pt idx="3035">
                  <c:v>62.5383</c:v>
                </c:pt>
                <c:pt idx="3036">
                  <c:v>62.540100000000002</c:v>
                </c:pt>
                <c:pt idx="3037">
                  <c:v>62.540100000000002</c:v>
                </c:pt>
                <c:pt idx="3038">
                  <c:v>62.543500000000002</c:v>
                </c:pt>
                <c:pt idx="3039">
                  <c:v>62.545499999999997</c:v>
                </c:pt>
                <c:pt idx="3040">
                  <c:v>62.547600000000003</c:v>
                </c:pt>
                <c:pt idx="3041">
                  <c:v>62.551200000000001</c:v>
                </c:pt>
                <c:pt idx="3042">
                  <c:v>62.553899999999999</c:v>
                </c:pt>
                <c:pt idx="3043">
                  <c:v>62.555100000000003</c:v>
                </c:pt>
                <c:pt idx="3044">
                  <c:v>62.557200000000002</c:v>
                </c:pt>
                <c:pt idx="3045">
                  <c:v>62.560499999999998</c:v>
                </c:pt>
                <c:pt idx="3046">
                  <c:v>62.563299999999998</c:v>
                </c:pt>
                <c:pt idx="3047">
                  <c:v>62.5655</c:v>
                </c:pt>
                <c:pt idx="3048">
                  <c:v>62.565600000000003</c:v>
                </c:pt>
                <c:pt idx="3049">
                  <c:v>62.568899999999999</c:v>
                </c:pt>
                <c:pt idx="3050">
                  <c:v>62.5715</c:v>
                </c:pt>
                <c:pt idx="3051">
                  <c:v>62.5732</c:v>
                </c:pt>
                <c:pt idx="3052">
                  <c:v>62.575299999999999</c:v>
                </c:pt>
                <c:pt idx="3053">
                  <c:v>62.576999999999998</c:v>
                </c:pt>
                <c:pt idx="3054">
                  <c:v>62.58</c:v>
                </c:pt>
                <c:pt idx="3055">
                  <c:v>62.5837</c:v>
                </c:pt>
                <c:pt idx="3056">
                  <c:v>62.585500000000003</c:v>
                </c:pt>
                <c:pt idx="3057">
                  <c:v>62.5871</c:v>
                </c:pt>
                <c:pt idx="3058">
                  <c:v>62.590600000000002</c:v>
                </c:pt>
                <c:pt idx="3059">
                  <c:v>62.590699999999998</c:v>
                </c:pt>
                <c:pt idx="3060">
                  <c:v>62.594799999999999</c:v>
                </c:pt>
                <c:pt idx="3061">
                  <c:v>62.596400000000003</c:v>
                </c:pt>
                <c:pt idx="3062">
                  <c:v>62.598599999999998</c:v>
                </c:pt>
                <c:pt idx="3063">
                  <c:v>62.600900000000003</c:v>
                </c:pt>
                <c:pt idx="3064">
                  <c:v>62.603200000000001</c:v>
                </c:pt>
                <c:pt idx="3065">
                  <c:v>62.605600000000003</c:v>
                </c:pt>
                <c:pt idx="3066">
                  <c:v>62.607799999999997</c:v>
                </c:pt>
                <c:pt idx="3067">
                  <c:v>62.610199999999999</c:v>
                </c:pt>
                <c:pt idx="3068">
                  <c:v>62.6126</c:v>
                </c:pt>
                <c:pt idx="3069">
                  <c:v>62.613900000000001</c:v>
                </c:pt>
                <c:pt idx="3070">
                  <c:v>62.613900000000001</c:v>
                </c:pt>
                <c:pt idx="3071">
                  <c:v>62.6158</c:v>
                </c:pt>
                <c:pt idx="3072">
                  <c:v>62.617899999999999</c:v>
                </c:pt>
                <c:pt idx="3073">
                  <c:v>62.621600000000001</c:v>
                </c:pt>
                <c:pt idx="3074">
                  <c:v>62.624699999999997</c:v>
                </c:pt>
                <c:pt idx="3075">
                  <c:v>62.627000000000002</c:v>
                </c:pt>
                <c:pt idx="3076">
                  <c:v>62.630299999999998</c:v>
                </c:pt>
                <c:pt idx="3077">
                  <c:v>62.633200000000002</c:v>
                </c:pt>
                <c:pt idx="3078">
                  <c:v>62.635599999999997</c:v>
                </c:pt>
                <c:pt idx="3079">
                  <c:v>62.637799999999999</c:v>
                </c:pt>
                <c:pt idx="3080">
                  <c:v>62.641399999999997</c:v>
                </c:pt>
                <c:pt idx="3081">
                  <c:v>62.641500000000001</c:v>
                </c:pt>
                <c:pt idx="3082">
                  <c:v>62.644100000000002</c:v>
                </c:pt>
                <c:pt idx="3083">
                  <c:v>62.644599999999997</c:v>
                </c:pt>
                <c:pt idx="3084">
                  <c:v>62.6464</c:v>
                </c:pt>
                <c:pt idx="3085">
                  <c:v>62.649799999999999</c:v>
                </c:pt>
                <c:pt idx="3086">
                  <c:v>62.651699999999998</c:v>
                </c:pt>
                <c:pt idx="3087">
                  <c:v>62.654000000000003</c:v>
                </c:pt>
                <c:pt idx="3088">
                  <c:v>62.656399999999998</c:v>
                </c:pt>
                <c:pt idx="3089">
                  <c:v>62.658799999999999</c:v>
                </c:pt>
                <c:pt idx="3090">
                  <c:v>62.661999999999999</c:v>
                </c:pt>
                <c:pt idx="3091">
                  <c:v>62.664700000000003</c:v>
                </c:pt>
                <c:pt idx="3092">
                  <c:v>62.664700000000003</c:v>
                </c:pt>
                <c:pt idx="3093">
                  <c:v>62.666699999999999</c:v>
                </c:pt>
                <c:pt idx="3094">
                  <c:v>62.668300000000002</c:v>
                </c:pt>
                <c:pt idx="3095">
                  <c:v>62.6721</c:v>
                </c:pt>
                <c:pt idx="3096">
                  <c:v>62.674799999999998</c:v>
                </c:pt>
                <c:pt idx="3097">
                  <c:v>62.677</c:v>
                </c:pt>
                <c:pt idx="3098">
                  <c:v>62.679499999999997</c:v>
                </c:pt>
                <c:pt idx="3099">
                  <c:v>62.681899999999999</c:v>
                </c:pt>
                <c:pt idx="3100">
                  <c:v>62.683100000000003</c:v>
                </c:pt>
                <c:pt idx="3101">
                  <c:v>62.6858</c:v>
                </c:pt>
                <c:pt idx="3102">
                  <c:v>62.688299999999998</c:v>
                </c:pt>
                <c:pt idx="3103">
                  <c:v>62.688400000000001</c:v>
                </c:pt>
                <c:pt idx="3104">
                  <c:v>62.691099999999999</c:v>
                </c:pt>
                <c:pt idx="3105">
                  <c:v>62.6922</c:v>
                </c:pt>
                <c:pt idx="3106">
                  <c:v>62.695500000000003</c:v>
                </c:pt>
                <c:pt idx="3107">
                  <c:v>62.698900000000002</c:v>
                </c:pt>
                <c:pt idx="3108">
                  <c:v>62.702300000000001</c:v>
                </c:pt>
                <c:pt idx="3109">
                  <c:v>62.704500000000003</c:v>
                </c:pt>
                <c:pt idx="3110">
                  <c:v>62.706299999999999</c:v>
                </c:pt>
                <c:pt idx="3111">
                  <c:v>62.709200000000003</c:v>
                </c:pt>
                <c:pt idx="3112">
                  <c:v>62.7121</c:v>
                </c:pt>
                <c:pt idx="3113">
                  <c:v>62.713900000000002</c:v>
                </c:pt>
                <c:pt idx="3114">
                  <c:v>62.713900000000002</c:v>
                </c:pt>
                <c:pt idx="3115">
                  <c:v>62.715499999999999</c:v>
                </c:pt>
                <c:pt idx="3116">
                  <c:v>62.719000000000001</c:v>
                </c:pt>
                <c:pt idx="3117">
                  <c:v>62.722200000000001</c:v>
                </c:pt>
                <c:pt idx="3118">
                  <c:v>62.724400000000003</c:v>
                </c:pt>
                <c:pt idx="3119">
                  <c:v>62.726799999999997</c:v>
                </c:pt>
                <c:pt idx="3120">
                  <c:v>62.729399999999998</c:v>
                </c:pt>
                <c:pt idx="3121">
                  <c:v>62.732100000000003</c:v>
                </c:pt>
                <c:pt idx="3122">
                  <c:v>62.7333</c:v>
                </c:pt>
                <c:pt idx="3123">
                  <c:v>62.735700000000001</c:v>
                </c:pt>
                <c:pt idx="3124">
                  <c:v>62.7376</c:v>
                </c:pt>
                <c:pt idx="3125">
                  <c:v>62.7376</c:v>
                </c:pt>
                <c:pt idx="3126">
                  <c:v>62.741199999999999</c:v>
                </c:pt>
                <c:pt idx="3127">
                  <c:v>62.743899999999996</c:v>
                </c:pt>
                <c:pt idx="3128">
                  <c:v>62.745800000000003</c:v>
                </c:pt>
                <c:pt idx="3129">
                  <c:v>62.748899999999999</c:v>
                </c:pt>
                <c:pt idx="3130">
                  <c:v>62.7517</c:v>
                </c:pt>
                <c:pt idx="3131">
                  <c:v>62.753799999999998</c:v>
                </c:pt>
                <c:pt idx="3132">
                  <c:v>62.756100000000004</c:v>
                </c:pt>
                <c:pt idx="3133">
                  <c:v>62.757800000000003</c:v>
                </c:pt>
                <c:pt idx="3134">
                  <c:v>62.7605</c:v>
                </c:pt>
                <c:pt idx="3135">
                  <c:v>62.762500000000003</c:v>
                </c:pt>
                <c:pt idx="3136">
                  <c:v>62.762500000000003</c:v>
                </c:pt>
                <c:pt idx="3137">
                  <c:v>62.765999999999998</c:v>
                </c:pt>
                <c:pt idx="3138">
                  <c:v>62.7682</c:v>
                </c:pt>
                <c:pt idx="3139">
                  <c:v>62.771500000000003</c:v>
                </c:pt>
                <c:pt idx="3140">
                  <c:v>62.773099999999999</c:v>
                </c:pt>
                <c:pt idx="3141">
                  <c:v>62.775100000000002</c:v>
                </c:pt>
                <c:pt idx="3142">
                  <c:v>62.777200000000001</c:v>
                </c:pt>
                <c:pt idx="3143">
                  <c:v>62.779699999999998</c:v>
                </c:pt>
                <c:pt idx="3144">
                  <c:v>62.781599999999997</c:v>
                </c:pt>
                <c:pt idx="3145">
                  <c:v>62.782800000000002</c:v>
                </c:pt>
                <c:pt idx="3146">
                  <c:v>62.786200000000001</c:v>
                </c:pt>
                <c:pt idx="3147">
                  <c:v>62.786299999999997</c:v>
                </c:pt>
                <c:pt idx="3148">
                  <c:v>62.789400000000001</c:v>
                </c:pt>
                <c:pt idx="3149">
                  <c:v>62.792200000000001</c:v>
                </c:pt>
                <c:pt idx="3150">
                  <c:v>62.795400000000001</c:v>
                </c:pt>
                <c:pt idx="3151">
                  <c:v>62.7973</c:v>
                </c:pt>
                <c:pt idx="3152">
                  <c:v>62.800800000000002</c:v>
                </c:pt>
                <c:pt idx="3153">
                  <c:v>62.803100000000001</c:v>
                </c:pt>
                <c:pt idx="3154">
                  <c:v>62.805100000000003</c:v>
                </c:pt>
                <c:pt idx="3155">
                  <c:v>62.806699999999999</c:v>
                </c:pt>
                <c:pt idx="3156">
                  <c:v>62.810200000000002</c:v>
                </c:pt>
                <c:pt idx="3157">
                  <c:v>62.813000000000002</c:v>
                </c:pt>
                <c:pt idx="3158">
                  <c:v>62.813099999999999</c:v>
                </c:pt>
                <c:pt idx="3159">
                  <c:v>62.815600000000003</c:v>
                </c:pt>
                <c:pt idx="3160">
                  <c:v>62.817500000000003</c:v>
                </c:pt>
                <c:pt idx="3161">
                  <c:v>62.820099999999996</c:v>
                </c:pt>
                <c:pt idx="3162">
                  <c:v>62.822000000000003</c:v>
                </c:pt>
                <c:pt idx="3163">
                  <c:v>62.8249</c:v>
                </c:pt>
                <c:pt idx="3164">
                  <c:v>62.827800000000003</c:v>
                </c:pt>
                <c:pt idx="3165">
                  <c:v>62.83</c:v>
                </c:pt>
                <c:pt idx="3166">
                  <c:v>62.831899999999997</c:v>
                </c:pt>
                <c:pt idx="3167">
                  <c:v>62.835000000000001</c:v>
                </c:pt>
                <c:pt idx="3168">
                  <c:v>62.838000000000001</c:v>
                </c:pt>
                <c:pt idx="3169">
                  <c:v>62.838099999999997</c:v>
                </c:pt>
                <c:pt idx="3170">
                  <c:v>62.840299999999999</c:v>
                </c:pt>
                <c:pt idx="3171">
                  <c:v>62.842700000000001</c:v>
                </c:pt>
                <c:pt idx="3172">
                  <c:v>62.844499999999996</c:v>
                </c:pt>
                <c:pt idx="3173">
                  <c:v>62.846800000000002</c:v>
                </c:pt>
                <c:pt idx="3174">
                  <c:v>62.848500000000001</c:v>
                </c:pt>
                <c:pt idx="3175">
                  <c:v>62.849899999999998</c:v>
                </c:pt>
                <c:pt idx="3176">
                  <c:v>62.851300000000002</c:v>
                </c:pt>
                <c:pt idx="3177">
                  <c:v>62.854100000000003</c:v>
                </c:pt>
                <c:pt idx="3178">
                  <c:v>62.857599999999998</c:v>
                </c:pt>
                <c:pt idx="3179">
                  <c:v>62.860399999999998</c:v>
                </c:pt>
                <c:pt idx="3180">
                  <c:v>62.860399999999998</c:v>
                </c:pt>
                <c:pt idx="3181">
                  <c:v>62.862400000000001</c:v>
                </c:pt>
                <c:pt idx="3182">
                  <c:v>62.863999999999997</c:v>
                </c:pt>
                <c:pt idx="3183">
                  <c:v>62.866999999999997</c:v>
                </c:pt>
                <c:pt idx="3184">
                  <c:v>62.87</c:v>
                </c:pt>
                <c:pt idx="3185">
                  <c:v>62.872300000000003</c:v>
                </c:pt>
                <c:pt idx="3186">
                  <c:v>62.874000000000002</c:v>
                </c:pt>
                <c:pt idx="3187">
                  <c:v>62.877099999999999</c:v>
                </c:pt>
                <c:pt idx="3188">
                  <c:v>62.879100000000001</c:v>
                </c:pt>
                <c:pt idx="3189">
                  <c:v>62.882100000000001</c:v>
                </c:pt>
                <c:pt idx="3190">
                  <c:v>62.883299999999998</c:v>
                </c:pt>
                <c:pt idx="3191">
                  <c:v>62.883299999999998</c:v>
                </c:pt>
                <c:pt idx="3192">
                  <c:v>62.885100000000001</c:v>
                </c:pt>
                <c:pt idx="3193">
                  <c:v>62.889000000000003</c:v>
                </c:pt>
                <c:pt idx="3194">
                  <c:v>62.892099999999999</c:v>
                </c:pt>
                <c:pt idx="3195">
                  <c:v>62.893900000000002</c:v>
                </c:pt>
                <c:pt idx="3196">
                  <c:v>62.8962</c:v>
                </c:pt>
                <c:pt idx="3197">
                  <c:v>62.898000000000003</c:v>
                </c:pt>
                <c:pt idx="3198">
                  <c:v>62.901899999999998</c:v>
                </c:pt>
                <c:pt idx="3199">
                  <c:v>62.9041</c:v>
                </c:pt>
                <c:pt idx="3200">
                  <c:v>62.906100000000002</c:v>
                </c:pt>
                <c:pt idx="3201">
                  <c:v>62.9084</c:v>
                </c:pt>
                <c:pt idx="3202">
                  <c:v>62.908499999999997</c:v>
                </c:pt>
                <c:pt idx="3203">
                  <c:v>62.911499999999997</c:v>
                </c:pt>
                <c:pt idx="3204">
                  <c:v>62.9146</c:v>
                </c:pt>
                <c:pt idx="3205">
                  <c:v>62.917000000000002</c:v>
                </c:pt>
                <c:pt idx="3206">
                  <c:v>62.918900000000001</c:v>
                </c:pt>
                <c:pt idx="3207">
                  <c:v>62.919800000000002</c:v>
                </c:pt>
                <c:pt idx="3208">
                  <c:v>62.923099999999998</c:v>
                </c:pt>
                <c:pt idx="3209">
                  <c:v>62.9255</c:v>
                </c:pt>
                <c:pt idx="3210">
                  <c:v>62.928899999999999</c:v>
                </c:pt>
                <c:pt idx="3211">
                  <c:v>62.9315</c:v>
                </c:pt>
                <c:pt idx="3212">
                  <c:v>62.933</c:v>
                </c:pt>
                <c:pt idx="3213">
                  <c:v>62.933</c:v>
                </c:pt>
                <c:pt idx="3214">
                  <c:v>62.934600000000003</c:v>
                </c:pt>
                <c:pt idx="3215">
                  <c:v>62.937100000000001</c:v>
                </c:pt>
                <c:pt idx="3216">
                  <c:v>62.939700000000002</c:v>
                </c:pt>
                <c:pt idx="3217">
                  <c:v>62.941099999999999</c:v>
                </c:pt>
                <c:pt idx="3218">
                  <c:v>62.943199999999997</c:v>
                </c:pt>
                <c:pt idx="3219">
                  <c:v>62.947099999999999</c:v>
                </c:pt>
                <c:pt idx="3220">
                  <c:v>62.948999999999998</c:v>
                </c:pt>
                <c:pt idx="3221">
                  <c:v>62.951999999999998</c:v>
                </c:pt>
                <c:pt idx="3222">
                  <c:v>62.9542</c:v>
                </c:pt>
                <c:pt idx="3223">
                  <c:v>62.957599999999999</c:v>
                </c:pt>
                <c:pt idx="3224">
                  <c:v>62.957700000000003</c:v>
                </c:pt>
                <c:pt idx="3225">
                  <c:v>62.960799999999999</c:v>
                </c:pt>
                <c:pt idx="3226">
                  <c:v>62.962200000000003</c:v>
                </c:pt>
                <c:pt idx="3227">
                  <c:v>62.964500000000001</c:v>
                </c:pt>
                <c:pt idx="3228">
                  <c:v>62.965800000000002</c:v>
                </c:pt>
                <c:pt idx="3229">
                  <c:v>62.97</c:v>
                </c:pt>
                <c:pt idx="3230">
                  <c:v>62.973199999999999</c:v>
                </c:pt>
                <c:pt idx="3231">
                  <c:v>62.975700000000003</c:v>
                </c:pt>
                <c:pt idx="3232">
                  <c:v>62.977899999999998</c:v>
                </c:pt>
                <c:pt idx="3233">
                  <c:v>62.979900000000001</c:v>
                </c:pt>
                <c:pt idx="3234">
                  <c:v>62.982500000000002</c:v>
                </c:pt>
                <c:pt idx="3235">
                  <c:v>62.982500000000002</c:v>
                </c:pt>
                <c:pt idx="3236">
                  <c:v>62.9848</c:v>
                </c:pt>
                <c:pt idx="3237">
                  <c:v>62.986800000000002</c:v>
                </c:pt>
                <c:pt idx="3238">
                  <c:v>62.9876</c:v>
                </c:pt>
                <c:pt idx="3239">
                  <c:v>62.990699999999997</c:v>
                </c:pt>
                <c:pt idx="3240">
                  <c:v>62.993200000000002</c:v>
                </c:pt>
                <c:pt idx="3241">
                  <c:v>62.995600000000003</c:v>
                </c:pt>
                <c:pt idx="3242">
                  <c:v>62.9985</c:v>
                </c:pt>
                <c:pt idx="3243">
                  <c:v>63.000799999999998</c:v>
                </c:pt>
                <c:pt idx="3244">
                  <c:v>63.002800000000001</c:v>
                </c:pt>
                <c:pt idx="3245">
                  <c:v>63.005099999999999</c:v>
                </c:pt>
                <c:pt idx="3246">
                  <c:v>63.005099999999999</c:v>
                </c:pt>
                <c:pt idx="3247">
                  <c:v>63.007599999999996</c:v>
                </c:pt>
                <c:pt idx="3248">
                  <c:v>63.008899999999997</c:v>
                </c:pt>
                <c:pt idx="3249">
                  <c:v>63.011499999999998</c:v>
                </c:pt>
                <c:pt idx="3250">
                  <c:v>63.0139</c:v>
                </c:pt>
                <c:pt idx="3251">
                  <c:v>63.016500000000001</c:v>
                </c:pt>
                <c:pt idx="3252">
                  <c:v>63.018300000000004</c:v>
                </c:pt>
                <c:pt idx="3253">
                  <c:v>63.02</c:v>
                </c:pt>
                <c:pt idx="3254">
                  <c:v>63.023200000000003</c:v>
                </c:pt>
                <c:pt idx="3255">
                  <c:v>63.027099999999997</c:v>
                </c:pt>
                <c:pt idx="3256">
                  <c:v>63.029000000000003</c:v>
                </c:pt>
                <c:pt idx="3257">
                  <c:v>63.029000000000003</c:v>
                </c:pt>
                <c:pt idx="3258">
                  <c:v>63.031199999999998</c:v>
                </c:pt>
                <c:pt idx="3259">
                  <c:v>63.032600000000002</c:v>
                </c:pt>
                <c:pt idx="3260">
                  <c:v>63.035600000000002</c:v>
                </c:pt>
                <c:pt idx="3261">
                  <c:v>63.038499999999999</c:v>
                </c:pt>
                <c:pt idx="3262">
                  <c:v>63.041800000000002</c:v>
                </c:pt>
                <c:pt idx="3263">
                  <c:v>63.0443</c:v>
                </c:pt>
                <c:pt idx="3264">
                  <c:v>63.046599999999998</c:v>
                </c:pt>
                <c:pt idx="3265">
                  <c:v>63.049100000000003</c:v>
                </c:pt>
                <c:pt idx="3266">
                  <c:v>63.050899999999999</c:v>
                </c:pt>
                <c:pt idx="3267">
                  <c:v>63.052999999999997</c:v>
                </c:pt>
                <c:pt idx="3268">
                  <c:v>63.052999999999997</c:v>
                </c:pt>
                <c:pt idx="3269">
                  <c:v>63.053199999999997</c:v>
                </c:pt>
                <c:pt idx="3270">
                  <c:v>63.056800000000003</c:v>
                </c:pt>
                <c:pt idx="3271">
                  <c:v>63.058900000000001</c:v>
                </c:pt>
                <c:pt idx="3272">
                  <c:v>63.061</c:v>
                </c:pt>
                <c:pt idx="3273">
                  <c:v>63.063800000000001</c:v>
                </c:pt>
                <c:pt idx="3274">
                  <c:v>63.065600000000003</c:v>
                </c:pt>
                <c:pt idx="3275">
                  <c:v>63.067599999999999</c:v>
                </c:pt>
                <c:pt idx="3276">
                  <c:v>63.069600000000001</c:v>
                </c:pt>
                <c:pt idx="3277">
                  <c:v>63.071899999999999</c:v>
                </c:pt>
                <c:pt idx="3278">
                  <c:v>63.0732</c:v>
                </c:pt>
                <c:pt idx="3279">
                  <c:v>63.0732</c:v>
                </c:pt>
                <c:pt idx="3280">
                  <c:v>63.076500000000003</c:v>
                </c:pt>
                <c:pt idx="3281">
                  <c:v>63.079700000000003</c:v>
                </c:pt>
                <c:pt idx="3282">
                  <c:v>63.081600000000002</c:v>
                </c:pt>
                <c:pt idx="3283">
                  <c:v>63.082799999999999</c:v>
                </c:pt>
                <c:pt idx="3284">
                  <c:v>63.085299999999997</c:v>
                </c:pt>
                <c:pt idx="3285">
                  <c:v>63.087600000000002</c:v>
                </c:pt>
                <c:pt idx="3286">
                  <c:v>63.090800000000002</c:v>
                </c:pt>
                <c:pt idx="3287">
                  <c:v>63.091900000000003</c:v>
                </c:pt>
                <c:pt idx="3288">
                  <c:v>63.093400000000003</c:v>
                </c:pt>
                <c:pt idx="3289">
                  <c:v>63.094499999999996</c:v>
                </c:pt>
                <c:pt idx="3290">
                  <c:v>63.0946</c:v>
                </c:pt>
                <c:pt idx="3291">
                  <c:v>63.098199999999999</c:v>
                </c:pt>
                <c:pt idx="3292">
                  <c:v>63.099800000000002</c:v>
                </c:pt>
                <c:pt idx="3293">
                  <c:v>63.1008</c:v>
                </c:pt>
                <c:pt idx="3294">
                  <c:v>63.101900000000001</c:v>
                </c:pt>
                <c:pt idx="3295">
                  <c:v>63.103200000000001</c:v>
                </c:pt>
                <c:pt idx="3296">
                  <c:v>63.106000000000002</c:v>
                </c:pt>
                <c:pt idx="3297">
                  <c:v>63.1083</c:v>
                </c:pt>
                <c:pt idx="3298">
                  <c:v>63.110399999999998</c:v>
                </c:pt>
                <c:pt idx="3299">
                  <c:v>63.110500000000002</c:v>
                </c:pt>
                <c:pt idx="3300">
                  <c:v>63.113199999999999</c:v>
                </c:pt>
                <c:pt idx="3301">
                  <c:v>63.113199999999999</c:v>
                </c:pt>
                <c:pt idx="3302">
                  <c:v>63.1158</c:v>
                </c:pt>
                <c:pt idx="3303">
                  <c:v>63.117800000000003</c:v>
                </c:pt>
                <c:pt idx="3304">
                  <c:v>63.119799999999998</c:v>
                </c:pt>
                <c:pt idx="3305">
                  <c:v>63.120600000000003</c:v>
                </c:pt>
                <c:pt idx="3306">
                  <c:v>63.122100000000003</c:v>
                </c:pt>
                <c:pt idx="3307">
                  <c:v>63.123899999999999</c:v>
                </c:pt>
                <c:pt idx="3308">
                  <c:v>63.125500000000002</c:v>
                </c:pt>
                <c:pt idx="3309">
                  <c:v>63.127000000000002</c:v>
                </c:pt>
                <c:pt idx="3310">
                  <c:v>63.128500000000003</c:v>
                </c:pt>
                <c:pt idx="3311">
                  <c:v>63.131599999999999</c:v>
                </c:pt>
                <c:pt idx="3312">
                  <c:v>63.131700000000002</c:v>
                </c:pt>
                <c:pt idx="3313">
                  <c:v>63.133299999999998</c:v>
                </c:pt>
                <c:pt idx="3314">
                  <c:v>63.134700000000002</c:v>
                </c:pt>
                <c:pt idx="3315">
                  <c:v>63.1372</c:v>
                </c:pt>
                <c:pt idx="3316">
                  <c:v>63.139200000000002</c:v>
                </c:pt>
                <c:pt idx="3317">
                  <c:v>63.140099999999997</c:v>
                </c:pt>
                <c:pt idx="3318">
                  <c:v>63.142099999999999</c:v>
                </c:pt>
                <c:pt idx="3319">
                  <c:v>63.143700000000003</c:v>
                </c:pt>
                <c:pt idx="3320">
                  <c:v>63.144500000000001</c:v>
                </c:pt>
                <c:pt idx="3321">
                  <c:v>63.148000000000003</c:v>
                </c:pt>
                <c:pt idx="3322">
                  <c:v>63.1494</c:v>
                </c:pt>
                <c:pt idx="3323">
                  <c:v>63.1494</c:v>
                </c:pt>
                <c:pt idx="3324">
                  <c:v>63.152000000000001</c:v>
                </c:pt>
                <c:pt idx="3325">
                  <c:v>63.153500000000001</c:v>
                </c:pt>
                <c:pt idx="3326">
                  <c:v>63.155799999999999</c:v>
                </c:pt>
                <c:pt idx="3327">
                  <c:v>63.157400000000003</c:v>
                </c:pt>
                <c:pt idx="3328">
                  <c:v>63.158900000000003</c:v>
                </c:pt>
                <c:pt idx="3329">
                  <c:v>63.162399999999998</c:v>
                </c:pt>
                <c:pt idx="3330">
                  <c:v>63.162500000000001</c:v>
                </c:pt>
                <c:pt idx="3331">
                  <c:v>63.164400000000001</c:v>
                </c:pt>
                <c:pt idx="3332">
                  <c:v>63.1676</c:v>
                </c:pt>
                <c:pt idx="3333">
                  <c:v>63.1708</c:v>
                </c:pt>
                <c:pt idx="3334">
                  <c:v>63.1708</c:v>
                </c:pt>
                <c:pt idx="3335">
                  <c:v>63.172199999999997</c:v>
                </c:pt>
                <c:pt idx="3336">
                  <c:v>63.173699999999997</c:v>
                </c:pt>
                <c:pt idx="3337">
                  <c:v>63.175800000000002</c:v>
                </c:pt>
                <c:pt idx="3338">
                  <c:v>63.178899999999999</c:v>
                </c:pt>
                <c:pt idx="3339">
                  <c:v>63.181600000000003</c:v>
                </c:pt>
                <c:pt idx="3340">
                  <c:v>63.183100000000003</c:v>
                </c:pt>
                <c:pt idx="3341">
                  <c:v>63.184600000000003</c:v>
                </c:pt>
                <c:pt idx="3342">
                  <c:v>63.187600000000003</c:v>
                </c:pt>
                <c:pt idx="3343">
                  <c:v>63.189500000000002</c:v>
                </c:pt>
                <c:pt idx="3344">
                  <c:v>63.192599999999999</c:v>
                </c:pt>
                <c:pt idx="3345">
                  <c:v>63.192599999999999</c:v>
                </c:pt>
                <c:pt idx="3346">
                  <c:v>63.194099999999999</c:v>
                </c:pt>
                <c:pt idx="3347">
                  <c:v>63.1952</c:v>
                </c:pt>
                <c:pt idx="3348">
                  <c:v>63.197099999999999</c:v>
                </c:pt>
                <c:pt idx="3349">
                  <c:v>63.198099999999997</c:v>
                </c:pt>
                <c:pt idx="3350">
                  <c:v>63.1995</c:v>
                </c:pt>
                <c:pt idx="3351">
                  <c:v>63.199800000000003</c:v>
                </c:pt>
                <c:pt idx="3352">
                  <c:v>63.202800000000003</c:v>
                </c:pt>
                <c:pt idx="3353">
                  <c:v>63.203899999999997</c:v>
                </c:pt>
                <c:pt idx="3354">
                  <c:v>63.205199999999998</c:v>
                </c:pt>
                <c:pt idx="3355">
                  <c:v>63.208399999999997</c:v>
                </c:pt>
                <c:pt idx="3356">
                  <c:v>63.208500000000001</c:v>
                </c:pt>
                <c:pt idx="3357">
                  <c:v>63.210799999999999</c:v>
                </c:pt>
                <c:pt idx="3358">
                  <c:v>63.2117</c:v>
                </c:pt>
                <c:pt idx="3359">
                  <c:v>63.212600000000002</c:v>
                </c:pt>
                <c:pt idx="3360">
                  <c:v>63.214399999999998</c:v>
                </c:pt>
                <c:pt idx="3361">
                  <c:v>63.214399999999998</c:v>
                </c:pt>
                <c:pt idx="3362">
                  <c:v>63.217599999999997</c:v>
                </c:pt>
                <c:pt idx="3363">
                  <c:v>63.220799999999997</c:v>
                </c:pt>
                <c:pt idx="3364">
                  <c:v>63.222799999999999</c:v>
                </c:pt>
                <c:pt idx="3365">
                  <c:v>63.223100000000002</c:v>
                </c:pt>
                <c:pt idx="3366">
                  <c:v>63.223999999999997</c:v>
                </c:pt>
                <c:pt idx="3367">
                  <c:v>63.2241</c:v>
                </c:pt>
                <c:pt idx="3368">
                  <c:v>63.226399999999998</c:v>
                </c:pt>
                <c:pt idx="3369">
                  <c:v>63.227600000000002</c:v>
                </c:pt>
                <c:pt idx="3370">
                  <c:v>63.229300000000002</c:v>
                </c:pt>
                <c:pt idx="3371">
                  <c:v>63.230800000000002</c:v>
                </c:pt>
                <c:pt idx="3372">
                  <c:v>63.233199999999997</c:v>
                </c:pt>
                <c:pt idx="3373">
                  <c:v>63.235700000000001</c:v>
                </c:pt>
                <c:pt idx="3374">
                  <c:v>63.237900000000003</c:v>
                </c:pt>
                <c:pt idx="3375">
                  <c:v>63.238999999999997</c:v>
                </c:pt>
                <c:pt idx="3376">
                  <c:v>63.240600000000001</c:v>
                </c:pt>
                <c:pt idx="3377">
                  <c:v>63.2425</c:v>
                </c:pt>
                <c:pt idx="3378">
                  <c:v>63.2425</c:v>
                </c:pt>
                <c:pt idx="3379">
                  <c:v>63.242800000000003</c:v>
                </c:pt>
                <c:pt idx="3380">
                  <c:v>63.244199999999999</c:v>
                </c:pt>
                <c:pt idx="3381">
                  <c:v>63.245899999999999</c:v>
                </c:pt>
                <c:pt idx="3382">
                  <c:v>63.247300000000003</c:v>
                </c:pt>
                <c:pt idx="3383">
                  <c:v>63.251199999999997</c:v>
                </c:pt>
                <c:pt idx="3384">
                  <c:v>63.253100000000003</c:v>
                </c:pt>
                <c:pt idx="3385">
                  <c:v>63.254899999999999</c:v>
                </c:pt>
                <c:pt idx="3386">
                  <c:v>63.256900000000002</c:v>
                </c:pt>
                <c:pt idx="3387">
                  <c:v>63.258899999999997</c:v>
                </c:pt>
                <c:pt idx="3388">
                  <c:v>63.261899999999997</c:v>
                </c:pt>
                <c:pt idx="3389">
                  <c:v>63.262</c:v>
                </c:pt>
                <c:pt idx="3390">
                  <c:v>63.263500000000001</c:v>
                </c:pt>
                <c:pt idx="3391">
                  <c:v>63.265300000000003</c:v>
                </c:pt>
                <c:pt idx="3392">
                  <c:v>63.265300000000003</c:v>
                </c:pt>
                <c:pt idx="3393">
                  <c:v>63.2667</c:v>
                </c:pt>
                <c:pt idx="3394">
                  <c:v>63.267800000000001</c:v>
                </c:pt>
                <c:pt idx="3395">
                  <c:v>63.269100000000002</c:v>
                </c:pt>
                <c:pt idx="3396">
                  <c:v>63.270600000000002</c:v>
                </c:pt>
                <c:pt idx="3397">
                  <c:v>63.272500000000001</c:v>
                </c:pt>
                <c:pt idx="3398">
                  <c:v>63.273600000000002</c:v>
                </c:pt>
                <c:pt idx="3399">
                  <c:v>63.275199999999998</c:v>
                </c:pt>
                <c:pt idx="3400">
                  <c:v>63.275199999999998</c:v>
                </c:pt>
                <c:pt idx="3401">
                  <c:v>63.276400000000002</c:v>
                </c:pt>
                <c:pt idx="3402">
                  <c:v>63.277900000000002</c:v>
                </c:pt>
                <c:pt idx="3403">
                  <c:v>63.279499999999999</c:v>
                </c:pt>
                <c:pt idx="3404">
                  <c:v>63.282200000000003</c:v>
                </c:pt>
                <c:pt idx="3405">
                  <c:v>63.283799999999999</c:v>
                </c:pt>
                <c:pt idx="3406">
                  <c:v>63.284500000000001</c:v>
                </c:pt>
                <c:pt idx="3407">
                  <c:v>63.286299999999997</c:v>
                </c:pt>
                <c:pt idx="3408">
                  <c:v>63.287599999999998</c:v>
                </c:pt>
                <c:pt idx="3409">
                  <c:v>63.290199999999999</c:v>
                </c:pt>
                <c:pt idx="3410">
                  <c:v>63.292000000000002</c:v>
                </c:pt>
                <c:pt idx="3411">
                  <c:v>63.292000000000002</c:v>
                </c:pt>
                <c:pt idx="3412">
                  <c:v>63.293700000000001</c:v>
                </c:pt>
                <c:pt idx="3413">
                  <c:v>63.293700000000001</c:v>
                </c:pt>
                <c:pt idx="3414">
                  <c:v>63.295900000000003</c:v>
                </c:pt>
                <c:pt idx="3415">
                  <c:v>63.2971</c:v>
                </c:pt>
                <c:pt idx="3416">
                  <c:v>63.2973</c:v>
                </c:pt>
                <c:pt idx="3417">
                  <c:v>63.299700000000001</c:v>
                </c:pt>
                <c:pt idx="3418">
                  <c:v>63.301600000000001</c:v>
                </c:pt>
                <c:pt idx="3419">
                  <c:v>63.3035</c:v>
                </c:pt>
                <c:pt idx="3420">
                  <c:v>63.305300000000003</c:v>
                </c:pt>
                <c:pt idx="3421">
                  <c:v>63.308</c:v>
                </c:pt>
                <c:pt idx="3422">
                  <c:v>63.308</c:v>
                </c:pt>
                <c:pt idx="3423">
                  <c:v>63.308100000000003</c:v>
                </c:pt>
                <c:pt idx="3424">
                  <c:v>63.3108</c:v>
                </c:pt>
                <c:pt idx="3425">
                  <c:v>63.311599999999999</c:v>
                </c:pt>
                <c:pt idx="3426">
                  <c:v>63.312600000000003</c:v>
                </c:pt>
                <c:pt idx="3427">
                  <c:v>63.313200000000002</c:v>
                </c:pt>
                <c:pt idx="3428">
                  <c:v>63.3155</c:v>
                </c:pt>
                <c:pt idx="3429">
                  <c:v>63.317700000000002</c:v>
                </c:pt>
                <c:pt idx="3430">
                  <c:v>63.319200000000002</c:v>
                </c:pt>
                <c:pt idx="3431">
                  <c:v>63.320900000000002</c:v>
                </c:pt>
                <c:pt idx="3432">
                  <c:v>63.322099999999999</c:v>
                </c:pt>
                <c:pt idx="3433">
                  <c:v>63.322099999999999</c:v>
                </c:pt>
                <c:pt idx="3434">
                  <c:v>63.324399999999997</c:v>
                </c:pt>
                <c:pt idx="3435">
                  <c:v>63.3262</c:v>
                </c:pt>
                <c:pt idx="3436">
                  <c:v>63.326999999999998</c:v>
                </c:pt>
                <c:pt idx="3437">
                  <c:v>63.329000000000001</c:v>
                </c:pt>
                <c:pt idx="3438">
                  <c:v>63.330399999999997</c:v>
                </c:pt>
                <c:pt idx="3439">
                  <c:v>63.331000000000003</c:v>
                </c:pt>
                <c:pt idx="3440">
                  <c:v>63.333300000000001</c:v>
                </c:pt>
                <c:pt idx="3441">
                  <c:v>63.334200000000003</c:v>
                </c:pt>
                <c:pt idx="3442">
                  <c:v>63.336500000000001</c:v>
                </c:pt>
                <c:pt idx="3443">
                  <c:v>63.336799999999997</c:v>
                </c:pt>
                <c:pt idx="3444">
                  <c:v>63.336799999999997</c:v>
                </c:pt>
                <c:pt idx="3445">
                  <c:v>63.340200000000003</c:v>
                </c:pt>
                <c:pt idx="3446">
                  <c:v>63.342300000000002</c:v>
                </c:pt>
                <c:pt idx="3447">
                  <c:v>63.344099999999997</c:v>
                </c:pt>
                <c:pt idx="3448">
                  <c:v>63.345599999999997</c:v>
                </c:pt>
                <c:pt idx="3449">
                  <c:v>63.347999999999999</c:v>
                </c:pt>
                <c:pt idx="3450">
                  <c:v>63.348700000000001</c:v>
                </c:pt>
                <c:pt idx="3451">
                  <c:v>63.349800000000002</c:v>
                </c:pt>
                <c:pt idx="3452">
                  <c:v>63.351700000000001</c:v>
                </c:pt>
                <c:pt idx="3453">
                  <c:v>63.351700000000001</c:v>
                </c:pt>
                <c:pt idx="3454">
                  <c:v>63.354300000000002</c:v>
                </c:pt>
                <c:pt idx="3455">
                  <c:v>63.354300000000002</c:v>
                </c:pt>
                <c:pt idx="3456">
                  <c:v>63.356900000000003</c:v>
                </c:pt>
                <c:pt idx="3457">
                  <c:v>63.3583</c:v>
                </c:pt>
                <c:pt idx="3458">
                  <c:v>63.3598</c:v>
                </c:pt>
                <c:pt idx="3459">
                  <c:v>63.361199999999997</c:v>
                </c:pt>
                <c:pt idx="3460">
                  <c:v>63.362099999999998</c:v>
                </c:pt>
                <c:pt idx="3461">
                  <c:v>63.363799999999998</c:v>
                </c:pt>
                <c:pt idx="3462">
                  <c:v>63.366</c:v>
                </c:pt>
                <c:pt idx="3463">
                  <c:v>63.3673</c:v>
                </c:pt>
                <c:pt idx="3464">
                  <c:v>63.368699999999997</c:v>
                </c:pt>
                <c:pt idx="3465">
                  <c:v>63.370800000000003</c:v>
                </c:pt>
                <c:pt idx="3466">
                  <c:v>63.370899999999999</c:v>
                </c:pt>
                <c:pt idx="3467">
                  <c:v>63.372500000000002</c:v>
                </c:pt>
                <c:pt idx="3468">
                  <c:v>63.374099999999999</c:v>
                </c:pt>
                <c:pt idx="3469">
                  <c:v>63.376199999999997</c:v>
                </c:pt>
                <c:pt idx="3470">
                  <c:v>63.378</c:v>
                </c:pt>
                <c:pt idx="3471">
                  <c:v>63.379399999999997</c:v>
                </c:pt>
                <c:pt idx="3472">
                  <c:v>63.380499999999998</c:v>
                </c:pt>
                <c:pt idx="3473">
                  <c:v>63.381999999999998</c:v>
                </c:pt>
                <c:pt idx="3474">
                  <c:v>63.382599999999996</c:v>
                </c:pt>
                <c:pt idx="3475">
                  <c:v>63.3857</c:v>
                </c:pt>
                <c:pt idx="3476">
                  <c:v>63.389000000000003</c:v>
                </c:pt>
                <c:pt idx="3477">
                  <c:v>63.389000000000003</c:v>
                </c:pt>
                <c:pt idx="3478">
                  <c:v>63.39</c:v>
                </c:pt>
                <c:pt idx="3479">
                  <c:v>63.390999999999998</c:v>
                </c:pt>
                <c:pt idx="3480">
                  <c:v>63.392600000000002</c:v>
                </c:pt>
                <c:pt idx="3481">
                  <c:v>63.3934</c:v>
                </c:pt>
                <c:pt idx="3482">
                  <c:v>63.393999999999998</c:v>
                </c:pt>
                <c:pt idx="3483">
                  <c:v>63.397500000000001</c:v>
                </c:pt>
                <c:pt idx="3484">
                  <c:v>63.397500000000001</c:v>
                </c:pt>
                <c:pt idx="3485">
                  <c:v>63.401000000000003</c:v>
                </c:pt>
                <c:pt idx="3486">
                  <c:v>63.401600000000002</c:v>
                </c:pt>
                <c:pt idx="3487">
                  <c:v>63.402099999999997</c:v>
                </c:pt>
                <c:pt idx="3488">
                  <c:v>63.402099999999997</c:v>
                </c:pt>
                <c:pt idx="3489">
                  <c:v>63.403300000000002</c:v>
                </c:pt>
                <c:pt idx="3490">
                  <c:v>63.404400000000003</c:v>
                </c:pt>
                <c:pt idx="3491">
                  <c:v>63.406100000000002</c:v>
                </c:pt>
                <c:pt idx="3492">
                  <c:v>63.407699999999998</c:v>
                </c:pt>
                <c:pt idx="3493">
                  <c:v>63.410299999999999</c:v>
                </c:pt>
                <c:pt idx="3494">
                  <c:v>63.410299999999999</c:v>
                </c:pt>
                <c:pt idx="3495">
                  <c:v>63.411799999999999</c:v>
                </c:pt>
                <c:pt idx="3496">
                  <c:v>63.413699999999999</c:v>
                </c:pt>
                <c:pt idx="3497">
                  <c:v>63.414200000000001</c:v>
                </c:pt>
                <c:pt idx="3498">
                  <c:v>63.4161</c:v>
                </c:pt>
                <c:pt idx="3499">
                  <c:v>63.4161</c:v>
                </c:pt>
                <c:pt idx="3500">
                  <c:v>63.418599999999998</c:v>
                </c:pt>
                <c:pt idx="3501">
                  <c:v>63.420299999999997</c:v>
                </c:pt>
                <c:pt idx="3502">
                  <c:v>63.421599999999998</c:v>
                </c:pt>
                <c:pt idx="3503">
                  <c:v>63.422699999999999</c:v>
                </c:pt>
                <c:pt idx="3504">
                  <c:v>63.424700000000001</c:v>
                </c:pt>
                <c:pt idx="3505">
                  <c:v>63.424700000000001</c:v>
                </c:pt>
                <c:pt idx="3506">
                  <c:v>63.427199999999999</c:v>
                </c:pt>
                <c:pt idx="3507">
                  <c:v>63.429299999999998</c:v>
                </c:pt>
                <c:pt idx="3508">
                  <c:v>63.431600000000003</c:v>
                </c:pt>
                <c:pt idx="3509">
                  <c:v>63.432400000000001</c:v>
                </c:pt>
                <c:pt idx="3510">
                  <c:v>63.432400000000001</c:v>
                </c:pt>
                <c:pt idx="3511">
                  <c:v>63.432499999999997</c:v>
                </c:pt>
                <c:pt idx="3512">
                  <c:v>63.433399999999999</c:v>
                </c:pt>
                <c:pt idx="3513">
                  <c:v>63.4343</c:v>
                </c:pt>
                <c:pt idx="3514">
                  <c:v>63.436700000000002</c:v>
                </c:pt>
                <c:pt idx="3515">
                  <c:v>63.436700000000002</c:v>
                </c:pt>
                <c:pt idx="3516">
                  <c:v>63.439399999999999</c:v>
                </c:pt>
                <c:pt idx="3517">
                  <c:v>63.441099999999999</c:v>
                </c:pt>
                <c:pt idx="3518">
                  <c:v>63.442999999999998</c:v>
                </c:pt>
                <c:pt idx="3519">
                  <c:v>63.444099999999999</c:v>
                </c:pt>
                <c:pt idx="3520">
                  <c:v>63.444499999999998</c:v>
                </c:pt>
                <c:pt idx="3521">
                  <c:v>63.444499999999998</c:v>
                </c:pt>
                <c:pt idx="3522">
                  <c:v>63.4467</c:v>
                </c:pt>
                <c:pt idx="3523">
                  <c:v>63.449100000000001</c:v>
                </c:pt>
                <c:pt idx="3524">
                  <c:v>63.452100000000002</c:v>
                </c:pt>
                <c:pt idx="3525">
                  <c:v>63.452100000000002</c:v>
                </c:pt>
                <c:pt idx="3526">
                  <c:v>63.453600000000002</c:v>
                </c:pt>
                <c:pt idx="3527">
                  <c:v>63.456200000000003</c:v>
                </c:pt>
                <c:pt idx="3528">
                  <c:v>63.458100000000002</c:v>
                </c:pt>
                <c:pt idx="3529">
                  <c:v>63.459000000000003</c:v>
                </c:pt>
                <c:pt idx="3530">
                  <c:v>63.461100000000002</c:v>
                </c:pt>
                <c:pt idx="3531">
                  <c:v>63.462800000000001</c:v>
                </c:pt>
                <c:pt idx="3532">
                  <c:v>63.462800000000001</c:v>
                </c:pt>
                <c:pt idx="3533">
                  <c:v>63.463200000000001</c:v>
                </c:pt>
                <c:pt idx="3534">
                  <c:v>63.464199999999998</c:v>
                </c:pt>
                <c:pt idx="3535">
                  <c:v>63.466000000000001</c:v>
                </c:pt>
                <c:pt idx="3536">
                  <c:v>63.4666</c:v>
                </c:pt>
                <c:pt idx="3537">
                  <c:v>63.469700000000003</c:v>
                </c:pt>
                <c:pt idx="3538">
                  <c:v>63.4711</c:v>
                </c:pt>
                <c:pt idx="3539">
                  <c:v>63.473300000000002</c:v>
                </c:pt>
                <c:pt idx="3540">
                  <c:v>63.474299999999999</c:v>
                </c:pt>
                <c:pt idx="3541">
                  <c:v>63.475900000000003</c:v>
                </c:pt>
                <c:pt idx="3542">
                  <c:v>63.477699999999999</c:v>
                </c:pt>
                <c:pt idx="3543">
                  <c:v>63.477699999999999</c:v>
                </c:pt>
                <c:pt idx="3544">
                  <c:v>63.479199999999999</c:v>
                </c:pt>
                <c:pt idx="3545">
                  <c:v>63.481699999999996</c:v>
                </c:pt>
                <c:pt idx="3546">
                  <c:v>63.481699999999996</c:v>
                </c:pt>
                <c:pt idx="3547">
                  <c:v>63.483600000000003</c:v>
                </c:pt>
                <c:pt idx="3548">
                  <c:v>63.484299999999998</c:v>
                </c:pt>
                <c:pt idx="3549">
                  <c:v>63.486199999999997</c:v>
                </c:pt>
                <c:pt idx="3550">
                  <c:v>63.4876</c:v>
                </c:pt>
                <c:pt idx="3551">
                  <c:v>63.489100000000001</c:v>
                </c:pt>
                <c:pt idx="3552">
                  <c:v>63.489400000000003</c:v>
                </c:pt>
                <c:pt idx="3553">
                  <c:v>63.490299999999998</c:v>
                </c:pt>
                <c:pt idx="3554">
                  <c:v>63.490299999999998</c:v>
                </c:pt>
                <c:pt idx="3555">
                  <c:v>63.493000000000002</c:v>
                </c:pt>
                <c:pt idx="3556">
                  <c:v>63.493000000000002</c:v>
                </c:pt>
                <c:pt idx="3557">
                  <c:v>63.494100000000003</c:v>
                </c:pt>
                <c:pt idx="3558">
                  <c:v>63.496499999999997</c:v>
                </c:pt>
                <c:pt idx="3559">
                  <c:v>63.499000000000002</c:v>
                </c:pt>
                <c:pt idx="3560">
                  <c:v>63.5002</c:v>
                </c:pt>
                <c:pt idx="3561">
                  <c:v>63.501600000000003</c:v>
                </c:pt>
                <c:pt idx="3562">
                  <c:v>63.503500000000003</c:v>
                </c:pt>
                <c:pt idx="3563">
                  <c:v>63.504100000000001</c:v>
                </c:pt>
                <c:pt idx="3564">
                  <c:v>63.505099999999999</c:v>
                </c:pt>
                <c:pt idx="3565">
                  <c:v>63.505200000000002</c:v>
                </c:pt>
                <c:pt idx="3566">
                  <c:v>63.507399999999997</c:v>
                </c:pt>
                <c:pt idx="3567">
                  <c:v>63.508000000000003</c:v>
                </c:pt>
                <c:pt idx="3568">
                  <c:v>63.511000000000003</c:v>
                </c:pt>
                <c:pt idx="3569">
                  <c:v>63.512900000000002</c:v>
                </c:pt>
                <c:pt idx="3570">
                  <c:v>63.5137</c:v>
                </c:pt>
                <c:pt idx="3571">
                  <c:v>63.515799999999999</c:v>
                </c:pt>
                <c:pt idx="3572">
                  <c:v>63.517400000000002</c:v>
                </c:pt>
                <c:pt idx="3573">
                  <c:v>63.518599999999999</c:v>
                </c:pt>
                <c:pt idx="3574">
                  <c:v>63.519599999999997</c:v>
                </c:pt>
                <c:pt idx="3575">
                  <c:v>63.521500000000003</c:v>
                </c:pt>
                <c:pt idx="3576">
                  <c:v>63.521500000000003</c:v>
                </c:pt>
                <c:pt idx="3577">
                  <c:v>63.521500000000003</c:v>
                </c:pt>
                <c:pt idx="3578">
                  <c:v>63.523099999999999</c:v>
                </c:pt>
                <c:pt idx="3579">
                  <c:v>63.525700000000001</c:v>
                </c:pt>
                <c:pt idx="3580">
                  <c:v>63.528100000000002</c:v>
                </c:pt>
                <c:pt idx="3581">
                  <c:v>63.529400000000003</c:v>
                </c:pt>
                <c:pt idx="3582">
                  <c:v>63.530799999999999</c:v>
                </c:pt>
                <c:pt idx="3583">
                  <c:v>63.532299999999999</c:v>
                </c:pt>
                <c:pt idx="3584">
                  <c:v>63.534199999999998</c:v>
                </c:pt>
                <c:pt idx="3585">
                  <c:v>63.536499999999997</c:v>
                </c:pt>
                <c:pt idx="3586">
                  <c:v>63.536499999999997</c:v>
                </c:pt>
                <c:pt idx="3587">
                  <c:v>63.536499999999997</c:v>
                </c:pt>
                <c:pt idx="3588">
                  <c:v>63.538200000000003</c:v>
                </c:pt>
                <c:pt idx="3589">
                  <c:v>63.540399999999998</c:v>
                </c:pt>
                <c:pt idx="3590">
                  <c:v>63.542499999999997</c:v>
                </c:pt>
                <c:pt idx="3591">
                  <c:v>63.543799999999997</c:v>
                </c:pt>
                <c:pt idx="3592">
                  <c:v>63.5441</c:v>
                </c:pt>
                <c:pt idx="3593">
                  <c:v>63.544800000000002</c:v>
                </c:pt>
                <c:pt idx="3594">
                  <c:v>63.545400000000001</c:v>
                </c:pt>
                <c:pt idx="3595">
                  <c:v>63.546799999999998</c:v>
                </c:pt>
                <c:pt idx="3596">
                  <c:v>63.548499999999997</c:v>
                </c:pt>
                <c:pt idx="3597">
                  <c:v>63.548699999999997</c:v>
                </c:pt>
                <c:pt idx="3598">
                  <c:v>63.548699999999997</c:v>
                </c:pt>
                <c:pt idx="3599">
                  <c:v>63.551200000000001</c:v>
                </c:pt>
                <c:pt idx="3600">
                  <c:v>63.554000000000002</c:v>
                </c:pt>
                <c:pt idx="3601">
                  <c:v>63.555900000000001</c:v>
                </c:pt>
                <c:pt idx="3602">
                  <c:v>63.557200000000002</c:v>
                </c:pt>
                <c:pt idx="3603">
                  <c:v>63.558700000000002</c:v>
                </c:pt>
                <c:pt idx="3604">
                  <c:v>63.560400000000001</c:v>
                </c:pt>
                <c:pt idx="3605">
                  <c:v>63.562100000000001</c:v>
                </c:pt>
                <c:pt idx="3606">
                  <c:v>63.564</c:v>
                </c:pt>
                <c:pt idx="3607">
                  <c:v>63.564</c:v>
                </c:pt>
                <c:pt idx="3608">
                  <c:v>63.566899999999997</c:v>
                </c:pt>
                <c:pt idx="3609">
                  <c:v>63.566899999999997</c:v>
                </c:pt>
                <c:pt idx="3610">
                  <c:v>63.569499999999998</c:v>
                </c:pt>
                <c:pt idx="3611">
                  <c:v>63.5715</c:v>
                </c:pt>
                <c:pt idx="3612">
                  <c:v>63.572499999999998</c:v>
                </c:pt>
                <c:pt idx="3613">
                  <c:v>63.573500000000003</c:v>
                </c:pt>
                <c:pt idx="3614">
                  <c:v>63.5745</c:v>
                </c:pt>
                <c:pt idx="3615">
                  <c:v>63.575400000000002</c:v>
                </c:pt>
                <c:pt idx="3616">
                  <c:v>63.5777</c:v>
                </c:pt>
                <c:pt idx="3617">
                  <c:v>63.5777</c:v>
                </c:pt>
                <c:pt idx="3618">
                  <c:v>63.579599999999999</c:v>
                </c:pt>
                <c:pt idx="3619">
                  <c:v>63.5837</c:v>
                </c:pt>
                <c:pt idx="3620">
                  <c:v>63.5837</c:v>
                </c:pt>
                <c:pt idx="3621">
                  <c:v>63.585500000000003</c:v>
                </c:pt>
                <c:pt idx="3622">
                  <c:v>63.5871</c:v>
                </c:pt>
                <c:pt idx="3623">
                  <c:v>63.587400000000002</c:v>
                </c:pt>
                <c:pt idx="3624">
                  <c:v>63.588299999999997</c:v>
                </c:pt>
                <c:pt idx="3625">
                  <c:v>63.588500000000003</c:v>
                </c:pt>
                <c:pt idx="3626">
                  <c:v>63.589700000000001</c:v>
                </c:pt>
                <c:pt idx="3627">
                  <c:v>63.5914</c:v>
                </c:pt>
                <c:pt idx="3628">
                  <c:v>63.592599999999997</c:v>
                </c:pt>
                <c:pt idx="3629">
                  <c:v>63.594799999999999</c:v>
                </c:pt>
                <c:pt idx="3630">
                  <c:v>63.596600000000002</c:v>
                </c:pt>
                <c:pt idx="3631">
                  <c:v>63.596600000000002</c:v>
                </c:pt>
                <c:pt idx="3632">
                  <c:v>63.597499999999997</c:v>
                </c:pt>
                <c:pt idx="3633">
                  <c:v>63.599699999999999</c:v>
                </c:pt>
                <c:pt idx="3634">
                  <c:v>63.6021</c:v>
                </c:pt>
                <c:pt idx="3635">
                  <c:v>63.602600000000002</c:v>
                </c:pt>
                <c:pt idx="3636">
                  <c:v>63.603000000000002</c:v>
                </c:pt>
                <c:pt idx="3637">
                  <c:v>63.605200000000004</c:v>
                </c:pt>
                <c:pt idx="3638">
                  <c:v>63.605200000000004</c:v>
                </c:pt>
                <c:pt idx="3639">
                  <c:v>63.6083</c:v>
                </c:pt>
                <c:pt idx="3640">
                  <c:v>63.611400000000003</c:v>
                </c:pt>
                <c:pt idx="3641">
                  <c:v>63.612499999999997</c:v>
                </c:pt>
                <c:pt idx="3642">
                  <c:v>63.612499999999997</c:v>
                </c:pt>
                <c:pt idx="3643">
                  <c:v>63.613700000000001</c:v>
                </c:pt>
                <c:pt idx="3644">
                  <c:v>63.6145</c:v>
                </c:pt>
                <c:pt idx="3645">
                  <c:v>63.615299999999998</c:v>
                </c:pt>
                <c:pt idx="3646">
                  <c:v>63.616599999999998</c:v>
                </c:pt>
                <c:pt idx="3647">
                  <c:v>63.619599999999998</c:v>
                </c:pt>
                <c:pt idx="3648">
                  <c:v>63.619599999999998</c:v>
                </c:pt>
                <c:pt idx="3649">
                  <c:v>63.620600000000003</c:v>
                </c:pt>
                <c:pt idx="3650">
                  <c:v>63.623600000000003</c:v>
                </c:pt>
                <c:pt idx="3651">
                  <c:v>63.626100000000001</c:v>
                </c:pt>
                <c:pt idx="3652">
                  <c:v>63.627499999999998</c:v>
                </c:pt>
                <c:pt idx="3653">
                  <c:v>63.627499999999998</c:v>
                </c:pt>
                <c:pt idx="3654">
                  <c:v>63.629899999999999</c:v>
                </c:pt>
                <c:pt idx="3655">
                  <c:v>63.631500000000003</c:v>
                </c:pt>
                <c:pt idx="3656">
                  <c:v>63.6325</c:v>
                </c:pt>
                <c:pt idx="3657">
                  <c:v>63.6327</c:v>
                </c:pt>
                <c:pt idx="3658">
                  <c:v>63.6342</c:v>
                </c:pt>
                <c:pt idx="3659">
                  <c:v>63.634700000000002</c:v>
                </c:pt>
                <c:pt idx="3660">
                  <c:v>63.637700000000002</c:v>
                </c:pt>
                <c:pt idx="3661">
                  <c:v>63.640999999999998</c:v>
                </c:pt>
                <c:pt idx="3662">
                  <c:v>63.642400000000002</c:v>
                </c:pt>
                <c:pt idx="3663">
                  <c:v>63.643700000000003</c:v>
                </c:pt>
                <c:pt idx="3664">
                  <c:v>63.643700000000003</c:v>
                </c:pt>
                <c:pt idx="3665">
                  <c:v>63.643900000000002</c:v>
                </c:pt>
                <c:pt idx="3666">
                  <c:v>63.645200000000003</c:v>
                </c:pt>
                <c:pt idx="3667">
                  <c:v>63.647300000000001</c:v>
                </c:pt>
                <c:pt idx="3668">
                  <c:v>63.65</c:v>
                </c:pt>
                <c:pt idx="3669">
                  <c:v>63.65</c:v>
                </c:pt>
                <c:pt idx="3670">
                  <c:v>63.653199999999998</c:v>
                </c:pt>
                <c:pt idx="3671">
                  <c:v>63.655500000000004</c:v>
                </c:pt>
                <c:pt idx="3672">
                  <c:v>63.657800000000002</c:v>
                </c:pt>
                <c:pt idx="3673">
                  <c:v>63.659500000000001</c:v>
                </c:pt>
                <c:pt idx="3674">
                  <c:v>63.660299999999999</c:v>
                </c:pt>
                <c:pt idx="3675">
                  <c:v>63.660299999999999</c:v>
                </c:pt>
                <c:pt idx="3676">
                  <c:v>63.662300000000002</c:v>
                </c:pt>
                <c:pt idx="3677">
                  <c:v>63.664000000000001</c:v>
                </c:pt>
                <c:pt idx="3678">
                  <c:v>63.667400000000001</c:v>
                </c:pt>
                <c:pt idx="3679">
                  <c:v>63.667400000000001</c:v>
                </c:pt>
                <c:pt idx="3680">
                  <c:v>63.669499999999999</c:v>
                </c:pt>
                <c:pt idx="3681">
                  <c:v>63.672199999999997</c:v>
                </c:pt>
                <c:pt idx="3682">
                  <c:v>63.673900000000003</c:v>
                </c:pt>
                <c:pt idx="3683">
                  <c:v>63.674999999999997</c:v>
                </c:pt>
                <c:pt idx="3684">
                  <c:v>63.676499999999997</c:v>
                </c:pt>
                <c:pt idx="3685">
                  <c:v>63.677199999999999</c:v>
                </c:pt>
                <c:pt idx="3686">
                  <c:v>63.677199999999999</c:v>
                </c:pt>
                <c:pt idx="3687">
                  <c:v>63.678899999999999</c:v>
                </c:pt>
                <c:pt idx="3688">
                  <c:v>63.6813</c:v>
                </c:pt>
                <c:pt idx="3689">
                  <c:v>63.683100000000003</c:v>
                </c:pt>
                <c:pt idx="3690">
                  <c:v>63.683300000000003</c:v>
                </c:pt>
                <c:pt idx="3691">
                  <c:v>63.685499999999998</c:v>
                </c:pt>
                <c:pt idx="3692">
                  <c:v>63.6877</c:v>
                </c:pt>
                <c:pt idx="3693">
                  <c:v>63.689599999999999</c:v>
                </c:pt>
                <c:pt idx="3694">
                  <c:v>63.691499999999998</c:v>
                </c:pt>
                <c:pt idx="3695">
                  <c:v>63.691899999999997</c:v>
                </c:pt>
                <c:pt idx="3696">
                  <c:v>63.692500000000003</c:v>
                </c:pt>
                <c:pt idx="3697">
                  <c:v>63.692500000000003</c:v>
                </c:pt>
                <c:pt idx="3698">
                  <c:v>63.693199999999997</c:v>
                </c:pt>
                <c:pt idx="3699">
                  <c:v>63.696100000000001</c:v>
                </c:pt>
                <c:pt idx="3700">
                  <c:v>63.696100000000001</c:v>
                </c:pt>
                <c:pt idx="3701">
                  <c:v>63.698300000000003</c:v>
                </c:pt>
                <c:pt idx="3702">
                  <c:v>63.701000000000001</c:v>
                </c:pt>
                <c:pt idx="3703">
                  <c:v>63.702100000000002</c:v>
                </c:pt>
                <c:pt idx="3704">
                  <c:v>63.703800000000001</c:v>
                </c:pt>
                <c:pt idx="3705">
                  <c:v>63.705100000000002</c:v>
                </c:pt>
                <c:pt idx="3706">
                  <c:v>63.706499999999998</c:v>
                </c:pt>
                <c:pt idx="3707">
                  <c:v>63.709000000000003</c:v>
                </c:pt>
                <c:pt idx="3708">
                  <c:v>63.709000000000003</c:v>
                </c:pt>
                <c:pt idx="3709">
                  <c:v>63.711500000000001</c:v>
                </c:pt>
                <c:pt idx="3710">
                  <c:v>63.711500000000001</c:v>
                </c:pt>
                <c:pt idx="3711">
                  <c:v>63.713099999999997</c:v>
                </c:pt>
                <c:pt idx="3712">
                  <c:v>63.716099999999997</c:v>
                </c:pt>
                <c:pt idx="3713">
                  <c:v>63.717799999999997</c:v>
                </c:pt>
                <c:pt idx="3714">
                  <c:v>63.718499999999999</c:v>
                </c:pt>
                <c:pt idx="3715">
                  <c:v>63.7194</c:v>
                </c:pt>
                <c:pt idx="3716">
                  <c:v>63.720700000000001</c:v>
                </c:pt>
                <c:pt idx="3717">
                  <c:v>63.723199999999999</c:v>
                </c:pt>
                <c:pt idx="3718">
                  <c:v>63.724299999999999</c:v>
                </c:pt>
                <c:pt idx="3719">
                  <c:v>63.724299999999999</c:v>
                </c:pt>
                <c:pt idx="3720">
                  <c:v>63.7258</c:v>
                </c:pt>
                <c:pt idx="3721">
                  <c:v>63.726999999999997</c:v>
                </c:pt>
                <c:pt idx="3722">
                  <c:v>63.73</c:v>
                </c:pt>
                <c:pt idx="3723">
                  <c:v>63.732500000000002</c:v>
                </c:pt>
                <c:pt idx="3724">
                  <c:v>63.733600000000003</c:v>
                </c:pt>
                <c:pt idx="3725">
                  <c:v>63.7346</c:v>
                </c:pt>
                <c:pt idx="3726">
                  <c:v>63.735399999999998</c:v>
                </c:pt>
                <c:pt idx="3727">
                  <c:v>63.736699999999999</c:v>
                </c:pt>
                <c:pt idx="3728">
                  <c:v>63.7376</c:v>
                </c:pt>
                <c:pt idx="3729">
                  <c:v>63.739800000000002</c:v>
                </c:pt>
                <c:pt idx="3730">
                  <c:v>63.739800000000002</c:v>
                </c:pt>
                <c:pt idx="3731">
                  <c:v>63.740099999999998</c:v>
                </c:pt>
                <c:pt idx="3732">
                  <c:v>63.742800000000003</c:v>
                </c:pt>
                <c:pt idx="3733">
                  <c:v>63.744999999999997</c:v>
                </c:pt>
                <c:pt idx="3734">
                  <c:v>63.746899999999997</c:v>
                </c:pt>
                <c:pt idx="3735">
                  <c:v>63.749099999999999</c:v>
                </c:pt>
                <c:pt idx="3736">
                  <c:v>63.751399999999997</c:v>
                </c:pt>
                <c:pt idx="3737">
                  <c:v>63.751800000000003</c:v>
                </c:pt>
                <c:pt idx="3738">
                  <c:v>63.752200000000002</c:v>
                </c:pt>
                <c:pt idx="3739">
                  <c:v>63.7545</c:v>
                </c:pt>
                <c:pt idx="3740">
                  <c:v>63.7545</c:v>
                </c:pt>
                <c:pt idx="3741">
                  <c:v>63.7545</c:v>
                </c:pt>
                <c:pt idx="3742">
                  <c:v>63.755699999999997</c:v>
                </c:pt>
                <c:pt idx="3743">
                  <c:v>63.757800000000003</c:v>
                </c:pt>
                <c:pt idx="3744">
                  <c:v>63.758499999999998</c:v>
                </c:pt>
                <c:pt idx="3745">
                  <c:v>63.759799999999998</c:v>
                </c:pt>
                <c:pt idx="3746">
                  <c:v>63.761400000000002</c:v>
                </c:pt>
                <c:pt idx="3747">
                  <c:v>63.762500000000003</c:v>
                </c:pt>
                <c:pt idx="3748">
                  <c:v>63.762799999999999</c:v>
                </c:pt>
                <c:pt idx="3749">
                  <c:v>63.763199999999998</c:v>
                </c:pt>
                <c:pt idx="3750">
                  <c:v>63.764899999999997</c:v>
                </c:pt>
                <c:pt idx="3751">
                  <c:v>63.764899999999997</c:v>
                </c:pt>
                <c:pt idx="3752">
                  <c:v>63.764899999999997</c:v>
                </c:pt>
                <c:pt idx="3753">
                  <c:v>63.767200000000003</c:v>
                </c:pt>
                <c:pt idx="3754">
                  <c:v>63.7697</c:v>
                </c:pt>
                <c:pt idx="3755">
                  <c:v>63.771900000000002</c:v>
                </c:pt>
                <c:pt idx="3756">
                  <c:v>63.7729</c:v>
                </c:pt>
                <c:pt idx="3757">
                  <c:v>63.773400000000002</c:v>
                </c:pt>
                <c:pt idx="3758">
                  <c:v>63.774099999999997</c:v>
                </c:pt>
                <c:pt idx="3759">
                  <c:v>63.7759</c:v>
                </c:pt>
                <c:pt idx="3760">
                  <c:v>63.777900000000002</c:v>
                </c:pt>
                <c:pt idx="3761">
                  <c:v>63.777999999999999</c:v>
                </c:pt>
                <c:pt idx="3762">
                  <c:v>63.780999999999999</c:v>
                </c:pt>
                <c:pt idx="3763">
                  <c:v>63.780999999999999</c:v>
                </c:pt>
                <c:pt idx="3764">
                  <c:v>63.783000000000001</c:v>
                </c:pt>
                <c:pt idx="3765">
                  <c:v>63.783299999999997</c:v>
                </c:pt>
                <c:pt idx="3766">
                  <c:v>63.783499999999997</c:v>
                </c:pt>
                <c:pt idx="3767">
                  <c:v>63.783499999999997</c:v>
                </c:pt>
                <c:pt idx="3768">
                  <c:v>63.784199999999998</c:v>
                </c:pt>
                <c:pt idx="3769">
                  <c:v>63.785899999999998</c:v>
                </c:pt>
                <c:pt idx="3770">
                  <c:v>63.788499999999999</c:v>
                </c:pt>
                <c:pt idx="3771">
                  <c:v>63.788499999999999</c:v>
                </c:pt>
                <c:pt idx="3772">
                  <c:v>63.790300000000002</c:v>
                </c:pt>
                <c:pt idx="3773">
                  <c:v>63.792000000000002</c:v>
                </c:pt>
                <c:pt idx="3774">
                  <c:v>63.792000000000002</c:v>
                </c:pt>
                <c:pt idx="3775">
                  <c:v>63.792000000000002</c:v>
                </c:pt>
                <c:pt idx="3776">
                  <c:v>63.792999999999999</c:v>
                </c:pt>
                <c:pt idx="3777">
                  <c:v>63.795099999999998</c:v>
                </c:pt>
                <c:pt idx="3778">
                  <c:v>63.796999999999997</c:v>
                </c:pt>
                <c:pt idx="3779">
                  <c:v>63.7986</c:v>
                </c:pt>
                <c:pt idx="3780">
                  <c:v>63.800400000000003</c:v>
                </c:pt>
                <c:pt idx="3781">
                  <c:v>63.800400000000003</c:v>
                </c:pt>
                <c:pt idx="3782">
                  <c:v>63.801299999999998</c:v>
                </c:pt>
                <c:pt idx="3783">
                  <c:v>63.803600000000003</c:v>
                </c:pt>
                <c:pt idx="3784">
                  <c:v>63.804099999999998</c:v>
                </c:pt>
                <c:pt idx="3785">
                  <c:v>63.804099999999998</c:v>
                </c:pt>
                <c:pt idx="3786">
                  <c:v>63.804699999999997</c:v>
                </c:pt>
                <c:pt idx="3787">
                  <c:v>63.806100000000001</c:v>
                </c:pt>
                <c:pt idx="3788">
                  <c:v>63.808300000000003</c:v>
                </c:pt>
                <c:pt idx="3789">
                  <c:v>63.808999999999997</c:v>
                </c:pt>
                <c:pt idx="3790">
                  <c:v>63.809899999999999</c:v>
                </c:pt>
                <c:pt idx="3791">
                  <c:v>63.811900000000001</c:v>
                </c:pt>
                <c:pt idx="3792">
                  <c:v>63.811900000000001</c:v>
                </c:pt>
                <c:pt idx="3793">
                  <c:v>63.813299999999998</c:v>
                </c:pt>
                <c:pt idx="3794">
                  <c:v>63.813699999999997</c:v>
                </c:pt>
                <c:pt idx="3795">
                  <c:v>63.814</c:v>
                </c:pt>
                <c:pt idx="3796">
                  <c:v>63.814</c:v>
                </c:pt>
                <c:pt idx="3797">
                  <c:v>63.814999999999998</c:v>
                </c:pt>
                <c:pt idx="3798">
                  <c:v>63.815899999999999</c:v>
                </c:pt>
                <c:pt idx="3799">
                  <c:v>63.8172</c:v>
                </c:pt>
                <c:pt idx="3800">
                  <c:v>63.8185</c:v>
                </c:pt>
                <c:pt idx="3801">
                  <c:v>63.820700000000002</c:v>
                </c:pt>
                <c:pt idx="3802">
                  <c:v>63.820700000000002</c:v>
                </c:pt>
                <c:pt idx="3803">
                  <c:v>63.821899999999999</c:v>
                </c:pt>
                <c:pt idx="3804">
                  <c:v>63.823799999999999</c:v>
                </c:pt>
                <c:pt idx="3805">
                  <c:v>63.825800000000001</c:v>
                </c:pt>
                <c:pt idx="3806">
                  <c:v>63.8264</c:v>
                </c:pt>
                <c:pt idx="3807">
                  <c:v>63.8264</c:v>
                </c:pt>
                <c:pt idx="3808">
                  <c:v>63.827399999999997</c:v>
                </c:pt>
                <c:pt idx="3809">
                  <c:v>63.8294</c:v>
                </c:pt>
                <c:pt idx="3810">
                  <c:v>63.830599999999997</c:v>
                </c:pt>
                <c:pt idx="3811">
                  <c:v>63.833500000000001</c:v>
                </c:pt>
                <c:pt idx="3812">
                  <c:v>63.833500000000001</c:v>
                </c:pt>
                <c:pt idx="3813">
                  <c:v>63.834400000000002</c:v>
                </c:pt>
                <c:pt idx="3814">
                  <c:v>63.8367</c:v>
                </c:pt>
                <c:pt idx="3815">
                  <c:v>63.839300000000001</c:v>
                </c:pt>
                <c:pt idx="3816">
                  <c:v>63.839500000000001</c:v>
                </c:pt>
                <c:pt idx="3817">
                  <c:v>63.8399</c:v>
                </c:pt>
                <c:pt idx="3818">
                  <c:v>63.8399</c:v>
                </c:pt>
                <c:pt idx="3819">
                  <c:v>63.841299999999997</c:v>
                </c:pt>
                <c:pt idx="3820">
                  <c:v>63.843200000000003</c:v>
                </c:pt>
                <c:pt idx="3821">
                  <c:v>63.844299999999997</c:v>
                </c:pt>
                <c:pt idx="3822">
                  <c:v>63.845999999999997</c:v>
                </c:pt>
                <c:pt idx="3823">
                  <c:v>63.8461</c:v>
                </c:pt>
                <c:pt idx="3824">
                  <c:v>63.848700000000001</c:v>
                </c:pt>
                <c:pt idx="3825">
                  <c:v>63.8491</c:v>
                </c:pt>
                <c:pt idx="3826">
                  <c:v>63.850299999999997</c:v>
                </c:pt>
                <c:pt idx="3827">
                  <c:v>63.8506</c:v>
                </c:pt>
                <c:pt idx="3828">
                  <c:v>63.851300000000002</c:v>
                </c:pt>
                <c:pt idx="3829">
                  <c:v>63.851399999999998</c:v>
                </c:pt>
                <c:pt idx="3830">
                  <c:v>63.852200000000003</c:v>
                </c:pt>
                <c:pt idx="3831">
                  <c:v>63.852499999999999</c:v>
                </c:pt>
                <c:pt idx="3832">
                  <c:v>63.854500000000002</c:v>
                </c:pt>
                <c:pt idx="3833">
                  <c:v>63.854500000000002</c:v>
                </c:pt>
                <c:pt idx="3834">
                  <c:v>63.855699999999999</c:v>
                </c:pt>
                <c:pt idx="3835">
                  <c:v>63.856699999999996</c:v>
                </c:pt>
                <c:pt idx="3836">
                  <c:v>63.859200000000001</c:v>
                </c:pt>
                <c:pt idx="3837">
                  <c:v>63.859900000000003</c:v>
                </c:pt>
                <c:pt idx="3838">
                  <c:v>63.861499999999999</c:v>
                </c:pt>
                <c:pt idx="3839">
                  <c:v>63.862299999999998</c:v>
                </c:pt>
                <c:pt idx="3840">
                  <c:v>63.862299999999998</c:v>
                </c:pt>
                <c:pt idx="3841">
                  <c:v>63.863700000000001</c:v>
                </c:pt>
                <c:pt idx="3842">
                  <c:v>63.865699999999997</c:v>
                </c:pt>
                <c:pt idx="3843">
                  <c:v>63.865699999999997</c:v>
                </c:pt>
                <c:pt idx="3844">
                  <c:v>63.866700000000002</c:v>
                </c:pt>
                <c:pt idx="3845">
                  <c:v>63.868600000000001</c:v>
                </c:pt>
                <c:pt idx="3846">
                  <c:v>63.869199999999999</c:v>
                </c:pt>
                <c:pt idx="3847">
                  <c:v>63.869199999999999</c:v>
                </c:pt>
                <c:pt idx="3848">
                  <c:v>63.869599999999998</c:v>
                </c:pt>
                <c:pt idx="3849">
                  <c:v>63.871899999999997</c:v>
                </c:pt>
                <c:pt idx="3850">
                  <c:v>63.872799999999998</c:v>
                </c:pt>
                <c:pt idx="3851">
                  <c:v>63.873199999999997</c:v>
                </c:pt>
                <c:pt idx="3852">
                  <c:v>63.896500000000003</c:v>
                </c:pt>
                <c:pt idx="3853">
                  <c:v>63.896999999999998</c:v>
                </c:pt>
                <c:pt idx="3854">
                  <c:v>63.921399999999998</c:v>
                </c:pt>
                <c:pt idx="3855">
                  <c:v>63.921799999999998</c:v>
                </c:pt>
                <c:pt idx="3856">
                  <c:v>63.945399999999999</c:v>
                </c:pt>
                <c:pt idx="3857">
                  <c:v>63.945799999999998</c:v>
                </c:pt>
                <c:pt idx="3858">
                  <c:v>63.968499999999999</c:v>
                </c:pt>
                <c:pt idx="3859">
                  <c:v>63.968899999999998</c:v>
                </c:pt>
                <c:pt idx="3860">
                  <c:v>63.991</c:v>
                </c:pt>
                <c:pt idx="3861">
                  <c:v>63.991300000000003</c:v>
                </c:pt>
                <c:pt idx="3862">
                  <c:v>64.013400000000004</c:v>
                </c:pt>
                <c:pt idx="3863">
                  <c:v>64.013800000000003</c:v>
                </c:pt>
                <c:pt idx="3864">
                  <c:v>64.035899999999998</c:v>
                </c:pt>
                <c:pt idx="3865">
                  <c:v>64.036299999999997</c:v>
                </c:pt>
                <c:pt idx="3866">
                  <c:v>64.058400000000006</c:v>
                </c:pt>
                <c:pt idx="3867">
                  <c:v>64.058700000000002</c:v>
                </c:pt>
                <c:pt idx="3868">
                  <c:v>64.080799999999996</c:v>
                </c:pt>
                <c:pt idx="3869">
                  <c:v>64.081199999999995</c:v>
                </c:pt>
                <c:pt idx="3870">
                  <c:v>64.103300000000004</c:v>
                </c:pt>
                <c:pt idx="3871">
                  <c:v>64.103700000000003</c:v>
                </c:pt>
                <c:pt idx="3872">
                  <c:v>64.125799999999998</c:v>
                </c:pt>
                <c:pt idx="3873">
                  <c:v>64.126199999999997</c:v>
                </c:pt>
                <c:pt idx="3874">
                  <c:v>64.145099999999999</c:v>
                </c:pt>
                <c:pt idx="3875">
                  <c:v>64.145399999999995</c:v>
                </c:pt>
                <c:pt idx="3876">
                  <c:v>64.162400000000005</c:v>
                </c:pt>
                <c:pt idx="3877">
                  <c:v>64.162599999999998</c:v>
                </c:pt>
                <c:pt idx="3878">
                  <c:v>64.176100000000005</c:v>
                </c:pt>
                <c:pt idx="3879">
                  <c:v>64.176299999999998</c:v>
                </c:pt>
                <c:pt idx="3880">
                  <c:v>64.184799999999996</c:v>
                </c:pt>
                <c:pt idx="3881">
                  <c:v>64.184899999999999</c:v>
                </c:pt>
                <c:pt idx="3882">
                  <c:v>64.190399999999997</c:v>
                </c:pt>
                <c:pt idx="3883">
                  <c:v>64.1905</c:v>
                </c:pt>
                <c:pt idx="3884">
                  <c:v>64.192899999999995</c:v>
                </c:pt>
                <c:pt idx="3885">
                  <c:v>64.192899999999995</c:v>
                </c:pt>
                <c:pt idx="3886">
                  <c:v>64.195700000000002</c:v>
                </c:pt>
                <c:pt idx="3887">
                  <c:v>64.195800000000006</c:v>
                </c:pt>
                <c:pt idx="3888">
                  <c:v>64.200800000000001</c:v>
                </c:pt>
                <c:pt idx="3889">
                  <c:v>64.200900000000004</c:v>
                </c:pt>
                <c:pt idx="3890">
                  <c:v>64.207899999999995</c:v>
                </c:pt>
                <c:pt idx="3891">
                  <c:v>64.208100000000002</c:v>
                </c:pt>
                <c:pt idx="3892">
                  <c:v>64.216700000000003</c:v>
                </c:pt>
                <c:pt idx="3893">
                  <c:v>64.216800000000006</c:v>
                </c:pt>
                <c:pt idx="3894">
                  <c:v>64.225899999999996</c:v>
                </c:pt>
                <c:pt idx="3895">
                  <c:v>64.225999999999999</c:v>
                </c:pt>
                <c:pt idx="3896">
                  <c:v>64.235600000000005</c:v>
                </c:pt>
                <c:pt idx="3897">
                  <c:v>64.235799999999998</c:v>
                </c:pt>
                <c:pt idx="3898">
                  <c:v>64.245400000000004</c:v>
                </c:pt>
                <c:pt idx="3899">
                  <c:v>64.245599999999996</c:v>
                </c:pt>
                <c:pt idx="3900">
                  <c:v>64.256900000000002</c:v>
                </c:pt>
                <c:pt idx="3901">
                  <c:v>64.257199999999997</c:v>
                </c:pt>
                <c:pt idx="3902">
                  <c:v>64.269199999999998</c:v>
                </c:pt>
                <c:pt idx="3903">
                  <c:v>64.269400000000005</c:v>
                </c:pt>
                <c:pt idx="3904">
                  <c:v>64.280799999999999</c:v>
                </c:pt>
                <c:pt idx="3905">
                  <c:v>64.281000000000006</c:v>
                </c:pt>
                <c:pt idx="3906">
                  <c:v>64.292000000000002</c:v>
                </c:pt>
                <c:pt idx="3907">
                  <c:v>64.292199999999994</c:v>
                </c:pt>
                <c:pt idx="3908">
                  <c:v>64.303200000000004</c:v>
                </c:pt>
                <c:pt idx="3909">
                  <c:v>64.303399999999996</c:v>
                </c:pt>
                <c:pt idx="3910">
                  <c:v>64.314400000000006</c:v>
                </c:pt>
                <c:pt idx="3911">
                  <c:v>64.314499999999995</c:v>
                </c:pt>
                <c:pt idx="3912">
                  <c:v>64.325100000000006</c:v>
                </c:pt>
                <c:pt idx="3913">
                  <c:v>64.325299999999999</c:v>
                </c:pt>
                <c:pt idx="3914">
                  <c:v>64.335800000000006</c:v>
                </c:pt>
                <c:pt idx="3915">
                  <c:v>64.335999999999999</c:v>
                </c:pt>
                <c:pt idx="3916">
                  <c:v>64.346400000000003</c:v>
                </c:pt>
                <c:pt idx="3917">
                  <c:v>64.346500000000006</c:v>
                </c:pt>
                <c:pt idx="3918">
                  <c:v>64.356200000000001</c:v>
                </c:pt>
                <c:pt idx="3919">
                  <c:v>64.356399999999994</c:v>
                </c:pt>
                <c:pt idx="3920">
                  <c:v>64.366100000000003</c:v>
                </c:pt>
                <c:pt idx="3921">
                  <c:v>64.366200000000006</c:v>
                </c:pt>
                <c:pt idx="3922">
                  <c:v>64.375900000000001</c:v>
                </c:pt>
                <c:pt idx="3923">
                  <c:v>64.376099999999994</c:v>
                </c:pt>
                <c:pt idx="3924">
                  <c:v>64.385800000000003</c:v>
                </c:pt>
                <c:pt idx="3925">
                  <c:v>64.385900000000007</c:v>
                </c:pt>
                <c:pt idx="3926">
                  <c:v>64.395600000000002</c:v>
                </c:pt>
                <c:pt idx="3927">
                  <c:v>64.395700000000005</c:v>
                </c:pt>
                <c:pt idx="3928">
                  <c:v>64.403499999999994</c:v>
                </c:pt>
                <c:pt idx="3929">
                  <c:v>64.403700000000001</c:v>
                </c:pt>
                <c:pt idx="3930">
                  <c:v>64.412899999999993</c:v>
                </c:pt>
                <c:pt idx="3931">
                  <c:v>64.4131</c:v>
                </c:pt>
                <c:pt idx="3932">
                  <c:v>64.422799999999995</c:v>
                </c:pt>
                <c:pt idx="3933">
                  <c:v>64.422899999999998</c:v>
                </c:pt>
                <c:pt idx="3934">
                  <c:v>64.432699999999997</c:v>
                </c:pt>
                <c:pt idx="3935">
                  <c:v>64.4328</c:v>
                </c:pt>
                <c:pt idx="3936">
                  <c:v>64.440700000000007</c:v>
                </c:pt>
                <c:pt idx="3937">
                  <c:v>64.440899999999999</c:v>
                </c:pt>
                <c:pt idx="3938">
                  <c:v>64.450199999999995</c:v>
                </c:pt>
                <c:pt idx="3939">
                  <c:v>64.450299999999999</c:v>
                </c:pt>
                <c:pt idx="3940">
                  <c:v>64.459100000000007</c:v>
                </c:pt>
                <c:pt idx="3941">
                  <c:v>64.459299999999999</c:v>
                </c:pt>
                <c:pt idx="3942">
                  <c:v>64.467399999999998</c:v>
                </c:pt>
                <c:pt idx="3943">
                  <c:v>64.467600000000004</c:v>
                </c:pt>
                <c:pt idx="3944">
                  <c:v>64.475800000000007</c:v>
                </c:pt>
                <c:pt idx="3945">
                  <c:v>64.475999999999999</c:v>
                </c:pt>
                <c:pt idx="3946">
                  <c:v>64.484700000000004</c:v>
                </c:pt>
                <c:pt idx="3947">
                  <c:v>64.484899999999996</c:v>
                </c:pt>
                <c:pt idx="3948">
                  <c:v>64.493600000000001</c:v>
                </c:pt>
                <c:pt idx="3949">
                  <c:v>64.493799999999993</c:v>
                </c:pt>
                <c:pt idx="3950">
                  <c:v>64.502600000000001</c:v>
                </c:pt>
                <c:pt idx="3951">
                  <c:v>64.502700000000004</c:v>
                </c:pt>
                <c:pt idx="3952">
                  <c:v>64.511200000000002</c:v>
                </c:pt>
                <c:pt idx="3953">
                  <c:v>64.511300000000006</c:v>
                </c:pt>
                <c:pt idx="3954">
                  <c:v>64.52</c:v>
                </c:pt>
                <c:pt idx="3955">
                  <c:v>64.520200000000003</c:v>
                </c:pt>
                <c:pt idx="3956">
                  <c:v>64.528599999999997</c:v>
                </c:pt>
                <c:pt idx="3957">
                  <c:v>64.528700000000001</c:v>
                </c:pt>
                <c:pt idx="3958">
                  <c:v>64.537199999999999</c:v>
                </c:pt>
                <c:pt idx="3959">
                  <c:v>64.537300000000002</c:v>
                </c:pt>
                <c:pt idx="3960">
                  <c:v>64.545599999999993</c:v>
                </c:pt>
                <c:pt idx="3961">
                  <c:v>64.5458</c:v>
                </c:pt>
                <c:pt idx="3962">
                  <c:v>64.554000000000002</c:v>
                </c:pt>
                <c:pt idx="3963">
                  <c:v>64.554199999999994</c:v>
                </c:pt>
                <c:pt idx="3964">
                  <c:v>64.562399999999997</c:v>
                </c:pt>
                <c:pt idx="3965">
                  <c:v>64.562600000000003</c:v>
                </c:pt>
                <c:pt idx="3966">
                  <c:v>64.570800000000006</c:v>
                </c:pt>
                <c:pt idx="3967">
                  <c:v>64.570899999999995</c:v>
                </c:pt>
                <c:pt idx="3968">
                  <c:v>64.579099999999997</c:v>
                </c:pt>
                <c:pt idx="3969">
                  <c:v>64.5792</c:v>
                </c:pt>
                <c:pt idx="3970">
                  <c:v>64.587299999999999</c:v>
                </c:pt>
                <c:pt idx="3971">
                  <c:v>64.587500000000006</c:v>
                </c:pt>
                <c:pt idx="3972">
                  <c:v>64.595600000000005</c:v>
                </c:pt>
                <c:pt idx="3973">
                  <c:v>64.595799999999997</c:v>
                </c:pt>
                <c:pt idx="3974">
                  <c:v>64.603899999999996</c:v>
                </c:pt>
                <c:pt idx="3975">
                  <c:v>64.603999999999999</c:v>
                </c:pt>
                <c:pt idx="3976">
                  <c:v>64.611999999999995</c:v>
                </c:pt>
                <c:pt idx="3977">
                  <c:v>64.612200000000001</c:v>
                </c:pt>
                <c:pt idx="3978">
                  <c:v>64.62</c:v>
                </c:pt>
                <c:pt idx="3979">
                  <c:v>64.620099999999994</c:v>
                </c:pt>
                <c:pt idx="3980">
                  <c:v>64.627899999999997</c:v>
                </c:pt>
                <c:pt idx="3981">
                  <c:v>64.628</c:v>
                </c:pt>
                <c:pt idx="3982">
                  <c:v>64.635499999999993</c:v>
                </c:pt>
                <c:pt idx="3983">
                  <c:v>64.6357</c:v>
                </c:pt>
                <c:pt idx="3984">
                  <c:v>64.643199999999993</c:v>
                </c:pt>
                <c:pt idx="3985">
                  <c:v>64.643299999999996</c:v>
                </c:pt>
                <c:pt idx="3986">
                  <c:v>64.650800000000004</c:v>
                </c:pt>
                <c:pt idx="3987">
                  <c:v>64.650899999999993</c:v>
                </c:pt>
                <c:pt idx="3988">
                  <c:v>64.658299999999997</c:v>
                </c:pt>
                <c:pt idx="3989">
                  <c:v>64.658500000000004</c:v>
                </c:pt>
                <c:pt idx="3990">
                  <c:v>64.665800000000004</c:v>
                </c:pt>
                <c:pt idx="3991">
                  <c:v>64.665999999999997</c:v>
                </c:pt>
                <c:pt idx="3992">
                  <c:v>64.673400000000001</c:v>
                </c:pt>
                <c:pt idx="3993">
                  <c:v>64.673599999999993</c:v>
                </c:pt>
                <c:pt idx="3994">
                  <c:v>64.681100000000001</c:v>
                </c:pt>
                <c:pt idx="3995">
                  <c:v>64.6828</c:v>
                </c:pt>
                <c:pt idx="3996">
                  <c:v>64.690600000000003</c:v>
                </c:pt>
                <c:pt idx="3997">
                  <c:v>64.690600000000003</c:v>
                </c:pt>
                <c:pt idx="3998">
                  <c:v>64.6982</c:v>
                </c:pt>
                <c:pt idx="3999">
                  <c:v>64.698300000000003</c:v>
                </c:pt>
                <c:pt idx="4000">
                  <c:v>64.705500000000001</c:v>
                </c:pt>
                <c:pt idx="4001">
                  <c:v>64.705600000000004</c:v>
                </c:pt>
                <c:pt idx="4002">
                  <c:v>64.712599999999995</c:v>
                </c:pt>
                <c:pt idx="4003">
                  <c:v>64.712699999999998</c:v>
                </c:pt>
                <c:pt idx="4004">
                  <c:v>64.719700000000003</c:v>
                </c:pt>
                <c:pt idx="4005">
                  <c:v>64.719800000000006</c:v>
                </c:pt>
                <c:pt idx="4006">
                  <c:v>64.726600000000005</c:v>
                </c:pt>
                <c:pt idx="4007">
                  <c:v>64.726699999999994</c:v>
                </c:pt>
                <c:pt idx="4008">
                  <c:v>64.7333</c:v>
                </c:pt>
                <c:pt idx="4009">
                  <c:v>64.733400000000003</c:v>
                </c:pt>
                <c:pt idx="4010">
                  <c:v>64.740099999999998</c:v>
                </c:pt>
                <c:pt idx="4011">
                  <c:v>64.740200000000002</c:v>
                </c:pt>
                <c:pt idx="4012">
                  <c:v>64.747</c:v>
                </c:pt>
                <c:pt idx="4013">
                  <c:v>64.747</c:v>
                </c:pt>
                <c:pt idx="4014">
                  <c:v>64.753900000000002</c:v>
                </c:pt>
                <c:pt idx="4015">
                  <c:v>64.754000000000005</c:v>
                </c:pt>
                <c:pt idx="4016">
                  <c:v>64.7607</c:v>
                </c:pt>
                <c:pt idx="4017">
                  <c:v>64.760800000000003</c:v>
                </c:pt>
                <c:pt idx="4018">
                  <c:v>64.767499999999998</c:v>
                </c:pt>
                <c:pt idx="4019">
                  <c:v>64.767600000000002</c:v>
                </c:pt>
                <c:pt idx="4020">
                  <c:v>64.774199999999993</c:v>
                </c:pt>
                <c:pt idx="4021">
                  <c:v>64.774299999999997</c:v>
                </c:pt>
                <c:pt idx="4022">
                  <c:v>64.780799999999999</c:v>
                </c:pt>
                <c:pt idx="4023">
                  <c:v>64.780900000000003</c:v>
                </c:pt>
                <c:pt idx="4024">
                  <c:v>64.787400000000005</c:v>
                </c:pt>
                <c:pt idx="4025">
                  <c:v>64.787499999999994</c:v>
                </c:pt>
                <c:pt idx="4026">
                  <c:v>64.793800000000005</c:v>
                </c:pt>
                <c:pt idx="4027">
                  <c:v>64.793800000000005</c:v>
                </c:pt>
                <c:pt idx="4028">
                  <c:v>64.8001</c:v>
                </c:pt>
                <c:pt idx="4029">
                  <c:v>64.800200000000004</c:v>
                </c:pt>
                <c:pt idx="4030">
                  <c:v>64.806399999999996</c:v>
                </c:pt>
                <c:pt idx="4031">
                  <c:v>64.8065</c:v>
                </c:pt>
                <c:pt idx="4032">
                  <c:v>64.812700000000007</c:v>
                </c:pt>
                <c:pt idx="4033">
                  <c:v>64.812799999999996</c:v>
                </c:pt>
                <c:pt idx="4034">
                  <c:v>64.818899999999999</c:v>
                </c:pt>
                <c:pt idx="4035">
                  <c:v>64.819000000000003</c:v>
                </c:pt>
                <c:pt idx="4036">
                  <c:v>64.825199999999995</c:v>
                </c:pt>
                <c:pt idx="4037">
                  <c:v>64.825299999999999</c:v>
                </c:pt>
                <c:pt idx="4038">
                  <c:v>64.831400000000002</c:v>
                </c:pt>
                <c:pt idx="4039">
                  <c:v>64.831400000000002</c:v>
                </c:pt>
                <c:pt idx="4040">
                  <c:v>64.837400000000002</c:v>
                </c:pt>
                <c:pt idx="4041">
                  <c:v>64.837500000000006</c:v>
                </c:pt>
                <c:pt idx="4042">
                  <c:v>64.843500000000006</c:v>
                </c:pt>
                <c:pt idx="4043">
                  <c:v>64.843599999999995</c:v>
                </c:pt>
                <c:pt idx="4044">
                  <c:v>64.849500000000006</c:v>
                </c:pt>
                <c:pt idx="4045">
                  <c:v>64.849500000000006</c:v>
                </c:pt>
                <c:pt idx="4046">
                  <c:v>64.8553</c:v>
                </c:pt>
                <c:pt idx="4047">
                  <c:v>64.855400000000003</c:v>
                </c:pt>
                <c:pt idx="4048">
                  <c:v>64.860200000000006</c:v>
                </c:pt>
                <c:pt idx="4049">
                  <c:v>64.860299999999995</c:v>
                </c:pt>
                <c:pt idx="4050">
                  <c:v>64.865499999999997</c:v>
                </c:pt>
                <c:pt idx="4051">
                  <c:v>64.865600000000001</c:v>
                </c:pt>
                <c:pt idx="4052">
                  <c:v>64.871200000000002</c:v>
                </c:pt>
                <c:pt idx="4053">
                  <c:v>64.871300000000005</c:v>
                </c:pt>
                <c:pt idx="4054">
                  <c:v>64.876900000000006</c:v>
                </c:pt>
                <c:pt idx="4055">
                  <c:v>64.876999999999995</c:v>
                </c:pt>
                <c:pt idx="4056">
                  <c:v>64.8827</c:v>
                </c:pt>
                <c:pt idx="4057">
                  <c:v>64.882800000000003</c:v>
                </c:pt>
                <c:pt idx="4058">
                  <c:v>64.886899999999997</c:v>
                </c:pt>
                <c:pt idx="4059">
                  <c:v>64.886899999999997</c:v>
                </c:pt>
                <c:pt idx="4060">
                  <c:v>64.891099999999994</c:v>
                </c:pt>
                <c:pt idx="4061">
                  <c:v>64.891199999999998</c:v>
                </c:pt>
                <c:pt idx="4062">
                  <c:v>64.895799999999994</c:v>
                </c:pt>
                <c:pt idx="4063">
                  <c:v>64.895799999999994</c:v>
                </c:pt>
                <c:pt idx="4064">
                  <c:v>64.900599999999997</c:v>
                </c:pt>
                <c:pt idx="4065">
                  <c:v>64.900700000000001</c:v>
                </c:pt>
                <c:pt idx="4066">
                  <c:v>64.904899999999998</c:v>
                </c:pt>
                <c:pt idx="4067">
                  <c:v>64.905000000000001</c:v>
                </c:pt>
                <c:pt idx="4068">
                  <c:v>64.908900000000003</c:v>
                </c:pt>
                <c:pt idx="4069">
                  <c:v>64.909000000000006</c:v>
                </c:pt>
                <c:pt idx="4070">
                  <c:v>64.9131</c:v>
                </c:pt>
                <c:pt idx="4071">
                  <c:v>64.913200000000003</c:v>
                </c:pt>
                <c:pt idx="4072">
                  <c:v>64.917400000000001</c:v>
                </c:pt>
                <c:pt idx="4073">
                  <c:v>64.917500000000004</c:v>
                </c:pt>
                <c:pt idx="4074">
                  <c:v>64.921300000000002</c:v>
                </c:pt>
                <c:pt idx="4075">
                  <c:v>64.921300000000002</c:v>
                </c:pt>
                <c:pt idx="4076">
                  <c:v>64.924899999999994</c:v>
                </c:pt>
                <c:pt idx="4077">
                  <c:v>64.924999999999997</c:v>
                </c:pt>
                <c:pt idx="4078">
                  <c:v>64.928399999999996</c:v>
                </c:pt>
                <c:pt idx="4079">
                  <c:v>64.9285</c:v>
                </c:pt>
                <c:pt idx="4080">
                  <c:v>64.931700000000006</c:v>
                </c:pt>
                <c:pt idx="4081">
                  <c:v>64.931799999999996</c:v>
                </c:pt>
                <c:pt idx="4082">
                  <c:v>64.935100000000006</c:v>
                </c:pt>
                <c:pt idx="4083">
                  <c:v>64.935100000000006</c:v>
                </c:pt>
                <c:pt idx="4084">
                  <c:v>64.938599999999994</c:v>
                </c:pt>
                <c:pt idx="4085">
                  <c:v>64.938699999999997</c:v>
                </c:pt>
                <c:pt idx="4086">
                  <c:v>64.9422</c:v>
                </c:pt>
                <c:pt idx="4087">
                  <c:v>64.942300000000003</c:v>
                </c:pt>
                <c:pt idx="4088">
                  <c:v>64.945899999999995</c:v>
                </c:pt>
                <c:pt idx="4089">
                  <c:v>64.945999999999998</c:v>
                </c:pt>
                <c:pt idx="4090">
                  <c:v>64.948700000000002</c:v>
                </c:pt>
                <c:pt idx="4091">
                  <c:v>64.948800000000006</c:v>
                </c:pt>
                <c:pt idx="4092">
                  <c:v>64.951300000000003</c:v>
                </c:pt>
                <c:pt idx="4093">
                  <c:v>64.951300000000003</c:v>
                </c:pt>
                <c:pt idx="4094">
                  <c:v>64.953999999999994</c:v>
                </c:pt>
                <c:pt idx="4095">
                  <c:v>64.954099999999997</c:v>
                </c:pt>
                <c:pt idx="4096">
                  <c:v>64.956999999999994</c:v>
                </c:pt>
                <c:pt idx="4097">
                  <c:v>64.957099999999997</c:v>
                </c:pt>
                <c:pt idx="4098">
                  <c:v>64.9602</c:v>
                </c:pt>
                <c:pt idx="4099">
                  <c:v>64.9602</c:v>
                </c:pt>
                <c:pt idx="4100">
                  <c:v>64.963300000000004</c:v>
                </c:pt>
                <c:pt idx="4101">
                  <c:v>64.963399999999993</c:v>
                </c:pt>
                <c:pt idx="4102">
                  <c:v>64.965800000000002</c:v>
                </c:pt>
                <c:pt idx="4103">
                  <c:v>64.967699999999994</c:v>
                </c:pt>
                <c:pt idx="4104">
                  <c:v>64.969700000000003</c:v>
                </c:pt>
                <c:pt idx="4105">
                  <c:v>64.969700000000003</c:v>
                </c:pt>
                <c:pt idx="4106">
                  <c:v>64.971800000000002</c:v>
                </c:pt>
                <c:pt idx="4107">
                  <c:v>64.971800000000002</c:v>
                </c:pt>
                <c:pt idx="4108">
                  <c:v>64.973699999999994</c:v>
                </c:pt>
                <c:pt idx="4109">
                  <c:v>64.973699999999994</c:v>
                </c:pt>
                <c:pt idx="4110">
                  <c:v>64.975499999999997</c:v>
                </c:pt>
                <c:pt idx="4111">
                  <c:v>64.975499999999997</c:v>
                </c:pt>
                <c:pt idx="4112">
                  <c:v>64.9773</c:v>
                </c:pt>
                <c:pt idx="4113">
                  <c:v>64.9773</c:v>
                </c:pt>
                <c:pt idx="4114">
                  <c:v>64.979100000000003</c:v>
                </c:pt>
                <c:pt idx="4115">
                  <c:v>64.979100000000003</c:v>
                </c:pt>
                <c:pt idx="4116">
                  <c:v>64.980800000000002</c:v>
                </c:pt>
                <c:pt idx="4117">
                  <c:v>64.980800000000002</c:v>
                </c:pt>
                <c:pt idx="4118">
                  <c:v>64.982600000000005</c:v>
                </c:pt>
                <c:pt idx="4119">
                  <c:v>64.982600000000005</c:v>
                </c:pt>
                <c:pt idx="4120">
                  <c:v>64.984200000000001</c:v>
                </c:pt>
                <c:pt idx="4121">
                  <c:v>64.984200000000001</c:v>
                </c:pt>
                <c:pt idx="4122">
                  <c:v>64.985799999999998</c:v>
                </c:pt>
                <c:pt idx="4123">
                  <c:v>64.985799999999998</c:v>
                </c:pt>
                <c:pt idx="4124">
                  <c:v>64.987200000000001</c:v>
                </c:pt>
                <c:pt idx="4125">
                  <c:v>64.987200000000001</c:v>
                </c:pt>
                <c:pt idx="4126">
                  <c:v>64.988600000000005</c:v>
                </c:pt>
                <c:pt idx="4127">
                  <c:v>64.988600000000005</c:v>
                </c:pt>
                <c:pt idx="4128">
                  <c:v>64.990099999999998</c:v>
                </c:pt>
                <c:pt idx="4129">
                  <c:v>64.990099999999998</c:v>
                </c:pt>
                <c:pt idx="4130">
                  <c:v>64.991500000000002</c:v>
                </c:pt>
                <c:pt idx="4131">
                  <c:v>64.991500000000002</c:v>
                </c:pt>
                <c:pt idx="4132">
                  <c:v>64.992900000000006</c:v>
                </c:pt>
                <c:pt idx="4133">
                  <c:v>64.992900000000006</c:v>
                </c:pt>
                <c:pt idx="4134">
                  <c:v>64.994299999999996</c:v>
                </c:pt>
                <c:pt idx="4135">
                  <c:v>64.994299999999996</c:v>
                </c:pt>
                <c:pt idx="4136">
                  <c:v>64.995699999999999</c:v>
                </c:pt>
                <c:pt idx="4137">
                  <c:v>64.995699999999999</c:v>
                </c:pt>
                <c:pt idx="4138">
                  <c:v>64.996899999999997</c:v>
                </c:pt>
                <c:pt idx="4139">
                  <c:v>64.996899999999997</c:v>
                </c:pt>
                <c:pt idx="4140">
                  <c:v>64.997500000000002</c:v>
                </c:pt>
                <c:pt idx="4141">
                  <c:v>64.997500000000002</c:v>
                </c:pt>
                <c:pt idx="4142">
                  <c:v>64.997799999999998</c:v>
                </c:pt>
                <c:pt idx="4143">
                  <c:v>64.997699999999995</c:v>
                </c:pt>
                <c:pt idx="4144">
                  <c:v>64.997699999999995</c:v>
                </c:pt>
                <c:pt idx="4145">
                  <c:v>64.997600000000006</c:v>
                </c:pt>
                <c:pt idx="4146">
                  <c:v>64.998199999999997</c:v>
                </c:pt>
                <c:pt idx="4147">
                  <c:v>64.998199999999997</c:v>
                </c:pt>
                <c:pt idx="4148">
                  <c:v>64.998900000000006</c:v>
                </c:pt>
                <c:pt idx="4149">
                  <c:v>64.998900000000006</c:v>
                </c:pt>
                <c:pt idx="4150">
                  <c:v>64.999099999999999</c:v>
                </c:pt>
                <c:pt idx="4151">
                  <c:v>64.999099999999999</c:v>
                </c:pt>
                <c:pt idx="4152">
                  <c:v>64.999099999999999</c:v>
                </c:pt>
                <c:pt idx="4153">
                  <c:v>64.998999999999995</c:v>
                </c:pt>
                <c:pt idx="4154">
                  <c:v>64.998599999999996</c:v>
                </c:pt>
                <c:pt idx="4155">
                  <c:v>64.998500000000007</c:v>
                </c:pt>
                <c:pt idx="4156">
                  <c:v>64.998000000000005</c:v>
                </c:pt>
                <c:pt idx="4157">
                  <c:v>64.998000000000005</c:v>
                </c:pt>
                <c:pt idx="4158">
                  <c:v>64.998000000000005</c:v>
                </c:pt>
                <c:pt idx="4159">
                  <c:v>64.998000000000005</c:v>
                </c:pt>
                <c:pt idx="4160">
                  <c:v>64.998199999999997</c:v>
                </c:pt>
                <c:pt idx="4161">
                  <c:v>64.998199999999997</c:v>
                </c:pt>
                <c:pt idx="4162">
                  <c:v>64.998099999999994</c:v>
                </c:pt>
                <c:pt idx="4163">
                  <c:v>64.998099999999994</c:v>
                </c:pt>
                <c:pt idx="4164">
                  <c:v>64.997699999999995</c:v>
                </c:pt>
                <c:pt idx="4165">
                  <c:v>64.997600000000006</c:v>
                </c:pt>
                <c:pt idx="4166">
                  <c:v>64.996899999999997</c:v>
                </c:pt>
                <c:pt idx="4167">
                  <c:v>64.996799999999993</c:v>
                </c:pt>
                <c:pt idx="4168">
                  <c:v>64.995999999999995</c:v>
                </c:pt>
                <c:pt idx="4169">
                  <c:v>64.995999999999995</c:v>
                </c:pt>
                <c:pt idx="4170">
                  <c:v>64.995099999999994</c:v>
                </c:pt>
                <c:pt idx="4171">
                  <c:v>64.995099999999994</c:v>
                </c:pt>
                <c:pt idx="4172">
                  <c:v>64.994100000000003</c:v>
                </c:pt>
                <c:pt idx="4173">
                  <c:v>64.994</c:v>
                </c:pt>
                <c:pt idx="4174">
                  <c:v>64.992999999999995</c:v>
                </c:pt>
                <c:pt idx="4175">
                  <c:v>64.992900000000006</c:v>
                </c:pt>
                <c:pt idx="4176">
                  <c:v>64.991799999999998</c:v>
                </c:pt>
                <c:pt idx="4177">
                  <c:v>64.991799999999998</c:v>
                </c:pt>
                <c:pt idx="4178">
                  <c:v>64.990899999999996</c:v>
                </c:pt>
                <c:pt idx="4179">
                  <c:v>64.990899999999996</c:v>
                </c:pt>
                <c:pt idx="4180">
                  <c:v>64.989900000000006</c:v>
                </c:pt>
                <c:pt idx="4181">
                  <c:v>64.989900000000006</c:v>
                </c:pt>
                <c:pt idx="4182">
                  <c:v>64.988799999999998</c:v>
                </c:pt>
                <c:pt idx="4183">
                  <c:v>64.988799999999998</c:v>
                </c:pt>
                <c:pt idx="4184">
                  <c:v>64.987300000000005</c:v>
                </c:pt>
                <c:pt idx="4185">
                  <c:v>64.987300000000005</c:v>
                </c:pt>
                <c:pt idx="4186">
                  <c:v>64.985500000000002</c:v>
                </c:pt>
                <c:pt idx="4187">
                  <c:v>64.985399999999998</c:v>
                </c:pt>
                <c:pt idx="4188">
                  <c:v>64.983699999999999</c:v>
                </c:pt>
                <c:pt idx="4189">
                  <c:v>64.983599999999996</c:v>
                </c:pt>
                <c:pt idx="4190">
                  <c:v>64.981899999999996</c:v>
                </c:pt>
                <c:pt idx="4191">
                  <c:v>64.981800000000007</c:v>
                </c:pt>
                <c:pt idx="4192">
                  <c:v>64.980099999999993</c:v>
                </c:pt>
                <c:pt idx="4193">
                  <c:v>64.98</c:v>
                </c:pt>
                <c:pt idx="4194">
                  <c:v>64.978200000000001</c:v>
                </c:pt>
                <c:pt idx="4195">
                  <c:v>64.978099999999998</c:v>
                </c:pt>
                <c:pt idx="4196">
                  <c:v>64.976299999999995</c:v>
                </c:pt>
                <c:pt idx="4197">
                  <c:v>64.976200000000006</c:v>
                </c:pt>
                <c:pt idx="4198">
                  <c:v>64.974100000000007</c:v>
                </c:pt>
                <c:pt idx="4199">
                  <c:v>64.974100000000007</c:v>
                </c:pt>
                <c:pt idx="4200">
                  <c:v>64.972200000000001</c:v>
                </c:pt>
                <c:pt idx="4201">
                  <c:v>64.972099999999998</c:v>
                </c:pt>
                <c:pt idx="4202">
                  <c:v>64.969899999999996</c:v>
                </c:pt>
                <c:pt idx="4203">
                  <c:v>64.969800000000006</c:v>
                </c:pt>
                <c:pt idx="4204">
                  <c:v>64.967600000000004</c:v>
                </c:pt>
                <c:pt idx="4205">
                  <c:v>64.967500000000001</c:v>
                </c:pt>
                <c:pt idx="4206">
                  <c:v>64.965199999999996</c:v>
                </c:pt>
                <c:pt idx="4207">
                  <c:v>64.965199999999996</c:v>
                </c:pt>
                <c:pt idx="4208">
                  <c:v>64.962800000000001</c:v>
                </c:pt>
                <c:pt idx="4209">
                  <c:v>64.962800000000001</c:v>
                </c:pt>
                <c:pt idx="4210">
                  <c:v>64.960499999999996</c:v>
                </c:pt>
                <c:pt idx="4211">
                  <c:v>64.960400000000007</c:v>
                </c:pt>
                <c:pt idx="4212">
                  <c:v>64.958100000000002</c:v>
                </c:pt>
                <c:pt idx="4213">
                  <c:v>64.959900000000005</c:v>
                </c:pt>
                <c:pt idx="4214">
                  <c:v>64.957599999999999</c:v>
                </c:pt>
                <c:pt idx="4215">
                  <c:v>64.957499999999996</c:v>
                </c:pt>
                <c:pt idx="4216">
                  <c:v>64.955100000000002</c:v>
                </c:pt>
                <c:pt idx="4217">
                  <c:v>64.954999999999998</c:v>
                </c:pt>
                <c:pt idx="4218">
                  <c:v>64.952600000000004</c:v>
                </c:pt>
                <c:pt idx="4219">
                  <c:v>64.952600000000004</c:v>
                </c:pt>
                <c:pt idx="4220">
                  <c:v>64.950100000000006</c:v>
                </c:pt>
                <c:pt idx="4221">
                  <c:v>64.950100000000006</c:v>
                </c:pt>
                <c:pt idx="4222">
                  <c:v>64.947400000000002</c:v>
                </c:pt>
                <c:pt idx="4223">
                  <c:v>64.947299999999998</c:v>
                </c:pt>
                <c:pt idx="4224">
                  <c:v>64.944599999999994</c:v>
                </c:pt>
                <c:pt idx="4225">
                  <c:v>64.944400000000002</c:v>
                </c:pt>
                <c:pt idx="4226">
                  <c:v>64.941699999999997</c:v>
                </c:pt>
                <c:pt idx="4227">
                  <c:v>64.941599999999994</c:v>
                </c:pt>
                <c:pt idx="4228">
                  <c:v>64.938800000000001</c:v>
                </c:pt>
                <c:pt idx="4229">
                  <c:v>64.938699999999997</c:v>
                </c:pt>
                <c:pt idx="4230">
                  <c:v>64.9358</c:v>
                </c:pt>
                <c:pt idx="4231">
                  <c:v>64.935699999999997</c:v>
                </c:pt>
                <c:pt idx="4232">
                  <c:v>64.932699999999997</c:v>
                </c:pt>
                <c:pt idx="4233">
                  <c:v>64.932599999999994</c:v>
                </c:pt>
                <c:pt idx="4234">
                  <c:v>64.929599999999994</c:v>
                </c:pt>
                <c:pt idx="4235">
                  <c:v>64.929500000000004</c:v>
                </c:pt>
                <c:pt idx="4236">
                  <c:v>64.926400000000001</c:v>
                </c:pt>
                <c:pt idx="4237">
                  <c:v>64.926299999999998</c:v>
                </c:pt>
                <c:pt idx="4238">
                  <c:v>64.923100000000005</c:v>
                </c:pt>
                <c:pt idx="4239">
                  <c:v>64.923000000000002</c:v>
                </c:pt>
                <c:pt idx="4240">
                  <c:v>64.919899999999998</c:v>
                </c:pt>
                <c:pt idx="4241">
                  <c:v>64.919799999999995</c:v>
                </c:pt>
                <c:pt idx="4242">
                  <c:v>64.916600000000003</c:v>
                </c:pt>
                <c:pt idx="4243">
                  <c:v>64.916600000000003</c:v>
                </c:pt>
                <c:pt idx="4244">
                  <c:v>64.913399999999996</c:v>
                </c:pt>
                <c:pt idx="4245">
                  <c:v>64.913300000000007</c:v>
                </c:pt>
                <c:pt idx="4246">
                  <c:v>64.910200000000003</c:v>
                </c:pt>
                <c:pt idx="4247">
                  <c:v>64.9101</c:v>
                </c:pt>
                <c:pt idx="4248">
                  <c:v>64.906899999999993</c:v>
                </c:pt>
                <c:pt idx="4249">
                  <c:v>64.906899999999993</c:v>
                </c:pt>
                <c:pt idx="4250">
                  <c:v>64.903700000000001</c:v>
                </c:pt>
                <c:pt idx="4251">
                  <c:v>64.9024</c:v>
                </c:pt>
                <c:pt idx="4252">
                  <c:v>64.901799999999994</c:v>
                </c:pt>
                <c:pt idx="4253">
                  <c:v>64.8977</c:v>
                </c:pt>
                <c:pt idx="4254">
                  <c:v>64.890500000000003</c:v>
                </c:pt>
                <c:pt idx="4255">
                  <c:v>64.884500000000003</c:v>
                </c:pt>
                <c:pt idx="4256">
                  <c:v>64.8797</c:v>
                </c:pt>
                <c:pt idx="4257">
                  <c:v>64.874300000000005</c:v>
                </c:pt>
                <c:pt idx="4258">
                  <c:v>64.867400000000004</c:v>
                </c:pt>
                <c:pt idx="4259">
                  <c:v>64.8596</c:v>
                </c:pt>
                <c:pt idx="4260">
                  <c:v>64.851699999999994</c:v>
                </c:pt>
                <c:pt idx="4261">
                  <c:v>64.8429</c:v>
                </c:pt>
                <c:pt idx="4262">
                  <c:v>64.832700000000003</c:v>
                </c:pt>
                <c:pt idx="4263">
                  <c:v>64.821299999999994</c:v>
                </c:pt>
                <c:pt idx="4264">
                  <c:v>64.809700000000007</c:v>
                </c:pt>
                <c:pt idx="4265">
                  <c:v>64.799099999999996</c:v>
                </c:pt>
                <c:pt idx="4266">
                  <c:v>64.790499999999994</c:v>
                </c:pt>
                <c:pt idx="4267">
                  <c:v>64.784800000000004</c:v>
                </c:pt>
                <c:pt idx="4268">
                  <c:v>64.782499999999999</c:v>
                </c:pt>
                <c:pt idx="4269">
                  <c:v>64.783299999999997</c:v>
                </c:pt>
                <c:pt idx="4270">
                  <c:v>64.785300000000007</c:v>
                </c:pt>
                <c:pt idx="4271">
                  <c:v>64.786600000000007</c:v>
                </c:pt>
                <c:pt idx="4272">
                  <c:v>64.786600000000007</c:v>
                </c:pt>
                <c:pt idx="4273">
                  <c:v>64.785700000000006</c:v>
                </c:pt>
                <c:pt idx="4274">
                  <c:v>64.782200000000003</c:v>
                </c:pt>
                <c:pt idx="4275">
                  <c:v>64.777000000000001</c:v>
                </c:pt>
                <c:pt idx="4276">
                  <c:v>64.770799999999994</c:v>
                </c:pt>
                <c:pt idx="4277">
                  <c:v>64.764300000000006</c:v>
                </c:pt>
                <c:pt idx="4278">
                  <c:v>64.757300000000001</c:v>
                </c:pt>
                <c:pt idx="4279">
                  <c:v>64.749799999999993</c:v>
                </c:pt>
                <c:pt idx="4280">
                  <c:v>64.741699999999994</c:v>
                </c:pt>
                <c:pt idx="4281">
                  <c:v>64.7333</c:v>
                </c:pt>
                <c:pt idx="4282">
                  <c:v>64.724599999999995</c:v>
                </c:pt>
                <c:pt idx="4283">
                  <c:v>64.715299999999999</c:v>
                </c:pt>
                <c:pt idx="4284">
                  <c:v>64.705299999999994</c:v>
                </c:pt>
                <c:pt idx="4285">
                  <c:v>64.694900000000004</c:v>
                </c:pt>
                <c:pt idx="4286">
                  <c:v>64.684200000000004</c:v>
                </c:pt>
                <c:pt idx="4287">
                  <c:v>64.673699999999997</c:v>
                </c:pt>
                <c:pt idx="4288">
                  <c:v>64.663799999999995</c:v>
                </c:pt>
                <c:pt idx="4289">
                  <c:v>64.654600000000002</c:v>
                </c:pt>
                <c:pt idx="4290">
                  <c:v>64.646199999999993</c:v>
                </c:pt>
                <c:pt idx="4291">
                  <c:v>64.638400000000004</c:v>
                </c:pt>
                <c:pt idx="4292">
                  <c:v>64.631</c:v>
                </c:pt>
                <c:pt idx="4293">
                  <c:v>64.628399999999999</c:v>
                </c:pt>
                <c:pt idx="4294">
                  <c:v>64.623800000000003</c:v>
                </c:pt>
                <c:pt idx="4295">
                  <c:v>64.616600000000005</c:v>
                </c:pt>
                <c:pt idx="4296">
                  <c:v>64.6096</c:v>
                </c:pt>
                <c:pt idx="4297">
                  <c:v>64.602599999999995</c:v>
                </c:pt>
                <c:pt idx="4298">
                  <c:v>64.595699999999994</c:v>
                </c:pt>
                <c:pt idx="4299">
                  <c:v>64.588700000000003</c:v>
                </c:pt>
                <c:pt idx="4300">
                  <c:v>64.581699999999998</c:v>
                </c:pt>
                <c:pt idx="4301">
                  <c:v>64.574700000000007</c:v>
                </c:pt>
                <c:pt idx="4302">
                  <c:v>64.567599999999999</c:v>
                </c:pt>
                <c:pt idx="4303">
                  <c:v>64.560400000000001</c:v>
                </c:pt>
                <c:pt idx="4304">
                  <c:v>64.553200000000004</c:v>
                </c:pt>
                <c:pt idx="4305">
                  <c:v>64.546099999999996</c:v>
                </c:pt>
                <c:pt idx="4306">
                  <c:v>64.538700000000006</c:v>
                </c:pt>
                <c:pt idx="4307">
                  <c:v>64.531400000000005</c:v>
                </c:pt>
                <c:pt idx="4308">
                  <c:v>64.524100000000004</c:v>
                </c:pt>
                <c:pt idx="4309">
                  <c:v>64.516800000000003</c:v>
                </c:pt>
                <c:pt idx="4310">
                  <c:v>64.509600000000006</c:v>
                </c:pt>
                <c:pt idx="4311">
                  <c:v>64.502399999999994</c:v>
                </c:pt>
                <c:pt idx="4312">
                  <c:v>64.495400000000004</c:v>
                </c:pt>
                <c:pt idx="4313">
                  <c:v>64.488200000000006</c:v>
                </c:pt>
                <c:pt idx="4314">
                  <c:v>64.485500000000002</c:v>
                </c:pt>
                <c:pt idx="4315">
                  <c:v>64.480999999999995</c:v>
                </c:pt>
                <c:pt idx="4316">
                  <c:v>64.473799999999997</c:v>
                </c:pt>
                <c:pt idx="4317">
                  <c:v>64.466700000000003</c:v>
                </c:pt>
                <c:pt idx="4318">
                  <c:v>64.459699999999998</c:v>
                </c:pt>
                <c:pt idx="4319">
                  <c:v>64.452699999999993</c:v>
                </c:pt>
                <c:pt idx="4320">
                  <c:v>64.445599999999999</c:v>
                </c:pt>
                <c:pt idx="4321">
                  <c:v>64.438599999999994</c:v>
                </c:pt>
                <c:pt idx="4322">
                  <c:v>64.431600000000003</c:v>
                </c:pt>
                <c:pt idx="4323">
                  <c:v>64.424499999999995</c:v>
                </c:pt>
                <c:pt idx="4324">
                  <c:v>64.417500000000004</c:v>
                </c:pt>
                <c:pt idx="4325">
                  <c:v>64.410399999999996</c:v>
                </c:pt>
                <c:pt idx="4326">
                  <c:v>64.403400000000005</c:v>
                </c:pt>
                <c:pt idx="4327">
                  <c:v>64.396299999999997</c:v>
                </c:pt>
                <c:pt idx="4328">
                  <c:v>64.389300000000006</c:v>
                </c:pt>
                <c:pt idx="4329">
                  <c:v>64.382300000000001</c:v>
                </c:pt>
                <c:pt idx="4330">
                  <c:v>64.375200000000007</c:v>
                </c:pt>
                <c:pt idx="4331">
                  <c:v>64.368200000000002</c:v>
                </c:pt>
                <c:pt idx="4332">
                  <c:v>64.361099999999993</c:v>
                </c:pt>
                <c:pt idx="4333">
                  <c:v>64.354100000000003</c:v>
                </c:pt>
                <c:pt idx="4334">
                  <c:v>64.346999999999994</c:v>
                </c:pt>
                <c:pt idx="4335">
                  <c:v>64.344399999999993</c:v>
                </c:pt>
                <c:pt idx="4336">
                  <c:v>64.34</c:v>
                </c:pt>
                <c:pt idx="4337">
                  <c:v>64.332999999999998</c:v>
                </c:pt>
                <c:pt idx="4338">
                  <c:v>64.325900000000004</c:v>
                </c:pt>
                <c:pt idx="4339">
                  <c:v>64.318899999999999</c:v>
                </c:pt>
                <c:pt idx="4340">
                  <c:v>64.311899999999994</c:v>
                </c:pt>
                <c:pt idx="4341">
                  <c:v>64.3048</c:v>
                </c:pt>
                <c:pt idx="4342">
                  <c:v>64.297799999999995</c:v>
                </c:pt>
                <c:pt idx="4343">
                  <c:v>64.290800000000004</c:v>
                </c:pt>
                <c:pt idx="4344">
                  <c:v>64.283699999999996</c:v>
                </c:pt>
                <c:pt idx="4345">
                  <c:v>64.276700000000005</c:v>
                </c:pt>
                <c:pt idx="4346">
                  <c:v>64.269599999999997</c:v>
                </c:pt>
                <c:pt idx="4347">
                  <c:v>64.262600000000006</c:v>
                </c:pt>
                <c:pt idx="4348">
                  <c:v>64.255499999999998</c:v>
                </c:pt>
                <c:pt idx="4349">
                  <c:v>64.248500000000007</c:v>
                </c:pt>
                <c:pt idx="4350">
                  <c:v>64.241500000000002</c:v>
                </c:pt>
                <c:pt idx="4351">
                  <c:v>64.234399999999994</c:v>
                </c:pt>
                <c:pt idx="4352">
                  <c:v>64.227400000000003</c:v>
                </c:pt>
                <c:pt idx="4353">
                  <c:v>64.220299999999995</c:v>
                </c:pt>
                <c:pt idx="4354">
                  <c:v>64.213399999999993</c:v>
                </c:pt>
                <c:pt idx="4355">
                  <c:v>64.206400000000002</c:v>
                </c:pt>
                <c:pt idx="4356">
                  <c:v>64.203599999999994</c:v>
                </c:pt>
                <c:pt idx="4357">
                  <c:v>64.199399999999997</c:v>
                </c:pt>
                <c:pt idx="4358">
                  <c:v>64.192300000000003</c:v>
                </c:pt>
                <c:pt idx="4359">
                  <c:v>64.185299999999998</c:v>
                </c:pt>
                <c:pt idx="4360">
                  <c:v>64.178200000000004</c:v>
                </c:pt>
                <c:pt idx="4361">
                  <c:v>64.171199999999999</c:v>
                </c:pt>
                <c:pt idx="4362">
                  <c:v>64.164100000000005</c:v>
                </c:pt>
                <c:pt idx="4363">
                  <c:v>64.156999999999996</c:v>
                </c:pt>
                <c:pt idx="4364">
                  <c:v>64.150000000000006</c:v>
                </c:pt>
                <c:pt idx="4365">
                  <c:v>64.142899999999997</c:v>
                </c:pt>
                <c:pt idx="4366">
                  <c:v>64.135800000000003</c:v>
                </c:pt>
                <c:pt idx="4367">
                  <c:v>64.128799999999998</c:v>
                </c:pt>
                <c:pt idx="4368">
                  <c:v>64.121700000000004</c:v>
                </c:pt>
                <c:pt idx="4369">
                  <c:v>64.114599999999996</c:v>
                </c:pt>
                <c:pt idx="4370">
                  <c:v>64.107600000000005</c:v>
                </c:pt>
                <c:pt idx="4371">
                  <c:v>64.100499999999997</c:v>
                </c:pt>
                <c:pt idx="4372">
                  <c:v>64.093400000000003</c:v>
                </c:pt>
                <c:pt idx="4373">
                  <c:v>64.086399999999998</c:v>
                </c:pt>
                <c:pt idx="4374">
                  <c:v>64.079300000000003</c:v>
                </c:pt>
                <c:pt idx="4375">
                  <c:v>64.072199999999995</c:v>
                </c:pt>
                <c:pt idx="4376">
                  <c:v>64.065200000000004</c:v>
                </c:pt>
                <c:pt idx="4377">
                  <c:v>64.062299999999993</c:v>
                </c:pt>
                <c:pt idx="4378">
                  <c:v>64.058099999999996</c:v>
                </c:pt>
                <c:pt idx="4379">
                  <c:v>64.051000000000002</c:v>
                </c:pt>
                <c:pt idx="4380">
                  <c:v>64.043899999999994</c:v>
                </c:pt>
                <c:pt idx="4381">
                  <c:v>64.036799999999999</c:v>
                </c:pt>
                <c:pt idx="4382">
                  <c:v>64.029799999999994</c:v>
                </c:pt>
                <c:pt idx="4383">
                  <c:v>64.0227</c:v>
                </c:pt>
                <c:pt idx="4384">
                  <c:v>64.015600000000006</c:v>
                </c:pt>
                <c:pt idx="4385">
                  <c:v>64.008499999999998</c:v>
                </c:pt>
                <c:pt idx="4386">
                  <c:v>64.001400000000004</c:v>
                </c:pt>
                <c:pt idx="4387">
                  <c:v>63.994300000000003</c:v>
                </c:pt>
                <c:pt idx="4388">
                  <c:v>63.987099999999998</c:v>
                </c:pt>
                <c:pt idx="4389">
                  <c:v>63.98</c:v>
                </c:pt>
                <c:pt idx="4390">
                  <c:v>63.972900000000003</c:v>
                </c:pt>
                <c:pt idx="4391">
                  <c:v>63.965800000000002</c:v>
                </c:pt>
                <c:pt idx="4392">
                  <c:v>63.9587</c:v>
                </c:pt>
                <c:pt idx="4393">
                  <c:v>63.951599999999999</c:v>
                </c:pt>
                <c:pt idx="4394">
                  <c:v>63.944400000000002</c:v>
                </c:pt>
                <c:pt idx="4395">
                  <c:v>63.9373</c:v>
                </c:pt>
                <c:pt idx="4396">
                  <c:v>63.930399999999999</c:v>
                </c:pt>
                <c:pt idx="4397">
                  <c:v>63.923200000000001</c:v>
                </c:pt>
                <c:pt idx="4398">
                  <c:v>63.920200000000001</c:v>
                </c:pt>
                <c:pt idx="4399">
                  <c:v>63.9161</c:v>
                </c:pt>
                <c:pt idx="4400">
                  <c:v>63.908999999999999</c:v>
                </c:pt>
                <c:pt idx="4401">
                  <c:v>63.901800000000001</c:v>
                </c:pt>
                <c:pt idx="4402">
                  <c:v>63.8947</c:v>
                </c:pt>
                <c:pt idx="4403">
                  <c:v>63.887599999999999</c:v>
                </c:pt>
                <c:pt idx="4404">
                  <c:v>63.880400000000002</c:v>
                </c:pt>
                <c:pt idx="4405">
                  <c:v>63.8733</c:v>
                </c:pt>
                <c:pt idx="4406">
                  <c:v>63.866199999999999</c:v>
                </c:pt>
                <c:pt idx="4407">
                  <c:v>63.859000000000002</c:v>
                </c:pt>
                <c:pt idx="4408">
                  <c:v>63.851900000000001</c:v>
                </c:pt>
                <c:pt idx="4409">
                  <c:v>63.844700000000003</c:v>
                </c:pt>
                <c:pt idx="4410">
                  <c:v>63.837600000000002</c:v>
                </c:pt>
                <c:pt idx="4411">
                  <c:v>63.830500000000001</c:v>
                </c:pt>
                <c:pt idx="4412">
                  <c:v>63.823300000000003</c:v>
                </c:pt>
                <c:pt idx="4413">
                  <c:v>63.816200000000002</c:v>
                </c:pt>
                <c:pt idx="4414">
                  <c:v>63.808999999999997</c:v>
                </c:pt>
                <c:pt idx="4415">
                  <c:v>63.801900000000003</c:v>
                </c:pt>
                <c:pt idx="4416">
                  <c:v>63.794800000000002</c:v>
                </c:pt>
                <c:pt idx="4417">
                  <c:v>63.787599999999998</c:v>
                </c:pt>
                <c:pt idx="4418">
                  <c:v>63.780500000000004</c:v>
                </c:pt>
                <c:pt idx="4419">
                  <c:v>63.777500000000003</c:v>
                </c:pt>
                <c:pt idx="4420">
                  <c:v>63.773400000000002</c:v>
                </c:pt>
                <c:pt idx="4421">
                  <c:v>63.766199999999998</c:v>
                </c:pt>
                <c:pt idx="4422">
                  <c:v>63.759099999999997</c:v>
                </c:pt>
                <c:pt idx="4423">
                  <c:v>63.751899999999999</c:v>
                </c:pt>
                <c:pt idx="4424">
                  <c:v>63.744799999999998</c:v>
                </c:pt>
                <c:pt idx="4425">
                  <c:v>63.737699999999997</c:v>
                </c:pt>
                <c:pt idx="4426">
                  <c:v>63.730600000000003</c:v>
                </c:pt>
                <c:pt idx="4427">
                  <c:v>63.723399999999998</c:v>
                </c:pt>
                <c:pt idx="4428">
                  <c:v>63.716299999999997</c:v>
                </c:pt>
                <c:pt idx="4429">
                  <c:v>63.709200000000003</c:v>
                </c:pt>
                <c:pt idx="4430">
                  <c:v>63.701999999999998</c:v>
                </c:pt>
                <c:pt idx="4431">
                  <c:v>63.694899999999997</c:v>
                </c:pt>
                <c:pt idx="4432">
                  <c:v>63.6877</c:v>
                </c:pt>
                <c:pt idx="4433">
                  <c:v>63.680599999999998</c:v>
                </c:pt>
                <c:pt idx="4434">
                  <c:v>63.673499999999997</c:v>
                </c:pt>
                <c:pt idx="4435">
                  <c:v>63.6663</c:v>
                </c:pt>
                <c:pt idx="4436">
                  <c:v>63.659199999999998</c:v>
                </c:pt>
                <c:pt idx="4437">
                  <c:v>63.652099999999997</c:v>
                </c:pt>
                <c:pt idx="4438">
                  <c:v>63.645099999999999</c:v>
                </c:pt>
                <c:pt idx="4439">
                  <c:v>63.637900000000002</c:v>
                </c:pt>
                <c:pt idx="4440">
                  <c:v>63.634799999999998</c:v>
                </c:pt>
                <c:pt idx="4441">
                  <c:v>63.630800000000001</c:v>
                </c:pt>
                <c:pt idx="4442">
                  <c:v>63.623600000000003</c:v>
                </c:pt>
                <c:pt idx="4443">
                  <c:v>63.616500000000002</c:v>
                </c:pt>
                <c:pt idx="4444">
                  <c:v>63.609299999999998</c:v>
                </c:pt>
                <c:pt idx="4445">
                  <c:v>63.6021</c:v>
                </c:pt>
                <c:pt idx="4446">
                  <c:v>63.594999999999999</c:v>
                </c:pt>
                <c:pt idx="4447">
                  <c:v>63.587800000000001</c:v>
                </c:pt>
                <c:pt idx="4448">
                  <c:v>63.5807</c:v>
                </c:pt>
                <c:pt idx="4449">
                  <c:v>63.573500000000003</c:v>
                </c:pt>
                <c:pt idx="4450">
                  <c:v>63.566400000000002</c:v>
                </c:pt>
                <c:pt idx="4451">
                  <c:v>63.559199999999997</c:v>
                </c:pt>
                <c:pt idx="4452">
                  <c:v>63.552</c:v>
                </c:pt>
                <c:pt idx="4453">
                  <c:v>63.544899999999998</c:v>
                </c:pt>
                <c:pt idx="4454">
                  <c:v>63.537700000000001</c:v>
                </c:pt>
                <c:pt idx="4455">
                  <c:v>63.5306</c:v>
                </c:pt>
                <c:pt idx="4456">
                  <c:v>63.523400000000002</c:v>
                </c:pt>
                <c:pt idx="4457">
                  <c:v>63.516300000000001</c:v>
                </c:pt>
                <c:pt idx="4458">
                  <c:v>63.509099999999997</c:v>
                </c:pt>
                <c:pt idx="4459">
                  <c:v>63.501899999999999</c:v>
                </c:pt>
                <c:pt idx="4460">
                  <c:v>63.494799999999998</c:v>
                </c:pt>
                <c:pt idx="4461">
                  <c:v>63.491700000000002</c:v>
                </c:pt>
                <c:pt idx="4462">
                  <c:v>63.3491</c:v>
                </c:pt>
                <c:pt idx="4463">
                  <c:v>63.207299999999996</c:v>
                </c:pt>
                <c:pt idx="4464">
                  <c:v>63.140099999999997</c:v>
                </c:pt>
                <c:pt idx="4465">
                  <c:v>63.066400000000002</c:v>
                </c:pt>
                <c:pt idx="4466">
                  <c:v>62.926499999999997</c:v>
                </c:pt>
                <c:pt idx="4467">
                  <c:v>62.791899999999998</c:v>
                </c:pt>
                <c:pt idx="4468">
                  <c:v>62.788499999999999</c:v>
                </c:pt>
                <c:pt idx="4469">
                  <c:v>62.651800000000001</c:v>
                </c:pt>
                <c:pt idx="4470">
                  <c:v>62.516399999999997</c:v>
                </c:pt>
                <c:pt idx="4471">
                  <c:v>62.4529</c:v>
                </c:pt>
                <c:pt idx="4472">
                  <c:v>62.383200000000002</c:v>
                </c:pt>
                <c:pt idx="4473">
                  <c:v>62.2517</c:v>
                </c:pt>
                <c:pt idx="4474">
                  <c:v>62.1265</c:v>
                </c:pt>
                <c:pt idx="4475">
                  <c:v>62.123100000000001</c:v>
                </c:pt>
                <c:pt idx="4476">
                  <c:v>61.996299999999998</c:v>
                </c:pt>
                <c:pt idx="4477">
                  <c:v>61.872199999999999</c:v>
                </c:pt>
                <c:pt idx="4478">
                  <c:v>61.814500000000002</c:v>
                </c:pt>
                <c:pt idx="4479">
                  <c:v>61.750399999999999</c:v>
                </c:pt>
                <c:pt idx="4480">
                  <c:v>61.631100000000004</c:v>
                </c:pt>
                <c:pt idx="4481">
                  <c:v>61.517600000000002</c:v>
                </c:pt>
                <c:pt idx="4482">
                  <c:v>61.514099999999999</c:v>
                </c:pt>
                <c:pt idx="4483">
                  <c:v>61.400399999999998</c:v>
                </c:pt>
                <c:pt idx="4484">
                  <c:v>61.288899999999998</c:v>
                </c:pt>
                <c:pt idx="4485">
                  <c:v>61.237499999999997</c:v>
                </c:pt>
                <c:pt idx="4486">
                  <c:v>61.180100000000003</c:v>
                </c:pt>
                <c:pt idx="4487">
                  <c:v>61.073700000000002</c:v>
                </c:pt>
                <c:pt idx="4488">
                  <c:v>60.973399999999998</c:v>
                </c:pt>
                <c:pt idx="4489">
                  <c:v>60.970100000000002</c:v>
                </c:pt>
                <c:pt idx="4490">
                  <c:v>60.868699999999997</c:v>
                </c:pt>
                <c:pt idx="4491">
                  <c:v>60.769599999999997</c:v>
                </c:pt>
                <c:pt idx="4492">
                  <c:v>60.724200000000003</c:v>
                </c:pt>
                <c:pt idx="4493">
                  <c:v>60.673200000000001</c:v>
                </c:pt>
                <c:pt idx="4494">
                  <c:v>60.578600000000002</c:v>
                </c:pt>
                <c:pt idx="4495">
                  <c:v>60.489899999999999</c:v>
                </c:pt>
                <c:pt idx="4496">
                  <c:v>60.486800000000002</c:v>
                </c:pt>
                <c:pt idx="4497">
                  <c:v>60.396900000000002</c:v>
                </c:pt>
                <c:pt idx="4498">
                  <c:v>60.308799999999998</c:v>
                </c:pt>
                <c:pt idx="4499">
                  <c:v>60.268799999999999</c:v>
                </c:pt>
                <c:pt idx="4500">
                  <c:v>60.222999999999999</c:v>
                </c:pt>
                <c:pt idx="4501">
                  <c:v>60.139299999999999</c:v>
                </c:pt>
                <c:pt idx="4502">
                  <c:v>60.060699999999997</c:v>
                </c:pt>
                <c:pt idx="4503">
                  <c:v>60.057699999999997</c:v>
                </c:pt>
                <c:pt idx="4504">
                  <c:v>59.978099999999998</c:v>
                </c:pt>
                <c:pt idx="4505">
                  <c:v>59.900799999999997</c:v>
                </c:pt>
                <c:pt idx="4506">
                  <c:v>59.865499999999997</c:v>
                </c:pt>
                <c:pt idx="4507">
                  <c:v>59.825099999999999</c:v>
                </c:pt>
                <c:pt idx="4508">
                  <c:v>59.7515</c:v>
                </c:pt>
                <c:pt idx="4509">
                  <c:v>59.682600000000001</c:v>
                </c:pt>
                <c:pt idx="4510">
                  <c:v>59.6798</c:v>
                </c:pt>
                <c:pt idx="4511">
                  <c:v>59.6096</c:v>
                </c:pt>
                <c:pt idx="4512">
                  <c:v>59.541400000000003</c:v>
                </c:pt>
                <c:pt idx="4513">
                  <c:v>59.510800000000003</c:v>
                </c:pt>
                <c:pt idx="4514">
                  <c:v>59.475200000000001</c:v>
                </c:pt>
                <c:pt idx="4515">
                  <c:v>59.410200000000003</c:v>
                </c:pt>
                <c:pt idx="4516">
                  <c:v>59.349600000000002</c:v>
                </c:pt>
                <c:pt idx="4517">
                  <c:v>59.347000000000001</c:v>
                </c:pt>
                <c:pt idx="4518">
                  <c:v>59.285699999999999</c:v>
                </c:pt>
                <c:pt idx="4519">
                  <c:v>59.2254</c:v>
                </c:pt>
                <c:pt idx="4520">
                  <c:v>59.198300000000003</c:v>
                </c:pt>
                <c:pt idx="4521">
                  <c:v>59.166699999999999</c:v>
                </c:pt>
                <c:pt idx="4522">
                  <c:v>59.11</c:v>
                </c:pt>
                <c:pt idx="4523">
                  <c:v>59.057000000000002</c:v>
                </c:pt>
                <c:pt idx="4524">
                  <c:v>59.054499999999997</c:v>
                </c:pt>
                <c:pt idx="4525">
                  <c:v>59.000399999999999</c:v>
                </c:pt>
                <c:pt idx="4526">
                  <c:v>58.947699999999998</c:v>
                </c:pt>
                <c:pt idx="4527">
                  <c:v>58.924300000000002</c:v>
                </c:pt>
                <c:pt idx="4528">
                  <c:v>58.8964</c:v>
                </c:pt>
                <c:pt idx="4529">
                  <c:v>58.846299999999999</c:v>
                </c:pt>
                <c:pt idx="4530">
                  <c:v>58.799900000000001</c:v>
                </c:pt>
                <c:pt idx="4531">
                  <c:v>58.797600000000003</c:v>
                </c:pt>
                <c:pt idx="4532">
                  <c:v>58.750300000000003</c:v>
                </c:pt>
                <c:pt idx="4533">
                  <c:v>58.704000000000001</c:v>
                </c:pt>
                <c:pt idx="4534">
                  <c:v>58.683500000000002</c:v>
                </c:pt>
                <c:pt idx="4535">
                  <c:v>58.658900000000003</c:v>
                </c:pt>
                <c:pt idx="4536">
                  <c:v>58.614899999999999</c:v>
                </c:pt>
                <c:pt idx="4537">
                  <c:v>58.574100000000001</c:v>
                </c:pt>
                <c:pt idx="4538">
                  <c:v>58.572000000000003</c:v>
                </c:pt>
                <c:pt idx="4539">
                  <c:v>58.5306</c:v>
                </c:pt>
                <c:pt idx="4540">
                  <c:v>58.490299999999998</c:v>
                </c:pt>
                <c:pt idx="4541">
                  <c:v>58.472499999999997</c:v>
                </c:pt>
                <c:pt idx="4542">
                  <c:v>58.450800000000001</c:v>
                </c:pt>
                <c:pt idx="4543">
                  <c:v>58.412100000000002</c:v>
                </c:pt>
                <c:pt idx="4544">
                  <c:v>58.376199999999997</c:v>
                </c:pt>
                <c:pt idx="4545">
                  <c:v>58.374200000000002</c:v>
                </c:pt>
                <c:pt idx="4546">
                  <c:v>58.337600000000002</c:v>
                </c:pt>
                <c:pt idx="4547">
                  <c:v>58.302</c:v>
                </c:pt>
                <c:pt idx="4548">
                  <c:v>58.286299999999997</c:v>
                </c:pt>
                <c:pt idx="4549">
                  <c:v>58.267099999999999</c:v>
                </c:pt>
                <c:pt idx="4550">
                  <c:v>58.232999999999997</c:v>
                </c:pt>
                <c:pt idx="4551">
                  <c:v>58.201500000000003</c:v>
                </c:pt>
                <c:pt idx="4552">
                  <c:v>58.199599999999997</c:v>
                </c:pt>
                <c:pt idx="4553">
                  <c:v>58.1676</c:v>
                </c:pt>
                <c:pt idx="4554">
                  <c:v>58.136099999999999</c:v>
                </c:pt>
                <c:pt idx="4555">
                  <c:v>58.122300000000003</c:v>
                </c:pt>
                <c:pt idx="4556">
                  <c:v>58.105200000000004</c:v>
                </c:pt>
                <c:pt idx="4557">
                  <c:v>58.075200000000002</c:v>
                </c:pt>
                <c:pt idx="4558">
                  <c:v>58.0473</c:v>
                </c:pt>
                <c:pt idx="4559">
                  <c:v>58.0456</c:v>
                </c:pt>
                <c:pt idx="4560">
                  <c:v>58.017099999999999</c:v>
                </c:pt>
                <c:pt idx="4561">
                  <c:v>57.989199999999997</c:v>
                </c:pt>
                <c:pt idx="4562">
                  <c:v>57.977200000000003</c:v>
                </c:pt>
                <c:pt idx="4563">
                  <c:v>57.962000000000003</c:v>
                </c:pt>
                <c:pt idx="4564">
                  <c:v>57.935699999999997</c:v>
                </c:pt>
                <c:pt idx="4565">
                  <c:v>57.911099999999998</c:v>
                </c:pt>
                <c:pt idx="4566">
                  <c:v>57.909599999999998</c:v>
                </c:pt>
                <c:pt idx="4567">
                  <c:v>57.884300000000003</c:v>
                </c:pt>
                <c:pt idx="4568">
                  <c:v>57.859400000000001</c:v>
                </c:pt>
                <c:pt idx="4569">
                  <c:v>57.848599999999998</c:v>
                </c:pt>
                <c:pt idx="4570">
                  <c:v>57.835099999999997</c:v>
                </c:pt>
                <c:pt idx="4571">
                  <c:v>57.811599999999999</c:v>
                </c:pt>
                <c:pt idx="4572">
                  <c:v>57.7898</c:v>
                </c:pt>
                <c:pt idx="4573">
                  <c:v>57.788400000000003</c:v>
                </c:pt>
                <c:pt idx="4574">
                  <c:v>57.765799999999999</c:v>
                </c:pt>
                <c:pt idx="4575">
                  <c:v>57.743600000000001</c:v>
                </c:pt>
                <c:pt idx="4576">
                  <c:v>57.734099999999998</c:v>
                </c:pt>
                <c:pt idx="4577">
                  <c:v>57.722099999999998</c:v>
                </c:pt>
                <c:pt idx="4578">
                  <c:v>57.700899999999997</c:v>
                </c:pt>
                <c:pt idx="4579">
                  <c:v>57.681800000000003</c:v>
                </c:pt>
                <c:pt idx="4580">
                  <c:v>57.680500000000002</c:v>
                </c:pt>
                <c:pt idx="4581">
                  <c:v>57.660299999999999</c:v>
                </c:pt>
                <c:pt idx="4582">
                  <c:v>57.640599999999999</c:v>
                </c:pt>
                <c:pt idx="4583">
                  <c:v>57.632300000000001</c:v>
                </c:pt>
                <c:pt idx="4584">
                  <c:v>57.621299999999998</c:v>
                </c:pt>
                <c:pt idx="4585">
                  <c:v>57.602499999999999</c:v>
                </c:pt>
                <c:pt idx="4586">
                  <c:v>57.5854</c:v>
                </c:pt>
                <c:pt idx="4587">
                  <c:v>57.584200000000003</c:v>
                </c:pt>
                <c:pt idx="4588">
                  <c:v>57.566299999999998</c:v>
                </c:pt>
                <c:pt idx="4589">
                  <c:v>57.548699999999997</c:v>
                </c:pt>
                <c:pt idx="4590">
                  <c:v>57.541200000000003</c:v>
                </c:pt>
                <c:pt idx="4591">
                  <c:v>57.531399999999998</c:v>
                </c:pt>
                <c:pt idx="4592">
                  <c:v>57.514600000000002</c:v>
                </c:pt>
                <c:pt idx="4593">
                  <c:v>57.499299999999998</c:v>
                </c:pt>
                <c:pt idx="4594">
                  <c:v>57.498100000000001</c:v>
                </c:pt>
                <c:pt idx="4595">
                  <c:v>57.4818</c:v>
                </c:pt>
                <c:pt idx="4596">
                  <c:v>57.466099999999997</c:v>
                </c:pt>
                <c:pt idx="4597">
                  <c:v>57.459400000000002</c:v>
                </c:pt>
                <c:pt idx="4598">
                  <c:v>57.450600000000001</c:v>
                </c:pt>
                <c:pt idx="4599">
                  <c:v>57.435299999999998</c:v>
                </c:pt>
                <c:pt idx="4600">
                  <c:v>57.421500000000002</c:v>
                </c:pt>
                <c:pt idx="4601">
                  <c:v>57.420400000000001</c:v>
                </c:pt>
                <c:pt idx="4602">
                  <c:v>57.405799999999999</c:v>
                </c:pt>
                <c:pt idx="4603">
                  <c:v>57.391300000000001</c:v>
                </c:pt>
                <c:pt idx="4604">
                  <c:v>57.385300000000001</c:v>
                </c:pt>
                <c:pt idx="4605">
                  <c:v>57.377299999999998</c:v>
                </c:pt>
                <c:pt idx="4606">
                  <c:v>57.363599999999998</c:v>
                </c:pt>
                <c:pt idx="4607">
                  <c:v>57.351100000000002</c:v>
                </c:pt>
                <c:pt idx="4608">
                  <c:v>57.350099999999998</c:v>
                </c:pt>
                <c:pt idx="4609">
                  <c:v>57.3369</c:v>
                </c:pt>
                <c:pt idx="4610">
                  <c:v>57.323999999999998</c:v>
                </c:pt>
                <c:pt idx="4611">
                  <c:v>57.318600000000004</c:v>
                </c:pt>
                <c:pt idx="4612">
                  <c:v>57.311199999999999</c:v>
                </c:pt>
                <c:pt idx="4613">
                  <c:v>57.298699999999997</c:v>
                </c:pt>
                <c:pt idx="4614">
                  <c:v>57.287199999999999</c:v>
                </c:pt>
                <c:pt idx="4615">
                  <c:v>57.287199999999999</c:v>
                </c:pt>
              </c:numCache>
            </c:numRef>
          </c:yVal>
          <c:smooth val="1"/>
          <c:extLst>
            <c:ext xmlns:c16="http://schemas.microsoft.com/office/drawing/2014/chart" uri="{C3380CC4-5D6E-409C-BE32-E72D297353CC}">
              <c16:uniqueId val="{00000002-6C87-4AF8-982A-8B3E93FA8F50}"/>
            </c:ext>
          </c:extLst>
        </c:ser>
        <c:ser>
          <c:idx val="3"/>
          <c:order val="3"/>
          <c:tx>
            <c:strRef>
              <c:f>'compare exp and paret coolant'!$M$1</c:f>
              <c:strCache>
                <c:ptCount val="1"/>
                <c:pt idx="0">
                  <c:v>EXP 3.87mk</c:v>
                </c:pt>
              </c:strCache>
            </c:strRef>
          </c:tx>
          <c:spPr>
            <a:ln w="19050" cap="rnd">
              <a:solidFill>
                <a:schemeClr val="accent4"/>
              </a:solidFill>
              <a:round/>
            </a:ln>
            <a:effectLst/>
          </c:spPr>
          <c:marker>
            <c:symbol val="none"/>
          </c:marker>
          <c:xVal>
            <c:numRef>
              <c:f>'compare exp and paret coolant'!$L$2:$L$4617</c:f>
              <c:numCache>
                <c:formatCode>0.00</c:formatCode>
                <c:ptCount val="4616"/>
                <c:pt idx="0">
                  <c:v>-6.0223800000000001</c:v>
                </c:pt>
                <c:pt idx="1">
                  <c:v>-1.3407899999999999</c:v>
                </c:pt>
                <c:pt idx="2">
                  <c:v>3.3407900000000001</c:v>
                </c:pt>
                <c:pt idx="3">
                  <c:v>22.0671</c:v>
                </c:pt>
                <c:pt idx="4">
                  <c:v>19.726299999999998</c:v>
                </c:pt>
                <c:pt idx="5">
                  <c:v>22.0671</c:v>
                </c:pt>
                <c:pt idx="6">
                  <c:v>33.771099999999997</c:v>
                </c:pt>
                <c:pt idx="7">
                  <c:v>38.4527</c:v>
                </c:pt>
                <c:pt idx="8">
                  <c:v>47.815800000000003</c:v>
                </c:pt>
                <c:pt idx="9">
                  <c:v>52.497399999999999</c:v>
                </c:pt>
                <c:pt idx="10">
                  <c:v>61.860599999999998</c:v>
                </c:pt>
                <c:pt idx="11">
                  <c:v>73.564499999999995</c:v>
                </c:pt>
                <c:pt idx="12">
                  <c:v>78.246099999999998</c:v>
                </c:pt>
                <c:pt idx="13">
                  <c:v>82.927700000000002</c:v>
                </c:pt>
                <c:pt idx="14">
                  <c:v>85.268500000000003</c:v>
                </c:pt>
                <c:pt idx="15">
                  <c:v>82.927700000000002</c:v>
                </c:pt>
                <c:pt idx="16">
                  <c:v>82.927700000000002</c:v>
                </c:pt>
                <c:pt idx="17">
                  <c:v>85.268500000000003</c:v>
                </c:pt>
                <c:pt idx="18">
                  <c:v>92.290899999999993</c:v>
                </c:pt>
                <c:pt idx="19">
                  <c:v>87.609300000000005</c:v>
                </c:pt>
                <c:pt idx="20">
                  <c:v>89.950100000000006</c:v>
                </c:pt>
                <c:pt idx="21">
                  <c:v>89.950100000000006</c:v>
                </c:pt>
                <c:pt idx="22">
                  <c:v>94.631699999999995</c:v>
                </c:pt>
                <c:pt idx="23">
                  <c:v>89.950100000000006</c:v>
                </c:pt>
                <c:pt idx="24">
                  <c:v>96.972499999999997</c:v>
                </c:pt>
                <c:pt idx="25">
                  <c:v>96.972499999999997</c:v>
                </c:pt>
                <c:pt idx="26">
                  <c:v>94.631699999999995</c:v>
                </c:pt>
                <c:pt idx="27">
                  <c:v>94.631699999999995</c:v>
                </c:pt>
                <c:pt idx="28">
                  <c:v>94.631699999999995</c:v>
                </c:pt>
                <c:pt idx="29">
                  <c:v>94.631699999999995</c:v>
                </c:pt>
                <c:pt idx="30">
                  <c:v>99.313299999999998</c:v>
                </c:pt>
                <c:pt idx="31">
                  <c:v>101.654</c:v>
                </c:pt>
                <c:pt idx="32">
                  <c:v>99.313299999999998</c:v>
                </c:pt>
                <c:pt idx="33">
                  <c:v>106.336</c:v>
                </c:pt>
                <c:pt idx="34">
                  <c:v>113.358</c:v>
                </c:pt>
                <c:pt idx="35">
                  <c:v>108.676</c:v>
                </c:pt>
                <c:pt idx="36">
                  <c:v>106.336</c:v>
                </c:pt>
                <c:pt idx="37">
                  <c:v>111.017</c:v>
                </c:pt>
                <c:pt idx="38">
                  <c:v>118.04</c:v>
                </c:pt>
                <c:pt idx="39">
                  <c:v>118.04</c:v>
                </c:pt>
                <c:pt idx="40">
                  <c:v>118.04</c:v>
                </c:pt>
                <c:pt idx="41">
                  <c:v>118.04</c:v>
                </c:pt>
                <c:pt idx="42">
                  <c:v>134.42500000000001</c:v>
                </c:pt>
                <c:pt idx="43">
                  <c:v>136.76599999999999</c:v>
                </c:pt>
                <c:pt idx="44">
                  <c:v>136.76599999999999</c:v>
                </c:pt>
                <c:pt idx="45">
                  <c:v>141.44800000000001</c:v>
                </c:pt>
                <c:pt idx="46">
                  <c:v>160.17400000000001</c:v>
                </c:pt>
                <c:pt idx="47">
                  <c:v>162.51499999999999</c:v>
                </c:pt>
                <c:pt idx="48">
                  <c:v>164.85499999999999</c:v>
                </c:pt>
                <c:pt idx="49">
                  <c:v>171.87799999999999</c:v>
                </c:pt>
                <c:pt idx="50">
                  <c:v>178.9</c:v>
                </c:pt>
                <c:pt idx="51">
                  <c:v>185.923</c:v>
                </c:pt>
                <c:pt idx="52">
                  <c:v>190.60400000000001</c:v>
                </c:pt>
                <c:pt idx="53">
                  <c:v>214.012</c:v>
                </c:pt>
                <c:pt idx="54">
                  <c:v>218.69399999999999</c:v>
                </c:pt>
                <c:pt idx="55">
                  <c:v>209.33</c:v>
                </c:pt>
                <c:pt idx="56">
                  <c:v>232.738</c:v>
                </c:pt>
                <c:pt idx="57">
                  <c:v>230.398</c:v>
                </c:pt>
                <c:pt idx="58">
                  <c:v>242.102</c:v>
                </c:pt>
                <c:pt idx="59">
                  <c:v>251.465</c:v>
                </c:pt>
                <c:pt idx="60">
                  <c:v>260.82799999999997</c:v>
                </c:pt>
                <c:pt idx="61">
                  <c:v>270.19099999999997</c:v>
                </c:pt>
                <c:pt idx="62">
                  <c:v>284.23599999999999</c:v>
                </c:pt>
                <c:pt idx="63">
                  <c:v>286.577</c:v>
                </c:pt>
                <c:pt idx="64">
                  <c:v>295.94</c:v>
                </c:pt>
                <c:pt idx="65">
                  <c:v>300.62099999999998</c:v>
                </c:pt>
                <c:pt idx="66">
                  <c:v>314.666</c:v>
                </c:pt>
                <c:pt idx="67">
                  <c:v>317.00700000000001</c:v>
                </c:pt>
                <c:pt idx="68">
                  <c:v>324.029</c:v>
                </c:pt>
                <c:pt idx="69">
                  <c:v>328.71100000000001</c:v>
                </c:pt>
                <c:pt idx="70">
                  <c:v>340.41500000000002</c:v>
                </c:pt>
                <c:pt idx="71">
                  <c:v>342.75599999999997</c:v>
                </c:pt>
                <c:pt idx="72">
                  <c:v>354.46</c:v>
                </c:pt>
                <c:pt idx="73">
                  <c:v>359.14100000000002</c:v>
                </c:pt>
                <c:pt idx="74">
                  <c:v>366.16399999999999</c:v>
                </c:pt>
                <c:pt idx="75">
                  <c:v>382.54899999999998</c:v>
                </c:pt>
                <c:pt idx="76">
                  <c:v>377.86700000000002</c:v>
                </c:pt>
                <c:pt idx="77">
                  <c:v>366.16399999999999</c:v>
                </c:pt>
                <c:pt idx="78">
                  <c:v>391.91199999999998</c:v>
                </c:pt>
                <c:pt idx="79">
                  <c:v>398.935</c:v>
                </c:pt>
                <c:pt idx="80">
                  <c:v>394.25299999999999</c:v>
                </c:pt>
                <c:pt idx="81">
                  <c:v>408.298</c:v>
                </c:pt>
                <c:pt idx="82">
                  <c:v>417.661</c:v>
                </c:pt>
                <c:pt idx="83">
                  <c:v>420.00200000000001</c:v>
                </c:pt>
                <c:pt idx="84">
                  <c:v>438.72800000000001</c:v>
                </c:pt>
                <c:pt idx="85">
                  <c:v>455.11399999999998</c:v>
                </c:pt>
                <c:pt idx="86">
                  <c:v>457.45400000000001</c:v>
                </c:pt>
                <c:pt idx="87">
                  <c:v>478.52199999999999</c:v>
                </c:pt>
                <c:pt idx="88">
                  <c:v>487.88499999999999</c:v>
                </c:pt>
                <c:pt idx="89">
                  <c:v>490.22500000000002</c:v>
                </c:pt>
                <c:pt idx="90">
                  <c:v>497.24799999999999</c:v>
                </c:pt>
                <c:pt idx="91">
                  <c:v>508.952</c:v>
                </c:pt>
                <c:pt idx="92">
                  <c:v>515.97400000000005</c:v>
                </c:pt>
                <c:pt idx="93">
                  <c:v>520.65599999999995</c:v>
                </c:pt>
                <c:pt idx="94">
                  <c:v>522.99699999999996</c:v>
                </c:pt>
                <c:pt idx="95">
                  <c:v>527.678</c:v>
                </c:pt>
                <c:pt idx="96">
                  <c:v>534.70100000000002</c:v>
                </c:pt>
                <c:pt idx="97">
                  <c:v>537.04100000000005</c:v>
                </c:pt>
                <c:pt idx="98">
                  <c:v>548.745</c:v>
                </c:pt>
                <c:pt idx="99">
                  <c:v>558.10799999999995</c:v>
                </c:pt>
                <c:pt idx="100">
                  <c:v>565.13099999999997</c:v>
                </c:pt>
                <c:pt idx="101">
                  <c:v>572.15300000000002</c:v>
                </c:pt>
                <c:pt idx="102">
                  <c:v>576.83500000000004</c:v>
                </c:pt>
                <c:pt idx="103">
                  <c:v>593.22</c:v>
                </c:pt>
                <c:pt idx="104">
                  <c:v>597.90200000000004</c:v>
                </c:pt>
                <c:pt idx="105">
                  <c:v>628.33199999999999</c:v>
                </c:pt>
                <c:pt idx="106">
                  <c:v>604.92399999999998</c:v>
                </c:pt>
                <c:pt idx="107">
                  <c:v>609.60599999999999</c:v>
                </c:pt>
                <c:pt idx="108">
                  <c:v>630.673</c:v>
                </c:pt>
                <c:pt idx="109">
                  <c:v>633.01400000000001</c:v>
                </c:pt>
                <c:pt idx="110">
                  <c:v>635.35500000000002</c:v>
                </c:pt>
                <c:pt idx="111">
                  <c:v>647.05899999999997</c:v>
                </c:pt>
                <c:pt idx="112">
                  <c:v>651.74</c:v>
                </c:pt>
                <c:pt idx="113">
                  <c:v>656.42200000000003</c:v>
                </c:pt>
                <c:pt idx="114">
                  <c:v>661.10299999999995</c:v>
                </c:pt>
                <c:pt idx="115">
                  <c:v>668.12599999999998</c:v>
                </c:pt>
                <c:pt idx="116">
                  <c:v>679.83</c:v>
                </c:pt>
                <c:pt idx="117">
                  <c:v>682.17</c:v>
                </c:pt>
                <c:pt idx="118">
                  <c:v>693.87400000000002</c:v>
                </c:pt>
                <c:pt idx="119">
                  <c:v>696.21500000000003</c:v>
                </c:pt>
                <c:pt idx="120">
                  <c:v>705.57799999999997</c:v>
                </c:pt>
                <c:pt idx="121">
                  <c:v>726.64499999999998</c:v>
                </c:pt>
                <c:pt idx="122">
                  <c:v>745.37199999999996</c:v>
                </c:pt>
                <c:pt idx="123">
                  <c:v>724.30499999999995</c:v>
                </c:pt>
                <c:pt idx="124">
                  <c:v>726.64499999999998</c:v>
                </c:pt>
                <c:pt idx="125">
                  <c:v>733.66800000000001</c:v>
                </c:pt>
                <c:pt idx="126">
                  <c:v>745.37199999999996</c:v>
                </c:pt>
                <c:pt idx="127">
                  <c:v>775.80200000000002</c:v>
                </c:pt>
                <c:pt idx="128">
                  <c:v>766.43899999999996</c:v>
                </c:pt>
                <c:pt idx="129">
                  <c:v>761.75699999999995</c:v>
                </c:pt>
                <c:pt idx="130">
                  <c:v>785.16499999999996</c:v>
                </c:pt>
                <c:pt idx="131">
                  <c:v>794.52800000000002</c:v>
                </c:pt>
                <c:pt idx="132">
                  <c:v>801.55100000000004</c:v>
                </c:pt>
                <c:pt idx="133">
                  <c:v>810.91399999999999</c:v>
                </c:pt>
                <c:pt idx="134">
                  <c:v>820.27700000000004</c:v>
                </c:pt>
                <c:pt idx="135">
                  <c:v>831.98099999999999</c:v>
                </c:pt>
                <c:pt idx="136">
                  <c:v>848.36699999999996</c:v>
                </c:pt>
                <c:pt idx="137">
                  <c:v>855.38900000000001</c:v>
                </c:pt>
                <c:pt idx="138">
                  <c:v>869.43399999999997</c:v>
                </c:pt>
                <c:pt idx="139">
                  <c:v>871.77499999999998</c:v>
                </c:pt>
                <c:pt idx="140">
                  <c:v>883.47799999999995</c:v>
                </c:pt>
                <c:pt idx="141">
                  <c:v>888.16</c:v>
                </c:pt>
                <c:pt idx="142">
                  <c:v>895.18200000000002</c:v>
                </c:pt>
                <c:pt idx="143">
                  <c:v>897.52300000000002</c:v>
                </c:pt>
                <c:pt idx="144">
                  <c:v>920.93100000000004</c:v>
                </c:pt>
                <c:pt idx="145">
                  <c:v>927.95399999999995</c:v>
                </c:pt>
                <c:pt idx="146">
                  <c:v>937.31700000000001</c:v>
                </c:pt>
                <c:pt idx="147">
                  <c:v>963.06500000000005</c:v>
                </c:pt>
                <c:pt idx="148">
                  <c:v>965.40599999999995</c:v>
                </c:pt>
                <c:pt idx="149">
                  <c:v>974.76900000000001</c:v>
                </c:pt>
                <c:pt idx="150">
                  <c:v>984.13300000000004</c:v>
                </c:pt>
                <c:pt idx="151">
                  <c:v>993.49599999999998</c:v>
                </c:pt>
                <c:pt idx="152">
                  <c:v>995.83600000000001</c:v>
                </c:pt>
                <c:pt idx="153">
                  <c:v>1007.54</c:v>
                </c:pt>
                <c:pt idx="154">
                  <c:v>1016.9</c:v>
                </c:pt>
                <c:pt idx="155">
                  <c:v>1030.95</c:v>
                </c:pt>
                <c:pt idx="156">
                  <c:v>1035.6300000000001</c:v>
                </c:pt>
                <c:pt idx="157">
                  <c:v>1049.67</c:v>
                </c:pt>
                <c:pt idx="158">
                  <c:v>1056.7</c:v>
                </c:pt>
                <c:pt idx="159">
                  <c:v>1066.06</c:v>
                </c:pt>
                <c:pt idx="160">
                  <c:v>1070.74</c:v>
                </c:pt>
                <c:pt idx="161">
                  <c:v>1087.1300000000001</c:v>
                </c:pt>
                <c:pt idx="162">
                  <c:v>1082.45</c:v>
                </c:pt>
                <c:pt idx="163">
                  <c:v>1087.1300000000001</c:v>
                </c:pt>
                <c:pt idx="164">
                  <c:v>1098.83</c:v>
                </c:pt>
                <c:pt idx="165">
                  <c:v>1108.19</c:v>
                </c:pt>
                <c:pt idx="166">
                  <c:v>1122.24</c:v>
                </c:pt>
                <c:pt idx="167">
                  <c:v>1133.94</c:v>
                </c:pt>
                <c:pt idx="168">
                  <c:v>1150.33</c:v>
                </c:pt>
                <c:pt idx="169">
                  <c:v>1155.01</c:v>
                </c:pt>
                <c:pt idx="170">
                  <c:v>1166.71</c:v>
                </c:pt>
                <c:pt idx="171">
                  <c:v>1183.0999999999999</c:v>
                </c:pt>
                <c:pt idx="172">
                  <c:v>1204.17</c:v>
                </c:pt>
                <c:pt idx="173">
                  <c:v>1197.1400000000001</c:v>
                </c:pt>
                <c:pt idx="174">
                  <c:v>1206.51</c:v>
                </c:pt>
                <c:pt idx="175">
                  <c:v>1208.8499999999999</c:v>
                </c:pt>
                <c:pt idx="176">
                  <c:v>1220.55</c:v>
                </c:pt>
                <c:pt idx="177">
                  <c:v>1236.94</c:v>
                </c:pt>
                <c:pt idx="178">
                  <c:v>1236.94</c:v>
                </c:pt>
                <c:pt idx="179">
                  <c:v>1248.6400000000001</c:v>
                </c:pt>
                <c:pt idx="180">
                  <c:v>1255.6600000000001</c:v>
                </c:pt>
                <c:pt idx="181">
                  <c:v>1258.01</c:v>
                </c:pt>
                <c:pt idx="182">
                  <c:v>1265.03</c:v>
                </c:pt>
                <c:pt idx="183">
                  <c:v>1272.05</c:v>
                </c:pt>
                <c:pt idx="184">
                  <c:v>1293.1199999999999</c:v>
                </c:pt>
                <c:pt idx="185">
                  <c:v>1286.0899999999999</c:v>
                </c:pt>
                <c:pt idx="186">
                  <c:v>1276.73</c:v>
                </c:pt>
                <c:pt idx="187">
                  <c:v>1293.1199999999999</c:v>
                </c:pt>
                <c:pt idx="188">
                  <c:v>1311.84</c:v>
                </c:pt>
                <c:pt idx="189">
                  <c:v>1314.18</c:v>
                </c:pt>
                <c:pt idx="190">
                  <c:v>1316.52</c:v>
                </c:pt>
                <c:pt idx="191">
                  <c:v>1328.23</c:v>
                </c:pt>
                <c:pt idx="192">
                  <c:v>1337.59</c:v>
                </c:pt>
                <c:pt idx="193">
                  <c:v>1351.64</c:v>
                </c:pt>
                <c:pt idx="194">
                  <c:v>1346.96</c:v>
                </c:pt>
                <c:pt idx="195">
                  <c:v>1344.61</c:v>
                </c:pt>
                <c:pt idx="196">
                  <c:v>1349.3</c:v>
                </c:pt>
                <c:pt idx="197">
                  <c:v>1351.64</c:v>
                </c:pt>
              </c:numCache>
            </c:numRef>
          </c:xVal>
          <c:yVal>
            <c:numRef>
              <c:f>'compare exp and paret coolant'!$M$2:$M$4617</c:f>
              <c:numCache>
                <c:formatCode>0.000</c:formatCode>
                <c:ptCount val="4616"/>
                <c:pt idx="0">
                  <c:v>29.656500000000001</c:v>
                </c:pt>
                <c:pt idx="1">
                  <c:v>29.648099999999999</c:v>
                </c:pt>
                <c:pt idx="2">
                  <c:v>30.368600000000001</c:v>
                </c:pt>
                <c:pt idx="3">
                  <c:v>30.091799999999999</c:v>
                </c:pt>
                <c:pt idx="4">
                  <c:v>30.824999999999999</c:v>
                </c:pt>
                <c:pt idx="5">
                  <c:v>31.549700000000001</c:v>
                </c:pt>
                <c:pt idx="6">
                  <c:v>32.500599999999999</c:v>
                </c:pt>
                <c:pt idx="7">
                  <c:v>32.492100000000001</c:v>
                </c:pt>
                <c:pt idx="8">
                  <c:v>32.475299999999997</c:v>
                </c:pt>
                <c:pt idx="9">
                  <c:v>32.466799999999999</c:v>
                </c:pt>
                <c:pt idx="10">
                  <c:v>32.935899999999997</c:v>
                </c:pt>
                <c:pt idx="11">
                  <c:v>33.157800000000002</c:v>
                </c:pt>
                <c:pt idx="12">
                  <c:v>33.635300000000001</c:v>
                </c:pt>
                <c:pt idx="13">
                  <c:v>33.869900000000001</c:v>
                </c:pt>
                <c:pt idx="14">
                  <c:v>35.323599999999999</c:v>
                </c:pt>
                <c:pt idx="15">
                  <c:v>36.542700000000004</c:v>
                </c:pt>
                <c:pt idx="16">
                  <c:v>37.028599999999997</c:v>
                </c:pt>
                <c:pt idx="17">
                  <c:v>37.510399999999997</c:v>
                </c:pt>
                <c:pt idx="18">
                  <c:v>37.983699999999999</c:v>
                </c:pt>
                <c:pt idx="19">
                  <c:v>38.235100000000003</c:v>
                </c:pt>
                <c:pt idx="20">
                  <c:v>38.716900000000003</c:v>
                </c:pt>
                <c:pt idx="21">
                  <c:v>40.174799999999998</c:v>
                </c:pt>
                <c:pt idx="22">
                  <c:v>40.1663</c:v>
                </c:pt>
                <c:pt idx="23">
                  <c:v>40.903700000000001</c:v>
                </c:pt>
                <c:pt idx="24">
                  <c:v>42.106000000000002</c:v>
                </c:pt>
                <c:pt idx="25">
                  <c:v>42.591900000000003</c:v>
                </c:pt>
                <c:pt idx="26">
                  <c:v>43.082099999999997</c:v>
                </c:pt>
                <c:pt idx="27">
                  <c:v>43.811100000000003</c:v>
                </c:pt>
                <c:pt idx="28">
                  <c:v>45.026000000000003</c:v>
                </c:pt>
                <c:pt idx="29">
                  <c:v>45.268999999999998</c:v>
                </c:pt>
                <c:pt idx="30">
                  <c:v>46.4754</c:v>
                </c:pt>
                <c:pt idx="31">
                  <c:v>47.443100000000001</c:v>
                </c:pt>
                <c:pt idx="32">
                  <c:v>47.690300000000001</c:v>
                </c:pt>
                <c:pt idx="33">
                  <c:v>48.6496</c:v>
                </c:pt>
                <c:pt idx="34">
                  <c:v>50.094900000000003</c:v>
                </c:pt>
                <c:pt idx="35">
                  <c:v>50.346299999999999</c:v>
                </c:pt>
                <c:pt idx="36">
                  <c:v>50.836500000000001</c:v>
                </c:pt>
                <c:pt idx="37">
                  <c:v>51.557000000000002</c:v>
                </c:pt>
                <c:pt idx="38">
                  <c:v>52.516199999999998</c:v>
                </c:pt>
                <c:pt idx="39">
                  <c:v>53.002200000000002</c:v>
                </c:pt>
                <c:pt idx="40">
                  <c:v>53.9741</c:v>
                </c:pt>
                <c:pt idx="41">
                  <c:v>54.460099999999997</c:v>
                </c:pt>
                <c:pt idx="42">
                  <c:v>55.159500000000001</c:v>
                </c:pt>
                <c:pt idx="43">
                  <c:v>56.370199999999997</c:v>
                </c:pt>
                <c:pt idx="44">
                  <c:v>56.856200000000001</c:v>
                </c:pt>
                <c:pt idx="45">
                  <c:v>57.090699999999998</c:v>
                </c:pt>
                <c:pt idx="46">
                  <c:v>57.3</c:v>
                </c:pt>
                <c:pt idx="47">
                  <c:v>57.538699999999999</c:v>
                </c:pt>
                <c:pt idx="48">
                  <c:v>57.534500000000001</c:v>
                </c:pt>
                <c:pt idx="49">
                  <c:v>57.521799999999999</c:v>
                </c:pt>
                <c:pt idx="50">
                  <c:v>58.238100000000003</c:v>
                </c:pt>
                <c:pt idx="51">
                  <c:v>57.7395</c:v>
                </c:pt>
                <c:pt idx="52">
                  <c:v>57.731099999999998</c:v>
                </c:pt>
                <c:pt idx="53">
                  <c:v>57.445900000000002</c:v>
                </c:pt>
                <c:pt idx="54">
                  <c:v>57.194499999999998</c:v>
                </c:pt>
                <c:pt idx="55">
                  <c:v>57.697299999999998</c:v>
                </c:pt>
                <c:pt idx="56">
                  <c:v>58.141100000000002</c:v>
                </c:pt>
                <c:pt idx="57">
                  <c:v>58.145299999999999</c:v>
                </c:pt>
                <c:pt idx="58">
                  <c:v>58.367199999999997</c:v>
                </c:pt>
                <c:pt idx="59">
                  <c:v>58.350299999999997</c:v>
                </c:pt>
                <c:pt idx="60">
                  <c:v>58.333500000000001</c:v>
                </c:pt>
                <c:pt idx="61">
                  <c:v>57.830599999999997</c:v>
                </c:pt>
                <c:pt idx="62">
                  <c:v>58.2913</c:v>
                </c:pt>
                <c:pt idx="63">
                  <c:v>58.287100000000002</c:v>
                </c:pt>
                <c:pt idx="64">
                  <c:v>58.513199999999998</c:v>
                </c:pt>
                <c:pt idx="65">
                  <c:v>58.5047</c:v>
                </c:pt>
                <c:pt idx="66">
                  <c:v>58.479399999999998</c:v>
                </c:pt>
                <c:pt idx="67">
                  <c:v>58.475200000000001</c:v>
                </c:pt>
                <c:pt idx="68">
                  <c:v>58.462600000000002</c:v>
                </c:pt>
                <c:pt idx="69">
                  <c:v>58.454099999999997</c:v>
                </c:pt>
                <c:pt idx="70">
                  <c:v>58.918999999999997</c:v>
                </c:pt>
                <c:pt idx="71">
                  <c:v>58.9148</c:v>
                </c:pt>
                <c:pt idx="72">
                  <c:v>58.650700000000001</c:v>
                </c:pt>
                <c:pt idx="73">
                  <c:v>58.642299999999999</c:v>
                </c:pt>
                <c:pt idx="74">
                  <c:v>58.629600000000003</c:v>
                </c:pt>
                <c:pt idx="75">
                  <c:v>58.600099999999998</c:v>
                </c:pt>
                <c:pt idx="76">
                  <c:v>58.608499999999999</c:v>
                </c:pt>
                <c:pt idx="77">
                  <c:v>58.872599999999998</c:v>
                </c:pt>
                <c:pt idx="78">
                  <c:v>58.8262</c:v>
                </c:pt>
                <c:pt idx="79">
                  <c:v>58.813499999999998</c:v>
                </c:pt>
                <c:pt idx="80">
                  <c:v>58.579000000000001</c:v>
                </c:pt>
                <c:pt idx="81">
                  <c:v>58.796700000000001</c:v>
                </c:pt>
                <c:pt idx="82">
                  <c:v>58.293799999999997</c:v>
                </c:pt>
                <c:pt idx="83">
                  <c:v>59.018500000000003</c:v>
                </c:pt>
                <c:pt idx="84">
                  <c:v>58.498800000000003</c:v>
                </c:pt>
                <c:pt idx="85">
                  <c:v>58.469299999999997</c:v>
                </c:pt>
                <c:pt idx="86">
                  <c:v>58.708100000000002</c:v>
                </c:pt>
                <c:pt idx="87">
                  <c:v>59.156100000000002</c:v>
                </c:pt>
                <c:pt idx="88">
                  <c:v>59.139200000000002</c:v>
                </c:pt>
                <c:pt idx="89">
                  <c:v>59.134999999999998</c:v>
                </c:pt>
                <c:pt idx="90">
                  <c:v>59.122300000000003</c:v>
                </c:pt>
                <c:pt idx="91">
                  <c:v>59.101199999999999</c:v>
                </c:pt>
                <c:pt idx="92">
                  <c:v>59.331600000000002</c:v>
                </c:pt>
                <c:pt idx="93">
                  <c:v>59.323099999999997</c:v>
                </c:pt>
                <c:pt idx="94">
                  <c:v>59.318899999999999</c:v>
                </c:pt>
                <c:pt idx="95">
                  <c:v>59.310499999999998</c:v>
                </c:pt>
                <c:pt idx="96">
                  <c:v>59.0548</c:v>
                </c:pt>
                <c:pt idx="97">
                  <c:v>59.050600000000003</c:v>
                </c:pt>
                <c:pt idx="98">
                  <c:v>59.029499999999999</c:v>
                </c:pt>
                <c:pt idx="99">
                  <c:v>59.255600000000001</c:v>
                </c:pt>
                <c:pt idx="100">
                  <c:v>59.485999999999997</c:v>
                </c:pt>
                <c:pt idx="101">
                  <c:v>59.716299999999997</c:v>
                </c:pt>
                <c:pt idx="102">
                  <c:v>59.707799999999999</c:v>
                </c:pt>
                <c:pt idx="103">
                  <c:v>59.435299999999998</c:v>
                </c:pt>
                <c:pt idx="104">
                  <c:v>59.426900000000003</c:v>
                </c:pt>
                <c:pt idx="105">
                  <c:v>59.372100000000003</c:v>
                </c:pt>
                <c:pt idx="106">
                  <c:v>59.657200000000003</c:v>
                </c:pt>
                <c:pt idx="107">
                  <c:v>59.648800000000001</c:v>
                </c:pt>
                <c:pt idx="108">
                  <c:v>59.8538</c:v>
                </c:pt>
                <c:pt idx="109">
                  <c:v>59.849600000000002</c:v>
                </c:pt>
                <c:pt idx="110">
                  <c:v>59.602400000000003</c:v>
                </c:pt>
                <c:pt idx="111">
                  <c:v>59.338299999999997</c:v>
                </c:pt>
                <c:pt idx="112">
                  <c:v>59.329900000000002</c:v>
                </c:pt>
                <c:pt idx="113">
                  <c:v>60.050400000000003</c:v>
                </c:pt>
                <c:pt idx="114">
                  <c:v>60.2849</c:v>
                </c:pt>
                <c:pt idx="115">
                  <c:v>59.786299999999997</c:v>
                </c:pt>
                <c:pt idx="116">
                  <c:v>59.7652</c:v>
                </c:pt>
                <c:pt idx="117">
                  <c:v>60.003999999999998</c:v>
                </c:pt>
                <c:pt idx="118">
                  <c:v>61.197800000000001</c:v>
                </c:pt>
                <c:pt idx="119">
                  <c:v>60.221600000000002</c:v>
                </c:pt>
                <c:pt idx="120">
                  <c:v>60.447800000000001</c:v>
                </c:pt>
                <c:pt idx="121">
                  <c:v>61.1387</c:v>
                </c:pt>
                <c:pt idx="122">
                  <c:v>60.375999999999998</c:v>
                </c:pt>
                <c:pt idx="123">
                  <c:v>60.656999999999996</c:v>
                </c:pt>
                <c:pt idx="124">
                  <c:v>60.652799999999999</c:v>
                </c:pt>
                <c:pt idx="125">
                  <c:v>60.640099999999997</c:v>
                </c:pt>
                <c:pt idx="126">
                  <c:v>60.375999999999998</c:v>
                </c:pt>
                <c:pt idx="127">
                  <c:v>60.078200000000002</c:v>
                </c:pt>
                <c:pt idx="128">
                  <c:v>60.338099999999997</c:v>
                </c:pt>
                <c:pt idx="129">
                  <c:v>60.589500000000001</c:v>
                </c:pt>
                <c:pt idx="130">
                  <c:v>60.061300000000003</c:v>
                </c:pt>
                <c:pt idx="131">
                  <c:v>60.044499999999999</c:v>
                </c:pt>
                <c:pt idx="132">
                  <c:v>60.031799999999997</c:v>
                </c:pt>
                <c:pt idx="133">
                  <c:v>60.014899999999997</c:v>
                </c:pt>
                <c:pt idx="134">
                  <c:v>59.998100000000001</c:v>
                </c:pt>
                <c:pt idx="135">
                  <c:v>59.976999999999997</c:v>
                </c:pt>
                <c:pt idx="136">
                  <c:v>59.947499999999998</c:v>
                </c:pt>
                <c:pt idx="137">
                  <c:v>60.177799999999998</c:v>
                </c:pt>
                <c:pt idx="138">
                  <c:v>60.152500000000003</c:v>
                </c:pt>
                <c:pt idx="139">
                  <c:v>60.148200000000003</c:v>
                </c:pt>
                <c:pt idx="140">
                  <c:v>60.370100000000001</c:v>
                </c:pt>
                <c:pt idx="141">
                  <c:v>60.361699999999999</c:v>
                </c:pt>
                <c:pt idx="142">
                  <c:v>61.078000000000003</c:v>
                </c:pt>
                <c:pt idx="143">
                  <c:v>60.830800000000004</c:v>
                </c:pt>
                <c:pt idx="144">
                  <c:v>60.788600000000002</c:v>
                </c:pt>
                <c:pt idx="145">
                  <c:v>60.29</c:v>
                </c:pt>
                <c:pt idx="146">
                  <c:v>60.273099999999999</c:v>
                </c:pt>
                <c:pt idx="147">
                  <c:v>61.441600000000001</c:v>
                </c:pt>
                <c:pt idx="148">
                  <c:v>60.9514</c:v>
                </c:pt>
                <c:pt idx="149">
                  <c:v>60.934600000000003</c:v>
                </c:pt>
                <c:pt idx="150">
                  <c:v>60.917700000000004</c:v>
                </c:pt>
                <c:pt idx="151">
                  <c:v>60.657800000000002</c:v>
                </c:pt>
                <c:pt idx="152">
                  <c:v>60.653599999999997</c:v>
                </c:pt>
                <c:pt idx="153">
                  <c:v>60.875500000000002</c:v>
                </c:pt>
                <c:pt idx="154">
                  <c:v>60.858600000000003</c:v>
                </c:pt>
                <c:pt idx="155">
                  <c:v>60.833300000000001</c:v>
                </c:pt>
                <c:pt idx="156">
                  <c:v>61.067900000000002</c:v>
                </c:pt>
                <c:pt idx="157">
                  <c:v>61.0426</c:v>
                </c:pt>
                <c:pt idx="158">
                  <c:v>61.2729</c:v>
                </c:pt>
                <c:pt idx="159">
                  <c:v>61.499000000000002</c:v>
                </c:pt>
                <c:pt idx="160">
                  <c:v>61.733499999999999</c:v>
                </c:pt>
                <c:pt idx="161">
                  <c:v>61.460999999999999</c:v>
                </c:pt>
                <c:pt idx="162">
                  <c:v>61.469499999999996</c:v>
                </c:pt>
                <c:pt idx="163">
                  <c:v>61.460999999999999</c:v>
                </c:pt>
                <c:pt idx="164">
                  <c:v>61.682899999999997</c:v>
                </c:pt>
                <c:pt idx="165">
                  <c:v>61.423099999999998</c:v>
                </c:pt>
                <c:pt idx="166">
                  <c:v>61.397799999999997</c:v>
                </c:pt>
                <c:pt idx="167">
                  <c:v>61.619599999999998</c:v>
                </c:pt>
                <c:pt idx="168">
                  <c:v>60.861199999999997</c:v>
                </c:pt>
                <c:pt idx="169">
                  <c:v>61.095700000000001</c:v>
                </c:pt>
                <c:pt idx="170">
                  <c:v>61.560600000000001</c:v>
                </c:pt>
                <c:pt idx="171">
                  <c:v>61.774000000000001</c:v>
                </c:pt>
                <c:pt idx="172">
                  <c:v>61.7361</c:v>
                </c:pt>
                <c:pt idx="173">
                  <c:v>61.505699999999997</c:v>
                </c:pt>
                <c:pt idx="174">
                  <c:v>61.488900000000001</c:v>
                </c:pt>
                <c:pt idx="175">
                  <c:v>61.484699999999997</c:v>
                </c:pt>
                <c:pt idx="176">
                  <c:v>61.4636</c:v>
                </c:pt>
                <c:pt idx="177">
                  <c:v>61.191000000000003</c:v>
                </c:pt>
                <c:pt idx="178">
                  <c:v>61.191000000000003</c:v>
                </c:pt>
                <c:pt idx="179">
                  <c:v>61.17</c:v>
                </c:pt>
                <c:pt idx="180">
                  <c:v>61.400300000000001</c:v>
                </c:pt>
                <c:pt idx="181">
                  <c:v>61.639000000000003</c:v>
                </c:pt>
                <c:pt idx="182">
                  <c:v>61.383400000000002</c:v>
                </c:pt>
                <c:pt idx="183">
                  <c:v>61.370800000000003</c:v>
                </c:pt>
                <c:pt idx="184">
                  <c:v>61.332799999999999</c:v>
                </c:pt>
                <c:pt idx="185">
                  <c:v>61.5884</c:v>
                </c:pt>
                <c:pt idx="186">
                  <c:v>61.848300000000002</c:v>
                </c:pt>
                <c:pt idx="187">
                  <c:v>62.304699999999997</c:v>
                </c:pt>
                <c:pt idx="188">
                  <c:v>61.784999999999997</c:v>
                </c:pt>
                <c:pt idx="189">
                  <c:v>61.780799999999999</c:v>
                </c:pt>
                <c:pt idx="190">
                  <c:v>61.776600000000002</c:v>
                </c:pt>
                <c:pt idx="191">
                  <c:v>61.9985</c:v>
                </c:pt>
                <c:pt idx="192">
                  <c:v>61.9816</c:v>
                </c:pt>
                <c:pt idx="193">
                  <c:v>61.713299999999997</c:v>
                </c:pt>
                <c:pt idx="194">
                  <c:v>62.207700000000003</c:v>
                </c:pt>
                <c:pt idx="195">
                  <c:v>62.2119</c:v>
                </c:pt>
                <c:pt idx="196">
                  <c:v>62.203499999999998</c:v>
                </c:pt>
                <c:pt idx="197">
                  <c:v>62.199300000000001</c:v>
                </c:pt>
              </c:numCache>
            </c:numRef>
          </c:yVal>
          <c:smooth val="1"/>
          <c:extLst>
            <c:ext xmlns:c16="http://schemas.microsoft.com/office/drawing/2014/chart" uri="{C3380CC4-5D6E-409C-BE32-E72D297353CC}">
              <c16:uniqueId val="{00000003-6C87-4AF8-982A-8B3E93FA8F50}"/>
            </c:ext>
          </c:extLst>
        </c:ser>
        <c:dLbls>
          <c:showLegendKey val="0"/>
          <c:showVal val="0"/>
          <c:showCatName val="0"/>
          <c:showSerName val="0"/>
          <c:showPercent val="0"/>
          <c:showBubbleSize val="0"/>
        </c:dLbls>
        <c:axId val="-50552048"/>
        <c:axId val="-50555312"/>
      </c:scatterChart>
      <c:valAx>
        <c:axId val="-50552048"/>
        <c:scaling>
          <c:orientation val="minMax"/>
          <c:max val="1500"/>
          <c:min val="0"/>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b="1">
                    <a:solidFill>
                      <a:schemeClr val="tx1"/>
                    </a:solidFill>
                  </a:rPr>
                  <a:t>Time (s)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55312"/>
        <c:crosses val="autoZero"/>
        <c:crossBetween val="midCat"/>
      </c:valAx>
      <c:valAx>
        <c:axId val="-50555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b="1">
                    <a:solidFill>
                      <a:schemeClr val="tx1"/>
                    </a:solidFill>
                  </a:rPr>
                  <a:t>Coolant  Temperature (◦C)</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52048"/>
        <c:crosses val="autoZero"/>
        <c:crossBetween val="midCat"/>
      </c:valAx>
      <c:spPr>
        <a:noFill/>
        <a:ln>
          <a:noFill/>
        </a:ln>
        <a:effectLst/>
      </c:spPr>
    </c:plotArea>
    <c:legend>
      <c:legendPos val="r"/>
      <c:layout>
        <c:manualLayout>
          <c:xMode val="edge"/>
          <c:yMode val="edge"/>
          <c:x val="0.34484165618126361"/>
          <c:y val="0.35502010268518414"/>
          <c:w val="0.25024149638561993"/>
          <c:h val="0.31824833776965999"/>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2700" cap="flat" cmpd="sng" algn="ctr">
      <a:solidFill>
        <a:schemeClr val="tx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'COMPARE HEU AND LEU power'!$B$1</c:f>
              <c:strCache>
                <c:ptCount val="1"/>
                <c:pt idx="0">
                  <c:v>HEU 2.1 mk </c:v>
                </c:pt>
              </c:strCache>
            </c:strRef>
          </c:tx>
          <c:spPr>
            <a:ln w="19050" cap="rnd">
              <a:solidFill>
                <a:schemeClr val="accent1"/>
              </a:solidFill>
              <a:round/>
            </a:ln>
            <a:effectLst/>
          </c:spPr>
          <c:marker>
            <c:symbol val="none"/>
          </c:marker>
          <c:xVal>
            <c:numRef>
              <c:f>'COMPARE HEU AND LEU power'!$A$2:$A$4617</c:f>
              <c:numCache>
                <c:formatCode>0.000</c:formatCode>
                <c:ptCount val="4616"/>
                <c:pt idx="0">
                  <c:v>0</c:v>
                </c:pt>
                <c:pt idx="1">
                  <c:v>295.608</c:v>
                </c:pt>
                <c:pt idx="2">
                  <c:v>342.90499999999997</c:v>
                </c:pt>
                <c:pt idx="3">
                  <c:v>372.46600000000001</c:v>
                </c:pt>
                <c:pt idx="4">
                  <c:v>396.11500000000001</c:v>
                </c:pt>
                <c:pt idx="5">
                  <c:v>407.93900000000002</c:v>
                </c:pt>
                <c:pt idx="6">
                  <c:v>407.93900000000002</c:v>
                </c:pt>
                <c:pt idx="7">
                  <c:v>419.76400000000001</c:v>
                </c:pt>
                <c:pt idx="8">
                  <c:v>419.76400000000001</c:v>
                </c:pt>
                <c:pt idx="9">
                  <c:v>443.41199999999998</c:v>
                </c:pt>
                <c:pt idx="10">
                  <c:v>449.32400000000001</c:v>
                </c:pt>
                <c:pt idx="11">
                  <c:v>449.32400000000001</c:v>
                </c:pt>
                <c:pt idx="12">
                  <c:v>455.23599999999999</c:v>
                </c:pt>
                <c:pt idx="13">
                  <c:v>467.06099999999998</c:v>
                </c:pt>
                <c:pt idx="14">
                  <c:v>467.06099999999998</c:v>
                </c:pt>
                <c:pt idx="15">
                  <c:v>472.97300000000001</c:v>
                </c:pt>
                <c:pt idx="16">
                  <c:v>478.88499999999999</c:v>
                </c:pt>
                <c:pt idx="17">
                  <c:v>484.79700000000003</c:v>
                </c:pt>
                <c:pt idx="18">
                  <c:v>484.79700000000003</c:v>
                </c:pt>
                <c:pt idx="19">
                  <c:v>496.62200000000001</c:v>
                </c:pt>
                <c:pt idx="20">
                  <c:v>496.62200000000001</c:v>
                </c:pt>
                <c:pt idx="21">
                  <c:v>514.35799999999995</c:v>
                </c:pt>
                <c:pt idx="22">
                  <c:v>532.09500000000003</c:v>
                </c:pt>
                <c:pt idx="23">
                  <c:v>538.00699999999995</c:v>
                </c:pt>
                <c:pt idx="24">
                  <c:v>549.83100000000002</c:v>
                </c:pt>
                <c:pt idx="25">
                  <c:v>567.56799999999998</c:v>
                </c:pt>
                <c:pt idx="26">
                  <c:v>591.21600000000001</c:v>
                </c:pt>
                <c:pt idx="27">
                  <c:v>632.601</c:v>
                </c:pt>
                <c:pt idx="28">
                  <c:v>668.07399999999996</c:v>
                </c:pt>
                <c:pt idx="29">
                  <c:v>697.63499999999999</c:v>
                </c:pt>
                <c:pt idx="30">
                  <c:v>744.93200000000002</c:v>
                </c:pt>
                <c:pt idx="31">
                  <c:v>780.40499999999997</c:v>
                </c:pt>
                <c:pt idx="32">
                  <c:v>821.79100000000005</c:v>
                </c:pt>
                <c:pt idx="33">
                  <c:v>857.26400000000001</c:v>
                </c:pt>
                <c:pt idx="34">
                  <c:v>892.73599999999999</c:v>
                </c:pt>
                <c:pt idx="35">
                  <c:v>940.03399999999999</c:v>
                </c:pt>
                <c:pt idx="36">
                  <c:v>999.15499999999997</c:v>
                </c:pt>
                <c:pt idx="37">
                  <c:v>1034.6300000000001</c:v>
                </c:pt>
                <c:pt idx="38">
                  <c:v>1081.93</c:v>
                </c:pt>
                <c:pt idx="39">
                  <c:v>1141.05</c:v>
                </c:pt>
                <c:pt idx="40">
                  <c:v>1241.55</c:v>
                </c:pt>
                <c:pt idx="41">
                  <c:v>1330.24</c:v>
                </c:pt>
                <c:pt idx="42">
                  <c:v>1401.18</c:v>
                </c:pt>
                <c:pt idx="43">
                  <c:v>1466.22</c:v>
                </c:pt>
                <c:pt idx="44">
                  <c:v>1519.43</c:v>
                </c:pt>
                <c:pt idx="45">
                  <c:v>1566.72</c:v>
                </c:pt>
                <c:pt idx="46">
                  <c:v>1614.02</c:v>
                </c:pt>
                <c:pt idx="47">
                  <c:v>1673.14</c:v>
                </c:pt>
                <c:pt idx="48">
                  <c:v>1732.26</c:v>
                </c:pt>
                <c:pt idx="49">
                  <c:v>1791.39</c:v>
                </c:pt>
                <c:pt idx="50">
                  <c:v>1850.51</c:v>
                </c:pt>
                <c:pt idx="51">
                  <c:v>1915.54</c:v>
                </c:pt>
                <c:pt idx="52">
                  <c:v>1951.01</c:v>
                </c:pt>
                <c:pt idx="53">
                  <c:v>1980.57</c:v>
                </c:pt>
                <c:pt idx="54">
                  <c:v>2027.87</c:v>
                </c:pt>
                <c:pt idx="55">
                  <c:v>2098.8200000000002</c:v>
                </c:pt>
                <c:pt idx="56">
                  <c:v>2205.2399999999998</c:v>
                </c:pt>
                <c:pt idx="57">
                  <c:v>2293.92</c:v>
                </c:pt>
                <c:pt idx="58">
                  <c:v>2341.2199999999998</c:v>
                </c:pt>
                <c:pt idx="59">
                  <c:v>2400.34</c:v>
                </c:pt>
                <c:pt idx="60">
                  <c:v>2494.9299999999998</c:v>
                </c:pt>
                <c:pt idx="61">
                  <c:v>2554.0500000000002</c:v>
                </c:pt>
                <c:pt idx="62">
                  <c:v>2589.5300000000002</c:v>
                </c:pt>
                <c:pt idx="63">
                  <c:v>2660.47</c:v>
                </c:pt>
                <c:pt idx="64">
                  <c:v>2719.59</c:v>
                </c:pt>
                <c:pt idx="65">
                  <c:v>2784.63</c:v>
                </c:pt>
                <c:pt idx="66">
                  <c:v>2867.4</c:v>
                </c:pt>
                <c:pt idx="67">
                  <c:v>2920.61</c:v>
                </c:pt>
                <c:pt idx="68">
                  <c:v>2967.91</c:v>
                </c:pt>
              </c:numCache>
            </c:numRef>
          </c:xVal>
          <c:yVal>
            <c:numRef>
              <c:f>'COMPARE HEU AND LEU power'!$B$2:$B$4617</c:f>
              <c:numCache>
                <c:formatCode>0.000</c:formatCode>
                <c:ptCount val="4616"/>
                <c:pt idx="0">
                  <c:v>0.16806599999999999</c:v>
                </c:pt>
                <c:pt idx="1">
                  <c:v>0.14452699999999999</c:v>
                </c:pt>
                <c:pt idx="2">
                  <c:v>0.64495899999999995</c:v>
                </c:pt>
                <c:pt idx="3">
                  <c:v>1.9871300000000001</c:v>
                </c:pt>
                <c:pt idx="4">
                  <c:v>3.4978400000000001</c:v>
                </c:pt>
                <c:pt idx="5">
                  <c:v>5.6817599999999997</c:v>
                </c:pt>
                <c:pt idx="6">
                  <c:v>7.8666099999999997</c:v>
                </c:pt>
                <c:pt idx="7">
                  <c:v>10.2186</c:v>
                </c:pt>
                <c:pt idx="8">
                  <c:v>11.8993</c:v>
                </c:pt>
                <c:pt idx="9">
                  <c:v>15.258699999999999</c:v>
                </c:pt>
                <c:pt idx="10">
                  <c:v>18.115300000000001</c:v>
                </c:pt>
                <c:pt idx="11">
                  <c:v>22.821200000000001</c:v>
                </c:pt>
                <c:pt idx="12">
                  <c:v>19.795500000000001</c:v>
                </c:pt>
                <c:pt idx="13">
                  <c:v>25.844999999999999</c:v>
                </c:pt>
                <c:pt idx="14">
                  <c:v>28.533999999999999</c:v>
                </c:pt>
                <c:pt idx="15">
                  <c:v>30.718399999999999</c:v>
                </c:pt>
                <c:pt idx="16">
                  <c:v>33.406999999999996</c:v>
                </c:pt>
                <c:pt idx="17">
                  <c:v>36.095599999999997</c:v>
                </c:pt>
                <c:pt idx="18">
                  <c:v>34.750999999999998</c:v>
                </c:pt>
                <c:pt idx="19">
                  <c:v>39.960099999999997</c:v>
                </c:pt>
                <c:pt idx="20">
                  <c:v>38.279499999999999</c:v>
                </c:pt>
                <c:pt idx="21">
                  <c:v>43.32</c:v>
                </c:pt>
                <c:pt idx="22">
                  <c:v>46.175800000000002</c:v>
                </c:pt>
                <c:pt idx="23">
                  <c:v>47.519799999999996</c:v>
                </c:pt>
                <c:pt idx="24">
                  <c:v>49.367600000000003</c:v>
                </c:pt>
                <c:pt idx="25">
                  <c:v>51.2149</c:v>
                </c:pt>
                <c:pt idx="26">
                  <c:v>52.557600000000001</c:v>
                </c:pt>
                <c:pt idx="27">
                  <c:v>54.066800000000001</c:v>
                </c:pt>
                <c:pt idx="28">
                  <c:v>55.072400000000002</c:v>
                </c:pt>
                <c:pt idx="29">
                  <c:v>55.406199999999998</c:v>
                </c:pt>
                <c:pt idx="30">
                  <c:v>55.066299999999998</c:v>
                </c:pt>
                <c:pt idx="31">
                  <c:v>55.063499999999998</c:v>
                </c:pt>
                <c:pt idx="32">
                  <c:v>54.555999999999997</c:v>
                </c:pt>
                <c:pt idx="33">
                  <c:v>54.048999999999999</c:v>
                </c:pt>
                <c:pt idx="34">
                  <c:v>53.71</c:v>
                </c:pt>
                <c:pt idx="35">
                  <c:v>53.201999999999998</c:v>
                </c:pt>
                <c:pt idx="36">
                  <c:v>52.525100000000002</c:v>
                </c:pt>
                <c:pt idx="37">
                  <c:v>51.85</c:v>
                </c:pt>
                <c:pt idx="38">
                  <c:v>51.341999999999999</c:v>
                </c:pt>
                <c:pt idx="39">
                  <c:v>50.328899999999997</c:v>
                </c:pt>
                <c:pt idx="40">
                  <c:v>48.976399999999998</c:v>
                </c:pt>
                <c:pt idx="41">
                  <c:v>47.456699999999998</c:v>
                </c:pt>
                <c:pt idx="42">
                  <c:v>46.442700000000002</c:v>
                </c:pt>
                <c:pt idx="43">
                  <c:v>45.429099999999998</c:v>
                </c:pt>
                <c:pt idx="44">
                  <c:v>44.584499999999998</c:v>
                </c:pt>
                <c:pt idx="45">
                  <c:v>44.076599999999999</c:v>
                </c:pt>
                <c:pt idx="46">
                  <c:v>43.232500000000002</c:v>
                </c:pt>
                <c:pt idx="47">
                  <c:v>42.3874</c:v>
                </c:pt>
                <c:pt idx="48">
                  <c:v>41.206299999999999</c:v>
                </c:pt>
                <c:pt idx="49">
                  <c:v>40.361199999999997</c:v>
                </c:pt>
                <c:pt idx="50">
                  <c:v>39.348100000000002</c:v>
                </c:pt>
                <c:pt idx="51">
                  <c:v>38.502600000000001</c:v>
                </c:pt>
                <c:pt idx="52">
                  <c:v>38.163699999999999</c:v>
                </c:pt>
                <c:pt idx="53">
                  <c:v>37.489100000000001</c:v>
                </c:pt>
                <c:pt idx="54">
                  <c:v>36.813000000000002</c:v>
                </c:pt>
                <c:pt idx="55">
                  <c:v>35.798999999999999</c:v>
                </c:pt>
                <c:pt idx="56">
                  <c:v>33.941800000000001</c:v>
                </c:pt>
                <c:pt idx="57">
                  <c:v>32.590200000000003</c:v>
                </c:pt>
                <c:pt idx="58">
                  <c:v>31.914200000000001</c:v>
                </c:pt>
                <c:pt idx="59">
                  <c:v>31.237200000000001</c:v>
                </c:pt>
                <c:pt idx="60">
                  <c:v>29.548999999999999</c:v>
                </c:pt>
                <c:pt idx="61">
                  <c:v>28.704000000000001</c:v>
                </c:pt>
                <c:pt idx="62">
                  <c:v>27.524699999999999</c:v>
                </c:pt>
                <c:pt idx="63">
                  <c:v>26.846800000000002</c:v>
                </c:pt>
                <c:pt idx="64">
                  <c:v>26.169799999999999</c:v>
                </c:pt>
                <c:pt idx="65">
                  <c:v>24.988199999999999</c:v>
                </c:pt>
                <c:pt idx="66">
                  <c:v>22.9648</c:v>
                </c:pt>
                <c:pt idx="67">
                  <c:v>22.456299999999999</c:v>
                </c:pt>
                <c:pt idx="68">
                  <c:v>21.612200000000001</c:v>
                </c:pt>
              </c:numCache>
            </c:numRef>
          </c:yVal>
          <c:smooth val="1"/>
          <c:extLst>
            <c:ext xmlns:c16="http://schemas.microsoft.com/office/drawing/2014/chart" uri="{C3380CC4-5D6E-409C-BE32-E72D297353CC}">
              <c16:uniqueId val="{00000000-FE82-403A-B81A-E91256C191F9}"/>
            </c:ext>
          </c:extLst>
        </c:ser>
        <c:ser>
          <c:idx val="1"/>
          <c:order val="1"/>
          <c:tx>
            <c:strRef>
              <c:f>'COMPARE HEU AND LEU power'!$D$1</c:f>
              <c:strCache>
                <c:ptCount val="1"/>
                <c:pt idx="0">
                  <c:v>HEU 4 mk </c:v>
                </c:pt>
              </c:strCache>
            </c:strRef>
          </c:tx>
          <c:spPr>
            <a:ln w="19050" cap="rnd">
              <a:solidFill>
                <a:schemeClr val="accent2"/>
              </a:solidFill>
              <a:round/>
            </a:ln>
            <a:effectLst/>
          </c:spPr>
          <c:marker>
            <c:symbol val="none"/>
          </c:marker>
          <c:xVal>
            <c:numRef>
              <c:f>'COMPARE HEU AND LEU power'!$C$2:$C$4617</c:f>
              <c:numCache>
                <c:formatCode>0.000</c:formatCode>
                <c:ptCount val="4616"/>
                <c:pt idx="0">
                  <c:v>13.4381</c:v>
                </c:pt>
                <c:pt idx="1">
                  <c:v>20.656500000000001</c:v>
                </c:pt>
                <c:pt idx="2">
                  <c:v>30.982700000000001</c:v>
                </c:pt>
                <c:pt idx="3">
                  <c:v>42.3675</c:v>
                </c:pt>
                <c:pt idx="4">
                  <c:v>60.949399999999997</c:v>
                </c:pt>
                <c:pt idx="5">
                  <c:v>79.5398</c:v>
                </c:pt>
                <c:pt idx="6">
                  <c:v>109.50700000000001</c:v>
                </c:pt>
                <c:pt idx="7">
                  <c:v>130.172</c:v>
                </c:pt>
                <c:pt idx="8">
                  <c:v>146.69999999999999</c:v>
                </c:pt>
                <c:pt idx="9">
                  <c:v>166.33699999999999</c:v>
                </c:pt>
                <c:pt idx="10">
                  <c:v>176.68799999999999</c:v>
                </c:pt>
                <c:pt idx="11">
                  <c:v>182.904</c:v>
                </c:pt>
                <c:pt idx="12">
                  <c:v>185.03399999999999</c:v>
                </c:pt>
                <c:pt idx="13">
                  <c:v>187.142</c:v>
                </c:pt>
                <c:pt idx="14">
                  <c:v>191.34700000000001</c:v>
                </c:pt>
                <c:pt idx="15">
                  <c:v>192.46600000000001</c:v>
                </c:pt>
                <c:pt idx="16">
                  <c:v>194.596</c:v>
                </c:pt>
                <c:pt idx="17">
                  <c:v>195.70099999999999</c:v>
                </c:pt>
                <c:pt idx="18">
                  <c:v>196.816</c:v>
                </c:pt>
                <c:pt idx="19">
                  <c:v>196.89699999999999</c:v>
                </c:pt>
                <c:pt idx="20">
                  <c:v>199.03100000000001</c:v>
                </c:pt>
                <c:pt idx="21">
                  <c:v>201.15299999999999</c:v>
                </c:pt>
                <c:pt idx="22">
                  <c:v>201.24199999999999</c:v>
                </c:pt>
                <c:pt idx="23">
                  <c:v>203.381</c:v>
                </c:pt>
                <c:pt idx="24">
                  <c:v>204.48599999999999</c:v>
                </c:pt>
                <c:pt idx="25">
                  <c:v>206.625</c:v>
                </c:pt>
                <c:pt idx="26">
                  <c:v>209.80500000000001</c:v>
                </c:pt>
                <c:pt idx="27">
                  <c:v>212.95599999999999</c:v>
                </c:pt>
                <c:pt idx="28">
                  <c:v>213.976</c:v>
                </c:pt>
                <c:pt idx="29">
                  <c:v>220.17</c:v>
                </c:pt>
                <c:pt idx="30">
                  <c:v>221.173</c:v>
                </c:pt>
                <c:pt idx="31">
                  <c:v>231.529</c:v>
                </c:pt>
                <c:pt idx="32">
                  <c:v>242.96100000000001</c:v>
                </c:pt>
                <c:pt idx="33">
                  <c:v>254.35400000000001</c:v>
                </c:pt>
                <c:pt idx="34">
                  <c:v>263.68099999999998</c:v>
                </c:pt>
                <c:pt idx="35">
                  <c:v>269.88400000000001</c:v>
                </c:pt>
                <c:pt idx="36">
                  <c:v>276.09899999999999</c:v>
                </c:pt>
                <c:pt idx="37">
                  <c:v>290.57</c:v>
                </c:pt>
                <c:pt idx="38">
                  <c:v>301.94200000000001</c:v>
                </c:pt>
                <c:pt idx="39">
                  <c:v>320.55399999999997</c:v>
                </c:pt>
                <c:pt idx="40">
                  <c:v>332.94200000000001</c:v>
                </c:pt>
                <c:pt idx="41">
                  <c:v>348.44200000000001</c:v>
                </c:pt>
                <c:pt idx="42">
                  <c:v>364.97899999999998</c:v>
                </c:pt>
                <c:pt idx="43">
                  <c:v>375.31400000000002</c:v>
                </c:pt>
                <c:pt idx="44">
                  <c:v>389.77600000000001</c:v>
                </c:pt>
                <c:pt idx="45">
                  <c:v>402.173</c:v>
                </c:pt>
                <c:pt idx="46">
                  <c:v>404</c:v>
                </c:pt>
                <c:pt idx="47">
                  <c:v>406</c:v>
                </c:pt>
                <c:pt idx="48">
                  <c:v>408</c:v>
                </c:pt>
                <c:pt idx="49">
                  <c:v>410</c:v>
                </c:pt>
                <c:pt idx="50">
                  <c:v>412</c:v>
                </c:pt>
                <c:pt idx="51">
                  <c:v>414</c:v>
                </c:pt>
                <c:pt idx="52">
                  <c:v>416</c:v>
                </c:pt>
                <c:pt idx="53">
                  <c:v>418</c:v>
                </c:pt>
                <c:pt idx="54">
                  <c:v>420</c:v>
                </c:pt>
                <c:pt idx="55">
                  <c:v>422</c:v>
                </c:pt>
                <c:pt idx="56">
                  <c:v>424</c:v>
                </c:pt>
                <c:pt idx="57">
                  <c:v>426</c:v>
                </c:pt>
                <c:pt idx="58">
                  <c:v>428</c:v>
                </c:pt>
                <c:pt idx="59">
                  <c:v>430</c:v>
                </c:pt>
                <c:pt idx="60">
                  <c:v>432</c:v>
                </c:pt>
                <c:pt idx="61">
                  <c:v>434</c:v>
                </c:pt>
                <c:pt idx="62">
                  <c:v>436</c:v>
                </c:pt>
                <c:pt idx="63">
                  <c:v>438</c:v>
                </c:pt>
                <c:pt idx="64">
                  <c:v>440</c:v>
                </c:pt>
                <c:pt idx="65">
                  <c:v>442</c:v>
                </c:pt>
                <c:pt idx="66">
                  <c:v>444</c:v>
                </c:pt>
                <c:pt idx="67">
                  <c:v>446</c:v>
                </c:pt>
                <c:pt idx="68">
                  <c:v>448</c:v>
                </c:pt>
                <c:pt idx="69">
                  <c:v>450</c:v>
                </c:pt>
                <c:pt idx="70">
                  <c:v>452</c:v>
                </c:pt>
                <c:pt idx="71">
                  <c:v>454</c:v>
                </c:pt>
                <c:pt idx="72">
                  <c:v>456</c:v>
                </c:pt>
                <c:pt idx="73">
                  <c:v>458</c:v>
                </c:pt>
                <c:pt idx="74">
                  <c:v>460</c:v>
                </c:pt>
                <c:pt idx="75">
                  <c:v>462</c:v>
                </c:pt>
                <c:pt idx="76">
                  <c:v>464</c:v>
                </c:pt>
                <c:pt idx="77">
                  <c:v>466</c:v>
                </c:pt>
                <c:pt idx="78">
                  <c:v>468</c:v>
                </c:pt>
                <c:pt idx="79">
                  <c:v>470</c:v>
                </c:pt>
                <c:pt idx="80">
                  <c:v>472</c:v>
                </c:pt>
                <c:pt idx="81">
                  <c:v>474</c:v>
                </c:pt>
                <c:pt idx="82">
                  <c:v>476</c:v>
                </c:pt>
                <c:pt idx="83">
                  <c:v>478</c:v>
                </c:pt>
                <c:pt idx="84">
                  <c:v>480</c:v>
                </c:pt>
                <c:pt idx="85">
                  <c:v>482</c:v>
                </c:pt>
                <c:pt idx="86">
                  <c:v>484</c:v>
                </c:pt>
                <c:pt idx="87">
                  <c:v>486</c:v>
                </c:pt>
                <c:pt idx="88">
                  <c:v>488</c:v>
                </c:pt>
                <c:pt idx="89">
                  <c:v>490</c:v>
                </c:pt>
                <c:pt idx="90">
                  <c:v>492</c:v>
                </c:pt>
                <c:pt idx="91">
                  <c:v>494</c:v>
                </c:pt>
                <c:pt idx="92">
                  <c:v>496</c:v>
                </c:pt>
                <c:pt idx="93">
                  <c:v>498</c:v>
                </c:pt>
                <c:pt idx="94">
                  <c:v>500</c:v>
                </c:pt>
                <c:pt idx="95">
                  <c:v>502</c:v>
                </c:pt>
                <c:pt idx="96">
                  <c:v>504</c:v>
                </c:pt>
                <c:pt idx="97">
                  <c:v>506</c:v>
                </c:pt>
                <c:pt idx="98">
                  <c:v>508</c:v>
                </c:pt>
                <c:pt idx="99">
                  <c:v>510</c:v>
                </c:pt>
                <c:pt idx="100">
                  <c:v>512</c:v>
                </c:pt>
                <c:pt idx="101">
                  <c:v>514</c:v>
                </c:pt>
                <c:pt idx="102">
                  <c:v>516</c:v>
                </c:pt>
                <c:pt idx="103">
                  <c:v>518</c:v>
                </c:pt>
                <c:pt idx="104">
                  <c:v>520</c:v>
                </c:pt>
                <c:pt idx="105">
                  <c:v>522</c:v>
                </c:pt>
                <c:pt idx="106">
                  <c:v>524</c:v>
                </c:pt>
                <c:pt idx="107">
                  <c:v>526</c:v>
                </c:pt>
                <c:pt idx="108">
                  <c:v>528</c:v>
                </c:pt>
                <c:pt idx="109">
                  <c:v>530</c:v>
                </c:pt>
                <c:pt idx="110">
                  <c:v>532</c:v>
                </c:pt>
                <c:pt idx="111">
                  <c:v>534</c:v>
                </c:pt>
                <c:pt idx="112">
                  <c:v>536</c:v>
                </c:pt>
                <c:pt idx="113">
                  <c:v>538</c:v>
                </c:pt>
                <c:pt idx="114">
                  <c:v>540</c:v>
                </c:pt>
                <c:pt idx="115">
                  <c:v>542</c:v>
                </c:pt>
                <c:pt idx="116">
                  <c:v>544</c:v>
                </c:pt>
                <c:pt idx="117">
                  <c:v>546</c:v>
                </c:pt>
                <c:pt idx="118">
                  <c:v>548</c:v>
                </c:pt>
                <c:pt idx="119">
                  <c:v>550</c:v>
                </c:pt>
                <c:pt idx="120">
                  <c:v>552</c:v>
                </c:pt>
                <c:pt idx="121">
                  <c:v>554</c:v>
                </c:pt>
                <c:pt idx="122">
                  <c:v>556</c:v>
                </c:pt>
                <c:pt idx="123">
                  <c:v>558</c:v>
                </c:pt>
                <c:pt idx="124">
                  <c:v>560</c:v>
                </c:pt>
                <c:pt idx="125">
                  <c:v>562</c:v>
                </c:pt>
                <c:pt idx="126">
                  <c:v>564</c:v>
                </c:pt>
                <c:pt idx="127">
                  <c:v>566</c:v>
                </c:pt>
                <c:pt idx="128">
                  <c:v>568</c:v>
                </c:pt>
                <c:pt idx="129">
                  <c:v>570</c:v>
                </c:pt>
                <c:pt idx="130">
                  <c:v>572</c:v>
                </c:pt>
                <c:pt idx="131">
                  <c:v>574</c:v>
                </c:pt>
                <c:pt idx="132">
                  <c:v>576</c:v>
                </c:pt>
                <c:pt idx="133">
                  <c:v>578</c:v>
                </c:pt>
                <c:pt idx="134">
                  <c:v>580</c:v>
                </c:pt>
                <c:pt idx="135">
                  <c:v>582</c:v>
                </c:pt>
                <c:pt idx="136">
                  <c:v>584</c:v>
                </c:pt>
                <c:pt idx="137">
                  <c:v>586</c:v>
                </c:pt>
                <c:pt idx="138">
                  <c:v>588</c:v>
                </c:pt>
                <c:pt idx="139">
                  <c:v>590</c:v>
                </c:pt>
                <c:pt idx="140">
                  <c:v>592</c:v>
                </c:pt>
                <c:pt idx="141">
                  <c:v>594</c:v>
                </c:pt>
                <c:pt idx="142">
                  <c:v>596</c:v>
                </c:pt>
                <c:pt idx="143">
                  <c:v>598</c:v>
                </c:pt>
                <c:pt idx="144">
                  <c:v>600</c:v>
                </c:pt>
                <c:pt idx="145">
                  <c:v>602</c:v>
                </c:pt>
                <c:pt idx="146">
                  <c:v>604</c:v>
                </c:pt>
                <c:pt idx="147">
                  <c:v>606</c:v>
                </c:pt>
                <c:pt idx="148">
                  <c:v>608</c:v>
                </c:pt>
                <c:pt idx="149">
                  <c:v>610</c:v>
                </c:pt>
                <c:pt idx="150">
                  <c:v>612</c:v>
                </c:pt>
                <c:pt idx="151">
                  <c:v>614</c:v>
                </c:pt>
                <c:pt idx="152">
                  <c:v>616</c:v>
                </c:pt>
                <c:pt idx="153">
                  <c:v>618</c:v>
                </c:pt>
                <c:pt idx="154">
                  <c:v>620</c:v>
                </c:pt>
                <c:pt idx="155">
                  <c:v>622</c:v>
                </c:pt>
                <c:pt idx="156">
                  <c:v>624</c:v>
                </c:pt>
                <c:pt idx="157">
                  <c:v>626</c:v>
                </c:pt>
                <c:pt idx="158">
                  <c:v>628</c:v>
                </c:pt>
                <c:pt idx="159">
                  <c:v>630</c:v>
                </c:pt>
                <c:pt idx="160">
                  <c:v>632</c:v>
                </c:pt>
                <c:pt idx="161">
                  <c:v>634</c:v>
                </c:pt>
                <c:pt idx="162">
                  <c:v>636</c:v>
                </c:pt>
                <c:pt idx="163">
                  <c:v>638</c:v>
                </c:pt>
                <c:pt idx="164">
                  <c:v>640</c:v>
                </c:pt>
                <c:pt idx="165">
                  <c:v>642</c:v>
                </c:pt>
                <c:pt idx="166">
                  <c:v>644</c:v>
                </c:pt>
                <c:pt idx="167">
                  <c:v>646</c:v>
                </c:pt>
                <c:pt idx="168">
                  <c:v>648</c:v>
                </c:pt>
                <c:pt idx="169">
                  <c:v>650</c:v>
                </c:pt>
                <c:pt idx="170">
                  <c:v>652</c:v>
                </c:pt>
                <c:pt idx="171">
                  <c:v>654</c:v>
                </c:pt>
                <c:pt idx="172">
                  <c:v>656</c:v>
                </c:pt>
                <c:pt idx="173">
                  <c:v>658</c:v>
                </c:pt>
                <c:pt idx="174">
                  <c:v>660</c:v>
                </c:pt>
                <c:pt idx="175">
                  <c:v>662</c:v>
                </c:pt>
                <c:pt idx="176">
                  <c:v>664</c:v>
                </c:pt>
                <c:pt idx="177">
                  <c:v>666</c:v>
                </c:pt>
                <c:pt idx="178">
                  <c:v>668</c:v>
                </c:pt>
                <c:pt idx="179">
                  <c:v>670</c:v>
                </c:pt>
                <c:pt idx="180">
                  <c:v>672</c:v>
                </c:pt>
                <c:pt idx="181">
                  <c:v>674</c:v>
                </c:pt>
                <c:pt idx="182">
                  <c:v>676</c:v>
                </c:pt>
                <c:pt idx="183">
                  <c:v>678</c:v>
                </c:pt>
                <c:pt idx="184">
                  <c:v>680</c:v>
                </c:pt>
                <c:pt idx="185">
                  <c:v>682</c:v>
                </c:pt>
                <c:pt idx="186">
                  <c:v>684</c:v>
                </c:pt>
                <c:pt idx="187">
                  <c:v>686</c:v>
                </c:pt>
                <c:pt idx="188">
                  <c:v>688</c:v>
                </c:pt>
                <c:pt idx="189">
                  <c:v>690</c:v>
                </c:pt>
                <c:pt idx="190">
                  <c:v>692</c:v>
                </c:pt>
                <c:pt idx="191">
                  <c:v>694</c:v>
                </c:pt>
                <c:pt idx="192">
                  <c:v>696</c:v>
                </c:pt>
                <c:pt idx="193">
                  <c:v>698</c:v>
                </c:pt>
                <c:pt idx="194">
                  <c:v>700</c:v>
                </c:pt>
                <c:pt idx="195">
                  <c:v>702</c:v>
                </c:pt>
                <c:pt idx="196">
                  <c:v>704</c:v>
                </c:pt>
                <c:pt idx="197">
                  <c:v>706</c:v>
                </c:pt>
                <c:pt idx="198">
                  <c:v>708</c:v>
                </c:pt>
                <c:pt idx="199">
                  <c:v>710</c:v>
                </c:pt>
                <c:pt idx="200">
                  <c:v>712</c:v>
                </c:pt>
                <c:pt idx="201">
                  <c:v>714</c:v>
                </c:pt>
                <c:pt idx="202">
                  <c:v>716</c:v>
                </c:pt>
                <c:pt idx="203">
                  <c:v>718</c:v>
                </c:pt>
                <c:pt idx="204">
                  <c:v>720</c:v>
                </c:pt>
                <c:pt idx="205">
                  <c:v>722</c:v>
                </c:pt>
                <c:pt idx="206">
                  <c:v>724</c:v>
                </c:pt>
                <c:pt idx="207">
                  <c:v>726</c:v>
                </c:pt>
                <c:pt idx="208">
                  <c:v>728</c:v>
                </c:pt>
                <c:pt idx="209">
                  <c:v>730</c:v>
                </c:pt>
                <c:pt idx="210">
                  <c:v>732</c:v>
                </c:pt>
                <c:pt idx="211">
                  <c:v>734</c:v>
                </c:pt>
                <c:pt idx="212">
                  <c:v>736</c:v>
                </c:pt>
                <c:pt idx="213">
                  <c:v>738</c:v>
                </c:pt>
                <c:pt idx="214">
                  <c:v>740</c:v>
                </c:pt>
                <c:pt idx="215">
                  <c:v>742</c:v>
                </c:pt>
                <c:pt idx="216">
                  <c:v>744</c:v>
                </c:pt>
                <c:pt idx="217">
                  <c:v>746</c:v>
                </c:pt>
                <c:pt idx="218">
                  <c:v>748</c:v>
                </c:pt>
                <c:pt idx="219">
                  <c:v>750</c:v>
                </c:pt>
                <c:pt idx="220">
                  <c:v>752</c:v>
                </c:pt>
                <c:pt idx="221">
                  <c:v>754</c:v>
                </c:pt>
                <c:pt idx="222">
                  <c:v>756</c:v>
                </c:pt>
                <c:pt idx="223">
                  <c:v>758</c:v>
                </c:pt>
                <c:pt idx="224">
                  <c:v>760</c:v>
                </c:pt>
                <c:pt idx="225">
                  <c:v>762</c:v>
                </c:pt>
                <c:pt idx="226">
                  <c:v>764</c:v>
                </c:pt>
                <c:pt idx="227">
                  <c:v>766</c:v>
                </c:pt>
                <c:pt idx="228">
                  <c:v>768</c:v>
                </c:pt>
                <c:pt idx="229">
                  <c:v>770</c:v>
                </c:pt>
                <c:pt idx="230">
                  <c:v>772</c:v>
                </c:pt>
                <c:pt idx="231">
                  <c:v>774</c:v>
                </c:pt>
                <c:pt idx="232">
                  <c:v>776</c:v>
                </c:pt>
                <c:pt idx="233">
                  <c:v>778</c:v>
                </c:pt>
                <c:pt idx="234">
                  <c:v>780</c:v>
                </c:pt>
                <c:pt idx="235">
                  <c:v>782</c:v>
                </c:pt>
                <c:pt idx="236">
                  <c:v>784</c:v>
                </c:pt>
                <c:pt idx="237">
                  <c:v>786</c:v>
                </c:pt>
                <c:pt idx="238">
                  <c:v>788</c:v>
                </c:pt>
                <c:pt idx="239">
                  <c:v>790</c:v>
                </c:pt>
                <c:pt idx="240">
                  <c:v>792</c:v>
                </c:pt>
                <c:pt idx="241">
                  <c:v>794</c:v>
                </c:pt>
                <c:pt idx="242">
                  <c:v>796</c:v>
                </c:pt>
                <c:pt idx="243">
                  <c:v>798</c:v>
                </c:pt>
                <c:pt idx="244">
                  <c:v>800</c:v>
                </c:pt>
                <c:pt idx="245">
                  <c:v>802</c:v>
                </c:pt>
                <c:pt idx="246">
                  <c:v>804</c:v>
                </c:pt>
                <c:pt idx="247">
                  <c:v>806</c:v>
                </c:pt>
                <c:pt idx="248">
                  <c:v>808</c:v>
                </c:pt>
                <c:pt idx="249">
                  <c:v>810</c:v>
                </c:pt>
                <c:pt idx="250">
                  <c:v>812</c:v>
                </c:pt>
                <c:pt idx="251">
                  <c:v>814</c:v>
                </c:pt>
                <c:pt idx="252">
                  <c:v>816</c:v>
                </c:pt>
                <c:pt idx="253">
                  <c:v>818</c:v>
                </c:pt>
                <c:pt idx="254">
                  <c:v>820</c:v>
                </c:pt>
                <c:pt idx="255">
                  <c:v>822</c:v>
                </c:pt>
                <c:pt idx="256">
                  <c:v>824</c:v>
                </c:pt>
                <c:pt idx="257">
                  <c:v>826</c:v>
                </c:pt>
                <c:pt idx="258">
                  <c:v>828</c:v>
                </c:pt>
                <c:pt idx="259">
                  <c:v>830</c:v>
                </c:pt>
                <c:pt idx="260">
                  <c:v>832</c:v>
                </c:pt>
                <c:pt idx="261">
                  <c:v>834</c:v>
                </c:pt>
                <c:pt idx="262">
                  <c:v>836</c:v>
                </c:pt>
                <c:pt idx="263">
                  <c:v>838</c:v>
                </c:pt>
                <c:pt idx="264">
                  <c:v>840</c:v>
                </c:pt>
                <c:pt idx="265">
                  <c:v>842</c:v>
                </c:pt>
                <c:pt idx="266">
                  <c:v>844</c:v>
                </c:pt>
                <c:pt idx="267">
                  <c:v>846</c:v>
                </c:pt>
                <c:pt idx="268">
                  <c:v>848</c:v>
                </c:pt>
                <c:pt idx="269">
                  <c:v>850</c:v>
                </c:pt>
                <c:pt idx="270">
                  <c:v>852</c:v>
                </c:pt>
                <c:pt idx="271">
                  <c:v>854</c:v>
                </c:pt>
                <c:pt idx="272">
                  <c:v>856</c:v>
                </c:pt>
                <c:pt idx="273">
                  <c:v>858</c:v>
                </c:pt>
                <c:pt idx="274">
                  <c:v>860</c:v>
                </c:pt>
                <c:pt idx="275">
                  <c:v>862</c:v>
                </c:pt>
                <c:pt idx="276">
                  <c:v>864</c:v>
                </c:pt>
                <c:pt idx="277">
                  <c:v>866</c:v>
                </c:pt>
                <c:pt idx="278">
                  <c:v>868</c:v>
                </c:pt>
                <c:pt idx="279">
                  <c:v>870</c:v>
                </c:pt>
                <c:pt idx="280">
                  <c:v>872</c:v>
                </c:pt>
                <c:pt idx="281">
                  <c:v>874</c:v>
                </c:pt>
                <c:pt idx="282">
                  <c:v>876</c:v>
                </c:pt>
                <c:pt idx="283">
                  <c:v>878</c:v>
                </c:pt>
                <c:pt idx="284">
                  <c:v>880</c:v>
                </c:pt>
                <c:pt idx="285">
                  <c:v>882</c:v>
                </c:pt>
                <c:pt idx="286">
                  <c:v>884</c:v>
                </c:pt>
                <c:pt idx="287">
                  <c:v>886</c:v>
                </c:pt>
                <c:pt idx="288">
                  <c:v>888</c:v>
                </c:pt>
                <c:pt idx="289">
                  <c:v>890</c:v>
                </c:pt>
                <c:pt idx="290">
                  <c:v>892</c:v>
                </c:pt>
                <c:pt idx="291">
                  <c:v>894</c:v>
                </c:pt>
                <c:pt idx="292">
                  <c:v>896</c:v>
                </c:pt>
                <c:pt idx="293">
                  <c:v>898</c:v>
                </c:pt>
                <c:pt idx="294">
                  <c:v>900</c:v>
                </c:pt>
                <c:pt idx="295">
                  <c:v>902</c:v>
                </c:pt>
                <c:pt idx="296">
                  <c:v>904</c:v>
                </c:pt>
                <c:pt idx="297">
                  <c:v>906</c:v>
                </c:pt>
                <c:pt idx="298">
                  <c:v>908</c:v>
                </c:pt>
                <c:pt idx="299">
                  <c:v>910</c:v>
                </c:pt>
                <c:pt idx="300">
                  <c:v>912</c:v>
                </c:pt>
                <c:pt idx="301">
                  <c:v>914</c:v>
                </c:pt>
                <c:pt idx="302">
                  <c:v>916</c:v>
                </c:pt>
                <c:pt idx="303">
                  <c:v>918</c:v>
                </c:pt>
                <c:pt idx="304">
                  <c:v>920</c:v>
                </c:pt>
                <c:pt idx="305">
                  <c:v>922</c:v>
                </c:pt>
                <c:pt idx="306">
                  <c:v>924</c:v>
                </c:pt>
                <c:pt idx="307">
                  <c:v>926</c:v>
                </c:pt>
                <c:pt idx="308">
                  <c:v>928</c:v>
                </c:pt>
                <c:pt idx="309">
                  <c:v>930</c:v>
                </c:pt>
                <c:pt idx="310">
                  <c:v>932</c:v>
                </c:pt>
                <c:pt idx="311">
                  <c:v>934</c:v>
                </c:pt>
                <c:pt idx="312">
                  <c:v>936</c:v>
                </c:pt>
                <c:pt idx="313">
                  <c:v>938</c:v>
                </c:pt>
                <c:pt idx="314">
                  <c:v>940</c:v>
                </c:pt>
                <c:pt idx="315">
                  <c:v>942</c:v>
                </c:pt>
                <c:pt idx="316">
                  <c:v>944</c:v>
                </c:pt>
                <c:pt idx="317">
                  <c:v>946</c:v>
                </c:pt>
                <c:pt idx="318">
                  <c:v>948</c:v>
                </c:pt>
                <c:pt idx="319">
                  <c:v>950</c:v>
                </c:pt>
                <c:pt idx="320">
                  <c:v>952</c:v>
                </c:pt>
                <c:pt idx="321">
                  <c:v>954</c:v>
                </c:pt>
                <c:pt idx="322">
                  <c:v>956</c:v>
                </c:pt>
                <c:pt idx="323">
                  <c:v>958</c:v>
                </c:pt>
                <c:pt idx="324">
                  <c:v>960</c:v>
                </c:pt>
                <c:pt idx="325">
                  <c:v>962</c:v>
                </c:pt>
                <c:pt idx="326">
                  <c:v>964</c:v>
                </c:pt>
                <c:pt idx="327">
                  <c:v>966</c:v>
                </c:pt>
                <c:pt idx="328">
                  <c:v>968</c:v>
                </c:pt>
                <c:pt idx="329">
                  <c:v>970</c:v>
                </c:pt>
                <c:pt idx="330">
                  <c:v>972</c:v>
                </c:pt>
                <c:pt idx="331">
                  <c:v>974</c:v>
                </c:pt>
                <c:pt idx="332">
                  <c:v>976</c:v>
                </c:pt>
                <c:pt idx="333">
                  <c:v>978</c:v>
                </c:pt>
                <c:pt idx="334">
                  <c:v>980</c:v>
                </c:pt>
                <c:pt idx="335">
                  <c:v>982</c:v>
                </c:pt>
                <c:pt idx="336">
                  <c:v>984</c:v>
                </c:pt>
                <c:pt idx="337">
                  <c:v>986</c:v>
                </c:pt>
                <c:pt idx="338">
                  <c:v>988</c:v>
                </c:pt>
                <c:pt idx="339">
                  <c:v>990</c:v>
                </c:pt>
                <c:pt idx="340">
                  <c:v>992</c:v>
                </c:pt>
                <c:pt idx="341">
                  <c:v>994</c:v>
                </c:pt>
                <c:pt idx="342">
                  <c:v>996</c:v>
                </c:pt>
                <c:pt idx="343">
                  <c:v>998</c:v>
                </c:pt>
                <c:pt idx="344">
                  <c:v>1000</c:v>
                </c:pt>
                <c:pt idx="345">
                  <c:v>1002</c:v>
                </c:pt>
                <c:pt idx="346">
                  <c:v>1004</c:v>
                </c:pt>
                <c:pt idx="347">
                  <c:v>1006</c:v>
                </c:pt>
                <c:pt idx="348">
                  <c:v>1008</c:v>
                </c:pt>
                <c:pt idx="349">
                  <c:v>1010</c:v>
                </c:pt>
                <c:pt idx="350">
                  <c:v>1012</c:v>
                </c:pt>
                <c:pt idx="351">
                  <c:v>1014</c:v>
                </c:pt>
                <c:pt idx="352">
                  <c:v>1016</c:v>
                </c:pt>
                <c:pt idx="353">
                  <c:v>1018</c:v>
                </c:pt>
                <c:pt idx="354">
                  <c:v>1020</c:v>
                </c:pt>
                <c:pt idx="355">
                  <c:v>1022</c:v>
                </c:pt>
                <c:pt idx="356">
                  <c:v>1024</c:v>
                </c:pt>
                <c:pt idx="357">
                  <c:v>1026</c:v>
                </c:pt>
                <c:pt idx="358">
                  <c:v>1028</c:v>
                </c:pt>
                <c:pt idx="359">
                  <c:v>1030</c:v>
                </c:pt>
                <c:pt idx="360">
                  <c:v>1032</c:v>
                </c:pt>
                <c:pt idx="361">
                  <c:v>1034</c:v>
                </c:pt>
                <c:pt idx="362">
                  <c:v>1036</c:v>
                </c:pt>
                <c:pt idx="363">
                  <c:v>1038</c:v>
                </c:pt>
                <c:pt idx="364">
                  <c:v>1040</c:v>
                </c:pt>
                <c:pt idx="365">
                  <c:v>1042</c:v>
                </c:pt>
                <c:pt idx="366">
                  <c:v>1044</c:v>
                </c:pt>
                <c:pt idx="367">
                  <c:v>1046</c:v>
                </c:pt>
                <c:pt idx="368">
                  <c:v>1048</c:v>
                </c:pt>
                <c:pt idx="369">
                  <c:v>1050</c:v>
                </c:pt>
                <c:pt idx="370">
                  <c:v>1052</c:v>
                </c:pt>
                <c:pt idx="371">
                  <c:v>1054</c:v>
                </c:pt>
                <c:pt idx="372">
                  <c:v>1056</c:v>
                </c:pt>
                <c:pt idx="373">
                  <c:v>1058</c:v>
                </c:pt>
                <c:pt idx="374">
                  <c:v>1060</c:v>
                </c:pt>
                <c:pt idx="375">
                  <c:v>1062</c:v>
                </c:pt>
                <c:pt idx="376">
                  <c:v>1064</c:v>
                </c:pt>
                <c:pt idx="377">
                  <c:v>1066</c:v>
                </c:pt>
                <c:pt idx="378">
                  <c:v>1068</c:v>
                </c:pt>
                <c:pt idx="379">
                  <c:v>1070</c:v>
                </c:pt>
                <c:pt idx="380">
                  <c:v>1072</c:v>
                </c:pt>
                <c:pt idx="381">
                  <c:v>1074</c:v>
                </c:pt>
                <c:pt idx="382">
                  <c:v>1076</c:v>
                </c:pt>
                <c:pt idx="383">
                  <c:v>1078</c:v>
                </c:pt>
                <c:pt idx="384">
                  <c:v>1080</c:v>
                </c:pt>
                <c:pt idx="385">
                  <c:v>1082</c:v>
                </c:pt>
                <c:pt idx="386">
                  <c:v>1084</c:v>
                </c:pt>
                <c:pt idx="387">
                  <c:v>1086</c:v>
                </c:pt>
                <c:pt idx="388">
                  <c:v>1088</c:v>
                </c:pt>
                <c:pt idx="389">
                  <c:v>1090</c:v>
                </c:pt>
                <c:pt idx="390">
                  <c:v>1092</c:v>
                </c:pt>
                <c:pt idx="391">
                  <c:v>1094</c:v>
                </c:pt>
                <c:pt idx="392">
                  <c:v>1096</c:v>
                </c:pt>
                <c:pt idx="393">
                  <c:v>1098</c:v>
                </c:pt>
                <c:pt idx="394">
                  <c:v>1100</c:v>
                </c:pt>
                <c:pt idx="395">
                  <c:v>1102</c:v>
                </c:pt>
                <c:pt idx="396">
                  <c:v>1104</c:v>
                </c:pt>
                <c:pt idx="397">
                  <c:v>1106</c:v>
                </c:pt>
                <c:pt idx="398">
                  <c:v>1108</c:v>
                </c:pt>
                <c:pt idx="399">
                  <c:v>1110</c:v>
                </c:pt>
                <c:pt idx="400">
                  <c:v>1112</c:v>
                </c:pt>
                <c:pt idx="401">
                  <c:v>1114</c:v>
                </c:pt>
                <c:pt idx="402">
                  <c:v>1116</c:v>
                </c:pt>
                <c:pt idx="403">
                  <c:v>1118</c:v>
                </c:pt>
                <c:pt idx="404">
                  <c:v>1120</c:v>
                </c:pt>
                <c:pt idx="405">
                  <c:v>1122</c:v>
                </c:pt>
                <c:pt idx="406">
                  <c:v>1124</c:v>
                </c:pt>
                <c:pt idx="407">
                  <c:v>1126</c:v>
                </c:pt>
                <c:pt idx="408">
                  <c:v>1128</c:v>
                </c:pt>
                <c:pt idx="409">
                  <c:v>1130</c:v>
                </c:pt>
                <c:pt idx="410">
                  <c:v>1132</c:v>
                </c:pt>
                <c:pt idx="411">
                  <c:v>1134</c:v>
                </c:pt>
                <c:pt idx="412">
                  <c:v>1136</c:v>
                </c:pt>
                <c:pt idx="413">
                  <c:v>1138</c:v>
                </c:pt>
                <c:pt idx="414">
                  <c:v>1140</c:v>
                </c:pt>
                <c:pt idx="415">
                  <c:v>1142</c:v>
                </c:pt>
                <c:pt idx="416">
                  <c:v>1144</c:v>
                </c:pt>
                <c:pt idx="417">
                  <c:v>1146</c:v>
                </c:pt>
                <c:pt idx="418">
                  <c:v>1148</c:v>
                </c:pt>
                <c:pt idx="419">
                  <c:v>1150</c:v>
                </c:pt>
                <c:pt idx="420">
                  <c:v>1152</c:v>
                </c:pt>
                <c:pt idx="421">
                  <c:v>1154</c:v>
                </c:pt>
                <c:pt idx="422">
                  <c:v>1156</c:v>
                </c:pt>
                <c:pt idx="423">
                  <c:v>1158</c:v>
                </c:pt>
                <c:pt idx="424">
                  <c:v>1160</c:v>
                </c:pt>
                <c:pt idx="425">
                  <c:v>1162</c:v>
                </c:pt>
                <c:pt idx="426">
                  <c:v>1164</c:v>
                </c:pt>
                <c:pt idx="427">
                  <c:v>1166</c:v>
                </c:pt>
                <c:pt idx="428">
                  <c:v>1168</c:v>
                </c:pt>
                <c:pt idx="429">
                  <c:v>1170</c:v>
                </c:pt>
                <c:pt idx="430">
                  <c:v>1172</c:v>
                </c:pt>
                <c:pt idx="431">
                  <c:v>1174</c:v>
                </c:pt>
                <c:pt idx="432">
                  <c:v>1176</c:v>
                </c:pt>
                <c:pt idx="433">
                  <c:v>1178</c:v>
                </c:pt>
                <c:pt idx="434">
                  <c:v>1180</c:v>
                </c:pt>
                <c:pt idx="435">
                  <c:v>1182</c:v>
                </c:pt>
                <c:pt idx="436">
                  <c:v>1184</c:v>
                </c:pt>
                <c:pt idx="437">
                  <c:v>1186</c:v>
                </c:pt>
                <c:pt idx="438">
                  <c:v>1188</c:v>
                </c:pt>
                <c:pt idx="439">
                  <c:v>1190</c:v>
                </c:pt>
                <c:pt idx="440">
                  <c:v>1192</c:v>
                </c:pt>
                <c:pt idx="441">
                  <c:v>1194</c:v>
                </c:pt>
                <c:pt idx="442">
                  <c:v>1196</c:v>
                </c:pt>
                <c:pt idx="443">
                  <c:v>1198</c:v>
                </c:pt>
                <c:pt idx="444">
                  <c:v>1200</c:v>
                </c:pt>
                <c:pt idx="445">
                  <c:v>1202</c:v>
                </c:pt>
                <c:pt idx="446">
                  <c:v>1204</c:v>
                </c:pt>
                <c:pt idx="447">
                  <c:v>1206</c:v>
                </c:pt>
                <c:pt idx="448">
                  <c:v>1208</c:v>
                </c:pt>
                <c:pt idx="449">
                  <c:v>1210</c:v>
                </c:pt>
                <c:pt idx="450">
                  <c:v>1212</c:v>
                </c:pt>
                <c:pt idx="451">
                  <c:v>1214</c:v>
                </c:pt>
                <c:pt idx="452">
                  <c:v>1216</c:v>
                </c:pt>
                <c:pt idx="453">
                  <c:v>1218</c:v>
                </c:pt>
                <c:pt idx="454">
                  <c:v>1220</c:v>
                </c:pt>
                <c:pt idx="455">
                  <c:v>1222</c:v>
                </c:pt>
                <c:pt idx="456">
                  <c:v>1224</c:v>
                </c:pt>
                <c:pt idx="457">
                  <c:v>1226</c:v>
                </c:pt>
                <c:pt idx="458">
                  <c:v>1228</c:v>
                </c:pt>
                <c:pt idx="459">
                  <c:v>1230</c:v>
                </c:pt>
                <c:pt idx="460">
                  <c:v>1232</c:v>
                </c:pt>
                <c:pt idx="461">
                  <c:v>1234</c:v>
                </c:pt>
                <c:pt idx="462">
                  <c:v>1236</c:v>
                </c:pt>
                <c:pt idx="463">
                  <c:v>1238</c:v>
                </c:pt>
                <c:pt idx="464">
                  <c:v>1240</c:v>
                </c:pt>
                <c:pt idx="465">
                  <c:v>1242</c:v>
                </c:pt>
                <c:pt idx="466">
                  <c:v>1244</c:v>
                </c:pt>
                <c:pt idx="467">
                  <c:v>1246</c:v>
                </c:pt>
                <c:pt idx="468">
                  <c:v>1248</c:v>
                </c:pt>
                <c:pt idx="469">
                  <c:v>1250</c:v>
                </c:pt>
                <c:pt idx="470">
                  <c:v>1252</c:v>
                </c:pt>
                <c:pt idx="471">
                  <c:v>1254</c:v>
                </c:pt>
                <c:pt idx="472">
                  <c:v>1256</c:v>
                </c:pt>
                <c:pt idx="473">
                  <c:v>1258</c:v>
                </c:pt>
                <c:pt idx="474">
                  <c:v>1260</c:v>
                </c:pt>
                <c:pt idx="475">
                  <c:v>1262</c:v>
                </c:pt>
                <c:pt idx="476">
                  <c:v>1264</c:v>
                </c:pt>
                <c:pt idx="477">
                  <c:v>1266</c:v>
                </c:pt>
                <c:pt idx="478">
                  <c:v>1268</c:v>
                </c:pt>
                <c:pt idx="479">
                  <c:v>1270</c:v>
                </c:pt>
                <c:pt idx="480">
                  <c:v>1272</c:v>
                </c:pt>
                <c:pt idx="481">
                  <c:v>1274</c:v>
                </c:pt>
                <c:pt idx="482">
                  <c:v>1276</c:v>
                </c:pt>
                <c:pt idx="483">
                  <c:v>1278</c:v>
                </c:pt>
                <c:pt idx="484">
                  <c:v>1280</c:v>
                </c:pt>
                <c:pt idx="485">
                  <c:v>1282</c:v>
                </c:pt>
                <c:pt idx="486">
                  <c:v>1284</c:v>
                </c:pt>
                <c:pt idx="487">
                  <c:v>1286</c:v>
                </c:pt>
                <c:pt idx="488">
                  <c:v>1288</c:v>
                </c:pt>
                <c:pt idx="489">
                  <c:v>1290</c:v>
                </c:pt>
                <c:pt idx="490">
                  <c:v>1292</c:v>
                </c:pt>
                <c:pt idx="491">
                  <c:v>1294</c:v>
                </c:pt>
                <c:pt idx="492">
                  <c:v>1296</c:v>
                </c:pt>
                <c:pt idx="493">
                  <c:v>1298</c:v>
                </c:pt>
                <c:pt idx="494">
                  <c:v>1300</c:v>
                </c:pt>
                <c:pt idx="495">
                  <c:v>1302</c:v>
                </c:pt>
                <c:pt idx="496">
                  <c:v>1304</c:v>
                </c:pt>
                <c:pt idx="497">
                  <c:v>1306</c:v>
                </c:pt>
                <c:pt idx="498">
                  <c:v>1308</c:v>
                </c:pt>
                <c:pt idx="499">
                  <c:v>1310</c:v>
                </c:pt>
                <c:pt idx="500">
                  <c:v>1312</c:v>
                </c:pt>
                <c:pt idx="501">
                  <c:v>1314</c:v>
                </c:pt>
                <c:pt idx="502">
                  <c:v>1316</c:v>
                </c:pt>
                <c:pt idx="503">
                  <c:v>1318</c:v>
                </c:pt>
                <c:pt idx="504">
                  <c:v>1320</c:v>
                </c:pt>
                <c:pt idx="505">
                  <c:v>1322</c:v>
                </c:pt>
                <c:pt idx="506">
                  <c:v>1324</c:v>
                </c:pt>
                <c:pt idx="507">
                  <c:v>1326</c:v>
                </c:pt>
                <c:pt idx="508">
                  <c:v>1328</c:v>
                </c:pt>
                <c:pt idx="509">
                  <c:v>1330</c:v>
                </c:pt>
                <c:pt idx="510">
                  <c:v>1332</c:v>
                </c:pt>
                <c:pt idx="511">
                  <c:v>1334</c:v>
                </c:pt>
                <c:pt idx="512">
                  <c:v>1336</c:v>
                </c:pt>
                <c:pt idx="513">
                  <c:v>1338</c:v>
                </c:pt>
                <c:pt idx="514">
                  <c:v>1340</c:v>
                </c:pt>
                <c:pt idx="515">
                  <c:v>1342</c:v>
                </c:pt>
                <c:pt idx="516">
                  <c:v>1344</c:v>
                </c:pt>
                <c:pt idx="517">
                  <c:v>1346</c:v>
                </c:pt>
                <c:pt idx="518">
                  <c:v>1348</c:v>
                </c:pt>
                <c:pt idx="519">
                  <c:v>1350</c:v>
                </c:pt>
                <c:pt idx="520">
                  <c:v>1352</c:v>
                </c:pt>
                <c:pt idx="521">
                  <c:v>1354</c:v>
                </c:pt>
                <c:pt idx="522">
                  <c:v>1356</c:v>
                </c:pt>
                <c:pt idx="523">
                  <c:v>1358</c:v>
                </c:pt>
                <c:pt idx="524">
                  <c:v>1360</c:v>
                </c:pt>
                <c:pt idx="525">
                  <c:v>1362</c:v>
                </c:pt>
                <c:pt idx="526">
                  <c:v>1364</c:v>
                </c:pt>
                <c:pt idx="527">
                  <c:v>1366</c:v>
                </c:pt>
                <c:pt idx="528">
                  <c:v>1368</c:v>
                </c:pt>
                <c:pt idx="529">
                  <c:v>1370</c:v>
                </c:pt>
                <c:pt idx="530">
                  <c:v>1372</c:v>
                </c:pt>
                <c:pt idx="531">
                  <c:v>1374</c:v>
                </c:pt>
                <c:pt idx="532">
                  <c:v>1376</c:v>
                </c:pt>
                <c:pt idx="533">
                  <c:v>1378</c:v>
                </c:pt>
                <c:pt idx="534">
                  <c:v>1380</c:v>
                </c:pt>
                <c:pt idx="535">
                  <c:v>1382</c:v>
                </c:pt>
                <c:pt idx="536">
                  <c:v>1384</c:v>
                </c:pt>
                <c:pt idx="537">
                  <c:v>1386</c:v>
                </c:pt>
                <c:pt idx="538">
                  <c:v>1388</c:v>
                </c:pt>
                <c:pt idx="539">
                  <c:v>1390</c:v>
                </c:pt>
                <c:pt idx="540">
                  <c:v>1392</c:v>
                </c:pt>
                <c:pt idx="541">
                  <c:v>1394</c:v>
                </c:pt>
                <c:pt idx="542">
                  <c:v>1396</c:v>
                </c:pt>
                <c:pt idx="543">
                  <c:v>1398</c:v>
                </c:pt>
                <c:pt idx="544">
                  <c:v>1400</c:v>
                </c:pt>
                <c:pt idx="545">
                  <c:v>1402</c:v>
                </c:pt>
                <c:pt idx="546">
                  <c:v>1404</c:v>
                </c:pt>
                <c:pt idx="547">
                  <c:v>1406</c:v>
                </c:pt>
                <c:pt idx="548">
                  <c:v>1408</c:v>
                </c:pt>
                <c:pt idx="549">
                  <c:v>1410</c:v>
                </c:pt>
                <c:pt idx="550">
                  <c:v>1412</c:v>
                </c:pt>
                <c:pt idx="551">
                  <c:v>1414</c:v>
                </c:pt>
                <c:pt idx="552">
                  <c:v>1416</c:v>
                </c:pt>
                <c:pt idx="553">
                  <c:v>1418</c:v>
                </c:pt>
                <c:pt idx="554">
                  <c:v>1420</c:v>
                </c:pt>
                <c:pt idx="555">
                  <c:v>1422</c:v>
                </c:pt>
                <c:pt idx="556">
                  <c:v>1424</c:v>
                </c:pt>
                <c:pt idx="557">
                  <c:v>1426</c:v>
                </c:pt>
                <c:pt idx="558">
                  <c:v>1428</c:v>
                </c:pt>
                <c:pt idx="559">
                  <c:v>1430</c:v>
                </c:pt>
                <c:pt idx="560">
                  <c:v>1432</c:v>
                </c:pt>
                <c:pt idx="561">
                  <c:v>1434</c:v>
                </c:pt>
                <c:pt idx="562">
                  <c:v>1436</c:v>
                </c:pt>
                <c:pt idx="563">
                  <c:v>1438</c:v>
                </c:pt>
                <c:pt idx="564">
                  <c:v>1440</c:v>
                </c:pt>
                <c:pt idx="565">
                  <c:v>1442</c:v>
                </c:pt>
                <c:pt idx="566">
                  <c:v>1444</c:v>
                </c:pt>
                <c:pt idx="567">
                  <c:v>1446</c:v>
                </c:pt>
                <c:pt idx="568">
                  <c:v>1448</c:v>
                </c:pt>
                <c:pt idx="569">
                  <c:v>1450</c:v>
                </c:pt>
                <c:pt idx="570">
                  <c:v>1452</c:v>
                </c:pt>
                <c:pt idx="571">
                  <c:v>1454</c:v>
                </c:pt>
                <c:pt idx="572">
                  <c:v>1456</c:v>
                </c:pt>
                <c:pt idx="573">
                  <c:v>1458</c:v>
                </c:pt>
                <c:pt idx="574">
                  <c:v>1460</c:v>
                </c:pt>
                <c:pt idx="575">
                  <c:v>1462</c:v>
                </c:pt>
                <c:pt idx="576">
                  <c:v>1464</c:v>
                </c:pt>
                <c:pt idx="577">
                  <c:v>1466</c:v>
                </c:pt>
                <c:pt idx="578">
                  <c:v>1468</c:v>
                </c:pt>
                <c:pt idx="579">
                  <c:v>1470</c:v>
                </c:pt>
                <c:pt idx="580">
                  <c:v>1472</c:v>
                </c:pt>
                <c:pt idx="581">
                  <c:v>1474</c:v>
                </c:pt>
                <c:pt idx="582">
                  <c:v>1476</c:v>
                </c:pt>
                <c:pt idx="583">
                  <c:v>1478</c:v>
                </c:pt>
                <c:pt idx="584">
                  <c:v>1480</c:v>
                </c:pt>
                <c:pt idx="585">
                  <c:v>1482</c:v>
                </c:pt>
                <c:pt idx="586">
                  <c:v>1484</c:v>
                </c:pt>
                <c:pt idx="587">
                  <c:v>1486</c:v>
                </c:pt>
                <c:pt idx="588">
                  <c:v>1488</c:v>
                </c:pt>
                <c:pt idx="589">
                  <c:v>1490</c:v>
                </c:pt>
                <c:pt idx="590">
                  <c:v>1492</c:v>
                </c:pt>
                <c:pt idx="591">
                  <c:v>1494</c:v>
                </c:pt>
                <c:pt idx="592">
                  <c:v>1496</c:v>
                </c:pt>
                <c:pt idx="593">
                  <c:v>1498</c:v>
                </c:pt>
                <c:pt idx="594">
                  <c:v>1500</c:v>
                </c:pt>
                <c:pt idx="595">
                  <c:v>1502</c:v>
                </c:pt>
                <c:pt idx="596">
                  <c:v>1504</c:v>
                </c:pt>
                <c:pt idx="597">
                  <c:v>1506</c:v>
                </c:pt>
                <c:pt idx="598">
                  <c:v>1508</c:v>
                </c:pt>
                <c:pt idx="599">
                  <c:v>1510</c:v>
                </c:pt>
                <c:pt idx="600">
                  <c:v>1512</c:v>
                </c:pt>
                <c:pt idx="601">
                  <c:v>1514</c:v>
                </c:pt>
                <c:pt idx="602">
                  <c:v>1516</c:v>
                </c:pt>
                <c:pt idx="603">
                  <c:v>1518</c:v>
                </c:pt>
                <c:pt idx="604">
                  <c:v>1520</c:v>
                </c:pt>
                <c:pt idx="605">
                  <c:v>1522</c:v>
                </c:pt>
                <c:pt idx="606">
                  <c:v>1524</c:v>
                </c:pt>
                <c:pt idx="607">
                  <c:v>1526</c:v>
                </c:pt>
                <c:pt idx="608">
                  <c:v>1528</c:v>
                </c:pt>
                <c:pt idx="609">
                  <c:v>1530</c:v>
                </c:pt>
                <c:pt idx="610">
                  <c:v>1532</c:v>
                </c:pt>
                <c:pt idx="611">
                  <c:v>1534</c:v>
                </c:pt>
                <c:pt idx="612">
                  <c:v>1536</c:v>
                </c:pt>
                <c:pt idx="613">
                  <c:v>1538</c:v>
                </c:pt>
                <c:pt idx="614">
                  <c:v>1540</c:v>
                </c:pt>
                <c:pt idx="615">
                  <c:v>1542</c:v>
                </c:pt>
                <c:pt idx="616">
                  <c:v>1544</c:v>
                </c:pt>
                <c:pt idx="617">
                  <c:v>1546</c:v>
                </c:pt>
                <c:pt idx="618">
                  <c:v>1548</c:v>
                </c:pt>
                <c:pt idx="619">
                  <c:v>1550</c:v>
                </c:pt>
                <c:pt idx="620">
                  <c:v>1552</c:v>
                </c:pt>
                <c:pt idx="621">
                  <c:v>1554</c:v>
                </c:pt>
                <c:pt idx="622">
                  <c:v>1556</c:v>
                </c:pt>
                <c:pt idx="623">
                  <c:v>1558</c:v>
                </c:pt>
                <c:pt idx="624">
                  <c:v>1560</c:v>
                </c:pt>
                <c:pt idx="625">
                  <c:v>1562</c:v>
                </c:pt>
                <c:pt idx="626">
                  <c:v>1564</c:v>
                </c:pt>
                <c:pt idx="627">
                  <c:v>1566</c:v>
                </c:pt>
                <c:pt idx="628">
                  <c:v>1568</c:v>
                </c:pt>
                <c:pt idx="629">
                  <c:v>1570</c:v>
                </c:pt>
                <c:pt idx="630">
                  <c:v>1572</c:v>
                </c:pt>
                <c:pt idx="631">
                  <c:v>1574</c:v>
                </c:pt>
                <c:pt idx="632">
                  <c:v>1576</c:v>
                </c:pt>
                <c:pt idx="633">
                  <c:v>1578</c:v>
                </c:pt>
                <c:pt idx="634">
                  <c:v>1580</c:v>
                </c:pt>
                <c:pt idx="635">
                  <c:v>1582</c:v>
                </c:pt>
                <c:pt idx="636">
                  <c:v>1584</c:v>
                </c:pt>
                <c:pt idx="637">
                  <c:v>1586</c:v>
                </c:pt>
                <c:pt idx="638">
                  <c:v>1588</c:v>
                </c:pt>
                <c:pt idx="639">
                  <c:v>1590</c:v>
                </c:pt>
                <c:pt idx="640">
                  <c:v>1592</c:v>
                </c:pt>
                <c:pt idx="641">
                  <c:v>1594</c:v>
                </c:pt>
                <c:pt idx="642">
                  <c:v>1596</c:v>
                </c:pt>
                <c:pt idx="643">
                  <c:v>1598</c:v>
                </c:pt>
                <c:pt idx="644">
                  <c:v>1600</c:v>
                </c:pt>
                <c:pt idx="645">
                  <c:v>1602</c:v>
                </c:pt>
                <c:pt idx="646">
                  <c:v>1604</c:v>
                </c:pt>
                <c:pt idx="647">
                  <c:v>1606</c:v>
                </c:pt>
                <c:pt idx="648">
                  <c:v>1608</c:v>
                </c:pt>
                <c:pt idx="649">
                  <c:v>1610</c:v>
                </c:pt>
                <c:pt idx="650">
                  <c:v>1612</c:v>
                </c:pt>
                <c:pt idx="651">
                  <c:v>1614</c:v>
                </c:pt>
                <c:pt idx="652">
                  <c:v>1616</c:v>
                </c:pt>
                <c:pt idx="653">
                  <c:v>1618</c:v>
                </c:pt>
                <c:pt idx="654">
                  <c:v>1620</c:v>
                </c:pt>
                <c:pt idx="655">
                  <c:v>1622</c:v>
                </c:pt>
                <c:pt idx="656">
                  <c:v>1624</c:v>
                </c:pt>
                <c:pt idx="657">
                  <c:v>1626</c:v>
                </c:pt>
                <c:pt idx="658">
                  <c:v>1628</c:v>
                </c:pt>
                <c:pt idx="659">
                  <c:v>1630</c:v>
                </c:pt>
                <c:pt idx="660">
                  <c:v>1632</c:v>
                </c:pt>
                <c:pt idx="661">
                  <c:v>1634</c:v>
                </c:pt>
                <c:pt idx="662">
                  <c:v>1636</c:v>
                </c:pt>
                <c:pt idx="663">
                  <c:v>1638</c:v>
                </c:pt>
                <c:pt idx="664">
                  <c:v>1640</c:v>
                </c:pt>
                <c:pt idx="665">
                  <c:v>1642</c:v>
                </c:pt>
                <c:pt idx="666">
                  <c:v>1644</c:v>
                </c:pt>
                <c:pt idx="667">
                  <c:v>1646</c:v>
                </c:pt>
                <c:pt idx="668">
                  <c:v>1648</c:v>
                </c:pt>
                <c:pt idx="669">
                  <c:v>1650</c:v>
                </c:pt>
                <c:pt idx="670">
                  <c:v>1652</c:v>
                </c:pt>
                <c:pt idx="671">
                  <c:v>1654</c:v>
                </c:pt>
                <c:pt idx="672">
                  <c:v>1656</c:v>
                </c:pt>
                <c:pt idx="673">
                  <c:v>1658</c:v>
                </c:pt>
                <c:pt idx="674">
                  <c:v>1660</c:v>
                </c:pt>
                <c:pt idx="675">
                  <c:v>1662</c:v>
                </c:pt>
                <c:pt idx="676">
                  <c:v>1664</c:v>
                </c:pt>
                <c:pt idx="677">
                  <c:v>1666</c:v>
                </c:pt>
                <c:pt idx="678">
                  <c:v>1668</c:v>
                </c:pt>
                <c:pt idx="679">
                  <c:v>1670</c:v>
                </c:pt>
                <c:pt idx="680">
                  <c:v>1672</c:v>
                </c:pt>
                <c:pt idx="681">
                  <c:v>1674</c:v>
                </c:pt>
                <c:pt idx="682">
                  <c:v>1676</c:v>
                </c:pt>
                <c:pt idx="683">
                  <c:v>1678</c:v>
                </c:pt>
                <c:pt idx="684">
                  <c:v>1680</c:v>
                </c:pt>
                <c:pt idx="685">
                  <c:v>1682</c:v>
                </c:pt>
                <c:pt idx="686">
                  <c:v>1684</c:v>
                </c:pt>
                <c:pt idx="687">
                  <c:v>1686</c:v>
                </c:pt>
                <c:pt idx="688">
                  <c:v>1688</c:v>
                </c:pt>
                <c:pt idx="689">
                  <c:v>1690</c:v>
                </c:pt>
                <c:pt idx="690">
                  <c:v>1692</c:v>
                </c:pt>
                <c:pt idx="691">
                  <c:v>1694</c:v>
                </c:pt>
                <c:pt idx="692">
                  <c:v>1696</c:v>
                </c:pt>
                <c:pt idx="693">
                  <c:v>1698</c:v>
                </c:pt>
                <c:pt idx="694">
                  <c:v>1700</c:v>
                </c:pt>
                <c:pt idx="695">
                  <c:v>1702</c:v>
                </c:pt>
                <c:pt idx="696">
                  <c:v>1704</c:v>
                </c:pt>
                <c:pt idx="697">
                  <c:v>1706</c:v>
                </c:pt>
                <c:pt idx="698">
                  <c:v>1708</c:v>
                </c:pt>
                <c:pt idx="699">
                  <c:v>1710</c:v>
                </c:pt>
                <c:pt idx="700">
                  <c:v>1712</c:v>
                </c:pt>
                <c:pt idx="701">
                  <c:v>1714</c:v>
                </c:pt>
                <c:pt idx="702">
                  <c:v>1716</c:v>
                </c:pt>
                <c:pt idx="703">
                  <c:v>1718</c:v>
                </c:pt>
                <c:pt idx="704">
                  <c:v>1720</c:v>
                </c:pt>
                <c:pt idx="705">
                  <c:v>1722</c:v>
                </c:pt>
                <c:pt idx="706">
                  <c:v>1724</c:v>
                </c:pt>
                <c:pt idx="707">
                  <c:v>1726</c:v>
                </c:pt>
                <c:pt idx="708">
                  <c:v>1728</c:v>
                </c:pt>
                <c:pt idx="709">
                  <c:v>1730</c:v>
                </c:pt>
                <c:pt idx="710">
                  <c:v>1732</c:v>
                </c:pt>
                <c:pt idx="711">
                  <c:v>1734</c:v>
                </c:pt>
                <c:pt idx="712">
                  <c:v>1736</c:v>
                </c:pt>
                <c:pt idx="713">
                  <c:v>1738</c:v>
                </c:pt>
                <c:pt idx="714">
                  <c:v>1740</c:v>
                </c:pt>
                <c:pt idx="715">
                  <c:v>1742</c:v>
                </c:pt>
                <c:pt idx="716">
                  <c:v>1744</c:v>
                </c:pt>
                <c:pt idx="717">
                  <c:v>1746</c:v>
                </c:pt>
                <c:pt idx="718">
                  <c:v>1748</c:v>
                </c:pt>
                <c:pt idx="719">
                  <c:v>1750</c:v>
                </c:pt>
                <c:pt idx="720">
                  <c:v>1752</c:v>
                </c:pt>
                <c:pt idx="721">
                  <c:v>1754</c:v>
                </c:pt>
                <c:pt idx="722">
                  <c:v>1756</c:v>
                </c:pt>
                <c:pt idx="723">
                  <c:v>1758</c:v>
                </c:pt>
                <c:pt idx="724">
                  <c:v>1760</c:v>
                </c:pt>
                <c:pt idx="725">
                  <c:v>1762</c:v>
                </c:pt>
                <c:pt idx="726">
                  <c:v>1764</c:v>
                </c:pt>
                <c:pt idx="727">
                  <c:v>1766</c:v>
                </c:pt>
                <c:pt idx="728">
                  <c:v>1768</c:v>
                </c:pt>
                <c:pt idx="729">
                  <c:v>1770</c:v>
                </c:pt>
                <c:pt idx="730">
                  <c:v>1772</c:v>
                </c:pt>
                <c:pt idx="731">
                  <c:v>1774</c:v>
                </c:pt>
                <c:pt idx="732">
                  <c:v>1776</c:v>
                </c:pt>
                <c:pt idx="733">
                  <c:v>1778</c:v>
                </c:pt>
                <c:pt idx="734">
                  <c:v>1780</c:v>
                </c:pt>
                <c:pt idx="735">
                  <c:v>1782</c:v>
                </c:pt>
                <c:pt idx="736">
                  <c:v>1784</c:v>
                </c:pt>
                <c:pt idx="737">
                  <c:v>1786</c:v>
                </c:pt>
                <c:pt idx="738">
                  <c:v>1788</c:v>
                </c:pt>
                <c:pt idx="739">
                  <c:v>1790</c:v>
                </c:pt>
                <c:pt idx="740">
                  <c:v>1792</c:v>
                </c:pt>
                <c:pt idx="741">
                  <c:v>1794</c:v>
                </c:pt>
                <c:pt idx="742">
                  <c:v>1796</c:v>
                </c:pt>
                <c:pt idx="743">
                  <c:v>1798</c:v>
                </c:pt>
                <c:pt idx="744">
                  <c:v>1800</c:v>
                </c:pt>
                <c:pt idx="745">
                  <c:v>1802</c:v>
                </c:pt>
                <c:pt idx="746">
                  <c:v>1804</c:v>
                </c:pt>
                <c:pt idx="747">
                  <c:v>1806</c:v>
                </c:pt>
                <c:pt idx="748">
                  <c:v>1808</c:v>
                </c:pt>
                <c:pt idx="749">
                  <c:v>1810</c:v>
                </c:pt>
                <c:pt idx="750">
                  <c:v>1812</c:v>
                </c:pt>
                <c:pt idx="751">
                  <c:v>1814</c:v>
                </c:pt>
                <c:pt idx="752">
                  <c:v>1816</c:v>
                </c:pt>
                <c:pt idx="753">
                  <c:v>1818</c:v>
                </c:pt>
                <c:pt idx="754">
                  <c:v>1820</c:v>
                </c:pt>
                <c:pt idx="755">
                  <c:v>1822</c:v>
                </c:pt>
                <c:pt idx="756">
                  <c:v>1824</c:v>
                </c:pt>
                <c:pt idx="757">
                  <c:v>1826</c:v>
                </c:pt>
                <c:pt idx="758">
                  <c:v>1828</c:v>
                </c:pt>
                <c:pt idx="759">
                  <c:v>1830</c:v>
                </c:pt>
                <c:pt idx="760">
                  <c:v>1832</c:v>
                </c:pt>
                <c:pt idx="761">
                  <c:v>1834</c:v>
                </c:pt>
                <c:pt idx="762">
                  <c:v>1836</c:v>
                </c:pt>
                <c:pt idx="763">
                  <c:v>1838</c:v>
                </c:pt>
                <c:pt idx="764">
                  <c:v>1840</c:v>
                </c:pt>
                <c:pt idx="765">
                  <c:v>1842</c:v>
                </c:pt>
                <c:pt idx="766">
                  <c:v>1844</c:v>
                </c:pt>
                <c:pt idx="767">
                  <c:v>1846</c:v>
                </c:pt>
                <c:pt idx="768">
                  <c:v>1848</c:v>
                </c:pt>
                <c:pt idx="769">
                  <c:v>1850</c:v>
                </c:pt>
                <c:pt idx="770">
                  <c:v>1852</c:v>
                </c:pt>
                <c:pt idx="771">
                  <c:v>1854</c:v>
                </c:pt>
                <c:pt idx="772">
                  <c:v>1856</c:v>
                </c:pt>
                <c:pt idx="773">
                  <c:v>1858</c:v>
                </c:pt>
                <c:pt idx="774">
                  <c:v>1860</c:v>
                </c:pt>
                <c:pt idx="775">
                  <c:v>1862</c:v>
                </c:pt>
                <c:pt idx="776">
                  <c:v>1864</c:v>
                </c:pt>
                <c:pt idx="777">
                  <c:v>1866</c:v>
                </c:pt>
                <c:pt idx="778">
                  <c:v>1868</c:v>
                </c:pt>
                <c:pt idx="779">
                  <c:v>1870</c:v>
                </c:pt>
                <c:pt idx="780">
                  <c:v>1872</c:v>
                </c:pt>
                <c:pt idx="781">
                  <c:v>1874</c:v>
                </c:pt>
                <c:pt idx="782">
                  <c:v>1876</c:v>
                </c:pt>
                <c:pt idx="783">
                  <c:v>1878</c:v>
                </c:pt>
                <c:pt idx="784">
                  <c:v>1880</c:v>
                </c:pt>
                <c:pt idx="785">
                  <c:v>1882</c:v>
                </c:pt>
                <c:pt idx="786">
                  <c:v>1884</c:v>
                </c:pt>
                <c:pt idx="787">
                  <c:v>1886</c:v>
                </c:pt>
                <c:pt idx="788">
                  <c:v>1888</c:v>
                </c:pt>
                <c:pt idx="789">
                  <c:v>1890</c:v>
                </c:pt>
                <c:pt idx="790">
                  <c:v>1892</c:v>
                </c:pt>
                <c:pt idx="791">
                  <c:v>1894</c:v>
                </c:pt>
                <c:pt idx="792">
                  <c:v>1896</c:v>
                </c:pt>
                <c:pt idx="793">
                  <c:v>1898</c:v>
                </c:pt>
                <c:pt idx="794">
                  <c:v>1900</c:v>
                </c:pt>
                <c:pt idx="795">
                  <c:v>1902</c:v>
                </c:pt>
                <c:pt idx="796">
                  <c:v>1904</c:v>
                </c:pt>
                <c:pt idx="797">
                  <c:v>1906</c:v>
                </c:pt>
                <c:pt idx="798">
                  <c:v>1908</c:v>
                </c:pt>
                <c:pt idx="799">
                  <c:v>1910</c:v>
                </c:pt>
                <c:pt idx="800">
                  <c:v>1912</c:v>
                </c:pt>
                <c:pt idx="801">
                  <c:v>1914</c:v>
                </c:pt>
                <c:pt idx="802">
                  <c:v>1916</c:v>
                </c:pt>
                <c:pt idx="803">
                  <c:v>1918</c:v>
                </c:pt>
                <c:pt idx="804">
                  <c:v>1920</c:v>
                </c:pt>
                <c:pt idx="805">
                  <c:v>1922</c:v>
                </c:pt>
                <c:pt idx="806">
                  <c:v>1924</c:v>
                </c:pt>
                <c:pt idx="807">
                  <c:v>1926</c:v>
                </c:pt>
                <c:pt idx="808">
                  <c:v>1928</c:v>
                </c:pt>
                <c:pt idx="809">
                  <c:v>1930</c:v>
                </c:pt>
                <c:pt idx="810">
                  <c:v>1932</c:v>
                </c:pt>
                <c:pt idx="811">
                  <c:v>1934</c:v>
                </c:pt>
                <c:pt idx="812">
                  <c:v>1936</c:v>
                </c:pt>
                <c:pt idx="813">
                  <c:v>1938</c:v>
                </c:pt>
                <c:pt idx="814">
                  <c:v>1940</c:v>
                </c:pt>
                <c:pt idx="815">
                  <c:v>1942</c:v>
                </c:pt>
                <c:pt idx="816">
                  <c:v>1944</c:v>
                </c:pt>
                <c:pt idx="817">
                  <c:v>1946</c:v>
                </c:pt>
                <c:pt idx="818">
                  <c:v>1948</c:v>
                </c:pt>
                <c:pt idx="819">
                  <c:v>1950</c:v>
                </c:pt>
                <c:pt idx="820">
                  <c:v>1952</c:v>
                </c:pt>
                <c:pt idx="821">
                  <c:v>1954</c:v>
                </c:pt>
                <c:pt idx="822">
                  <c:v>1956</c:v>
                </c:pt>
                <c:pt idx="823">
                  <c:v>1958</c:v>
                </c:pt>
                <c:pt idx="824">
                  <c:v>1960</c:v>
                </c:pt>
                <c:pt idx="825">
                  <c:v>1962</c:v>
                </c:pt>
                <c:pt idx="826">
                  <c:v>1964</c:v>
                </c:pt>
                <c:pt idx="827">
                  <c:v>1966</c:v>
                </c:pt>
                <c:pt idx="828">
                  <c:v>1968</c:v>
                </c:pt>
                <c:pt idx="829">
                  <c:v>1970</c:v>
                </c:pt>
                <c:pt idx="830">
                  <c:v>1972</c:v>
                </c:pt>
                <c:pt idx="831">
                  <c:v>1974</c:v>
                </c:pt>
                <c:pt idx="832">
                  <c:v>1976</c:v>
                </c:pt>
                <c:pt idx="833">
                  <c:v>1978</c:v>
                </c:pt>
                <c:pt idx="834">
                  <c:v>1980</c:v>
                </c:pt>
                <c:pt idx="835">
                  <c:v>1982</c:v>
                </c:pt>
                <c:pt idx="836">
                  <c:v>1984</c:v>
                </c:pt>
                <c:pt idx="837">
                  <c:v>1986</c:v>
                </c:pt>
                <c:pt idx="838">
                  <c:v>1988</c:v>
                </c:pt>
                <c:pt idx="839">
                  <c:v>1990</c:v>
                </c:pt>
                <c:pt idx="840">
                  <c:v>1992</c:v>
                </c:pt>
                <c:pt idx="841">
                  <c:v>1994</c:v>
                </c:pt>
                <c:pt idx="842">
                  <c:v>1996</c:v>
                </c:pt>
                <c:pt idx="843">
                  <c:v>1998</c:v>
                </c:pt>
                <c:pt idx="844">
                  <c:v>2000</c:v>
                </c:pt>
                <c:pt idx="845">
                  <c:v>2002</c:v>
                </c:pt>
                <c:pt idx="846">
                  <c:v>2004</c:v>
                </c:pt>
                <c:pt idx="847">
                  <c:v>2006</c:v>
                </c:pt>
                <c:pt idx="848">
                  <c:v>2008</c:v>
                </c:pt>
                <c:pt idx="849">
                  <c:v>2010</c:v>
                </c:pt>
                <c:pt idx="850">
                  <c:v>2012</c:v>
                </c:pt>
                <c:pt idx="851">
                  <c:v>2014</c:v>
                </c:pt>
                <c:pt idx="852">
                  <c:v>2016</c:v>
                </c:pt>
                <c:pt idx="853">
                  <c:v>2018</c:v>
                </c:pt>
                <c:pt idx="854">
                  <c:v>2020</c:v>
                </c:pt>
                <c:pt idx="855">
                  <c:v>2022</c:v>
                </c:pt>
                <c:pt idx="856">
                  <c:v>2024</c:v>
                </c:pt>
                <c:pt idx="857">
                  <c:v>2026</c:v>
                </c:pt>
                <c:pt idx="858">
                  <c:v>2028</c:v>
                </c:pt>
                <c:pt idx="859">
                  <c:v>2030</c:v>
                </c:pt>
                <c:pt idx="860">
                  <c:v>2032</c:v>
                </c:pt>
                <c:pt idx="861">
                  <c:v>2034</c:v>
                </c:pt>
                <c:pt idx="862">
                  <c:v>2036</c:v>
                </c:pt>
                <c:pt idx="863">
                  <c:v>2038</c:v>
                </c:pt>
                <c:pt idx="864">
                  <c:v>2040</c:v>
                </c:pt>
                <c:pt idx="865">
                  <c:v>2042</c:v>
                </c:pt>
                <c:pt idx="866">
                  <c:v>2044</c:v>
                </c:pt>
                <c:pt idx="867">
                  <c:v>2046</c:v>
                </c:pt>
                <c:pt idx="868">
                  <c:v>2048</c:v>
                </c:pt>
                <c:pt idx="869">
                  <c:v>2050</c:v>
                </c:pt>
                <c:pt idx="870">
                  <c:v>2052</c:v>
                </c:pt>
                <c:pt idx="871">
                  <c:v>2054</c:v>
                </c:pt>
                <c:pt idx="872">
                  <c:v>2056</c:v>
                </c:pt>
                <c:pt idx="873">
                  <c:v>2058</c:v>
                </c:pt>
                <c:pt idx="874">
                  <c:v>2060</c:v>
                </c:pt>
                <c:pt idx="875">
                  <c:v>2062</c:v>
                </c:pt>
                <c:pt idx="876">
                  <c:v>2064</c:v>
                </c:pt>
                <c:pt idx="877">
                  <c:v>2066</c:v>
                </c:pt>
                <c:pt idx="878">
                  <c:v>2068</c:v>
                </c:pt>
                <c:pt idx="879">
                  <c:v>2070</c:v>
                </c:pt>
                <c:pt idx="880">
                  <c:v>2072</c:v>
                </c:pt>
                <c:pt idx="881">
                  <c:v>2074</c:v>
                </c:pt>
                <c:pt idx="882">
                  <c:v>2076</c:v>
                </c:pt>
                <c:pt idx="883">
                  <c:v>2078</c:v>
                </c:pt>
                <c:pt idx="884">
                  <c:v>2080</c:v>
                </c:pt>
                <c:pt idx="885">
                  <c:v>2082</c:v>
                </c:pt>
                <c:pt idx="886">
                  <c:v>2084</c:v>
                </c:pt>
                <c:pt idx="887">
                  <c:v>2086</c:v>
                </c:pt>
                <c:pt idx="888">
                  <c:v>2088</c:v>
                </c:pt>
                <c:pt idx="889">
                  <c:v>2090</c:v>
                </c:pt>
                <c:pt idx="890">
                  <c:v>2092</c:v>
                </c:pt>
                <c:pt idx="891">
                  <c:v>2094</c:v>
                </c:pt>
                <c:pt idx="892">
                  <c:v>2096</c:v>
                </c:pt>
                <c:pt idx="893">
                  <c:v>2098</c:v>
                </c:pt>
                <c:pt idx="894">
                  <c:v>2100</c:v>
                </c:pt>
                <c:pt idx="895">
                  <c:v>2102</c:v>
                </c:pt>
                <c:pt idx="896">
                  <c:v>2104</c:v>
                </c:pt>
                <c:pt idx="897">
                  <c:v>2106</c:v>
                </c:pt>
                <c:pt idx="898">
                  <c:v>2108</c:v>
                </c:pt>
                <c:pt idx="899">
                  <c:v>2110</c:v>
                </c:pt>
                <c:pt idx="900">
                  <c:v>2112</c:v>
                </c:pt>
                <c:pt idx="901">
                  <c:v>2114</c:v>
                </c:pt>
                <c:pt idx="902">
                  <c:v>2116</c:v>
                </c:pt>
                <c:pt idx="903">
                  <c:v>2118</c:v>
                </c:pt>
                <c:pt idx="904">
                  <c:v>2120</c:v>
                </c:pt>
                <c:pt idx="905">
                  <c:v>2122</c:v>
                </c:pt>
                <c:pt idx="906">
                  <c:v>2124</c:v>
                </c:pt>
                <c:pt idx="907">
                  <c:v>2126</c:v>
                </c:pt>
                <c:pt idx="908">
                  <c:v>2128</c:v>
                </c:pt>
                <c:pt idx="909">
                  <c:v>2130</c:v>
                </c:pt>
                <c:pt idx="910">
                  <c:v>2132</c:v>
                </c:pt>
                <c:pt idx="911">
                  <c:v>2134</c:v>
                </c:pt>
                <c:pt idx="912">
                  <c:v>2136</c:v>
                </c:pt>
                <c:pt idx="913">
                  <c:v>2138</c:v>
                </c:pt>
                <c:pt idx="914">
                  <c:v>2140</c:v>
                </c:pt>
                <c:pt idx="915">
                  <c:v>2142</c:v>
                </c:pt>
                <c:pt idx="916">
                  <c:v>2144</c:v>
                </c:pt>
                <c:pt idx="917">
                  <c:v>2146</c:v>
                </c:pt>
                <c:pt idx="918">
                  <c:v>2148</c:v>
                </c:pt>
                <c:pt idx="919">
                  <c:v>2150</c:v>
                </c:pt>
                <c:pt idx="920">
                  <c:v>2152</c:v>
                </c:pt>
                <c:pt idx="921">
                  <c:v>2154</c:v>
                </c:pt>
                <c:pt idx="922">
                  <c:v>2156</c:v>
                </c:pt>
                <c:pt idx="923">
                  <c:v>2158</c:v>
                </c:pt>
                <c:pt idx="924">
                  <c:v>2160</c:v>
                </c:pt>
                <c:pt idx="925">
                  <c:v>2162</c:v>
                </c:pt>
                <c:pt idx="926">
                  <c:v>2164</c:v>
                </c:pt>
                <c:pt idx="927">
                  <c:v>2166</c:v>
                </c:pt>
                <c:pt idx="928">
                  <c:v>2168</c:v>
                </c:pt>
                <c:pt idx="929">
                  <c:v>2170</c:v>
                </c:pt>
                <c:pt idx="930">
                  <c:v>2172</c:v>
                </c:pt>
                <c:pt idx="931">
                  <c:v>2174</c:v>
                </c:pt>
                <c:pt idx="932">
                  <c:v>2176</c:v>
                </c:pt>
                <c:pt idx="933">
                  <c:v>2178</c:v>
                </c:pt>
                <c:pt idx="934">
                  <c:v>2180</c:v>
                </c:pt>
                <c:pt idx="935">
                  <c:v>2182</c:v>
                </c:pt>
                <c:pt idx="936">
                  <c:v>2184</c:v>
                </c:pt>
                <c:pt idx="937">
                  <c:v>2186</c:v>
                </c:pt>
                <c:pt idx="938">
                  <c:v>2188</c:v>
                </c:pt>
                <c:pt idx="939">
                  <c:v>2190</c:v>
                </c:pt>
                <c:pt idx="940">
                  <c:v>2192</c:v>
                </c:pt>
                <c:pt idx="941">
                  <c:v>2194</c:v>
                </c:pt>
                <c:pt idx="942">
                  <c:v>2196</c:v>
                </c:pt>
                <c:pt idx="943">
                  <c:v>2198</c:v>
                </c:pt>
                <c:pt idx="944">
                  <c:v>2200</c:v>
                </c:pt>
                <c:pt idx="945">
                  <c:v>2202</c:v>
                </c:pt>
                <c:pt idx="946">
                  <c:v>2204</c:v>
                </c:pt>
                <c:pt idx="947">
                  <c:v>2206</c:v>
                </c:pt>
                <c:pt idx="948">
                  <c:v>2208</c:v>
                </c:pt>
                <c:pt idx="949">
                  <c:v>2210</c:v>
                </c:pt>
                <c:pt idx="950">
                  <c:v>2212</c:v>
                </c:pt>
                <c:pt idx="951">
                  <c:v>2214</c:v>
                </c:pt>
                <c:pt idx="952">
                  <c:v>2216</c:v>
                </c:pt>
                <c:pt idx="953">
                  <c:v>2218</c:v>
                </c:pt>
                <c:pt idx="954">
                  <c:v>2220</c:v>
                </c:pt>
                <c:pt idx="955">
                  <c:v>2222</c:v>
                </c:pt>
                <c:pt idx="956">
                  <c:v>2224</c:v>
                </c:pt>
                <c:pt idx="957">
                  <c:v>2226</c:v>
                </c:pt>
                <c:pt idx="958">
                  <c:v>2228</c:v>
                </c:pt>
                <c:pt idx="959">
                  <c:v>2230</c:v>
                </c:pt>
                <c:pt idx="960">
                  <c:v>2232</c:v>
                </c:pt>
                <c:pt idx="961">
                  <c:v>2234</c:v>
                </c:pt>
                <c:pt idx="962">
                  <c:v>2236</c:v>
                </c:pt>
                <c:pt idx="963">
                  <c:v>2238</c:v>
                </c:pt>
                <c:pt idx="964">
                  <c:v>2240</c:v>
                </c:pt>
                <c:pt idx="965">
                  <c:v>2242</c:v>
                </c:pt>
                <c:pt idx="966">
                  <c:v>2244</c:v>
                </c:pt>
                <c:pt idx="967">
                  <c:v>2246</c:v>
                </c:pt>
                <c:pt idx="968">
                  <c:v>2248</c:v>
                </c:pt>
                <c:pt idx="969">
                  <c:v>2250</c:v>
                </c:pt>
                <c:pt idx="970">
                  <c:v>2252</c:v>
                </c:pt>
                <c:pt idx="971">
                  <c:v>2254</c:v>
                </c:pt>
                <c:pt idx="972">
                  <c:v>2256</c:v>
                </c:pt>
                <c:pt idx="973">
                  <c:v>2258</c:v>
                </c:pt>
                <c:pt idx="974">
                  <c:v>2260</c:v>
                </c:pt>
                <c:pt idx="975">
                  <c:v>2262</c:v>
                </c:pt>
                <c:pt idx="976">
                  <c:v>2264</c:v>
                </c:pt>
                <c:pt idx="977">
                  <c:v>2266</c:v>
                </c:pt>
                <c:pt idx="978">
                  <c:v>2268</c:v>
                </c:pt>
                <c:pt idx="979">
                  <c:v>2270</c:v>
                </c:pt>
                <c:pt idx="980">
                  <c:v>2272</c:v>
                </c:pt>
                <c:pt idx="981">
                  <c:v>2274</c:v>
                </c:pt>
                <c:pt idx="982">
                  <c:v>2276</c:v>
                </c:pt>
                <c:pt idx="983">
                  <c:v>2278</c:v>
                </c:pt>
                <c:pt idx="984">
                  <c:v>2280</c:v>
                </c:pt>
                <c:pt idx="985">
                  <c:v>2282</c:v>
                </c:pt>
                <c:pt idx="986">
                  <c:v>2284</c:v>
                </c:pt>
                <c:pt idx="987">
                  <c:v>2286</c:v>
                </c:pt>
                <c:pt idx="988">
                  <c:v>2288</c:v>
                </c:pt>
                <c:pt idx="989">
                  <c:v>2290</c:v>
                </c:pt>
                <c:pt idx="990">
                  <c:v>2292</c:v>
                </c:pt>
                <c:pt idx="991">
                  <c:v>2294</c:v>
                </c:pt>
                <c:pt idx="992">
                  <c:v>2296</c:v>
                </c:pt>
                <c:pt idx="993">
                  <c:v>2298</c:v>
                </c:pt>
                <c:pt idx="994">
                  <c:v>2300</c:v>
                </c:pt>
                <c:pt idx="995">
                  <c:v>2302</c:v>
                </c:pt>
                <c:pt idx="996">
                  <c:v>2304</c:v>
                </c:pt>
                <c:pt idx="997">
                  <c:v>2306</c:v>
                </c:pt>
                <c:pt idx="998">
                  <c:v>2308</c:v>
                </c:pt>
                <c:pt idx="999">
                  <c:v>2310</c:v>
                </c:pt>
                <c:pt idx="1000">
                  <c:v>2312</c:v>
                </c:pt>
                <c:pt idx="1001">
                  <c:v>2314</c:v>
                </c:pt>
                <c:pt idx="1002">
                  <c:v>2316</c:v>
                </c:pt>
                <c:pt idx="1003">
                  <c:v>2318</c:v>
                </c:pt>
                <c:pt idx="1004">
                  <c:v>2320</c:v>
                </c:pt>
                <c:pt idx="1005">
                  <c:v>2322</c:v>
                </c:pt>
                <c:pt idx="1006">
                  <c:v>2324</c:v>
                </c:pt>
                <c:pt idx="1007">
                  <c:v>2326</c:v>
                </c:pt>
                <c:pt idx="1008">
                  <c:v>2328</c:v>
                </c:pt>
                <c:pt idx="1009">
                  <c:v>2330</c:v>
                </c:pt>
                <c:pt idx="1010">
                  <c:v>2332</c:v>
                </c:pt>
                <c:pt idx="1011">
                  <c:v>2334</c:v>
                </c:pt>
                <c:pt idx="1012">
                  <c:v>2336</c:v>
                </c:pt>
                <c:pt idx="1013">
                  <c:v>2338</c:v>
                </c:pt>
                <c:pt idx="1014">
                  <c:v>2340</c:v>
                </c:pt>
                <c:pt idx="1015">
                  <c:v>2342</c:v>
                </c:pt>
                <c:pt idx="1016">
                  <c:v>2344</c:v>
                </c:pt>
                <c:pt idx="1017">
                  <c:v>2346</c:v>
                </c:pt>
                <c:pt idx="1018">
                  <c:v>2348</c:v>
                </c:pt>
                <c:pt idx="1019">
                  <c:v>2350</c:v>
                </c:pt>
                <c:pt idx="1020">
                  <c:v>2352</c:v>
                </c:pt>
                <c:pt idx="1021">
                  <c:v>2354</c:v>
                </c:pt>
                <c:pt idx="1022">
                  <c:v>2356</c:v>
                </c:pt>
                <c:pt idx="1023">
                  <c:v>2358</c:v>
                </c:pt>
                <c:pt idx="1024">
                  <c:v>2360</c:v>
                </c:pt>
                <c:pt idx="1025">
                  <c:v>2362</c:v>
                </c:pt>
                <c:pt idx="1026">
                  <c:v>2364</c:v>
                </c:pt>
                <c:pt idx="1027">
                  <c:v>2366</c:v>
                </c:pt>
                <c:pt idx="1028">
                  <c:v>2368</c:v>
                </c:pt>
                <c:pt idx="1029">
                  <c:v>2370</c:v>
                </c:pt>
                <c:pt idx="1030">
                  <c:v>2372</c:v>
                </c:pt>
                <c:pt idx="1031">
                  <c:v>2374</c:v>
                </c:pt>
                <c:pt idx="1032">
                  <c:v>2376</c:v>
                </c:pt>
                <c:pt idx="1033">
                  <c:v>2378</c:v>
                </c:pt>
                <c:pt idx="1034">
                  <c:v>2380</c:v>
                </c:pt>
                <c:pt idx="1035">
                  <c:v>2382</c:v>
                </c:pt>
                <c:pt idx="1036">
                  <c:v>2384</c:v>
                </c:pt>
                <c:pt idx="1037">
                  <c:v>2386</c:v>
                </c:pt>
                <c:pt idx="1038">
                  <c:v>2388</c:v>
                </c:pt>
                <c:pt idx="1039">
                  <c:v>2390</c:v>
                </c:pt>
                <c:pt idx="1040">
                  <c:v>2392</c:v>
                </c:pt>
                <c:pt idx="1041">
                  <c:v>2394</c:v>
                </c:pt>
                <c:pt idx="1042">
                  <c:v>2396</c:v>
                </c:pt>
                <c:pt idx="1043">
                  <c:v>2398</c:v>
                </c:pt>
                <c:pt idx="1044">
                  <c:v>2400</c:v>
                </c:pt>
                <c:pt idx="1045">
                  <c:v>2402</c:v>
                </c:pt>
                <c:pt idx="1046">
                  <c:v>2404</c:v>
                </c:pt>
                <c:pt idx="1047">
                  <c:v>2406</c:v>
                </c:pt>
                <c:pt idx="1048">
                  <c:v>2408</c:v>
                </c:pt>
                <c:pt idx="1049">
                  <c:v>2410</c:v>
                </c:pt>
                <c:pt idx="1050">
                  <c:v>2412</c:v>
                </c:pt>
                <c:pt idx="1051">
                  <c:v>2414</c:v>
                </c:pt>
                <c:pt idx="1052">
                  <c:v>2416</c:v>
                </c:pt>
                <c:pt idx="1053">
                  <c:v>2418</c:v>
                </c:pt>
                <c:pt idx="1054">
                  <c:v>2420</c:v>
                </c:pt>
                <c:pt idx="1055">
                  <c:v>2422</c:v>
                </c:pt>
                <c:pt idx="1056">
                  <c:v>2424</c:v>
                </c:pt>
                <c:pt idx="1057">
                  <c:v>2426</c:v>
                </c:pt>
                <c:pt idx="1058">
                  <c:v>2428</c:v>
                </c:pt>
                <c:pt idx="1059">
                  <c:v>2430</c:v>
                </c:pt>
                <c:pt idx="1060">
                  <c:v>2432</c:v>
                </c:pt>
                <c:pt idx="1061">
                  <c:v>2434</c:v>
                </c:pt>
                <c:pt idx="1062">
                  <c:v>2436</c:v>
                </c:pt>
                <c:pt idx="1063">
                  <c:v>2438</c:v>
                </c:pt>
                <c:pt idx="1064">
                  <c:v>2440</c:v>
                </c:pt>
                <c:pt idx="1065">
                  <c:v>2442</c:v>
                </c:pt>
                <c:pt idx="1066">
                  <c:v>2444</c:v>
                </c:pt>
                <c:pt idx="1067">
                  <c:v>2446</c:v>
                </c:pt>
                <c:pt idx="1068">
                  <c:v>2448</c:v>
                </c:pt>
                <c:pt idx="1069">
                  <c:v>2450</c:v>
                </c:pt>
                <c:pt idx="1070">
                  <c:v>2452</c:v>
                </c:pt>
                <c:pt idx="1071">
                  <c:v>2454</c:v>
                </c:pt>
                <c:pt idx="1072">
                  <c:v>2456</c:v>
                </c:pt>
                <c:pt idx="1073">
                  <c:v>2458</c:v>
                </c:pt>
                <c:pt idx="1074">
                  <c:v>2460</c:v>
                </c:pt>
                <c:pt idx="1075">
                  <c:v>2462</c:v>
                </c:pt>
                <c:pt idx="1076">
                  <c:v>2464</c:v>
                </c:pt>
                <c:pt idx="1077">
                  <c:v>2466</c:v>
                </c:pt>
                <c:pt idx="1078">
                  <c:v>2468</c:v>
                </c:pt>
                <c:pt idx="1079">
                  <c:v>2470</c:v>
                </c:pt>
                <c:pt idx="1080">
                  <c:v>2472</c:v>
                </c:pt>
                <c:pt idx="1081">
                  <c:v>2474</c:v>
                </c:pt>
                <c:pt idx="1082">
                  <c:v>2476</c:v>
                </c:pt>
                <c:pt idx="1083">
                  <c:v>2478</c:v>
                </c:pt>
                <c:pt idx="1084">
                  <c:v>2480</c:v>
                </c:pt>
                <c:pt idx="1085">
                  <c:v>2482</c:v>
                </c:pt>
                <c:pt idx="1086">
                  <c:v>2484</c:v>
                </c:pt>
                <c:pt idx="1087">
                  <c:v>2486</c:v>
                </c:pt>
                <c:pt idx="1088">
                  <c:v>2488</c:v>
                </c:pt>
                <c:pt idx="1089">
                  <c:v>2490</c:v>
                </c:pt>
                <c:pt idx="1090">
                  <c:v>2492</c:v>
                </c:pt>
                <c:pt idx="1091">
                  <c:v>2494</c:v>
                </c:pt>
                <c:pt idx="1092">
                  <c:v>2496</c:v>
                </c:pt>
                <c:pt idx="1093">
                  <c:v>2498</c:v>
                </c:pt>
                <c:pt idx="1094">
                  <c:v>2500</c:v>
                </c:pt>
                <c:pt idx="1095">
                  <c:v>2502</c:v>
                </c:pt>
                <c:pt idx="1096">
                  <c:v>2504</c:v>
                </c:pt>
                <c:pt idx="1097">
                  <c:v>2506</c:v>
                </c:pt>
                <c:pt idx="1098">
                  <c:v>2508</c:v>
                </c:pt>
                <c:pt idx="1099">
                  <c:v>2510</c:v>
                </c:pt>
                <c:pt idx="1100">
                  <c:v>2512</c:v>
                </c:pt>
                <c:pt idx="1101">
                  <c:v>2514</c:v>
                </c:pt>
                <c:pt idx="1102">
                  <c:v>2516</c:v>
                </c:pt>
                <c:pt idx="1103">
                  <c:v>2518</c:v>
                </c:pt>
                <c:pt idx="1104">
                  <c:v>2520</c:v>
                </c:pt>
                <c:pt idx="1105">
                  <c:v>2522</c:v>
                </c:pt>
                <c:pt idx="1106">
                  <c:v>2524</c:v>
                </c:pt>
                <c:pt idx="1107">
                  <c:v>2526</c:v>
                </c:pt>
                <c:pt idx="1108">
                  <c:v>2528</c:v>
                </c:pt>
                <c:pt idx="1109">
                  <c:v>2530</c:v>
                </c:pt>
                <c:pt idx="1110">
                  <c:v>2532</c:v>
                </c:pt>
                <c:pt idx="1111">
                  <c:v>2534</c:v>
                </c:pt>
                <c:pt idx="1112">
                  <c:v>2536</c:v>
                </c:pt>
                <c:pt idx="1113">
                  <c:v>2538</c:v>
                </c:pt>
                <c:pt idx="1114">
                  <c:v>2540</c:v>
                </c:pt>
                <c:pt idx="1115">
                  <c:v>2542</c:v>
                </c:pt>
                <c:pt idx="1116">
                  <c:v>2544</c:v>
                </c:pt>
                <c:pt idx="1117">
                  <c:v>2546</c:v>
                </c:pt>
                <c:pt idx="1118">
                  <c:v>2548</c:v>
                </c:pt>
                <c:pt idx="1119">
                  <c:v>2550</c:v>
                </c:pt>
                <c:pt idx="1120">
                  <c:v>2552</c:v>
                </c:pt>
                <c:pt idx="1121">
                  <c:v>2554</c:v>
                </c:pt>
                <c:pt idx="1122">
                  <c:v>2556</c:v>
                </c:pt>
                <c:pt idx="1123">
                  <c:v>2558</c:v>
                </c:pt>
                <c:pt idx="1124">
                  <c:v>2560</c:v>
                </c:pt>
                <c:pt idx="1125">
                  <c:v>2562</c:v>
                </c:pt>
                <c:pt idx="1126">
                  <c:v>2564</c:v>
                </c:pt>
                <c:pt idx="1127">
                  <c:v>2566</c:v>
                </c:pt>
                <c:pt idx="1128">
                  <c:v>2568</c:v>
                </c:pt>
                <c:pt idx="1129">
                  <c:v>2570</c:v>
                </c:pt>
                <c:pt idx="1130">
                  <c:v>2572</c:v>
                </c:pt>
                <c:pt idx="1131">
                  <c:v>2574</c:v>
                </c:pt>
                <c:pt idx="1132">
                  <c:v>2576</c:v>
                </c:pt>
                <c:pt idx="1133">
                  <c:v>2578</c:v>
                </c:pt>
                <c:pt idx="1134">
                  <c:v>2580</c:v>
                </c:pt>
                <c:pt idx="1135">
                  <c:v>2582</c:v>
                </c:pt>
                <c:pt idx="1136">
                  <c:v>2584</c:v>
                </c:pt>
                <c:pt idx="1137">
                  <c:v>2586</c:v>
                </c:pt>
                <c:pt idx="1138">
                  <c:v>2588</c:v>
                </c:pt>
                <c:pt idx="1139">
                  <c:v>2590</c:v>
                </c:pt>
                <c:pt idx="1140">
                  <c:v>2592</c:v>
                </c:pt>
                <c:pt idx="1141">
                  <c:v>2594</c:v>
                </c:pt>
                <c:pt idx="1142">
                  <c:v>2596</c:v>
                </c:pt>
                <c:pt idx="1143">
                  <c:v>2598</c:v>
                </c:pt>
                <c:pt idx="1144">
                  <c:v>2600</c:v>
                </c:pt>
                <c:pt idx="1145">
                  <c:v>2602</c:v>
                </c:pt>
                <c:pt idx="1146">
                  <c:v>2604</c:v>
                </c:pt>
                <c:pt idx="1147">
                  <c:v>2606</c:v>
                </c:pt>
                <c:pt idx="1148">
                  <c:v>2608</c:v>
                </c:pt>
                <c:pt idx="1149">
                  <c:v>2610</c:v>
                </c:pt>
                <c:pt idx="1150">
                  <c:v>2612</c:v>
                </c:pt>
                <c:pt idx="1151">
                  <c:v>2614</c:v>
                </c:pt>
                <c:pt idx="1152">
                  <c:v>2616</c:v>
                </c:pt>
                <c:pt idx="1153">
                  <c:v>2618</c:v>
                </c:pt>
                <c:pt idx="1154">
                  <c:v>2620</c:v>
                </c:pt>
                <c:pt idx="1155">
                  <c:v>2622</c:v>
                </c:pt>
                <c:pt idx="1156">
                  <c:v>2624</c:v>
                </c:pt>
                <c:pt idx="1157">
                  <c:v>2626</c:v>
                </c:pt>
                <c:pt idx="1158">
                  <c:v>2628</c:v>
                </c:pt>
                <c:pt idx="1159">
                  <c:v>2630</c:v>
                </c:pt>
                <c:pt idx="1160">
                  <c:v>2632</c:v>
                </c:pt>
                <c:pt idx="1161">
                  <c:v>2634</c:v>
                </c:pt>
                <c:pt idx="1162">
                  <c:v>2636</c:v>
                </c:pt>
                <c:pt idx="1163">
                  <c:v>2638</c:v>
                </c:pt>
                <c:pt idx="1164">
                  <c:v>2640</c:v>
                </c:pt>
                <c:pt idx="1165">
                  <c:v>2642</c:v>
                </c:pt>
                <c:pt idx="1166">
                  <c:v>2644</c:v>
                </c:pt>
                <c:pt idx="1167">
                  <c:v>2646</c:v>
                </c:pt>
                <c:pt idx="1168">
                  <c:v>2648</c:v>
                </c:pt>
                <c:pt idx="1169">
                  <c:v>2650</c:v>
                </c:pt>
                <c:pt idx="1170">
                  <c:v>2652</c:v>
                </c:pt>
                <c:pt idx="1171">
                  <c:v>2654</c:v>
                </c:pt>
                <c:pt idx="1172">
                  <c:v>2656</c:v>
                </c:pt>
                <c:pt idx="1173">
                  <c:v>2658</c:v>
                </c:pt>
                <c:pt idx="1174">
                  <c:v>2660</c:v>
                </c:pt>
                <c:pt idx="1175">
                  <c:v>2662</c:v>
                </c:pt>
                <c:pt idx="1176">
                  <c:v>2664</c:v>
                </c:pt>
                <c:pt idx="1177">
                  <c:v>2666</c:v>
                </c:pt>
                <c:pt idx="1178">
                  <c:v>2668</c:v>
                </c:pt>
                <c:pt idx="1179">
                  <c:v>2670</c:v>
                </c:pt>
                <c:pt idx="1180">
                  <c:v>2672</c:v>
                </c:pt>
                <c:pt idx="1181">
                  <c:v>2674</c:v>
                </c:pt>
                <c:pt idx="1182">
                  <c:v>2676</c:v>
                </c:pt>
                <c:pt idx="1183">
                  <c:v>2678</c:v>
                </c:pt>
                <c:pt idx="1184">
                  <c:v>2680</c:v>
                </c:pt>
                <c:pt idx="1185">
                  <c:v>2682</c:v>
                </c:pt>
                <c:pt idx="1186">
                  <c:v>2684</c:v>
                </c:pt>
                <c:pt idx="1187">
                  <c:v>2686</c:v>
                </c:pt>
                <c:pt idx="1188">
                  <c:v>2688</c:v>
                </c:pt>
                <c:pt idx="1189">
                  <c:v>2690</c:v>
                </c:pt>
                <c:pt idx="1190">
                  <c:v>2692</c:v>
                </c:pt>
                <c:pt idx="1191">
                  <c:v>2694</c:v>
                </c:pt>
                <c:pt idx="1192">
                  <c:v>2696</c:v>
                </c:pt>
                <c:pt idx="1193">
                  <c:v>2698</c:v>
                </c:pt>
                <c:pt idx="1194">
                  <c:v>2700</c:v>
                </c:pt>
                <c:pt idx="1195">
                  <c:v>2702</c:v>
                </c:pt>
                <c:pt idx="1196">
                  <c:v>2704</c:v>
                </c:pt>
                <c:pt idx="1197">
                  <c:v>2706</c:v>
                </c:pt>
                <c:pt idx="1198">
                  <c:v>2708</c:v>
                </c:pt>
                <c:pt idx="1199">
                  <c:v>2710</c:v>
                </c:pt>
                <c:pt idx="1200">
                  <c:v>2712</c:v>
                </c:pt>
                <c:pt idx="1201">
                  <c:v>2714</c:v>
                </c:pt>
                <c:pt idx="1202">
                  <c:v>2716</c:v>
                </c:pt>
                <c:pt idx="1203">
                  <c:v>2718</c:v>
                </c:pt>
                <c:pt idx="1204">
                  <c:v>2720</c:v>
                </c:pt>
                <c:pt idx="1205">
                  <c:v>2722</c:v>
                </c:pt>
                <c:pt idx="1206">
                  <c:v>2724</c:v>
                </c:pt>
                <c:pt idx="1207">
                  <c:v>2726</c:v>
                </c:pt>
                <c:pt idx="1208">
                  <c:v>2728</c:v>
                </c:pt>
                <c:pt idx="1209">
                  <c:v>2730</c:v>
                </c:pt>
                <c:pt idx="1210">
                  <c:v>2732</c:v>
                </c:pt>
                <c:pt idx="1211">
                  <c:v>2734</c:v>
                </c:pt>
                <c:pt idx="1212">
                  <c:v>2736</c:v>
                </c:pt>
                <c:pt idx="1213">
                  <c:v>2738</c:v>
                </c:pt>
                <c:pt idx="1214">
                  <c:v>2740</c:v>
                </c:pt>
                <c:pt idx="1215">
                  <c:v>2742</c:v>
                </c:pt>
                <c:pt idx="1216">
                  <c:v>2744</c:v>
                </c:pt>
                <c:pt idx="1217">
                  <c:v>2746</c:v>
                </c:pt>
                <c:pt idx="1218">
                  <c:v>2748</c:v>
                </c:pt>
                <c:pt idx="1219">
                  <c:v>2750</c:v>
                </c:pt>
                <c:pt idx="1220">
                  <c:v>2752</c:v>
                </c:pt>
                <c:pt idx="1221">
                  <c:v>2754</c:v>
                </c:pt>
                <c:pt idx="1222">
                  <c:v>2756</c:v>
                </c:pt>
                <c:pt idx="1223">
                  <c:v>2758</c:v>
                </c:pt>
                <c:pt idx="1224">
                  <c:v>2760</c:v>
                </c:pt>
                <c:pt idx="1225">
                  <c:v>2762</c:v>
                </c:pt>
                <c:pt idx="1226">
                  <c:v>2764</c:v>
                </c:pt>
                <c:pt idx="1227">
                  <c:v>2766</c:v>
                </c:pt>
                <c:pt idx="1228">
                  <c:v>2768</c:v>
                </c:pt>
                <c:pt idx="1229">
                  <c:v>2770</c:v>
                </c:pt>
                <c:pt idx="1230">
                  <c:v>2772</c:v>
                </c:pt>
                <c:pt idx="1231">
                  <c:v>2774</c:v>
                </c:pt>
                <c:pt idx="1232">
                  <c:v>2776</c:v>
                </c:pt>
                <c:pt idx="1233">
                  <c:v>2778</c:v>
                </c:pt>
                <c:pt idx="1234">
                  <c:v>2780</c:v>
                </c:pt>
                <c:pt idx="1235">
                  <c:v>2782</c:v>
                </c:pt>
                <c:pt idx="1236">
                  <c:v>2784</c:v>
                </c:pt>
                <c:pt idx="1237">
                  <c:v>2786</c:v>
                </c:pt>
                <c:pt idx="1238">
                  <c:v>2788</c:v>
                </c:pt>
                <c:pt idx="1239">
                  <c:v>2790</c:v>
                </c:pt>
                <c:pt idx="1240">
                  <c:v>2792</c:v>
                </c:pt>
                <c:pt idx="1241">
                  <c:v>2794</c:v>
                </c:pt>
                <c:pt idx="1242">
                  <c:v>2796</c:v>
                </c:pt>
                <c:pt idx="1243">
                  <c:v>2798</c:v>
                </c:pt>
                <c:pt idx="1244">
                  <c:v>2800</c:v>
                </c:pt>
                <c:pt idx="1245">
                  <c:v>2802</c:v>
                </c:pt>
                <c:pt idx="1246">
                  <c:v>2804</c:v>
                </c:pt>
                <c:pt idx="1247">
                  <c:v>2806</c:v>
                </c:pt>
                <c:pt idx="1248">
                  <c:v>2808</c:v>
                </c:pt>
                <c:pt idx="1249">
                  <c:v>2810</c:v>
                </c:pt>
                <c:pt idx="1250">
                  <c:v>2812</c:v>
                </c:pt>
                <c:pt idx="1251">
                  <c:v>2814</c:v>
                </c:pt>
                <c:pt idx="1252">
                  <c:v>2816</c:v>
                </c:pt>
                <c:pt idx="1253">
                  <c:v>2818</c:v>
                </c:pt>
                <c:pt idx="1254">
                  <c:v>2820</c:v>
                </c:pt>
                <c:pt idx="1255">
                  <c:v>2822</c:v>
                </c:pt>
                <c:pt idx="1256">
                  <c:v>2824</c:v>
                </c:pt>
                <c:pt idx="1257">
                  <c:v>2826</c:v>
                </c:pt>
                <c:pt idx="1258">
                  <c:v>2828</c:v>
                </c:pt>
                <c:pt idx="1259">
                  <c:v>2830</c:v>
                </c:pt>
                <c:pt idx="1260">
                  <c:v>2832</c:v>
                </c:pt>
                <c:pt idx="1261">
                  <c:v>2834</c:v>
                </c:pt>
                <c:pt idx="1262">
                  <c:v>2836</c:v>
                </c:pt>
                <c:pt idx="1263">
                  <c:v>2838</c:v>
                </c:pt>
                <c:pt idx="1264">
                  <c:v>2840</c:v>
                </c:pt>
                <c:pt idx="1265">
                  <c:v>2842</c:v>
                </c:pt>
                <c:pt idx="1266">
                  <c:v>2844</c:v>
                </c:pt>
                <c:pt idx="1267">
                  <c:v>2846</c:v>
                </c:pt>
                <c:pt idx="1268">
                  <c:v>2848</c:v>
                </c:pt>
                <c:pt idx="1269">
                  <c:v>2850</c:v>
                </c:pt>
                <c:pt idx="1270">
                  <c:v>2852</c:v>
                </c:pt>
                <c:pt idx="1271">
                  <c:v>2854</c:v>
                </c:pt>
                <c:pt idx="1272">
                  <c:v>2856</c:v>
                </c:pt>
                <c:pt idx="1273">
                  <c:v>2858</c:v>
                </c:pt>
                <c:pt idx="1274">
                  <c:v>2860</c:v>
                </c:pt>
                <c:pt idx="1275">
                  <c:v>2862</c:v>
                </c:pt>
                <c:pt idx="1276">
                  <c:v>2864</c:v>
                </c:pt>
                <c:pt idx="1277">
                  <c:v>2866</c:v>
                </c:pt>
                <c:pt idx="1278">
                  <c:v>2868</c:v>
                </c:pt>
                <c:pt idx="1279">
                  <c:v>2870</c:v>
                </c:pt>
                <c:pt idx="1280">
                  <c:v>2872</c:v>
                </c:pt>
                <c:pt idx="1281">
                  <c:v>2874</c:v>
                </c:pt>
                <c:pt idx="1282">
                  <c:v>2876</c:v>
                </c:pt>
                <c:pt idx="1283">
                  <c:v>2878</c:v>
                </c:pt>
                <c:pt idx="1284">
                  <c:v>2880</c:v>
                </c:pt>
                <c:pt idx="1285">
                  <c:v>2882</c:v>
                </c:pt>
                <c:pt idx="1286">
                  <c:v>2884</c:v>
                </c:pt>
                <c:pt idx="1287">
                  <c:v>2886</c:v>
                </c:pt>
                <c:pt idx="1288">
                  <c:v>2888</c:v>
                </c:pt>
                <c:pt idx="1289">
                  <c:v>2890</c:v>
                </c:pt>
                <c:pt idx="1290">
                  <c:v>2892</c:v>
                </c:pt>
                <c:pt idx="1291">
                  <c:v>2894</c:v>
                </c:pt>
                <c:pt idx="1292">
                  <c:v>2896</c:v>
                </c:pt>
                <c:pt idx="1293">
                  <c:v>2898</c:v>
                </c:pt>
                <c:pt idx="1294">
                  <c:v>2900</c:v>
                </c:pt>
                <c:pt idx="1295">
                  <c:v>2902</c:v>
                </c:pt>
                <c:pt idx="1296">
                  <c:v>2904</c:v>
                </c:pt>
                <c:pt idx="1297">
                  <c:v>2906</c:v>
                </c:pt>
                <c:pt idx="1298">
                  <c:v>2908</c:v>
                </c:pt>
                <c:pt idx="1299">
                  <c:v>2910</c:v>
                </c:pt>
                <c:pt idx="1300">
                  <c:v>2912</c:v>
                </c:pt>
                <c:pt idx="1301">
                  <c:v>2914</c:v>
                </c:pt>
                <c:pt idx="1302">
                  <c:v>2916</c:v>
                </c:pt>
                <c:pt idx="1303">
                  <c:v>2918</c:v>
                </c:pt>
                <c:pt idx="1304">
                  <c:v>2920</c:v>
                </c:pt>
                <c:pt idx="1305">
                  <c:v>2922</c:v>
                </c:pt>
                <c:pt idx="1306">
                  <c:v>2924</c:v>
                </c:pt>
                <c:pt idx="1307">
                  <c:v>2926</c:v>
                </c:pt>
                <c:pt idx="1308">
                  <c:v>2928</c:v>
                </c:pt>
                <c:pt idx="1309">
                  <c:v>2930</c:v>
                </c:pt>
                <c:pt idx="1310">
                  <c:v>2932</c:v>
                </c:pt>
                <c:pt idx="1311">
                  <c:v>2934</c:v>
                </c:pt>
                <c:pt idx="1312">
                  <c:v>2936</c:v>
                </c:pt>
                <c:pt idx="1313">
                  <c:v>2938</c:v>
                </c:pt>
                <c:pt idx="1314">
                  <c:v>2940</c:v>
                </c:pt>
                <c:pt idx="1315">
                  <c:v>2942</c:v>
                </c:pt>
                <c:pt idx="1316">
                  <c:v>2944</c:v>
                </c:pt>
                <c:pt idx="1317">
                  <c:v>2946</c:v>
                </c:pt>
                <c:pt idx="1318">
                  <c:v>2948</c:v>
                </c:pt>
                <c:pt idx="1319">
                  <c:v>2950</c:v>
                </c:pt>
                <c:pt idx="1320">
                  <c:v>2952</c:v>
                </c:pt>
                <c:pt idx="1321">
                  <c:v>2954</c:v>
                </c:pt>
                <c:pt idx="1322">
                  <c:v>2956</c:v>
                </c:pt>
                <c:pt idx="1323">
                  <c:v>2958</c:v>
                </c:pt>
                <c:pt idx="1324">
                  <c:v>2960</c:v>
                </c:pt>
                <c:pt idx="1325">
                  <c:v>2962</c:v>
                </c:pt>
                <c:pt idx="1326">
                  <c:v>2964</c:v>
                </c:pt>
                <c:pt idx="1327">
                  <c:v>2966</c:v>
                </c:pt>
                <c:pt idx="1328">
                  <c:v>2968</c:v>
                </c:pt>
                <c:pt idx="1329">
                  <c:v>2970</c:v>
                </c:pt>
                <c:pt idx="1330">
                  <c:v>2972</c:v>
                </c:pt>
                <c:pt idx="1331">
                  <c:v>2974</c:v>
                </c:pt>
                <c:pt idx="1332">
                  <c:v>2976</c:v>
                </c:pt>
                <c:pt idx="1333">
                  <c:v>2978</c:v>
                </c:pt>
                <c:pt idx="1334">
                  <c:v>2980</c:v>
                </c:pt>
                <c:pt idx="1335">
                  <c:v>2982</c:v>
                </c:pt>
                <c:pt idx="1336">
                  <c:v>2984</c:v>
                </c:pt>
                <c:pt idx="1337">
                  <c:v>2986</c:v>
                </c:pt>
                <c:pt idx="1338">
                  <c:v>2988</c:v>
                </c:pt>
                <c:pt idx="1339">
                  <c:v>2990</c:v>
                </c:pt>
                <c:pt idx="1340">
                  <c:v>2992</c:v>
                </c:pt>
                <c:pt idx="1341">
                  <c:v>2994</c:v>
                </c:pt>
                <c:pt idx="1342">
                  <c:v>2996</c:v>
                </c:pt>
                <c:pt idx="1343">
                  <c:v>2998</c:v>
                </c:pt>
                <c:pt idx="1344">
                  <c:v>3000</c:v>
                </c:pt>
                <c:pt idx="1345">
                  <c:v>3002</c:v>
                </c:pt>
                <c:pt idx="1346">
                  <c:v>3004</c:v>
                </c:pt>
                <c:pt idx="1347">
                  <c:v>3006</c:v>
                </c:pt>
                <c:pt idx="1348">
                  <c:v>3008</c:v>
                </c:pt>
                <c:pt idx="1349">
                  <c:v>3010</c:v>
                </c:pt>
                <c:pt idx="1350">
                  <c:v>3012</c:v>
                </c:pt>
                <c:pt idx="1351">
                  <c:v>3014</c:v>
                </c:pt>
                <c:pt idx="1352">
                  <c:v>3016</c:v>
                </c:pt>
                <c:pt idx="1353">
                  <c:v>3018</c:v>
                </c:pt>
                <c:pt idx="1354">
                  <c:v>3020</c:v>
                </c:pt>
                <c:pt idx="1355">
                  <c:v>3022</c:v>
                </c:pt>
                <c:pt idx="1356">
                  <c:v>3024</c:v>
                </c:pt>
                <c:pt idx="1357">
                  <c:v>3026</c:v>
                </c:pt>
                <c:pt idx="1358">
                  <c:v>3028</c:v>
                </c:pt>
                <c:pt idx="1359">
                  <c:v>3030</c:v>
                </c:pt>
                <c:pt idx="1360">
                  <c:v>3032</c:v>
                </c:pt>
                <c:pt idx="1361">
                  <c:v>3034</c:v>
                </c:pt>
                <c:pt idx="1362">
                  <c:v>3036</c:v>
                </c:pt>
                <c:pt idx="1363">
                  <c:v>3038</c:v>
                </c:pt>
                <c:pt idx="1364">
                  <c:v>3040</c:v>
                </c:pt>
                <c:pt idx="1365">
                  <c:v>3042</c:v>
                </c:pt>
                <c:pt idx="1366">
                  <c:v>3044</c:v>
                </c:pt>
                <c:pt idx="1367">
                  <c:v>3046</c:v>
                </c:pt>
                <c:pt idx="1368">
                  <c:v>3048</c:v>
                </c:pt>
                <c:pt idx="1369">
                  <c:v>3050</c:v>
                </c:pt>
                <c:pt idx="1370">
                  <c:v>3052</c:v>
                </c:pt>
                <c:pt idx="1371">
                  <c:v>3054</c:v>
                </c:pt>
                <c:pt idx="1372">
                  <c:v>3056</c:v>
                </c:pt>
                <c:pt idx="1373">
                  <c:v>3058</c:v>
                </c:pt>
                <c:pt idx="1374">
                  <c:v>3060</c:v>
                </c:pt>
                <c:pt idx="1375">
                  <c:v>3062</c:v>
                </c:pt>
                <c:pt idx="1376">
                  <c:v>3064</c:v>
                </c:pt>
                <c:pt idx="1377">
                  <c:v>3066</c:v>
                </c:pt>
                <c:pt idx="1378">
                  <c:v>3068</c:v>
                </c:pt>
                <c:pt idx="1379">
                  <c:v>3070</c:v>
                </c:pt>
                <c:pt idx="1380">
                  <c:v>3072</c:v>
                </c:pt>
                <c:pt idx="1381">
                  <c:v>3074</c:v>
                </c:pt>
                <c:pt idx="1382">
                  <c:v>3076</c:v>
                </c:pt>
                <c:pt idx="1383">
                  <c:v>3078</c:v>
                </c:pt>
                <c:pt idx="1384">
                  <c:v>3080</c:v>
                </c:pt>
                <c:pt idx="1385">
                  <c:v>3082</c:v>
                </c:pt>
                <c:pt idx="1386">
                  <c:v>3084</c:v>
                </c:pt>
              </c:numCache>
            </c:numRef>
          </c:xVal>
          <c:yVal>
            <c:numRef>
              <c:f>'COMPARE HEU AND LEU power'!$D$2:$D$4617</c:f>
              <c:numCache>
                <c:formatCode>0.000</c:formatCode>
                <c:ptCount val="4616"/>
                <c:pt idx="0">
                  <c:v>0.63221400000000005</c:v>
                </c:pt>
                <c:pt idx="1">
                  <c:v>-0.33896399999999999</c:v>
                </c:pt>
                <c:pt idx="2">
                  <c:v>-0.66930199999999995</c:v>
                </c:pt>
                <c:pt idx="3">
                  <c:v>0.92977799999999999</c:v>
                </c:pt>
                <c:pt idx="4">
                  <c:v>-5.0887700000000001E-2</c:v>
                </c:pt>
                <c:pt idx="5">
                  <c:v>-0.38812600000000003</c:v>
                </c:pt>
                <c:pt idx="6">
                  <c:v>0.23028799999999999</c:v>
                </c:pt>
                <c:pt idx="7">
                  <c:v>0.53475200000000001</c:v>
                </c:pt>
                <c:pt idx="8">
                  <c:v>0.52095199999999997</c:v>
                </c:pt>
                <c:pt idx="9">
                  <c:v>1.1479900000000001</c:v>
                </c:pt>
                <c:pt idx="10">
                  <c:v>2.7479300000000002</c:v>
                </c:pt>
                <c:pt idx="11">
                  <c:v>4.0296099999999999</c:v>
                </c:pt>
                <c:pt idx="12">
                  <c:v>8.8535900000000005</c:v>
                </c:pt>
                <c:pt idx="13">
                  <c:v>12.069000000000001</c:v>
                </c:pt>
                <c:pt idx="14">
                  <c:v>17.534700000000001</c:v>
                </c:pt>
                <c:pt idx="15">
                  <c:v>23.9681</c:v>
                </c:pt>
                <c:pt idx="16">
                  <c:v>28.792100000000001</c:v>
                </c:pt>
                <c:pt idx="17">
                  <c:v>34.260300000000001</c:v>
                </c:pt>
                <c:pt idx="18">
                  <c:v>40.372</c:v>
                </c:pt>
                <c:pt idx="19">
                  <c:v>46.4846</c:v>
                </c:pt>
                <c:pt idx="20">
                  <c:v>51.630299999999998</c:v>
                </c:pt>
                <c:pt idx="21">
                  <c:v>55.8108</c:v>
                </c:pt>
                <c:pt idx="22">
                  <c:v>62.566800000000001</c:v>
                </c:pt>
                <c:pt idx="23">
                  <c:v>68.034199999999998</c:v>
                </c:pt>
                <c:pt idx="24">
                  <c:v>73.502499999999998</c:v>
                </c:pt>
                <c:pt idx="25">
                  <c:v>78.969899999999996</c:v>
                </c:pt>
                <c:pt idx="26">
                  <c:v>85.079899999999995</c:v>
                </c:pt>
                <c:pt idx="27">
                  <c:v>88.937799999999996</c:v>
                </c:pt>
                <c:pt idx="28">
                  <c:v>87.971800000000002</c:v>
                </c:pt>
                <c:pt idx="29">
                  <c:v>87.644900000000007</c:v>
                </c:pt>
                <c:pt idx="30">
                  <c:v>85.392099999999999</c:v>
                </c:pt>
                <c:pt idx="31">
                  <c:v>87.313699999999997</c:v>
                </c:pt>
                <c:pt idx="32">
                  <c:v>92.451700000000002</c:v>
                </c:pt>
                <c:pt idx="33">
                  <c:v>94.694199999999995</c:v>
                </c:pt>
                <c:pt idx="34">
                  <c:v>96.938400000000001</c:v>
                </c:pt>
                <c:pt idx="35">
                  <c:v>97.254900000000006</c:v>
                </c:pt>
                <c:pt idx="36">
                  <c:v>98.536600000000007</c:v>
                </c:pt>
                <c:pt idx="37">
                  <c:v>99.168000000000006</c:v>
                </c:pt>
                <c:pt idx="38">
                  <c:v>99.801900000000003</c:v>
                </c:pt>
                <c:pt idx="39">
                  <c:v>101.07299999999999</c:v>
                </c:pt>
                <c:pt idx="40">
                  <c:v>100.419</c:v>
                </c:pt>
                <c:pt idx="41">
                  <c:v>100.72799999999999</c:v>
                </c:pt>
                <c:pt idx="42">
                  <c:v>101.358</c:v>
                </c:pt>
                <c:pt idx="43">
                  <c:v>101.67100000000001</c:v>
                </c:pt>
                <c:pt idx="44">
                  <c:v>101.65900000000001</c:v>
                </c:pt>
                <c:pt idx="45">
                  <c:v>101.649</c:v>
                </c:pt>
                <c:pt idx="46">
                  <c:v>101.438</c:v>
                </c:pt>
                <c:pt idx="47">
                  <c:v>101.25</c:v>
                </c:pt>
                <c:pt idx="48">
                  <c:v>101.2</c:v>
                </c:pt>
                <c:pt idx="49">
                  <c:v>100.87</c:v>
                </c:pt>
                <c:pt idx="50">
                  <c:v>100.83</c:v>
                </c:pt>
                <c:pt idx="51">
                  <c:v>100.79</c:v>
                </c:pt>
                <c:pt idx="52">
                  <c:v>100.75</c:v>
                </c:pt>
                <c:pt idx="53">
                  <c:v>100.71</c:v>
                </c:pt>
                <c:pt idx="54">
                  <c:v>100.67</c:v>
                </c:pt>
                <c:pt idx="55">
                  <c:v>100.63</c:v>
                </c:pt>
                <c:pt idx="56">
                  <c:v>100.59</c:v>
                </c:pt>
                <c:pt idx="57">
                  <c:v>100.55</c:v>
                </c:pt>
                <c:pt idx="58">
                  <c:v>100.51</c:v>
                </c:pt>
                <c:pt idx="59">
                  <c:v>100.47</c:v>
                </c:pt>
                <c:pt idx="60">
                  <c:v>100.43</c:v>
                </c:pt>
                <c:pt idx="61">
                  <c:v>100.39</c:v>
                </c:pt>
                <c:pt idx="62">
                  <c:v>100.35</c:v>
                </c:pt>
                <c:pt idx="63">
                  <c:v>100.31</c:v>
                </c:pt>
                <c:pt idx="64">
                  <c:v>100.27</c:v>
                </c:pt>
                <c:pt idx="65">
                  <c:v>100.23</c:v>
                </c:pt>
                <c:pt idx="66">
                  <c:v>100.19</c:v>
                </c:pt>
                <c:pt idx="67">
                  <c:v>100.15</c:v>
                </c:pt>
                <c:pt idx="68">
                  <c:v>100.11</c:v>
                </c:pt>
                <c:pt idx="69">
                  <c:v>100.07</c:v>
                </c:pt>
                <c:pt idx="70">
                  <c:v>100.03</c:v>
                </c:pt>
                <c:pt idx="71">
                  <c:v>99.989999999999895</c:v>
                </c:pt>
                <c:pt idx="72">
                  <c:v>99.949999999999903</c:v>
                </c:pt>
                <c:pt idx="73">
                  <c:v>99.909999999999897</c:v>
                </c:pt>
                <c:pt idx="74">
                  <c:v>99.869999999999806</c:v>
                </c:pt>
                <c:pt idx="75">
                  <c:v>99.829999999999799</c:v>
                </c:pt>
                <c:pt idx="76">
                  <c:v>99.789999999999793</c:v>
                </c:pt>
                <c:pt idx="77">
                  <c:v>99.749999999999801</c:v>
                </c:pt>
                <c:pt idx="78">
                  <c:v>99.709999999999795</c:v>
                </c:pt>
                <c:pt idx="79">
                  <c:v>99.669999999999803</c:v>
                </c:pt>
                <c:pt idx="80">
                  <c:v>99.629999999999797</c:v>
                </c:pt>
                <c:pt idx="81">
                  <c:v>99.589999999999804</c:v>
                </c:pt>
                <c:pt idx="82">
                  <c:v>99.549999999999798</c:v>
                </c:pt>
                <c:pt idx="83">
                  <c:v>99.509999999999806</c:v>
                </c:pt>
                <c:pt idx="84">
                  <c:v>99.4699999999998</c:v>
                </c:pt>
                <c:pt idx="85">
                  <c:v>99.429999999999794</c:v>
                </c:pt>
                <c:pt idx="86">
                  <c:v>99.389999999999802</c:v>
                </c:pt>
                <c:pt idx="87">
                  <c:v>99.349999999999795</c:v>
                </c:pt>
                <c:pt idx="88">
                  <c:v>99.309999999999803</c:v>
                </c:pt>
                <c:pt idx="89">
                  <c:v>99.269999999999797</c:v>
                </c:pt>
                <c:pt idx="90">
                  <c:v>99.229999999999706</c:v>
                </c:pt>
                <c:pt idx="91">
                  <c:v>99.189999999999699</c:v>
                </c:pt>
                <c:pt idx="92">
                  <c:v>99.149999999999693</c:v>
                </c:pt>
                <c:pt idx="93">
                  <c:v>99.109999999999701</c:v>
                </c:pt>
                <c:pt idx="94">
                  <c:v>99.069999999999695</c:v>
                </c:pt>
                <c:pt idx="95">
                  <c:v>99.029999999999703</c:v>
                </c:pt>
                <c:pt idx="96">
                  <c:v>98.989999999999696</c:v>
                </c:pt>
                <c:pt idx="97">
                  <c:v>98.949999999999704</c:v>
                </c:pt>
                <c:pt idx="98">
                  <c:v>98.909999999999698</c:v>
                </c:pt>
                <c:pt idx="99">
                  <c:v>98.869999999999706</c:v>
                </c:pt>
                <c:pt idx="100">
                  <c:v>98.8299999999997</c:v>
                </c:pt>
                <c:pt idx="101">
                  <c:v>98.789999999999694</c:v>
                </c:pt>
                <c:pt idx="102">
                  <c:v>98.749999999999702</c:v>
                </c:pt>
                <c:pt idx="103">
                  <c:v>98.709999999999695</c:v>
                </c:pt>
                <c:pt idx="104">
                  <c:v>98.669999999999703</c:v>
                </c:pt>
                <c:pt idx="105">
                  <c:v>98.629999999999697</c:v>
                </c:pt>
                <c:pt idx="106">
                  <c:v>98.589999999999606</c:v>
                </c:pt>
                <c:pt idx="107">
                  <c:v>98.549999999999599</c:v>
                </c:pt>
                <c:pt idx="108">
                  <c:v>98.509999999999593</c:v>
                </c:pt>
                <c:pt idx="109">
                  <c:v>98.469999999999601</c:v>
                </c:pt>
                <c:pt idx="110">
                  <c:v>98.429999999999595</c:v>
                </c:pt>
                <c:pt idx="111">
                  <c:v>98.389999999999603</c:v>
                </c:pt>
                <c:pt idx="112">
                  <c:v>98.349999999999596</c:v>
                </c:pt>
                <c:pt idx="113">
                  <c:v>98.309999999999604</c:v>
                </c:pt>
                <c:pt idx="114">
                  <c:v>98.269999999999598</c:v>
                </c:pt>
                <c:pt idx="115">
                  <c:v>98.229999999999606</c:v>
                </c:pt>
                <c:pt idx="116">
                  <c:v>98.1899999999996</c:v>
                </c:pt>
                <c:pt idx="117">
                  <c:v>98.149999999999594</c:v>
                </c:pt>
                <c:pt idx="118">
                  <c:v>98.109999999999602</c:v>
                </c:pt>
                <c:pt idx="119">
                  <c:v>98.069999999999595</c:v>
                </c:pt>
                <c:pt idx="120">
                  <c:v>98.029999999999603</c:v>
                </c:pt>
                <c:pt idx="121">
                  <c:v>97.989999999999597</c:v>
                </c:pt>
                <c:pt idx="122">
                  <c:v>97.949999999999505</c:v>
                </c:pt>
                <c:pt idx="123">
                  <c:v>97.909999999999499</c:v>
                </c:pt>
                <c:pt idx="124">
                  <c:v>97.869999999999493</c:v>
                </c:pt>
                <c:pt idx="125">
                  <c:v>97.829999999999501</c:v>
                </c:pt>
                <c:pt idx="126">
                  <c:v>97.789999999999495</c:v>
                </c:pt>
                <c:pt idx="127">
                  <c:v>97.749999999999503</c:v>
                </c:pt>
                <c:pt idx="128">
                  <c:v>97.709999999999496</c:v>
                </c:pt>
                <c:pt idx="129">
                  <c:v>97.669999999999504</c:v>
                </c:pt>
                <c:pt idx="130">
                  <c:v>97.629999999999498</c:v>
                </c:pt>
                <c:pt idx="131">
                  <c:v>97.589999999999506</c:v>
                </c:pt>
                <c:pt idx="132">
                  <c:v>97.5499999999995</c:v>
                </c:pt>
                <c:pt idx="133">
                  <c:v>97.509999999999494</c:v>
                </c:pt>
                <c:pt idx="134">
                  <c:v>97.469999999999501</c:v>
                </c:pt>
                <c:pt idx="135">
                  <c:v>97.429999999999495</c:v>
                </c:pt>
                <c:pt idx="136">
                  <c:v>97.389999999999503</c:v>
                </c:pt>
                <c:pt idx="137">
                  <c:v>97.349999999999497</c:v>
                </c:pt>
                <c:pt idx="138">
                  <c:v>97.309999999999405</c:v>
                </c:pt>
                <c:pt idx="139">
                  <c:v>97.269999999999399</c:v>
                </c:pt>
                <c:pt idx="140">
                  <c:v>97.229999999999393</c:v>
                </c:pt>
                <c:pt idx="141">
                  <c:v>97.189999999999401</c:v>
                </c:pt>
                <c:pt idx="142">
                  <c:v>97.149999999999395</c:v>
                </c:pt>
                <c:pt idx="143">
                  <c:v>97.109999999999403</c:v>
                </c:pt>
                <c:pt idx="144">
                  <c:v>97.069999999999396</c:v>
                </c:pt>
                <c:pt idx="145">
                  <c:v>97.029999999999404</c:v>
                </c:pt>
                <c:pt idx="146">
                  <c:v>96.989999999999398</c:v>
                </c:pt>
                <c:pt idx="147">
                  <c:v>96.949999999999406</c:v>
                </c:pt>
                <c:pt idx="148">
                  <c:v>96.9099999999994</c:v>
                </c:pt>
                <c:pt idx="149">
                  <c:v>96.869999999999393</c:v>
                </c:pt>
                <c:pt idx="150">
                  <c:v>96.829999999999401</c:v>
                </c:pt>
                <c:pt idx="151">
                  <c:v>96.789999999999395</c:v>
                </c:pt>
                <c:pt idx="152">
                  <c:v>96.749999999999403</c:v>
                </c:pt>
                <c:pt idx="153">
                  <c:v>96.709999999999397</c:v>
                </c:pt>
                <c:pt idx="154">
                  <c:v>96.669999999999305</c:v>
                </c:pt>
                <c:pt idx="155">
                  <c:v>96.629999999999299</c:v>
                </c:pt>
                <c:pt idx="156">
                  <c:v>96.589999999999307</c:v>
                </c:pt>
                <c:pt idx="157">
                  <c:v>96.549999999999301</c:v>
                </c:pt>
                <c:pt idx="158">
                  <c:v>96.509999999999295</c:v>
                </c:pt>
                <c:pt idx="159">
                  <c:v>96.469999999999303</c:v>
                </c:pt>
                <c:pt idx="160">
                  <c:v>96.429999999999296</c:v>
                </c:pt>
                <c:pt idx="161">
                  <c:v>96.389999999999304</c:v>
                </c:pt>
                <c:pt idx="162">
                  <c:v>96.349999999999298</c:v>
                </c:pt>
                <c:pt idx="163">
                  <c:v>96.309999999999306</c:v>
                </c:pt>
                <c:pt idx="164">
                  <c:v>96.2699999999993</c:v>
                </c:pt>
                <c:pt idx="165">
                  <c:v>96.229999999999293</c:v>
                </c:pt>
                <c:pt idx="166">
                  <c:v>96.189999999999301</c:v>
                </c:pt>
                <c:pt idx="167">
                  <c:v>96.149999999999295</c:v>
                </c:pt>
                <c:pt idx="168">
                  <c:v>96.109999999999303</c:v>
                </c:pt>
                <c:pt idx="169">
                  <c:v>96.069999999999297</c:v>
                </c:pt>
                <c:pt idx="170">
                  <c:v>96.029999999999205</c:v>
                </c:pt>
                <c:pt idx="171">
                  <c:v>95.989999999999199</c:v>
                </c:pt>
                <c:pt idx="172">
                  <c:v>95.949999999999207</c:v>
                </c:pt>
                <c:pt idx="173">
                  <c:v>95.909999999999201</c:v>
                </c:pt>
                <c:pt idx="174">
                  <c:v>95.869999999999195</c:v>
                </c:pt>
                <c:pt idx="175">
                  <c:v>95.829999999999202</c:v>
                </c:pt>
                <c:pt idx="176">
                  <c:v>95.789999999999196</c:v>
                </c:pt>
                <c:pt idx="177">
                  <c:v>95.749999999999204</c:v>
                </c:pt>
                <c:pt idx="178">
                  <c:v>95.709999999999198</c:v>
                </c:pt>
                <c:pt idx="179">
                  <c:v>95.669999999999206</c:v>
                </c:pt>
                <c:pt idx="180">
                  <c:v>95.6299999999992</c:v>
                </c:pt>
                <c:pt idx="181">
                  <c:v>95.589999999999193</c:v>
                </c:pt>
                <c:pt idx="182">
                  <c:v>95.549999999999201</c:v>
                </c:pt>
                <c:pt idx="183">
                  <c:v>95.509999999999195</c:v>
                </c:pt>
                <c:pt idx="184">
                  <c:v>95.469999999999203</c:v>
                </c:pt>
                <c:pt idx="185">
                  <c:v>95.429999999999197</c:v>
                </c:pt>
                <c:pt idx="186">
                  <c:v>95.389999999999105</c:v>
                </c:pt>
                <c:pt idx="187">
                  <c:v>95.349999999999099</c:v>
                </c:pt>
                <c:pt idx="188">
                  <c:v>95.309999999999107</c:v>
                </c:pt>
                <c:pt idx="189">
                  <c:v>95.269999999999101</c:v>
                </c:pt>
                <c:pt idx="190">
                  <c:v>95.229999999999094</c:v>
                </c:pt>
                <c:pt idx="191">
                  <c:v>95.189999999999102</c:v>
                </c:pt>
                <c:pt idx="192">
                  <c:v>95.149999999999096</c:v>
                </c:pt>
                <c:pt idx="193">
                  <c:v>95.109999999999104</c:v>
                </c:pt>
                <c:pt idx="194">
                  <c:v>95.069999999999098</c:v>
                </c:pt>
                <c:pt idx="195">
                  <c:v>95.029999999999106</c:v>
                </c:pt>
                <c:pt idx="196">
                  <c:v>94.9899999999991</c:v>
                </c:pt>
                <c:pt idx="197">
                  <c:v>94.949999999999093</c:v>
                </c:pt>
                <c:pt idx="198">
                  <c:v>94.909999999999101</c:v>
                </c:pt>
                <c:pt idx="199">
                  <c:v>94.869999999999095</c:v>
                </c:pt>
                <c:pt idx="200">
                  <c:v>94.829999999999103</c:v>
                </c:pt>
                <c:pt idx="201">
                  <c:v>94.789999999999097</c:v>
                </c:pt>
                <c:pt idx="202">
                  <c:v>94.749999999999005</c:v>
                </c:pt>
                <c:pt idx="203">
                  <c:v>94.709999999998999</c:v>
                </c:pt>
                <c:pt idx="204">
                  <c:v>94.669999999999007</c:v>
                </c:pt>
                <c:pt idx="205">
                  <c:v>94.629999999999001</c:v>
                </c:pt>
                <c:pt idx="206">
                  <c:v>94.589999999998994</c:v>
                </c:pt>
                <c:pt idx="207">
                  <c:v>94.549999999999002</c:v>
                </c:pt>
                <c:pt idx="208">
                  <c:v>94.509999999998996</c:v>
                </c:pt>
                <c:pt idx="209">
                  <c:v>94.469999999999004</c:v>
                </c:pt>
                <c:pt idx="210">
                  <c:v>94.429999999998998</c:v>
                </c:pt>
                <c:pt idx="211">
                  <c:v>94.389999999999006</c:v>
                </c:pt>
                <c:pt idx="212">
                  <c:v>94.349999999999</c:v>
                </c:pt>
                <c:pt idx="213">
                  <c:v>94.309999999998993</c:v>
                </c:pt>
                <c:pt idx="214">
                  <c:v>94.269999999999001</c:v>
                </c:pt>
                <c:pt idx="215">
                  <c:v>94.229999999998995</c:v>
                </c:pt>
                <c:pt idx="216">
                  <c:v>94.189999999999003</c:v>
                </c:pt>
                <c:pt idx="217">
                  <c:v>94.149999999998997</c:v>
                </c:pt>
                <c:pt idx="218">
                  <c:v>94.109999999998905</c:v>
                </c:pt>
                <c:pt idx="219">
                  <c:v>94.069999999998899</c:v>
                </c:pt>
                <c:pt idx="220">
                  <c:v>94.029999999998907</c:v>
                </c:pt>
                <c:pt idx="221">
                  <c:v>93.989999999998901</c:v>
                </c:pt>
                <c:pt idx="222">
                  <c:v>93.949999999998894</c:v>
                </c:pt>
                <c:pt idx="223">
                  <c:v>93.909999999998902</c:v>
                </c:pt>
                <c:pt idx="224">
                  <c:v>93.869999999998896</c:v>
                </c:pt>
                <c:pt idx="225">
                  <c:v>93.829999999998904</c:v>
                </c:pt>
                <c:pt idx="226">
                  <c:v>93.789999999998898</c:v>
                </c:pt>
                <c:pt idx="227">
                  <c:v>93.749999999998906</c:v>
                </c:pt>
                <c:pt idx="228">
                  <c:v>93.7099999999989</c:v>
                </c:pt>
                <c:pt idx="229">
                  <c:v>93.669999999998893</c:v>
                </c:pt>
                <c:pt idx="230">
                  <c:v>93.629999999998901</c:v>
                </c:pt>
                <c:pt idx="231">
                  <c:v>93.589999999998895</c:v>
                </c:pt>
                <c:pt idx="232">
                  <c:v>93.549999999998903</c:v>
                </c:pt>
                <c:pt idx="233">
                  <c:v>93.509999999998897</c:v>
                </c:pt>
                <c:pt idx="234">
                  <c:v>93.469999999998805</c:v>
                </c:pt>
                <c:pt idx="235">
                  <c:v>93.429999999998799</c:v>
                </c:pt>
                <c:pt idx="236">
                  <c:v>93.389999999998807</c:v>
                </c:pt>
                <c:pt idx="237">
                  <c:v>93.349999999998801</c:v>
                </c:pt>
                <c:pt idx="238">
                  <c:v>93.309999999998794</c:v>
                </c:pt>
                <c:pt idx="239">
                  <c:v>93.269999999998802</c:v>
                </c:pt>
                <c:pt idx="240">
                  <c:v>93.229999999998796</c:v>
                </c:pt>
                <c:pt idx="241">
                  <c:v>93.189999999998804</c:v>
                </c:pt>
                <c:pt idx="242">
                  <c:v>93.149999999998798</c:v>
                </c:pt>
                <c:pt idx="243">
                  <c:v>93.109999999998806</c:v>
                </c:pt>
                <c:pt idx="244">
                  <c:v>93.069999999998799</c:v>
                </c:pt>
                <c:pt idx="245">
                  <c:v>93.029999999998793</c:v>
                </c:pt>
                <c:pt idx="246">
                  <c:v>92.989999999998801</c:v>
                </c:pt>
                <c:pt idx="247">
                  <c:v>92.949999999998795</c:v>
                </c:pt>
                <c:pt idx="248">
                  <c:v>92.909999999998803</c:v>
                </c:pt>
                <c:pt idx="249">
                  <c:v>92.869999999998797</c:v>
                </c:pt>
                <c:pt idx="250">
                  <c:v>92.829999999998705</c:v>
                </c:pt>
                <c:pt idx="251">
                  <c:v>92.789999999998699</c:v>
                </c:pt>
                <c:pt idx="252">
                  <c:v>92.749999999998707</c:v>
                </c:pt>
                <c:pt idx="253">
                  <c:v>92.709999999998701</c:v>
                </c:pt>
                <c:pt idx="254">
                  <c:v>92.669999999998694</c:v>
                </c:pt>
                <c:pt idx="255">
                  <c:v>92.629999999998702</c:v>
                </c:pt>
                <c:pt idx="256">
                  <c:v>92.589999999998696</c:v>
                </c:pt>
                <c:pt idx="257">
                  <c:v>92.549999999998704</c:v>
                </c:pt>
                <c:pt idx="258">
                  <c:v>92.509999999998698</c:v>
                </c:pt>
                <c:pt idx="259">
                  <c:v>92.469999999998706</c:v>
                </c:pt>
                <c:pt idx="260">
                  <c:v>92.429999999998699</c:v>
                </c:pt>
                <c:pt idx="261">
                  <c:v>92.389999999998693</c:v>
                </c:pt>
                <c:pt idx="262">
                  <c:v>92.349999999998701</c:v>
                </c:pt>
                <c:pt idx="263">
                  <c:v>92.309999999998695</c:v>
                </c:pt>
                <c:pt idx="264">
                  <c:v>92.269999999998703</c:v>
                </c:pt>
                <c:pt idx="265">
                  <c:v>92.229999999998697</c:v>
                </c:pt>
                <c:pt idx="266">
                  <c:v>92.189999999998605</c:v>
                </c:pt>
                <c:pt idx="267">
                  <c:v>92.149999999998599</c:v>
                </c:pt>
                <c:pt idx="268">
                  <c:v>92.109999999998607</c:v>
                </c:pt>
                <c:pt idx="269">
                  <c:v>92.069999999998601</c:v>
                </c:pt>
                <c:pt idx="270">
                  <c:v>92.029999999998594</c:v>
                </c:pt>
                <c:pt idx="271">
                  <c:v>91.989999999998602</c:v>
                </c:pt>
                <c:pt idx="272">
                  <c:v>91.949999999998596</c:v>
                </c:pt>
                <c:pt idx="273">
                  <c:v>91.909999999998604</c:v>
                </c:pt>
                <c:pt idx="274">
                  <c:v>91.869999999998598</c:v>
                </c:pt>
                <c:pt idx="275">
                  <c:v>91.829999999998606</c:v>
                </c:pt>
                <c:pt idx="276">
                  <c:v>91.789999999998599</c:v>
                </c:pt>
                <c:pt idx="277">
                  <c:v>91.749999999998593</c:v>
                </c:pt>
                <c:pt idx="278">
                  <c:v>91.709999999998601</c:v>
                </c:pt>
                <c:pt idx="279">
                  <c:v>91.669999999998595</c:v>
                </c:pt>
                <c:pt idx="280">
                  <c:v>91.629999999998603</c:v>
                </c:pt>
                <c:pt idx="281">
                  <c:v>91.589999999998597</c:v>
                </c:pt>
                <c:pt idx="282">
                  <c:v>91.549999999998505</c:v>
                </c:pt>
                <c:pt idx="283">
                  <c:v>91.509999999998499</c:v>
                </c:pt>
                <c:pt idx="284">
                  <c:v>91.469999999998507</c:v>
                </c:pt>
                <c:pt idx="285">
                  <c:v>91.4299999999985</c:v>
                </c:pt>
                <c:pt idx="286">
                  <c:v>91.389999999998494</c:v>
                </c:pt>
                <c:pt idx="287">
                  <c:v>91.349999999998502</c:v>
                </c:pt>
                <c:pt idx="288">
                  <c:v>91.309999999998496</c:v>
                </c:pt>
                <c:pt idx="289">
                  <c:v>91.269999999998504</c:v>
                </c:pt>
                <c:pt idx="290">
                  <c:v>91.229999999998498</c:v>
                </c:pt>
                <c:pt idx="291">
                  <c:v>91.189999999998506</c:v>
                </c:pt>
                <c:pt idx="292">
                  <c:v>91.149999999998499</c:v>
                </c:pt>
                <c:pt idx="293">
                  <c:v>91.109999999998493</c:v>
                </c:pt>
                <c:pt idx="294">
                  <c:v>91.069999999998501</c:v>
                </c:pt>
                <c:pt idx="295">
                  <c:v>91.029999999998495</c:v>
                </c:pt>
                <c:pt idx="296">
                  <c:v>90.989999999998503</c:v>
                </c:pt>
                <c:pt idx="297">
                  <c:v>90.949999999998496</c:v>
                </c:pt>
                <c:pt idx="298">
                  <c:v>90.909999999998405</c:v>
                </c:pt>
                <c:pt idx="299">
                  <c:v>90.869999999998399</c:v>
                </c:pt>
                <c:pt idx="300">
                  <c:v>90.829999999998407</c:v>
                </c:pt>
                <c:pt idx="301">
                  <c:v>90.7899999999984</c:v>
                </c:pt>
                <c:pt idx="302">
                  <c:v>90.749999999998394</c:v>
                </c:pt>
                <c:pt idx="303">
                  <c:v>90.709999999998402</c:v>
                </c:pt>
                <c:pt idx="304">
                  <c:v>90.669999999998396</c:v>
                </c:pt>
                <c:pt idx="305">
                  <c:v>90.629999999998404</c:v>
                </c:pt>
                <c:pt idx="306">
                  <c:v>90.589999999998398</c:v>
                </c:pt>
                <c:pt idx="307">
                  <c:v>90.549999999998406</c:v>
                </c:pt>
                <c:pt idx="308">
                  <c:v>90.509999999998399</c:v>
                </c:pt>
                <c:pt idx="309">
                  <c:v>90.469999999998393</c:v>
                </c:pt>
                <c:pt idx="310">
                  <c:v>90.429999999998401</c:v>
                </c:pt>
                <c:pt idx="311">
                  <c:v>90.389999999998395</c:v>
                </c:pt>
                <c:pt idx="312">
                  <c:v>90.349999999998403</c:v>
                </c:pt>
                <c:pt idx="313">
                  <c:v>90.309999999998297</c:v>
                </c:pt>
                <c:pt idx="314">
                  <c:v>90.269999999998305</c:v>
                </c:pt>
                <c:pt idx="315">
                  <c:v>90.229999999998299</c:v>
                </c:pt>
                <c:pt idx="316">
                  <c:v>90.189999999998307</c:v>
                </c:pt>
                <c:pt idx="317">
                  <c:v>90.1499999999983</c:v>
                </c:pt>
                <c:pt idx="318">
                  <c:v>90.109999999998294</c:v>
                </c:pt>
                <c:pt idx="319">
                  <c:v>90.069999999998302</c:v>
                </c:pt>
                <c:pt idx="320">
                  <c:v>90.029999999998296</c:v>
                </c:pt>
                <c:pt idx="321">
                  <c:v>89.989999999998304</c:v>
                </c:pt>
                <c:pt idx="322">
                  <c:v>89.949999999998298</c:v>
                </c:pt>
                <c:pt idx="323">
                  <c:v>89.909999999998305</c:v>
                </c:pt>
                <c:pt idx="324">
                  <c:v>89.869999999998299</c:v>
                </c:pt>
                <c:pt idx="325">
                  <c:v>89.829999999998293</c:v>
                </c:pt>
                <c:pt idx="326">
                  <c:v>89.789999999998301</c:v>
                </c:pt>
                <c:pt idx="327">
                  <c:v>89.749999999998295</c:v>
                </c:pt>
                <c:pt idx="328">
                  <c:v>89.709999999998303</c:v>
                </c:pt>
                <c:pt idx="329">
                  <c:v>89.669999999998197</c:v>
                </c:pt>
                <c:pt idx="330">
                  <c:v>89.629999999998205</c:v>
                </c:pt>
                <c:pt idx="331">
                  <c:v>89.589999999998199</c:v>
                </c:pt>
                <c:pt idx="332">
                  <c:v>89.549999999998207</c:v>
                </c:pt>
                <c:pt idx="333">
                  <c:v>89.5099999999982</c:v>
                </c:pt>
                <c:pt idx="334">
                  <c:v>89.469999999998194</c:v>
                </c:pt>
                <c:pt idx="335">
                  <c:v>89.429999999998202</c:v>
                </c:pt>
                <c:pt idx="336">
                  <c:v>89.389999999998196</c:v>
                </c:pt>
                <c:pt idx="337">
                  <c:v>89.349999999998204</c:v>
                </c:pt>
                <c:pt idx="338">
                  <c:v>89.309999999998197</c:v>
                </c:pt>
                <c:pt idx="339">
                  <c:v>89.269999999998205</c:v>
                </c:pt>
                <c:pt idx="340">
                  <c:v>89.229999999998199</c:v>
                </c:pt>
                <c:pt idx="341">
                  <c:v>89.189999999998193</c:v>
                </c:pt>
                <c:pt idx="342">
                  <c:v>89.149999999998201</c:v>
                </c:pt>
                <c:pt idx="343">
                  <c:v>89.109999999998195</c:v>
                </c:pt>
                <c:pt idx="344">
                  <c:v>89.069999999998203</c:v>
                </c:pt>
                <c:pt idx="345">
                  <c:v>89.029999999998097</c:v>
                </c:pt>
                <c:pt idx="346">
                  <c:v>88.989999999998105</c:v>
                </c:pt>
                <c:pt idx="347">
                  <c:v>88.949999999998099</c:v>
                </c:pt>
                <c:pt idx="348">
                  <c:v>88.909999999998107</c:v>
                </c:pt>
                <c:pt idx="349">
                  <c:v>88.8699999999981</c:v>
                </c:pt>
                <c:pt idx="350">
                  <c:v>88.829999999998094</c:v>
                </c:pt>
                <c:pt idx="351">
                  <c:v>88.789999999998102</c:v>
                </c:pt>
                <c:pt idx="352">
                  <c:v>88.749999999998096</c:v>
                </c:pt>
                <c:pt idx="353">
                  <c:v>88.709999999998104</c:v>
                </c:pt>
                <c:pt idx="354">
                  <c:v>88.669999999998097</c:v>
                </c:pt>
                <c:pt idx="355">
                  <c:v>88.629999999998105</c:v>
                </c:pt>
                <c:pt idx="356">
                  <c:v>88.589999999998099</c:v>
                </c:pt>
                <c:pt idx="357">
                  <c:v>88.549999999998093</c:v>
                </c:pt>
                <c:pt idx="358">
                  <c:v>88.509999999998101</c:v>
                </c:pt>
                <c:pt idx="359">
                  <c:v>88.469999999998095</c:v>
                </c:pt>
                <c:pt idx="360">
                  <c:v>88.429999999998103</c:v>
                </c:pt>
                <c:pt idx="361">
                  <c:v>88.389999999997997</c:v>
                </c:pt>
                <c:pt idx="362">
                  <c:v>88.349999999998005</c:v>
                </c:pt>
                <c:pt idx="363">
                  <c:v>88.309999999997999</c:v>
                </c:pt>
                <c:pt idx="364">
                  <c:v>88.269999999998007</c:v>
                </c:pt>
                <c:pt idx="365">
                  <c:v>88.229999999998</c:v>
                </c:pt>
                <c:pt idx="366">
                  <c:v>88.189999999997994</c:v>
                </c:pt>
                <c:pt idx="367">
                  <c:v>88.149999999998002</c:v>
                </c:pt>
                <c:pt idx="368">
                  <c:v>88.109999999997996</c:v>
                </c:pt>
                <c:pt idx="369">
                  <c:v>88.069999999998004</c:v>
                </c:pt>
                <c:pt idx="370">
                  <c:v>88.029999999997997</c:v>
                </c:pt>
                <c:pt idx="371">
                  <c:v>87.989999999998005</c:v>
                </c:pt>
                <c:pt idx="372">
                  <c:v>87.949999999997999</c:v>
                </c:pt>
                <c:pt idx="373">
                  <c:v>87.909999999998007</c:v>
                </c:pt>
                <c:pt idx="374">
                  <c:v>87.869999999998001</c:v>
                </c:pt>
                <c:pt idx="375">
                  <c:v>87.829999999997995</c:v>
                </c:pt>
                <c:pt idx="376">
                  <c:v>87.789999999998003</c:v>
                </c:pt>
                <c:pt idx="377">
                  <c:v>87.749999999997897</c:v>
                </c:pt>
                <c:pt idx="378">
                  <c:v>87.709999999997905</c:v>
                </c:pt>
                <c:pt idx="379">
                  <c:v>87.669999999997898</c:v>
                </c:pt>
                <c:pt idx="380">
                  <c:v>87.629999999997906</c:v>
                </c:pt>
                <c:pt idx="381">
                  <c:v>87.5899999999979</c:v>
                </c:pt>
                <c:pt idx="382">
                  <c:v>87.549999999997894</c:v>
                </c:pt>
                <c:pt idx="383">
                  <c:v>87.509999999997902</c:v>
                </c:pt>
                <c:pt idx="384">
                  <c:v>87.469999999997896</c:v>
                </c:pt>
                <c:pt idx="385">
                  <c:v>87.429999999997904</c:v>
                </c:pt>
                <c:pt idx="386">
                  <c:v>87.389999999997897</c:v>
                </c:pt>
                <c:pt idx="387">
                  <c:v>87.349999999997905</c:v>
                </c:pt>
                <c:pt idx="388">
                  <c:v>87.309999999997899</c:v>
                </c:pt>
                <c:pt idx="389">
                  <c:v>87.269999999997907</c:v>
                </c:pt>
                <c:pt idx="390">
                  <c:v>87.229999999997901</c:v>
                </c:pt>
                <c:pt idx="391">
                  <c:v>87.189999999997895</c:v>
                </c:pt>
                <c:pt idx="392">
                  <c:v>87.149999999997902</c:v>
                </c:pt>
                <c:pt idx="393">
                  <c:v>87.109999999997797</c:v>
                </c:pt>
                <c:pt idx="394">
                  <c:v>87.069999999997805</c:v>
                </c:pt>
                <c:pt idx="395">
                  <c:v>87.029999999997798</c:v>
                </c:pt>
                <c:pt idx="396">
                  <c:v>86.989999999997806</c:v>
                </c:pt>
                <c:pt idx="397">
                  <c:v>86.9499999999978</c:v>
                </c:pt>
                <c:pt idx="398">
                  <c:v>86.909999999997794</c:v>
                </c:pt>
                <c:pt idx="399">
                  <c:v>86.869999999997802</c:v>
                </c:pt>
                <c:pt idx="400">
                  <c:v>86.829999999997796</c:v>
                </c:pt>
                <c:pt idx="401">
                  <c:v>86.789999999997804</c:v>
                </c:pt>
                <c:pt idx="402">
                  <c:v>86.749999999997797</c:v>
                </c:pt>
                <c:pt idx="403">
                  <c:v>86.709999999997805</c:v>
                </c:pt>
                <c:pt idx="404">
                  <c:v>86.669999999997799</c:v>
                </c:pt>
                <c:pt idx="405">
                  <c:v>86.629999999997807</c:v>
                </c:pt>
                <c:pt idx="406">
                  <c:v>86.589999999997801</c:v>
                </c:pt>
                <c:pt idx="407">
                  <c:v>86.549999999997794</c:v>
                </c:pt>
                <c:pt idx="408">
                  <c:v>86.509999999997802</c:v>
                </c:pt>
                <c:pt idx="409">
                  <c:v>86.469999999997697</c:v>
                </c:pt>
                <c:pt idx="410">
                  <c:v>86.429999999997705</c:v>
                </c:pt>
                <c:pt idx="411">
                  <c:v>86.389999999997698</c:v>
                </c:pt>
                <c:pt idx="412">
                  <c:v>86.349999999997706</c:v>
                </c:pt>
                <c:pt idx="413">
                  <c:v>86.3099999999977</c:v>
                </c:pt>
                <c:pt idx="414">
                  <c:v>86.269999999997694</c:v>
                </c:pt>
                <c:pt idx="415">
                  <c:v>86.229999999997702</c:v>
                </c:pt>
                <c:pt idx="416">
                  <c:v>86.189999999997696</c:v>
                </c:pt>
                <c:pt idx="417">
                  <c:v>86.149999999997704</c:v>
                </c:pt>
                <c:pt idx="418">
                  <c:v>86.109999999997697</c:v>
                </c:pt>
                <c:pt idx="419">
                  <c:v>86.069999999997705</c:v>
                </c:pt>
                <c:pt idx="420">
                  <c:v>86.029999999997699</c:v>
                </c:pt>
                <c:pt idx="421">
                  <c:v>85.989999999997707</c:v>
                </c:pt>
                <c:pt idx="422">
                  <c:v>85.949999999997701</c:v>
                </c:pt>
                <c:pt idx="423">
                  <c:v>85.909999999997694</c:v>
                </c:pt>
                <c:pt idx="424">
                  <c:v>85.869999999997702</c:v>
                </c:pt>
                <c:pt idx="425">
                  <c:v>85.829999999997597</c:v>
                </c:pt>
                <c:pt idx="426">
                  <c:v>85.789999999997605</c:v>
                </c:pt>
                <c:pt idx="427">
                  <c:v>85.749999999997598</c:v>
                </c:pt>
                <c:pt idx="428">
                  <c:v>85.709999999997606</c:v>
                </c:pt>
                <c:pt idx="429">
                  <c:v>85.6699999999976</c:v>
                </c:pt>
                <c:pt idx="430">
                  <c:v>85.629999999997594</c:v>
                </c:pt>
                <c:pt idx="431">
                  <c:v>85.589999999997602</c:v>
                </c:pt>
                <c:pt idx="432">
                  <c:v>85.549999999997596</c:v>
                </c:pt>
                <c:pt idx="433">
                  <c:v>85.509999999997603</c:v>
                </c:pt>
                <c:pt idx="434">
                  <c:v>85.469999999997597</c:v>
                </c:pt>
                <c:pt idx="435">
                  <c:v>85.429999999997605</c:v>
                </c:pt>
                <c:pt idx="436">
                  <c:v>85.389999999997599</c:v>
                </c:pt>
                <c:pt idx="437">
                  <c:v>85.349999999997607</c:v>
                </c:pt>
                <c:pt idx="438">
                  <c:v>85.309999999997601</c:v>
                </c:pt>
                <c:pt idx="439">
                  <c:v>85.269999999997594</c:v>
                </c:pt>
                <c:pt idx="440">
                  <c:v>85.229999999997602</c:v>
                </c:pt>
                <c:pt idx="441">
                  <c:v>85.189999999997497</c:v>
                </c:pt>
                <c:pt idx="442">
                  <c:v>85.149999999997505</c:v>
                </c:pt>
                <c:pt idx="443">
                  <c:v>85.109999999997498</c:v>
                </c:pt>
                <c:pt idx="444">
                  <c:v>85.069999999997506</c:v>
                </c:pt>
                <c:pt idx="445">
                  <c:v>85.0299999999975</c:v>
                </c:pt>
                <c:pt idx="446">
                  <c:v>84.989999999997494</c:v>
                </c:pt>
                <c:pt idx="447">
                  <c:v>84.949999999997502</c:v>
                </c:pt>
                <c:pt idx="448">
                  <c:v>84.909999999997495</c:v>
                </c:pt>
                <c:pt idx="449">
                  <c:v>84.869999999997503</c:v>
                </c:pt>
                <c:pt idx="450">
                  <c:v>84.829999999997497</c:v>
                </c:pt>
                <c:pt idx="451">
                  <c:v>84.789999999997505</c:v>
                </c:pt>
                <c:pt idx="452">
                  <c:v>84.749999999997499</c:v>
                </c:pt>
                <c:pt idx="453">
                  <c:v>84.709999999997507</c:v>
                </c:pt>
                <c:pt idx="454">
                  <c:v>84.669999999997501</c:v>
                </c:pt>
                <c:pt idx="455">
                  <c:v>84.629999999997494</c:v>
                </c:pt>
                <c:pt idx="456">
                  <c:v>84.589999999997502</c:v>
                </c:pt>
                <c:pt idx="457">
                  <c:v>84.549999999997397</c:v>
                </c:pt>
                <c:pt idx="458">
                  <c:v>84.509999999997405</c:v>
                </c:pt>
                <c:pt idx="459">
                  <c:v>84.469999999997398</c:v>
                </c:pt>
                <c:pt idx="460">
                  <c:v>84.429999999997406</c:v>
                </c:pt>
                <c:pt idx="461">
                  <c:v>84.3899999999974</c:v>
                </c:pt>
                <c:pt idx="462">
                  <c:v>84.349999999997394</c:v>
                </c:pt>
                <c:pt idx="463">
                  <c:v>84.309999999997402</c:v>
                </c:pt>
                <c:pt idx="464">
                  <c:v>84.269999999997395</c:v>
                </c:pt>
                <c:pt idx="465">
                  <c:v>84.229999999997403</c:v>
                </c:pt>
                <c:pt idx="466">
                  <c:v>84.189999999997397</c:v>
                </c:pt>
                <c:pt idx="467">
                  <c:v>84.149999999997405</c:v>
                </c:pt>
                <c:pt idx="468">
                  <c:v>84.109999999997399</c:v>
                </c:pt>
                <c:pt idx="469">
                  <c:v>84.069999999997407</c:v>
                </c:pt>
                <c:pt idx="470">
                  <c:v>84.029999999997401</c:v>
                </c:pt>
                <c:pt idx="471">
                  <c:v>83.989999999997394</c:v>
                </c:pt>
                <c:pt idx="472">
                  <c:v>83.949999999997402</c:v>
                </c:pt>
                <c:pt idx="473">
                  <c:v>83.909999999997297</c:v>
                </c:pt>
                <c:pt idx="474">
                  <c:v>83.869999999997304</c:v>
                </c:pt>
                <c:pt idx="475">
                  <c:v>83.829999999997298</c:v>
                </c:pt>
                <c:pt idx="476">
                  <c:v>83.789999999997306</c:v>
                </c:pt>
                <c:pt idx="477">
                  <c:v>83.7499999999973</c:v>
                </c:pt>
                <c:pt idx="478">
                  <c:v>83.709999999997294</c:v>
                </c:pt>
                <c:pt idx="479">
                  <c:v>83.669999999997302</c:v>
                </c:pt>
                <c:pt idx="480">
                  <c:v>83.629999999997295</c:v>
                </c:pt>
                <c:pt idx="481">
                  <c:v>83.589999999997303</c:v>
                </c:pt>
                <c:pt idx="482">
                  <c:v>83.549999999997297</c:v>
                </c:pt>
                <c:pt idx="483">
                  <c:v>83.509999999997305</c:v>
                </c:pt>
                <c:pt idx="484">
                  <c:v>83.469999999997299</c:v>
                </c:pt>
                <c:pt idx="485">
                  <c:v>83.429999999997307</c:v>
                </c:pt>
                <c:pt idx="486">
                  <c:v>83.389999999997301</c:v>
                </c:pt>
                <c:pt idx="487">
                  <c:v>83.349999999997294</c:v>
                </c:pt>
                <c:pt idx="488">
                  <c:v>83.309999999997302</c:v>
                </c:pt>
                <c:pt idx="489">
                  <c:v>83.269999999997196</c:v>
                </c:pt>
                <c:pt idx="490">
                  <c:v>83.229999999997204</c:v>
                </c:pt>
                <c:pt idx="491">
                  <c:v>83.189999999997198</c:v>
                </c:pt>
                <c:pt idx="492">
                  <c:v>83.149999999997206</c:v>
                </c:pt>
                <c:pt idx="493">
                  <c:v>83.1099999999972</c:v>
                </c:pt>
                <c:pt idx="494">
                  <c:v>83.069999999997194</c:v>
                </c:pt>
                <c:pt idx="495">
                  <c:v>83.029999999997202</c:v>
                </c:pt>
                <c:pt idx="496">
                  <c:v>82.989999999997195</c:v>
                </c:pt>
                <c:pt idx="497">
                  <c:v>82.949999999997203</c:v>
                </c:pt>
                <c:pt idx="498">
                  <c:v>82.909999999997197</c:v>
                </c:pt>
                <c:pt idx="499">
                  <c:v>82.869999999997205</c:v>
                </c:pt>
                <c:pt idx="500">
                  <c:v>82.829999999997199</c:v>
                </c:pt>
                <c:pt idx="501">
                  <c:v>82.789999999997207</c:v>
                </c:pt>
                <c:pt idx="502">
                  <c:v>82.7499999999972</c:v>
                </c:pt>
                <c:pt idx="503">
                  <c:v>82.709999999997194</c:v>
                </c:pt>
                <c:pt idx="504">
                  <c:v>82.669999999997202</c:v>
                </c:pt>
                <c:pt idx="505">
                  <c:v>82.629999999997096</c:v>
                </c:pt>
                <c:pt idx="506">
                  <c:v>82.589999999997104</c:v>
                </c:pt>
                <c:pt idx="507">
                  <c:v>82.549999999997098</c:v>
                </c:pt>
                <c:pt idx="508">
                  <c:v>82.509999999997106</c:v>
                </c:pt>
                <c:pt idx="509">
                  <c:v>82.4699999999971</c:v>
                </c:pt>
                <c:pt idx="510">
                  <c:v>82.429999999997094</c:v>
                </c:pt>
                <c:pt idx="511">
                  <c:v>82.389999999997102</c:v>
                </c:pt>
                <c:pt idx="512">
                  <c:v>82.349999999997095</c:v>
                </c:pt>
                <c:pt idx="513">
                  <c:v>82.309999999997103</c:v>
                </c:pt>
                <c:pt idx="514">
                  <c:v>82.269999999997097</c:v>
                </c:pt>
                <c:pt idx="515">
                  <c:v>82.229999999997105</c:v>
                </c:pt>
                <c:pt idx="516">
                  <c:v>82.189999999997099</c:v>
                </c:pt>
                <c:pt idx="517">
                  <c:v>82.149999999997107</c:v>
                </c:pt>
                <c:pt idx="518">
                  <c:v>82.1099999999971</c:v>
                </c:pt>
                <c:pt idx="519">
                  <c:v>82.069999999997094</c:v>
                </c:pt>
                <c:pt idx="520">
                  <c:v>82.029999999997102</c:v>
                </c:pt>
                <c:pt idx="521">
                  <c:v>81.989999999996996</c:v>
                </c:pt>
                <c:pt idx="522">
                  <c:v>81.949999999997004</c:v>
                </c:pt>
                <c:pt idx="523">
                  <c:v>81.909999999996998</c:v>
                </c:pt>
                <c:pt idx="524">
                  <c:v>81.869999999997006</c:v>
                </c:pt>
                <c:pt idx="525">
                  <c:v>81.829999999997</c:v>
                </c:pt>
                <c:pt idx="526">
                  <c:v>81.789999999996994</c:v>
                </c:pt>
                <c:pt idx="527">
                  <c:v>81.749999999997002</c:v>
                </c:pt>
                <c:pt idx="528">
                  <c:v>81.709999999996995</c:v>
                </c:pt>
                <c:pt idx="529">
                  <c:v>81.669999999997003</c:v>
                </c:pt>
                <c:pt idx="530">
                  <c:v>81.629999999996997</c:v>
                </c:pt>
                <c:pt idx="531">
                  <c:v>81.589999999997005</c:v>
                </c:pt>
                <c:pt idx="532">
                  <c:v>81.549999999996999</c:v>
                </c:pt>
                <c:pt idx="533">
                  <c:v>81.509999999997007</c:v>
                </c:pt>
                <c:pt idx="534">
                  <c:v>81.469999999997</c:v>
                </c:pt>
                <c:pt idx="535">
                  <c:v>81.429999999996994</c:v>
                </c:pt>
                <c:pt idx="536">
                  <c:v>81.389999999997002</c:v>
                </c:pt>
                <c:pt idx="537">
                  <c:v>81.349999999996896</c:v>
                </c:pt>
                <c:pt idx="538">
                  <c:v>81.309999999996904</c:v>
                </c:pt>
                <c:pt idx="539">
                  <c:v>81.269999999996898</c:v>
                </c:pt>
                <c:pt idx="540">
                  <c:v>81.229999999996906</c:v>
                </c:pt>
                <c:pt idx="541">
                  <c:v>81.1899999999969</c:v>
                </c:pt>
                <c:pt idx="542">
                  <c:v>81.149999999996894</c:v>
                </c:pt>
                <c:pt idx="543">
                  <c:v>81.109999999996901</c:v>
                </c:pt>
                <c:pt idx="544">
                  <c:v>81.069999999996895</c:v>
                </c:pt>
                <c:pt idx="545">
                  <c:v>81.029999999996903</c:v>
                </c:pt>
                <c:pt idx="546">
                  <c:v>80.989999999996897</c:v>
                </c:pt>
                <c:pt idx="547">
                  <c:v>80.949999999996905</c:v>
                </c:pt>
                <c:pt idx="548">
                  <c:v>80.909999999996899</c:v>
                </c:pt>
                <c:pt idx="549">
                  <c:v>80.869999999996907</c:v>
                </c:pt>
                <c:pt idx="550">
                  <c:v>80.8299999999969</c:v>
                </c:pt>
                <c:pt idx="551">
                  <c:v>80.789999999996894</c:v>
                </c:pt>
                <c:pt idx="552">
                  <c:v>80.749999999996902</c:v>
                </c:pt>
                <c:pt idx="553">
                  <c:v>80.709999999996796</c:v>
                </c:pt>
                <c:pt idx="554">
                  <c:v>80.669999999996804</c:v>
                </c:pt>
                <c:pt idx="555">
                  <c:v>80.629999999996798</c:v>
                </c:pt>
                <c:pt idx="556">
                  <c:v>80.589999999996806</c:v>
                </c:pt>
                <c:pt idx="557">
                  <c:v>80.5499999999968</c:v>
                </c:pt>
                <c:pt idx="558">
                  <c:v>80.509999999996793</c:v>
                </c:pt>
                <c:pt idx="559">
                  <c:v>80.469999999996801</c:v>
                </c:pt>
                <c:pt idx="560">
                  <c:v>80.429999999996795</c:v>
                </c:pt>
                <c:pt idx="561">
                  <c:v>80.389999999996803</c:v>
                </c:pt>
                <c:pt idx="562">
                  <c:v>80.349999999996797</c:v>
                </c:pt>
                <c:pt idx="563">
                  <c:v>80.309999999996805</c:v>
                </c:pt>
                <c:pt idx="564">
                  <c:v>80.269999999996799</c:v>
                </c:pt>
                <c:pt idx="565">
                  <c:v>80.229999999996807</c:v>
                </c:pt>
                <c:pt idx="566">
                  <c:v>80.1899999999968</c:v>
                </c:pt>
                <c:pt idx="567">
                  <c:v>80.149999999996794</c:v>
                </c:pt>
                <c:pt idx="568">
                  <c:v>80.109999999996802</c:v>
                </c:pt>
                <c:pt idx="569">
                  <c:v>80.069999999996696</c:v>
                </c:pt>
                <c:pt idx="570">
                  <c:v>80.029999999996704</c:v>
                </c:pt>
                <c:pt idx="571">
                  <c:v>79.989999999996698</c:v>
                </c:pt>
                <c:pt idx="572">
                  <c:v>79.949999999996706</c:v>
                </c:pt>
                <c:pt idx="573">
                  <c:v>79.9099999999967</c:v>
                </c:pt>
                <c:pt idx="574">
                  <c:v>79.869999999996693</c:v>
                </c:pt>
                <c:pt idx="575">
                  <c:v>79.829999999996701</c:v>
                </c:pt>
                <c:pt idx="576">
                  <c:v>79.789999999996695</c:v>
                </c:pt>
                <c:pt idx="577">
                  <c:v>79.749999999996703</c:v>
                </c:pt>
                <c:pt idx="578">
                  <c:v>79.709999999996697</c:v>
                </c:pt>
                <c:pt idx="579">
                  <c:v>79.669999999996705</c:v>
                </c:pt>
                <c:pt idx="580">
                  <c:v>79.629999999996699</c:v>
                </c:pt>
                <c:pt idx="581">
                  <c:v>79.589999999996706</c:v>
                </c:pt>
                <c:pt idx="582">
                  <c:v>79.5499999999967</c:v>
                </c:pt>
                <c:pt idx="583">
                  <c:v>79.509999999996694</c:v>
                </c:pt>
                <c:pt idx="584">
                  <c:v>79.469999999996702</c:v>
                </c:pt>
                <c:pt idx="585">
                  <c:v>79.429999999996596</c:v>
                </c:pt>
                <c:pt idx="586">
                  <c:v>79.389999999996604</c:v>
                </c:pt>
                <c:pt idx="587">
                  <c:v>79.349999999996598</c:v>
                </c:pt>
                <c:pt idx="588">
                  <c:v>79.309999999996606</c:v>
                </c:pt>
                <c:pt idx="589">
                  <c:v>79.2699999999966</c:v>
                </c:pt>
                <c:pt idx="590">
                  <c:v>79.229999999996593</c:v>
                </c:pt>
                <c:pt idx="591">
                  <c:v>79.189999999996601</c:v>
                </c:pt>
                <c:pt idx="592">
                  <c:v>79.149999999996595</c:v>
                </c:pt>
                <c:pt idx="593">
                  <c:v>79.109999999996603</c:v>
                </c:pt>
                <c:pt idx="594">
                  <c:v>79.069999999996597</c:v>
                </c:pt>
                <c:pt idx="595">
                  <c:v>79.029999999996605</c:v>
                </c:pt>
                <c:pt idx="596">
                  <c:v>78.989999999996598</c:v>
                </c:pt>
                <c:pt idx="597">
                  <c:v>78.949999999996606</c:v>
                </c:pt>
                <c:pt idx="598">
                  <c:v>78.9099999999966</c:v>
                </c:pt>
                <c:pt idx="599">
                  <c:v>78.869999999996594</c:v>
                </c:pt>
                <c:pt idx="600">
                  <c:v>78.829999999996602</c:v>
                </c:pt>
                <c:pt idx="601">
                  <c:v>78.789999999996496</c:v>
                </c:pt>
                <c:pt idx="602">
                  <c:v>78.749999999996504</c:v>
                </c:pt>
                <c:pt idx="603">
                  <c:v>78.709999999996498</c:v>
                </c:pt>
                <c:pt idx="604">
                  <c:v>78.669999999996506</c:v>
                </c:pt>
                <c:pt idx="605">
                  <c:v>78.6299999999965</c:v>
                </c:pt>
                <c:pt idx="606">
                  <c:v>78.589999999996493</c:v>
                </c:pt>
                <c:pt idx="607">
                  <c:v>78.549999999996501</c:v>
                </c:pt>
                <c:pt idx="608">
                  <c:v>78.509999999996495</c:v>
                </c:pt>
                <c:pt idx="609">
                  <c:v>78.469999999996503</c:v>
                </c:pt>
                <c:pt idx="610">
                  <c:v>78.429999999996497</c:v>
                </c:pt>
                <c:pt idx="611">
                  <c:v>78.389999999996505</c:v>
                </c:pt>
                <c:pt idx="612">
                  <c:v>78.349999999996498</c:v>
                </c:pt>
                <c:pt idx="613">
                  <c:v>78.309999999996506</c:v>
                </c:pt>
                <c:pt idx="614">
                  <c:v>78.2699999999965</c:v>
                </c:pt>
                <c:pt idx="615">
                  <c:v>78.229999999996494</c:v>
                </c:pt>
                <c:pt idx="616">
                  <c:v>78.189999999996502</c:v>
                </c:pt>
                <c:pt idx="617">
                  <c:v>78.149999999996396</c:v>
                </c:pt>
                <c:pt idx="618">
                  <c:v>78.109999999996404</c:v>
                </c:pt>
                <c:pt idx="619">
                  <c:v>78.069999999996398</c:v>
                </c:pt>
                <c:pt idx="620">
                  <c:v>78.029999999996406</c:v>
                </c:pt>
                <c:pt idx="621">
                  <c:v>77.9899999999964</c:v>
                </c:pt>
                <c:pt idx="622">
                  <c:v>77.949999999996393</c:v>
                </c:pt>
                <c:pt idx="623">
                  <c:v>77.909999999996401</c:v>
                </c:pt>
                <c:pt idx="624">
                  <c:v>77.869999999996395</c:v>
                </c:pt>
                <c:pt idx="625">
                  <c:v>77.829999999996403</c:v>
                </c:pt>
                <c:pt idx="626">
                  <c:v>77.789999999996397</c:v>
                </c:pt>
                <c:pt idx="627">
                  <c:v>77.749999999996405</c:v>
                </c:pt>
                <c:pt idx="628">
                  <c:v>77.709999999996398</c:v>
                </c:pt>
                <c:pt idx="629">
                  <c:v>77.669999999996406</c:v>
                </c:pt>
                <c:pt idx="630">
                  <c:v>77.6299999999964</c:v>
                </c:pt>
                <c:pt idx="631">
                  <c:v>77.589999999996394</c:v>
                </c:pt>
                <c:pt idx="632">
                  <c:v>77.549999999996402</c:v>
                </c:pt>
                <c:pt idx="633">
                  <c:v>77.509999999996296</c:v>
                </c:pt>
                <c:pt idx="634">
                  <c:v>77.469999999996304</c:v>
                </c:pt>
                <c:pt idx="635">
                  <c:v>77.429999999996298</c:v>
                </c:pt>
                <c:pt idx="636">
                  <c:v>77.389999999996306</c:v>
                </c:pt>
                <c:pt idx="637">
                  <c:v>77.349999999996299</c:v>
                </c:pt>
                <c:pt idx="638">
                  <c:v>77.309999999996293</c:v>
                </c:pt>
                <c:pt idx="639">
                  <c:v>77.269999999996301</c:v>
                </c:pt>
                <c:pt idx="640">
                  <c:v>77.229999999996295</c:v>
                </c:pt>
                <c:pt idx="641">
                  <c:v>77.189999999996303</c:v>
                </c:pt>
                <c:pt idx="642">
                  <c:v>77.149999999996297</c:v>
                </c:pt>
                <c:pt idx="643">
                  <c:v>77.109999999996305</c:v>
                </c:pt>
                <c:pt idx="644">
                  <c:v>77.069999999996298</c:v>
                </c:pt>
                <c:pt idx="645">
                  <c:v>77.029999999996306</c:v>
                </c:pt>
                <c:pt idx="646">
                  <c:v>76.9899999999963</c:v>
                </c:pt>
                <c:pt idx="647">
                  <c:v>76.949999999996294</c:v>
                </c:pt>
                <c:pt idx="648">
                  <c:v>76.909999999996302</c:v>
                </c:pt>
                <c:pt idx="649">
                  <c:v>76.869999999996196</c:v>
                </c:pt>
                <c:pt idx="650">
                  <c:v>76.829999999996204</c:v>
                </c:pt>
                <c:pt idx="651">
                  <c:v>76.789999999996198</c:v>
                </c:pt>
                <c:pt idx="652">
                  <c:v>76.749999999996206</c:v>
                </c:pt>
                <c:pt idx="653">
                  <c:v>76.709999999996199</c:v>
                </c:pt>
                <c:pt idx="654">
                  <c:v>76.669999999996193</c:v>
                </c:pt>
                <c:pt idx="655">
                  <c:v>76.629999999996201</c:v>
                </c:pt>
                <c:pt idx="656">
                  <c:v>76.589999999996195</c:v>
                </c:pt>
                <c:pt idx="657">
                  <c:v>76.549999999996203</c:v>
                </c:pt>
                <c:pt idx="658">
                  <c:v>76.509999999996197</c:v>
                </c:pt>
                <c:pt idx="659">
                  <c:v>76.469999999996205</c:v>
                </c:pt>
                <c:pt idx="660">
                  <c:v>76.429999999996198</c:v>
                </c:pt>
                <c:pt idx="661">
                  <c:v>76.389999999996206</c:v>
                </c:pt>
                <c:pt idx="662">
                  <c:v>76.3499999999962</c:v>
                </c:pt>
                <c:pt idx="663">
                  <c:v>76.309999999996194</c:v>
                </c:pt>
                <c:pt idx="664">
                  <c:v>76.269999999996202</c:v>
                </c:pt>
                <c:pt idx="665">
                  <c:v>76.229999999996096</c:v>
                </c:pt>
                <c:pt idx="666">
                  <c:v>76.189999999996104</c:v>
                </c:pt>
                <c:pt idx="667">
                  <c:v>76.149999999996098</c:v>
                </c:pt>
                <c:pt idx="668">
                  <c:v>76.109999999996106</c:v>
                </c:pt>
                <c:pt idx="669">
                  <c:v>76.069999999996099</c:v>
                </c:pt>
                <c:pt idx="670">
                  <c:v>76.029999999996093</c:v>
                </c:pt>
                <c:pt idx="671">
                  <c:v>75.989999999996101</c:v>
                </c:pt>
                <c:pt idx="672">
                  <c:v>75.949999999996095</c:v>
                </c:pt>
                <c:pt idx="673">
                  <c:v>75.909999999996103</c:v>
                </c:pt>
                <c:pt idx="674">
                  <c:v>75.869999999996097</c:v>
                </c:pt>
                <c:pt idx="675">
                  <c:v>75.829999999996105</c:v>
                </c:pt>
                <c:pt idx="676">
                  <c:v>75.789999999996098</c:v>
                </c:pt>
                <c:pt idx="677">
                  <c:v>75.749999999996106</c:v>
                </c:pt>
                <c:pt idx="678">
                  <c:v>75.7099999999961</c:v>
                </c:pt>
                <c:pt idx="679">
                  <c:v>75.669999999996094</c:v>
                </c:pt>
                <c:pt idx="680">
                  <c:v>75.629999999996102</c:v>
                </c:pt>
                <c:pt idx="681">
                  <c:v>75.589999999995996</c:v>
                </c:pt>
                <c:pt idx="682">
                  <c:v>75.549999999996004</c:v>
                </c:pt>
                <c:pt idx="683">
                  <c:v>75.509999999995998</c:v>
                </c:pt>
                <c:pt idx="684">
                  <c:v>75.469999999996006</c:v>
                </c:pt>
                <c:pt idx="685">
                  <c:v>75.429999999995999</c:v>
                </c:pt>
                <c:pt idx="686">
                  <c:v>75.389999999995993</c:v>
                </c:pt>
                <c:pt idx="687">
                  <c:v>75.349999999996001</c:v>
                </c:pt>
                <c:pt idx="688">
                  <c:v>75.309999999995995</c:v>
                </c:pt>
                <c:pt idx="689">
                  <c:v>75.269999999996003</c:v>
                </c:pt>
                <c:pt idx="690">
                  <c:v>75.229999999995997</c:v>
                </c:pt>
                <c:pt idx="691">
                  <c:v>75.189999999996004</c:v>
                </c:pt>
                <c:pt idx="692">
                  <c:v>75.149999999995998</c:v>
                </c:pt>
                <c:pt idx="693">
                  <c:v>75.109999999996006</c:v>
                </c:pt>
                <c:pt idx="694">
                  <c:v>75.069999999996</c:v>
                </c:pt>
                <c:pt idx="695">
                  <c:v>75.029999999995994</c:v>
                </c:pt>
                <c:pt idx="696">
                  <c:v>74.989999999996002</c:v>
                </c:pt>
                <c:pt idx="697">
                  <c:v>74.949999999995896</c:v>
                </c:pt>
                <c:pt idx="698">
                  <c:v>74.909999999995904</c:v>
                </c:pt>
                <c:pt idx="699">
                  <c:v>74.869999999995898</c:v>
                </c:pt>
                <c:pt idx="700">
                  <c:v>74.829999999995906</c:v>
                </c:pt>
                <c:pt idx="701">
                  <c:v>74.789999999995899</c:v>
                </c:pt>
                <c:pt idx="702">
                  <c:v>74.749999999995893</c:v>
                </c:pt>
                <c:pt idx="703">
                  <c:v>74.709999999995901</c:v>
                </c:pt>
                <c:pt idx="704">
                  <c:v>74.669999999995895</c:v>
                </c:pt>
                <c:pt idx="705">
                  <c:v>74.629999999995903</c:v>
                </c:pt>
                <c:pt idx="706">
                  <c:v>74.589999999995896</c:v>
                </c:pt>
                <c:pt idx="707">
                  <c:v>74.549999999995904</c:v>
                </c:pt>
                <c:pt idx="708">
                  <c:v>74.509999999995898</c:v>
                </c:pt>
                <c:pt idx="709">
                  <c:v>74.469999999995906</c:v>
                </c:pt>
                <c:pt idx="710">
                  <c:v>74.4299999999959</c:v>
                </c:pt>
                <c:pt idx="711">
                  <c:v>74.389999999995894</c:v>
                </c:pt>
                <c:pt idx="712">
                  <c:v>74.349999999995902</c:v>
                </c:pt>
                <c:pt idx="713">
                  <c:v>74.309999999995796</c:v>
                </c:pt>
                <c:pt idx="714">
                  <c:v>74.269999999995804</c:v>
                </c:pt>
                <c:pt idx="715">
                  <c:v>74.229999999995798</c:v>
                </c:pt>
                <c:pt idx="716">
                  <c:v>74.189999999995806</c:v>
                </c:pt>
                <c:pt idx="717">
                  <c:v>74.149999999995799</c:v>
                </c:pt>
                <c:pt idx="718">
                  <c:v>74.109999999995793</c:v>
                </c:pt>
                <c:pt idx="719">
                  <c:v>74.069999999995801</c:v>
                </c:pt>
                <c:pt idx="720">
                  <c:v>74.029999999995795</c:v>
                </c:pt>
                <c:pt idx="721">
                  <c:v>73.989999999995803</c:v>
                </c:pt>
                <c:pt idx="722">
                  <c:v>73.949999999995796</c:v>
                </c:pt>
                <c:pt idx="723">
                  <c:v>73.909999999995804</c:v>
                </c:pt>
                <c:pt idx="724">
                  <c:v>73.869999999995798</c:v>
                </c:pt>
                <c:pt idx="725">
                  <c:v>73.829999999995806</c:v>
                </c:pt>
                <c:pt idx="726">
                  <c:v>73.7899999999958</c:v>
                </c:pt>
                <c:pt idx="727">
                  <c:v>73.749999999995794</c:v>
                </c:pt>
                <c:pt idx="728">
                  <c:v>73.709999999995802</c:v>
                </c:pt>
                <c:pt idx="729">
                  <c:v>73.669999999995696</c:v>
                </c:pt>
                <c:pt idx="730">
                  <c:v>73.629999999995704</c:v>
                </c:pt>
                <c:pt idx="731">
                  <c:v>73.589999999995698</c:v>
                </c:pt>
                <c:pt idx="732">
                  <c:v>73.549999999995705</c:v>
                </c:pt>
                <c:pt idx="733">
                  <c:v>73.509999999995699</c:v>
                </c:pt>
                <c:pt idx="734">
                  <c:v>73.469999999995693</c:v>
                </c:pt>
                <c:pt idx="735">
                  <c:v>73.429999999995701</c:v>
                </c:pt>
                <c:pt idx="736">
                  <c:v>73.389999999995695</c:v>
                </c:pt>
                <c:pt idx="737">
                  <c:v>73.349999999995703</c:v>
                </c:pt>
                <c:pt idx="738">
                  <c:v>73.309999999995696</c:v>
                </c:pt>
                <c:pt idx="739">
                  <c:v>73.269999999995704</c:v>
                </c:pt>
                <c:pt idx="740">
                  <c:v>73.229999999995698</c:v>
                </c:pt>
                <c:pt idx="741">
                  <c:v>73.189999999995706</c:v>
                </c:pt>
                <c:pt idx="742">
                  <c:v>73.1499999999957</c:v>
                </c:pt>
                <c:pt idx="743">
                  <c:v>73.109999999995694</c:v>
                </c:pt>
                <c:pt idx="744">
                  <c:v>73.069999999995702</c:v>
                </c:pt>
                <c:pt idx="745">
                  <c:v>73.029999999995596</c:v>
                </c:pt>
                <c:pt idx="746">
                  <c:v>72.989999999995604</c:v>
                </c:pt>
                <c:pt idx="747">
                  <c:v>72.949999999995597</c:v>
                </c:pt>
                <c:pt idx="748">
                  <c:v>72.909999999995605</c:v>
                </c:pt>
                <c:pt idx="749">
                  <c:v>72.869999999995599</c:v>
                </c:pt>
                <c:pt idx="750">
                  <c:v>72.829999999995593</c:v>
                </c:pt>
                <c:pt idx="751">
                  <c:v>72.789999999995601</c:v>
                </c:pt>
                <c:pt idx="752">
                  <c:v>72.749999999995595</c:v>
                </c:pt>
                <c:pt idx="753">
                  <c:v>72.709999999995603</c:v>
                </c:pt>
                <c:pt idx="754">
                  <c:v>72.669999999995596</c:v>
                </c:pt>
                <c:pt idx="755">
                  <c:v>72.629999999995604</c:v>
                </c:pt>
                <c:pt idx="756">
                  <c:v>72.589999999995598</c:v>
                </c:pt>
                <c:pt idx="757">
                  <c:v>72.549999999995606</c:v>
                </c:pt>
                <c:pt idx="758">
                  <c:v>72.5099999999956</c:v>
                </c:pt>
                <c:pt idx="759">
                  <c:v>72.469999999995593</c:v>
                </c:pt>
                <c:pt idx="760">
                  <c:v>72.429999999995601</c:v>
                </c:pt>
                <c:pt idx="761">
                  <c:v>72.389999999995496</c:v>
                </c:pt>
                <c:pt idx="762">
                  <c:v>72.349999999995504</c:v>
                </c:pt>
                <c:pt idx="763">
                  <c:v>72.309999999995497</c:v>
                </c:pt>
                <c:pt idx="764">
                  <c:v>72.269999999995505</c:v>
                </c:pt>
                <c:pt idx="765">
                  <c:v>72.229999999995499</c:v>
                </c:pt>
                <c:pt idx="766">
                  <c:v>72.189999999995507</c:v>
                </c:pt>
                <c:pt idx="767">
                  <c:v>72.149999999995501</c:v>
                </c:pt>
                <c:pt idx="768">
                  <c:v>72.109999999995495</c:v>
                </c:pt>
                <c:pt idx="769">
                  <c:v>72.069999999995503</c:v>
                </c:pt>
                <c:pt idx="770">
                  <c:v>72.029999999995496</c:v>
                </c:pt>
                <c:pt idx="771">
                  <c:v>71.989999999995504</c:v>
                </c:pt>
                <c:pt idx="772">
                  <c:v>71.949999999995498</c:v>
                </c:pt>
                <c:pt idx="773">
                  <c:v>71.909999999995506</c:v>
                </c:pt>
                <c:pt idx="774">
                  <c:v>71.8699999999955</c:v>
                </c:pt>
                <c:pt idx="775">
                  <c:v>71.829999999995493</c:v>
                </c:pt>
                <c:pt idx="776">
                  <c:v>71.789999999995501</c:v>
                </c:pt>
                <c:pt idx="777">
                  <c:v>71.749999999995396</c:v>
                </c:pt>
                <c:pt idx="778">
                  <c:v>71.709999999995404</c:v>
                </c:pt>
                <c:pt idx="779">
                  <c:v>71.669999999995397</c:v>
                </c:pt>
                <c:pt idx="780">
                  <c:v>71.629999999995405</c:v>
                </c:pt>
                <c:pt idx="781">
                  <c:v>71.589999999995399</c:v>
                </c:pt>
                <c:pt idx="782">
                  <c:v>71.549999999995407</c:v>
                </c:pt>
                <c:pt idx="783">
                  <c:v>71.509999999995401</c:v>
                </c:pt>
                <c:pt idx="784">
                  <c:v>71.469999999995395</c:v>
                </c:pt>
                <c:pt idx="785">
                  <c:v>71.429999999995403</c:v>
                </c:pt>
                <c:pt idx="786">
                  <c:v>71.389999999995396</c:v>
                </c:pt>
                <c:pt idx="787">
                  <c:v>71.349999999995404</c:v>
                </c:pt>
                <c:pt idx="788">
                  <c:v>71.309999999995398</c:v>
                </c:pt>
                <c:pt idx="789">
                  <c:v>71.269999999995406</c:v>
                </c:pt>
                <c:pt idx="790">
                  <c:v>71.2299999999954</c:v>
                </c:pt>
                <c:pt idx="791">
                  <c:v>71.189999999995393</c:v>
                </c:pt>
                <c:pt idx="792">
                  <c:v>71.149999999995401</c:v>
                </c:pt>
                <c:pt idx="793">
                  <c:v>71.109999999995296</c:v>
                </c:pt>
                <c:pt idx="794">
                  <c:v>71.069999999995304</c:v>
                </c:pt>
                <c:pt idx="795">
                  <c:v>71.029999999995297</c:v>
                </c:pt>
                <c:pt idx="796">
                  <c:v>70.989999999995305</c:v>
                </c:pt>
                <c:pt idx="797">
                  <c:v>70.949999999995299</c:v>
                </c:pt>
                <c:pt idx="798">
                  <c:v>70.909999999995307</c:v>
                </c:pt>
                <c:pt idx="799">
                  <c:v>70.869999999995301</c:v>
                </c:pt>
                <c:pt idx="800">
                  <c:v>70.829999999995295</c:v>
                </c:pt>
                <c:pt idx="801">
                  <c:v>70.789999999995302</c:v>
                </c:pt>
                <c:pt idx="802">
                  <c:v>70.749999999995296</c:v>
                </c:pt>
                <c:pt idx="803">
                  <c:v>70.709999999995304</c:v>
                </c:pt>
                <c:pt idx="804">
                  <c:v>70.669999999995298</c:v>
                </c:pt>
                <c:pt idx="805">
                  <c:v>70.629999999995306</c:v>
                </c:pt>
                <c:pt idx="806">
                  <c:v>70.5899999999953</c:v>
                </c:pt>
                <c:pt idx="807">
                  <c:v>70.549999999995293</c:v>
                </c:pt>
                <c:pt idx="808">
                  <c:v>70.509999999995301</c:v>
                </c:pt>
                <c:pt idx="809">
                  <c:v>70.469999999995196</c:v>
                </c:pt>
                <c:pt idx="810">
                  <c:v>70.429999999995204</c:v>
                </c:pt>
                <c:pt idx="811">
                  <c:v>70.389999999995197</c:v>
                </c:pt>
                <c:pt idx="812">
                  <c:v>70.349999999995205</c:v>
                </c:pt>
                <c:pt idx="813">
                  <c:v>70.309999999995199</c:v>
                </c:pt>
                <c:pt idx="814">
                  <c:v>70.269999999995207</c:v>
                </c:pt>
                <c:pt idx="815">
                  <c:v>70.229999999995201</c:v>
                </c:pt>
                <c:pt idx="816">
                  <c:v>70.189999999995194</c:v>
                </c:pt>
                <c:pt idx="817">
                  <c:v>70.149999999995202</c:v>
                </c:pt>
                <c:pt idx="818">
                  <c:v>70.109999999995196</c:v>
                </c:pt>
                <c:pt idx="819">
                  <c:v>70.069999999995204</c:v>
                </c:pt>
                <c:pt idx="820">
                  <c:v>70.029999999995198</c:v>
                </c:pt>
                <c:pt idx="821">
                  <c:v>69.989999999995206</c:v>
                </c:pt>
                <c:pt idx="822">
                  <c:v>69.9499999999952</c:v>
                </c:pt>
                <c:pt idx="823">
                  <c:v>69.909999999995193</c:v>
                </c:pt>
                <c:pt idx="824">
                  <c:v>69.869999999995201</c:v>
                </c:pt>
                <c:pt idx="825">
                  <c:v>69.829999999995096</c:v>
                </c:pt>
                <c:pt idx="826">
                  <c:v>69.789999999995104</c:v>
                </c:pt>
                <c:pt idx="827">
                  <c:v>69.749999999995097</c:v>
                </c:pt>
                <c:pt idx="828">
                  <c:v>69.709999999995105</c:v>
                </c:pt>
                <c:pt idx="829">
                  <c:v>69.669999999995099</c:v>
                </c:pt>
                <c:pt idx="830">
                  <c:v>69.629999999995107</c:v>
                </c:pt>
                <c:pt idx="831">
                  <c:v>69.589999999995101</c:v>
                </c:pt>
                <c:pt idx="832">
                  <c:v>69.549999999995094</c:v>
                </c:pt>
                <c:pt idx="833">
                  <c:v>69.509999999995102</c:v>
                </c:pt>
                <c:pt idx="834">
                  <c:v>69.469999999995096</c:v>
                </c:pt>
                <c:pt idx="835">
                  <c:v>69.429999999995104</c:v>
                </c:pt>
                <c:pt idx="836">
                  <c:v>69.389999999995098</c:v>
                </c:pt>
                <c:pt idx="837">
                  <c:v>69.349999999995106</c:v>
                </c:pt>
                <c:pt idx="838">
                  <c:v>69.3099999999951</c:v>
                </c:pt>
                <c:pt idx="839">
                  <c:v>69.269999999995093</c:v>
                </c:pt>
                <c:pt idx="840">
                  <c:v>69.229999999995101</c:v>
                </c:pt>
                <c:pt idx="841">
                  <c:v>69.189999999994996</c:v>
                </c:pt>
                <c:pt idx="842">
                  <c:v>69.149999999995003</c:v>
                </c:pt>
                <c:pt idx="843">
                  <c:v>69.109999999994997</c:v>
                </c:pt>
                <c:pt idx="844">
                  <c:v>69.069999999995005</c:v>
                </c:pt>
                <c:pt idx="845">
                  <c:v>69.029999999994999</c:v>
                </c:pt>
                <c:pt idx="846">
                  <c:v>68.989999999995007</c:v>
                </c:pt>
                <c:pt idx="847">
                  <c:v>68.949999999995001</c:v>
                </c:pt>
                <c:pt idx="848">
                  <c:v>68.909999999994994</c:v>
                </c:pt>
                <c:pt idx="849">
                  <c:v>68.869999999995002</c:v>
                </c:pt>
                <c:pt idx="850">
                  <c:v>68.829999999994996</c:v>
                </c:pt>
                <c:pt idx="851">
                  <c:v>68.789999999995004</c:v>
                </c:pt>
                <c:pt idx="852">
                  <c:v>68.749999999994998</c:v>
                </c:pt>
                <c:pt idx="853">
                  <c:v>68.709999999995006</c:v>
                </c:pt>
                <c:pt idx="854">
                  <c:v>68.669999999994999</c:v>
                </c:pt>
                <c:pt idx="855">
                  <c:v>68.629999999994993</c:v>
                </c:pt>
                <c:pt idx="856">
                  <c:v>68.589999999995001</c:v>
                </c:pt>
                <c:pt idx="857">
                  <c:v>68.549999999994895</c:v>
                </c:pt>
                <c:pt idx="858">
                  <c:v>68.509999999994903</c:v>
                </c:pt>
                <c:pt idx="859">
                  <c:v>68.469999999994897</c:v>
                </c:pt>
                <c:pt idx="860">
                  <c:v>68.429999999994905</c:v>
                </c:pt>
                <c:pt idx="861">
                  <c:v>68.389999999994899</c:v>
                </c:pt>
                <c:pt idx="862">
                  <c:v>68.349999999994907</c:v>
                </c:pt>
                <c:pt idx="863">
                  <c:v>68.309999999994901</c:v>
                </c:pt>
                <c:pt idx="864">
                  <c:v>68.269999999994894</c:v>
                </c:pt>
                <c:pt idx="865">
                  <c:v>68.229999999994902</c:v>
                </c:pt>
                <c:pt idx="866">
                  <c:v>68.189999999994896</c:v>
                </c:pt>
                <c:pt idx="867">
                  <c:v>68.149999999994904</c:v>
                </c:pt>
                <c:pt idx="868">
                  <c:v>68.109999999994898</c:v>
                </c:pt>
                <c:pt idx="869">
                  <c:v>68.069999999994906</c:v>
                </c:pt>
                <c:pt idx="870">
                  <c:v>68.029999999994899</c:v>
                </c:pt>
                <c:pt idx="871">
                  <c:v>67.989999999994893</c:v>
                </c:pt>
                <c:pt idx="872">
                  <c:v>67.949999999994901</c:v>
                </c:pt>
                <c:pt idx="873">
                  <c:v>67.909999999994795</c:v>
                </c:pt>
                <c:pt idx="874">
                  <c:v>67.869999999994803</c:v>
                </c:pt>
                <c:pt idx="875">
                  <c:v>67.829999999994797</c:v>
                </c:pt>
                <c:pt idx="876">
                  <c:v>67.789999999994805</c:v>
                </c:pt>
                <c:pt idx="877">
                  <c:v>67.749999999994799</c:v>
                </c:pt>
                <c:pt idx="878">
                  <c:v>67.709999999994807</c:v>
                </c:pt>
                <c:pt idx="879">
                  <c:v>67.669999999994801</c:v>
                </c:pt>
                <c:pt idx="880">
                  <c:v>67.629999999994794</c:v>
                </c:pt>
                <c:pt idx="881">
                  <c:v>67.589999999994802</c:v>
                </c:pt>
                <c:pt idx="882">
                  <c:v>67.549999999994796</c:v>
                </c:pt>
                <c:pt idx="883">
                  <c:v>67.509999999994804</c:v>
                </c:pt>
                <c:pt idx="884">
                  <c:v>67.469999999994798</c:v>
                </c:pt>
                <c:pt idx="885">
                  <c:v>67.429999999994806</c:v>
                </c:pt>
                <c:pt idx="886">
                  <c:v>67.389999999994799</c:v>
                </c:pt>
                <c:pt idx="887">
                  <c:v>67.349999999994793</c:v>
                </c:pt>
                <c:pt idx="888">
                  <c:v>67.309999999994801</c:v>
                </c:pt>
                <c:pt idx="889">
                  <c:v>67.269999999994695</c:v>
                </c:pt>
                <c:pt idx="890">
                  <c:v>67.229999999994703</c:v>
                </c:pt>
                <c:pt idx="891">
                  <c:v>67.189999999994697</c:v>
                </c:pt>
                <c:pt idx="892">
                  <c:v>67.149999999994705</c:v>
                </c:pt>
                <c:pt idx="893">
                  <c:v>67.109999999994699</c:v>
                </c:pt>
                <c:pt idx="894">
                  <c:v>67.069999999994707</c:v>
                </c:pt>
                <c:pt idx="895">
                  <c:v>67.0299999999947</c:v>
                </c:pt>
                <c:pt idx="896">
                  <c:v>66.989999999994694</c:v>
                </c:pt>
                <c:pt idx="897">
                  <c:v>66.949999999994702</c:v>
                </c:pt>
                <c:pt idx="898">
                  <c:v>66.909999999994696</c:v>
                </c:pt>
                <c:pt idx="899">
                  <c:v>66.869999999994704</c:v>
                </c:pt>
                <c:pt idx="900">
                  <c:v>66.829999999994698</c:v>
                </c:pt>
                <c:pt idx="901">
                  <c:v>66.789999999994706</c:v>
                </c:pt>
                <c:pt idx="902">
                  <c:v>66.749999999994699</c:v>
                </c:pt>
                <c:pt idx="903">
                  <c:v>66.709999999994693</c:v>
                </c:pt>
                <c:pt idx="904">
                  <c:v>66.669999999994701</c:v>
                </c:pt>
                <c:pt idx="905">
                  <c:v>66.629999999994595</c:v>
                </c:pt>
                <c:pt idx="906">
                  <c:v>66.589999999994603</c:v>
                </c:pt>
                <c:pt idx="907">
                  <c:v>66.549999999994597</c:v>
                </c:pt>
                <c:pt idx="908">
                  <c:v>66.509999999994605</c:v>
                </c:pt>
                <c:pt idx="909">
                  <c:v>66.469999999994599</c:v>
                </c:pt>
                <c:pt idx="910">
                  <c:v>66.429999999994607</c:v>
                </c:pt>
                <c:pt idx="911">
                  <c:v>66.3899999999946</c:v>
                </c:pt>
                <c:pt idx="912">
                  <c:v>66.349999999994594</c:v>
                </c:pt>
                <c:pt idx="913">
                  <c:v>66.309999999994602</c:v>
                </c:pt>
                <c:pt idx="914">
                  <c:v>66.269999999994596</c:v>
                </c:pt>
                <c:pt idx="915">
                  <c:v>66.229999999994604</c:v>
                </c:pt>
                <c:pt idx="916">
                  <c:v>66.189999999994598</c:v>
                </c:pt>
                <c:pt idx="917">
                  <c:v>66.149999999994606</c:v>
                </c:pt>
                <c:pt idx="918">
                  <c:v>66.109999999994599</c:v>
                </c:pt>
                <c:pt idx="919">
                  <c:v>66.069999999994593</c:v>
                </c:pt>
                <c:pt idx="920">
                  <c:v>66.029999999994601</c:v>
                </c:pt>
                <c:pt idx="921">
                  <c:v>65.989999999994495</c:v>
                </c:pt>
                <c:pt idx="922">
                  <c:v>65.949999999994503</c:v>
                </c:pt>
                <c:pt idx="923">
                  <c:v>65.909999999994497</c:v>
                </c:pt>
                <c:pt idx="924">
                  <c:v>65.869999999994505</c:v>
                </c:pt>
                <c:pt idx="925">
                  <c:v>65.829999999994499</c:v>
                </c:pt>
                <c:pt idx="926">
                  <c:v>65.789999999994507</c:v>
                </c:pt>
                <c:pt idx="927">
                  <c:v>65.7499999999945</c:v>
                </c:pt>
                <c:pt idx="928">
                  <c:v>65.709999999994494</c:v>
                </c:pt>
                <c:pt idx="929">
                  <c:v>65.669999999994502</c:v>
                </c:pt>
                <c:pt idx="930">
                  <c:v>65.629999999994496</c:v>
                </c:pt>
                <c:pt idx="931">
                  <c:v>65.589999999994504</c:v>
                </c:pt>
                <c:pt idx="932">
                  <c:v>65.549999999994498</c:v>
                </c:pt>
                <c:pt idx="933">
                  <c:v>65.509999999994506</c:v>
                </c:pt>
                <c:pt idx="934">
                  <c:v>65.469999999994499</c:v>
                </c:pt>
                <c:pt idx="935">
                  <c:v>65.429999999994493</c:v>
                </c:pt>
                <c:pt idx="936">
                  <c:v>65.389999999994501</c:v>
                </c:pt>
                <c:pt idx="937">
                  <c:v>65.349999999994395</c:v>
                </c:pt>
                <c:pt idx="938">
                  <c:v>65.309999999994403</c:v>
                </c:pt>
                <c:pt idx="939">
                  <c:v>65.269999999994397</c:v>
                </c:pt>
                <c:pt idx="940">
                  <c:v>65.229999999994405</c:v>
                </c:pt>
                <c:pt idx="941">
                  <c:v>65.189999999994399</c:v>
                </c:pt>
                <c:pt idx="942">
                  <c:v>65.149999999994407</c:v>
                </c:pt>
                <c:pt idx="943">
                  <c:v>65.1099999999944</c:v>
                </c:pt>
                <c:pt idx="944">
                  <c:v>65.069999999994394</c:v>
                </c:pt>
                <c:pt idx="945">
                  <c:v>65.029999999994402</c:v>
                </c:pt>
                <c:pt idx="946">
                  <c:v>64.989999999994396</c:v>
                </c:pt>
                <c:pt idx="947">
                  <c:v>64.949999999994404</c:v>
                </c:pt>
                <c:pt idx="948">
                  <c:v>64.909999999994398</c:v>
                </c:pt>
                <c:pt idx="949">
                  <c:v>64.869999999994405</c:v>
                </c:pt>
                <c:pt idx="950">
                  <c:v>64.829999999994399</c:v>
                </c:pt>
                <c:pt idx="951">
                  <c:v>64.789999999994393</c:v>
                </c:pt>
                <c:pt idx="952">
                  <c:v>64.749999999994401</c:v>
                </c:pt>
                <c:pt idx="953">
                  <c:v>64.709999999994295</c:v>
                </c:pt>
                <c:pt idx="954">
                  <c:v>64.669999999994303</c:v>
                </c:pt>
                <c:pt idx="955">
                  <c:v>64.629999999994297</c:v>
                </c:pt>
                <c:pt idx="956">
                  <c:v>64.589999999994305</c:v>
                </c:pt>
                <c:pt idx="957">
                  <c:v>64.549999999994299</c:v>
                </c:pt>
                <c:pt idx="958">
                  <c:v>64.509999999994307</c:v>
                </c:pt>
                <c:pt idx="959">
                  <c:v>64.4699999999943</c:v>
                </c:pt>
                <c:pt idx="960">
                  <c:v>64.429999999994294</c:v>
                </c:pt>
                <c:pt idx="961">
                  <c:v>64.389999999994302</c:v>
                </c:pt>
                <c:pt idx="962">
                  <c:v>64.349999999994296</c:v>
                </c:pt>
                <c:pt idx="963">
                  <c:v>64.309999999994304</c:v>
                </c:pt>
                <c:pt idx="964">
                  <c:v>64.269999999994297</c:v>
                </c:pt>
                <c:pt idx="965">
                  <c:v>64.229999999994305</c:v>
                </c:pt>
                <c:pt idx="966">
                  <c:v>64.189999999994299</c:v>
                </c:pt>
                <c:pt idx="967">
                  <c:v>64.149999999994293</c:v>
                </c:pt>
                <c:pt idx="968">
                  <c:v>64.109999999994301</c:v>
                </c:pt>
                <c:pt idx="969">
                  <c:v>64.069999999994195</c:v>
                </c:pt>
                <c:pt idx="970">
                  <c:v>64.029999999994203</c:v>
                </c:pt>
                <c:pt idx="971">
                  <c:v>63.989999999994197</c:v>
                </c:pt>
                <c:pt idx="972">
                  <c:v>63.949999999994198</c:v>
                </c:pt>
                <c:pt idx="973">
                  <c:v>63.909999999994199</c:v>
                </c:pt>
                <c:pt idx="974">
                  <c:v>63.869999999994199</c:v>
                </c:pt>
                <c:pt idx="975">
                  <c:v>63.8299999999942</c:v>
                </c:pt>
                <c:pt idx="976">
                  <c:v>63.789999999994201</c:v>
                </c:pt>
                <c:pt idx="977">
                  <c:v>63.749999999994202</c:v>
                </c:pt>
                <c:pt idx="978">
                  <c:v>63.709999999994203</c:v>
                </c:pt>
                <c:pt idx="979">
                  <c:v>63.669999999994197</c:v>
                </c:pt>
                <c:pt idx="980">
                  <c:v>63.629999999994197</c:v>
                </c:pt>
                <c:pt idx="981">
                  <c:v>63.589999999994198</c:v>
                </c:pt>
                <c:pt idx="982">
                  <c:v>63.549999999994199</c:v>
                </c:pt>
                <c:pt idx="983">
                  <c:v>63.5099999999942</c:v>
                </c:pt>
                <c:pt idx="984">
                  <c:v>63.469999999994201</c:v>
                </c:pt>
                <c:pt idx="985">
                  <c:v>63.429999999994102</c:v>
                </c:pt>
                <c:pt idx="986">
                  <c:v>63.389999999994103</c:v>
                </c:pt>
                <c:pt idx="987">
                  <c:v>63.349999999994097</c:v>
                </c:pt>
                <c:pt idx="988">
                  <c:v>63.309999999994098</c:v>
                </c:pt>
                <c:pt idx="989">
                  <c:v>63.269999999994099</c:v>
                </c:pt>
                <c:pt idx="990">
                  <c:v>63.229999999994099</c:v>
                </c:pt>
                <c:pt idx="991">
                  <c:v>63.1899999999941</c:v>
                </c:pt>
                <c:pt idx="992">
                  <c:v>63.149999999994101</c:v>
                </c:pt>
                <c:pt idx="993">
                  <c:v>63.109999999994102</c:v>
                </c:pt>
                <c:pt idx="994">
                  <c:v>63.069999999994103</c:v>
                </c:pt>
                <c:pt idx="995">
                  <c:v>63.029999999994097</c:v>
                </c:pt>
                <c:pt idx="996">
                  <c:v>62.989999999994097</c:v>
                </c:pt>
                <c:pt idx="997">
                  <c:v>62.949999999994098</c:v>
                </c:pt>
                <c:pt idx="998">
                  <c:v>62.909999999994099</c:v>
                </c:pt>
                <c:pt idx="999">
                  <c:v>62.8699999999941</c:v>
                </c:pt>
                <c:pt idx="1000">
                  <c:v>62.829999999994101</c:v>
                </c:pt>
                <c:pt idx="1001">
                  <c:v>62.789999999994002</c:v>
                </c:pt>
                <c:pt idx="1002">
                  <c:v>62.749999999994003</c:v>
                </c:pt>
                <c:pt idx="1003">
                  <c:v>62.709999999993997</c:v>
                </c:pt>
                <c:pt idx="1004">
                  <c:v>62.669999999993998</c:v>
                </c:pt>
                <c:pt idx="1005">
                  <c:v>62.629999999993998</c:v>
                </c:pt>
                <c:pt idx="1006">
                  <c:v>62.589999999993999</c:v>
                </c:pt>
                <c:pt idx="1007">
                  <c:v>62.549999999994</c:v>
                </c:pt>
                <c:pt idx="1008">
                  <c:v>62.509999999994001</c:v>
                </c:pt>
                <c:pt idx="1009">
                  <c:v>62.469999999994002</c:v>
                </c:pt>
                <c:pt idx="1010">
                  <c:v>62.429999999994003</c:v>
                </c:pt>
                <c:pt idx="1011">
                  <c:v>62.389999999993996</c:v>
                </c:pt>
                <c:pt idx="1012">
                  <c:v>62.349999999993997</c:v>
                </c:pt>
                <c:pt idx="1013">
                  <c:v>62.309999999993998</c:v>
                </c:pt>
                <c:pt idx="1014">
                  <c:v>62.269999999993999</c:v>
                </c:pt>
                <c:pt idx="1015">
                  <c:v>62.229999999994</c:v>
                </c:pt>
                <c:pt idx="1016">
                  <c:v>62.189999999994001</c:v>
                </c:pt>
                <c:pt idx="1017">
                  <c:v>62.149999999993902</c:v>
                </c:pt>
                <c:pt idx="1018">
                  <c:v>62.109999999993903</c:v>
                </c:pt>
                <c:pt idx="1019">
                  <c:v>62.069999999993897</c:v>
                </c:pt>
                <c:pt idx="1020">
                  <c:v>62.029999999993898</c:v>
                </c:pt>
                <c:pt idx="1021">
                  <c:v>61.989999999993898</c:v>
                </c:pt>
                <c:pt idx="1022">
                  <c:v>61.949999999993899</c:v>
                </c:pt>
                <c:pt idx="1023">
                  <c:v>61.9099999999939</c:v>
                </c:pt>
                <c:pt idx="1024">
                  <c:v>61.869999999993901</c:v>
                </c:pt>
                <c:pt idx="1025">
                  <c:v>61.829999999993902</c:v>
                </c:pt>
                <c:pt idx="1026">
                  <c:v>61.789999999993903</c:v>
                </c:pt>
                <c:pt idx="1027">
                  <c:v>61.749999999993904</c:v>
                </c:pt>
                <c:pt idx="1028">
                  <c:v>61.709999999993897</c:v>
                </c:pt>
                <c:pt idx="1029">
                  <c:v>61.669999999993898</c:v>
                </c:pt>
                <c:pt idx="1030">
                  <c:v>61.629999999993899</c:v>
                </c:pt>
                <c:pt idx="1031">
                  <c:v>61.5899999999939</c:v>
                </c:pt>
                <c:pt idx="1032">
                  <c:v>61.549999999993901</c:v>
                </c:pt>
                <c:pt idx="1033">
                  <c:v>61.509999999993802</c:v>
                </c:pt>
                <c:pt idx="1034">
                  <c:v>61.469999999993803</c:v>
                </c:pt>
                <c:pt idx="1035">
                  <c:v>61.429999999993797</c:v>
                </c:pt>
                <c:pt idx="1036">
                  <c:v>61.389999999993798</c:v>
                </c:pt>
                <c:pt idx="1037">
                  <c:v>61.349999999993798</c:v>
                </c:pt>
                <c:pt idx="1038">
                  <c:v>61.309999999993799</c:v>
                </c:pt>
                <c:pt idx="1039">
                  <c:v>61.2699999999938</c:v>
                </c:pt>
                <c:pt idx="1040">
                  <c:v>61.229999999993801</c:v>
                </c:pt>
                <c:pt idx="1041">
                  <c:v>61.189999999993802</c:v>
                </c:pt>
                <c:pt idx="1042">
                  <c:v>61.149999999993803</c:v>
                </c:pt>
                <c:pt idx="1043">
                  <c:v>61.109999999993803</c:v>
                </c:pt>
                <c:pt idx="1044">
                  <c:v>61.069999999993797</c:v>
                </c:pt>
                <c:pt idx="1045">
                  <c:v>61.029999999993798</c:v>
                </c:pt>
                <c:pt idx="1046">
                  <c:v>60.989999999993799</c:v>
                </c:pt>
                <c:pt idx="1047">
                  <c:v>60.9499999999938</c:v>
                </c:pt>
                <c:pt idx="1048">
                  <c:v>60.909999999993801</c:v>
                </c:pt>
                <c:pt idx="1049">
                  <c:v>60.869999999993702</c:v>
                </c:pt>
                <c:pt idx="1050">
                  <c:v>60.829999999993703</c:v>
                </c:pt>
                <c:pt idx="1051">
                  <c:v>60.789999999993697</c:v>
                </c:pt>
                <c:pt idx="1052">
                  <c:v>60.749999999993697</c:v>
                </c:pt>
                <c:pt idx="1053">
                  <c:v>60.709999999993698</c:v>
                </c:pt>
                <c:pt idx="1054">
                  <c:v>60.669999999993699</c:v>
                </c:pt>
                <c:pt idx="1055">
                  <c:v>60.6299999999937</c:v>
                </c:pt>
                <c:pt idx="1056">
                  <c:v>60.589999999993701</c:v>
                </c:pt>
                <c:pt idx="1057">
                  <c:v>60.549999999993702</c:v>
                </c:pt>
                <c:pt idx="1058">
                  <c:v>60.509999999993703</c:v>
                </c:pt>
                <c:pt idx="1059">
                  <c:v>60.469999999993703</c:v>
                </c:pt>
                <c:pt idx="1060">
                  <c:v>60.429999999993697</c:v>
                </c:pt>
                <c:pt idx="1061">
                  <c:v>60.389999999993698</c:v>
                </c:pt>
                <c:pt idx="1062">
                  <c:v>60.349999999993699</c:v>
                </c:pt>
                <c:pt idx="1063">
                  <c:v>60.3099999999937</c:v>
                </c:pt>
                <c:pt idx="1064">
                  <c:v>60.269999999993701</c:v>
                </c:pt>
                <c:pt idx="1065">
                  <c:v>60.229999999993602</c:v>
                </c:pt>
                <c:pt idx="1066">
                  <c:v>60.189999999993603</c:v>
                </c:pt>
                <c:pt idx="1067">
                  <c:v>60.149999999993597</c:v>
                </c:pt>
                <c:pt idx="1068">
                  <c:v>60.109999999993597</c:v>
                </c:pt>
                <c:pt idx="1069">
                  <c:v>60.069999999993598</c:v>
                </c:pt>
                <c:pt idx="1070">
                  <c:v>60.029999999993599</c:v>
                </c:pt>
                <c:pt idx="1071">
                  <c:v>59.9899999999936</c:v>
                </c:pt>
                <c:pt idx="1072">
                  <c:v>59.949999999993601</c:v>
                </c:pt>
                <c:pt idx="1073">
                  <c:v>59.909999999993602</c:v>
                </c:pt>
                <c:pt idx="1074">
                  <c:v>59.869999999993603</c:v>
                </c:pt>
                <c:pt idx="1075">
                  <c:v>59.829999999993603</c:v>
                </c:pt>
                <c:pt idx="1076">
                  <c:v>59.789999999993597</c:v>
                </c:pt>
                <c:pt idx="1077">
                  <c:v>59.749999999993598</c:v>
                </c:pt>
                <c:pt idx="1078">
                  <c:v>59.709999999993599</c:v>
                </c:pt>
                <c:pt idx="1079">
                  <c:v>59.6699999999936</c:v>
                </c:pt>
                <c:pt idx="1080">
                  <c:v>59.629999999993601</c:v>
                </c:pt>
                <c:pt idx="1081">
                  <c:v>59.589999999993502</c:v>
                </c:pt>
                <c:pt idx="1082">
                  <c:v>59.549999999993503</c:v>
                </c:pt>
                <c:pt idx="1083">
                  <c:v>59.509999999993497</c:v>
                </c:pt>
                <c:pt idx="1084">
                  <c:v>59.469999999993497</c:v>
                </c:pt>
                <c:pt idx="1085">
                  <c:v>59.429999999993498</c:v>
                </c:pt>
                <c:pt idx="1086">
                  <c:v>59.389999999993499</c:v>
                </c:pt>
                <c:pt idx="1087">
                  <c:v>59.3499999999935</c:v>
                </c:pt>
                <c:pt idx="1088">
                  <c:v>59.309999999993501</c:v>
                </c:pt>
                <c:pt idx="1089">
                  <c:v>59.269999999993502</c:v>
                </c:pt>
                <c:pt idx="1090">
                  <c:v>59.229999999993503</c:v>
                </c:pt>
                <c:pt idx="1091">
                  <c:v>59.189999999993503</c:v>
                </c:pt>
                <c:pt idx="1092">
                  <c:v>59.149999999993497</c:v>
                </c:pt>
                <c:pt idx="1093">
                  <c:v>59.109999999993498</c:v>
                </c:pt>
                <c:pt idx="1094">
                  <c:v>59.069999999993499</c:v>
                </c:pt>
                <c:pt idx="1095">
                  <c:v>59.0299999999935</c:v>
                </c:pt>
                <c:pt idx="1096">
                  <c:v>58.989999999993501</c:v>
                </c:pt>
                <c:pt idx="1097">
                  <c:v>58.949999999993402</c:v>
                </c:pt>
                <c:pt idx="1098">
                  <c:v>58.909999999993403</c:v>
                </c:pt>
                <c:pt idx="1099">
                  <c:v>58.869999999993397</c:v>
                </c:pt>
                <c:pt idx="1100">
                  <c:v>58.829999999993397</c:v>
                </c:pt>
                <c:pt idx="1101">
                  <c:v>58.789999999993398</c:v>
                </c:pt>
                <c:pt idx="1102">
                  <c:v>58.749999999993399</c:v>
                </c:pt>
                <c:pt idx="1103">
                  <c:v>58.7099999999934</c:v>
                </c:pt>
                <c:pt idx="1104">
                  <c:v>58.669999999993401</c:v>
                </c:pt>
                <c:pt idx="1105">
                  <c:v>58.629999999993402</c:v>
                </c:pt>
                <c:pt idx="1106">
                  <c:v>58.589999999993402</c:v>
                </c:pt>
                <c:pt idx="1107">
                  <c:v>58.549999999993403</c:v>
                </c:pt>
                <c:pt idx="1108">
                  <c:v>58.509999999993397</c:v>
                </c:pt>
                <c:pt idx="1109">
                  <c:v>58.469999999993398</c:v>
                </c:pt>
                <c:pt idx="1110">
                  <c:v>58.429999999993399</c:v>
                </c:pt>
                <c:pt idx="1111">
                  <c:v>58.3899999999934</c:v>
                </c:pt>
                <c:pt idx="1112">
                  <c:v>58.3499999999934</c:v>
                </c:pt>
                <c:pt idx="1113">
                  <c:v>58.309999999993302</c:v>
                </c:pt>
                <c:pt idx="1114">
                  <c:v>58.269999999993303</c:v>
                </c:pt>
                <c:pt idx="1115">
                  <c:v>58.229999999993296</c:v>
                </c:pt>
                <c:pt idx="1116">
                  <c:v>58.189999999993297</c:v>
                </c:pt>
                <c:pt idx="1117">
                  <c:v>58.149999999993298</c:v>
                </c:pt>
                <c:pt idx="1118">
                  <c:v>58.109999999993299</c:v>
                </c:pt>
                <c:pt idx="1119">
                  <c:v>58.0699999999933</c:v>
                </c:pt>
                <c:pt idx="1120">
                  <c:v>58.029999999993301</c:v>
                </c:pt>
                <c:pt idx="1121">
                  <c:v>57.989999999993302</c:v>
                </c:pt>
                <c:pt idx="1122">
                  <c:v>57.949999999993302</c:v>
                </c:pt>
                <c:pt idx="1123">
                  <c:v>57.909999999993303</c:v>
                </c:pt>
                <c:pt idx="1124">
                  <c:v>57.869999999993297</c:v>
                </c:pt>
                <c:pt idx="1125">
                  <c:v>57.829999999993298</c:v>
                </c:pt>
                <c:pt idx="1126">
                  <c:v>57.789999999993299</c:v>
                </c:pt>
                <c:pt idx="1127">
                  <c:v>57.7499999999933</c:v>
                </c:pt>
                <c:pt idx="1128">
                  <c:v>57.7099999999933</c:v>
                </c:pt>
                <c:pt idx="1129">
                  <c:v>57.669999999993202</c:v>
                </c:pt>
                <c:pt idx="1130">
                  <c:v>57.629999999993203</c:v>
                </c:pt>
                <c:pt idx="1131">
                  <c:v>57.589999999993204</c:v>
                </c:pt>
                <c:pt idx="1132">
                  <c:v>57.549999999993197</c:v>
                </c:pt>
                <c:pt idx="1133">
                  <c:v>57.509999999993198</c:v>
                </c:pt>
                <c:pt idx="1134">
                  <c:v>57.469999999993199</c:v>
                </c:pt>
                <c:pt idx="1135">
                  <c:v>57.4299999999932</c:v>
                </c:pt>
                <c:pt idx="1136">
                  <c:v>57.389999999993201</c:v>
                </c:pt>
                <c:pt idx="1137">
                  <c:v>57.349999999993202</c:v>
                </c:pt>
                <c:pt idx="1138">
                  <c:v>57.309999999993202</c:v>
                </c:pt>
                <c:pt idx="1139">
                  <c:v>57.269999999993203</c:v>
                </c:pt>
                <c:pt idx="1140">
                  <c:v>57.229999999993197</c:v>
                </c:pt>
                <c:pt idx="1141">
                  <c:v>57.189999999993198</c:v>
                </c:pt>
                <c:pt idx="1142">
                  <c:v>57.149999999993199</c:v>
                </c:pt>
                <c:pt idx="1143">
                  <c:v>57.1099999999932</c:v>
                </c:pt>
                <c:pt idx="1144">
                  <c:v>57.0699999999932</c:v>
                </c:pt>
                <c:pt idx="1145">
                  <c:v>57.029999999993102</c:v>
                </c:pt>
                <c:pt idx="1146">
                  <c:v>56.989999999993103</c:v>
                </c:pt>
                <c:pt idx="1147">
                  <c:v>56.949999999993103</c:v>
                </c:pt>
                <c:pt idx="1148">
                  <c:v>56.909999999993097</c:v>
                </c:pt>
                <c:pt idx="1149">
                  <c:v>56.869999999993098</c:v>
                </c:pt>
                <c:pt idx="1150">
                  <c:v>56.829999999993099</c:v>
                </c:pt>
                <c:pt idx="1151">
                  <c:v>56.7899999999931</c:v>
                </c:pt>
                <c:pt idx="1152">
                  <c:v>56.749999999993101</c:v>
                </c:pt>
                <c:pt idx="1153">
                  <c:v>56.709999999993101</c:v>
                </c:pt>
                <c:pt idx="1154">
                  <c:v>56.669999999993102</c:v>
                </c:pt>
                <c:pt idx="1155">
                  <c:v>56.629999999993103</c:v>
                </c:pt>
                <c:pt idx="1156">
                  <c:v>56.589999999993097</c:v>
                </c:pt>
                <c:pt idx="1157">
                  <c:v>56.549999999993098</c:v>
                </c:pt>
                <c:pt idx="1158">
                  <c:v>56.509999999993099</c:v>
                </c:pt>
                <c:pt idx="1159">
                  <c:v>56.469999999993099</c:v>
                </c:pt>
                <c:pt idx="1160">
                  <c:v>56.4299999999931</c:v>
                </c:pt>
                <c:pt idx="1161">
                  <c:v>56.389999999993002</c:v>
                </c:pt>
                <c:pt idx="1162">
                  <c:v>56.349999999993003</c:v>
                </c:pt>
                <c:pt idx="1163">
                  <c:v>56.309999999993003</c:v>
                </c:pt>
                <c:pt idx="1164">
                  <c:v>56.269999999992997</c:v>
                </c:pt>
                <c:pt idx="1165">
                  <c:v>56.229999999992998</c:v>
                </c:pt>
                <c:pt idx="1166">
                  <c:v>56.189999999992999</c:v>
                </c:pt>
                <c:pt idx="1167">
                  <c:v>56.149999999993</c:v>
                </c:pt>
                <c:pt idx="1168">
                  <c:v>56.109999999993001</c:v>
                </c:pt>
                <c:pt idx="1169">
                  <c:v>56.069999999993001</c:v>
                </c:pt>
                <c:pt idx="1170">
                  <c:v>56.029999999993002</c:v>
                </c:pt>
                <c:pt idx="1171">
                  <c:v>55.989999999993003</c:v>
                </c:pt>
                <c:pt idx="1172">
                  <c:v>55.949999999992997</c:v>
                </c:pt>
                <c:pt idx="1173">
                  <c:v>55.909999999992998</c:v>
                </c:pt>
                <c:pt idx="1174">
                  <c:v>55.869999999992999</c:v>
                </c:pt>
                <c:pt idx="1175">
                  <c:v>55.829999999992999</c:v>
                </c:pt>
                <c:pt idx="1176">
                  <c:v>55.789999999993</c:v>
                </c:pt>
                <c:pt idx="1177">
                  <c:v>55.749999999992902</c:v>
                </c:pt>
                <c:pt idx="1178">
                  <c:v>55.709999999992903</c:v>
                </c:pt>
                <c:pt idx="1179">
                  <c:v>55.669999999992903</c:v>
                </c:pt>
                <c:pt idx="1180">
                  <c:v>55.629999999992897</c:v>
                </c:pt>
                <c:pt idx="1181">
                  <c:v>55.589999999992898</c:v>
                </c:pt>
                <c:pt idx="1182">
                  <c:v>55.549999999992899</c:v>
                </c:pt>
                <c:pt idx="1183">
                  <c:v>55.5099999999929</c:v>
                </c:pt>
                <c:pt idx="1184">
                  <c:v>55.469999999992901</c:v>
                </c:pt>
                <c:pt idx="1185">
                  <c:v>55.429999999992901</c:v>
                </c:pt>
                <c:pt idx="1186">
                  <c:v>55.389999999992902</c:v>
                </c:pt>
                <c:pt idx="1187">
                  <c:v>55.349999999992903</c:v>
                </c:pt>
                <c:pt idx="1188">
                  <c:v>55.309999999992897</c:v>
                </c:pt>
                <c:pt idx="1189">
                  <c:v>55.269999999992898</c:v>
                </c:pt>
                <c:pt idx="1190">
                  <c:v>55.229999999992899</c:v>
                </c:pt>
                <c:pt idx="1191">
                  <c:v>55.189999999992899</c:v>
                </c:pt>
                <c:pt idx="1192">
                  <c:v>55.1499999999929</c:v>
                </c:pt>
                <c:pt idx="1193">
                  <c:v>55.109999999992802</c:v>
                </c:pt>
                <c:pt idx="1194">
                  <c:v>55.069999999992802</c:v>
                </c:pt>
                <c:pt idx="1195">
                  <c:v>55.029999999992803</c:v>
                </c:pt>
                <c:pt idx="1196">
                  <c:v>54.989999999992797</c:v>
                </c:pt>
                <c:pt idx="1197">
                  <c:v>54.949999999992798</c:v>
                </c:pt>
                <c:pt idx="1198">
                  <c:v>54.909999999992799</c:v>
                </c:pt>
                <c:pt idx="1199">
                  <c:v>54.8699999999928</c:v>
                </c:pt>
                <c:pt idx="1200">
                  <c:v>54.8299999999928</c:v>
                </c:pt>
                <c:pt idx="1201">
                  <c:v>54.789999999992801</c:v>
                </c:pt>
                <c:pt idx="1202">
                  <c:v>54.749999999992802</c:v>
                </c:pt>
                <c:pt idx="1203">
                  <c:v>54.709999999992803</c:v>
                </c:pt>
                <c:pt idx="1204">
                  <c:v>54.669999999992797</c:v>
                </c:pt>
                <c:pt idx="1205">
                  <c:v>54.629999999992798</c:v>
                </c:pt>
                <c:pt idx="1206">
                  <c:v>54.589999999992799</c:v>
                </c:pt>
                <c:pt idx="1207">
                  <c:v>54.549999999992799</c:v>
                </c:pt>
                <c:pt idx="1208">
                  <c:v>54.5099999999928</c:v>
                </c:pt>
                <c:pt idx="1209">
                  <c:v>54.469999999992702</c:v>
                </c:pt>
                <c:pt idx="1210">
                  <c:v>54.429999999992702</c:v>
                </c:pt>
                <c:pt idx="1211">
                  <c:v>54.389999999992703</c:v>
                </c:pt>
                <c:pt idx="1212">
                  <c:v>54.349999999992697</c:v>
                </c:pt>
                <c:pt idx="1213">
                  <c:v>54.309999999992698</c:v>
                </c:pt>
                <c:pt idx="1214">
                  <c:v>54.269999999992699</c:v>
                </c:pt>
                <c:pt idx="1215">
                  <c:v>54.2299999999927</c:v>
                </c:pt>
                <c:pt idx="1216">
                  <c:v>54.1899999999927</c:v>
                </c:pt>
                <c:pt idx="1217">
                  <c:v>54.149999999992701</c:v>
                </c:pt>
                <c:pt idx="1218">
                  <c:v>54.109999999992702</c:v>
                </c:pt>
                <c:pt idx="1219">
                  <c:v>54.069999999992703</c:v>
                </c:pt>
                <c:pt idx="1220">
                  <c:v>54.029999999992697</c:v>
                </c:pt>
                <c:pt idx="1221">
                  <c:v>53.989999999992698</c:v>
                </c:pt>
                <c:pt idx="1222">
                  <c:v>53.949999999992698</c:v>
                </c:pt>
                <c:pt idx="1223">
                  <c:v>53.909999999992699</c:v>
                </c:pt>
                <c:pt idx="1224">
                  <c:v>53.8699999999927</c:v>
                </c:pt>
                <c:pt idx="1225">
                  <c:v>53.829999999992602</c:v>
                </c:pt>
                <c:pt idx="1226">
                  <c:v>53.789999999992602</c:v>
                </c:pt>
                <c:pt idx="1227">
                  <c:v>53.749999999992603</c:v>
                </c:pt>
                <c:pt idx="1228">
                  <c:v>53.709999999992597</c:v>
                </c:pt>
                <c:pt idx="1229">
                  <c:v>53.669999999992598</c:v>
                </c:pt>
                <c:pt idx="1230">
                  <c:v>53.629999999992599</c:v>
                </c:pt>
                <c:pt idx="1231">
                  <c:v>53.5899999999926</c:v>
                </c:pt>
                <c:pt idx="1232">
                  <c:v>53.5499999999926</c:v>
                </c:pt>
                <c:pt idx="1233">
                  <c:v>53.509999999992601</c:v>
                </c:pt>
                <c:pt idx="1234">
                  <c:v>53.469999999992602</c:v>
                </c:pt>
                <c:pt idx="1235">
                  <c:v>53.429999999992603</c:v>
                </c:pt>
                <c:pt idx="1236">
                  <c:v>53.389999999992597</c:v>
                </c:pt>
                <c:pt idx="1237">
                  <c:v>53.349999999992598</c:v>
                </c:pt>
                <c:pt idx="1238">
                  <c:v>53.309999999992598</c:v>
                </c:pt>
                <c:pt idx="1239">
                  <c:v>53.269999999992599</c:v>
                </c:pt>
                <c:pt idx="1240">
                  <c:v>53.2299999999926</c:v>
                </c:pt>
                <c:pt idx="1241">
                  <c:v>53.189999999992502</c:v>
                </c:pt>
                <c:pt idx="1242">
                  <c:v>53.149999999992502</c:v>
                </c:pt>
                <c:pt idx="1243">
                  <c:v>53.109999999992503</c:v>
                </c:pt>
                <c:pt idx="1244">
                  <c:v>53.069999999992497</c:v>
                </c:pt>
                <c:pt idx="1245">
                  <c:v>53.029999999992498</c:v>
                </c:pt>
                <c:pt idx="1246">
                  <c:v>52.989999999992499</c:v>
                </c:pt>
                <c:pt idx="1247">
                  <c:v>52.9499999999925</c:v>
                </c:pt>
                <c:pt idx="1248">
                  <c:v>52.9099999999925</c:v>
                </c:pt>
                <c:pt idx="1249">
                  <c:v>52.869999999992501</c:v>
                </c:pt>
                <c:pt idx="1250">
                  <c:v>52.829999999992502</c:v>
                </c:pt>
                <c:pt idx="1251">
                  <c:v>52.789999999992503</c:v>
                </c:pt>
                <c:pt idx="1252">
                  <c:v>52.749999999992497</c:v>
                </c:pt>
                <c:pt idx="1253">
                  <c:v>52.709999999992498</c:v>
                </c:pt>
                <c:pt idx="1254">
                  <c:v>52.669999999992498</c:v>
                </c:pt>
                <c:pt idx="1255">
                  <c:v>52.629999999992499</c:v>
                </c:pt>
                <c:pt idx="1256">
                  <c:v>52.5899999999925</c:v>
                </c:pt>
                <c:pt idx="1257">
                  <c:v>52.549999999992401</c:v>
                </c:pt>
                <c:pt idx="1258">
                  <c:v>52.509999999992402</c:v>
                </c:pt>
                <c:pt idx="1259">
                  <c:v>52.469999999992403</c:v>
                </c:pt>
                <c:pt idx="1260">
                  <c:v>52.429999999992397</c:v>
                </c:pt>
                <c:pt idx="1261">
                  <c:v>52.389999999992398</c:v>
                </c:pt>
                <c:pt idx="1262">
                  <c:v>52.349999999992399</c:v>
                </c:pt>
                <c:pt idx="1263">
                  <c:v>52.309999999992399</c:v>
                </c:pt>
                <c:pt idx="1264">
                  <c:v>52.2699999999924</c:v>
                </c:pt>
                <c:pt idx="1265">
                  <c:v>52.229999999992401</c:v>
                </c:pt>
                <c:pt idx="1266">
                  <c:v>52.189999999992402</c:v>
                </c:pt>
                <c:pt idx="1267">
                  <c:v>52.149999999992403</c:v>
                </c:pt>
                <c:pt idx="1268">
                  <c:v>52.109999999992397</c:v>
                </c:pt>
                <c:pt idx="1269">
                  <c:v>52.069999999992397</c:v>
                </c:pt>
                <c:pt idx="1270">
                  <c:v>52.029999999992398</c:v>
                </c:pt>
                <c:pt idx="1271">
                  <c:v>51.989999999992399</c:v>
                </c:pt>
                <c:pt idx="1272">
                  <c:v>51.9499999999924</c:v>
                </c:pt>
                <c:pt idx="1273">
                  <c:v>51.909999999992301</c:v>
                </c:pt>
                <c:pt idx="1274">
                  <c:v>51.869999999992302</c:v>
                </c:pt>
                <c:pt idx="1275">
                  <c:v>51.829999999992303</c:v>
                </c:pt>
                <c:pt idx="1276">
                  <c:v>51.789999999992297</c:v>
                </c:pt>
                <c:pt idx="1277">
                  <c:v>51.749999999992298</c:v>
                </c:pt>
                <c:pt idx="1278">
                  <c:v>51.709999999992299</c:v>
                </c:pt>
                <c:pt idx="1279">
                  <c:v>51.669999999992299</c:v>
                </c:pt>
                <c:pt idx="1280">
                  <c:v>51.6299999999923</c:v>
                </c:pt>
                <c:pt idx="1281">
                  <c:v>51.589999999992301</c:v>
                </c:pt>
                <c:pt idx="1282">
                  <c:v>51.549999999992302</c:v>
                </c:pt>
                <c:pt idx="1283">
                  <c:v>51.509999999992303</c:v>
                </c:pt>
                <c:pt idx="1284">
                  <c:v>51.469999999992297</c:v>
                </c:pt>
                <c:pt idx="1285">
                  <c:v>51.429999999992297</c:v>
                </c:pt>
                <c:pt idx="1286">
                  <c:v>51.389999999992298</c:v>
                </c:pt>
                <c:pt idx="1287">
                  <c:v>51.349999999992299</c:v>
                </c:pt>
                <c:pt idx="1288">
                  <c:v>51.3099999999923</c:v>
                </c:pt>
                <c:pt idx="1289">
                  <c:v>51.269999999992201</c:v>
                </c:pt>
                <c:pt idx="1290">
                  <c:v>51.229999999992202</c:v>
                </c:pt>
                <c:pt idx="1291">
                  <c:v>51.189999999992203</c:v>
                </c:pt>
                <c:pt idx="1292">
                  <c:v>51.149999999992197</c:v>
                </c:pt>
                <c:pt idx="1293">
                  <c:v>51.109999999992198</c:v>
                </c:pt>
                <c:pt idx="1294">
                  <c:v>51.069999999992199</c:v>
                </c:pt>
                <c:pt idx="1295">
                  <c:v>51.029999999992199</c:v>
                </c:pt>
                <c:pt idx="1296">
                  <c:v>50.9899999999922</c:v>
                </c:pt>
                <c:pt idx="1297">
                  <c:v>50.949999999992201</c:v>
                </c:pt>
                <c:pt idx="1298">
                  <c:v>50.909999999992202</c:v>
                </c:pt>
                <c:pt idx="1299">
                  <c:v>50.869999999992203</c:v>
                </c:pt>
                <c:pt idx="1300">
                  <c:v>50.829999999992197</c:v>
                </c:pt>
                <c:pt idx="1301">
                  <c:v>50.789999999992197</c:v>
                </c:pt>
                <c:pt idx="1302">
                  <c:v>50.749999999992198</c:v>
                </c:pt>
                <c:pt idx="1303">
                  <c:v>50.709999999992199</c:v>
                </c:pt>
                <c:pt idx="1304">
                  <c:v>50.6699999999922</c:v>
                </c:pt>
                <c:pt idx="1305">
                  <c:v>50.629999999992101</c:v>
                </c:pt>
                <c:pt idx="1306">
                  <c:v>50.589999999992102</c:v>
                </c:pt>
                <c:pt idx="1307">
                  <c:v>50.549999999992103</c:v>
                </c:pt>
                <c:pt idx="1308">
                  <c:v>50.509999999992097</c:v>
                </c:pt>
                <c:pt idx="1309">
                  <c:v>50.469999999992098</c:v>
                </c:pt>
                <c:pt idx="1310">
                  <c:v>50.429999999992098</c:v>
                </c:pt>
                <c:pt idx="1311">
                  <c:v>50.389999999992099</c:v>
                </c:pt>
                <c:pt idx="1312">
                  <c:v>50.3499999999921</c:v>
                </c:pt>
                <c:pt idx="1313">
                  <c:v>50.309999999992101</c:v>
                </c:pt>
                <c:pt idx="1314">
                  <c:v>50.269999999992102</c:v>
                </c:pt>
                <c:pt idx="1315">
                  <c:v>50.229999999992103</c:v>
                </c:pt>
                <c:pt idx="1316">
                  <c:v>50.189999999992096</c:v>
                </c:pt>
                <c:pt idx="1317">
                  <c:v>50.149999999992097</c:v>
                </c:pt>
                <c:pt idx="1318">
                  <c:v>50.109999999992098</c:v>
                </c:pt>
                <c:pt idx="1319">
                  <c:v>50.069999999992099</c:v>
                </c:pt>
                <c:pt idx="1320">
                  <c:v>50.0299999999921</c:v>
                </c:pt>
                <c:pt idx="1321">
                  <c:v>49.989999999992001</c:v>
                </c:pt>
                <c:pt idx="1322">
                  <c:v>49.949999999992002</c:v>
                </c:pt>
                <c:pt idx="1323">
                  <c:v>49.909999999992003</c:v>
                </c:pt>
                <c:pt idx="1324">
                  <c:v>49.869999999991997</c:v>
                </c:pt>
                <c:pt idx="1325">
                  <c:v>49.829999999991998</c:v>
                </c:pt>
                <c:pt idx="1326">
                  <c:v>49.789999999991998</c:v>
                </c:pt>
                <c:pt idx="1327">
                  <c:v>49.749999999991999</c:v>
                </c:pt>
                <c:pt idx="1328">
                  <c:v>49.709999999992</c:v>
                </c:pt>
                <c:pt idx="1329">
                  <c:v>49.669999999992001</c:v>
                </c:pt>
                <c:pt idx="1330">
                  <c:v>49.629999999992002</c:v>
                </c:pt>
                <c:pt idx="1331">
                  <c:v>49.589999999992003</c:v>
                </c:pt>
                <c:pt idx="1332">
                  <c:v>49.549999999991996</c:v>
                </c:pt>
                <c:pt idx="1333">
                  <c:v>49.509999999991997</c:v>
                </c:pt>
                <c:pt idx="1334">
                  <c:v>49.469999999991998</c:v>
                </c:pt>
                <c:pt idx="1335">
                  <c:v>49.429999999991999</c:v>
                </c:pt>
                <c:pt idx="1336">
                  <c:v>49.389999999992</c:v>
                </c:pt>
                <c:pt idx="1337">
                  <c:v>49.349999999991901</c:v>
                </c:pt>
                <c:pt idx="1338">
                  <c:v>49.309999999991902</c:v>
                </c:pt>
                <c:pt idx="1339">
                  <c:v>49.269999999991903</c:v>
                </c:pt>
                <c:pt idx="1340">
                  <c:v>49.229999999991897</c:v>
                </c:pt>
                <c:pt idx="1341">
                  <c:v>49.189999999991898</c:v>
                </c:pt>
                <c:pt idx="1342">
                  <c:v>49.149999999991898</c:v>
                </c:pt>
                <c:pt idx="1343">
                  <c:v>49.109999999991899</c:v>
                </c:pt>
                <c:pt idx="1344">
                  <c:v>49.0699999999919</c:v>
                </c:pt>
                <c:pt idx="1345">
                  <c:v>49.029999999991901</c:v>
                </c:pt>
                <c:pt idx="1346">
                  <c:v>48.989999999991902</c:v>
                </c:pt>
                <c:pt idx="1347">
                  <c:v>48.949999999991903</c:v>
                </c:pt>
                <c:pt idx="1348">
                  <c:v>48.909999999991904</c:v>
                </c:pt>
                <c:pt idx="1349">
                  <c:v>48.869999999991897</c:v>
                </c:pt>
                <c:pt idx="1350">
                  <c:v>48.829999999991898</c:v>
                </c:pt>
                <c:pt idx="1351">
                  <c:v>48.789999999991899</c:v>
                </c:pt>
                <c:pt idx="1352">
                  <c:v>48.7499999999919</c:v>
                </c:pt>
                <c:pt idx="1353">
                  <c:v>48.709999999991801</c:v>
                </c:pt>
                <c:pt idx="1354">
                  <c:v>48.669999999991802</c:v>
                </c:pt>
                <c:pt idx="1355">
                  <c:v>48.629999999991803</c:v>
                </c:pt>
                <c:pt idx="1356">
                  <c:v>48.589999999991797</c:v>
                </c:pt>
                <c:pt idx="1357">
                  <c:v>48.549999999991797</c:v>
                </c:pt>
                <c:pt idx="1358">
                  <c:v>48.509999999991798</c:v>
                </c:pt>
                <c:pt idx="1359">
                  <c:v>48.469999999991799</c:v>
                </c:pt>
                <c:pt idx="1360">
                  <c:v>48.4299999999918</c:v>
                </c:pt>
                <c:pt idx="1361">
                  <c:v>48.389999999991801</c:v>
                </c:pt>
                <c:pt idx="1362">
                  <c:v>48.349999999991802</c:v>
                </c:pt>
                <c:pt idx="1363">
                  <c:v>48.309999999991803</c:v>
                </c:pt>
                <c:pt idx="1364">
                  <c:v>48.269999999991803</c:v>
                </c:pt>
                <c:pt idx="1365">
                  <c:v>48.229999999991797</c:v>
                </c:pt>
                <c:pt idx="1366">
                  <c:v>48.189999999991798</c:v>
                </c:pt>
                <c:pt idx="1367">
                  <c:v>48.149999999991799</c:v>
                </c:pt>
                <c:pt idx="1368">
                  <c:v>48.1099999999918</c:v>
                </c:pt>
                <c:pt idx="1369">
                  <c:v>48.069999999991701</c:v>
                </c:pt>
                <c:pt idx="1370">
                  <c:v>48.029999999991702</c:v>
                </c:pt>
                <c:pt idx="1371">
                  <c:v>47.989999999991703</c:v>
                </c:pt>
                <c:pt idx="1372">
                  <c:v>47.949999999991697</c:v>
                </c:pt>
                <c:pt idx="1373">
                  <c:v>47.909999999991697</c:v>
                </c:pt>
                <c:pt idx="1374">
                  <c:v>47.869999999991698</c:v>
                </c:pt>
                <c:pt idx="1375">
                  <c:v>47.829999999991699</c:v>
                </c:pt>
                <c:pt idx="1376">
                  <c:v>47.7899999999917</c:v>
                </c:pt>
                <c:pt idx="1377">
                  <c:v>47.749999999991701</c:v>
                </c:pt>
                <c:pt idx="1378">
                  <c:v>47.709999999991702</c:v>
                </c:pt>
                <c:pt idx="1379">
                  <c:v>47.669999999991703</c:v>
                </c:pt>
                <c:pt idx="1380">
                  <c:v>47.629999999991703</c:v>
                </c:pt>
                <c:pt idx="1381">
                  <c:v>47.589999999991697</c:v>
                </c:pt>
                <c:pt idx="1382">
                  <c:v>47.549999999991698</c:v>
                </c:pt>
                <c:pt idx="1383">
                  <c:v>47.509999999991699</c:v>
                </c:pt>
                <c:pt idx="1384">
                  <c:v>47.4699999999917</c:v>
                </c:pt>
                <c:pt idx="1385">
                  <c:v>47.429999999991601</c:v>
                </c:pt>
                <c:pt idx="1386">
                  <c:v>47.389999999991602</c:v>
                </c:pt>
              </c:numCache>
            </c:numRef>
          </c:yVal>
          <c:smooth val="1"/>
          <c:extLst>
            <c:ext xmlns:c16="http://schemas.microsoft.com/office/drawing/2014/chart" uri="{C3380CC4-5D6E-409C-BE32-E72D297353CC}">
              <c16:uniqueId val="{00000001-FE82-403A-B81A-E91256C191F9}"/>
            </c:ext>
          </c:extLst>
        </c:ser>
        <c:ser>
          <c:idx val="2"/>
          <c:order val="2"/>
          <c:tx>
            <c:strRef>
              <c:f>'COMPARE HEU AND LEU power'!$F$1</c:f>
              <c:strCache>
                <c:ptCount val="1"/>
                <c:pt idx="0">
                  <c:v>HEU 6.71 mk</c:v>
                </c:pt>
              </c:strCache>
            </c:strRef>
          </c:tx>
          <c:spPr>
            <a:ln w="19050" cap="rnd">
              <a:solidFill>
                <a:schemeClr val="accent3"/>
              </a:solidFill>
              <a:round/>
            </a:ln>
            <a:effectLst/>
          </c:spPr>
          <c:marker>
            <c:symbol val="none"/>
          </c:marker>
          <c:xVal>
            <c:numRef>
              <c:f>'COMPARE HEU AND LEU power'!$E$2:$E$4617</c:f>
              <c:numCache>
                <c:formatCode>0.000</c:formatCode>
                <c:ptCount val="4616"/>
                <c:pt idx="0">
                  <c:v>-0.99352499999999999</c:v>
                </c:pt>
                <c:pt idx="1">
                  <c:v>7.1295200000000003</c:v>
                </c:pt>
                <c:pt idx="2">
                  <c:v>14.228199999999999</c:v>
                </c:pt>
                <c:pt idx="3">
                  <c:v>28.446100000000001</c:v>
                </c:pt>
                <c:pt idx="4">
                  <c:v>42.633099999999999</c:v>
                </c:pt>
                <c:pt idx="5">
                  <c:v>49.721499999999999</c:v>
                </c:pt>
                <c:pt idx="6">
                  <c:v>65.957300000000004</c:v>
                </c:pt>
                <c:pt idx="7">
                  <c:v>77.112300000000005</c:v>
                </c:pt>
                <c:pt idx="8">
                  <c:v>96.380099999999999</c:v>
                </c:pt>
                <c:pt idx="9">
                  <c:v>113.62</c:v>
                </c:pt>
                <c:pt idx="10">
                  <c:v>127.827</c:v>
                </c:pt>
                <c:pt idx="11">
                  <c:v>132.76400000000001</c:v>
                </c:pt>
                <c:pt idx="12">
                  <c:v>136.65600000000001</c:v>
                </c:pt>
                <c:pt idx="13">
                  <c:v>138.40600000000001</c:v>
                </c:pt>
                <c:pt idx="14">
                  <c:v>138.52000000000001</c:v>
                </c:pt>
                <c:pt idx="15">
                  <c:v>142.31899999999999</c:v>
                </c:pt>
                <c:pt idx="16">
                  <c:v>145.227</c:v>
                </c:pt>
                <c:pt idx="17">
                  <c:v>150.113</c:v>
                </c:pt>
                <c:pt idx="18">
                  <c:v>153.02099999999999</c:v>
                </c:pt>
                <c:pt idx="19">
                  <c:v>155.91999999999999</c:v>
                </c:pt>
                <c:pt idx="20">
                  <c:v>159.83199999999999</c:v>
                </c:pt>
                <c:pt idx="21">
                  <c:v>161.726</c:v>
                </c:pt>
                <c:pt idx="22">
                  <c:v>163.61099999999999</c:v>
                </c:pt>
                <c:pt idx="23">
                  <c:v>167.51300000000001</c:v>
                </c:pt>
                <c:pt idx="24">
                  <c:v>170.19499999999999</c:v>
                </c:pt>
                <c:pt idx="25">
                  <c:v>170.40100000000001</c:v>
                </c:pt>
                <c:pt idx="26">
                  <c:v>171.05500000000001</c:v>
                </c:pt>
                <c:pt idx="27">
                  <c:v>173.91200000000001</c:v>
                </c:pt>
                <c:pt idx="28">
                  <c:v>174.77199999999999</c:v>
                </c:pt>
                <c:pt idx="29">
                  <c:v>175.68299999999999</c:v>
                </c:pt>
                <c:pt idx="30">
                  <c:v>176.57400000000001</c:v>
                </c:pt>
                <c:pt idx="31">
                  <c:v>179.452</c:v>
                </c:pt>
                <c:pt idx="32">
                  <c:v>181.30500000000001</c:v>
                </c:pt>
                <c:pt idx="33">
                  <c:v>185.24799999999999</c:v>
                </c:pt>
                <c:pt idx="34">
                  <c:v>191.24</c:v>
                </c:pt>
                <c:pt idx="35">
                  <c:v>195</c:v>
                </c:pt>
                <c:pt idx="36">
                  <c:v>200</c:v>
                </c:pt>
                <c:pt idx="37">
                  <c:v>205</c:v>
                </c:pt>
                <c:pt idx="38">
                  <c:v>210</c:v>
                </c:pt>
                <c:pt idx="39">
                  <c:v>215</c:v>
                </c:pt>
                <c:pt idx="40">
                  <c:v>220</c:v>
                </c:pt>
                <c:pt idx="41">
                  <c:v>225</c:v>
                </c:pt>
                <c:pt idx="42">
                  <c:v>230</c:v>
                </c:pt>
                <c:pt idx="43">
                  <c:v>235</c:v>
                </c:pt>
                <c:pt idx="44">
                  <c:v>240</c:v>
                </c:pt>
                <c:pt idx="45">
                  <c:v>245</c:v>
                </c:pt>
                <c:pt idx="46">
                  <c:v>250</c:v>
                </c:pt>
                <c:pt idx="47">
                  <c:v>255</c:v>
                </c:pt>
                <c:pt idx="48">
                  <c:v>260</c:v>
                </c:pt>
                <c:pt idx="49">
                  <c:v>265</c:v>
                </c:pt>
                <c:pt idx="50">
                  <c:v>270</c:v>
                </c:pt>
                <c:pt idx="51">
                  <c:v>275</c:v>
                </c:pt>
                <c:pt idx="52">
                  <c:v>280</c:v>
                </c:pt>
                <c:pt idx="53">
                  <c:v>285</c:v>
                </c:pt>
                <c:pt idx="54">
                  <c:v>290</c:v>
                </c:pt>
                <c:pt idx="55">
                  <c:v>295</c:v>
                </c:pt>
                <c:pt idx="56">
                  <c:v>300</c:v>
                </c:pt>
                <c:pt idx="57">
                  <c:v>305</c:v>
                </c:pt>
                <c:pt idx="58">
                  <c:v>310</c:v>
                </c:pt>
                <c:pt idx="59">
                  <c:v>315</c:v>
                </c:pt>
                <c:pt idx="60">
                  <c:v>320</c:v>
                </c:pt>
                <c:pt idx="61">
                  <c:v>325</c:v>
                </c:pt>
                <c:pt idx="62">
                  <c:v>330</c:v>
                </c:pt>
                <c:pt idx="63">
                  <c:v>335</c:v>
                </c:pt>
                <c:pt idx="64">
                  <c:v>340</c:v>
                </c:pt>
                <c:pt idx="65">
                  <c:v>345</c:v>
                </c:pt>
                <c:pt idx="66">
                  <c:v>350</c:v>
                </c:pt>
                <c:pt idx="67">
                  <c:v>355</c:v>
                </c:pt>
                <c:pt idx="68">
                  <c:v>360</c:v>
                </c:pt>
                <c:pt idx="69">
                  <c:v>365</c:v>
                </c:pt>
                <c:pt idx="70">
                  <c:v>370</c:v>
                </c:pt>
                <c:pt idx="71">
                  <c:v>375</c:v>
                </c:pt>
                <c:pt idx="72">
                  <c:v>426</c:v>
                </c:pt>
                <c:pt idx="73">
                  <c:v>428</c:v>
                </c:pt>
                <c:pt idx="74">
                  <c:v>430</c:v>
                </c:pt>
                <c:pt idx="75">
                  <c:v>432</c:v>
                </c:pt>
                <c:pt idx="76">
                  <c:v>434</c:v>
                </c:pt>
                <c:pt idx="77">
                  <c:v>436</c:v>
                </c:pt>
                <c:pt idx="78">
                  <c:v>438</c:v>
                </c:pt>
                <c:pt idx="79">
                  <c:v>440</c:v>
                </c:pt>
                <c:pt idx="80">
                  <c:v>442</c:v>
                </c:pt>
                <c:pt idx="81">
                  <c:v>444</c:v>
                </c:pt>
                <c:pt idx="82">
                  <c:v>446</c:v>
                </c:pt>
                <c:pt idx="83">
                  <c:v>448</c:v>
                </c:pt>
                <c:pt idx="84">
                  <c:v>450</c:v>
                </c:pt>
                <c:pt idx="85">
                  <c:v>452</c:v>
                </c:pt>
                <c:pt idx="86">
                  <c:v>454</c:v>
                </c:pt>
                <c:pt idx="87">
                  <c:v>456</c:v>
                </c:pt>
                <c:pt idx="88">
                  <c:v>458</c:v>
                </c:pt>
                <c:pt idx="89">
                  <c:v>460</c:v>
                </c:pt>
                <c:pt idx="90">
                  <c:v>462</c:v>
                </c:pt>
                <c:pt idx="91">
                  <c:v>464</c:v>
                </c:pt>
                <c:pt idx="92">
                  <c:v>466</c:v>
                </c:pt>
                <c:pt idx="93">
                  <c:v>468</c:v>
                </c:pt>
                <c:pt idx="94">
                  <c:v>470</c:v>
                </c:pt>
                <c:pt idx="95">
                  <c:v>472</c:v>
                </c:pt>
                <c:pt idx="96">
                  <c:v>474</c:v>
                </c:pt>
                <c:pt idx="97">
                  <c:v>476</c:v>
                </c:pt>
                <c:pt idx="98">
                  <c:v>478</c:v>
                </c:pt>
                <c:pt idx="99">
                  <c:v>480</c:v>
                </c:pt>
                <c:pt idx="100">
                  <c:v>482</c:v>
                </c:pt>
                <c:pt idx="101">
                  <c:v>484</c:v>
                </c:pt>
                <c:pt idx="102">
                  <c:v>486</c:v>
                </c:pt>
                <c:pt idx="103">
                  <c:v>488</c:v>
                </c:pt>
                <c:pt idx="104">
                  <c:v>490</c:v>
                </c:pt>
                <c:pt idx="105">
                  <c:v>492</c:v>
                </c:pt>
                <c:pt idx="106">
                  <c:v>494</c:v>
                </c:pt>
                <c:pt idx="107">
                  <c:v>496</c:v>
                </c:pt>
                <c:pt idx="108">
                  <c:v>498</c:v>
                </c:pt>
                <c:pt idx="109">
                  <c:v>500</c:v>
                </c:pt>
                <c:pt idx="110">
                  <c:v>502</c:v>
                </c:pt>
                <c:pt idx="111">
                  <c:v>504</c:v>
                </c:pt>
                <c:pt idx="112">
                  <c:v>506</c:v>
                </c:pt>
                <c:pt idx="113">
                  <c:v>508</c:v>
                </c:pt>
                <c:pt idx="114">
                  <c:v>510</c:v>
                </c:pt>
                <c:pt idx="115">
                  <c:v>512</c:v>
                </c:pt>
                <c:pt idx="116">
                  <c:v>514</c:v>
                </c:pt>
                <c:pt idx="117">
                  <c:v>516</c:v>
                </c:pt>
                <c:pt idx="118">
                  <c:v>518</c:v>
                </c:pt>
                <c:pt idx="119">
                  <c:v>520</c:v>
                </c:pt>
                <c:pt idx="120">
                  <c:v>522</c:v>
                </c:pt>
                <c:pt idx="121">
                  <c:v>524</c:v>
                </c:pt>
                <c:pt idx="122">
                  <c:v>526</c:v>
                </c:pt>
                <c:pt idx="123">
                  <c:v>528</c:v>
                </c:pt>
                <c:pt idx="124">
                  <c:v>530</c:v>
                </c:pt>
                <c:pt idx="125">
                  <c:v>532</c:v>
                </c:pt>
                <c:pt idx="126">
                  <c:v>534</c:v>
                </c:pt>
                <c:pt idx="127">
                  <c:v>536</c:v>
                </c:pt>
                <c:pt idx="128">
                  <c:v>538</c:v>
                </c:pt>
                <c:pt idx="129">
                  <c:v>540</c:v>
                </c:pt>
                <c:pt idx="130">
                  <c:v>542</c:v>
                </c:pt>
                <c:pt idx="131">
                  <c:v>544</c:v>
                </c:pt>
                <c:pt idx="132">
                  <c:v>546</c:v>
                </c:pt>
                <c:pt idx="133">
                  <c:v>548</c:v>
                </c:pt>
                <c:pt idx="134">
                  <c:v>550</c:v>
                </c:pt>
                <c:pt idx="135">
                  <c:v>552</c:v>
                </c:pt>
                <c:pt idx="136">
                  <c:v>554</c:v>
                </c:pt>
                <c:pt idx="137">
                  <c:v>556</c:v>
                </c:pt>
                <c:pt idx="138">
                  <c:v>558</c:v>
                </c:pt>
                <c:pt idx="139">
                  <c:v>560</c:v>
                </c:pt>
                <c:pt idx="140">
                  <c:v>562</c:v>
                </c:pt>
                <c:pt idx="141">
                  <c:v>564</c:v>
                </c:pt>
                <c:pt idx="142">
                  <c:v>566</c:v>
                </c:pt>
                <c:pt idx="143">
                  <c:v>568</c:v>
                </c:pt>
                <c:pt idx="144">
                  <c:v>570</c:v>
                </c:pt>
                <c:pt idx="145">
                  <c:v>572</c:v>
                </c:pt>
                <c:pt idx="146">
                  <c:v>574</c:v>
                </c:pt>
                <c:pt idx="147">
                  <c:v>576</c:v>
                </c:pt>
                <c:pt idx="148">
                  <c:v>578</c:v>
                </c:pt>
                <c:pt idx="149">
                  <c:v>580</c:v>
                </c:pt>
                <c:pt idx="150">
                  <c:v>582</c:v>
                </c:pt>
                <c:pt idx="151">
                  <c:v>584</c:v>
                </c:pt>
                <c:pt idx="152">
                  <c:v>586</c:v>
                </c:pt>
                <c:pt idx="153">
                  <c:v>588</c:v>
                </c:pt>
                <c:pt idx="154">
                  <c:v>590</c:v>
                </c:pt>
                <c:pt idx="155">
                  <c:v>592</c:v>
                </c:pt>
                <c:pt idx="156">
                  <c:v>594</c:v>
                </c:pt>
                <c:pt idx="157">
                  <c:v>596</c:v>
                </c:pt>
                <c:pt idx="158">
                  <c:v>598</c:v>
                </c:pt>
                <c:pt idx="159">
                  <c:v>600</c:v>
                </c:pt>
                <c:pt idx="160">
                  <c:v>602</c:v>
                </c:pt>
                <c:pt idx="161">
                  <c:v>604</c:v>
                </c:pt>
                <c:pt idx="162">
                  <c:v>606</c:v>
                </c:pt>
                <c:pt idx="163">
                  <c:v>608</c:v>
                </c:pt>
                <c:pt idx="164">
                  <c:v>610</c:v>
                </c:pt>
                <c:pt idx="165">
                  <c:v>612</c:v>
                </c:pt>
                <c:pt idx="166">
                  <c:v>614</c:v>
                </c:pt>
                <c:pt idx="167">
                  <c:v>616</c:v>
                </c:pt>
                <c:pt idx="168">
                  <c:v>618</c:v>
                </c:pt>
                <c:pt idx="169">
                  <c:v>620</c:v>
                </c:pt>
                <c:pt idx="170">
                  <c:v>622</c:v>
                </c:pt>
                <c:pt idx="171">
                  <c:v>624</c:v>
                </c:pt>
                <c:pt idx="172">
                  <c:v>626</c:v>
                </c:pt>
                <c:pt idx="173">
                  <c:v>628</c:v>
                </c:pt>
                <c:pt idx="174">
                  <c:v>630</c:v>
                </c:pt>
                <c:pt idx="175">
                  <c:v>632</c:v>
                </c:pt>
                <c:pt idx="176">
                  <c:v>634</c:v>
                </c:pt>
                <c:pt idx="177">
                  <c:v>636</c:v>
                </c:pt>
                <c:pt idx="178">
                  <c:v>638</c:v>
                </c:pt>
                <c:pt idx="179">
                  <c:v>640</c:v>
                </c:pt>
                <c:pt idx="180">
                  <c:v>642</c:v>
                </c:pt>
                <c:pt idx="181">
                  <c:v>644</c:v>
                </c:pt>
                <c:pt idx="182">
                  <c:v>646</c:v>
                </c:pt>
                <c:pt idx="183">
                  <c:v>648</c:v>
                </c:pt>
                <c:pt idx="184">
                  <c:v>650</c:v>
                </c:pt>
                <c:pt idx="185">
                  <c:v>652</c:v>
                </c:pt>
                <c:pt idx="186">
                  <c:v>654</c:v>
                </c:pt>
                <c:pt idx="187">
                  <c:v>656</c:v>
                </c:pt>
                <c:pt idx="188">
                  <c:v>658</c:v>
                </c:pt>
                <c:pt idx="189">
                  <c:v>660</c:v>
                </c:pt>
                <c:pt idx="190">
                  <c:v>662</c:v>
                </c:pt>
                <c:pt idx="191">
                  <c:v>664</c:v>
                </c:pt>
                <c:pt idx="192">
                  <c:v>666</c:v>
                </c:pt>
                <c:pt idx="193">
                  <c:v>668</c:v>
                </c:pt>
                <c:pt idx="194">
                  <c:v>670</c:v>
                </c:pt>
                <c:pt idx="195">
                  <c:v>672</c:v>
                </c:pt>
                <c:pt idx="196">
                  <c:v>674</c:v>
                </c:pt>
                <c:pt idx="197">
                  <c:v>676</c:v>
                </c:pt>
                <c:pt idx="198">
                  <c:v>678</c:v>
                </c:pt>
                <c:pt idx="199">
                  <c:v>680</c:v>
                </c:pt>
                <c:pt idx="200">
                  <c:v>682</c:v>
                </c:pt>
                <c:pt idx="201">
                  <c:v>684</c:v>
                </c:pt>
                <c:pt idx="202">
                  <c:v>686</c:v>
                </c:pt>
                <c:pt idx="203">
                  <c:v>688</c:v>
                </c:pt>
                <c:pt idx="204">
                  <c:v>690</c:v>
                </c:pt>
                <c:pt idx="205">
                  <c:v>692</c:v>
                </c:pt>
                <c:pt idx="206">
                  <c:v>694</c:v>
                </c:pt>
                <c:pt idx="207">
                  <c:v>696</c:v>
                </c:pt>
                <c:pt idx="208">
                  <c:v>698</c:v>
                </c:pt>
                <c:pt idx="209">
                  <c:v>700</c:v>
                </c:pt>
                <c:pt idx="210">
                  <c:v>702</c:v>
                </c:pt>
                <c:pt idx="211">
                  <c:v>704</c:v>
                </c:pt>
                <c:pt idx="212">
                  <c:v>706</c:v>
                </c:pt>
                <c:pt idx="213">
                  <c:v>708</c:v>
                </c:pt>
                <c:pt idx="214">
                  <c:v>710</c:v>
                </c:pt>
                <c:pt idx="215">
                  <c:v>712</c:v>
                </c:pt>
                <c:pt idx="216">
                  <c:v>714</c:v>
                </c:pt>
                <c:pt idx="217">
                  <c:v>716</c:v>
                </c:pt>
                <c:pt idx="218">
                  <c:v>718</c:v>
                </c:pt>
                <c:pt idx="219">
                  <c:v>720</c:v>
                </c:pt>
                <c:pt idx="220">
                  <c:v>722</c:v>
                </c:pt>
                <c:pt idx="221">
                  <c:v>724</c:v>
                </c:pt>
                <c:pt idx="222">
                  <c:v>726</c:v>
                </c:pt>
                <c:pt idx="223">
                  <c:v>728</c:v>
                </c:pt>
                <c:pt idx="224">
                  <c:v>730</c:v>
                </c:pt>
                <c:pt idx="225">
                  <c:v>732</c:v>
                </c:pt>
                <c:pt idx="226">
                  <c:v>734</c:v>
                </c:pt>
                <c:pt idx="227">
                  <c:v>736</c:v>
                </c:pt>
                <c:pt idx="228">
                  <c:v>738</c:v>
                </c:pt>
                <c:pt idx="229">
                  <c:v>740</c:v>
                </c:pt>
                <c:pt idx="230">
                  <c:v>742</c:v>
                </c:pt>
                <c:pt idx="231">
                  <c:v>744</c:v>
                </c:pt>
                <c:pt idx="232">
                  <c:v>746</c:v>
                </c:pt>
                <c:pt idx="233">
                  <c:v>748</c:v>
                </c:pt>
                <c:pt idx="234">
                  <c:v>750</c:v>
                </c:pt>
                <c:pt idx="235">
                  <c:v>752</c:v>
                </c:pt>
                <c:pt idx="236">
                  <c:v>754</c:v>
                </c:pt>
                <c:pt idx="237">
                  <c:v>756</c:v>
                </c:pt>
                <c:pt idx="238">
                  <c:v>758</c:v>
                </c:pt>
                <c:pt idx="239">
                  <c:v>760</c:v>
                </c:pt>
                <c:pt idx="240">
                  <c:v>762</c:v>
                </c:pt>
                <c:pt idx="241">
                  <c:v>764</c:v>
                </c:pt>
                <c:pt idx="242">
                  <c:v>766</c:v>
                </c:pt>
                <c:pt idx="243">
                  <c:v>768</c:v>
                </c:pt>
                <c:pt idx="244">
                  <c:v>770</c:v>
                </c:pt>
                <c:pt idx="245">
                  <c:v>772</c:v>
                </c:pt>
                <c:pt idx="246">
                  <c:v>774</c:v>
                </c:pt>
                <c:pt idx="247">
                  <c:v>776</c:v>
                </c:pt>
                <c:pt idx="248">
                  <c:v>778</c:v>
                </c:pt>
                <c:pt idx="249">
                  <c:v>780</c:v>
                </c:pt>
                <c:pt idx="250">
                  <c:v>782</c:v>
                </c:pt>
                <c:pt idx="251">
                  <c:v>784</c:v>
                </c:pt>
                <c:pt idx="252">
                  <c:v>786</c:v>
                </c:pt>
                <c:pt idx="253">
                  <c:v>788</c:v>
                </c:pt>
                <c:pt idx="254">
                  <c:v>790</c:v>
                </c:pt>
                <c:pt idx="255">
                  <c:v>792</c:v>
                </c:pt>
                <c:pt idx="256">
                  <c:v>794</c:v>
                </c:pt>
                <c:pt idx="257">
                  <c:v>796</c:v>
                </c:pt>
                <c:pt idx="258">
                  <c:v>798</c:v>
                </c:pt>
                <c:pt idx="259">
                  <c:v>800</c:v>
                </c:pt>
                <c:pt idx="260">
                  <c:v>802</c:v>
                </c:pt>
                <c:pt idx="261">
                  <c:v>804</c:v>
                </c:pt>
                <c:pt idx="262">
                  <c:v>806</c:v>
                </c:pt>
                <c:pt idx="263">
                  <c:v>808</c:v>
                </c:pt>
                <c:pt idx="264">
                  <c:v>810</c:v>
                </c:pt>
                <c:pt idx="265">
                  <c:v>812</c:v>
                </c:pt>
                <c:pt idx="266">
                  <c:v>814</c:v>
                </c:pt>
                <c:pt idx="267">
                  <c:v>816</c:v>
                </c:pt>
                <c:pt idx="268">
                  <c:v>818</c:v>
                </c:pt>
                <c:pt idx="269">
                  <c:v>820</c:v>
                </c:pt>
                <c:pt idx="270">
                  <c:v>822</c:v>
                </c:pt>
                <c:pt idx="271">
                  <c:v>824</c:v>
                </c:pt>
                <c:pt idx="272">
                  <c:v>826</c:v>
                </c:pt>
                <c:pt idx="273">
                  <c:v>828</c:v>
                </c:pt>
                <c:pt idx="274">
                  <c:v>830</c:v>
                </c:pt>
                <c:pt idx="275">
                  <c:v>832</c:v>
                </c:pt>
                <c:pt idx="276">
                  <c:v>834</c:v>
                </c:pt>
                <c:pt idx="277">
                  <c:v>836</c:v>
                </c:pt>
                <c:pt idx="278">
                  <c:v>838</c:v>
                </c:pt>
                <c:pt idx="279">
                  <c:v>840</c:v>
                </c:pt>
                <c:pt idx="280">
                  <c:v>842</c:v>
                </c:pt>
                <c:pt idx="281">
                  <c:v>844</c:v>
                </c:pt>
                <c:pt idx="282">
                  <c:v>846</c:v>
                </c:pt>
                <c:pt idx="283">
                  <c:v>848</c:v>
                </c:pt>
                <c:pt idx="284">
                  <c:v>850</c:v>
                </c:pt>
                <c:pt idx="285">
                  <c:v>852</c:v>
                </c:pt>
                <c:pt idx="286">
                  <c:v>854</c:v>
                </c:pt>
                <c:pt idx="287">
                  <c:v>856</c:v>
                </c:pt>
                <c:pt idx="288">
                  <c:v>858</c:v>
                </c:pt>
                <c:pt idx="289">
                  <c:v>860</c:v>
                </c:pt>
                <c:pt idx="290">
                  <c:v>862</c:v>
                </c:pt>
                <c:pt idx="291">
                  <c:v>864</c:v>
                </c:pt>
                <c:pt idx="292">
                  <c:v>866</c:v>
                </c:pt>
                <c:pt idx="293">
                  <c:v>868</c:v>
                </c:pt>
                <c:pt idx="294">
                  <c:v>870</c:v>
                </c:pt>
                <c:pt idx="295">
                  <c:v>872</c:v>
                </c:pt>
                <c:pt idx="296">
                  <c:v>874</c:v>
                </c:pt>
                <c:pt idx="297">
                  <c:v>876</c:v>
                </c:pt>
                <c:pt idx="298">
                  <c:v>878</c:v>
                </c:pt>
                <c:pt idx="299">
                  <c:v>880</c:v>
                </c:pt>
                <c:pt idx="300">
                  <c:v>882</c:v>
                </c:pt>
                <c:pt idx="301">
                  <c:v>884</c:v>
                </c:pt>
                <c:pt idx="302">
                  <c:v>886</c:v>
                </c:pt>
                <c:pt idx="303">
                  <c:v>888</c:v>
                </c:pt>
                <c:pt idx="304">
                  <c:v>890</c:v>
                </c:pt>
                <c:pt idx="305">
                  <c:v>892</c:v>
                </c:pt>
                <c:pt idx="306">
                  <c:v>894</c:v>
                </c:pt>
                <c:pt idx="307">
                  <c:v>896</c:v>
                </c:pt>
                <c:pt idx="308">
                  <c:v>898</c:v>
                </c:pt>
                <c:pt idx="309">
                  <c:v>900</c:v>
                </c:pt>
                <c:pt idx="310">
                  <c:v>902</c:v>
                </c:pt>
                <c:pt idx="311">
                  <c:v>904</c:v>
                </c:pt>
                <c:pt idx="312">
                  <c:v>906</c:v>
                </c:pt>
                <c:pt idx="313">
                  <c:v>908</c:v>
                </c:pt>
                <c:pt idx="314">
                  <c:v>910</c:v>
                </c:pt>
                <c:pt idx="315">
                  <c:v>912</c:v>
                </c:pt>
                <c:pt idx="316">
                  <c:v>914</c:v>
                </c:pt>
                <c:pt idx="317">
                  <c:v>916</c:v>
                </c:pt>
                <c:pt idx="318">
                  <c:v>918</c:v>
                </c:pt>
                <c:pt idx="319">
                  <c:v>920</c:v>
                </c:pt>
                <c:pt idx="320">
                  <c:v>922</c:v>
                </c:pt>
                <c:pt idx="321">
                  <c:v>924</c:v>
                </c:pt>
                <c:pt idx="322">
                  <c:v>926</c:v>
                </c:pt>
                <c:pt idx="323">
                  <c:v>928</c:v>
                </c:pt>
                <c:pt idx="324">
                  <c:v>930</c:v>
                </c:pt>
                <c:pt idx="325">
                  <c:v>932</c:v>
                </c:pt>
                <c:pt idx="326">
                  <c:v>934</c:v>
                </c:pt>
                <c:pt idx="327">
                  <c:v>936</c:v>
                </c:pt>
                <c:pt idx="328">
                  <c:v>938</c:v>
                </c:pt>
                <c:pt idx="329">
                  <c:v>940</c:v>
                </c:pt>
                <c:pt idx="330">
                  <c:v>942</c:v>
                </c:pt>
                <c:pt idx="331">
                  <c:v>944</c:v>
                </c:pt>
                <c:pt idx="332">
                  <c:v>946</c:v>
                </c:pt>
                <c:pt idx="333">
                  <c:v>948</c:v>
                </c:pt>
                <c:pt idx="334">
                  <c:v>950</c:v>
                </c:pt>
                <c:pt idx="335">
                  <c:v>952</c:v>
                </c:pt>
                <c:pt idx="336">
                  <c:v>954</c:v>
                </c:pt>
                <c:pt idx="337">
                  <c:v>956</c:v>
                </c:pt>
                <c:pt idx="338">
                  <c:v>958</c:v>
                </c:pt>
                <c:pt idx="339">
                  <c:v>960</c:v>
                </c:pt>
                <c:pt idx="340">
                  <c:v>962</c:v>
                </c:pt>
                <c:pt idx="341">
                  <c:v>964</c:v>
                </c:pt>
                <c:pt idx="342">
                  <c:v>966</c:v>
                </c:pt>
                <c:pt idx="343">
                  <c:v>968</c:v>
                </c:pt>
                <c:pt idx="344">
                  <c:v>970</c:v>
                </c:pt>
                <c:pt idx="345">
                  <c:v>972</c:v>
                </c:pt>
                <c:pt idx="346">
                  <c:v>974</c:v>
                </c:pt>
                <c:pt idx="347">
                  <c:v>976</c:v>
                </c:pt>
                <c:pt idx="348">
                  <c:v>978</c:v>
                </c:pt>
                <c:pt idx="349">
                  <c:v>980</c:v>
                </c:pt>
                <c:pt idx="350">
                  <c:v>982</c:v>
                </c:pt>
                <c:pt idx="351">
                  <c:v>984</c:v>
                </c:pt>
                <c:pt idx="352">
                  <c:v>986</c:v>
                </c:pt>
                <c:pt idx="353">
                  <c:v>988</c:v>
                </c:pt>
                <c:pt idx="354">
                  <c:v>990</c:v>
                </c:pt>
                <c:pt idx="355">
                  <c:v>992</c:v>
                </c:pt>
                <c:pt idx="356">
                  <c:v>994</c:v>
                </c:pt>
                <c:pt idx="357">
                  <c:v>996</c:v>
                </c:pt>
                <c:pt idx="358">
                  <c:v>998</c:v>
                </c:pt>
                <c:pt idx="359">
                  <c:v>1000</c:v>
                </c:pt>
                <c:pt idx="360">
                  <c:v>1002</c:v>
                </c:pt>
                <c:pt idx="361">
                  <c:v>1004</c:v>
                </c:pt>
                <c:pt idx="362">
                  <c:v>1006</c:v>
                </c:pt>
                <c:pt idx="363">
                  <c:v>1008</c:v>
                </c:pt>
                <c:pt idx="364">
                  <c:v>1010</c:v>
                </c:pt>
                <c:pt idx="365">
                  <c:v>1012</c:v>
                </c:pt>
                <c:pt idx="366">
                  <c:v>1014</c:v>
                </c:pt>
                <c:pt idx="367">
                  <c:v>1016</c:v>
                </c:pt>
                <c:pt idx="368">
                  <c:v>1018</c:v>
                </c:pt>
                <c:pt idx="369">
                  <c:v>1020</c:v>
                </c:pt>
                <c:pt idx="370">
                  <c:v>1022</c:v>
                </c:pt>
                <c:pt idx="371">
                  <c:v>1024</c:v>
                </c:pt>
                <c:pt idx="372">
                  <c:v>1026</c:v>
                </c:pt>
                <c:pt idx="373">
                  <c:v>1028</c:v>
                </c:pt>
                <c:pt idx="374">
                  <c:v>1030</c:v>
                </c:pt>
                <c:pt idx="375">
                  <c:v>1032</c:v>
                </c:pt>
                <c:pt idx="376">
                  <c:v>1034</c:v>
                </c:pt>
                <c:pt idx="377">
                  <c:v>1036</c:v>
                </c:pt>
                <c:pt idx="378">
                  <c:v>1038</c:v>
                </c:pt>
                <c:pt idx="379">
                  <c:v>1040</c:v>
                </c:pt>
                <c:pt idx="380">
                  <c:v>1042</c:v>
                </c:pt>
                <c:pt idx="381">
                  <c:v>1044</c:v>
                </c:pt>
                <c:pt idx="382">
                  <c:v>1046</c:v>
                </c:pt>
                <c:pt idx="383">
                  <c:v>1048</c:v>
                </c:pt>
                <c:pt idx="384">
                  <c:v>1050</c:v>
                </c:pt>
                <c:pt idx="385">
                  <c:v>1052</c:v>
                </c:pt>
                <c:pt idx="386">
                  <c:v>1054</c:v>
                </c:pt>
                <c:pt idx="387">
                  <c:v>1056</c:v>
                </c:pt>
                <c:pt idx="388">
                  <c:v>1058</c:v>
                </c:pt>
                <c:pt idx="389">
                  <c:v>1060</c:v>
                </c:pt>
                <c:pt idx="390">
                  <c:v>1062</c:v>
                </c:pt>
                <c:pt idx="391">
                  <c:v>1064</c:v>
                </c:pt>
                <c:pt idx="392">
                  <c:v>1066</c:v>
                </c:pt>
                <c:pt idx="393">
                  <c:v>1068</c:v>
                </c:pt>
                <c:pt idx="394">
                  <c:v>1070</c:v>
                </c:pt>
                <c:pt idx="395">
                  <c:v>1072</c:v>
                </c:pt>
                <c:pt idx="396">
                  <c:v>1074</c:v>
                </c:pt>
                <c:pt idx="397">
                  <c:v>1076</c:v>
                </c:pt>
                <c:pt idx="398">
                  <c:v>1078</c:v>
                </c:pt>
                <c:pt idx="399">
                  <c:v>1080</c:v>
                </c:pt>
                <c:pt idx="400">
                  <c:v>1082</c:v>
                </c:pt>
                <c:pt idx="401">
                  <c:v>1084</c:v>
                </c:pt>
                <c:pt idx="402">
                  <c:v>1086</c:v>
                </c:pt>
                <c:pt idx="403">
                  <c:v>1088</c:v>
                </c:pt>
                <c:pt idx="404">
                  <c:v>1090</c:v>
                </c:pt>
                <c:pt idx="405">
                  <c:v>1092</c:v>
                </c:pt>
                <c:pt idx="406">
                  <c:v>1094</c:v>
                </c:pt>
                <c:pt idx="407">
                  <c:v>1096</c:v>
                </c:pt>
                <c:pt idx="408">
                  <c:v>1098</c:v>
                </c:pt>
                <c:pt idx="409">
                  <c:v>1100</c:v>
                </c:pt>
                <c:pt idx="410">
                  <c:v>1102</c:v>
                </c:pt>
                <c:pt idx="411">
                  <c:v>1104</c:v>
                </c:pt>
                <c:pt idx="412">
                  <c:v>1106</c:v>
                </c:pt>
                <c:pt idx="413">
                  <c:v>1108</c:v>
                </c:pt>
                <c:pt idx="414">
                  <c:v>1110</c:v>
                </c:pt>
                <c:pt idx="415">
                  <c:v>1112</c:v>
                </c:pt>
                <c:pt idx="416">
                  <c:v>1114</c:v>
                </c:pt>
                <c:pt idx="417">
                  <c:v>1116</c:v>
                </c:pt>
                <c:pt idx="418">
                  <c:v>1118</c:v>
                </c:pt>
                <c:pt idx="419">
                  <c:v>1120</c:v>
                </c:pt>
                <c:pt idx="420">
                  <c:v>1122</c:v>
                </c:pt>
                <c:pt idx="421">
                  <c:v>1124</c:v>
                </c:pt>
                <c:pt idx="422">
                  <c:v>1126</c:v>
                </c:pt>
                <c:pt idx="423">
                  <c:v>1128</c:v>
                </c:pt>
                <c:pt idx="424">
                  <c:v>1130</c:v>
                </c:pt>
                <c:pt idx="425">
                  <c:v>1132</c:v>
                </c:pt>
                <c:pt idx="426">
                  <c:v>1134</c:v>
                </c:pt>
                <c:pt idx="427">
                  <c:v>1136</c:v>
                </c:pt>
                <c:pt idx="428">
                  <c:v>1138</c:v>
                </c:pt>
                <c:pt idx="429">
                  <c:v>1140</c:v>
                </c:pt>
                <c:pt idx="430">
                  <c:v>1142</c:v>
                </c:pt>
                <c:pt idx="431">
                  <c:v>1144</c:v>
                </c:pt>
                <c:pt idx="432">
                  <c:v>1146</c:v>
                </c:pt>
                <c:pt idx="433">
                  <c:v>1148</c:v>
                </c:pt>
                <c:pt idx="434">
                  <c:v>1150</c:v>
                </c:pt>
                <c:pt idx="435">
                  <c:v>1152</c:v>
                </c:pt>
                <c:pt idx="436">
                  <c:v>1154</c:v>
                </c:pt>
                <c:pt idx="437">
                  <c:v>1156</c:v>
                </c:pt>
                <c:pt idx="438">
                  <c:v>1158</c:v>
                </c:pt>
                <c:pt idx="439">
                  <c:v>1160</c:v>
                </c:pt>
                <c:pt idx="440">
                  <c:v>1162</c:v>
                </c:pt>
                <c:pt idx="441">
                  <c:v>1164</c:v>
                </c:pt>
                <c:pt idx="442">
                  <c:v>1166</c:v>
                </c:pt>
                <c:pt idx="443">
                  <c:v>1168</c:v>
                </c:pt>
                <c:pt idx="444">
                  <c:v>1170</c:v>
                </c:pt>
                <c:pt idx="445">
                  <c:v>1172</c:v>
                </c:pt>
                <c:pt idx="446">
                  <c:v>1174</c:v>
                </c:pt>
                <c:pt idx="447">
                  <c:v>1176</c:v>
                </c:pt>
                <c:pt idx="448">
                  <c:v>1178</c:v>
                </c:pt>
                <c:pt idx="449">
                  <c:v>1180</c:v>
                </c:pt>
                <c:pt idx="450">
                  <c:v>1182</c:v>
                </c:pt>
                <c:pt idx="451">
                  <c:v>1184</c:v>
                </c:pt>
                <c:pt idx="452">
                  <c:v>1186</c:v>
                </c:pt>
                <c:pt idx="453">
                  <c:v>1188</c:v>
                </c:pt>
                <c:pt idx="454">
                  <c:v>1190</c:v>
                </c:pt>
                <c:pt idx="455">
                  <c:v>1192</c:v>
                </c:pt>
                <c:pt idx="456">
                  <c:v>1194</c:v>
                </c:pt>
                <c:pt idx="457">
                  <c:v>1196</c:v>
                </c:pt>
                <c:pt idx="458">
                  <c:v>1198</c:v>
                </c:pt>
                <c:pt idx="459">
                  <c:v>1200</c:v>
                </c:pt>
                <c:pt idx="460">
                  <c:v>1202</c:v>
                </c:pt>
                <c:pt idx="461">
                  <c:v>1204</c:v>
                </c:pt>
                <c:pt idx="462">
                  <c:v>1206</c:v>
                </c:pt>
                <c:pt idx="463">
                  <c:v>1208</c:v>
                </c:pt>
                <c:pt idx="464">
                  <c:v>1210</c:v>
                </c:pt>
                <c:pt idx="465">
                  <c:v>1212</c:v>
                </c:pt>
                <c:pt idx="466">
                  <c:v>1214</c:v>
                </c:pt>
                <c:pt idx="467">
                  <c:v>1216</c:v>
                </c:pt>
                <c:pt idx="468">
                  <c:v>1218</c:v>
                </c:pt>
                <c:pt idx="469">
                  <c:v>1220</c:v>
                </c:pt>
                <c:pt idx="470">
                  <c:v>1222</c:v>
                </c:pt>
                <c:pt idx="471">
                  <c:v>1224</c:v>
                </c:pt>
                <c:pt idx="472">
                  <c:v>1226</c:v>
                </c:pt>
                <c:pt idx="473">
                  <c:v>1228</c:v>
                </c:pt>
                <c:pt idx="474">
                  <c:v>1230</c:v>
                </c:pt>
                <c:pt idx="475">
                  <c:v>1232</c:v>
                </c:pt>
                <c:pt idx="476">
                  <c:v>1234</c:v>
                </c:pt>
                <c:pt idx="477">
                  <c:v>1236</c:v>
                </c:pt>
                <c:pt idx="478">
                  <c:v>1238</c:v>
                </c:pt>
                <c:pt idx="479">
                  <c:v>1240</c:v>
                </c:pt>
                <c:pt idx="480">
                  <c:v>1242</c:v>
                </c:pt>
                <c:pt idx="481">
                  <c:v>1244</c:v>
                </c:pt>
                <c:pt idx="482">
                  <c:v>1246</c:v>
                </c:pt>
                <c:pt idx="483">
                  <c:v>1248</c:v>
                </c:pt>
                <c:pt idx="484">
                  <c:v>1250</c:v>
                </c:pt>
                <c:pt idx="485">
                  <c:v>1252</c:v>
                </c:pt>
                <c:pt idx="486">
                  <c:v>1254</c:v>
                </c:pt>
                <c:pt idx="487">
                  <c:v>1256</c:v>
                </c:pt>
                <c:pt idx="488">
                  <c:v>1258</c:v>
                </c:pt>
                <c:pt idx="489">
                  <c:v>1260</c:v>
                </c:pt>
                <c:pt idx="490">
                  <c:v>1262</c:v>
                </c:pt>
                <c:pt idx="491">
                  <c:v>1264</c:v>
                </c:pt>
                <c:pt idx="492">
                  <c:v>1266</c:v>
                </c:pt>
                <c:pt idx="493">
                  <c:v>1268</c:v>
                </c:pt>
                <c:pt idx="494">
                  <c:v>1270</c:v>
                </c:pt>
                <c:pt idx="495">
                  <c:v>1272</c:v>
                </c:pt>
                <c:pt idx="496">
                  <c:v>1274</c:v>
                </c:pt>
                <c:pt idx="497">
                  <c:v>1276</c:v>
                </c:pt>
                <c:pt idx="498">
                  <c:v>1278</c:v>
                </c:pt>
                <c:pt idx="499">
                  <c:v>1280</c:v>
                </c:pt>
                <c:pt idx="500">
                  <c:v>1282</c:v>
                </c:pt>
                <c:pt idx="501">
                  <c:v>1284</c:v>
                </c:pt>
                <c:pt idx="502">
                  <c:v>1286</c:v>
                </c:pt>
                <c:pt idx="503">
                  <c:v>1288</c:v>
                </c:pt>
                <c:pt idx="504">
                  <c:v>1290</c:v>
                </c:pt>
                <c:pt idx="505">
                  <c:v>1292</c:v>
                </c:pt>
                <c:pt idx="506">
                  <c:v>1294</c:v>
                </c:pt>
                <c:pt idx="507">
                  <c:v>1296</c:v>
                </c:pt>
                <c:pt idx="508">
                  <c:v>1298</c:v>
                </c:pt>
                <c:pt idx="509">
                  <c:v>1300</c:v>
                </c:pt>
                <c:pt idx="510">
                  <c:v>1302</c:v>
                </c:pt>
                <c:pt idx="511">
                  <c:v>1304</c:v>
                </c:pt>
                <c:pt idx="512">
                  <c:v>1306</c:v>
                </c:pt>
                <c:pt idx="513">
                  <c:v>1308</c:v>
                </c:pt>
                <c:pt idx="514">
                  <c:v>1310</c:v>
                </c:pt>
                <c:pt idx="515">
                  <c:v>1312</c:v>
                </c:pt>
                <c:pt idx="516">
                  <c:v>1314</c:v>
                </c:pt>
                <c:pt idx="517">
                  <c:v>1316</c:v>
                </c:pt>
                <c:pt idx="518">
                  <c:v>1318</c:v>
                </c:pt>
                <c:pt idx="519">
                  <c:v>1320</c:v>
                </c:pt>
                <c:pt idx="520">
                  <c:v>1322</c:v>
                </c:pt>
                <c:pt idx="521">
                  <c:v>1324</c:v>
                </c:pt>
                <c:pt idx="522">
                  <c:v>1326</c:v>
                </c:pt>
                <c:pt idx="523">
                  <c:v>1328</c:v>
                </c:pt>
                <c:pt idx="524">
                  <c:v>1330</c:v>
                </c:pt>
                <c:pt idx="525">
                  <c:v>1332</c:v>
                </c:pt>
                <c:pt idx="526">
                  <c:v>1334</c:v>
                </c:pt>
                <c:pt idx="527">
                  <c:v>1336</c:v>
                </c:pt>
                <c:pt idx="528">
                  <c:v>1338</c:v>
                </c:pt>
                <c:pt idx="529">
                  <c:v>1340</c:v>
                </c:pt>
                <c:pt idx="530">
                  <c:v>1342</c:v>
                </c:pt>
                <c:pt idx="531">
                  <c:v>1344</c:v>
                </c:pt>
                <c:pt idx="532">
                  <c:v>1346</c:v>
                </c:pt>
                <c:pt idx="533">
                  <c:v>1348</c:v>
                </c:pt>
                <c:pt idx="534">
                  <c:v>1350</c:v>
                </c:pt>
                <c:pt idx="535">
                  <c:v>1352</c:v>
                </c:pt>
                <c:pt idx="536">
                  <c:v>1354</c:v>
                </c:pt>
                <c:pt idx="537">
                  <c:v>1356</c:v>
                </c:pt>
                <c:pt idx="538">
                  <c:v>1358</c:v>
                </c:pt>
                <c:pt idx="539">
                  <c:v>1360</c:v>
                </c:pt>
                <c:pt idx="540">
                  <c:v>1362</c:v>
                </c:pt>
                <c:pt idx="541">
                  <c:v>1364</c:v>
                </c:pt>
                <c:pt idx="542">
                  <c:v>1366</c:v>
                </c:pt>
                <c:pt idx="543">
                  <c:v>1368</c:v>
                </c:pt>
                <c:pt idx="544">
                  <c:v>1370</c:v>
                </c:pt>
                <c:pt idx="545">
                  <c:v>1372</c:v>
                </c:pt>
                <c:pt idx="546">
                  <c:v>1374</c:v>
                </c:pt>
                <c:pt idx="547">
                  <c:v>1376</c:v>
                </c:pt>
                <c:pt idx="548">
                  <c:v>1378</c:v>
                </c:pt>
                <c:pt idx="549">
                  <c:v>1380</c:v>
                </c:pt>
                <c:pt idx="550">
                  <c:v>1382</c:v>
                </c:pt>
                <c:pt idx="551">
                  <c:v>1384</c:v>
                </c:pt>
                <c:pt idx="552">
                  <c:v>1386</c:v>
                </c:pt>
                <c:pt idx="553">
                  <c:v>1388</c:v>
                </c:pt>
                <c:pt idx="554">
                  <c:v>1390</c:v>
                </c:pt>
                <c:pt idx="555">
                  <c:v>1392</c:v>
                </c:pt>
                <c:pt idx="556">
                  <c:v>1394</c:v>
                </c:pt>
                <c:pt idx="557">
                  <c:v>1396</c:v>
                </c:pt>
                <c:pt idx="558">
                  <c:v>1398</c:v>
                </c:pt>
                <c:pt idx="559">
                  <c:v>1400</c:v>
                </c:pt>
                <c:pt idx="560">
                  <c:v>1402</c:v>
                </c:pt>
                <c:pt idx="561">
                  <c:v>1404</c:v>
                </c:pt>
                <c:pt idx="562">
                  <c:v>1406</c:v>
                </c:pt>
                <c:pt idx="563">
                  <c:v>1408</c:v>
                </c:pt>
                <c:pt idx="564">
                  <c:v>1410</c:v>
                </c:pt>
                <c:pt idx="565">
                  <c:v>1412</c:v>
                </c:pt>
                <c:pt idx="566">
                  <c:v>1414</c:v>
                </c:pt>
                <c:pt idx="567">
                  <c:v>1416</c:v>
                </c:pt>
                <c:pt idx="568">
                  <c:v>1418</c:v>
                </c:pt>
                <c:pt idx="569">
                  <c:v>1420</c:v>
                </c:pt>
                <c:pt idx="570">
                  <c:v>1422</c:v>
                </c:pt>
                <c:pt idx="571">
                  <c:v>1424</c:v>
                </c:pt>
                <c:pt idx="572">
                  <c:v>1426</c:v>
                </c:pt>
                <c:pt idx="573">
                  <c:v>1428</c:v>
                </c:pt>
                <c:pt idx="574">
                  <c:v>1430</c:v>
                </c:pt>
                <c:pt idx="575">
                  <c:v>1432</c:v>
                </c:pt>
                <c:pt idx="576">
                  <c:v>1434</c:v>
                </c:pt>
                <c:pt idx="577">
                  <c:v>1436</c:v>
                </c:pt>
                <c:pt idx="578">
                  <c:v>1438</c:v>
                </c:pt>
                <c:pt idx="579">
                  <c:v>1440</c:v>
                </c:pt>
                <c:pt idx="580">
                  <c:v>1442</c:v>
                </c:pt>
                <c:pt idx="581">
                  <c:v>1444</c:v>
                </c:pt>
                <c:pt idx="582">
                  <c:v>1446</c:v>
                </c:pt>
                <c:pt idx="583">
                  <c:v>1448</c:v>
                </c:pt>
                <c:pt idx="584">
                  <c:v>1450</c:v>
                </c:pt>
                <c:pt idx="585">
                  <c:v>1452</c:v>
                </c:pt>
                <c:pt idx="586">
                  <c:v>1454</c:v>
                </c:pt>
                <c:pt idx="587">
                  <c:v>1456</c:v>
                </c:pt>
                <c:pt idx="588">
                  <c:v>1458</c:v>
                </c:pt>
                <c:pt idx="589">
                  <c:v>1460</c:v>
                </c:pt>
                <c:pt idx="590">
                  <c:v>1462</c:v>
                </c:pt>
                <c:pt idx="591">
                  <c:v>1464</c:v>
                </c:pt>
                <c:pt idx="592">
                  <c:v>1466</c:v>
                </c:pt>
                <c:pt idx="593">
                  <c:v>1468</c:v>
                </c:pt>
                <c:pt idx="594">
                  <c:v>1470</c:v>
                </c:pt>
                <c:pt idx="595">
                  <c:v>1472</c:v>
                </c:pt>
                <c:pt idx="596">
                  <c:v>1474</c:v>
                </c:pt>
                <c:pt idx="597">
                  <c:v>1476</c:v>
                </c:pt>
                <c:pt idx="598">
                  <c:v>1478</c:v>
                </c:pt>
                <c:pt idx="599">
                  <c:v>1480</c:v>
                </c:pt>
                <c:pt idx="600">
                  <c:v>1482</c:v>
                </c:pt>
                <c:pt idx="601">
                  <c:v>1484</c:v>
                </c:pt>
                <c:pt idx="602">
                  <c:v>1486</c:v>
                </c:pt>
                <c:pt idx="603">
                  <c:v>1488</c:v>
                </c:pt>
                <c:pt idx="604">
                  <c:v>1490</c:v>
                </c:pt>
                <c:pt idx="605">
                  <c:v>1492</c:v>
                </c:pt>
                <c:pt idx="606">
                  <c:v>1494</c:v>
                </c:pt>
                <c:pt idx="607">
                  <c:v>1496</c:v>
                </c:pt>
                <c:pt idx="608">
                  <c:v>1498</c:v>
                </c:pt>
                <c:pt idx="609">
                  <c:v>1500</c:v>
                </c:pt>
                <c:pt idx="610">
                  <c:v>1502</c:v>
                </c:pt>
                <c:pt idx="611">
                  <c:v>1504</c:v>
                </c:pt>
                <c:pt idx="612">
                  <c:v>1506</c:v>
                </c:pt>
                <c:pt idx="613">
                  <c:v>1508</c:v>
                </c:pt>
                <c:pt idx="614">
                  <c:v>1510</c:v>
                </c:pt>
                <c:pt idx="615">
                  <c:v>1512</c:v>
                </c:pt>
                <c:pt idx="616">
                  <c:v>1514</c:v>
                </c:pt>
                <c:pt idx="617">
                  <c:v>1516</c:v>
                </c:pt>
                <c:pt idx="618">
                  <c:v>1518</c:v>
                </c:pt>
                <c:pt idx="619">
                  <c:v>1520</c:v>
                </c:pt>
                <c:pt idx="620">
                  <c:v>1522</c:v>
                </c:pt>
                <c:pt idx="621">
                  <c:v>1524</c:v>
                </c:pt>
                <c:pt idx="622">
                  <c:v>1526</c:v>
                </c:pt>
                <c:pt idx="623">
                  <c:v>1528</c:v>
                </c:pt>
                <c:pt idx="624">
                  <c:v>1530</c:v>
                </c:pt>
                <c:pt idx="625">
                  <c:v>1532</c:v>
                </c:pt>
                <c:pt idx="626">
                  <c:v>1534</c:v>
                </c:pt>
                <c:pt idx="627">
                  <c:v>1536</c:v>
                </c:pt>
                <c:pt idx="628">
                  <c:v>1538</c:v>
                </c:pt>
                <c:pt idx="629">
                  <c:v>1540</c:v>
                </c:pt>
                <c:pt idx="630">
                  <c:v>1542</c:v>
                </c:pt>
                <c:pt idx="631">
                  <c:v>1544</c:v>
                </c:pt>
                <c:pt idx="632">
                  <c:v>1546</c:v>
                </c:pt>
                <c:pt idx="633">
                  <c:v>1548</c:v>
                </c:pt>
                <c:pt idx="634">
                  <c:v>1550</c:v>
                </c:pt>
                <c:pt idx="635">
                  <c:v>1552</c:v>
                </c:pt>
                <c:pt idx="636">
                  <c:v>1554</c:v>
                </c:pt>
                <c:pt idx="637">
                  <c:v>1556</c:v>
                </c:pt>
                <c:pt idx="638">
                  <c:v>1558</c:v>
                </c:pt>
                <c:pt idx="639">
                  <c:v>1560</c:v>
                </c:pt>
                <c:pt idx="640">
                  <c:v>1562</c:v>
                </c:pt>
                <c:pt idx="641">
                  <c:v>1564</c:v>
                </c:pt>
                <c:pt idx="642">
                  <c:v>1566</c:v>
                </c:pt>
                <c:pt idx="643">
                  <c:v>1568</c:v>
                </c:pt>
                <c:pt idx="644">
                  <c:v>1570</c:v>
                </c:pt>
                <c:pt idx="645">
                  <c:v>1572</c:v>
                </c:pt>
                <c:pt idx="646">
                  <c:v>1574</c:v>
                </c:pt>
                <c:pt idx="647">
                  <c:v>1576</c:v>
                </c:pt>
                <c:pt idx="648">
                  <c:v>1578</c:v>
                </c:pt>
                <c:pt idx="649">
                  <c:v>1580</c:v>
                </c:pt>
                <c:pt idx="650">
                  <c:v>1582</c:v>
                </c:pt>
                <c:pt idx="651">
                  <c:v>1584</c:v>
                </c:pt>
                <c:pt idx="652">
                  <c:v>1586</c:v>
                </c:pt>
                <c:pt idx="653">
                  <c:v>1588</c:v>
                </c:pt>
                <c:pt idx="654">
                  <c:v>1590</c:v>
                </c:pt>
                <c:pt idx="655">
                  <c:v>1592</c:v>
                </c:pt>
                <c:pt idx="656">
                  <c:v>1594</c:v>
                </c:pt>
                <c:pt idx="657">
                  <c:v>1596</c:v>
                </c:pt>
                <c:pt idx="658">
                  <c:v>1598</c:v>
                </c:pt>
                <c:pt idx="659">
                  <c:v>1600</c:v>
                </c:pt>
                <c:pt idx="660">
                  <c:v>1602</c:v>
                </c:pt>
                <c:pt idx="661">
                  <c:v>1604</c:v>
                </c:pt>
                <c:pt idx="662">
                  <c:v>1606</c:v>
                </c:pt>
                <c:pt idx="663">
                  <c:v>1608</c:v>
                </c:pt>
                <c:pt idx="664">
                  <c:v>1610</c:v>
                </c:pt>
                <c:pt idx="665">
                  <c:v>1612</c:v>
                </c:pt>
                <c:pt idx="666">
                  <c:v>1614</c:v>
                </c:pt>
                <c:pt idx="667">
                  <c:v>1616</c:v>
                </c:pt>
                <c:pt idx="668">
                  <c:v>1618</c:v>
                </c:pt>
                <c:pt idx="669">
                  <c:v>1620</c:v>
                </c:pt>
                <c:pt idx="670">
                  <c:v>1622</c:v>
                </c:pt>
                <c:pt idx="671">
                  <c:v>1624</c:v>
                </c:pt>
                <c:pt idx="672">
                  <c:v>1626</c:v>
                </c:pt>
                <c:pt idx="673">
                  <c:v>1628</c:v>
                </c:pt>
                <c:pt idx="674">
                  <c:v>1630</c:v>
                </c:pt>
                <c:pt idx="675">
                  <c:v>1632</c:v>
                </c:pt>
                <c:pt idx="676">
                  <c:v>1634</c:v>
                </c:pt>
                <c:pt idx="677">
                  <c:v>1636</c:v>
                </c:pt>
                <c:pt idx="678">
                  <c:v>1638</c:v>
                </c:pt>
                <c:pt idx="679">
                  <c:v>1640</c:v>
                </c:pt>
                <c:pt idx="680">
                  <c:v>1642</c:v>
                </c:pt>
                <c:pt idx="681">
                  <c:v>1644</c:v>
                </c:pt>
                <c:pt idx="682">
                  <c:v>1646</c:v>
                </c:pt>
                <c:pt idx="683">
                  <c:v>1648</c:v>
                </c:pt>
                <c:pt idx="684">
                  <c:v>1650</c:v>
                </c:pt>
                <c:pt idx="685">
                  <c:v>1652</c:v>
                </c:pt>
                <c:pt idx="686">
                  <c:v>1654</c:v>
                </c:pt>
                <c:pt idx="687">
                  <c:v>1656</c:v>
                </c:pt>
                <c:pt idx="688">
                  <c:v>1658</c:v>
                </c:pt>
                <c:pt idx="689">
                  <c:v>1660</c:v>
                </c:pt>
                <c:pt idx="690">
                  <c:v>1662</c:v>
                </c:pt>
                <c:pt idx="691">
                  <c:v>1664</c:v>
                </c:pt>
                <c:pt idx="692">
                  <c:v>1666</c:v>
                </c:pt>
                <c:pt idx="693">
                  <c:v>1668</c:v>
                </c:pt>
                <c:pt idx="694">
                  <c:v>1670</c:v>
                </c:pt>
                <c:pt idx="695">
                  <c:v>1672</c:v>
                </c:pt>
                <c:pt idx="696">
                  <c:v>1674</c:v>
                </c:pt>
                <c:pt idx="697">
                  <c:v>1676</c:v>
                </c:pt>
                <c:pt idx="698">
                  <c:v>1678</c:v>
                </c:pt>
                <c:pt idx="699">
                  <c:v>1680</c:v>
                </c:pt>
                <c:pt idx="700">
                  <c:v>1682</c:v>
                </c:pt>
                <c:pt idx="701">
                  <c:v>1684</c:v>
                </c:pt>
                <c:pt idx="702">
                  <c:v>1686</c:v>
                </c:pt>
                <c:pt idx="703">
                  <c:v>1688</c:v>
                </c:pt>
                <c:pt idx="704">
                  <c:v>1690</c:v>
                </c:pt>
                <c:pt idx="705">
                  <c:v>1692</c:v>
                </c:pt>
                <c:pt idx="706">
                  <c:v>1694</c:v>
                </c:pt>
                <c:pt idx="707">
                  <c:v>1696</c:v>
                </c:pt>
                <c:pt idx="708">
                  <c:v>1698</c:v>
                </c:pt>
                <c:pt idx="709">
                  <c:v>1700</c:v>
                </c:pt>
                <c:pt idx="710">
                  <c:v>1702</c:v>
                </c:pt>
                <c:pt idx="711">
                  <c:v>1704</c:v>
                </c:pt>
                <c:pt idx="712">
                  <c:v>1706</c:v>
                </c:pt>
                <c:pt idx="713">
                  <c:v>1708</c:v>
                </c:pt>
                <c:pt idx="714">
                  <c:v>1710</c:v>
                </c:pt>
                <c:pt idx="715">
                  <c:v>1712</c:v>
                </c:pt>
                <c:pt idx="716">
                  <c:v>1714</c:v>
                </c:pt>
                <c:pt idx="717">
                  <c:v>1716</c:v>
                </c:pt>
                <c:pt idx="718">
                  <c:v>1718</c:v>
                </c:pt>
                <c:pt idx="719">
                  <c:v>1720</c:v>
                </c:pt>
                <c:pt idx="720">
                  <c:v>1722</c:v>
                </c:pt>
                <c:pt idx="721">
                  <c:v>1724</c:v>
                </c:pt>
                <c:pt idx="722">
                  <c:v>1726</c:v>
                </c:pt>
                <c:pt idx="723">
                  <c:v>1728</c:v>
                </c:pt>
                <c:pt idx="724">
                  <c:v>1730</c:v>
                </c:pt>
                <c:pt idx="725">
                  <c:v>1732</c:v>
                </c:pt>
                <c:pt idx="726">
                  <c:v>1734</c:v>
                </c:pt>
                <c:pt idx="727">
                  <c:v>1736</c:v>
                </c:pt>
                <c:pt idx="728">
                  <c:v>1738</c:v>
                </c:pt>
                <c:pt idx="729">
                  <c:v>1740</c:v>
                </c:pt>
                <c:pt idx="730">
                  <c:v>1742</c:v>
                </c:pt>
                <c:pt idx="731">
                  <c:v>1744</c:v>
                </c:pt>
                <c:pt idx="732">
                  <c:v>1746</c:v>
                </c:pt>
                <c:pt idx="733">
                  <c:v>1748</c:v>
                </c:pt>
                <c:pt idx="734">
                  <c:v>1750</c:v>
                </c:pt>
                <c:pt idx="735">
                  <c:v>1752</c:v>
                </c:pt>
                <c:pt idx="736">
                  <c:v>1754</c:v>
                </c:pt>
                <c:pt idx="737">
                  <c:v>1756</c:v>
                </c:pt>
                <c:pt idx="738">
                  <c:v>1758</c:v>
                </c:pt>
                <c:pt idx="739">
                  <c:v>1760</c:v>
                </c:pt>
                <c:pt idx="740">
                  <c:v>1762</c:v>
                </c:pt>
                <c:pt idx="741">
                  <c:v>1764</c:v>
                </c:pt>
                <c:pt idx="742">
                  <c:v>1766</c:v>
                </c:pt>
                <c:pt idx="743">
                  <c:v>1768</c:v>
                </c:pt>
                <c:pt idx="744">
                  <c:v>1770</c:v>
                </c:pt>
                <c:pt idx="745">
                  <c:v>1772</c:v>
                </c:pt>
                <c:pt idx="746">
                  <c:v>1774</c:v>
                </c:pt>
                <c:pt idx="747">
                  <c:v>1776</c:v>
                </c:pt>
                <c:pt idx="748">
                  <c:v>1778</c:v>
                </c:pt>
                <c:pt idx="749">
                  <c:v>1780</c:v>
                </c:pt>
                <c:pt idx="750">
                  <c:v>1782</c:v>
                </c:pt>
                <c:pt idx="751">
                  <c:v>1784</c:v>
                </c:pt>
                <c:pt idx="752">
                  <c:v>1786</c:v>
                </c:pt>
                <c:pt idx="753">
                  <c:v>1788</c:v>
                </c:pt>
                <c:pt idx="754">
                  <c:v>1790</c:v>
                </c:pt>
                <c:pt idx="755">
                  <c:v>1792</c:v>
                </c:pt>
                <c:pt idx="756">
                  <c:v>1794</c:v>
                </c:pt>
                <c:pt idx="757">
                  <c:v>1796</c:v>
                </c:pt>
                <c:pt idx="758">
                  <c:v>1798</c:v>
                </c:pt>
                <c:pt idx="759">
                  <c:v>1800</c:v>
                </c:pt>
                <c:pt idx="760">
                  <c:v>1802</c:v>
                </c:pt>
                <c:pt idx="761">
                  <c:v>1804</c:v>
                </c:pt>
                <c:pt idx="762">
                  <c:v>1806</c:v>
                </c:pt>
                <c:pt idx="763">
                  <c:v>1808</c:v>
                </c:pt>
                <c:pt idx="764">
                  <c:v>1810</c:v>
                </c:pt>
                <c:pt idx="765">
                  <c:v>1812</c:v>
                </c:pt>
                <c:pt idx="766">
                  <c:v>1814</c:v>
                </c:pt>
                <c:pt idx="767">
                  <c:v>1816</c:v>
                </c:pt>
                <c:pt idx="768">
                  <c:v>1818</c:v>
                </c:pt>
                <c:pt idx="769">
                  <c:v>1820</c:v>
                </c:pt>
                <c:pt idx="770">
                  <c:v>1822</c:v>
                </c:pt>
                <c:pt idx="771">
                  <c:v>1824</c:v>
                </c:pt>
                <c:pt idx="772">
                  <c:v>1826</c:v>
                </c:pt>
                <c:pt idx="773">
                  <c:v>1828</c:v>
                </c:pt>
                <c:pt idx="774">
                  <c:v>1830</c:v>
                </c:pt>
                <c:pt idx="775">
                  <c:v>1832</c:v>
                </c:pt>
                <c:pt idx="776">
                  <c:v>1834</c:v>
                </c:pt>
                <c:pt idx="777">
                  <c:v>1836</c:v>
                </c:pt>
                <c:pt idx="778">
                  <c:v>1838</c:v>
                </c:pt>
                <c:pt idx="779">
                  <c:v>1840</c:v>
                </c:pt>
                <c:pt idx="780">
                  <c:v>1842</c:v>
                </c:pt>
                <c:pt idx="781">
                  <c:v>1844</c:v>
                </c:pt>
                <c:pt idx="782">
                  <c:v>1846</c:v>
                </c:pt>
                <c:pt idx="783">
                  <c:v>1848</c:v>
                </c:pt>
                <c:pt idx="784">
                  <c:v>1850</c:v>
                </c:pt>
                <c:pt idx="785">
                  <c:v>1852</c:v>
                </c:pt>
                <c:pt idx="786">
                  <c:v>1854</c:v>
                </c:pt>
                <c:pt idx="787">
                  <c:v>1856</c:v>
                </c:pt>
                <c:pt idx="788">
                  <c:v>1858</c:v>
                </c:pt>
                <c:pt idx="789">
                  <c:v>1860</c:v>
                </c:pt>
                <c:pt idx="790">
                  <c:v>1862</c:v>
                </c:pt>
                <c:pt idx="791">
                  <c:v>1864</c:v>
                </c:pt>
                <c:pt idx="792">
                  <c:v>1866</c:v>
                </c:pt>
                <c:pt idx="793">
                  <c:v>1868</c:v>
                </c:pt>
                <c:pt idx="794">
                  <c:v>1870</c:v>
                </c:pt>
                <c:pt idx="795">
                  <c:v>1872</c:v>
                </c:pt>
                <c:pt idx="796">
                  <c:v>1874</c:v>
                </c:pt>
                <c:pt idx="797">
                  <c:v>1876</c:v>
                </c:pt>
                <c:pt idx="798">
                  <c:v>1878</c:v>
                </c:pt>
                <c:pt idx="799">
                  <c:v>1880</c:v>
                </c:pt>
                <c:pt idx="800">
                  <c:v>1882</c:v>
                </c:pt>
                <c:pt idx="801">
                  <c:v>1884</c:v>
                </c:pt>
                <c:pt idx="802">
                  <c:v>1886</c:v>
                </c:pt>
                <c:pt idx="803">
                  <c:v>1888</c:v>
                </c:pt>
                <c:pt idx="804">
                  <c:v>1890</c:v>
                </c:pt>
                <c:pt idx="805">
                  <c:v>1892</c:v>
                </c:pt>
                <c:pt idx="806">
                  <c:v>1894</c:v>
                </c:pt>
                <c:pt idx="807">
                  <c:v>1896</c:v>
                </c:pt>
                <c:pt idx="808">
                  <c:v>1898</c:v>
                </c:pt>
                <c:pt idx="809">
                  <c:v>1900</c:v>
                </c:pt>
                <c:pt idx="810">
                  <c:v>1902</c:v>
                </c:pt>
                <c:pt idx="811">
                  <c:v>1904</c:v>
                </c:pt>
                <c:pt idx="812">
                  <c:v>1906</c:v>
                </c:pt>
                <c:pt idx="813">
                  <c:v>1908</c:v>
                </c:pt>
                <c:pt idx="814">
                  <c:v>1910</c:v>
                </c:pt>
                <c:pt idx="815">
                  <c:v>1912</c:v>
                </c:pt>
                <c:pt idx="816">
                  <c:v>1914</c:v>
                </c:pt>
                <c:pt idx="817">
                  <c:v>1916</c:v>
                </c:pt>
                <c:pt idx="818">
                  <c:v>1918</c:v>
                </c:pt>
                <c:pt idx="819">
                  <c:v>1920</c:v>
                </c:pt>
                <c:pt idx="820">
                  <c:v>1922</c:v>
                </c:pt>
                <c:pt idx="821">
                  <c:v>1924</c:v>
                </c:pt>
                <c:pt idx="822">
                  <c:v>1926</c:v>
                </c:pt>
                <c:pt idx="823">
                  <c:v>1928</c:v>
                </c:pt>
                <c:pt idx="824">
                  <c:v>1930</c:v>
                </c:pt>
                <c:pt idx="825">
                  <c:v>1932</c:v>
                </c:pt>
                <c:pt idx="826">
                  <c:v>1934</c:v>
                </c:pt>
                <c:pt idx="827">
                  <c:v>1936</c:v>
                </c:pt>
                <c:pt idx="828">
                  <c:v>1938</c:v>
                </c:pt>
                <c:pt idx="829">
                  <c:v>1940</c:v>
                </c:pt>
                <c:pt idx="830">
                  <c:v>1942</c:v>
                </c:pt>
                <c:pt idx="831">
                  <c:v>1944</c:v>
                </c:pt>
                <c:pt idx="832">
                  <c:v>1946</c:v>
                </c:pt>
                <c:pt idx="833">
                  <c:v>1948</c:v>
                </c:pt>
                <c:pt idx="834">
                  <c:v>1950</c:v>
                </c:pt>
                <c:pt idx="835">
                  <c:v>1952</c:v>
                </c:pt>
                <c:pt idx="836">
                  <c:v>1954</c:v>
                </c:pt>
                <c:pt idx="837">
                  <c:v>1956</c:v>
                </c:pt>
                <c:pt idx="838">
                  <c:v>1958</c:v>
                </c:pt>
                <c:pt idx="839">
                  <c:v>1960</c:v>
                </c:pt>
                <c:pt idx="840">
                  <c:v>1962</c:v>
                </c:pt>
                <c:pt idx="841">
                  <c:v>1964</c:v>
                </c:pt>
                <c:pt idx="842">
                  <c:v>1966</c:v>
                </c:pt>
                <c:pt idx="843">
                  <c:v>1968</c:v>
                </c:pt>
                <c:pt idx="844">
                  <c:v>1970</c:v>
                </c:pt>
                <c:pt idx="845">
                  <c:v>1972</c:v>
                </c:pt>
                <c:pt idx="846">
                  <c:v>1974</c:v>
                </c:pt>
                <c:pt idx="847">
                  <c:v>1976</c:v>
                </c:pt>
                <c:pt idx="848">
                  <c:v>1978</c:v>
                </c:pt>
                <c:pt idx="849">
                  <c:v>1980</c:v>
                </c:pt>
                <c:pt idx="850">
                  <c:v>1982</c:v>
                </c:pt>
                <c:pt idx="851">
                  <c:v>1984</c:v>
                </c:pt>
                <c:pt idx="852">
                  <c:v>1986</c:v>
                </c:pt>
                <c:pt idx="853">
                  <c:v>1988</c:v>
                </c:pt>
                <c:pt idx="854">
                  <c:v>1990</c:v>
                </c:pt>
                <c:pt idx="855">
                  <c:v>1992</c:v>
                </c:pt>
                <c:pt idx="856">
                  <c:v>1994</c:v>
                </c:pt>
                <c:pt idx="857">
                  <c:v>1996</c:v>
                </c:pt>
                <c:pt idx="858">
                  <c:v>1998</c:v>
                </c:pt>
                <c:pt idx="859">
                  <c:v>2000</c:v>
                </c:pt>
                <c:pt idx="860">
                  <c:v>2002</c:v>
                </c:pt>
                <c:pt idx="861">
                  <c:v>2004</c:v>
                </c:pt>
                <c:pt idx="862">
                  <c:v>2006</c:v>
                </c:pt>
                <c:pt idx="863">
                  <c:v>2008</c:v>
                </c:pt>
                <c:pt idx="864">
                  <c:v>2010</c:v>
                </c:pt>
                <c:pt idx="865">
                  <c:v>2012</c:v>
                </c:pt>
                <c:pt idx="866">
                  <c:v>2014</c:v>
                </c:pt>
                <c:pt idx="867">
                  <c:v>2016</c:v>
                </c:pt>
                <c:pt idx="868">
                  <c:v>2018</c:v>
                </c:pt>
                <c:pt idx="869">
                  <c:v>2020</c:v>
                </c:pt>
                <c:pt idx="870">
                  <c:v>2022</c:v>
                </c:pt>
                <c:pt idx="871">
                  <c:v>2024</c:v>
                </c:pt>
                <c:pt idx="872">
                  <c:v>2026</c:v>
                </c:pt>
                <c:pt idx="873">
                  <c:v>2028</c:v>
                </c:pt>
                <c:pt idx="874">
                  <c:v>2030</c:v>
                </c:pt>
                <c:pt idx="875">
                  <c:v>2032</c:v>
                </c:pt>
                <c:pt idx="876">
                  <c:v>2034</c:v>
                </c:pt>
                <c:pt idx="877">
                  <c:v>2036</c:v>
                </c:pt>
                <c:pt idx="878">
                  <c:v>2038</c:v>
                </c:pt>
                <c:pt idx="879">
                  <c:v>2040</c:v>
                </c:pt>
                <c:pt idx="880">
                  <c:v>2042</c:v>
                </c:pt>
                <c:pt idx="881">
                  <c:v>2044</c:v>
                </c:pt>
                <c:pt idx="882">
                  <c:v>2046</c:v>
                </c:pt>
                <c:pt idx="883">
                  <c:v>2048</c:v>
                </c:pt>
                <c:pt idx="884">
                  <c:v>2050</c:v>
                </c:pt>
                <c:pt idx="885">
                  <c:v>2052</c:v>
                </c:pt>
                <c:pt idx="886">
                  <c:v>2054</c:v>
                </c:pt>
                <c:pt idx="887">
                  <c:v>2056</c:v>
                </c:pt>
                <c:pt idx="888">
                  <c:v>2058</c:v>
                </c:pt>
                <c:pt idx="889">
                  <c:v>2060</c:v>
                </c:pt>
                <c:pt idx="890">
                  <c:v>2062</c:v>
                </c:pt>
                <c:pt idx="891">
                  <c:v>2064</c:v>
                </c:pt>
                <c:pt idx="892">
                  <c:v>2066</c:v>
                </c:pt>
                <c:pt idx="893">
                  <c:v>2068</c:v>
                </c:pt>
                <c:pt idx="894">
                  <c:v>2070</c:v>
                </c:pt>
                <c:pt idx="895">
                  <c:v>2072</c:v>
                </c:pt>
                <c:pt idx="896">
                  <c:v>2074</c:v>
                </c:pt>
                <c:pt idx="897">
                  <c:v>2076</c:v>
                </c:pt>
                <c:pt idx="898">
                  <c:v>2078</c:v>
                </c:pt>
                <c:pt idx="899">
                  <c:v>2080</c:v>
                </c:pt>
                <c:pt idx="900">
                  <c:v>2082</c:v>
                </c:pt>
                <c:pt idx="901">
                  <c:v>2084</c:v>
                </c:pt>
                <c:pt idx="902">
                  <c:v>2086</c:v>
                </c:pt>
                <c:pt idx="903">
                  <c:v>2088</c:v>
                </c:pt>
                <c:pt idx="904">
                  <c:v>2090</c:v>
                </c:pt>
                <c:pt idx="905">
                  <c:v>2092</c:v>
                </c:pt>
                <c:pt idx="906">
                  <c:v>2094</c:v>
                </c:pt>
                <c:pt idx="907">
                  <c:v>2096</c:v>
                </c:pt>
                <c:pt idx="908">
                  <c:v>2098</c:v>
                </c:pt>
                <c:pt idx="909">
                  <c:v>2100</c:v>
                </c:pt>
                <c:pt idx="910">
                  <c:v>2102</c:v>
                </c:pt>
                <c:pt idx="911">
                  <c:v>2104</c:v>
                </c:pt>
                <c:pt idx="912">
                  <c:v>2106</c:v>
                </c:pt>
                <c:pt idx="913">
                  <c:v>2108</c:v>
                </c:pt>
                <c:pt idx="914">
                  <c:v>2110</c:v>
                </c:pt>
                <c:pt idx="915">
                  <c:v>2112</c:v>
                </c:pt>
                <c:pt idx="916">
                  <c:v>2114</c:v>
                </c:pt>
                <c:pt idx="917">
                  <c:v>2116</c:v>
                </c:pt>
                <c:pt idx="918">
                  <c:v>2118</c:v>
                </c:pt>
                <c:pt idx="919">
                  <c:v>2120</c:v>
                </c:pt>
                <c:pt idx="920">
                  <c:v>2122</c:v>
                </c:pt>
                <c:pt idx="921">
                  <c:v>2124</c:v>
                </c:pt>
                <c:pt idx="922">
                  <c:v>2126</c:v>
                </c:pt>
                <c:pt idx="923">
                  <c:v>2128</c:v>
                </c:pt>
                <c:pt idx="924">
                  <c:v>2130</c:v>
                </c:pt>
                <c:pt idx="925">
                  <c:v>2132</c:v>
                </c:pt>
                <c:pt idx="926">
                  <c:v>2134</c:v>
                </c:pt>
                <c:pt idx="927">
                  <c:v>2136</c:v>
                </c:pt>
                <c:pt idx="928">
                  <c:v>2138</c:v>
                </c:pt>
                <c:pt idx="929">
                  <c:v>2140</c:v>
                </c:pt>
                <c:pt idx="930">
                  <c:v>2142</c:v>
                </c:pt>
                <c:pt idx="931">
                  <c:v>2144</c:v>
                </c:pt>
                <c:pt idx="932">
                  <c:v>2146</c:v>
                </c:pt>
                <c:pt idx="933">
                  <c:v>2148</c:v>
                </c:pt>
                <c:pt idx="934">
                  <c:v>2150</c:v>
                </c:pt>
                <c:pt idx="935">
                  <c:v>2152</c:v>
                </c:pt>
                <c:pt idx="936">
                  <c:v>2154</c:v>
                </c:pt>
                <c:pt idx="937">
                  <c:v>2156</c:v>
                </c:pt>
                <c:pt idx="938">
                  <c:v>2158</c:v>
                </c:pt>
                <c:pt idx="939">
                  <c:v>2160</c:v>
                </c:pt>
                <c:pt idx="940">
                  <c:v>2162</c:v>
                </c:pt>
                <c:pt idx="941">
                  <c:v>2164</c:v>
                </c:pt>
                <c:pt idx="942">
                  <c:v>2166</c:v>
                </c:pt>
                <c:pt idx="943">
                  <c:v>2168</c:v>
                </c:pt>
                <c:pt idx="944">
                  <c:v>2170</c:v>
                </c:pt>
                <c:pt idx="945">
                  <c:v>2172</c:v>
                </c:pt>
                <c:pt idx="946">
                  <c:v>2174</c:v>
                </c:pt>
                <c:pt idx="947">
                  <c:v>2176</c:v>
                </c:pt>
                <c:pt idx="948">
                  <c:v>2178</c:v>
                </c:pt>
                <c:pt idx="949">
                  <c:v>2180</c:v>
                </c:pt>
                <c:pt idx="950">
                  <c:v>2182</c:v>
                </c:pt>
                <c:pt idx="951">
                  <c:v>2184</c:v>
                </c:pt>
                <c:pt idx="952">
                  <c:v>2186</c:v>
                </c:pt>
                <c:pt idx="953">
                  <c:v>2188</c:v>
                </c:pt>
                <c:pt idx="954">
                  <c:v>2190</c:v>
                </c:pt>
                <c:pt idx="955">
                  <c:v>2192</c:v>
                </c:pt>
                <c:pt idx="956">
                  <c:v>2194</c:v>
                </c:pt>
                <c:pt idx="957">
                  <c:v>2196</c:v>
                </c:pt>
                <c:pt idx="958">
                  <c:v>2198</c:v>
                </c:pt>
                <c:pt idx="959">
                  <c:v>2200</c:v>
                </c:pt>
                <c:pt idx="960">
                  <c:v>2202</c:v>
                </c:pt>
                <c:pt idx="961">
                  <c:v>2204</c:v>
                </c:pt>
                <c:pt idx="962">
                  <c:v>2206</c:v>
                </c:pt>
                <c:pt idx="963">
                  <c:v>2208</c:v>
                </c:pt>
                <c:pt idx="964">
                  <c:v>2210</c:v>
                </c:pt>
                <c:pt idx="965">
                  <c:v>2212</c:v>
                </c:pt>
                <c:pt idx="966">
                  <c:v>2214</c:v>
                </c:pt>
                <c:pt idx="967">
                  <c:v>2216</c:v>
                </c:pt>
                <c:pt idx="968">
                  <c:v>2218</c:v>
                </c:pt>
                <c:pt idx="969">
                  <c:v>2220</c:v>
                </c:pt>
                <c:pt idx="970">
                  <c:v>2222</c:v>
                </c:pt>
                <c:pt idx="971">
                  <c:v>2224</c:v>
                </c:pt>
                <c:pt idx="972">
                  <c:v>2226</c:v>
                </c:pt>
                <c:pt idx="973">
                  <c:v>2228</c:v>
                </c:pt>
                <c:pt idx="974">
                  <c:v>2230</c:v>
                </c:pt>
                <c:pt idx="975">
                  <c:v>2232</c:v>
                </c:pt>
                <c:pt idx="976">
                  <c:v>2234</c:v>
                </c:pt>
                <c:pt idx="977">
                  <c:v>2236</c:v>
                </c:pt>
                <c:pt idx="978">
                  <c:v>2238</c:v>
                </c:pt>
                <c:pt idx="979">
                  <c:v>2240</c:v>
                </c:pt>
                <c:pt idx="980">
                  <c:v>2242</c:v>
                </c:pt>
                <c:pt idx="981">
                  <c:v>2244</c:v>
                </c:pt>
                <c:pt idx="982">
                  <c:v>2246</c:v>
                </c:pt>
                <c:pt idx="983">
                  <c:v>2248</c:v>
                </c:pt>
                <c:pt idx="984">
                  <c:v>2250</c:v>
                </c:pt>
                <c:pt idx="985">
                  <c:v>2252</c:v>
                </c:pt>
                <c:pt idx="986">
                  <c:v>2254</c:v>
                </c:pt>
                <c:pt idx="987">
                  <c:v>2256</c:v>
                </c:pt>
                <c:pt idx="988">
                  <c:v>2258</c:v>
                </c:pt>
                <c:pt idx="989">
                  <c:v>2260</c:v>
                </c:pt>
                <c:pt idx="990">
                  <c:v>2262</c:v>
                </c:pt>
                <c:pt idx="991">
                  <c:v>2264</c:v>
                </c:pt>
                <c:pt idx="992">
                  <c:v>2266</c:v>
                </c:pt>
                <c:pt idx="993">
                  <c:v>2268</c:v>
                </c:pt>
                <c:pt idx="994">
                  <c:v>2270</c:v>
                </c:pt>
                <c:pt idx="995">
                  <c:v>2272</c:v>
                </c:pt>
                <c:pt idx="996">
                  <c:v>2274</c:v>
                </c:pt>
                <c:pt idx="997">
                  <c:v>2276</c:v>
                </c:pt>
                <c:pt idx="998">
                  <c:v>2278</c:v>
                </c:pt>
                <c:pt idx="999">
                  <c:v>2280</c:v>
                </c:pt>
                <c:pt idx="1000">
                  <c:v>2282</c:v>
                </c:pt>
                <c:pt idx="1001">
                  <c:v>2284</c:v>
                </c:pt>
                <c:pt idx="1002">
                  <c:v>2286</c:v>
                </c:pt>
                <c:pt idx="1003">
                  <c:v>2288</c:v>
                </c:pt>
                <c:pt idx="1004">
                  <c:v>2290</c:v>
                </c:pt>
                <c:pt idx="1005">
                  <c:v>2292</c:v>
                </c:pt>
                <c:pt idx="1006">
                  <c:v>2294</c:v>
                </c:pt>
                <c:pt idx="1007">
                  <c:v>2296</c:v>
                </c:pt>
                <c:pt idx="1008">
                  <c:v>2298</c:v>
                </c:pt>
                <c:pt idx="1009">
                  <c:v>2300</c:v>
                </c:pt>
                <c:pt idx="1010">
                  <c:v>2302</c:v>
                </c:pt>
                <c:pt idx="1011">
                  <c:v>2304</c:v>
                </c:pt>
                <c:pt idx="1012">
                  <c:v>2306</c:v>
                </c:pt>
                <c:pt idx="1013">
                  <c:v>2308</c:v>
                </c:pt>
                <c:pt idx="1014">
                  <c:v>2310</c:v>
                </c:pt>
                <c:pt idx="1015">
                  <c:v>2312</c:v>
                </c:pt>
                <c:pt idx="1016">
                  <c:v>2314</c:v>
                </c:pt>
                <c:pt idx="1017">
                  <c:v>2316</c:v>
                </c:pt>
                <c:pt idx="1018">
                  <c:v>2318</c:v>
                </c:pt>
                <c:pt idx="1019">
                  <c:v>2320</c:v>
                </c:pt>
                <c:pt idx="1020">
                  <c:v>2322</c:v>
                </c:pt>
                <c:pt idx="1021">
                  <c:v>2324</c:v>
                </c:pt>
                <c:pt idx="1022">
                  <c:v>2326</c:v>
                </c:pt>
                <c:pt idx="1023">
                  <c:v>2328</c:v>
                </c:pt>
                <c:pt idx="1024">
                  <c:v>2330</c:v>
                </c:pt>
                <c:pt idx="1025">
                  <c:v>2332</c:v>
                </c:pt>
                <c:pt idx="1026">
                  <c:v>2334</c:v>
                </c:pt>
                <c:pt idx="1027">
                  <c:v>2336</c:v>
                </c:pt>
                <c:pt idx="1028">
                  <c:v>2338</c:v>
                </c:pt>
                <c:pt idx="1029">
                  <c:v>2340</c:v>
                </c:pt>
                <c:pt idx="1030">
                  <c:v>2342</c:v>
                </c:pt>
                <c:pt idx="1031">
                  <c:v>2344</c:v>
                </c:pt>
                <c:pt idx="1032">
                  <c:v>2346</c:v>
                </c:pt>
                <c:pt idx="1033">
                  <c:v>2348</c:v>
                </c:pt>
                <c:pt idx="1034">
                  <c:v>2350</c:v>
                </c:pt>
                <c:pt idx="1035">
                  <c:v>2352</c:v>
                </c:pt>
                <c:pt idx="1036">
                  <c:v>2354</c:v>
                </c:pt>
                <c:pt idx="1037">
                  <c:v>2356</c:v>
                </c:pt>
                <c:pt idx="1038">
                  <c:v>2358</c:v>
                </c:pt>
                <c:pt idx="1039">
                  <c:v>2360</c:v>
                </c:pt>
                <c:pt idx="1040">
                  <c:v>2362</c:v>
                </c:pt>
                <c:pt idx="1041">
                  <c:v>2364</c:v>
                </c:pt>
                <c:pt idx="1042">
                  <c:v>2366</c:v>
                </c:pt>
                <c:pt idx="1043">
                  <c:v>2368</c:v>
                </c:pt>
                <c:pt idx="1044">
                  <c:v>2370</c:v>
                </c:pt>
                <c:pt idx="1045">
                  <c:v>2372</c:v>
                </c:pt>
                <c:pt idx="1046">
                  <c:v>2374</c:v>
                </c:pt>
                <c:pt idx="1047">
                  <c:v>2376</c:v>
                </c:pt>
                <c:pt idx="1048">
                  <c:v>2378</c:v>
                </c:pt>
                <c:pt idx="1049">
                  <c:v>2380</c:v>
                </c:pt>
                <c:pt idx="1050">
                  <c:v>2382</c:v>
                </c:pt>
                <c:pt idx="1051">
                  <c:v>2384</c:v>
                </c:pt>
                <c:pt idx="1052">
                  <c:v>2386</c:v>
                </c:pt>
                <c:pt idx="1053">
                  <c:v>2388</c:v>
                </c:pt>
                <c:pt idx="1054">
                  <c:v>2390</c:v>
                </c:pt>
                <c:pt idx="1055">
                  <c:v>2392</c:v>
                </c:pt>
                <c:pt idx="1056">
                  <c:v>2394</c:v>
                </c:pt>
                <c:pt idx="1057">
                  <c:v>2396</c:v>
                </c:pt>
                <c:pt idx="1058">
                  <c:v>2398</c:v>
                </c:pt>
                <c:pt idx="1059">
                  <c:v>2400</c:v>
                </c:pt>
                <c:pt idx="1060">
                  <c:v>2402</c:v>
                </c:pt>
                <c:pt idx="1061">
                  <c:v>2404</c:v>
                </c:pt>
                <c:pt idx="1062">
                  <c:v>2406</c:v>
                </c:pt>
                <c:pt idx="1063">
                  <c:v>2408</c:v>
                </c:pt>
                <c:pt idx="1064">
                  <c:v>2410</c:v>
                </c:pt>
                <c:pt idx="1065">
                  <c:v>2412</c:v>
                </c:pt>
                <c:pt idx="1066">
                  <c:v>2414</c:v>
                </c:pt>
                <c:pt idx="1067">
                  <c:v>2416</c:v>
                </c:pt>
                <c:pt idx="1068">
                  <c:v>2418</c:v>
                </c:pt>
                <c:pt idx="1069">
                  <c:v>2420</c:v>
                </c:pt>
                <c:pt idx="1070">
                  <c:v>2422</c:v>
                </c:pt>
                <c:pt idx="1071">
                  <c:v>2424</c:v>
                </c:pt>
                <c:pt idx="1072">
                  <c:v>2426</c:v>
                </c:pt>
                <c:pt idx="1073">
                  <c:v>2428</c:v>
                </c:pt>
                <c:pt idx="1074">
                  <c:v>2430</c:v>
                </c:pt>
                <c:pt idx="1075">
                  <c:v>2432</c:v>
                </c:pt>
                <c:pt idx="1076">
                  <c:v>2434</c:v>
                </c:pt>
                <c:pt idx="1077">
                  <c:v>2436</c:v>
                </c:pt>
                <c:pt idx="1078">
                  <c:v>2438</c:v>
                </c:pt>
                <c:pt idx="1079">
                  <c:v>2440</c:v>
                </c:pt>
                <c:pt idx="1080">
                  <c:v>2442</c:v>
                </c:pt>
                <c:pt idx="1081">
                  <c:v>2444</c:v>
                </c:pt>
                <c:pt idx="1082">
                  <c:v>2446</c:v>
                </c:pt>
                <c:pt idx="1083">
                  <c:v>2448</c:v>
                </c:pt>
                <c:pt idx="1084">
                  <c:v>2450</c:v>
                </c:pt>
                <c:pt idx="1085">
                  <c:v>2452</c:v>
                </c:pt>
                <c:pt idx="1086">
                  <c:v>2454</c:v>
                </c:pt>
                <c:pt idx="1087">
                  <c:v>2456</c:v>
                </c:pt>
                <c:pt idx="1088">
                  <c:v>2458</c:v>
                </c:pt>
                <c:pt idx="1089">
                  <c:v>2460</c:v>
                </c:pt>
                <c:pt idx="1090">
                  <c:v>2462</c:v>
                </c:pt>
                <c:pt idx="1091">
                  <c:v>2464</c:v>
                </c:pt>
                <c:pt idx="1092">
                  <c:v>2466</c:v>
                </c:pt>
                <c:pt idx="1093">
                  <c:v>2468</c:v>
                </c:pt>
                <c:pt idx="1094">
                  <c:v>2470</c:v>
                </c:pt>
                <c:pt idx="1095">
                  <c:v>2472</c:v>
                </c:pt>
                <c:pt idx="1096">
                  <c:v>2474</c:v>
                </c:pt>
                <c:pt idx="1097">
                  <c:v>2476</c:v>
                </c:pt>
                <c:pt idx="1098">
                  <c:v>2478</c:v>
                </c:pt>
                <c:pt idx="1099">
                  <c:v>2480</c:v>
                </c:pt>
                <c:pt idx="1100">
                  <c:v>2482</c:v>
                </c:pt>
                <c:pt idx="1101">
                  <c:v>2484</c:v>
                </c:pt>
                <c:pt idx="1102">
                  <c:v>2486</c:v>
                </c:pt>
                <c:pt idx="1103">
                  <c:v>2488</c:v>
                </c:pt>
                <c:pt idx="1104">
                  <c:v>2490</c:v>
                </c:pt>
                <c:pt idx="1105">
                  <c:v>2492</c:v>
                </c:pt>
                <c:pt idx="1106">
                  <c:v>2494</c:v>
                </c:pt>
                <c:pt idx="1107">
                  <c:v>2496</c:v>
                </c:pt>
                <c:pt idx="1108">
                  <c:v>2498</c:v>
                </c:pt>
                <c:pt idx="1109">
                  <c:v>2500</c:v>
                </c:pt>
                <c:pt idx="1110">
                  <c:v>2502</c:v>
                </c:pt>
                <c:pt idx="1111">
                  <c:v>2504</c:v>
                </c:pt>
                <c:pt idx="1112">
                  <c:v>2506</c:v>
                </c:pt>
                <c:pt idx="1113">
                  <c:v>2508</c:v>
                </c:pt>
                <c:pt idx="1114">
                  <c:v>2510</c:v>
                </c:pt>
                <c:pt idx="1115">
                  <c:v>2512</c:v>
                </c:pt>
                <c:pt idx="1116">
                  <c:v>2514</c:v>
                </c:pt>
                <c:pt idx="1117">
                  <c:v>2516</c:v>
                </c:pt>
                <c:pt idx="1118">
                  <c:v>2518</c:v>
                </c:pt>
                <c:pt idx="1119">
                  <c:v>2520</c:v>
                </c:pt>
                <c:pt idx="1120">
                  <c:v>2522</c:v>
                </c:pt>
                <c:pt idx="1121">
                  <c:v>2524</c:v>
                </c:pt>
                <c:pt idx="1122">
                  <c:v>2526</c:v>
                </c:pt>
                <c:pt idx="1123">
                  <c:v>2528</c:v>
                </c:pt>
                <c:pt idx="1124">
                  <c:v>2530</c:v>
                </c:pt>
                <c:pt idx="1125">
                  <c:v>2532</c:v>
                </c:pt>
                <c:pt idx="1126">
                  <c:v>2534</c:v>
                </c:pt>
                <c:pt idx="1127">
                  <c:v>2536</c:v>
                </c:pt>
                <c:pt idx="1128">
                  <c:v>2538</c:v>
                </c:pt>
                <c:pt idx="1129">
                  <c:v>2540</c:v>
                </c:pt>
                <c:pt idx="1130">
                  <c:v>2542</c:v>
                </c:pt>
                <c:pt idx="1131">
                  <c:v>2544</c:v>
                </c:pt>
                <c:pt idx="1132">
                  <c:v>2546</c:v>
                </c:pt>
                <c:pt idx="1133">
                  <c:v>2548</c:v>
                </c:pt>
                <c:pt idx="1134">
                  <c:v>2550</c:v>
                </c:pt>
                <c:pt idx="1135">
                  <c:v>2552</c:v>
                </c:pt>
                <c:pt idx="1136">
                  <c:v>2554</c:v>
                </c:pt>
                <c:pt idx="1137">
                  <c:v>2556</c:v>
                </c:pt>
                <c:pt idx="1138">
                  <c:v>2558</c:v>
                </c:pt>
                <c:pt idx="1139">
                  <c:v>2560</c:v>
                </c:pt>
                <c:pt idx="1140">
                  <c:v>2562</c:v>
                </c:pt>
                <c:pt idx="1141">
                  <c:v>2564</c:v>
                </c:pt>
                <c:pt idx="1142">
                  <c:v>2566</c:v>
                </c:pt>
                <c:pt idx="1143">
                  <c:v>2568</c:v>
                </c:pt>
                <c:pt idx="1144">
                  <c:v>2570</c:v>
                </c:pt>
                <c:pt idx="1145">
                  <c:v>2572</c:v>
                </c:pt>
                <c:pt idx="1146">
                  <c:v>2574</c:v>
                </c:pt>
                <c:pt idx="1147">
                  <c:v>2576</c:v>
                </c:pt>
                <c:pt idx="1148">
                  <c:v>2578</c:v>
                </c:pt>
                <c:pt idx="1149">
                  <c:v>2580</c:v>
                </c:pt>
                <c:pt idx="1150">
                  <c:v>2582</c:v>
                </c:pt>
                <c:pt idx="1151">
                  <c:v>2584</c:v>
                </c:pt>
                <c:pt idx="1152">
                  <c:v>2586</c:v>
                </c:pt>
                <c:pt idx="1153">
                  <c:v>2588</c:v>
                </c:pt>
                <c:pt idx="1154">
                  <c:v>2590</c:v>
                </c:pt>
                <c:pt idx="1155">
                  <c:v>2592</c:v>
                </c:pt>
                <c:pt idx="1156">
                  <c:v>2594</c:v>
                </c:pt>
                <c:pt idx="1157">
                  <c:v>2596</c:v>
                </c:pt>
                <c:pt idx="1158">
                  <c:v>2598</c:v>
                </c:pt>
                <c:pt idx="1159">
                  <c:v>2600</c:v>
                </c:pt>
                <c:pt idx="1160">
                  <c:v>2602</c:v>
                </c:pt>
                <c:pt idx="1161">
                  <c:v>2604</c:v>
                </c:pt>
                <c:pt idx="1162">
                  <c:v>2606</c:v>
                </c:pt>
                <c:pt idx="1163">
                  <c:v>2608</c:v>
                </c:pt>
                <c:pt idx="1164">
                  <c:v>2610</c:v>
                </c:pt>
                <c:pt idx="1165">
                  <c:v>2612</c:v>
                </c:pt>
                <c:pt idx="1166">
                  <c:v>2614</c:v>
                </c:pt>
                <c:pt idx="1167">
                  <c:v>2616</c:v>
                </c:pt>
                <c:pt idx="1168">
                  <c:v>2618</c:v>
                </c:pt>
                <c:pt idx="1169">
                  <c:v>2620</c:v>
                </c:pt>
                <c:pt idx="1170">
                  <c:v>2622</c:v>
                </c:pt>
                <c:pt idx="1171">
                  <c:v>2624</c:v>
                </c:pt>
                <c:pt idx="1172">
                  <c:v>2626</c:v>
                </c:pt>
                <c:pt idx="1173">
                  <c:v>2628</c:v>
                </c:pt>
                <c:pt idx="1174">
                  <c:v>2630</c:v>
                </c:pt>
                <c:pt idx="1175">
                  <c:v>2632</c:v>
                </c:pt>
                <c:pt idx="1176">
                  <c:v>2634</c:v>
                </c:pt>
                <c:pt idx="1177">
                  <c:v>2636</c:v>
                </c:pt>
                <c:pt idx="1178">
                  <c:v>2638</c:v>
                </c:pt>
                <c:pt idx="1179">
                  <c:v>2640</c:v>
                </c:pt>
                <c:pt idx="1180">
                  <c:v>2642</c:v>
                </c:pt>
                <c:pt idx="1181">
                  <c:v>2644</c:v>
                </c:pt>
                <c:pt idx="1182">
                  <c:v>2646</c:v>
                </c:pt>
                <c:pt idx="1183">
                  <c:v>2648</c:v>
                </c:pt>
                <c:pt idx="1184">
                  <c:v>2650</c:v>
                </c:pt>
                <c:pt idx="1185">
                  <c:v>2652</c:v>
                </c:pt>
                <c:pt idx="1186">
                  <c:v>2654</c:v>
                </c:pt>
                <c:pt idx="1187">
                  <c:v>2656</c:v>
                </c:pt>
                <c:pt idx="1188">
                  <c:v>2658</c:v>
                </c:pt>
                <c:pt idx="1189">
                  <c:v>2660</c:v>
                </c:pt>
                <c:pt idx="1190">
                  <c:v>2662</c:v>
                </c:pt>
                <c:pt idx="1191">
                  <c:v>2664</c:v>
                </c:pt>
                <c:pt idx="1192">
                  <c:v>2666</c:v>
                </c:pt>
                <c:pt idx="1193">
                  <c:v>2668</c:v>
                </c:pt>
                <c:pt idx="1194">
                  <c:v>2670</c:v>
                </c:pt>
                <c:pt idx="1195">
                  <c:v>2672</c:v>
                </c:pt>
                <c:pt idx="1196">
                  <c:v>2674</c:v>
                </c:pt>
                <c:pt idx="1197">
                  <c:v>2676</c:v>
                </c:pt>
                <c:pt idx="1198">
                  <c:v>2678</c:v>
                </c:pt>
                <c:pt idx="1199">
                  <c:v>2680</c:v>
                </c:pt>
                <c:pt idx="1200">
                  <c:v>2682</c:v>
                </c:pt>
                <c:pt idx="1201">
                  <c:v>2684</c:v>
                </c:pt>
                <c:pt idx="1202">
                  <c:v>2686</c:v>
                </c:pt>
                <c:pt idx="1203">
                  <c:v>2688</c:v>
                </c:pt>
                <c:pt idx="1204">
                  <c:v>2690</c:v>
                </c:pt>
                <c:pt idx="1205">
                  <c:v>2692</c:v>
                </c:pt>
                <c:pt idx="1206">
                  <c:v>2694</c:v>
                </c:pt>
                <c:pt idx="1207">
                  <c:v>2696</c:v>
                </c:pt>
                <c:pt idx="1208">
                  <c:v>2698</c:v>
                </c:pt>
                <c:pt idx="1209">
                  <c:v>2700</c:v>
                </c:pt>
                <c:pt idx="1210">
                  <c:v>2702</c:v>
                </c:pt>
                <c:pt idx="1211">
                  <c:v>2704</c:v>
                </c:pt>
                <c:pt idx="1212">
                  <c:v>2706</c:v>
                </c:pt>
                <c:pt idx="1213">
                  <c:v>2708</c:v>
                </c:pt>
                <c:pt idx="1214">
                  <c:v>2710</c:v>
                </c:pt>
                <c:pt idx="1215">
                  <c:v>2712</c:v>
                </c:pt>
                <c:pt idx="1216">
                  <c:v>2714</c:v>
                </c:pt>
                <c:pt idx="1217">
                  <c:v>2716</c:v>
                </c:pt>
                <c:pt idx="1218">
                  <c:v>2718</c:v>
                </c:pt>
                <c:pt idx="1219">
                  <c:v>2720</c:v>
                </c:pt>
                <c:pt idx="1220">
                  <c:v>2722</c:v>
                </c:pt>
                <c:pt idx="1221">
                  <c:v>2724</c:v>
                </c:pt>
                <c:pt idx="1222">
                  <c:v>2726</c:v>
                </c:pt>
                <c:pt idx="1223">
                  <c:v>2728</c:v>
                </c:pt>
                <c:pt idx="1224">
                  <c:v>2730</c:v>
                </c:pt>
                <c:pt idx="1225">
                  <c:v>2732</c:v>
                </c:pt>
                <c:pt idx="1226">
                  <c:v>2734</c:v>
                </c:pt>
                <c:pt idx="1227">
                  <c:v>2736</c:v>
                </c:pt>
                <c:pt idx="1228">
                  <c:v>2738</c:v>
                </c:pt>
                <c:pt idx="1229">
                  <c:v>2740</c:v>
                </c:pt>
                <c:pt idx="1230">
                  <c:v>2742</c:v>
                </c:pt>
                <c:pt idx="1231">
                  <c:v>2744</c:v>
                </c:pt>
                <c:pt idx="1232">
                  <c:v>2746</c:v>
                </c:pt>
                <c:pt idx="1233">
                  <c:v>2748</c:v>
                </c:pt>
                <c:pt idx="1234">
                  <c:v>2750</c:v>
                </c:pt>
                <c:pt idx="1235">
                  <c:v>2752</c:v>
                </c:pt>
                <c:pt idx="1236">
                  <c:v>2754</c:v>
                </c:pt>
                <c:pt idx="1237">
                  <c:v>2756</c:v>
                </c:pt>
                <c:pt idx="1238">
                  <c:v>2758</c:v>
                </c:pt>
                <c:pt idx="1239">
                  <c:v>2760</c:v>
                </c:pt>
                <c:pt idx="1240">
                  <c:v>2762</c:v>
                </c:pt>
                <c:pt idx="1241">
                  <c:v>2764</c:v>
                </c:pt>
                <c:pt idx="1242">
                  <c:v>2766</c:v>
                </c:pt>
                <c:pt idx="1243">
                  <c:v>2768</c:v>
                </c:pt>
                <c:pt idx="1244">
                  <c:v>2770</c:v>
                </c:pt>
                <c:pt idx="1245">
                  <c:v>2772</c:v>
                </c:pt>
                <c:pt idx="1246">
                  <c:v>2774</c:v>
                </c:pt>
                <c:pt idx="1247">
                  <c:v>2776</c:v>
                </c:pt>
                <c:pt idx="1248">
                  <c:v>2778</c:v>
                </c:pt>
                <c:pt idx="1249">
                  <c:v>2780</c:v>
                </c:pt>
                <c:pt idx="1250">
                  <c:v>2782</c:v>
                </c:pt>
                <c:pt idx="1251">
                  <c:v>2784</c:v>
                </c:pt>
                <c:pt idx="1252">
                  <c:v>2786</c:v>
                </c:pt>
                <c:pt idx="1253">
                  <c:v>2788</c:v>
                </c:pt>
                <c:pt idx="1254">
                  <c:v>2790</c:v>
                </c:pt>
                <c:pt idx="1255">
                  <c:v>2792</c:v>
                </c:pt>
                <c:pt idx="1256">
                  <c:v>2794</c:v>
                </c:pt>
                <c:pt idx="1257">
                  <c:v>2796</c:v>
                </c:pt>
                <c:pt idx="1258">
                  <c:v>2798</c:v>
                </c:pt>
                <c:pt idx="1259">
                  <c:v>2800</c:v>
                </c:pt>
                <c:pt idx="1260">
                  <c:v>2802</c:v>
                </c:pt>
                <c:pt idx="1261">
                  <c:v>2804</c:v>
                </c:pt>
                <c:pt idx="1262">
                  <c:v>2806</c:v>
                </c:pt>
                <c:pt idx="1263">
                  <c:v>2808</c:v>
                </c:pt>
                <c:pt idx="1264">
                  <c:v>2810</c:v>
                </c:pt>
                <c:pt idx="1265">
                  <c:v>2812</c:v>
                </c:pt>
                <c:pt idx="1266">
                  <c:v>2814</c:v>
                </c:pt>
                <c:pt idx="1267">
                  <c:v>2816</c:v>
                </c:pt>
                <c:pt idx="1268">
                  <c:v>2818</c:v>
                </c:pt>
                <c:pt idx="1269">
                  <c:v>2820</c:v>
                </c:pt>
                <c:pt idx="1270">
                  <c:v>2822</c:v>
                </c:pt>
                <c:pt idx="1271">
                  <c:v>2824</c:v>
                </c:pt>
                <c:pt idx="1272">
                  <c:v>2826</c:v>
                </c:pt>
                <c:pt idx="1273">
                  <c:v>2828</c:v>
                </c:pt>
                <c:pt idx="1274">
                  <c:v>2830</c:v>
                </c:pt>
                <c:pt idx="1275">
                  <c:v>2832</c:v>
                </c:pt>
                <c:pt idx="1276">
                  <c:v>2834</c:v>
                </c:pt>
                <c:pt idx="1277">
                  <c:v>2836</c:v>
                </c:pt>
                <c:pt idx="1278">
                  <c:v>2838</c:v>
                </c:pt>
                <c:pt idx="1279">
                  <c:v>2840</c:v>
                </c:pt>
                <c:pt idx="1280">
                  <c:v>2842</c:v>
                </c:pt>
                <c:pt idx="1281">
                  <c:v>2844</c:v>
                </c:pt>
                <c:pt idx="1282">
                  <c:v>2846</c:v>
                </c:pt>
                <c:pt idx="1283">
                  <c:v>2848</c:v>
                </c:pt>
                <c:pt idx="1284">
                  <c:v>2850</c:v>
                </c:pt>
                <c:pt idx="1285">
                  <c:v>2852</c:v>
                </c:pt>
                <c:pt idx="1286">
                  <c:v>2854</c:v>
                </c:pt>
                <c:pt idx="1287">
                  <c:v>2856</c:v>
                </c:pt>
                <c:pt idx="1288">
                  <c:v>2858</c:v>
                </c:pt>
                <c:pt idx="1289">
                  <c:v>2860</c:v>
                </c:pt>
                <c:pt idx="1290">
                  <c:v>2862</c:v>
                </c:pt>
                <c:pt idx="1291">
                  <c:v>2864</c:v>
                </c:pt>
                <c:pt idx="1292">
                  <c:v>2866</c:v>
                </c:pt>
                <c:pt idx="1293">
                  <c:v>2868</c:v>
                </c:pt>
                <c:pt idx="1294">
                  <c:v>2870</c:v>
                </c:pt>
                <c:pt idx="1295">
                  <c:v>2872</c:v>
                </c:pt>
                <c:pt idx="1296">
                  <c:v>2874</c:v>
                </c:pt>
                <c:pt idx="1297">
                  <c:v>2876</c:v>
                </c:pt>
                <c:pt idx="1298">
                  <c:v>2878</c:v>
                </c:pt>
                <c:pt idx="1299">
                  <c:v>2880</c:v>
                </c:pt>
                <c:pt idx="1300">
                  <c:v>2882</c:v>
                </c:pt>
                <c:pt idx="1301">
                  <c:v>2884</c:v>
                </c:pt>
                <c:pt idx="1302">
                  <c:v>2886</c:v>
                </c:pt>
                <c:pt idx="1303">
                  <c:v>2888</c:v>
                </c:pt>
                <c:pt idx="1304">
                  <c:v>2890</c:v>
                </c:pt>
                <c:pt idx="1305">
                  <c:v>2892</c:v>
                </c:pt>
                <c:pt idx="1306">
                  <c:v>2894</c:v>
                </c:pt>
                <c:pt idx="1307">
                  <c:v>2896</c:v>
                </c:pt>
                <c:pt idx="1308">
                  <c:v>2898</c:v>
                </c:pt>
                <c:pt idx="1309">
                  <c:v>2900</c:v>
                </c:pt>
                <c:pt idx="1310">
                  <c:v>2902</c:v>
                </c:pt>
                <c:pt idx="1311">
                  <c:v>2904</c:v>
                </c:pt>
                <c:pt idx="1312">
                  <c:v>2906</c:v>
                </c:pt>
                <c:pt idx="1313">
                  <c:v>2908</c:v>
                </c:pt>
                <c:pt idx="1314">
                  <c:v>2910</c:v>
                </c:pt>
                <c:pt idx="1315">
                  <c:v>2912</c:v>
                </c:pt>
                <c:pt idx="1316">
                  <c:v>2914</c:v>
                </c:pt>
                <c:pt idx="1317">
                  <c:v>2916</c:v>
                </c:pt>
                <c:pt idx="1318">
                  <c:v>2918</c:v>
                </c:pt>
                <c:pt idx="1319">
                  <c:v>2920</c:v>
                </c:pt>
                <c:pt idx="1320">
                  <c:v>2922</c:v>
                </c:pt>
                <c:pt idx="1321">
                  <c:v>2924</c:v>
                </c:pt>
                <c:pt idx="1322">
                  <c:v>2926</c:v>
                </c:pt>
                <c:pt idx="1323">
                  <c:v>2928</c:v>
                </c:pt>
                <c:pt idx="1324">
                  <c:v>2930</c:v>
                </c:pt>
                <c:pt idx="1325">
                  <c:v>2932</c:v>
                </c:pt>
                <c:pt idx="1326">
                  <c:v>2934</c:v>
                </c:pt>
                <c:pt idx="1327">
                  <c:v>2936</c:v>
                </c:pt>
                <c:pt idx="1328">
                  <c:v>2938</c:v>
                </c:pt>
                <c:pt idx="1329">
                  <c:v>2940</c:v>
                </c:pt>
                <c:pt idx="1330">
                  <c:v>2942</c:v>
                </c:pt>
                <c:pt idx="1331">
                  <c:v>2944</c:v>
                </c:pt>
                <c:pt idx="1332">
                  <c:v>2946</c:v>
                </c:pt>
                <c:pt idx="1333">
                  <c:v>2948</c:v>
                </c:pt>
                <c:pt idx="1334">
                  <c:v>2950</c:v>
                </c:pt>
                <c:pt idx="1335">
                  <c:v>2952</c:v>
                </c:pt>
                <c:pt idx="1336">
                  <c:v>2954</c:v>
                </c:pt>
                <c:pt idx="1337">
                  <c:v>2956</c:v>
                </c:pt>
                <c:pt idx="1338">
                  <c:v>2958</c:v>
                </c:pt>
                <c:pt idx="1339">
                  <c:v>2960</c:v>
                </c:pt>
                <c:pt idx="1340">
                  <c:v>2962</c:v>
                </c:pt>
                <c:pt idx="1341">
                  <c:v>2964</c:v>
                </c:pt>
                <c:pt idx="1342">
                  <c:v>2966</c:v>
                </c:pt>
                <c:pt idx="1343">
                  <c:v>2968</c:v>
                </c:pt>
                <c:pt idx="1344">
                  <c:v>2970</c:v>
                </c:pt>
                <c:pt idx="1345">
                  <c:v>2972</c:v>
                </c:pt>
                <c:pt idx="1346">
                  <c:v>2974</c:v>
                </c:pt>
                <c:pt idx="1347">
                  <c:v>2976</c:v>
                </c:pt>
                <c:pt idx="1348">
                  <c:v>2978</c:v>
                </c:pt>
                <c:pt idx="1349">
                  <c:v>2980</c:v>
                </c:pt>
                <c:pt idx="1350">
                  <c:v>2982</c:v>
                </c:pt>
                <c:pt idx="1351">
                  <c:v>2984</c:v>
                </c:pt>
                <c:pt idx="1352">
                  <c:v>2986</c:v>
                </c:pt>
                <c:pt idx="1353">
                  <c:v>2988</c:v>
                </c:pt>
                <c:pt idx="1354">
                  <c:v>2990</c:v>
                </c:pt>
                <c:pt idx="1355">
                  <c:v>2992</c:v>
                </c:pt>
                <c:pt idx="1356">
                  <c:v>2994</c:v>
                </c:pt>
                <c:pt idx="1357">
                  <c:v>2996</c:v>
                </c:pt>
                <c:pt idx="1358">
                  <c:v>2998</c:v>
                </c:pt>
                <c:pt idx="1359">
                  <c:v>3000</c:v>
                </c:pt>
              </c:numCache>
            </c:numRef>
          </c:xVal>
          <c:yVal>
            <c:numRef>
              <c:f>'COMPARE HEU AND LEU power'!$F$2:$F$4617</c:f>
              <c:numCache>
                <c:formatCode>0.000</c:formatCode>
                <c:ptCount val="4616"/>
                <c:pt idx="0">
                  <c:v>-1.08108</c:v>
                </c:pt>
                <c:pt idx="1">
                  <c:v>-1.6216200000000001</c:v>
                </c:pt>
                <c:pt idx="2">
                  <c:v>-1.6216200000000001</c:v>
                </c:pt>
                <c:pt idx="3">
                  <c:v>-2.7027000000000001</c:v>
                </c:pt>
                <c:pt idx="4">
                  <c:v>-2.1621600000000001</c:v>
                </c:pt>
                <c:pt idx="5">
                  <c:v>-1.6216200000000001</c:v>
                </c:pt>
                <c:pt idx="6">
                  <c:v>-2.1621600000000001</c:v>
                </c:pt>
                <c:pt idx="7">
                  <c:v>-2.1621600000000001</c:v>
                </c:pt>
                <c:pt idx="8">
                  <c:v>-2.1621600000000001</c:v>
                </c:pt>
                <c:pt idx="9">
                  <c:v>-2.1621600000000001</c:v>
                </c:pt>
                <c:pt idx="10">
                  <c:v>-2.7027000000000001</c:v>
                </c:pt>
                <c:pt idx="11">
                  <c:v>4.3243200000000002</c:v>
                </c:pt>
                <c:pt idx="12">
                  <c:v>12.973000000000001</c:v>
                </c:pt>
                <c:pt idx="13">
                  <c:v>27.567599999999999</c:v>
                </c:pt>
                <c:pt idx="14">
                  <c:v>21.621600000000001</c:v>
                </c:pt>
                <c:pt idx="15">
                  <c:v>35.135100000000001</c:v>
                </c:pt>
                <c:pt idx="16">
                  <c:v>42.162199999999999</c:v>
                </c:pt>
                <c:pt idx="17">
                  <c:v>51.8919</c:v>
                </c:pt>
                <c:pt idx="18">
                  <c:v>58.918900000000001</c:v>
                </c:pt>
                <c:pt idx="19">
                  <c:v>66.486500000000007</c:v>
                </c:pt>
                <c:pt idx="20">
                  <c:v>74.054100000000005</c:v>
                </c:pt>
                <c:pt idx="21">
                  <c:v>81.081100000000006</c:v>
                </c:pt>
                <c:pt idx="22">
                  <c:v>88.648600000000002</c:v>
                </c:pt>
                <c:pt idx="23">
                  <c:v>96.756799999999998</c:v>
                </c:pt>
                <c:pt idx="24">
                  <c:v>115.676</c:v>
                </c:pt>
                <c:pt idx="25">
                  <c:v>104.86499999999999</c:v>
                </c:pt>
                <c:pt idx="26">
                  <c:v>123.78400000000001</c:v>
                </c:pt>
                <c:pt idx="27">
                  <c:v>133.51400000000001</c:v>
                </c:pt>
                <c:pt idx="28">
                  <c:v>141.62200000000001</c:v>
                </c:pt>
                <c:pt idx="29">
                  <c:v>147.02699999999999</c:v>
                </c:pt>
                <c:pt idx="30">
                  <c:v>153.51400000000001</c:v>
                </c:pt>
                <c:pt idx="31">
                  <c:v>162.16200000000001</c:v>
                </c:pt>
                <c:pt idx="32">
                  <c:v>171.351</c:v>
                </c:pt>
                <c:pt idx="33">
                  <c:v>177.297</c:v>
                </c:pt>
                <c:pt idx="34">
                  <c:v>182.16200000000001</c:v>
                </c:pt>
                <c:pt idx="35">
                  <c:v>185.946</c:v>
                </c:pt>
                <c:pt idx="36">
                  <c:v>188.108</c:v>
                </c:pt>
                <c:pt idx="37">
                  <c:v>189.649</c:v>
                </c:pt>
                <c:pt idx="38">
                  <c:v>190.18899999999999</c:v>
                </c:pt>
                <c:pt idx="39">
                  <c:v>190.75200000000001</c:v>
                </c:pt>
                <c:pt idx="40">
                  <c:v>191.25800000000001</c:v>
                </c:pt>
                <c:pt idx="41">
                  <c:v>191.869</c:v>
                </c:pt>
                <c:pt idx="42">
                  <c:v>192.25399999999999</c:v>
                </c:pt>
                <c:pt idx="43">
                  <c:v>192.87899999999999</c:v>
                </c:pt>
                <c:pt idx="44">
                  <c:v>193.48599999999999</c:v>
                </c:pt>
                <c:pt idx="45">
                  <c:v>193.97800000000001</c:v>
                </c:pt>
                <c:pt idx="46">
                  <c:v>194.02099999999999</c:v>
                </c:pt>
                <c:pt idx="47">
                  <c:v>194.57599999999999</c:v>
                </c:pt>
                <c:pt idx="48">
                  <c:v>194.876</c:v>
                </c:pt>
                <c:pt idx="49">
                  <c:v>195.25800000000001</c:v>
                </c:pt>
                <c:pt idx="50">
                  <c:v>196.87799999999999</c:v>
                </c:pt>
                <c:pt idx="51">
                  <c:v>197.36500000000001</c:v>
                </c:pt>
                <c:pt idx="52">
                  <c:v>197.98699999999999</c:v>
                </c:pt>
                <c:pt idx="53">
                  <c:v>198.28399999999999</c:v>
                </c:pt>
                <c:pt idx="54">
                  <c:v>198.84700000000001</c:v>
                </c:pt>
                <c:pt idx="55">
                  <c:v>198.65700000000001</c:v>
                </c:pt>
                <c:pt idx="56">
                  <c:v>198.46700000000001</c:v>
                </c:pt>
                <c:pt idx="57">
                  <c:v>198.27699999999999</c:v>
                </c:pt>
                <c:pt idx="58">
                  <c:v>198.08699999999999</c:v>
                </c:pt>
                <c:pt idx="59">
                  <c:v>197.89699999999999</c:v>
                </c:pt>
                <c:pt idx="60">
                  <c:v>197.70699999999999</c:v>
                </c:pt>
                <c:pt idx="61">
                  <c:v>197.517</c:v>
                </c:pt>
                <c:pt idx="62">
                  <c:v>197.327</c:v>
                </c:pt>
                <c:pt idx="63">
                  <c:v>197.137</c:v>
                </c:pt>
                <c:pt idx="64">
                  <c:v>196.947</c:v>
                </c:pt>
                <c:pt idx="65">
                  <c:v>196.75700000000001</c:v>
                </c:pt>
                <c:pt idx="66">
                  <c:v>196.56700000000001</c:v>
                </c:pt>
                <c:pt idx="67">
                  <c:v>196.37700000000001</c:v>
                </c:pt>
                <c:pt idx="68">
                  <c:v>196.18700000000001</c:v>
                </c:pt>
                <c:pt idx="69">
                  <c:v>195.99700000000001</c:v>
                </c:pt>
                <c:pt idx="70">
                  <c:v>195.80699999999999</c:v>
                </c:pt>
                <c:pt idx="71">
                  <c:v>195.61699999999999</c:v>
                </c:pt>
                <c:pt idx="72">
                  <c:v>195.42699999999999</c:v>
                </c:pt>
                <c:pt idx="73">
                  <c:v>195.23699999999999</c:v>
                </c:pt>
                <c:pt idx="74">
                  <c:v>195.047</c:v>
                </c:pt>
                <c:pt idx="75">
                  <c:v>194.857</c:v>
                </c:pt>
                <c:pt idx="76">
                  <c:v>194.667</c:v>
                </c:pt>
                <c:pt idx="77">
                  <c:v>194.477</c:v>
                </c:pt>
                <c:pt idx="78">
                  <c:v>194.28700000000001</c:v>
                </c:pt>
                <c:pt idx="79">
                  <c:v>194.09700000000001</c:v>
                </c:pt>
                <c:pt idx="80">
                  <c:v>193.90700000000001</c:v>
                </c:pt>
                <c:pt idx="81">
                  <c:v>193.71700000000001</c:v>
                </c:pt>
                <c:pt idx="82">
                  <c:v>193.52699999999999</c:v>
                </c:pt>
                <c:pt idx="83">
                  <c:v>193.33699999999999</c:v>
                </c:pt>
                <c:pt idx="84">
                  <c:v>193.14699999999999</c:v>
                </c:pt>
                <c:pt idx="85">
                  <c:v>192.95699999999999</c:v>
                </c:pt>
                <c:pt idx="86">
                  <c:v>192.767</c:v>
                </c:pt>
                <c:pt idx="87">
                  <c:v>192.577</c:v>
                </c:pt>
                <c:pt idx="88">
                  <c:v>192.387</c:v>
                </c:pt>
                <c:pt idx="89">
                  <c:v>192.197</c:v>
                </c:pt>
                <c:pt idx="90">
                  <c:v>192.00700000000001</c:v>
                </c:pt>
                <c:pt idx="91">
                  <c:v>191.81700000000001</c:v>
                </c:pt>
                <c:pt idx="92">
                  <c:v>191.62700000000001</c:v>
                </c:pt>
                <c:pt idx="93">
                  <c:v>191.43700000000001</c:v>
                </c:pt>
                <c:pt idx="94">
                  <c:v>191.24700000000001</c:v>
                </c:pt>
                <c:pt idx="95">
                  <c:v>191.05699999999999</c:v>
                </c:pt>
                <c:pt idx="96">
                  <c:v>190.86699999999999</c:v>
                </c:pt>
                <c:pt idx="97">
                  <c:v>190.67699999999999</c:v>
                </c:pt>
                <c:pt idx="98">
                  <c:v>190.48699999999999</c:v>
                </c:pt>
                <c:pt idx="99">
                  <c:v>190.297</c:v>
                </c:pt>
                <c:pt idx="100">
                  <c:v>190.107</c:v>
                </c:pt>
                <c:pt idx="101">
                  <c:v>189.917</c:v>
                </c:pt>
                <c:pt idx="102">
                  <c:v>189.727</c:v>
                </c:pt>
                <c:pt idx="103">
                  <c:v>189.53700000000001</c:v>
                </c:pt>
                <c:pt idx="104">
                  <c:v>189.34700000000001</c:v>
                </c:pt>
                <c:pt idx="105">
                  <c:v>189.15700000000001</c:v>
                </c:pt>
                <c:pt idx="106">
                  <c:v>188.96700000000001</c:v>
                </c:pt>
                <c:pt idx="107">
                  <c:v>188.77699999999999</c:v>
                </c:pt>
                <c:pt idx="108">
                  <c:v>188.58699999999999</c:v>
                </c:pt>
                <c:pt idx="109">
                  <c:v>188.39699999999999</c:v>
                </c:pt>
                <c:pt idx="110">
                  <c:v>188.20699999999999</c:v>
                </c:pt>
                <c:pt idx="111">
                  <c:v>188.017</c:v>
                </c:pt>
                <c:pt idx="112">
                  <c:v>187.827</c:v>
                </c:pt>
                <c:pt idx="113">
                  <c:v>187.637</c:v>
                </c:pt>
                <c:pt idx="114">
                  <c:v>187.447</c:v>
                </c:pt>
                <c:pt idx="115">
                  <c:v>187.25700000000001</c:v>
                </c:pt>
                <c:pt idx="116">
                  <c:v>187.06700000000001</c:v>
                </c:pt>
                <c:pt idx="117">
                  <c:v>186.87700000000001</c:v>
                </c:pt>
                <c:pt idx="118">
                  <c:v>186.68700000000001</c:v>
                </c:pt>
                <c:pt idx="119">
                  <c:v>186.49700000000001</c:v>
                </c:pt>
                <c:pt idx="120">
                  <c:v>186.30699999999999</c:v>
                </c:pt>
                <c:pt idx="121">
                  <c:v>186.11699999999999</c:v>
                </c:pt>
                <c:pt idx="122">
                  <c:v>185.92699999999999</c:v>
                </c:pt>
                <c:pt idx="123">
                  <c:v>185.73699999999999</c:v>
                </c:pt>
                <c:pt idx="124">
                  <c:v>185.547</c:v>
                </c:pt>
                <c:pt idx="125">
                  <c:v>185.357</c:v>
                </c:pt>
                <c:pt idx="126">
                  <c:v>185.167</c:v>
                </c:pt>
                <c:pt idx="127">
                  <c:v>184.977</c:v>
                </c:pt>
                <c:pt idx="128">
                  <c:v>184.78700000000001</c:v>
                </c:pt>
                <c:pt idx="129">
                  <c:v>184.59700000000001</c:v>
                </c:pt>
                <c:pt idx="130">
                  <c:v>184.40700000000001</c:v>
                </c:pt>
                <c:pt idx="131">
                  <c:v>184.21700000000001</c:v>
                </c:pt>
                <c:pt idx="132">
                  <c:v>184.02699999999999</c:v>
                </c:pt>
                <c:pt idx="133">
                  <c:v>183.83699999999999</c:v>
                </c:pt>
                <c:pt idx="134">
                  <c:v>183.64699999999999</c:v>
                </c:pt>
                <c:pt idx="135">
                  <c:v>183.45699999999999</c:v>
                </c:pt>
                <c:pt idx="136">
                  <c:v>183.267</c:v>
                </c:pt>
                <c:pt idx="137">
                  <c:v>183.077</c:v>
                </c:pt>
                <c:pt idx="138">
                  <c:v>182.887</c:v>
                </c:pt>
                <c:pt idx="139">
                  <c:v>182.697</c:v>
                </c:pt>
                <c:pt idx="140">
                  <c:v>182.50700000000001</c:v>
                </c:pt>
                <c:pt idx="141">
                  <c:v>182.31700000000001</c:v>
                </c:pt>
                <c:pt idx="142">
                  <c:v>182.12700000000001</c:v>
                </c:pt>
                <c:pt idx="143">
                  <c:v>181.93700000000001</c:v>
                </c:pt>
                <c:pt idx="144">
                  <c:v>181.74700000000001</c:v>
                </c:pt>
                <c:pt idx="145">
                  <c:v>181.55699999999999</c:v>
                </c:pt>
                <c:pt idx="146">
                  <c:v>181.36699999999999</c:v>
                </c:pt>
                <c:pt idx="147">
                  <c:v>181.17699999999999</c:v>
                </c:pt>
                <c:pt idx="148">
                  <c:v>180.98699999999999</c:v>
                </c:pt>
                <c:pt idx="149">
                  <c:v>180.797</c:v>
                </c:pt>
                <c:pt idx="150">
                  <c:v>180.607</c:v>
                </c:pt>
                <c:pt idx="151">
                  <c:v>180.417</c:v>
                </c:pt>
                <c:pt idx="152">
                  <c:v>180.227</c:v>
                </c:pt>
                <c:pt idx="153">
                  <c:v>180.03700000000001</c:v>
                </c:pt>
                <c:pt idx="154">
                  <c:v>179.84700000000001</c:v>
                </c:pt>
                <c:pt idx="155">
                  <c:v>179.65700000000001</c:v>
                </c:pt>
                <c:pt idx="156">
                  <c:v>179.46700000000001</c:v>
                </c:pt>
                <c:pt idx="157">
                  <c:v>179.27699999999999</c:v>
                </c:pt>
                <c:pt idx="158">
                  <c:v>179.08699999999999</c:v>
                </c:pt>
                <c:pt idx="159">
                  <c:v>178.89699999999999</c:v>
                </c:pt>
                <c:pt idx="160">
                  <c:v>178.70699999999999</c:v>
                </c:pt>
                <c:pt idx="161">
                  <c:v>178.517</c:v>
                </c:pt>
                <c:pt idx="162">
                  <c:v>178.327</c:v>
                </c:pt>
                <c:pt idx="163">
                  <c:v>178.137</c:v>
                </c:pt>
                <c:pt idx="164">
                  <c:v>177.947</c:v>
                </c:pt>
                <c:pt idx="165">
                  <c:v>177.75700000000001</c:v>
                </c:pt>
                <c:pt idx="166">
                  <c:v>177.56700000000001</c:v>
                </c:pt>
                <c:pt idx="167">
                  <c:v>177.37700000000001</c:v>
                </c:pt>
                <c:pt idx="168">
                  <c:v>177.18700000000001</c:v>
                </c:pt>
                <c:pt idx="169">
                  <c:v>176.99700000000001</c:v>
                </c:pt>
                <c:pt idx="170">
                  <c:v>176.80699999999999</c:v>
                </c:pt>
                <c:pt idx="171">
                  <c:v>176.61699999999999</c:v>
                </c:pt>
                <c:pt idx="172">
                  <c:v>176.42699999999999</c:v>
                </c:pt>
                <c:pt idx="173">
                  <c:v>176.23699999999999</c:v>
                </c:pt>
                <c:pt idx="174">
                  <c:v>176.047</c:v>
                </c:pt>
                <c:pt idx="175">
                  <c:v>175.857</c:v>
                </c:pt>
                <c:pt idx="176">
                  <c:v>175.667</c:v>
                </c:pt>
                <c:pt idx="177">
                  <c:v>175.477</c:v>
                </c:pt>
                <c:pt idx="178">
                  <c:v>175.28700000000001</c:v>
                </c:pt>
                <c:pt idx="179">
                  <c:v>175.09700000000001</c:v>
                </c:pt>
                <c:pt idx="180">
                  <c:v>174.90700000000001</c:v>
                </c:pt>
                <c:pt idx="181">
                  <c:v>174.71700000000001</c:v>
                </c:pt>
                <c:pt idx="182">
                  <c:v>174.52699999999999</c:v>
                </c:pt>
                <c:pt idx="183">
                  <c:v>174.33699999999999</c:v>
                </c:pt>
                <c:pt idx="184">
                  <c:v>174.14699999999999</c:v>
                </c:pt>
                <c:pt idx="185">
                  <c:v>173.95699999999999</c:v>
                </c:pt>
                <c:pt idx="186">
                  <c:v>173.767</c:v>
                </c:pt>
                <c:pt idx="187">
                  <c:v>173.577</c:v>
                </c:pt>
                <c:pt idx="188">
                  <c:v>173.387</c:v>
                </c:pt>
                <c:pt idx="189">
                  <c:v>173.197</c:v>
                </c:pt>
                <c:pt idx="190">
                  <c:v>173.00700000000001</c:v>
                </c:pt>
                <c:pt idx="191">
                  <c:v>172.81700000000001</c:v>
                </c:pt>
                <c:pt idx="192">
                  <c:v>172.62700000000001</c:v>
                </c:pt>
                <c:pt idx="193">
                  <c:v>172.43700000000001</c:v>
                </c:pt>
                <c:pt idx="194">
                  <c:v>172.24700000000001</c:v>
                </c:pt>
                <c:pt idx="195">
                  <c:v>172.05699999999999</c:v>
                </c:pt>
                <c:pt idx="196">
                  <c:v>171.86699999999999</c:v>
                </c:pt>
                <c:pt idx="197">
                  <c:v>171.67699999999999</c:v>
                </c:pt>
                <c:pt idx="198">
                  <c:v>171.48699999999999</c:v>
                </c:pt>
                <c:pt idx="199">
                  <c:v>171.297</c:v>
                </c:pt>
                <c:pt idx="200">
                  <c:v>171.107</c:v>
                </c:pt>
                <c:pt idx="201">
                  <c:v>170.917</c:v>
                </c:pt>
                <c:pt idx="202">
                  <c:v>170.727</c:v>
                </c:pt>
                <c:pt idx="203">
                  <c:v>170.53700000000001</c:v>
                </c:pt>
                <c:pt idx="204">
                  <c:v>170.34700000000001</c:v>
                </c:pt>
                <c:pt idx="205">
                  <c:v>170.15700000000001</c:v>
                </c:pt>
                <c:pt idx="206">
                  <c:v>169.96700000000001</c:v>
                </c:pt>
                <c:pt idx="207">
                  <c:v>169.77699999999999</c:v>
                </c:pt>
                <c:pt idx="208">
                  <c:v>169.58699999999999</c:v>
                </c:pt>
                <c:pt idx="209">
                  <c:v>169.39699999999999</c:v>
                </c:pt>
                <c:pt idx="210">
                  <c:v>169.20699999999999</c:v>
                </c:pt>
                <c:pt idx="211">
                  <c:v>169.017</c:v>
                </c:pt>
                <c:pt idx="212">
                  <c:v>168.827</c:v>
                </c:pt>
                <c:pt idx="213">
                  <c:v>168.637</c:v>
                </c:pt>
                <c:pt idx="214">
                  <c:v>168.447</c:v>
                </c:pt>
                <c:pt idx="215">
                  <c:v>168.25700000000001</c:v>
                </c:pt>
                <c:pt idx="216">
                  <c:v>168.06700000000001</c:v>
                </c:pt>
                <c:pt idx="217">
                  <c:v>167.87700000000001</c:v>
                </c:pt>
                <c:pt idx="218">
                  <c:v>167.68700000000001</c:v>
                </c:pt>
                <c:pt idx="219">
                  <c:v>167.49700000000001</c:v>
                </c:pt>
                <c:pt idx="220">
                  <c:v>167.30699999999999</c:v>
                </c:pt>
                <c:pt idx="221">
                  <c:v>167.11699999999999</c:v>
                </c:pt>
                <c:pt idx="222">
                  <c:v>166.92699999999999</c:v>
                </c:pt>
                <c:pt idx="223">
                  <c:v>166.73699999999999</c:v>
                </c:pt>
                <c:pt idx="224">
                  <c:v>166.547</c:v>
                </c:pt>
                <c:pt idx="225">
                  <c:v>166.357</c:v>
                </c:pt>
                <c:pt idx="226">
                  <c:v>166.167</c:v>
                </c:pt>
                <c:pt idx="227">
                  <c:v>165.977</c:v>
                </c:pt>
                <c:pt idx="228">
                  <c:v>165.78700000000001</c:v>
                </c:pt>
                <c:pt idx="229">
                  <c:v>165.59700000000001</c:v>
                </c:pt>
                <c:pt idx="230">
                  <c:v>165.40700000000001</c:v>
                </c:pt>
                <c:pt idx="231">
                  <c:v>165.21700000000001</c:v>
                </c:pt>
                <c:pt idx="232">
                  <c:v>165.02699999999999</c:v>
                </c:pt>
                <c:pt idx="233">
                  <c:v>164.83699999999999</c:v>
                </c:pt>
                <c:pt idx="234">
                  <c:v>164.64699999999999</c:v>
                </c:pt>
                <c:pt idx="235">
                  <c:v>164.45699999999999</c:v>
                </c:pt>
                <c:pt idx="236">
                  <c:v>164.267</c:v>
                </c:pt>
                <c:pt idx="237">
                  <c:v>164.077</c:v>
                </c:pt>
                <c:pt idx="238">
                  <c:v>163.887</c:v>
                </c:pt>
                <c:pt idx="239">
                  <c:v>163.697</c:v>
                </c:pt>
                <c:pt idx="240">
                  <c:v>163.50700000000001</c:v>
                </c:pt>
                <c:pt idx="241">
                  <c:v>163.31700000000001</c:v>
                </c:pt>
                <c:pt idx="242">
                  <c:v>163.12700000000001</c:v>
                </c:pt>
                <c:pt idx="243">
                  <c:v>162.93700000000001</c:v>
                </c:pt>
                <c:pt idx="244">
                  <c:v>162.74700000000001</c:v>
                </c:pt>
                <c:pt idx="245">
                  <c:v>162.55699999999999</c:v>
                </c:pt>
                <c:pt idx="246">
                  <c:v>162.36699999999999</c:v>
                </c:pt>
                <c:pt idx="247">
                  <c:v>162.17699999999999</c:v>
                </c:pt>
                <c:pt idx="248">
                  <c:v>161.98699999999999</c:v>
                </c:pt>
                <c:pt idx="249">
                  <c:v>161.797</c:v>
                </c:pt>
                <c:pt idx="250">
                  <c:v>161.607</c:v>
                </c:pt>
                <c:pt idx="251">
                  <c:v>161.417</c:v>
                </c:pt>
                <c:pt idx="252">
                  <c:v>161.227000000001</c:v>
                </c:pt>
                <c:pt idx="253">
                  <c:v>161.037000000001</c:v>
                </c:pt>
                <c:pt idx="254">
                  <c:v>160.84700000000001</c:v>
                </c:pt>
                <c:pt idx="255">
                  <c:v>160.65700000000001</c:v>
                </c:pt>
                <c:pt idx="256">
                  <c:v>160.46700000000001</c:v>
                </c:pt>
                <c:pt idx="257">
                  <c:v>160.27699999999999</c:v>
                </c:pt>
                <c:pt idx="258">
                  <c:v>160.08700000000101</c:v>
                </c:pt>
                <c:pt idx="259">
                  <c:v>159.89700000000099</c:v>
                </c:pt>
                <c:pt idx="260">
                  <c:v>159.70700000000099</c:v>
                </c:pt>
                <c:pt idx="261">
                  <c:v>159.51700000000099</c:v>
                </c:pt>
                <c:pt idx="262">
                  <c:v>159.32700000000099</c:v>
                </c:pt>
                <c:pt idx="263">
                  <c:v>159.137000000001</c:v>
                </c:pt>
                <c:pt idx="264">
                  <c:v>158.947000000001</c:v>
                </c:pt>
                <c:pt idx="265">
                  <c:v>158.757000000001</c:v>
                </c:pt>
                <c:pt idx="266">
                  <c:v>158.567000000001</c:v>
                </c:pt>
                <c:pt idx="267">
                  <c:v>158.377000000001</c:v>
                </c:pt>
                <c:pt idx="268">
                  <c:v>158.18700000000101</c:v>
                </c:pt>
                <c:pt idx="269">
                  <c:v>157.99700000000101</c:v>
                </c:pt>
                <c:pt idx="270">
                  <c:v>157.80699999999999</c:v>
                </c:pt>
                <c:pt idx="271">
                  <c:v>157.61700000000101</c:v>
                </c:pt>
                <c:pt idx="272">
                  <c:v>157.42700000000099</c:v>
                </c:pt>
                <c:pt idx="273">
                  <c:v>157.23700000000099</c:v>
                </c:pt>
                <c:pt idx="274">
                  <c:v>157.04700000000099</c:v>
                </c:pt>
                <c:pt idx="275">
                  <c:v>156.85700000000099</c:v>
                </c:pt>
                <c:pt idx="276">
                  <c:v>156.667000000001</c:v>
                </c:pt>
                <c:pt idx="277">
                  <c:v>156.477000000001</c:v>
                </c:pt>
                <c:pt idx="278">
                  <c:v>156.287000000001</c:v>
                </c:pt>
                <c:pt idx="279">
                  <c:v>156.09700000000001</c:v>
                </c:pt>
                <c:pt idx="280">
                  <c:v>155.90700000000001</c:v>
                </c:pt>
                <c:pt idx="281">
                  <c:v>155.71700000000001</c:v>
                </c:pt>
                <c:pt idx="282">
                  <c:v>155.52699999999999</c:v>
                </c:pt>
                <c:pt idx="283">
                  <c:v>155.33700000000101</c:v>
                </c:pt>
                <c:pt idx="284">
                  <c:v>155.14700000000099</c:v>
                </c:pt>
                <c:pt idx="285">
                  <c:v>154.95700000000099</c:v>
                </c:pt>
                <c:pt idx="286">
                  <c:v>154.76700000000099</c:v>
                </c:pt>
                <c:pt idx="287">
                  <c:v>154.57700000000099</c:v>
                </c:pt>
                <c:pt idx="288">
                  <c:v>154.387000000001</c:v>
                </c:pt>
                <c:pt idx="289">
                  <c:v>154.197000000001</c:v>
                </c:pt>
                <c:pt idx="290">
                  <c:v>154.007000000001</c:v>
                </c:pt>
                <c:pt idx="291">
                  <c:v>153.817000000001</c:v>
                </c:pt>
                <c:pt idx="292">
                  <c:v>153.627000000001</c:v>
                </c:pt>
                <c:pt idx="293">
                  <c:v>153.43700000000101</c:v>
                </c:pt>
                <c:pt idx="294">
                  <c:v>153.24700000000101</c:v>
                </c:pt>
                <c:pt idx="295">
                  <c:v>153.05699999999999</c:v>
                </c:pt>
                <c:pt idx="296">
                  <c:v>152.86700000000101</c:v>
                </c:pt>
                <c:pt idx="297">
                  <c:v>152.67700000000099</c:v>
                </c:pt>
                <c:pt idx="298">
                  <c:v>152.48700000000099</c:v>
                </c:pt>
                <c:pt idx="299">
                  <c:v>152.29700000000099</c:v>
                </c:pt>
                <c:pt idx="300">
                  <c:v>152.10700000000099</c:v>
                </c:pt>
                <c:pt idx="301">
                  <c:v>151.917000000001</c:v>
                </c:pt>
                <c:pt idx="302">
                  <c:v>151.727000000001</c:v>
                </c:pt>
                <c:pt idx="303">
                  <c:v>151.537000000001</c:v>
                </c:pt>
                <c:pt idx="304">
                  <c:v>151.347000000001</c:v>
                </c:pt>
                <c:pt idx="305">
                  <c:v>151.15700000000101</c:v>
                </c:pt>
                <c:pt idx="306">
                  <c:v>150.96700000000101</c:v>
                </c:pt>
                <c:pt idx="307">
                  <c:v>150.77700000000101</c:v>
                </c:pt>
                <c:pt idx="308">
                  <c:v>150.58700000000101</c:v>
                </c:pt>
                <c:pt idx="309">
                  <c:v>150.39700000000099</c:v>
                </c:pt>
                <c:pt idx="310">
                  <c:v>150.20700000000099</c:v>
                </c:pt>
                <c:pt idx="311">
                  <c:v>150.01700000000099</c:v>
                </c:pt>
                <c:pt idx="312">
                  <c:v>149.82700000000099</c:v>
                </c:pt>
                <c:pt idx="313">
                  <c:v>149.637000000001</c:v>
                </c:pt>
                <c:pt idx="314">
                  <c:v>149.447000000001</c:v>
                </c:pt>
                <c:pt idx="315">
                  <c:v>149.257000000001</c:v>
                </c:pt>
                <c:pt idx="316">
                  <c:v>149.067000000001</c:v>
                </c:pt>
                <c:pt idx="317">
                  <c:v>148.877000000001</c:v>
                </c:pt>
                <c:pt idx="318">
                  <c:v>148.68700000000101</c:v>
                </c:pt>
                <c:pt idx="319">
                  <c:v>148.49700000000101</c:v>
                </c:pt>
                <c:pt idx="320">
                  <c:v>148.30700000000101</c:v>
                </c:pt>
                <c:pt idx="321">
                  <c:v>148.11700000000101</c:v>
                </c:pt>
                <c:pt idx="322">
                  <c:v>147.92700000000099</c:v>
                </c:pt>
                <c:pt idx="323">
                  <c:v>147.73700000000099</c:v>
                </c:pt>
                <c:pt idx="324">
                  <c:v>147.54700000000099</c:v>
                </c:pt>
                <c:pt idx="325">
                  <c:v>147.35700000000099</c:v>
                </c:pt>
                <c:pt idx="326">
                  <c:v>147.167000000001</c:v>
                </c:pt>
                <c:pt idx="327">
                  <c:v>146.977000000001</c:v>
                </c:pt>
                <c:pt idx="328">
                  <c:v>146.787000000001</c:v>
                </c:pt>
                <c:pt idx="329">
                  <c:v>146.597000000001</c:v>
                </c:pt>
                <c:pt idx="330">
                  <c:v>146.40700000000101</c:v>
                </c:pt>
                <c:pt idx="331">
                  <c:v>146.21700000000101</c:v>
                </c:pt>
                <c:pt idx="332">
                  <c:v>146.02700000000101</c:v>
                </c:pt>
                <c:pt idx="333">
                  <c:v>145.83700000000101</c:v>
                </c:pt>
                <c:pt idx="334">
                  <c:v>145.64700000000099</c:v>
                </c:pt>
                <c:pt idx="335">
                  <c:v>145.45700000000099</c:v>
                </c:pt>
                <c:pt idx="336">
                  <c:v>145.26700000000099</c:v>
                </c:pt>
                <c:pt idx="337">
                  <c:v>145.07700000000099</c:v>
                </c:pt>
                <c:pt idx="338">
                  <c:v>144.887000000001</c:v>
                </c:pt>
                <c:pt idx="339">
                  <c:v>144.697000000001</c:v>
                </c:pt>
                <c:pt idx="340">
                  <c:v>144.507000000001</c:v>
                </c:pt>
                <c:pt idx="341">
                  <c:v>144.317000000001</c:v>
                </c:pt>
                <c:pt idx="342">
                  <c:v>144.127000000001</c:v>
                </c:pt>
                <c:pt idx="343">
                  <c:v>143.93700000000101</c:v>
                </c:pt>
                <c:pt idx="344">
                  <c:v>143.74700000000101</c:v>
                </c:pt>
                <c:pt idx="345">
                  <c:v>143.55700000000101</c:v>
                </c:pt>
                <c:pt idx="346">
                  <c:v>143.36700000000101</c:v>
                </c:pt>
                <c:pt idx="347">
                  <c:v>143.17700000000099</c:v>
                </c:pt>
                <c:pt idx="348">
                  <c:v>142.98700000000099</c:v>
                </c:pt>
                <c:pt idx="349">
                  <c:v>142.79700000000099</c:v>
                </c:pt>
                <c:pt idx="350">
                  <c:v>142.60700000000099</c:v>
                </c:pt>
                <c:pt idx="351">
                  <c:v>142.417000000001</c:v>
                </c:pt>
                <c:pt idx="352">
                  <c:v>142.227000000001</c:v>
                </c:pt>
                <c:pt idx="353">
                  <c:v>142.037000000001</c:v>
                </c:pt>
                <c:pt idx="354">
                  <c:v>141.847000000001</c:v>
                </c:pt>
                <c:pt idx="355">
                  <c:v>141.65700000000101</c:v>
                </c:pt>
                <c:pt idx="356">
                  <c:v>141.46700000000101</c:v>
                </c:pt>
                <c:pt idx="357">
                  <c:v>141.27700000000101</c:v>
                </c:pt>
                <c:pt idx="358">
                  <c:v>141.08700000000101</c:v>
                </c:pt>
                <c:pt idx="359">
                  <c:v>140.89700000000099</c:v>
                </c:pt>
                <c:pt idx="360">
                  <c:v>140.70700000000099</c:v>
                </c:pt>
                <c:pt idx="361">
                  <c:v>140.51700000000099</c:v>
                </c:pt>
                <c:pt idx="362">
                  <c:v>140.32700000000099</c:v>
                </c:pt>
                <c:pt idx="363">
                  <c:v>140.137000000001</c:v>
                </c:pt>
                <c:pt idx="364">
                  <c:v>139.947000000001</c:v>
                </c:pt>
                <c:pt idx="365">
                  <c:v>139.757000000001</c:v>
                </c:pt>
                <c:pt idx="366">
                  <c:v>139.567000000001</c:v>
                </c:pt>
                <c:pt idx="367">
                  <c:v>139.377000000001</c:v>
                </c:pt>
                <c:pt idx="368">
                  <c:v>139.18700000000101</c:v>
                </c:pt>
                <c:pt idx="369">
                  <c:v>138.99700000000101</c:v>
                </c:pt>
                <c:pt idx="370">
                  <c:v>138.80700000000101</c:v>
                </c:pt>
                <c:pt idx="371">
                  <c:v>138.61700000000101</c:v>
                </c:pt>
                <c:pt idx="372">
                  <c:v>138.42700000000099</c:v>
                </c:pt>
                <c:pt idx="373">
                  <c:v>138.23700000000099</c:v>
                </c:pt>
                <c:pt idx="374">
                  <c:v>138.04700000000099</c:v>
                </c:pt>
                <c:pt idx="375">
                  <c:v>137.85700000000099</c:v>
                </c:pt>
                <c:pt idx="376">
                  <c:v>137.667000000001</c:v>
                </c:pt>
                <c:pt idx="377">
                  <c:v>137.477000000001</c:v>
                </c:pt>
                <c:pt idx="378">
                  <c:v>137.287000000001</c:v>
                </c:pt>
                <c:pt idx="379">
                  <c:v>137.097000000001</c:v>
                </c:pt>
                <c:pt idx="380">
                  <c:v>136.90700000000101</c:v>
                </c:pt>
                <c:pt idx="381">
                  <c:v>136.71700000000101</c:v>
                </c:pt>
                <c:pt idx="382">
                  <c:v>136.52700000000101</c:v>
                </c:pt>
                <c:pt idx="383">
                  <c:v>136.33700000000101</c:v>
                </c:pt>
                <c:pt idx="384">
                  <c:v>136.14700000000099</c:v>
                </c:pt>
                <c:pt idx="385">
                  <c:v>135.95700000000099</c:v>
                </c:pt>
                <c:pt idx="386">
                  <c:v>135.76700000000099</c:v>
                </c:pt>
                <c:pt idx="387">
                  <c:v>135.57700000000099</c:v>
                </c:pt>
                <c:pt idx="388">
                  <c:v>135.387000000001</c:v>
                </c:pt>
                <c:pt idx="389">
                  <c:v>135.197000000001</c:v>
                </c:pt>
                <c:pt idx="390">
                  <c:v>135.007000000001</c:v>
                </c:pt>
                <c:pt idx="391">
                  <c:v>134.817000000001</c:v>
                </c:pt>
                <c:pt idx="392">
                  <c:v>134.627000000001</c:v>
                </c:pt>
                <c:pt idx="393">
                  <c:v>134.43700000000101</c:v>
                </c:pt>
                <c:pt idx="394">
                  <c:v>134.24700000000101</c:v>
                </c:pt>
                <c:pt idx="395">
                  <c:v>134.05700000000101</c:v>
                </c:pt>
                <c:pt idx="396">
                  <c:v>133.86700000000101</c:v>
                </c:pt>
                <c:pt idx="397">
                  <c:v>133.67700000000099</c:v>
                </c:pt>
                <c:pt idx="398">
                  <c:v>133.48700000000099</c:v>
                </c:pt>
                <c:pt idx="399">
                  <c:v>133.29700000000099</c:v>
                </c:pt>
                <c:pt idx="400">
                  <c:v>133.10700000000099</c:v>
                </c:pt>
                <c:pt idx="401">
                  <c:v>132.917000000001</c:v>
                </c:pt>
                <c:pt idx="402">
                  <c:v>132.727000000001</c:v>
                </c:pt>
                <c:pt idx="403">
                  <c:v>132.537000000001</c:v>
                </c:pt>
                <c:pt idx="404">
                  <c:v>132.347000000001</c:v>
                </c:pt>
                <c:pt idx="405">
                  <c:v>132.15700000000101</c:v>
                </c:pt>
                <c:pt idx="406">
                  <c:v>131.96700000000101</c:v>
                </c:pt>
                <c:pt idx="407">
                  <c:v>131.77700000000101</c:v>
                </c:pt>
                <c:pt idx="408">
                  <c:v>131.58700000000101</c:v>
                </c:pt>
                <c:pt idx="409">
                  <c:v>131.39700000000099</c:v>
                </c:pt>
                <c:pt idx="410">
                  <c:v>131.20700000000099</c:v>
                </c:pt>
                <c:pt idx="411">
                  <c:v>131.01700000000099</c:v>
                </c:pt>
                <c:pt idx="412">
                  <c:v>130.82700000000099</c:v>
                </c:pt>
                <c:pt idx="413">
                  <c:v>130.637000000001</c:v>
                </c:pt>
                <c:pt idx="414">
                  <c:v>130.447000000001</c:v>
                </c:pt>
                <c:pt idx="415">
                  <c:v>130.257000000001</c:v>
                </c:pt>
                <c:pt idx="416">
                  <c:v>130.067000000001</c:v>
                </c:pt>
                <c:pt idx="417">
                  <c:v>129.877000000001</c:v>
                </c:pt>
                <c:pt idx="418">
                  <c:v>129.68700000000101</c:v>
                </c:pt>
                <c:pt idx="419">
                  <c:v>129.49700000000101</c:v>
                </c:pt>
                <c:pt idx="420">
                  <c:v>129.30700000000101</c:v>
                </c:pt>
                <c:pt idx="421">
                  <c:v>129.11700000000101</c:v>
                </c:pt>
                <c:pt idx="422">
                  <c:v>128.92700000000099</c:v>
                </c:pt>
                <c:pt idx="423">
                  <c:v>128.73700000000099</c:v>
                </c:pt>
                <c:pt idx="424">
                  <c:v>128.54700000000099</c:v>
                </c:pt>
                <c:pt idx="425">
                  <c:v>128.35700000000099</c:v>
                </c:pt>
                <c:pt idx="426">
                  <c:v>128.167000000001</c:v>
                </c:pt>
                <c:pt idx="427">
                  <c:v>127.977000000001</c:v>
                </c:pt>
                <c:pt idx="428">
                  <c:v>127.787000000001</c:v>
                </c:pt>
                <c:pt idx="429">
                  <c:v>127.597000000001</c:v>
                </c:pt>
                <c:pt idx="430">
                  <c:v>127.40700000000101</c:v>
                </c:pt>
                <c:pt idx="431">
                  <c:v>127.21700000000099</c:v>
                </c:pt>
                <c:pt idx="432">
                  <c:v>127.027000000001</c:v>
                </c:pt>
                <c:pt idx="433">
                  <c:v>126.837000000001</c:v>
                </c:pt>
                <c:pt idx="434">
                  <c:v>126.647000000001</c:v>
                </c:pt>
                <c:pt idx="435">
                  <c:v>126.457000000001</c:v>
                </c:pt>
                <c:pt idx="436">
                  <c:v>126.267000000001</c:v>
                </c:pt>
                <c:pt idx="437">
                  <c:v>126.07700000000099</c:v>
                </c:pt>
                <c:pt idx="438">
                  <c:v>125.887000000001</c:v>
                </c:pt>
                <c:pt idx="439">
                  <c:v>125.697000000001</c:v>
                </c:pt>
                <c:pt idx="440">
                  <c:v>125.507000000001</c:v>
                </c:pt>
                <c:pt idx="441">
                  <c:v>125.317000000001</c:v>
                </c:pt>
                <c:pt idx="442">
                  <c:v>125.127000000001</c:v>
                </c:pt>
                <c:pt idx="443">
                  <c:v>124.93700000000101</c:v>
                </c:pt>
                <c:pt idx="444">
                  <c:v>124.74700000000099</c:v>
                </c:pt>
                <c:pt idx="445">
                  <c:v>124.557000000001</c:v>
                </c:pt>
                <c:pt idx="446">
                  <c:v>124.367000000001</c:v>
                </c:pt>
                <c:pt idx="447">
                  <c:v>124.177000000001</c:v>
                </c:pt>
                <c:pt idx="448">
                  <c:v>123.987000000001</c:v>
                </c:pt>
                <c:pt idx="449">
                  <c:v>123.79700000000101</c:v>
                </c:pt>
                <c:pt idx="450">
                  <c:v>123.60700000000099</c:v>
                </c:pt>
                <c:pt idx="451">
                  <c:v>123.417000000001</c:v>
                </c:pt>
                <c:pt idx="452">
                  <c:v>123.227000000001</c:v>
                </c:pt>
                <c:pt idx="453">
                  <c:v>123.037000000001</c:v>
                </c:pt>
                <c:pt idx="454">
                  <c:v>122.847000000001</c:v>
                </c:pt>
                <c:pt idx="455">
                  <c:v>122.65700000000101</c:v>
                </c:pt>
                <c:pt idx="456">
                  <c:v>122.46700000000099</c:v>
                </c:pt>
                <c:pt idx="457">
                  <c:v>122.277000000001</c:v>
                </c:pt>
                <c:pt idx="458">
                  <c:v>122.087000000001</c:v>
                </c:pt>
                <c:pt idx="459">
                  <c:v>121.897000000001</c:v>
                </c:pt>
                <c:pt idx="460">
                  <c:v>121.707000000001</c:v>
                </c:pt>
                <c:pt idx="461">
                  <c:v>121.517000000001</c:v>
                </c:pt>
                <c:pt idx="462">
                  <c:v>121.32700000000099</c:v>
                </c:pt>
                <c:pt idx="463">
                  <c:v>121.137000000001</c:v>
                </c:pt>
                <c:pt idx="464">
                  <c:v>120.947000000001</c:v>
                </c:pt>
                <c:pt idx="465">
                  <c:v>120.757000000001</c:v>
                </c:pt>
                <c:pt idx="466">
                  <c:v>120.567000000001</c:v>
                </c:pt>
                <c:pt idx="467">
                  <c:v>120.377000000001</c:v>
                </c:pt>
                <c:pt idx="468">
                  <c:v>120.18700000000101</c:v>
                </c:pt>
                <c:pt idx="469">
                  <c:v>119.99700000000099</c:v>
                </c:pt>
                <c:pt idx="470">
                  <c:v>119.807000000001</c:v>
                </c:pt>
                <c:pt idx="471">
                  <c:v>119.617000000001</c:v>
                </c:pt>
                <c:pt idx="472">
                  <c:v>119.427000000001</c:v>
                </c:pt>
                <c:pt idx="473">
                  <c:v>119.237000000001</c:v>
                </c:pt>
                <c:pt idx="474">
                  <c:v>119.04700000000101</c:v>
                </c:pt>
                <c:pt idx="475">
                  <c:v>118.85700000000099</c:v>
                </c:pt>
                <c:pt idx="476">
                  <c:v>118.667000000001</c:v>
                </c:pt>
                <c:pt idx="477">
                  <c:v>118.477000000001</c:v>
                </c:pt>
                <c:pt idx="478">
                  <c:v>118.287000000001</c:v>
                </c:pt>
                <c:pt idx="479">
                  <c:v>118.097000000001</c:v>
                </c:pt>
                <c:pt idx="480">
                  <c:v>117.90700000000101</c:v>
                </c:pt>
                <c:pt idx="481">
                  <c:v>117.71700000000099</c:v>
                </c:pt>
                <c:pt idx="482">
                  <c:v>117.527000000001</c:v>
                </c:pt>
                <c:pt idx="483">
                  <c:v>117.337000000001</c:v>
                </c:pt>
                <c:pt idx="484">
                  <c:v>117.147000000001</c:v>
                </c:pt>
                <c:pt idx="485">
                  <c:v>116.957000000001</c:v>
                </c:pt>
                <c:pt idx="486">
                  <c:v>116.767000000001</c:v>
                </c:pt>
                <c:pt idx="487">
                  <c:v>116.57700000000099</c:v>
                </c:pt>
                <c:pt idx="488">
                  <c:v>116.387000000001</c:v>
                </c:pt>
                <c:pt idx="489">
                  <c:v>116.197000000001</c:v>
                </c:pt>
                <c:pt idx="490">
                  <c:v>116.007000000001</c:v>
                </c:pt>
                <c:pt idx="491">
                  <c:v>115.817000000001</c:v>
                </c:pt>
                <c:pt idx="492">
                  <c:v>115.627000000001</c:v>
                </c:pt>
                <c:pt idx="493">
                  <c:v>115.43700000000101</c:v>
                </c:pt>
                <c:pt idx="494">
                  <c:v>115.24700000000099</c:v>
                </c:pt>
                <c:pt idx="495">
                  <c:v>115.057000000001</c:v>
                </c:pt>
                <c:pt idx="496">
                  <c:v>114.867000000001</c:v>
                </c:pt>
                <c:pt idx="497">
                  <c:v>114.677000000001</c:v>
                </c:pt>
                <c:pt idx="498">
                  <c:v>114.487000000001</c:v>
                </c:pt>
                <c:pt idx="499">
                  <c:v>114.29700000000101</c:v>
                </c:pt>
                <c:pt idx="500">
                  <c:v>114.10700000000099</c:v>
                </c:pt>
                <c:pt idx="501">
                  <c:v>113.917000000001</c:v>
                </c:pt>
                <c:pt idx="502">
                  <c:v>113.727000000001</c:v>
                </c:pt>
                <c:pt idx="503">
                  <c:v>113.537000000001</c:v>
                </c:pt>
                <c:pt idx="504">
                  <c:v>113.347000000001</c:v>
                </c:pt>
                <c:pt idx="505">
                  <c:v>113.15700000000101</c:v>
                </c:pt>
                <c:pt idx="506">
                  <c:v>112.96700000000099</c:v>
                </c:pt>
                <c:pt idx="507">
                  <c:v>112.777000000001</c:v>
                </c:pt>
                <c:pt idx="508">
                  <c:v>112.587000000001</c:v>
                </c:pt>
                <c:pt idx="509">
                  <c:v>112.397000000001</c:v>
                </c:pt>
                <c:pt idx="510">
                  <c:v>112.207000000001</c:v>
                </c:pt>
                <c:pt idx="511">
                  <c:v>112.017000000001</c:v>
                </c:pt>
                <c:pt idx="512">
                  <c:v>111.82700000000099</c:v>
                </c:pt>
                <c:pt idx="513">
                  <c:v>111.637000000001</c:v>
                </c:pt>
                <c:pt idx="514">
                  <c:v>111.447000000001</c:v>
                </c:pt>
                <c:pt idx="515">
                  <c:v>111.257000000001</c:v>
                </c:pt>
                <c:pt idx="516">
                  <c:v>111.067000000001</c:v>
                </c:pt>
                <c:pt idx="517">
                  <c:v>110.877000000001</c:v>
                </c:pt>
                <c:pt idx="518">
                  <c:v>110.68700000000101</c:v>
                </c:pt>
                <c:pt idx="519">
                  <c:v>110.49700000000099</c:v>
                </c:pt>
                <c:pt idx="520">
                  <c:v>110.307000000001</c:v>
                </c:pt>
                <c:pt idx="521">
                  <c:v>110.117000000001</c:v>
                </c:pt>
                <c:pt idx="522">
                  <c:v>109.927000000001</c:v>
                </c:pt>
                <c:pt idx="523">
                  <c:v>109.737000000001</c:v>
                </c:pt>
                <c:pt idx="524">
                  <c:v>109.54700000000101</c:v>
                </c:pt>
                <c:pt idx="525">
                  <c:v>109.35700000000099</c:v>
                </c:pt>
                <c:pt idx="526">
                  <c:v>109.167000000001</c:v>
                </c:pt>
                <c:pt idx="527">
                  <c:v>108.977000000001</c:v>
                </c:pt>
                <c:pt idx="528">
                  <c:v>108.787000000001</c:v>
                </c:pt>
                <c:pt idx="529">
                  <c:v>108.597000000001</c:v>
                </c:pt>
                <c:pt idx="530">
                  <c:v>108.40700000000101</c:v>
                </c:pt>
                <c:pt idx="531">
                  <c:v>108.21700000000099</c:v>
                </c:pt>
                <c:pt idx="532">
                  <c:v>108.027000000001</c:v>
                </c:pt>
                <c:pt idx="533">
                  <c:v>107.837000000001</c:v>
                </c:pt>
                <c:pt idx="534">
                  <c:v>107.647000000001</c:v>
                </c:pt>
                <c:pt idx="535">
                  <c:v>107.457000000001</c:v>
                </c:pt>
                <c:pt idx="536">
                  <c:v>107.267000000001</c:v>
                </c:pt>
                <c:pt idx="537">
                  <c:v>107.07700000000099</c:v>
                </c:pt>
                <c:pt idx="538">
                  <c:v>106.887000000001</c:v>
                </c:pt>
                <c:pt idx="539">
                  <c:v>106.697000000001</c:v>
                </c:pt>
                <c:pt idx="540">
                  <c:v>106.507000000001</c:v>
                </c:pt>
                <c:pt idx="541">
                  <c:v>106.317000000001</c:v>
                </c:pt>
                <c:pt idx="542">
                  <c:v>106.127000000001</c:v>
                </c:pt>
                <c:pt idx="543">
                  <c:v>105.93700000000101</c:v>
                </c:pt>
                <c:pt idx="544">
                  <c:v>105.74700000000099</c:v>
                </c:pt>
                <c:pt idx="545">
                  <c:v>105.557000000001</c:v>
                </c:pt>
                <c:pt idx="546">
                  <c:v>105.367000000001</c:v>
                </c:pt>
                <c:pt idx="547">
                  <c:v>105.177000000001</c:v>
                </c:pt>
                <c:pt idx="548">
                  <c:v>104.987000000001</c:v>
                </c:pt>
                <c:pt idx="549">
                  <c:v>104.79700000000101</c:v>
                </c:pt>
                <c:pt idx="550">
                  <c:v>104.60700000000099</c:v>
                </c:pt>
                <c:pt idx="551">
                  <c:v>104.417000000001</c:v>
                </c:pt>
                <c:pt idx="552">
                  <c:v>104.227000000001</c:v>
                </c:pt>
                <c:pt idx="553">
                  <c:v>104.037000000001</c:v>
                </c:pt>
                <c:pt idx="554">
                  <c:v>103.847000000001</c:v>
                </c:pt>
                <c:pt idx="555">
                  <c:v>103.65700000000101</c:v>
                </c:pt>
                <c:pt idx="556">
                  <c:v>103.46700000000099</c:v>
                </c:pt>
                <c:pt idx="557">
                  <c:v>103.277000000001</c:v>
                </c:pt>
                <c:pt idx="558">
                  <c:v>103.087000000001</c:v>
                </c:pt>
                <c:pt idx="559">
                  <c:v>102.897000000001</c:v>
                </c:pt>
                <c:pt idx="560">
                  <c:v>102.8</c:v>
                </c:pt>
                <c:pt idx="561">
                  <c:v>102.70299999999899</c:v>
                </c:pt>
                <c:pt idx="562">
                  <c:v>102.60599999999801</c:v>
                </c:pt>
                <c:pt idx="563">
                  <c:v>102.508999999997</c:v>
                </c:pt>
                <c:pt idx="564">
                  <c:v>102.411999999996</c:v>
                </c:pt>
                <c:pt idx="565">
                  <c:v>102.314999999995</c:v>
                </c:pt>
                <c:pt idx="566">
                  <c:v>102.21799999999401</c:v>
                </c:pt>
                <c:pt idx="567">
                  <c:v>102.120999999993</c:v>
                </c:pt>
                <c:pt idx="568">
                  <c:v>102.023999999992</c:v>
                </c:pt>
                <c:pt idx="569">
                  <c:v>101.926999999991</c:v>
                </c:pt>
                <c:pt idx="570">
                  <c:v>101.82999999998999</c:v>
                </c:pt>
                <c:pt idx="571">
                  <c:v>101.732999999989</c:v>
                </c:pt>
                <c:pt idx="572">
                  <c:v>101.635999999988</c:v>
                </c:pt>
                <c:pt idx="573">
                  <c:v>101.538999999987</c:v>
                </c:pt>
                <c:pt idx="574">
                  <c:v>101.441999999986</c:v>
                </c:pt>
                <c:pt idx="575">
                  <c:v>101.34499999998501</c:v>
                </c:pt>
                <c:pt idx="576">
                  <c:v>101.247999999984</c:v>
                </c:pt>
                <c:pt idx="577">
                  <c:v>101.150999999983</c:v>
                </c:pt>
                <c:pt idx="578">
                  <c:v>101.053999999982</c:v>
                </c:pt>
                <c:pt idx="579">
                  <c:v>100.95699999998099</c:v>
                </c:pt>
                <c:pt idx="580">
                  <c:v>100.85999999998</c:v>
                </c:pt>
                <c:pt idx="581">
                  <c:v>100.762999999979</c:v>
                </c:pt>
                <c:pt idx="582">
                  <c:v>100.665999999978</c:v>
                </c:pt>
                <c:pt idx="583">
                  <c:v>100.568999999977</c:v>
                </c:pt>
                <c:pt idx="584">
                  <c:v>100.47199999997601</c:v>
                </c:pt>
                <c:pt idx="585">
                  <c:v>100.374999999975</c:v>
                </c:pt>
                <c:pt idx="586">
                  <c:v>100.277999999974</c:v>
                </c:pt>
                <c:pt idx="587">
                  <c:v>100.180999999973</c:v>
                </c:pt>
                <c:pt idx="588">
                  <c:v>100.08399999997199</c:v>
                </c:pt>
                <c:pt idx="589">
                  <c:v>99.986999999970905</c:v>
                </c:pt>
                <c:pt idx="590">
                  <c:v>99.889999999969902</c:v>
                </c:pt>
                <c:pt idx="591">
                  <c:v>99.792999999968899</c:v>
                </c:pt>
                <c:pt idx="592">
                  <c:v>99.695999999967896</c:v>
                </c:pt>
                <c:pt idx="593">
                  <c:v>99.598999999966907</c:v>
                </c:pt>
                <c:pt idx="594">
                  <c:v>99.501999999965903</c:v>
                </c:pt>
                <c:pt idx="595">
                  <c:v>99.4049999999649</c:v>
                </c:pt>
                <c:pt idx="596">
                  <c:v>99.307999999963897</c:v>
                </c:pt>
                <c:pt idx="597">
                  <c:v>99.210999999962894</c:v>
                </c:pt>
                <c:pt idx="598">
                  <c:v>99.113999999961905</c:v>
                </c:pt>
                <c:pt idx="599">
                  <c:v>99.016999999960902</c:v>
                </c:pt>
                <c:pt idx="600">
                  <c:v>98.919999999959899</c:v>
                </c:pt>
                <c:pt idx="601">
                  <c:v>98.822999999958896</c:v>
                </c:pt>
                <c:pt idx="602">
                  <c:v>98.725999999957907</c:v>
                </c:pt>
                <c:pt idx="603">
                  <c:v>98.628999999956903</c:v>
                </c:pt>
                <c:pt idx="604">
                  <c:v>98.5319999999559</c:v>
                </c:pt>
                <c:pt idx="605">
                  <c:v>98.434999999954897</c:v>
                </c:pt>
                <c:pt idx="606">
                  <c:v>98.337999999953894</c:v>
                </c:pt>
                <c:pt idx="607">
                  <c:v>98.240999999952805</c:v>
                </c:pt>
                <c:pt idx="608">
                  <c:v>98.143999999951802</c:v>
                </c:pt>
                <c:pt idx="609">
                  <c:v>98.046999999950799</c:v>
                </c:pt>
                <c:pt idx="610">
                  <c:v>97.949999999949796</c:v>
                </c:pt>
                <c:pt idx="611">
                  <c:v>97.852999999948807</c:v>
                </c:pt>
                <c:pt idx="612">
                  <c:v>97.755999999947804</c:v>
                </c:pt>
                <c:pt idx="613">
                  <c:v>97.658999999946801</c:v>
                </c:pt>
                <c:pt idx="614">
                  <c:v>97.561999999945797</c:v>
                </c:pt>
                <c:pt idx="615">
                  <c:v>97.464999999944794</c:v>
                </c:pt>
                <c:pt idx="616">
                  <c:v>97.367999999943805</c:v>
                </c:pt>
                <c:pt idx="617">
                  <c:v>97.270999999942802</c:v>
                </c:pt>
                <c:pt idx="618">
                  <c:v>97.173999999941799</c:v>
                </c:pt>
                <c:pt idx="619">
                  <c:v>97.076999999940796</c:v>
                </c:pt>
                <c:pt idx="620">
                  <c:v>96.979999999939807</c:v>
                </c:pt>
                <c:pt idx="621">
                  <c:v>96.882999999938804</c:v>
                </c:pt>
                <c:pt idx="622">
                  <c:v>96.7859999999378</c:v>
                </c:pt>
                <c:pt idx="623">
                  <c:v>96.688999999936797</c:v>
                </c:pt>
                <c:pt idx="624">
                  <c:v>96.591999999935794</c:v>
                </c:pt>
                <c:pt idx="625">
                  <c:v>96.494999999934805</c:v>
                </c:pt>
                <c:pt idx="626">
                  <c:v>96.397999999933802</c:v>
                </c:pt>
                <c:pt idx="627">
                  <c:v>96.300999999932799</c:v>
                </c:pt>
                <c:pt idx="628">
                  <c:v>96.203999999931796</c:v>
                </c:pt>
                <c:pt idx="629">
                  <c:v>96.106999999930807</c:v>
                </c:pt>
                <c:pt idx="630">
                  <c:v>96.009999999929803</c:v>
                </c:pt>
                <c:pt idx="631">
                  <c:v>95.9129999999288</c:v>
                </c:pt>
                <c:pt idx="632">
                  <c:v>95.815999999927797</c:v>
                </c:pt>
                <c:pt idx="633">
                  <c:v>95.718999999926794</c:v>
                </c:pt>
                <c:pt idx="634">
                  <c:v>95.621999999925805</c:v>
                </c:pt>
                <c:pt idx="635">
                  <c:v>95.524999999924802</c:v>
                </c:pt>
                <c:pt idx="636">
                  <c:v>95.427999999923799</c:v>
                </c:pt>
                <c:pt idx="637">
                  <c:v>95.330999999922795</c:v>
                </c:pt>
                <c:pt idx="638">
                  <c:v>95.233999999921707</c:v>
                </c:pt>
                <c:pt idx="639">
                  <c:v>95.136999999920704</c:v>
                </c:pt>
                <c:pt idx="640">
                  <c:v>95.039999999919701</c:v>
                </c:pt>
                <c:pt idx="641">
                  <c:v>94.942999999918698</c:v>
                </c:pt>
                <c:pt idx="642">
                  <c:v>94.845999999917694</c:v>
                </c:pt>
                <c:pt idx="643">
                  <c:v>94.748999999916705</c:v>
                </c:pt>
                <c:pt idx="644">
                  <c:v>94.651999999915702</c:v>
                </c:pt>
                <c:pt idx="645">
                  <c:v>94.554999999914699</c:v>
                </c:pt>
                <c:pt idx="646">
                  <c:v>94.457999999913696</c:v>
                </c:pt>
                <c:pt idx="647">
                  <c:v>94.360999999912707</c:v>
                </c:pt>
                <c:pt idx="648">
                  <c:v>94.263999999911704</c:v>
                </c:pt>
                <c:pt idx="649">
                  <c:v>94.166999999910701</c:v>
                </c:pt>
                <c:pt idx="650">
                  <c:v>94.069999999909697</c:v>
                </c:pt>
                <c:pt idx="651">
                  <c:v>93.972999999908694</c:v>
                </c:pt>
                <c:pt idx="652">
                  <c:v>93.875999999907705</c:v>
                </c:pt>
                <c:pt idx="653">
                  <c:v>93.778999999906702</c:v>
                </c:pt>
                <c:pt idx="654">
                  <c:v>93.681999999905699</c:v>
                </c:pt>
                <c:pt idx="655">
                  <c:v>93.584999999904696</c:v>
                </c:pt>
                <c:pt idx="656">
                  <c:v>93.487999999903707</c:v>
                </c:pt>
                <c:pt idx="657">
                  <c:v>93.390999999902704</c:v>
                </c:pt>
                <c:pt idx="658">
                  <c:v>93.2939999999017</c:v>
                </c:pt>
                <c:pt idx="659">
                  <c:v>93.196999999900697</c:v>
                </c:pt>
                <c:pt idx="660">
                  <c:v>93.099999999899694</c:v>
                </c:pt>
                <c:pt idx="661">
                  <c:v>93.002999999898705</c:v>
                </c:pt>
                <c:pt idx="662">
                  <c:v>92.905999999897702</c:v>
                </c:pt>
                <c:pt idx="663">
                  <c:v>92.808999999896699</c:v>
                </c:pt>
                <c:pt idx="664">
                  <c:v>92.711999999895696</c:v>
                </c:pt>
                <c:pt idx="665">
                  <c:v>92.614999999894707</c:v>
                </c:pt>
                <c:pt idx="666">
                  <c:v>92.517999999893703</c:v>
                </c:pt>
                <c:pt idx="667">
                  <c:v>92.4209999998927</c:v>
                </c:pt>
                <c:pt idx="668">
                  <c:v>92.323999999891697</c:v>
                </c:pt>
                <c:pt idx="669">
                  <c:v>92.226999999890694</c:v>
                </c:pt>
                <c:pt idx="670">
                  <c:v>92.129999999889606</c:v>
                </c:pt>
                <c:pt idx="671">
                  <c:v>92.032999999888602</c:v>
                </c:pt>
                <c:pt idx="672">
                  <c:v>91.935999999887599</c:v>
                </c:pt>
                <c:pt idx="673">
                  <c:v>91.838999999886596</c:v>
                </c:pt>
                <c:pt idx="674">
                  <c:v>91.741999999885607</c:v>
                </c:pt>
                <c:pt idx="675">
                  <c:v>91.644999999884604</c:v>
                </c:pt>
                <c:pt idx="676">
                  <c:v>91.547999999883601</c:v>
                </c:pt>
                <c:pt idx="677">
                  <c:v>91.450999999882598</c:v>
                </c:pt>
                <c:pt idx="678">
                  <c:v>91.353999999881594</c:v>
                </c:pt>
                <c:pt idx="679">
                  <c:v>91.256999999880605</c:v>
                </c:pt>
                <c:pt idx="680">
                  <c:v>91.159999999879602</c:v>
                </c:pt>
                <c:pt idx="681">
                  <c:v>91.062999999878599</c:v>
                </c:pt>
                <c:pt idx="682">
                  <c:v>90.965999999877596</c:v>
                </c:pt>
                <c:pt idx="683">
                  <c:v>90.868999999876607</c:v>
                </c:pt>
                <c:pt idx="684">
                  <c:v>90.771999999875604</c:v>
                </c:pt>
                <c:pt idx="685">
                  <c:v>90.674999999874601</c:v>
                </c:pt>
                <c:pt idx="686">
                  <c:v>90.577999999873597</c:v>
                </c:pt>
                <c:pt idx="687">
                  <c:v>90.480999999872594</c:v>
                </c:pt>
                <c:pt idx="688">
                  <c:v>90.383999999871605</c:v>
                </c:pt>
                <c:pt idx="689">
                  <c:v>90.286999999870602</c:v>
                </c:pt>
                <c:pt idx="690">
                  <c:v>90.189999999869599</c:v>
                </c:pt>
                <c:pt idx="691">
                  <c:v>90.092999999868596</c:v>
                </c:pt>
                <c:pt idx="692">
                  <c:v>89.995999999867607</c:v>
                </c:pt>
                <c:pt idx="693">
                  <c:v>89.898999999866604</c:v>
                </c:pt>
                <c:pt idx="694">
                  <c:v>89.8019999998656</c:v>
                </c:pt>
                <c:pt idx="695">
                  <c:v>89.704999999864597</c:v>
                </c:pt>
                <c:pt idx="696">
                  <c:v>89.607999999863594</c:v>
                </c:pt>
                <c:pt idx="697">
                  <c:v>89.510999999862605</c:v>
                </c:pt>
                <c:pt idx="698">
                  <c:v>89.413999999861602</c:v>
                </c:pt>
                <c:pt idx="699">
                  <c:v>89.316999999860599</c:v>
                </c:pt>
                <c:pt idx="700">
                  <c:v>89.219999999859596</c:v>
                </c:pt>
                <c:pt idx="701">
                  <c:v>89.122999999858493</c:v>
                </c:pt>
                <c:pt idx="702">
                  <c:v>89.025999999857504</c:v>
                </c:pt>
                <c:pt idx="703">
                  <c:v>88.928999999856501</c:v>
                </c:pt>
                <c:pt idx="704">
                  <c:v>88.831999999855498</c:v>
                </c:pt>
                <c:pt idx="705">
                  <c:v>88.734999999854494</c:v>
                </c:pt>
                <c:pt idx="706">
                  <c:v>88.637999999853506</c:v>
                </c:pt>
                <c:pt idx="707">
                  <c:v>88.540999999852502</c:v>
                </c:pt>
                <c:pt idx="708">
                  <c:v>88.443999999851499</c:v>
                </c:pt>
                <c:pt idx="709">
                  <c:v>88.346999999850496</c:v>
                </c:pt>
                <c:pt idx="710">
                  <c:v>88.249999999849507</c:v>
                </c:pt>
                <c:pt idx="711">
                  <c:v>88.152999999848504</c:v>
                </c:pt>
                <c:pt idx="712">
                  <c:v>88.055999999847501</c:v>
                </c:pt>
                <c:pt idx="713">
                  <c:v>87.958999999846498</c:v>
                </c:pt>
                <c:pt idx="714">
                  <c:v>87.861999999845494</c:v>
                </c:pt>
                <c:pt idx="715">
                  <c:v>87.764999999844505</c:v>
                </c:pt>
                <c:pt idx="716">
                  <c:v>87.667999999843502</c:v>
                </c:pt>
                <c:pt idx="717">
                  <c:v>87.570999999842499</c:v>
                </c:pt>
                <c:pt idx="718">
                  <c:v>87.473999999841496</c:v>
                </c:pt>
                <c:pt idx="719">
                  <c:v>87.376999999840507</c:v>
                </c:pt>
                <c:pt idx="720">
                  <c:v>87.279999999839504</c:v>
                </c:pt>
                <c:pt idx="721">
                  <c:v>87.182999999838501</c:v>
                </c:pt>
                <c:pt idx="722">
                  <c:v>87.085999999837497</c:v>
                </c:pt>
                <c:pt idx="723">
                  <c:v>86.988999999836494</c:v>
                </c:pt>
                <c:pt idx="724">
                  <c:v>86.891999999835505</c:v>
                </c:pt>
                <c:pt idx="725">
                  <c:v>86.794999999834502</c:v>
                </c:pt>
                <c:pt idx="726">
                  <c:v>86.697999999833499</c:v>
                </c:pt>
                <c:pt idx="727">
                  <c:v>86.600999999832496</c:v>
                </c:pt>
                <c:pt idx="728">
                  <c:v>86.503999999831507</c:v>
                </c:pt>
                <c:pt idx="729">
                  <c:v>86.406999999830504</c:v>
                </c:pt>
                <c:pt idx="730">
                  <c:v>86.3099999998295</c:v>
                </c:pt>
                <c:pt idx="731">
                  <c:v>86.212999999828497</c:v>
                </c:pt>
                <c:pt idx="732">
                  <c:v>86.115999999827494</c:v>
                </c:pt>
                <c:pt idx="733">
                  <c:v>86.018999999826406</c:v>
                </c:pt>
                <c:pt idx="734">
                  <c:v>85.921999999825402</c:v>
                </c:pt>
                <c:pt idx="735">
                  <c:v>85.824999999824399</c:v>
                </c:pt>
                <c:pt idx="736">
                  <c:v>85.727999999823396</c:v>
                </c:pt>
                <c:pt idx="737">
                  <c:v>85.630999999822393</c:v>
                </c:pt>
                <c:pt idx="738">
                  <c:v>85.533999999821404</c:v>
                </c:pt>
                <c:pt idx="739">
                  <c:v>85.436999999820401</c:v>
                </c:pt>
                <c:pt idx="740">
                  <c:v>85.339999999819398</c:v>
                </c:pt>
                <c:pt idx="741">
                  <c:v>85.242999999818394</c:v>
                </c:pt>
                <c:pt idx="742">
                  <c:v>85.145999999817406</c:v>
                </c:pt>
                <c:pt idx="743">
                  <c:v>85.048999999816402</c:v>
                </c:pt>
              </c:numCache>
            </c:numRef>
          </c:yVal>
          <c:smooth val="1"/>
          <c:extLst>
            <c:ext xmlns:c16="http://schemas.microsoft.com/office/drawing/2014/chart" uri="{C3380CC4-5D6E-409C-BE32-E72D297353CC}">
              <c16:uniqueId val="{00000002-FE82-403A-B81A-E91256C191F9}"/>
            </c:ext>
          </c:extLst>
        </c:ser>
        <c:ser>
          <c:idx val="3"/>
          <c:order val="3"/>
          <c:tx>
            <c:strRef>
              <c:f>'COMPARE HEU AND LEU power'!$I$1</c:f>
              <c:strCache>
                <c:ptCount val="1"/>
                <c:pt idx="0">
                  <c:v>LEU 2.1 mk</c:v>
                </c:pt>
              </c:strCache>
            </c:strRef>
          </c:tx>
          <c:spPr>
            <a:ln w="19050" cap="rnd">
              <a:solidFill>
                <a:schemeClr val="accent4"/>
              </a:solidFill>
              <a:round/>
            </a:ln>
            <a:effectLst/>
          </c:spPr>
          <c:marker>
            <c:symbol val="none"/>
          </c:marker>
          <c:xVal>
            <c:numRef>
              <c:f>'COMPARE HEU AND LEU power'!$H$2:$H$4617</c:f>
              <c:numCache>
                <c:formatCode>0.000</c:formatCode>
                <c:ptCount val="4616"/>
                <c:pt idx="0">
                  <c:v>0</c:v>
                </c:pt>
                <c:pt idx="1">
                  <c:v>0</c:v>
                </c:pt>
                <c:pt idx="2">
                  <c:v>0.1</c:v>
                </c:pt>
                <c:pt idx="3">
                  <c:v>0.2</c:v>
                </c:pt>
                <c:pt idx="4">
                  <c:v>0.3</c:v>
                </c:pt>
                <c:pt idx="5">
                  <c:v>0.4</c:v>
                </c:pt>
                <c:pt idx="6">
                  <c:v>0.5</c:v>
                </c:pt>
                <c:pt idx="7">
                  <c:v>0.6</c:v>
                </c:pt>
                <c:pt idx="8">
                  <c:v>0.7</c:v>
                </c:pt>
                <c:pt idx="9">
                  <c:v>0.8</c:v>
                </c:pt>
                <c:pt idx="10">
                  <c:v>0.9</c:v>
                </c:pt>
                <c:pt idx="11">
                  <c:v>1</c:v>
                </c:pt>
                <c:pt idx="12">
                  <c:v>1.1000000000000001</c:v>
                </c:pt>
                <c:pt idx="13">
                  <c:v>1.2</c:v>
                </c:pt>
                <c:pt idx="14">
                  <c:v>1.3</c:v>
                </c:pt>
                <c:pt idx="15">
                  <c:v>1.4</c:v>
                </c:pt>
                <c:pt idx="16">
                  <c:v>1.5</c:v>
                </c:pt>
                <c:pt idx="17">
                  <c:v>1.6</c:v>
                </c:pt>
                <c:pt idx="18">
                  <c:v>1.7</c:v>
                </c:pt>
                <c:pt idx="19">
                  <c:v>1.8</c:v>
                </c:pt>
                <c:pt idx="20">
                  <c:v>1.9</c:v>
                </c:pt>
                <c:pt idx="21">
                  <c:v>2</c:v>
                </c:pt>
                <c:pt idx="22">
                  <c:v>2.1</c:v>
                </c:pt>
                <c:pt idx="23">
                  <c:v>2.2000000000000002</c:v>
                </c:pt>
                <c:pt idx="24">
                  <c:v>2.2999999999999998</c:v>
                </c:pt>
                <c:pt idx="25">
                  <c:v>2.4</c:v>
                </c:pt>
                <c:pt idx="26">
                  <c:v>2.5</c:v>
                </c:pt>
                <c:pt idx="27">
                  <c:v>2.6</c:v>
                </c:pt>
                <c:pt idx="28">
                  <c:v>2.7</c:v>
                </c:pt>
                <c:pt idx="29">
                  <c:v>2.8</c:v>
                </c:pt>
                <c:pt idx="30">
                  <c:v>2.9</c:v>
                </c:pt>
                <c:pt idx="31">
                  <c:v>3</c:v>
                </c:pt>
                <c:pt idx="32">
                  <c:v>3.1</c:v>
                </c:pt>
                <c:pt idx="33">
                  <c:v>3.2</c:v>
                </c:pt>
                <c:pt idx="34">
                  <c:v>3.3</c:v>
                </c:pt>
                <c:pt idx="35">
                  <c:v>3.4</c:v>
                </c:pt>
                <c:pt idx="36">
                  <c:v>3.5</c:v>
                </c:pt>
                <c:pt idx="37">
                  <c:v>3.6</c:v>
                </c:pt>
                <c:pt idx="38">
                  <c:v>3.7</c:v>
                </c:pt>
                <c:pt idx="39">
                  <c:v>3.8</c:v>
                </c:pt>
                <c:pt idx="40">
                  <c:v>3.9</c:v>
                </c:pt>
                <c:pt idx="41">
                  <c:v>4</c:v>
                </c:pt>
                <c:pt idx="42">
                  <c:v>4.0999999999999996</c:v>
                </c:pt>
                <c:pt idx="43">
                  <c:v>4.2</c:v>
                </c:pt>
                <c:pt idx="44">
                  <c:v>4.3</c:v>
                </c:pt>
                <c:pt idx="45">
                  <c:v>4.4000000000000004</c:v>
                </c:pt>
                <c:pt idx="46">
                  <c:v>4.5</c:v>
                </c:pt>
                <c:pt idx="47">
                  <c:v>4.5999999999999996</c:v>
                </c:pt>
                <c:pt idx="48">
                  <c:v>4.7</c:v>
                </c:pt>
                <c:pt idx="49">
                  <c:v>4.8</c:v>
                </c:pt>
                <c:pt idx="50">
                  <c:v>4.9000000000000004</c:v>
                </c:pt>
                <c:pt idx="51">
                  <c:v>5</c:v>
                </c:pt>
                <c:pt idx="52">
                  <c:v>5.0999999999999996</c:v>
                </c:pt>
                <c:pt idx="53">
                  <c:v>5.2</c:v>
                </c:pt>
                <c:pt idx="54">
                  <c:v>5.3</c:v>
                </c:pt>
                <c:pt idx="55">
                  <c:v>5.4</c:v>
                </c:pt>
                <c:pt idx="56">
                  <c:v>5.5</c:v>
                </c:pt>
                <c:pt idx="57">
                  <c:v>5.6</c:v>
                </c:pt>
                <c:pt idx="58">
                  <c:v>5.7</c:v>
                </c:pt>
                <c:pt idx="59">
                  <c:v>5.8</c:v>
                </c:pt>
                <c:pt idx="60">
                  <c:v>5.9</c:v>
                </c:pt>
                <c:pt idx="61">
                  <c:v>6</c:v>
                </c:pt>
                <c:pt idx="62">
                  <c:v>6.1</c:v>
                </c:pt>
                <c:pt idx="63">
                  <c:v>6.2</c:v>
                </c:pt>
                <c:pt idx="64">
                  <c:v>6.3</c:v>
                </c:pt>
                <c:pt idx="65">
                  <c:v>6.4</c:v>
                </c:pt>
                <c:pt idx="66">
                  <c:v>6.5</c:v>
                </c:pt>
                <c:pt idx="67">
                  <c:v>6.6</c:v>
                </c:pt>
                <c:pt idx="68">
                  <c:v>6.7</c:v>
                </c:pt>
                <c:pt idx="69">
                  <c:v>6.8</c:v>
                </c:pt>
                <c:pt idx="70">
                  <c:v>6.9</c:v>
                </c:pt>
                <c:pt idx="71">
                  <c:v>7</c:v>
                </c:pt>
                <c:pt idx="72">
                  <c:v>7.1</c:v>
                </c:pt>
                <c:pt idx="73">
                  <c:v>7.2</c:v>
                </c:pt>
                <c:pt idx="74">
                  <c:v>7.3</c:v>
                </c:pt>
                <c:pt idx="75">
                  <c:v>7.4</c:v>
                </c:pt>
                <c:pt idx="76">
                  <c:v>7.5</c:v>
                </c:pt>
                <c:pt idx="77">
                  <c:v>7.6</c:v>
                </c:pt>
                <c:pt idx="78">
                  <c:v>7.7</c:v>
                </c:pt>
                <c:pt idx="79">
                  <c:v>7.8</c:v>
                </c:pt>
                <c:pt idx="80">
                  <c:v>7.9</c:v>
                </c:pt>
                <c:pt idx="81">
                  <c:v>8</c:v>
                </c:pt>
                <c:pt idx="82">
                  <c:v>8.1</c:v>
                </c:pt>
                <c:pt idx="83">
                  <c:v>8.1999999999999993</c:v>
                </c:pt>
                <c:pt idx="84">
                  <c:v>8.3000000000000007</c:v>
                </c:pt>
                <c:pt idx="85">
                  <c:v>8.4</c:v>
                </c:pt>
                <c:pt idx="86">
                  <c:v>8.5</c:v>
                </c:pt>
                <c:pt idx="87">
                  <c:v>8.6</c:v>
                </c:pt>
                <c:pt idx="88">
                  <c:v>8.6999999999999993</c:v>
                </c:pt>
                <c:pt idx="89">
                  <c:v>8.8000000000000007</c:v>
                </c:pt>
                <c:pt idx="90">
                  <c:v>8.9</c:v>
                </c:pt>
                <c:pt idx="91">
                  <c:v>9</c:v>
                </c:pt>
                <c:pt idx="92">
                  <c:v>9.1</c:v>
                </c:pt>
                <c:pt idx="93">
                  <c:v>9.1999999999999993</c:v>
                </c:pt>
                <c:pt idx="94">
                  <c:v>9.3000000000000007</c:v>
                </c:pt>
                <c:pt idx="95">
                  <c:v>9.4</c:v>
                </c:pt>
                <c:pt idx="96">
                  <c:v>9.5</c:v>
                </c:pt>
                <c:pt idx="97">
                  <c:v>9.6</c:v>
                </c:pt>
                <c:pt idx="98">
                  <c:v>9.6999999999999993</c:v>
                </c:pt>
                <c:pt idx="99">
                  <c:v>9.8000000000000007</c:v>
                </c:pt>
                <c:pt idx="100">
                  <c:v>9.9</c:v>
                </c:pt>
                <c:pt idx="101">
                  <c:v>10</c:v>
                </c:pt>
                <c:pt idx="102">
                  <c:v>10.1</c:v>
                </c:pt>
                <c:pt idx="103">
                  <c:v>10.199999999999999</c:v>
                </c:pt>
                <c:pt idx="104">
                  <c:v>10.3</c:v>
                </c:pt>
                <c:pt idx="105">
                  <c:v>10.4</c:v>
                </c:pt>
                <c:pt idx="106">
                  <c:v>10.5</c:v>
                </c:pt>
                <c:pt idx="107">
                  <c:v>10.6</c:v>
                </c:pt>
                <c:pt idx="108">
                  <c:v>10.7</c:v>
                </c:pt>
                <c:pt idx="109">
                  <c:v>10.8</c:v>
                </c:pt>
                <c:pt idx="110">
                  <c:v>10.9</c:v>
                </c:pt>
                <c:pt idx="111">
                  <c:v>11</c:v>
                </c:pt>
                <c:pt idx="112">
                  <c:v>11.1</c:v>
                </c:pt>
                <c:pt idx="113">
                  <c:v>11.2</c:v>
                </c:pt>
                <c:pt idx="114">
                  <c:v>11.3</c:v>
                </c:pt>
                <c:pt idx="115">
                  <c:v>11.4</c:v>
                </c:pt>
                <c:pt idx="116">
                  <c:v>11.5</c:v>
                </c:pt>
                <c:pt idx="117">
                  <c:v>11.6</c:v>
                </c:pt>
                <c:pt idx="118">
                  <c:v>11.7</c:v>
                </c:pt>
                <c:pt idx="119">
                  <c:v>11.8</c:v>
                </c:pt>
                <c:pt idx="120">
                  <c:v>11.9</c:v>
                </c:pt>
                <c:pt idx="121">
                  <c:v>12</c:v>
                </c:pt>
                <c:pt idx="122">
                  <c:v>12.1</c:v>
                </c:pt>
                <c:pt idx="123">
                  <c:v>12.2</c:v>
                </c:pt>
                <c:pt idx="124">
                  <c:v>12.3</c:v>
                </c:pt>
                <c:pt idx="125">
                  <c:v>12.4</c:v>
                </c:pt>
                <c:pt idx="126">
                  <c:v>12.5</c:v>
                </c:pt>
                <c:pt idx="127">
                  <c:v>12.6</c:v>
                </c:pt>
                <c:pt idx="128">
                  <c:v>12.7</c:v>
                </c:pt>
                <c:pt idx="129">
                  <c:v>12.8</c:v>
                </c:pt>
                <c:pt idx="130">
                  <c:v>12.9</c:v>
                </c:pt>
                <c:pt idx="131">
                  <c:v>13</c:v>
                </c:pt>
                <c:pt idx="132">
                  <c:v>13.1</c:v>
                </c:pt>
                <c:pt idx="133">
                  <c:v>13.2</c:v>
                </c:pt>
                <c:pt idx="134">
                  <c:v>13.3</c:v>
                </c:pt>
                <c:pt idx="135">
                  <c:v>13.4</c:v>
                </c:pt>
                <c:pt idx="136">
                  <c:v>13.5</c:v>
                </c:pt>
                <c:pt idx="137">
                  <c:v>13.6</c:v>
                </c:pt>
                <c:pt idx="138">
                  <c:v>13.7</c:v>
                </c:pt>
                <c:pt idx="139">
                  <c:v>13.8</c:v>
                </c:pt>
                <c:pt idx="140">
                  <c:v>13.9</c:v>
                </c:pt>
                <c:pt idx="141">
                  <c:v>14</c:v>
                </c:pt>
                <c:pt idx="142">
                  <c:v>14.1</c:v>
                </c:pt>
                <c:pt idx="143">
                  <c:v>14.2</c:v>
                </c:pt>
                <c:pt idx="144">
                  <c:v>14.3</c:v>
                </c:pt>
                <c:pt idx="145">
                  <c:v>14.4</c:v>
                </c:pt>
                <c:pt idx="146">
                  <c:v>14.5</c:v>
                </c:pt>
                <c:pt idx="147">
                  <c:v>14.6</c:v>
                </c:pt>
                <c:pt idx="148">
                  <c:v>14.7</c:v>
                </c:pt>
                <c:pt idx="149">
                  <c:v>14.8</c:v>
                </c:pt>
                <c:pt idx="150">
                  <c:v>14.9</c:v>
                </c:pt>
                <c:pt idx="151">
                  <c:v>15</c:v>
                </c:pt>
                <c:pt idx="152">
                  <c:v>15.1</c:v>
                </c:pt>
                <c:pt idx="153">
                  <c:v>15.2</c:v>
                </c:pt>
                <c:pt idx="154">
                  <c:v>15.3</c:v>
                </c:pt>
                <c:pt idx="155">
                  <c:v>15.4</c:v>
                </c:pt>
                <c:pt idx="156">
                  <c:v>15.5</c:v>
                </c:pt>
                <c:pt idx="157">
                  <c:v>15.6</c:v>
                </c:pt>
                <c:pt idx="158">
                  <c:v>15.7</c:v>
                </c:pt>
                <c:pt idx="159">
                  <c:v>15.8</c:v>
                </c:pt>
                <c:pt idx="160">
                  <c:v>15.9</c:v>
                </c:pt>
                <c:pt idx="161">
                  <c:v>16</c:v>
                </c:pt>
                <c:pt idx="162">
                  <c:v>16.100000000000001</c:v>
                </c:pt>
                <c:pt idx="163">
                  <c:v>16.2</c:v>
                </c:pt>
                <c:pt idx="164">
                  <c:v>16.3</c:v>
                </c:pt>
                <c:pt idx="165">
                  <c:v>16.399999999999999</c:v>
                </c:pt>
                <c:pt idx="166">
                  <c:v>16.5</c:v>
                </c:pt>
                <c:pt idx="167">
                  <c:v>16.600000000000001</c:v>
                </c:pt>
                <c:pt idx="168">
                  <c:v>16.7</c:v>
                </c:pt>
                <c:pt idx="169">
                  <c:v>16.8</c:v>
                </c:pt>
                <c:pt idx="170">
                  <c:v>16.899999999999999</c:v>
                </c:pt>
                <c:pt idx="171">
                  <c:v>17</c:v>
                </c:pt>
                <c:pt idx="172">
                  <c:v>17.100000000000001</c:v>
                </c:pt>
                <c:pt idx="173">
                  <c:v>17.2</c:v>
                </c:pt>
                <c:pt idx="174">
                  <c:v>17.3</c:v>
                </c:pt>
                <c:pt idx="175">
                  <c:v>17.399999999999999</c:v>
                </c:pt>
                <c:pt idx="176">
                  <c:v>17.5</c:v>
                </c:pt>
                <c:pt idx="177">
                  <c:v>17.600000000000001</c:v>
                </c:pt>
                <c:pt idx="178">
                  <c:v>17.7</c:v>
                </c:pt>
                <c:pt idx="179">
                  <c:v>17.8</c:v>
                </c:pt>
                <c:pt idx="180">
                  <c:v>17.899999999999999</c:v>
                </c:pt>
                <c:pt idx="181">
                  <c:v>18</c:v>
                </c:pt>
                <c:pt idx="182">
                  <c:v>18.100000000000001</c:v>
                </c:pt>
                <c:pt idx="183">
                  <c:v>18.2</c:v>
                </c:pt>
                <c:pt idx="184">
                  <c:v>18.3</c:v>
                </c:pt>
                <c:pt idx="185">
                  <c:v>18.399999999999999</c:v>
                </c:pt>
                <c:pt idx="186">
                  <c:v>18.5</c:v>
                </c:pt>
                <c:pt idx="187">
                  <c:v>18.600000000000001</c:v>
                </c:pt>
                <c:pt idx="188">
                  <c:v>18.7</c:v>
                </c:pt>
                <c:pt idx="189">
                  <c:v>18.8</c:v>
                </c:pt>
                <c:pt idx="190">
                  <c:v>18.899999999999999</c:v>
                </c:pt>
                <c:pt idx="191">
                  <c:v>19</c:v>
                </c:pt>
                <c:pt idx="192">
                  <c:v>19.100000000000001</c:v>
                </c:pt>
                <c:pt idx="193">
                  <c:v>19.2</c:v>
                </c:pt>
                <c:pt idx="194">
                  <c:v>19.3</c:v>
                </c:pt>
                <c:pt idx="195">
                  <c:v>19.399999999999999</c:v>
                </c:pt>
                <c:pt idx="196">
                  <c:v>19.5</c:v>
                </c:pt>
                <c:pt idx="197">
                  <c:v>19.600000000000001</c:v>
                </c:pt>
                <c:pt idx="198">
                  <c:v>19.7</c:v>
                </c:pt>
                <c:pt idx="199">
                  <c:v>19.8</c:v>
                </c:pt>
                <c:pt idx="200">
                  <c:v>19.899999999999999</c:v>
                </c:pt>
                <c:pt idx="201">
                  <c:v>20</c:v>
                </c:pt>
                <c:pt idx="202">
                  <c:v>25</c:v>
                </c:pt>
                <c:pt idx="203">
                  <c:v>30</c:v>
                </c:pt>
                <c:pt idx="204">
                  <c:v>35</c:v>
                </c:pt>
                <c:pt idx="205">
                  <c:v>40</c:v>
                </c:pt>
                <c:pt idx="206">
                  <c:v>45</c:v>
                </c:pt>
                <c:pt idx="207">
                  <c:v>50</c:v>
                </c:pt>
                <c:pt idx="208">
                  <c:v>55</c:v>
                </c:pt>
                <c:pt idx="209">
                  <c:v>60</c:v>
                </c:pt>
                <c:pt idx="210">
                  <c:v>61.009</c:v>
                </c:pt>
                <c:pt idx="211">
                  <c:v>62.009</c:v>
                </c:pt>
                <c:pt idx="212">
                  <c:v>63.009</c:v>
                </c:pt>
                <c:pt idx="213">
                  <c:v>64.009</c:v>
                </c:pt>
                <c:pt idx="214">
                  <c:v>65</c:v>
                </c:pt>
                <c:pt idx="215">
                  <c:v>65.009</c:v>
                </c:pt>
                <c:pt idx="216">
                  <c:v>66.009</c:v>
                </c:pt>
                <c:pt idx="217">
                  <c:v>67.009</c:v>
                </c:pt>
                <c:pt idx="218">
                  <c:v>68.009</c:v>
                </c:pt>
                <c:pt idx="219">
                  <c:v>69.009</c:v>
                </c:pt>
                <c:pt idx="220">
                  <c:v>70</c:v>
                </c:pt>
                <c:pt idx="221">
                  <c:v>70.001800000000003</c:v>
                </c:pt>
                <c:pt idx="222">
                  <c:v>70.101799999999997</c:v>
                </c:pt>
                <c:pt idx="223">
                  <c:v>70.201800000000006</c:v>
                </c:pt>
                <c:pt idx="224">
                  <c:v>70.3018</c:v>
                </c:pt>
                <c:pt idx="225">
                  <c:v>70.401799999999994</c:v>
                </c:pt>
                <c:pt idx="226">
                  <c:v>70.501800000000003</c:v>
                </c:pt>
                <c:pt idx="227">
                  <c:v>70.601799999999997</c:v>
                </c:pt>
                <c:pt idx="228">
                  <c:v>70.701800000000006</c:v>
                </c:pt>
                <c:pt idx="229">
                  <c:v>70.8018</c:v>
                </c:pt>
                <c:pt idx="230">
                  <c:v>70.901799999999994</c:v>
                </c:pt>
                <c:pt idx="231">
                  <c:v>71</c:v>
                </c:pt>
                <c:pt idx="232">
                  <c:v>71.001800000000003</c:v>
                </c:pt>
                <c:pt idx="233">
                  <c:v>71.101799999999997</c:v>
                </c:pt>
                <c:pt idx="234">
                  <c:v>71.201800000000006</c:v>
                </c:pt>
                <c:pt idx="235">
                  <c:v>71.3018</c:v>
                </c:pt>
                <c:pt idx="236">
                  <c:v>71.401799999999994</c:v>
                </c:pt>
                <c:pt idx="237">
                  <c:v>71.501800000000003</c:v>
                </c:pt>
                <c:pt idx="238">
                  <c:v>71.601799999999997</c:v>
                </c:pt>
                <c:pt idx="239">
                  <c:v>71.701800000000006</c:v>
                </c:pt>
                <c:pt idx="240">
                  <c:v>71.8018</c:v>
                </c:pt>
                <c:pt idx="241">
                  <c:v>71.901799999999994</c:v>
                </c:pt>
                <c:pt idx="242">
                  <c:v>72</c:v>
                </c:pt>
                <c:pt idx="243">
                  <c:v>72.001800000000003</c:v>
                </c:pt>
                <c:pt idx="244">
                  <c:v>72.101799999999997</c:v>
                </c:pt>
                <c:pt idx="245">
                  <c:v>72.201800000000006</c:v>
                </c:pt>
                <c:pt idx="246">
                  <c:v>72.3018</c:v>
                </c:pt>
                <c:pt idx="247">
                  <c:v>72.401799999999994</c:v>
                </c:pt>
                <c:pt idx="248">
                  <c:v>72.501800000000003</c:v>
                </c:pt>
                <c:pt idx="249">
                  <c:v>72.601799999999997</c:v>
                </c:pt>
                <c:pt idx="250">
                  <c:v>72.701800000000006</c:v>
                </c:pt>
                <c:pt idx="251">
                  <c:v>72.8018</c:v>
                </c:pt>
                <c:pt idx="252">
                  <c:v>72.901799999999994</c:v>
                </c:pt>
                <c:pt idx="253">
                  <c:v>73</c:v>
                </c:pt>
                <c:pt idx="254">
                  <c:v>73.001800000000003</c:v>
                </c:pt>
                <c:pt idx="255">
                  <c:v>73.101799999999997</c:v>
                </c:pt>
                <c:pt idx="256">
                  <c:v>73.201800000000006</c:v>
                </c:pt>
                <c:pt idx="257">
                  <c:v>73.3018</c:v>
                </c:pt>
                <c:pt idx="258">
                  <c:v>73.401799999999994</c:v>
                </c:pt>
                <c:pt idx="259">
                  <c:v>73.501800000000003</c:v>
                </c:pt>
                <c:pt idx="260">
                  <c:v>73.601799999999997</c:v>
                </c:pt>
                <c:pt idx="261">
                  <c:v>73.701800000000006</c:v>
                </c:pt>
                <c:pt idx="262">
                  <c:v>73.8018</c:v>
                </c:pt>
                <c:pt idx="263">
                  <c:v>73.901799999999994</c:v>
                </c:pt>
                <c:pt idx="264">
                  <c:v>74</c:v>
                </c:pt>
                <c:pt idx="265">
                  <c:v>74.001800000000003</c:v>
                </c:pt>
                <c:pt idx="266">
                  <c:v>74.101799999999997</c:v>
                </c:pt>
                <c:pt idx="267">
                  <c:v>74.201800000000006</c:v>
                </c:pt>
                <c:pt idx="268">
                  <c:v>74.3018</c:v>
                </c:pt>
                <c:pt idx="269">
                  <c:v>74.401799999999994</c:v>
                </c:pt>
                <c:pt idx="270">
                  <c:v>74.501800000000003</c:v>
                </c:pt>
                <c:pt idx="271">
                  <c:v>74.601799999999997</c:v>
                </c:pt>
                <c:pt idx="272">
                  <c:v>74.701800000000006</c:v>
                </c:pt>
                <c:pt idx="273">
                  <c:v>74.8018</c:v>
                </c:pt>
                <c:pt idx="274">
                  <c:v>74.901799999999994</c:v>
                </c:pt>
                <c:pt idx="275">
                  <c:v>75</c:v>
                </c:pt>
                <c:pt idx="276">
                  <c:v>75.001800000000003</c:v>
                </c:pt>
                <c:pt idx="277">
                  <c:v>75.101799999999997</c:v>
                </c:pt>
                <c:pt idx="278">
                  <c:v>75.201800000000006</c:v>
                </c:pt>
                <c:pt idx="279">
                  <c:v>75.3018</c:v>
                </c:pt>
                <c:pt idx="280">
                  <c:v>75.401799999999994</c:v>
                </c:pt>
                <c:pt idx="281">
                  <c:v>75.501800000000003</c:v>
                </c:pt>
                <c:pt idx="282">
                  <c:v>75.601799999999997</c:v>
                </c:pt>
                <c:pt idx="283">
                  <c:v>75.701800000000006</c:v>
                </c:pt>
                <c:pt idx="284">
                  <c:v>75.8018</c:v>
                </c:pt>
                <c:pt idx="285">
                  <c:v>75.901799999999994</c:v>
                </c:pt>
                <c:pt idx="286">
                  <c:v>76</c:v>
                </c:pt>
                <c:pt idx="287">
                  <c:v>76.001800000000003</c:v>
                </c:pt>
                <c:pt idx="288">
                  <c:v>76.101799999999997</c:v>
                </c:pt>
                <c:pt idx="289">
                  <c:v>76.201800000000006</c:v>
                </c:pt>
                <c:pt idx="290">
                  <c:v>76.3018</c:v>
                </c:pt>
                <c:pt idx="291">
                  <c:v>76.401799999999994</c:v>
                </c:pt>
                <c:pt idx="292">
                  <c:v>76.501800000000003</c:v>
                </c:pt>
                <c:pt idx="293">
                  <c:v>76.601799999999997</c:v>
                </c:pt>
                <c:pt idx="294">
                  <c:v>76.701800000000006</c:v>
                </c:pt>
                <c:pt idx="295">
                  <c:v>76.8018</c:v>
                </c:pt>
                <c:pt idx="296">
                  <c:v>76.901799999999994</c:v>
                </c:pt>
                <c:pt idx="297">
                  <c:v>77</c:v>
                </c:pt>
                <c:pt idx="298">
                  <c:v>77.001800000000003</c:v>
                </c:pt>
                <c:pt idx="299">
                  <c:v>77.101799999999997</c:v>
                </c:pt>
                <c:pt idx="300">
                  <c:v>77.201800000000006</c:v>
                </c:pt>
                <c:pt idx="301">
                  <c:v>77.3018</c:v>
                </c:pt>
                <c:pt idx="302">
                  <c:v>77.401799999999994</c:v>
                </c:pt>
                <c:pt idx="303">
                  <c:v>77.501800000000003</c:v>
                </c:pt>
                <c:pt idx="304">
                  <c:v>77.601799999999997</c:v>
                </c:pt>
                <c:pt idx="305">
                  <c:v>77.701800000000006</c:v>
                </c:pt>
                <c:pt idx="306">
                  <c:v>77.8018</c:v>
                </c:pt>
                <c:pt idx="307">
                  <c:v>77.901799999999994</c:v>
                </c:pt>
                <c:pt idx="308">
                  <c:v>78</c:v>
                </c:pt>
                <c:pt idx="309">
                  <c:v>78.001800000000003</c:v>
                </c:pt>
                <c:pt idx="310">
                  <c:v>78.101799999999997</c:v>
                </c:pt>
                <c:pt idx="311">
                  <c:v>78.201800000000006</c:v>
                </c:pt>
                <c:pt idx="312">
                  <c:v>78.3018</c:v>
                </c:pt>
                <c:pt idx="313">
                  <c:v>78.401799999999994</c:v>
                </c:pt>
                <c:pt idx="314">
                  <c:v>78.501800000000003</c:v>
                </c:pt>
                <c:pt idx="315">
                  <c:v>78.601799999999997</c:v>
                </c:pt>
                <c:pt idx="316">
                  <c:v>78.701800000000006</c:v>
                </c:pt>
                <c:pt idx="317">
                  <c:v>78.8018</c:v>
                </c:pt>
                <c:pt idx="318">
                  <c:v>78.901799999999994</c:v>
                </c:pt>
                <c:pt idx="319">
                  <c:v>79</c:v>
                </c:pt>
                <c:pt idx="320">
                  <c:v>79.001800000000003</c:v>
                </c:pt>
                <c:pt idx="321">
                  <c:v>79.101799999999997</c:v>
                </c:pt>
                <c:pt idx="322">
                  <c:v>79.201800000000006</c:v>
                </c:pt>
                <c:pt idx="323">
                  <c:v>79.3018</c:v>
                </c:pt>
                <c:pt idx="324">
                  <c:v>79.401799999999994</c:v>
                </c:pt>
                <c:pt idx="325">
                  <c:v>79.501800000000003</c:v>
                </c:pt>
                <c:pt idx="326">
                  <c:v>79.601799999999997</c:v>
                </c:pt>
                <c:pt idx="327">
                  <c:v>79.701800000000006</c:v>
                </c:pt>
                <c:pt idx="328">
                  <c:v>79.8018</c:v>
                </c:pt>
                <c:pt idx="329">
                  <c:v>79.901799999999994</c:v>
                </c:pt>
                <c:pt idx="330">
                  <c:v>80</c:v>
                </c:pt>
                <c:pt idx="331">
                  <c:v>80.001800000000003</c:v>
                </c:pt>
                <c:pt idx="332">
                  <c:v>80.101799999999997</c:v>
                </c:pt>
                <c:pt idx="333">
                  <c:v>80.201800000000006</c:v>
                </c:pt>
                <c:pt idx="334">
                  <c:v>80.3018</c:v>
                </c:pt>
                <c:pt idx="335">
                  <c:v>80.401799999999994</c:v>
                </c:pt>
                <c:pt idx="336">
                  <c:v>80.501800000000003</c:v>
                </c:pt>
                <c:pt idx="337">
                  <c:v>80.601799999999997</c:v>
                </c:pt>
                <c:pt idx="338">
                  <c:v>80.701800000000006</c:v>
                </c:pt>
                <c:pt idx="339">
                  <c:v>80.8018</c:v>
                </c:pt>
                <c:pt idx="340">
                  <c:v>80.901799999999994</c:v>
                </c:pt>
                <c:pt idx="341">
                  <c:v>81</c:v>
                </c:pt>
                <c:pt idx="342">
                  <c:v>81.001800000000003</c:v>
                </c:pt>
                <c:pt idx="343">
                  <c:v>81.101799999999997</c:v>
                </c:pt>
                <c:pt idx="344">
                  <c:v>81.201800000000006</c:v>
                </c:pt>
                <c:pt idx="345">
                  <c:v>81.3018</c:v>
                </c:pt>
                <c:pt idx="346">
                  <c:v>81.401799999999994</c:v>
                </c:pt>
                <c:pt idx="347">
                  <c:v>81.501800000000003</c:v>
                </c:pt>
                <c:pt idx="348">
                  <c:v>81.601799999999997</c:v>
                </c:pt>
                <c:pt idx="349">
                  <c:v>81.701800000000006</c:v>
                </c:pt>
                <c:pt idx="350">
                  <c:v>81.8018</c:v>
                </c:pt>
                <c:pt idx="351">
                  <c:v>81.901799999999994</c:v>
                </c:pt>
                <c:pt idx="352">
                  <c:v>82</c:v>
                </c:pt>
                <c:pt idx="353">
                  <c:v>82.001800000000003</c:v>
                </c:pt>
                <c:pt idx="354">
                  <c:v>82.101799999999997</c:v>
                </c:pt>
                <c:pt idx="355">
                  <c:v>82.201800000000006</c:v>
                </c:pt>
                <c:pt idx="356">
                  <c:v>82.3018</c:v>
                </c:pt>
                <c:pt idx="357">
                  <c:v>82.401799999999994</c:v>
                </c:pt>
                <c:pt idx="358">
                  <c:v>82.501800000000003</c:v>
                </c:pt>
                <c:pt idx="359">
                  <c:v>82.601799999999997</c:v>
                </c:pt>
                <c:pt idx="360">
                  <c:v>82.701800000000006</c:v>
                </c:pt>
                <c:pt idx="361">
                  <c:v>82.8018</c:v>
                </c:pt>
                <c:pt idx="362">
                  <c:v>82.901799999999994</c:v>
                </c:pt>
                <c:pt idx="363">
                  <c:v>83</c:v>
                </c:pt>
                <c:pt idx="364">
                  <c:v>83.001800000000003</c:v>
                </c:pt>
                <c:pt idx="365">
                  <c:v>83.101799999999997</c:v>
                </c:pt>
                <c:pt idx="366">
                  <c:v>83.201800000000006</c:v>
                </c:pt>
                <c:pt idx="367">
                  <c:v>83.3018</c:v>
                </c:pt>
                <c:pt idx="368">
                  <c:v>83.401799999999994</c:v>
                </c:pt>
                <c:pt idx="369">
                  <c:v>83.501800000000003</c:v>
                </c:pt>
                <c:pt idx="370">
                  <c:v>83.601799999999997</c:v>
                </c:pt>
                <c:pt idx="371">
                  <c:v>83.701800000000006</c:v>
                </c:pt>
                <c:pt idx="372">
                  <c:v>83.8018</c:v>
                </c:pt>
                <c:pt idx="373">
                  <c:v>83.901799999999994</c:v>
                </c:pt>
                <c:pt idx="374">
                  <c:v>84</c:v>
                </c:pt>
                <c:pt idx="375">
                  <c:v>84.001800000000003</c:v>
                </c:pt>
                <c:pt idx="376">
                  <c:v>84.101799999999997</c:v>
                </c:pt>
                <c:pt idx="377">
                  <c:v>84.201800000000006</c:v>
                </c:pt>
                <c:pt idx="378">
                  <c:v>84.3018</c:v>
                </c:pt>
                <c:pt idx="379">
                  <c:v>84.401799999999994</c:v>
                </c:pt>
                <c:pt idx="380">
                  <c:v>84.501800000000003</c:v>
                </c:pt>
                <c:pt idx="381">
                  <c:v>84.601799999999997</c:v>
                </c:pt>
                <c:pt idx="382">
                  <c:v>84.701800000000006</c:v>
                </c:pt>
                <c:pt idx="383">
                  <c:v>84.8018</c:v>
                </c:pt>
                <c:pt idx="384">
                  <c:v>84.901799999999994</c:v>
                </c:pt>
                <c:pt idx="385">
                  <c:v>85</c:v>
                </c:pt>
                <c:pt idx="386">
                  <c:v>85.001800000000003</c:v>
                </c:pt>
                <c:pt idx="387">
                  <c:v>85.101799999999997</c:v>
                </c:pt>
                <c:pt idx="388">
                  <c:v>85.201800000000006</c:v>
                </c:pt>
                <c:pt idx="389">
                  <c:v>85.3018</c:v>
                </c:pt>
                <c:pt idx="390">
                  <c:v>85.401799999999994</c:v>
                </c:pt>
                <c:pt idx="391">
                  <c:v>85.501800000000003</c:v>
                </c:pt>
                <c:pt idx="392">
                  <c:v>85.601799999999997</c:v>
                </c:pt>
                <c:pt idx="393">
                  <c:v>85.701800000000006</c:v>
                </c:pt>
                <c:pt idx="394">
                  <c:v>85.8018</c:v>
                </c:pt>
                <c:pt idx="395">
                  <c:v>85.901799999999994</c:v>
                </c:pt>
                <c:pt idx="396">
                  <c:v>86</c:v>
                </c:pt>
                <c:pt idx="397">
                  <c:v>86.001800000000003</c:v>
                </c:pt>
                <c:pt idx="398">
                  <c:v>86.101799999999997</c:v>
                </c:pt>
                <c:pt idx="399">
                  <c:v>86.201800000000006</c:v>
                </c:pt>
                <c:pt idx="400">
                  <c:v>86.3018</c:v>
                </c:pt>
                <c:pt idx="401">
                  <c:v>86.401799999999994</c:v>
                </c:pt>
                <c:pt idx="402">
                  <c:v>86.501800000000003</c:v>
                </c:pt>
                <c:pt idx="403">
                  <c:v>86.601799999999997</c:v>
                </c:pt>
                <c:pt idx="404">
                  <c:v>86.701800000000006</c:v>
                </c:pt>
                <c:pt idx="405">
                  <c:v>86.8018</c:v>
                </c:pt>
                <c:pt idx="406">
                  <c:v>86.901799999999994</c:v>
                </c:pt>
                <c:pt idx="407">
                  <c:v>87</c:v>
                </c:pt>
                <c:pt idx="408">
                  <c:v>87.001800000000003</c:v>
                </c:pt>
                <c:pt idx="409">
                  <c:v>87.101799999999997</c:v>
                </c:pt>
                <c:pt idx="410">
                  <c:v>87.201800000000006</c:v>
                </c:pt>
                <c:pt idx="411">
                  <c:v>87.3018</c:v>
                </c:pt>
                <c:pt idx="412">
                  <c:v>87.401799999999994</c:v>
                </c:pt>
                <c:pt idx="413">
                  <c:v>87.501800000000003</c:v>
                </c:pt>
                <c:pt idx="414">
                  <c:v>87.601799999999997</c:v>
                </c:pt>
                <c:pt idx="415">
                  <c:v>87.701800000000006</c:v>
                </c:pt>
                <c:pt idx="416">
                  <c:v>87.8018</c:v>
                </c:pt>
                <c:pt idx="417">
                  <c:v>87.901799999999994</c:v>
                </c:pt>
                <c:pt idx="418">
                  <c:v>88</c:v>
                </c:pt>
                <c:pt idx="419">
                  <c:v>88.001800000000003</c:v>
                </c:pt>
                <c:pt idx="420">
                  <c:v>88.101799999999997</c:v>
                </c:pt>
                <c:pt idx="421">
                  <c:v>88.201800000000006</c:v>
                </c:pt>
                <c:pt idx="422">
                  <c:v>88.3018</c:v>
                </c:pt>
                <c:pt idx="423">
                  <c:v>88.401799999999994</c:v>
                </c:pt>
                <c:pt idx="424">
                  <c:v>88.501800000000003</c:v>
                </c:pt>
                <c:pt idx="425">
                  <c:v>88.601799999999997</c:v>
                </c:pt>
                <c:pt idx="426">
                  <c:v>88.701800000000006</c:v>
                </c:pt>
                <c:pt idx="427">
                  <c:v>88.8018</c:v>
                </c:pt>
                <c:pt idx="428">
                  <c:v>88.901799999999994</c:v>
                </c:pt>
                <c:pt idx="429">
                  <c:v>89</c:v>
                </c:pt>
                <c:pt idx="430">
                  <c:v>89.001800000000003</c:v>
                </c:pt>
                <c:pt idx="431">
                  <c:v>89.101799999999997</c:v>
                </c:pt>
                <c:pt idx="432">
                  <c:v>89.201800000000006</c:v>
                </c:pt>
                <c:pt idx="433">
                  <c:v>89.3018</c:v>
                </c:pt>
                <c:pt idx="434">
                  <c:v>89.401799999999994</c:v>
                </c:pt>
                <c:pt idx="435">
                  <c:v>89.501800000000003</c:v>
                </c:pt>
                <c:pt idx="436">
                  <c:v>89.601799999999997</c:v>
                </c:pt>
                <c:pt idx="437">
                  <c:v>89.701800000000006</c:v>
                </c:pt>
                <c:pt idx="438">
                  <c:v>89.8018</c:v>
                </c:pt>
                <c:pt idx="439">
                  <c:v>89.901799999999994</c:v>
                </c:pt>
                <c:pt idx="440">
                  <c:v>90</c:v>
                </c:pt>
                <c:pt idx="441">
                  <c:v>90.001800000000003</c:v>
                </c:pt>
                <c:pt idx="442">
                  <c:v>90.101799999999997</c:v>
                </c:pt>
                <c:pt idx="443">
                  <c:v>90.201800000000006</c:v>
                </c:pt>
                <c:pt idx="444">
                  <c:v>90.3018</c:v>
                </c:pt>
                <c:pt idx="445">
                  <c:v>90.401799999999994</c:v>
                </c:pt>
                <c:pt idx="446">
                  <c:v>90.501800000000003</c:v>
                </c:pt>
                <c:pt idx="447">
                  <c:v>90.601799999999997</c:v>
                </c:pt>
                <c:pt idx="448">
                  <c:v>90.701800000000006</c:v>
                </c:pt>
                <c:pt idx="449">
                  <c:v>90.8018</c:v>
                </c:pt>
                <c:pt idx="450">
                  <c:v>90.901799999999994</c:v>
                </c:pt>
                <c:pt idx="451">
                  <c:v>91</c:v>
                </c:pt>
                <c:pt idx="452">
                  <c:v>91.001800000000003</c:v>
                </c:pt>
                <c:pt idx="453">
                  <c:v>91.101799999999997</c:v>
                </c:pt>
                <c:pt idx="454">
                  <c:v>91.201800000000006</c:v>
                </c:pt>
                <c:pt idx="455">
                  <c:v>91.3018</c:v>
                </c:pt>
                <c:pt idx="456">
                  <c:v>91.401799999999994</c:v>
                </c:pt>
                <c:pt idx="457">
                  <c:v>91.501800000000003</c:v>
                </c:pt>
                <c:pt idx="458">
                  <c:v>91.601799999999997</c:v>
                </c:pt>
                <c:pt idx="459">
                  <c:v>91.701800000000006</c:v>
                </c:pt>
                <c:pt idx="460">
                  <c:v>91.8018</c:v>
                </c:pt>
                <c:pt idx="461">
                  <c:v>91.901799999999994</c:v>
                </c:pt>
                <c:pt idx="462">
                  <c:v>92</c:v>
                </c:pt>
                <c:pt idx="463">
                  <c:v>92.001800000000003</c:v>
                </c:pt>
                <c:pt idx="464">
                  <c:v>92.101799999999997</c:v>
                </c:pt>
                <c:pt idx="465">
                  <c:v>92.201800000000006</c:v>
                </c:pt>
                <c:pt idx="466">
                  <c:v>92.3018</c:v>
                </c:pt>
                <c:pt idx="467">
                  <c:v>92.401799999999994</c:v>
                </c:pt>
                <c:pt idx="468">
                  <c:v>92.501800000000003</c:v>
                </c:pt>
                <c:pt idx="469">
                  <c:v>92.601799999999997</c:v>
                </c:pt>
                <c:pt idx="470">
                  <c:v>92.701800000000006</c:v>
                </c:pt>
                <c:pt idx="471">
                  <c:v>92.8018</c:v>
                </c:pt>
                <c:pt idx="472">
                  <c:v>92.901799999999994</c:v>
                </c:pt>
                <c:pt idx="473">
                  <c:v>93</c:v>
                </c:pt>
                <c:pt idx="474">
                  <c:v>93.001800000000003</c:v>
                </c:pt>
                <c:pt idx="475">
                  <c:v>93.101799999999997</c:v>
                </c:pt>
                <c:pt idx="476">
                  <c:v>93.201800000000006</c:v>
                </c:pt>
                <c:pt idx="477">
                  <c:v>93.3018</c:v>
                </c:pt>
                <c:pt idx="478">
                  <c:v>93.401799999999994</c:v>
                </c:pt>
                <c:pt idx="479">
                  <c:v>93.501800000000003</c:v>
                </c:pt>
                <c:pt idx="480">
                  <c:v>93.601799999999997</c:v>
                </c:pt>
                <c:pt idx="481">
                  <c:v>93.701800000000006</c:v>
                </c:pt>
                <c:pt idx="482">
                  <c:v>93.8018</c:v>
                </c:pt>
                <c:pt idx="483">
                  <c:v>93.901799999999994</c:v>
                </c:pt>
                <c:pt idx="484">
                  <c:v>94</c:v>
                </c:pt>
                <c:pt idx="485">
                  <c:v>94.001800000000003</c:v>
                </c:pt>
                <c:pt idx="486">
                  <c:v>94.101799999999997</c:v>
                </c:pt>
                <c:pt idx="487">
                  <c:v>94.201800000000006</c:v>
                </c:pt>
                <c:pt idx="488">
                  <c:v>94.3018</c:v>
                </c:pt>
                <c:pt idx="489">
                  <c:v>94.401799999999994</c:v>
                </c:pt>
                <c:pt idx="490">
                  <c:v>94.501800000000003</c:v>
                </c:pt>
                <c:pt idx="491">
                  <c:v>94.601799999999997</c:v>
                </c:pt>
                <c:pt idx="492">
                  <c:v>94.701800000000006</c:v>
                </c:pt>
                <c:pt idx="493">
                  <c:v>94.8018</c:v>
                </c:pt>
                <c:pt idx="494">
                  <c:v>94.901799999999994</c:v>
                </c:pt>
                <c:pt idx="495">
                  <c:v>95</c:v>
                </c:pt>
                <c:pt idx="496">
                  <c:v>95.001800000000003</c:v>
                </c:pt>
                <c:pt idx="497">
                  <c:v>95.101799999999997</c:v>
                </c:pt>
                <c:pt idx="498">
                  <c:v>95.201800000000006</c:v>
                </c:pt>
                <c:pt idx="499">
                  <c:v>95.3018</c:v>
                </c:pt>
                <c:pt idx="500">
                  <c:v>95.401799999999994</c:v>
                </c:pt>
                <c:pt idx="501">
                  <c:v>95.501800000000003</c:v>
                </c:pt>
                <c:pt idx="502">
                  <c:v>95.601799999999997</c:v>
                </c:pt>
                <c:pt idx="503">
                  <c:v>95.701800000000006</c:v>
                </c:pt>
                <c:pt idx="504">
                  <c:v>95.8018</c:v>
                </c:pt>
                <c:pt idx="505">
                  <c:v>95.901799999999994</c:v>
                </c:pt>
                <c:pt idx="506">
                  <c:v>96</c:v>
                </c:pt>
                <c:pt idx="507">
                  <c:v>96.001800000000003</c:v>
                </c:pt>
                <c:pt idx="508">
                  <c:v>96.101799999999997</c:v>
                </c:pt>
                <c:pt idx="509">
                  <c:v>96.201800000000006</c:v>
                </c:pt>
                <c:pt idx="510">
                  <c:v>96.3018</c:v>
                </c:pt>
                <c:pt idx="511">
                  <c:v>96.401799999999994</c:v>
                </c:pt>
                <c:pt idx="512">
                  <c:v>96.501800000000003</c:v>
                </c:pt>
                <c:pt idx="513">
                  <c:v>96.601799999999997</c:v>
                </c:pt>
                <c:pt idx="514">
                  <c:v>96.701800000000006</c:v>
                </c:pt>
                <c:pt idx="515">
                  <c:v>96.8018</c:v>
                </c:pt>
                <c:pt idx="516">
                  <c:v>96.901799999999994</c:v>
                </c:pt>
                <c:pt idx="517">
                  <c:v>97</c:v>
                </c:pt>
                <c:pt idx="518">
                  <c:v>97.001800000000003</c:v>
                </c:pt>
                <c:pt idx="519">
                  <c:v>97.101799999999997</c:v>
                </c:pt>
                <c:pt idx="520">
                  <c:v>97.201800000000006</c:v>
                </c:pt>
                <c:pt idx="521">
                  <c:v>97.3018</c:v>
                </c:pt>
                <c:pt idx="522">
                  <c:v>97.401799999999994</c:v>
                </c:pt>
                <c:pt idx="523">
                  <c:v>97.501800000000003</c:v>
                </c:pt>
                <c:pt idx="524">
                  <c:v>97.601799999999997</c:v>
                </c:pt>
                <c:pt idx="525">
                  <c:v>97.701800000000006</c:v>
                </c:pt>
                <c:pt idx="526">
                  <c:v>97.8018</c:v>
                </c:pt>
                <c:pt idx="527">
                  <c:v>97.901799999999994</c:v>
                </c:pt>
                <c:pt idx="528">
                  <c:v>98</c:v>
                </c:pt>
                <c:pt idx="529">
                  <c:v>98.001800000000003</c:v>
                </c:pt>
                <c:pt idx="530">
                  <c:v>98.101799999999997</c:v>
                </c:pt>
                <c:pt idx="531">
                  <c:v>98.201800000000006</c:v>
                </c:pt>
                <c:pt idx="532">
                  <c:v>98.3018</c:v>
                </c:pt>
                <c:pt idx="533">
                  <c:v>98.401799999999994</c:v>
                </c:pt>
                <c:pt idx="534">
                  <c:v>98.501800000000003</c:v>
                </c:pt>
                <c:pt idx="535">
                  <c:v>98.601799999999997</c:v>
                </c:pt>
                <c:pt idx="536">
                  <c:v>98.701800000000006</c:v>
                </c:pt>
                <c:pt idx="537">
                  <c:v>98.8018</c:v>
                </c:pt>
                <c:pt idx="538">
                  <c:v>98.901799999999994</c:v>
                </c:pt>
                <c:pt idx="539">
                  <c:v>99</c:v>
                </c:pt>
                <c:pt idx="540">
                  <c:v>99.001800000000003</c:v>
                </c:pt>
                <c:pt idx="541">
                  <c:v>99.101799999999997</c:v>
                </c:pt>
                <c:pt idx="542">
                  <c:v>99.201800000000006</c:v>
                </c:pt>
                <c:pt idx="543">
                  <c:v>99.3018</c:v>
                </c:pt>
                <c:pt idx="544">
                  <c:v>99.401799999999994</c:v>
                </c:pt>
                <c:pt idx="545">
                  <c:v>99.501800000000003</c:v>
                </c:pt>
                <c:pt idx="546">
                  <c:v>99.601799999999997</c:v>
                </c:pt>
                <c:pt idx="547">
                  <c:v>99.701800000000006</c:v>
                </c:pt>
                <c:pt idx="548">
                  <c:v>99.8018</c:v>
                </c:pt>
                <c:pt idx="549">
                  <c:v>99.901799999999994</c:v>
                </c:pt>
                <c:pt idx="550">
                  <c:v>100</c:v>
                </c:pt>
                <c:pt idx="551">
                  <c:v>100.002</c:v>
                </c:pt>
                <c:pt idx="552">
                  <c:v>100.102</c:v>
                </c:pt>
                <c:pt idx="553">
                  <c:v>100.202</c:v>
                </c:pt>
                <c:pt idx="554">
                  <c:v>100.30200000000001</c:v>
                </c:pt>
                <c:pt idx="555">
                  <c:v>100.402</c:v>
                </c:pt>
                <c:pt idx="556">
                  <c:v>100.502</c:v>
                </c:pt>
                <c:pt idx="557">
                  <c:v>100.602</c:v>
                </c:pt>
                <c:pt idx="558">
                  <c:v>100.702</c:v>
                </c:pt>
                <c:pt idx="559">
                  <c:v>100.80200000000001</c:v>
                </c:pt>
                <c:pt idx="560">
                  <c:v>100.902</c:v>
                </c:pt>
                <c:pt idx="561">
                  <c:v>101</c:v>
                </c:pt>
                <c:pt idx="562">
                  <c:v>101.002</c:v>
                </c:pt>
                <c:pt idx="563">
                  <c:v>101.102</c:v>
                </c:pt>
                <c:pt idx="564">
                  <c:v>101.202</c:v>
                </c:pt>
                <c:pt idx="565">
                  <c:v>101.30200000000001</c:v>
                </c:pt>
                <c:pt idx="566">
                  <c:v>101.402</c:v>
                </c:pt>
                <c:pt idx="567">
                  <c:v>101.502</c:v>
                </c:pt>
                <c:pt idx="568">
                  <c:v>101.602</c:v>
                </c:pt>
                <c:pt idx="569">
                  <c:v>101.702</c:v>
                </c:pt>
                <c:pt idx="570">
                  <c:v>101.80200000000001</c:v>
                </c:pt>
                <c:pt idx="571">
                  <c:v>101.902</c:v>
                </c:pt>
                <c:pt idx="572">
                  <c:v>102</c:v>
                </c:pt>
                <c:pt idx="573">
                  <c:v>102.002</c:v>
                </c:pt>
                <c:pt idx="574">
                  <c:v>102.102</c:v>
                </c:pt>
                <c:pt idx="575">
                  <c:v>102.202</c:v>
                </c:pt>
                <c:pt idx="576">
                  <c:v>102.30200000000001</c:v>
                </c:pt>
                <c:pt idx="577">
                  <c:v>102.402</c:v>
                </c:pt>
                <c:pt idx="578">
                  <c:v>102.502</c:v>
                </c:pt>
                <c:pt idx="579">
                  <c:v>102.602</c:v>
                </c:pt>
                <c:pt idx="580">
                  <c:v>102.702</c:v>
                </c:pt>
                <c:pt idx="581">
                  <c:v>102.80200000000001</c:v>
                </c:pt>
                <c:pt idx="582">
                  <c:v>102.902</c:v>
                </c:pt>
                <c:pt idx="583">
                  <c:v>103</c:v>
                </c:pt>
                <c:pt idx="584">
                  <c:v>103.002</c:v>
                </c:pt>
                <c:pt idx="585">
                  <c:v>103.102</c:v>
                </c:pt>
                <c:pt idx="586">
                  <c:v>103.202</c:v>
                </c:pt>
                <c:pt idx="587">
                  <c:v>103.30200000000001</c:v>
                </c:pt>
                <c:pt idx="588">
                  <c:v>103.402</c:v>
                </c:pt>
                <c:pt idx="589">
                  <c:v>103.502</c:v>
                </c:pt>
                <c:pt idx="590">
                  <c:v>103.602</c:v>
                </c:pt>
                <c:pt idx="591">
                  <c:v>103.702</c:v>
                </c:pt>
                <c:pt idx="592">
                  <c:v>103.80200000000001</c:v>
                </c:pt>
                <c:pt idx="593">
                  <c:v>103.902</c:v>
                </c:pt>
                <c:pt idx="594">
                  <c:v>104</c:v>
                </c:pt>
                <c:pt idx="595">
                  <c:v>104.002</c:v>
                </c:pt>
                <c:pt idx="596">
                  <c:v>104.102</c:v>
                </c:pt>
                <c:pt idx="597">
                  <c:v>104.202</c:v>
                </c:pt>
                <c:pt idx="598">
                  <c:v>104.30200000000001</c:v>
                </c:pt>
                <c:pt idx="599">
                  <c:v>104.402</c:v>
                </c:pt>
                <c:pt idx="600">
                  <c:v>104.502</c:v>
                </c:pt>
                <c:pt idx="601">
                  <c:v>104.602</c:v>
                </c:pt>
                <c:pt idx="602">
                  <c:v>104.702</c:v>
                </c:pt>
                <c:pt idx="603">
                  <c:v>104.80200000000001</c:v>
                </c:pt>
                <c:pt idx="604">
                  <c:v>104.902</c:v>
                </c:pt>
                <c:pt idx="605">
                  <c:v>105</c:v>
                </c:pt>
                <c:pt idx="606">
                  <c:v>105.002</c:v>
                </c:pt>
                <c:pt idx="607">
                  <c:v>105.102</c:v>
                </c:pt>
                <c:pt idx="608">
                  <c:v>105.202</c:v>
                </c:pt>
                <c:pt idx="609">
                  <c:v>105.30200000000001</c:v>
                </c:pt>
                <c:pt idx="610">
                  <c:v>105.402</c:v>
                </c:pt>
                <c:pt idx="611">
                  <c:v>105.502</c:v>
                </c:pt>
                <c:pt idx="612">
                  <c:v>105.602</c:v>
                </c:pt>
                <c:pt idx="613">
                  <c:v>105.702</c:v>
                </c:pt>
                <c:pt idx="614">
                  <c:v>105.80200000000001</c:v>
                </c:pt>
                <c:pt idx="615">
                  <c:v>105.902</c:v>
                </c:pt>
                <c:pt idx="616">
                  <c:v>106</c:v>
                </c:pt>
                <c:pt idx="617">
                  <c:v>106.002</c:v>
                </c:pt>
                <c:pt idx="618">
                  <c:v>106.102</c:v>
                </c:pt>
                <c:pt idx="619">
                  <c:v>106.202</c:v>
                </c:pt>
                <c:pt idx="620">
                  <c:v>106.30200000000001</c:v>
                </c:pt>
                <c:pt idx="621">
                  <c:v>106.402</c:v>
                </c:pt>
                <c:pt idx="622">
                  <c:v>106.502</c:v>
                </c:pt>
                <c:pt idx="623">
                  <c:v>106.602</c:v>
                </c:pt>
                <c:pt idx="624">
                  <c:v>106.702</c:v>
                </c:pt>
                <c:pt idx="625">
                  <c:v>106.80200000000001</c:v>
                </c:pt>
                <c:pt idx="626">
                  <c:v>106.902</c:v>
                </c:pt>
                <c:pt idx="627">
                  <c:v>107</c:v>
                </c:pt>
                <c:pt idx="628">
                  <c:v>107.002</c:v>
                </c:pt>
                <c:pt idx="629">
                  <c:v>107.102</c:v>
                </c:pt>
                <c:pt idx="630">
                  <c:v>107.202</c:v>
                </c:pt>
                <c:pt idx="631">
                  <c:v>107.30200000000001</c:v>
                </c:pt>
                <c:pt idx="632">
                  <c:v>107.402</c:v>
                </c:pt>
                <c:pt idx="633">
                  <c:v>107.502</c:v>
                </c:pt>
                <c:pt idx="634">
                  <c:v>107.602</c:v>
                </c:pt>
                <c:pt idx="635">
                  <c:v>107.702</c:v>
                </c:pt>
                <c:pt idx="636">
                  <c:v>107.80200000000001</c:v>
                </c:pt>
                <c:pt idx="637">
                  <c:v>107.902</c:v>
                </c:pt>
                <c:pt idx="638">
                  <c:v>108</c:v>
                </c:pt>
                <c:pt idx="639">
                  <c:v>108.002</c:v>
                </c:pt>
                <c:pt idx="640">
                  <c:v>108.102</c:v>
                </c:pt>
                <c:pt idx="641">
                  <c:v>108.202</c:v>
                </c:pt>
                <c:pt idx="642">
                  <c:v>108.30200000000001</c:v>
                </c:pt>
                <c:pt idx="643">
                  <c:v>108.402</c:v>
                </c:pt>
                <c:pt idx="644">
                  <c:v>108.502</c:v>
                </c:pt>
                <c:pt idx="645">
                  <c:v>108.602</c:v>
                </c:pt>
                <c:pt idx="646">
                  <c:v>108.702</c:v>
                </c:pt>
                <c:pt idx="647">
                  <c:v>108.80200000000001</c:v>
                </c:pt>
                <c:pt idx="648">
                  <c:v>108.902</c:v>
                </c:pt>
                <c:pt idx="649">
                  <c:v>109</c:v>
                </c:pt>
                <c:pt idx="650">
                  <c:v>109.002</c:v>
                </c:pt>
                <c:pt idx="651">
                  <c:v>109.102</c:v>
                </c:pt>
                <c:pt idx="652">
                  <c:v>109.202</c:v>
                </c:pt>
                <c:pt idx="653">
                  <c:v>109.30200000000001</c:v>
                </c:pt>
                <c:pt idx="654">
                  <c:v>109.402</c:v>
                </c:pt>
                <c:pt idx="655">
                  <c:v>109.502</c:v>
                </c:pt>
                <c:pt idx="656">
                  <c:v>109.602</c:v>
                </c:pt>
                <c:pt idx="657">
                  <c:v>109.702</c:v>
                </c:pt>
                <c:pt idx="658">
                  <c:v>109.80200000000001</c:v>
                </c:pt>
                <c:pt idx="659">
                  <c:v>109.902</c:v>
                </c:pt>
                <c:pt idx="660">
                  <c:v>110</c:v>
                </c:pt>
                <c:pt idx="661">
                  <c:v>110.002</c:v>
                </c:pt>
                <c:pt idx="662">
                  <c:v>110.102</c:v>
                </c:pt>
                <c:pt idx="663">
                  <c:v>110.202</c:v>
                </c:pt>
                <c:pt idx="664">
                  <c:v>110.30200000000001</c:v>
                </c:pt>
                <c:pt idx="665">
                  <c:v>110.402</c:v>
                </c:pt>
                <c:pt idx="666">
                  <c:v>110.502</c:v>
                </c:pt>
                <c:pt idx="667">
                  <c:v>110.602</c:v>
                </c:pt>
                <c:pt idx="668">
                  <c:v>110.702</c:v>
                </c:pt>
                <c:pt idx="669">
                  <c:v>110.80200000000001</c:v>
                </c:pt>
                <c:pt idx="670">
                  <c:v>110.902</c:v>
                </c:pt>
                <c:pt idx="671">
                  <c:v>111</c:v>
                </c:pt>
                <c:pt idx="672">
                  <c:v>111.002</c:v>
                </c:pt>
                <c:pt idx="673">
                  <c:v>111.102</c:v>
                </c:pt>
                <c:pt idx="674">
                  <c:v>111.202</c:v>
                </c:pt>
                <c:pt idx="675">
                  <c:v>111.30200000000001</c:v>
                </c:pt>
                <c:pt idx="676">
                  <c:v>111.402</c:v>
                </c:pt>
                <c:pt idx="677">
                  <c:v>111.502</c:v>
                </c:pt>
                <c:pt idx="678">
                  <c:v>111.602</c:v>
                </c:pt>
                <c:pt idx="679">
                  <c:v>111.702</c:v>
                </c:pt>
                <c:pt idx="680">
                  <c:v>111.80200000000001</c:v>
                </c:pt>
                <c:pt idx="681">
                  <c:v>111.902</c:v>
                </c:pt>
                <c:pt idx="682">
                  <c:v>112</c:v>
                </c:pt>
                <c:pt idx="683">
                  <c:v>112.002</c:v>
                </c:pt>
                <c:pt idx="684">
                  <c:v>112.102</c:v>
                </c:pt>
                <c:pt idx="685">
                  <c:v>112.202</c:v>
                </c:pt>
                <c:pt idx="686">
                  <c:v>112.30200000000001</c:v>
                </c:pt>
                <c:pt idx="687">
                  <c:v>112.402</c:v>
                </c:pt>
                <c:pt idx="688">
                  <c:v>112.502</c:v>
                </c:pt>
                <c:pt idx="689">
                  <c:v>112.602</c:v>
                </c:pt>
                <c:pt idx="690">
                  <c:v>112.702</c:v>
                </c:pt>
                <c:pt idx="691">
                  <c:v>112.80200000000001</c:v>
                </c:pt>
                <c:pt idx="692">
                  <c:v>112.902</c:v>
                </c:pt>
                <c:pt idx="693">
                  <c:v>113</c:v>
                </c:pt>
                <c:pt idx="694">
                  <c:v>113.002</c:v>
                </c:pt>
                <c:pt idx="695">
                  <c:v>113.102</c:v>
                </c:pt>
                <c:pt idx="696">
                  <c:v>113.202</c:v>
                </c:pt>
                <c:pt idx="697">
                  <c:v>113.30200000000001</c:v>
                </c:pt>
                <c:pt idx="698">
                  <c:v>113.402</c:v>
                </c:pt>
                <c:pt idx="699">
                  <c:v>113.502</c:v>
                </c:pt>
                <c:pt idx="700">
                  <c:v>113.602</c:v>
                </c:pt>
                <c:pt idx="701">
                  <c:v>113.702</c:v>
                </c:pt>
                <c:pt idx="702">
                  <c:v>113.80200000000001</c:v>
                </c:pt>
                <c:pt idx="703">
                  <c:v>113.902</c:v>
                </c:pt>
                <c:pt idx="704">
                  <c:v>114</c:v>
                </c:pt>
                <c:pt idx="705">
                  <c:v>114.002</c:v>
                </c:pt>
                <c:pt idx="706">
                  <c:v>114.102</c:v>
                </c:pt>
                <c:pt idx="707">
                  <c:v>114.202</c:v>
                </c:pt>
                <c:pt idx="708">
                  <c:v>114.30200000000001</c:v>
                </c:pt>
                <c:pt idx="709">
                  <c:v>114.402</c:v>
                </c:pt>
                <c:pt idx="710">
                  <c:v>114.502</c:v>
                </c:pt>
                <c:pt idx="711">
                  <c:v>114.602</c:v>
                </c:pt>
                <c:pt idx="712">
                  <c:v>114.702</c:v>
                </c:pt>
                <c:pt idx="713">
                  <c:v>114.80200000000001</c:v>
                </c:pt>
                <c:pt idx="714">
                  <c:v>114.902</c:v>
                </c:pt>
                <c:pt idx="715">
                  <c:v>115</c:v>
                </c:pt>
                <c:pt idx="716">
                  <c:v>115.002</c:v>
                </c:pt>
                <c:pt idx="717">
                  <c:v>115.102</c:v>
                </c:pt>
                <c:pt idx="718">
                  <c:v>115.202</c:v>
                </c:pt>
                <c:pt idx="719">
                  <c:v>115.30200000000001</c:v>
                </c:pt>
                <c:pt idx="720">
                  <c:v>115.402</c:v>
                </c:pt>
                <c:pt idx="721">
                  <c:v>115.502</c:v>
                </c:pt>
                <c:pt idx="722">
                  <c:v>115.602</c:v>
                </c:pt>
                <c:pt idx="723">
                  <c:v>115.702</c:v>
                </c:pt>
                <c:pt idx="724">
                  <c:v>115.80200000000001</c:v>
                </c:pt>
                <c:pt idx="725">
                  <c:v>115.902</c:v>
                </c:pt>
                <c:pt idx="726">
                  <c:v>116</c:v>
                </c:pt>
                <c:pt idx="727">
                  <c:v>116.002</c:v>
                </c:pt>
                <c:pt idx="728">
                  <c:v>116.102</c:v>
                </c:pt>
                <c:pt idx="729">
                  <c:v>116.202</c:v>
                </c:pt>
                <c:pt idx="730">
                  <c:v>116.30200000000001</c:v>
                </c:pt>
                <c:pt idx="731">
                  <c:v>116.402</c:v>
                </c:pt>
                <c:pt idx="732">
                  <c:v>116.502</c:v>
                </c:pt>
                <c:pt idx="733">
                  <c:v>116.602</c:v>
                </c:pt>
                <c:pt idx="734">
                  <c:v>116.702</c:v>
                </c:pt>
                <c:pt idx="735">
                  <c:v>116.80200000000001</c:v>
                </c:pt>
                <c:pt idx="736">
                  <c:v>116.902</c:v>
                </c:pt>
                <c:pt idx="737">
                  <c:v>117</c:v>
                </c:pt>
                <c:pt idx="738">
                  <c:v>117.002</c:v>
                </c:pt>
                <c:pt idx="739">
                  <c:v>117.102</c:v>
                </c:pt>
                <c:pt idx="740">
                  <c:v>117.202</c:v>
                </c:pt>
                <c:pt idx="741">
                  <c:v>117.30200000000001</c:v>
                </c:pt>
                <c:pt idx="742">
                  <c:v>117.402</c:v>
                </c:pt>
                <c:pt idx="743">
                  <c:v>117.502</c:v>
                </c:pt>
                <c:pt idx="744">
                  <c:v>117.602</c:v>
                </c:pt>
                <c:pt idx="745">
                  <c:v>117.702</c:v>
                </c:pt>
                <c:pt idx="746">
                  <c:v>117.80200000000001</c:v>
                </c:pt>
                <c:pt idx="747">
                  <c:v>117.902</c:v>
                </c:pt>
                <c:pt idx="748">
                  <c:v>118</c:v>
                </c:pt>
                <c:pt idx="749">
                  <c:v>118.002</c:v>
                </c:pt>
                <c:pt idx="750">
                  <c:v>118.102</c:v>
                </c:pt>
                <c:pt idx="751">
                  <c:v>118.202</c:v>
                </c:pt>
                <c:pt idx="752">
                  <c:v>118.30200000000001</c:v>
                </c:pt>
                <c:pt idx="753">
                  <c:v>118.402</c:v>
                </c:pt>
                <c:pt idx="754">
                  <c:v>118.502</c:v>
                </c:pt>
                <c:pt idx="755">
                  <c:v>118.602</c:v>
                </c:pt>
                <c:pt idx="756">
                  <c:v>118.702</c:v>
                </c:pt>
                <c:pt idx="757">
                  <c:v>118.80200000000001</c:v>
                </c:pt>
                <c:pt idx="758">
                  <c:v>118.902</c:v>
                </c:pt>
                <c:pt idx="759">
                  <c:v>119</c:v>
                </c:pt>
                <c:pt idx="760">
                  <c:v>119.002</c:v>
                </c:pt>
                <c:pt idx="761">
                  <c:v>119.102</c:v>
                </c:pt>
                <c:pt idx="762">
                  <c:v>119.202</c:v>
                </c:pt>
                <c:pt idx="763">
                  <c:v>119.30200000000001</c:v>
                </c:pt>
                <c:pt idx="764">
                  <c:v>119.402</c:v>
                </c:pt>
                <c:pt idx="765">
                  <c:v>119.502</c:v>
                </c:pt>
                <c:pt idx="766">
                  <c:v>119.602</c:v>
                </c:pt>
                <c:pt idx="767">
                  <c:v>119.702</c:v>
                </c:pt>
                <c:pt idx="768">
                  <c:v>119.80200000000001</c:v>
                </c:pt>
                <c:pt idx="769">
                  <c:v>119.902</c:v>
                </c:pt>
                <c:pt idx="770">
                  <c:v>120</c:v>
                </c:pt>
                <c:pt idx="771">
                  <c:v>120.002</c:v>
                </c:pt>
                <c:pt idx="772">
                  <c:v>120.102</c:v>
                </c:pt>
                <c:pt idx="773">
                  <c:v>120.202</c:v>
                </c:pt>
                <c:pt idx="774">
                  <c:v>120.30200000000001</c:v>
                </c:pt>
                <c:pt idx="775">
                  <c:v>120.402</c:v>
                </c:pt>
                <c:pt idx="776">
                  <c:v>120.502</c:v>
                </c:pt>
                <c:pt idx="777">
                  <c:v>120.602</c:v>
                </c:pt>
                <c:pt idx="778">
                  <c:v>120.702</c:v>
                </c:pt>
                <c:pt idx="779">
                  <c:v>120.80200000000001</c:v>
                </c:pt>
                <c:pt idx="780">
                  <c:v>120.902</c:v>
                </c:pt>
                <c:pt idx="781">
                  <c:v>121</c:v>
                </c:pt>
                <c:pt idx="782">
                  <c:v>121.002</c:v>
                </c:pt>
                <c:pt idx="783">
                  <c:v>121.102</c:v>
                </c:pt>
                <c:pt idx="784">
                  <c:v>121.202</c:v>
                </c:pt>
                <c:pt idx="785">
                  <c:v>121.30200000000001</c:v>
                </c:pt>
                <c:pt idx="786">
                  <c:v>121.402</c:v>
                </c:pt>
                <c:pt idx="787">
                  <c:v>121.502</c:v>
                </c:pt>
                <c:pt idx="788">
                  <c:v>121.602</c:v>
                </c:pt>
                <c:pt idx="789">
                  <c:v>121.702</c:v>
                </c:pt>
                <c:pt idx="790">
                  <c:v>121.80200000000001</c:v>
                </c:pt>
                <c:pt idx="791">
                  <c:v>121.902</c:v>
                </c:pt>
                <c:pt idx="792">
                  <c:v>122</c:v>
                </c:pt>
                <c:pt idx="793">
                  <c:v>122.002</c:v>
                </c:pt>
                <c:pt idx="794">
                  <c:v>122.102</c:v>
                </c:pt>
                <c:pt idx="795">
                  <c:v>122.202</c:v>
                </c:pt>
                <c:pt idx="796">
                  <c:v>122.30200000000001</c:v>
                </c:pt>
                <c:pt idx="797">
                  <c:v>122.402</c:v>
                </c:pt>
                <c:pt idx="798">
                  <c:v>122.502</c:v>
                </c:pt>
                <c:pt idx="799">
                  <c:v>122.602</c:v>
                </c:pt>
                <c:pt idx="800">
                  <c:v>122.702</c:v>
                </c:pt>
                <c:pt idx="801">
                  <c:v>122.80200000000001</c:v>
                </c:pt>
                <c:pt idx="802">
                  <c:v>122.902</c:v>
                </c:pt>
                <c:pt idx="803">
                  <c:v>123</c:v>
                </c:pt>
                <c:pt idx="804">
                  <c:v>123.002</c:v>
                </c:pt>
                <c:pt idx="805">
                  <c:v>123.102</c:v>
                </c:pt>
                <c:pt idx="806">
                  <c:v>123.202</c:v>
                </c:pt>
                <c:pt idx="807">
                  <c:v>123.30200000000001</c:v>
                </c:pt>
                <c:pt idx="808">
                  <c:v>123.402</c:v>
                </c:pt>
                <c:pt idx="809">
                  <c:v>123.502</c:v>
                </c:pt>
                <c:pt idx="810">
                  <c:v>123.602</c:v>
                </c:pt>
                <c:pt idx="811">
                  <c:v>123.702</c:v>
                </c:pt>
                <c:pt idx="812">
                  <c:v>123.80200000000001</c:v>
                </c:pt>
                <c:pt idx="813">
                  <c:v>123.902</c:v>
                </c:pt>
                <c:pt idx="814">
                  <c:v>124</c:v>
                </c:pt>
                <c:pt idx="815">
                  <c:v>124.002</c:v>
                </c:pt>
                <c:pt idx="816">
                  <c:v>124.102</c:v>
                </c:pt>
                <c:pt idx="817">
                  <c:v>124.202</c:v>
                </c:pt>
                <c:pt idx="818">
                  <c:v>124.30200000000001</c:v>
                </c:pt>
                <c:pt idx="819">
                  <c:v>124.402</c:v>
                </c:pt>
                <c:pt idx="820">
                  <c:v>124.502</c:v>
                </c:pt>
                <c:pt idx="821">
                  <c:v>124.602</c:v>
                </c:pt>
                <c:pt idx="822">
                  <c:v>124.702</c:v>
                </c:pt>
                <c:pt idx="823">
                  <c:v>124.80200000000001</c:v>
                </c:pt>
                <c:pt idx="824">
                  <c:v>124.902</c:v>
                </c:pt>
                <c:pt idx="825">
                  <c:v>125</c:v>
                </c:pt>
                <c:pt idx="826">
                  <c:v>125.002</c:v>
                </c:pt>
                <c:pt idx="827">
                  <c:v>125.102</c:v>
                </c:pt>
                <c:pt idx="828">
                  <c:v>125.202</c:v>
                </c:pt>
                <c:pt idx="829">
                  <c:v>125.30200000000001</c:v>
                </c:pt>
                <c:pt idx="830">
                  <c:v>125.402</c:v>
                </c:pt>
                <c:pt idx="831">
                  <c:v>125.502</c:v>
                </c:pt>
                <c:pt idx="832">
                  <c:v>125.602</c:v>
                </c:pt>
                <c:pt idx="833">
                  <c:v>125.702</c:v>
                </c:pt>
                <c:pt idx="834">
                  <c:v>125.80200000000001</c:v>
                </c:pt>
                <c:pt idx="835">
                  <c:v>125.902</c:v>
                </c:pt>
                <c:pt idx="836">
                  <c:v>126</c:v>
                </c:pt>
                <c:pt idx="837">
                  <c:v>126.002</c:v>
                </c:pt>
                <c:pt idx="838">
                  <c:v>126.102</c:v>
                </c:pt>
                <c:pt idx="839">
                  <c:v>126.202</c:v>
                </c:pt>
                <c:pt idx="840">
                  <c:v>126.30200000000001</c:v>
                </c:pt>
                <c:pt idx="841">
                  <c:v>126.402</c:v>
                </c:pt>
                <c:pt idx="842">
                  <c:v>126.502</c:v>
                </c:pt>
                <c:pt idx="843">
                  <c:v>126.602</c:v>
                </c:pt>
                <c:pt idx="844">
                  <c:v>126.702</c:v>
                </c:pt>
                <c:pt idx="845">
                  <c:v>126.80200000000001</c:v>
                </c:pt>
                <c:pt idx="846">
                  <c:v>126.902</c:v>
                </c:pt>
                <c:pt idx="847">
                  <c:v>127</c:v>
                </c:pt>
                <c:pt idx="848">
                  <c:v>127.002</c:v>
                </c:pt>
                <c:pt idx="849">
                  <c:v>127.102</c:v>
                </c:pt>
                <c:pt idx="850">
                  <c:v>127.202</c:v>
                </c:pt>
                <c:pt idx="851">
                  <c:v>127.30200000000001</c:v>
                </c:pt>
                <c:pt idx="852">
                  <c:v>127.402</c:v>
                </c:pt>
                <c:pt idx="853">
                  <c:v>127.502</c:v>
                </c:pt>
                <c:pt idx="854">
                  <c:v>127.602</c:v>
                </c:pt>
                <c:pt idx="855">
                  <c:v>127.702</c:v>
                </c:pt>
                <c:pt idx="856">
                  <c:v>127.80200000000001</c:v>
                </c:pt>
                <c:pt idx="857">
                  <c:v>127.902</c:v>
                </c:pt>
                <c:pt idx="858">
                  <c:v>128</c:v>
                </c:pt>
                <c:pt idx="859">
                  <c:v>128.00200000000001</c:v>
                </c:pt>
                <c:pt idx="860">
                  <c:v>128.102</c:v>
                </c:pt>
                <c:pt idx="861">
                  <c:v>128.202</c:v>
                </c:pt>
                <c:pt idx="862">
                  <c:v>128.30199999999999</c:v>
                </c:pt>
                <c:pt idx="863">
                  <c:v>128.40199999999999</c:v>
                </c:pt>
                <c:pt idx="864">
                  <c:v>128.50200000000001</c:v>
                </c:pt>
                <c:pt idx="865">
                  <c:v>128.602</c:v>
                </c:pt>
                <c:pt idx="866">
                  <c:v>128.702</c:v>
                </c:pt>
                <c:pt idx="867">
                  <c:v>128.80199999999999</c:v>
                </c:pt>
                <c:pt idx="868">
                  <c:v>128.90199999999999</c:v>
                </c:pt>
                <c:pt idx="869">
                  <c:v>129</c:v>
                </c:pt>
                <c:pt idx="870">
                  <c:v>129.00200000000001</c:v>
                </c:pt>
                <c:pt idx="871">
                  <c:v>129.102</c:v>
                </c:pt>
                <c:pt idx="872">
                  <c:v>129.202</c:v>
                </c:pt>
                <c:pt idx="873">
                  <c:v>129.30199999999999</c:v>
                </c:pt>
                <c:pt idx="874">
                  <c:v>129.40199999999999</c:v>
                </c:pt>
                <c:pt idx="875">
                  <c:v>129.50200000000001</c:v>
                </c:pt>
                <c:pt idx="876">
                  <c:v>129.602</c:v>
                </c:pt>
                <c:pt idx="877">
                  <c:v>129.702</c:v>
                </c:pt>
                <c:pt idx="878">
                  <c:v>129.80199999999999</c:v>
                </c:pt>
                <c:pt idx="879">
                  <c:v>129.90199999999999</c:v>
                </c:pt>
                <c:pt idx="880">
                  <c:v>130</c:v>
                </c:pt>
                <c:pt idx="881">
                  <c:v>130.00200000000001</c:v>
                </c:pt>
                <c:pt idx="882">
                  <c:v>130.102</c:v>
                </c:pt>
                <c:pt idx="883">
                  <c:v>130.202</c:v>
                </c:pt>
                <c:pt idx="884">
                  <c:v>130.30199999999999</c:v>
                </c:pt>
                <c:pt idx="885">
                  <c:v>130.40199999999999</c:v>
                </c:pt>
                <c:pt idx="886">
                  <c:v>130.50200000000001</c:v>
                </c:pt>
                <c:pt idx="887">
                  <c:v>130.602</c:v>
                </c:pt>
                <c:pt idx="888">
                  <c:v>130.702</c:v>
                </c:pt>
                <c:pt idx="889">
                  <c:v>130.80199999999999</c:v>
                </c:pt>
                <c:pt idx="890">
                  <c:v>130.90199999999999</c:v>
                </c:pt>
                <c:pt idx="891">
                  <c:v>131</c:v>
                </c:pt>
                <c:pt idx="892">
                  <c:v>131.00200000000001</c:v>
                </c:pt>
                <c:pt idx="893">
                  <c:v>131.102</c:v>
                </c:pt>
                <c:pt idx="894">
                  <c:v>131.202</c:v>
                </c:pt>
                <c:pt idx="895">
                  <c:v>131.30199999999999</c:v>
                </c:pt>
                <c:pt idx="896">
                  <c:v>131.40199999999999</c:v>
                </c:pt>
                <c:pt idx="897">
                  <c:v>131.50200000000001</c:v>
                </c:pt>
                <c:pt idx="898">
                  <c:v>131.602</c:v>
                </c:pt>
                <c:pt idx="899">
                  <c:v>131.702</c:v>
                </c:pt>
                <c:pt idx="900">
                  <c:v>131.80199999999999</c:v>
                </c:pt>
                <c:pt idx="901">
                  <c:v>131.90199999999999</c:v>
                </c:pt>
                <c:pt idx="902">
                  <c:v>132</c:v>
                </c:pt>
                <c:pt idx="903">
                  <c:v>132.00200000000001</c:v>
                </c:pt>
                <c:pt idx="904">
                  <c:v>132.102</c:v>
                </c:pt>
                <c:pt idx="905">
                  <c:v>132.202</c:v>
                </c:pt>
                <c:pt idx="906">
                  <c:v>132.30199999999999</c:v>
                </c:pt>
                <c:pt idx="907">
                  <c:v>132.40199999999999</c:v>
                </c:pt>
                <c:pt idx="908">
                  <c:v>132.50200000000001</c:v>
                </c:pt>
                <c:pt idx="909">
                  <c:v>132.602</c:v>
                </c:pt>
                <c:pt idx="910">
                  <c:v>132.702</c:v>
                </c:pt>
                <c:pt idx="911">
                  <c:v>132.80199999999999</c:v>
                </c:pt>
                <c:pt idx="912">
                  <c:v>132.90199999999999</c:v>
                </c:pt>
                <c:pt idx="913">
                  <c:v>133</c:v>
                </c:pt>
                <c:pt idx="914">
                  <c:v>133.00200000000001</c:v>
                </c:pt>
                <c:pt idx="915">
                  <c:v>133.102</c:v>
                </c:pt>
                <c:pt idx="916">
                  <c:v>133.202</c:v>
                </c:pt>
                <c:pt idx="917">
                  <c:v>133.30199999999999</c:v>
                </c:pt>
                <c:pt idx="918">
                  <c:v>133.40199999999999</c:v>
                </c:pt>
                <c:pt idx="919">
                  <c:v>133.50200000000001</c:v>
                </c:pt>
                <c:pt idx="920">
                  <c:v>133.602</c:v>
                </c:pt>
                <c:pt idx="921">
                  <c:v>133.702</c:v>
                </c:pt>
                <c:pt idx="922">
                  <c:v>133.80199999999999</c:v>
                </c:pt>
                <c:pt idx="923">
                  <c:v>133.90199999999999</c:v>
                </c:pt>
                <c:pt idx="924">
                  <c:v>134</c:v>
                </c:pt>
                <c:pt idx="925">
                  <c:v>134.00200000000001</c:v>
                </c:pt>
                <c:pt idx="926">
                  <c:v>134.102</c:v>
                </c:pt>
                <c:pt idx="927">
                  <c:v>134.202</c:v>
                </c:pt>
                <c:pt idx="928">
                  <c:v>134.30199999999999</c:v>
                </c:pt>
                <c:pt idx="929">
                  <c:v>134.40199999999999</c:v>
                </c:pt>
                <c:pt idx="930">
                  <c:v>134.50200000000001</c:v>
                </c:pt>
                <c:pt idx="931">
                  <c:v>134.602</c:v>
                </c:pt>
                <c:pt idx="932">
                  <c:v>134.702</c:v>
                </c:pt>
                <c:pt idx="933">
                  <c:v>134.80199999999999</c:v>
                </c:pt>
                <c:pt idx="934">
                  <c:v>134.90199999999999</c:v>
                </c:pt>
                <c:pt idx="935">
                  <c:v>135</c:v>
                </c:pt>
                <c:pt idx="936">
                  <c:v>135.00200000000001</c:v>
                </c:pt>
                <c:pt idx="937">
                  <c:v>135.102</c:v>
                </c:pt>
                <c:pt idx="938">
                  <c:v>135.202</c:v>
                </c:pt>
                <c:pt idx="939">
                  <c:v>135.30199999999999</c:v>
                </c:pt>
                <c:pt idx="940">
                  <c:v>135.40199999999999</c:v>
                </c:pt>
                <c:pt idx="941">
                  <c:v>135.50200000000001</c:v>
                </c:pt>
                <c:pt idx="942">
                  <c:v>135.602</c:v>
                </c:pt>
                <c:pt idx="943">
                  <c:v>135.702</c:v>
                </c:pt>
                <c:pt idx="944">
                  <c:v>135.80199999999999</c:v>
                </c:pt>
                <c:pt idx="945">
                  <c:v>135.90199999999999</c:v>
                </c:pt>
                <c:pt idx="946">
                  <c:v>136</c:v>
                </c:pt>
                <c:pt idx="947">
                  <c:v>136.00200000000001</c:v>
                </c:pt>
                <c:pt idx="948">
                  <c:v>136.102</c:v>
                </c:pt>
                <c:pt idx="949">
                  <c:v>136.202</c:v>
                </c:pt>
                <c:pt idx="950">
                  <c:v>136.30199999999999</c:v>
                </c:pt>
                <c:pt idx="951">
                  <c:v>136.40199999999999</c:v>
                </c:pt>
                <c:pt idx="952">
                  <c:v>136.50200000000001</c:v>
                </c:pt>
                <c:pt idx="953">
                  <c:v>136.602</c:v>
                </c:pt>
                <c:pt idx="954">
                  <c:v>136.702</c:v>
                </c:pt>
                <c:pt idx="955">
                  <c:v>136.80199999999999</c:v>
                </c:pt>
                <c:pt idx="956">
                  <c:v>136.90199999999999</c:v>
                </c:pt>
                <c:pt idx="957">
                  <c:v>137</c:v>
                </c:pt>
                <c:pt idx="958">
                  <c:v>137.00200000000001</c:v>
                </c:pt>
                <c:pt idx="959">
                  <c:v>137.102</c:v>
                </c:pt>
                <c:pt idx="960">
                  <c:v>137.202</c:v>
                </c:pt>
                <c:pt idx="961">
                  <c:v>137.30199999999999</c:v>
                </c:pt>
                <c:pt idx="962">
                  <c:v>137.40199999999999</c:v>
                </c:pt>
                <c:pt idx="963">
                  <c:v>137.50200000000001</c:v>
                </c:pt>
                <c:pt idx="964">
                  <c:v>137.602</c:v>
                </c:pt>
                <c:pt idx="965">
                  <c:v>137.702</c:v>
                </c:pt>
                <c:pt idx="966">
                  <c:v>137.80199999999999</c:v>
                </c:pt>
                <c:pt idx="967">
                  <c:v>137.90199999999999</c:v>
                </c:pt>
                <c:pt idx="968">
                  <c:v>138</c:v>
                </c:pt>
                <c:pt idx="969">
                  <c:v>138.00200000000001</c:v>
                </c:pt>
                <c:pt idx="970">
                  <c:v>138.102</c:v>
                </c:pt>
                <c:pt idx="971">
                  <c:v>138.202</c:v>
                </c:pt>
                <c:pt idx="972">
                  <c:v>138.30199999999999</c:v>
                </c:pt>
                <c:pt idx="973">
                  <c:v>138.40199999999999</c:v>
                </c:pt>
                <c:pt idx="974">
                  <c:v>138.50200000000001</c:v>
                </c:pt>
                <c:pt idx="975">
                  <c:v>138.602</c:v>
                </c:pt>
                <c:pt idx="976">
                  <c:v>138.702</c:v>
                </c:pt>
                <c:pt idx="977">
                  <c:v>138.80199999999999</c:v>
                </c:pt>
                <c:pt idx="978">
                  <c:v>138.90199999999999</c:v>
                </c:pt>
                <c:pt idx="979">
                  <c:v>139</c:v>
                </c:pt>
                <c:pt idx="980">
                  <c:v>139.00200000000001</c:v>
                </c:pt>
                <c:pt idx="981">
                  <c:v>139.102</c:v>
                </c:pt>
                <c:pt idx="982">
                  <c:v>139.202</c:v>
                </c:pt>
                <c:pt idx="983">
                  <c:v>139.30199999999999</c:v>
                </c:pt>
                <c:pt idx="984">
                  <c:v>139.40199999999999</c:v>
                </c:pt>
                <c:pt idx="985">
                  <c:v>139.50200000000001</c:v>
                </c:pt>
                <c:pt idx="986">
                  <c:v>139.602</c:v>
                </c:pt>
                <c:pt idx="987">
                  <c:v>139.702</c:v>
                </c:pt>
                <c:pt idx="988">
                  <c:v>139.80199999999999</c:v>
                </c:pt>
                <c:pt idx="989">
                  <c:v>139.90199999999999</c:v>
                </c:pt>
                <c:pt idx="990">
                  <c:v>140</c:v>
                </c:pt>
                <c:pt idx="991">
                  <c:v>140.00200000000001</c:v>
                </c:pt>
                <c:pt idx="992">
                  <c:v>140.102</c:v>
                </c:pt>
                <c:pt idx="993">
                  <c:v>140.202</c:v>
                </c:pt>
                <c:pt idx="994">
                  <c:v>140.30199999999999</c:v>
                </c:pt>
                <c:pt idx="995">
                  <c:v>140.40199999999999</c:v>
                </c:pt>
                <c:pt idx="996">
                  <c:v>140.50200000000001</c:v>
                </c:pt>
                <c:pt idx="997">
                  <c:v>140.602</c:v>
                </c:pt>
                <c:pt idx="998">
                  <c:v>140.702</c:v>
                </c:pt>
                <c:pt idx="999">
                  <c:v>140.80199999999999</c:v>
                </c:pt>
                <c:pt idx="1000">
                  <c:v>140.90199999999999</c:v>
                </c:pt>
                <c:pt idx="1001">
                  <c:v>141</c:v>
                </c:pt>
                <c:pt idx="1002">
                  <c:v>141.00200000000001</c:v>
                </c:pt>
                <c:pt idx="1003">
                  <c:v>141.102</c:v>
                </c:pt>
                <c:pt idx="1004">
                  <c:v>141.202</c:v>
                </c:pt>
                <c:pt idx="1005">
                  <c:v>141.30199999999999</c:v>
                </c:pt>
                <c:pt idx="1006">
                  <c:v>141.40199999999999</c:v>
                </c:pt>
                <c:pt idx="1007">
                  <c:v>141.50200000000001</c:v>
                </c:pt>
                <c:pt idx="1008">
                  <c:v>141.602</c:v>
                </c:pt>
                <c:pt idx="1009">
                  <c:v>141.702</c:v>
                </c:pt>
                <c:pt idx="1010">
                  <c:v>141.80199999999999</c:v>
                </c:pt>
                <c:pt idx="1011">
                  <c:v>141.90199999999999</c:v>
                </c:pt>
                <c:pt idx="1012">
                  <c:v>142</c:v>
                </c:pt>
                <c:pt idx="1013">
                  <c:v>142.00200000000001</c:v>
                </c:pt>
                <c:pt idx="1014">
                  <c:v>142.102</c:v>
                </c:pt>
                <c:pt idx="1015">
                  <c:v>142.202</c:v>
                </c:pt>
                <c:pt idx="1016">
                  <c:v>142.30199999999999</c:v>
                </c:pt>
                <c:pt idx="1017">
                  <c:v>142.40199999999999</c:v>
                </c:pt>
                <c:pt idx="1018">
                  <c:v>142.50200000000001</c:v>
                </c:pt>
                <c:pt idx="1019">
                  <c:v>142.602</c:v>
                </c:pt>
                <c:pt idx="1020">
                  <c:v>142.702</c:v>
                </c:pt>
                <c:pt idx="1021">
                  <c:v>142.80199999999999</c:v>
                </c:pt>
                <c:pt idx="1022">
                  <c:v>142.90199999999999</c:v>
                </c:pt>
                <c:pt idx="1023">
                  <c:v>143</c:v>
                </c:pt>
                <c:pt idx="1024">
                  <c:v>143.00200000000001</c:v>
                </c:pt>
                <c:pt idx="1025">
                  <c:v>143.102</c:v>
                </c:pt>
                <c:pt idx="1026">
                  <c:v>143.202</c:v>
                </c:pt>
                <c:pt idx="1027">
                  <c:v>143.30199999999999</c:v>
                </c:pt>
                <c:pt idx="1028">
                  <c:v>143.40199999999999</c:v>
                </c:pt>
                <c:pt idx="1029">
                  <c:v>143.50200000000001</c:v>
                </c:pt>
                <c:pt idx="1030">
                  <c:v>143.602</c:v>
                </c:pt>
                <c:pt idx="1031">
                  <c:v>143.702</c:v>
                </c:pt>
                <c:pt idx="1032">
                  <c:v>143.80199999999999</c:v>
                </c:pt>
                <c:pt idx="1033">
                  <c:v>143.90199999999999</c:v>
                </c:pt>
                <c:pt idx="1034">
                  <c:v>144</c:v>
                </c:pt>
                <c:pt idx="1035">
                  <c:v>144.00200000000001</c:v>
                </c:pt>
                <c:pt idx="1036">
                  <c:v>144.102</c:v>
                </c:pt>
                <c:pt idx="1037">
                  <c:v>144.202</c:v>
                </c:pt>
                <c:pt idx="1038">
                  <c:v>144.30199999999999</c:v>
                </c:pt>
                <c:pt idx="1039">
                  <c:v>144.40199999999999</c:v>
                </c:pt>
                <c:pt idx="1040">
                  <c:v>144.50200000000001</c:v>
                </c:pt>
                <c:pt idx="1041">
                  <c:v>144.602</c:v>
                </c:pt>
                <c:pt idx="1042">
                  <c:v>144.702</c:v>
                </c:pt>
                <c:pt idx="1043">
                  <c:v>144.80199999999999</c:v>
                </c:pt>
                <c:pt idx="1044">
                  <c:v>144.90199999999999</c:v>
                </c:pt>
                <c:pt idx="1045">
                  <c:v>145</c:v>
                </c:pt>
                <c:pt idx="1046">
                  <c:v>145.00200000000001</c:v>
                </c:pt>
                <c:pt idx="1047">
                  <c:v>145.102</c:v>
                </c:pt>
                <c:pt idx="1048">
                  <c:v>145.202</c:v>
                </c:pt>
                <c:pt idx="1049">
                  <c:v>145.30199999999999</c:v>
                </c:pt>
                <c:pt idx="1050">
                  <c:v>145.40199999999999</c:v>
                </c:pt>
                <c:pt idx="1051">
                  <c:v>145.50200000000001</c:v>
                </c:pt>
                <c:pt idx="1052">
                  <c:v>145.602</c:v>
                </c:pt>
                <c:pt idx="1053">
                  <c:v>145.702</c:v>
                </c:pt>
                <c:pt idx="1054">
                  <c:v>145.80199999999999</c:v>
                </c:pt>
                <c:pt idx="1055">
                  <c:v>145.90199999999999</c:v>
                </c:pt>
                <c:pt idx="1056">
                  <c:v>146</c:v>
                </c:pt>
                <c:pt idx="1057">
                  <c:v>146.00200000000001</c:v>
                </c:pt>
                <c:pt idx="1058">
                  <c:v>146.102</c:v>
                </c:pt>
                <c:pt idx="1059">
                  <c:v>146.202</c:v>
                </c:pt>
                <c:pt idx="1060">
                  <c:v>146.30199999999999</c:v>
                </c:pt>
                <c:pt idx="1061">
                  <c:v>146.40199999999999</c:v>
                </c:pt>
                <c:pt idx="1062">
                  <c:v>146.50200000000001</c:v>
                </c:pt>
                <c:pt idx="1063">
                  <c:v>146.602</c:v>
                </c:pt>
                <c:pt idx="1064">
                  <c:v>146.702</c:v>
                </c:pt>
                <c:pt idx="1065">
                  <c:v>146.80199999999999</c:v>
                </c:pt>
                <c:pt idx="1066">
                  <c:v>146.90199999999999</c:v>
                </c:pt>
                <c:pt idx="1067">
                  <c:v>147</c:v>
                </c:pt>
                <c:pt idx="1068">
                  <c:v>147.00200000000001</c:v>
                </c:pt>
                <c:pt idx="1069">
                  <c:v>147.102</c:v>
                </c:pt>
                <c:pt idx="1070">
                  <c:v>147.202</c:v>
                </c:pt>
                <c:pt idx="1071">
                  <c:v>147.30199999999999</c:v>
                </c:pt>
                <c:pt idx="1072">
                  <c:v>147.40199999999999</c:v>
                </c:pt>
                <c:pt idx="1073">
                  <c:v>147.50200000000001</c:v>
                </c:pt>
                <c:pt idx="1074">
                  <c:v>147.602</c:v>
                </c:pt>
                <c:pt idx="1075">
                  <c:v>147.702</c:v>
                </c:pt>
                <c:pt idx="1076">
                  <c:v>147.80199999999999</c:v>
                </c:pt>
                <c:pt idx="1077">
                  <c:v>147.90199999999999</c:v>
                </c:pt>
                <c:pt idx="1078">
                  <c:v>148</c:v>
                </c:pt>
                <c:pt idx="1079">
                  <c:v>148.00200000000001</c:v>
                </c:pt>
                <c:pt idx="1080">
                  <c:v>148.102</c:v>
                </c:pt>
                <c:pt idx="1081">
                  <c:v>148.202</c:v>
                </c:pt>
                <c:pt idx="1082">
                  <c:v>148.30199999999999</c:v>
                </c:pt>
                <c:pt idx="1083">
                  <c:v>148.40199999999999</c:v>
                </c:pt>
                <c:pt idx="1084">
                  <c:v>148.50200000000001</c:v>
                </c:pt>
                <c:pt idx="1085">
                  <c:v>148.602</c:v>
                </c:pt>
                <c:pt idx="1086">
                  <c:v>148.702</c:v>
                </c:pt>
                <c:pt idx="1087">
                  <c:v>148.80199999999999</c:v>
                </c:pt>
                <c:pt idx="1088">
                  <c:v>148.90199999999999</c:v>
                </c:pt>
                <c:pt idx="1089">
                  <c:v>149</c:v>
                </c:pt>
                <c:pt idx="1090">
                  <c:v>149.00200000000001</c:v>
                </c:pt>
                <c:pt idx="1091">
                  <c:v>149.102</c:v>
                </c:pt>
                <c:pt idx="1092">
                  <c:v>149.202</c:v>
                </c:pt>
                <c:pt idx="1093">
                  <c:v>149.30199999999999</c:v>
                </c:pt>
                <c:pt idx="1094">
                  <c:v>149.40199999999999</c:v>
                </c:pt>
                <c:pt idx="1095">
                  <c:v>149.50200000000001</c:v>
                </c:pt>
                <c:pt idx="1096">
                  <c:v>149.602</c:v>
                </c:pt>
                <c:pt idx="1097">
                  <c:v>149.702</c:v>
                </c:pt>
                <c:pt idx="1098">
                  <c:v>149.80199999999999</c:v>
                </c:pt>
                <c:pt idx="1099">
                  <c:v>149.90199999999999</c:v>
                </c:pt>
                <c:pt idx="1100">
                  <c:v>150</c:v>
                </c:pt>
                <c:pt idx="1101">
                  <c:v>150.00200000000001</c:v>
                </c:pt>
                <c:pt idx="1102">
                  <c:v>150.102</c:v>
                </c:pt>
                <c:pt idx="1103">
                  <c:v>150.202</c:v>
                </c:pt>
                <c:pt idx="1104">
                  <c:v>150.30199999999999</c:v>
                </c:pt>
                <c:pt idx="1105">
                  <c:v>150.40199999999999</c:v>
                </c:pt>
                <c:pt idx="1106">
                  <c:v>150.50200000000001</c:v>
                </c:pt>
                <c:pt idx="1107">
                  <c:v>150.602</c:v>
                </c:pt>
                <c:pt idx="1108">
                  <c:v>150.702</c:v>
                </c:pt>
                <c:pt idx="1109">
                  <c:v>150.80199999999999</c:v>
                </c:pt>
                <c:pt idx="1110">
                  <c:v>150.90199999999999</c:v>
                </c:pt>
                <c:pt idx="1111">
                  <c:v>151</c:v>
                </c:pt>
                <c:pt idx="1112">
                  <c:v>151.00200000000001</c:v>
                </c:pt>
                <c:pt idx="1113">
                  <c:v>151.102</c:v>
                </c:pt>
                <c:pt idx="1114">
                  <c:v>151.202</c:v>
                </c:pt>
                <c:pt idx="1115">
                  <c:v>151.30199999999999</c:v>
                </c:pt>
                <c:pt idx="1116">
                  <c:v>151.40199999999999</c:v>
                </c:pt>
                <c:pt idx="1117">
                  <c:v>151.50200000000001</c:v>
                </c:pt>
                <c:pt idx="1118">
                  <c:v>151.602</c:v>
                </c:pt>
                <c:pt idx="1119">
                  <c:v>151.702</c:v>
                </c:pt>
                <c:pt idx="1120">
                  <c:v>151.80199999999999</c:v>
                </c:pt>
                <c:pt idx="1121">
                  <c:v>151.90199999999999</c:v>
                </c:pt>
                <c:pt idx="1122">
                  <c:v>152</c:v>
                </c:pt>
                <c:pt idx="1123">
                  <c:v>152.00200000000001</c:v>
                </c:pt>
                <c:pt idx="1124">
                  <c:v>152.102</c:v>
                </c:pt>
                <c:pt idx="1125">
                  <c:v>152.202</c:v>
                </c:pt>
                <c:pt idx="1126">
                  <c:v>152.30199999999999</c:v>
                </c:pt>
                <c:pt idx="1127">
                  <c:v>152.40199999999999</c:v>
                </c:pt>
                <c:pt idx="1128">
                  <c:v>152.50200000000001</c:v>
                </c:pt>
                <c:pt idx="1129">
                  <c:v>152.602</c:v>
                </c:pt>
                <c:pt idx="1130">
                  <c:v>152.702</c:v>
                </c:pt>
                <c:pt idx="1131">
                  <c:v>152.80199999999999</c:v>
                </c:pt>
                <c:pt idx="1132">
                  <c:v>152.90199999999999</c:v>
                </c:pt>
                <c:pt idx="1133">
                  <c:v>153</c:v>
                </c:pt>
                <c:pt idx="1134">
                  <c:v>153.00200000000001</c:v>
                </c:pt>
                <c:pt idx="1135">
                  <c:v>153.102</c:v>
                </c:pt>
                <c:pt idx="1136">
                  <c:v>153.202</c:v>
                </c:pt>
                <c:pt idx="1137">
                  <c:v>153.30199999999999</c:v>
                </c:pt>
                <c:pt idx="1138">
                  <c:v>153.40199999999999</c:v>
                </c:pt>
                <c:pt idx="1139">
                  <c:v>153.50200000000001</c:v>
                </c:pt>
                <c:pt idx="1140">
                  <c:v>153.602</c:v>
                </c:pt>
                <c:pt idx="1141">
                  <c:v>153.702</c:v>
                </c:pt>
                <c:pt idx="1142">
                  <c:v>153.80199999999999</c:v>
                </c:pt>
                <c:pt idx="1143">
                  <c:v>153.90199999999999</c:v>
                </c:pt>
                <c:pt idx="1144">
                  <c:v>154</c:v>
                </c:pt>
                <c:pt idx="1145">
                  <c:v>154.00200000000001</c:v>
                </c:pt>
                <c:pt idx="1146">
                  <c:v>154.102</c:v>
                </c:pt>
                <c:pt idx="1147">
                  <c:v>154.202</c:v>
                </c:pt>
                <c:pt idx="1148">
                  <c:v>154.30199999999999</c:v>
                </c:pt>
                <c:pt idx="1149">
                  <c:v>154.40199999999999</c:v>
                </c:pt>
                <c:pt idx="1150">
                  <c:v>154.50200000000001</c:v>
                </c:pt>
                <c:pt idx="1151">
                  <c:v>154.602</c:v>
                </c:pt>
                <c:pt idx="1152">
                  <c:v>154.702</c:v>
                </c:pt>
                <c:pt idx="1153">
                  <c:v>154.80199999999999</c:v>
                </c:pt>
                <c:pt idx="1154">
                  <c:v>154.90199999999999</c:v>
                </c:pt>
                <c:pt idx="1155">
                  <c:v>155</c:v>
                </c:pt>
                <c:pt idx="1156">
                  <c:v>155.00200000000001</c:v>
                </c:pt>
                <c:pt idx="1157">
                  <c:v>155.102</c:v>
                </c:pt>
                <c:pt idx="1158">
                  <c:v>155.202</c:v>
                </c:pt>
                <c:pt idx="1159">
                  <c:v>155.30199999999999</c:v>
                </c:pt>
                <c:pt idx="1160">
                  <c:v>155.40199999999999</c:v>
                </c:pt>
                <c:pt idx="1161">
                  <c:v>155.50200000000001</c:v>
                </c:pt>
                <c:pt idx="1162">
                  <c:v>155.602</c:v>
                </c:pt>
                <c:pt idx="1163">
                  <c:v>155.702</c:v>
                </c:pt>
                <c:pt idx="1164">
                  <c:v>155.80199999999999</c:v>
                </c:pt>
                <c:pt idx="1165">
                  <c:v>155.90199999999999</c:v>
                </c:pt>
                <c:pt idx="1166">
                  <c:v>156</c:v>
                </c:pt>
                <c:pt idx="1167">
                  <c:v>156.00200000000001</c:v>
                </c:pt>
                <c:pt idx="1168">
                  <c:v>156.102</c:v>
                </c:pt>
                <c:pt idx="1169">
                  <c:v>156.202</c:v>
                </c:pt>
                <c:pt idx="1170">
                  <c:v>156.30199999999999</c:v>
                </c:pt>
                <c:pt idx="1171">
                  <c:v>156.40199999999999</c:v>
                </c:pt>
                <c:pt idx="1172">
                  <c:v>156.50200000000001</c:v>
                </c:pt>
                <c:pt idx="1173">
                  <c:v>156.602</c:v>
                </c:pt>
                <c:pt idx="1174">
                  <c:v>156.702</c:v>
                </c:pt>
                <c:pt idx="1175">
                  <c:v>156.80199999999999</c:v>
                </c:pt>
                <c:pt idx="1176">
                  <c:v>156.90199999999999</c:v>
                </c:pt>
                <c:pt idx="1177">
                  <c:v>157</c:v>
                </c:pt>
                <c:pt idx="1178">
                  <c:v>157.00200000000001</c:v>
                </c:pt>
                <c:pt idx="1179">
                  <c:v>157.102</c:v>
                </c:pt>
                <c:pt idx="1180">
                  <c:v>157.202</c:v>
                </c:pt>
                <c:pt idx="1181">
                  <c:v>157.30199999999999</c:v>
                </c:pt>
                <c:pt idx="1182">
                  <c:v>157.40199999999999</c:v>
                </c:pt>
                <c:pt idx="1183">
                  <c:v>157.50200000000001</c:v>
                </c:pt>
                <c:pt idx="1184">
                  <c:v>157.602</c:v>
                </c:pt>
                <c:pt idx="1185">
                  <c:v>157.702</c:v>
                </c:pt>
                <c:pt idx="1186">
                  <c:v>157.80199999999999</c:v>
                </c:pt>
                <c:pt idx="1187">
                  <c:v>157.90199999999999</c:v>
                </c:pt>
                <c:pt idx="1188">
                  <c:v>158</c:v>
                </c:pt>
                <c:pt idx="1189">
                  <c:v>158.00200000000001</c:v>
                </c:pt>
                <c:pt idx="1190">
                  <c:v>158.102</c:v>
                </c:pt>
                <c:pt idx="1191">
                  <c:v>158.202</c:v>
                </c:pt>
                <c:pt idx="1192">
                  <c:v>158.30199999999999</c:v>
                </c:pt>
                <c:pt idx="1193">
                  <c:v>158.40199999999999</c:v>
                </c:pt>
                <c:pt idx="1194">
                  <c:v>158.50200000000001</c:v>
                </c:pt>
                <c:pt idx="1195">
                  <c:v>158.602</c:v>
                </c:pt>
                <c:pt idx="1196">
                  <c:v>158.702</c:v>
                </c:pt>
                <c:pt idx="1197">
                  <c:v>158.80199999999999</c:v>
                </c:pt>
                <c:pt idx="1198">
                  <c:v>158.90199999999999</c:v>
                </c:pt>
                <c:pt idx="1199">
                  <c:v>159</c:v>
                </c:pt>
                <c:pt idx="1200">
                  <c:v>159.00200000000001</c:v>
                </c:pt>
                <c:pt idx="1201">
                  <c:v>159.102</c:v>
                </c:pt>
                <c:pt idx="1202">
                  <c:v>159.202</c:v>
                </c:pt>
                <c:pt idx="1203">
                  <c:v>159.30199999999999</c:v>
                </c:pt>
                <c:pt idx="1204">
                  <c:v>159.40199999999999</c:v>
                </c:pt>
                <c:pt idx="1205">
                  <c:v>159.50200000000001</c:v>
                </c:pt>
                <c:pt idx="1206">
                  <c:v>159.602</c:v>
                </c:pt>
                <c:pt idx="1207">
                  <c:v>159.702</c:v>
                </c:pt>
                <c:pt idx="1208">
                  <c:v>159.80199999999999</c:v>
                </c:pt>
                <c:pt idx="1209">
                  <c:v>159.90199999999999</c:v>
                </c:pt>
                <c:pt idx="1210">
                  <c:v>160</c:v>
                </c:pt>
                <c:pt idx="1211">
                  <c:v>160.00200000000001</c:v>
                </c:pt>
                <c:pt idx="1212">
                  <c:v>160.102</c:v>
                </c:pt>
                <c:pt idx="1213">
                  <c:v>160.202</c:v>
                </c:pt>
                <c:pt idx="1214">
                  <c:v>160.30199999999999</c:v>
                </c:pt>
                <c:pt idx="1215">
                  <c:v>160.40199999999999</c:v>
                </c:pt>
                <c:pt idx="1216">
                  <c:v>160.50200000000001</c:v>
                </c:pt>
                <c:pt idx="1217">
                  <c:v>160.602</c:v>
                </c:pt>
                <c:pt idx="1218">
                  <c:v>160.702</c:v>
                </c:pt>
                <c:pt idx="1219">
                  <c:v>160.80199999999999</c:v>
                </c:pt>
                <c:pt idx="1220">
                  <c:v>160.90199999999999</c:v>
                </c:pt>
                <c:pt idx="1221">
                  <c:v>161</c:v>
                </c:pt>
                <c:pt idx="1222">
                  <c:v>161.00200000000001</c:v>
                </c:pt>
                <c:pt idx="1223">
                  <c:v>161.102</c:v>
                </c:pt>
                <c:pt idx="1224">
                  <c:v>161.202</c:v>
                </c:pt>
                <c:pt idx="1225">
                  <c:v>161.30199999999999</c:v>
                </c:pt>
                <c:pt idx="1226">
                  <c:v>161.40199999999999</c:v>
                </c:pt>
                <c:pt idx="1227">
                  <c:v>161.50200000000001</c:v>
                </c:pt>
                <c:pt idx="1228">
                  <c:v>161.602</c:v>
                </c:pt>
                <c:pt idx="1229">
                  <c:v>161.702</c:v>
                </c:pt>
                <c:pt idx="1230">
                  <c:v>161.80199999999999</c:v>
                </c:pt>
                <c:pt idx="1231">
                  <c:v>161.90199999999999</c:v>
                </c:pt>
                <c:pt idx="1232">
                  <c:v>162</c:v>
                </c:pt>
                <c:pt idx="1233">
                  <c:v>162.00200000000001</c:v>
                </c:pt>
                <c:pt idx="1234">
                  <c:v>162.102</c:v>
                </c:pt>
                <c:pt idx="1235">
                  <c:v>162.202</c:v>
                </c:pt>
                <c:pt idx="1236">
                  <c:v>162.30199999999999</c:v>
                </c:pt>
                <c:pt idx="1237">
                  <c:v>162.40199999999999</c:v>
                </c:pt>
                <c:pt idx="1238">
                  <c:v>162.50200000000001</c:v>
                </c:pt>
                <c:pt idx="1239">
                  <c:v>162.602</c:v>
                </c:pt>
                <c:pt idx="1240">
                  <c:v>162.702</c:v>
                </c:pt>
                <c:pt idx="1241">
                  <c:v>162.80199999999999</c:v>
                </c:pt>
                <c:pt idx="1242">
                  <c:v>162.90199999999999</c:v>
                </c:pt>
                <c:pt idx="1243">
                  <c:v>163</c:v>
                </c:pt>
                <c:pt idx="1244">
                  <c:v>163.00200000000001</c:v>
                </c:pt>
                <c:pt idx="1245">
                  <c:v>163.102</c:v>
                </c:pt>
                <c:pt idx="1246">
                  <c:v>163.202</c:v>
                </c:pt>
                <c:pt idx="1247">
                  <c:v>163.30199999999999</c:v>
                </c:pt>
                <c:pt idx="1248">
                  <c:v>163.40199999999999</c:v>
                </c:pt>
                <c:pt idx="1249">
                  <c:v>163.50200000000001</c:v>
                </c:pt>
                <c:pt idx="1250">
                  <c:v>163.602</c:v>
                </c:pt>
                <c:pt idx="1251">
                  <c:v>163.702</c:v>
                </c:pt>
                <c:pt idx="1252">
                  <c:v>163.80199999999999</c:v>
                </c:pt>
                <c:pt idx="1253">
                  <c:v>163.90199999999999</c:v>
                </c:pt>
                <c:pt idx="1254">
                  <c:v>164</c:v>
                </c:pt>
                <c:pt idx="1255">
                  <c:v>164.00200000000001</c:v>
                </c:pt>
                <c:pt idx="1256">
                  <c:v>164.102</c:v>
                </c:pt>
                <c:pt idx="1257">
                  <c:v>164.202</c:v>
                </c:pt>
                <c:pt idx="1258">
                  <c:v>164.30199999999999</c:v>
                </c:pt>
                <c:pt idx="1259">
                  <c:v>164.40199999999999</c:v>
                </c:pt>
                <c:pt idx="1260">
                  <c:v>164.50200000000001</c:v>
                </c:pt>
                <c:pt idx="1261">
                  <c:v>164.602</c:v>
                </c:pt>
                <c:pt idx="1262">
                  <c:v>164.702</c:v>
                </c:pt>
                <c:pt idx="1263">
                  <c:v>164.80199999999999</c:v>
                </c:pt>
                <c:pt idx="1264">
                  <c:v>164.90199999999999</c:v>
                </c:pt>
                <c:pt idx="1265">
                  <c:v>165</c:v>
                </c:pt>
                <c:pt idx="1266">
                  <c:v>165.00200000000001</c:v>
                </c:pt>
                <c:pt idx="1267">
                  <c:v>165.102</c:v>
                </c:pt>
                <c:pt idx="1268">
                  <c:v>165.202</c:v>
                </c:pt>
                <c:pt idx="1269">
                  <c:v>165.30199999999999</c:v>
                </c:pt>
                <c:pt idx="1270">
                  <c:v>165.40199999999999</c:v>
                </c:pt>
                <c:pt idx="1271">
                  <c:v>165.50200000000001</c:v>
                </c:pt>
                <c:pt idx="1272">
                  <c:v>165.602</c:v>
                </c:pt>
                <c:pt idx="1273">
                  <c:v>165.702</c:v>
                </c:pt>
                <c:pt idx="1274">
                  <c:v>165.80199999999999</c:v>
                </c:pt>
                <c:pt idx="1275">
                  <c:v>165.90199999999999</c:v>
                </c:pt>
                <c:pt idx="1276">
                  <c:v>166</c:v>
                </c:pt>
                <c:pt idx="1277">
                  <c:v>166.00200000000001</c:v>
                </c:pt>
                <c:pt idx="1278">
                  <c:v>166.102</c:v>
                </c:pt>
                <c:pt idx="1279">
                  <c:v>166.202</c:v>
                </c:pt>
                <c:pt idx="1280">
                  <c:v>166.30199999999999</c:v>
                </c:pt>
                <c:pt idx="1281">
                  <c:v>166.40199999999999</c:v>
                </c:pt>
                <c:pt idx="1282">
                  <c:v>166.50200000000001</c:v>
                </c:pt>
                <c:pt idx="1283">
                  <c:v>166.602</c:v>
                </c:pt>
                <c:pt idx="1284">
                  <c:v>166.702</c:v>
                </c:pt>
                <c:pt idx="1285">
                  <c:v>166.80199999999999</c:v>
                </c:pt>
                <c:pt idx="1286">
                  <c:v>166.90199999999999</c:v>
                </c:pt>
                <c:pt idx="1287">
                  <c:v>167</c:v>
                </c:pt>
                <c:pt idx="1288">
                  <c:v>167.00200000000001</c:v>
                </c:pt>
                <c:pt idx="1289">
                  <c:v>167.102</c:v>
                </c:pt>
                <c:pt idx="1290">
                  <c:v>167.202</c:v>
                </c:pt>
                <c:pt idx="1291">
                  <c:v>167.30199999999999</c:v>
                </c:pt>
                <c:pt idx="1292">
                  <c:v>167.40199999999999</c:v>
                </c:pt>
                <c:pt idx="1293">
                  <c:v>167.50200000000001</c:v>
                </c:pt>
                <c:pt idx="1294">
                  <c:v>167.602</c:v>
                </c:pt>
                <c:pt idx="1295">
                  <c:v>167.702</c:v>
                </c:pt>
                <c:pt idx="1296">
                  <c:v>167.80199999999999</c:v>
                </c:pt>
                <c:pt idx="1297">
                  <c:v>167.90199999999999</c:v>
                </c:pt>
                <c:pt idx="1298">
                  <c:v>168</c:v>
                </c:pt>
                <c:pt idx="1299">
                  <c:v>168.00200000000001</c:v>
                </c:pt>
                <c:pt idx="1300">
                  <c:v>168.102</c:v>
                </c:pt>
                <c:pt idx="1301">
                  <c:v>168.202</c:v>
                </c:pt>
                <c:pt idx="1302">
                  <c:v>168.30199999999999</c:v>
                </c:pt>
                <c:pt idx="1303">
                  <c:v>168.40199999999999</c:v>
                </c:pt>
                <c:pt idx="1304">
                  <c:v>168.50200000000001</c:v>
                </c:pt>
                <c:pt idx="1305">
                  <c:v>168.602</c:v>
                </c:pt>
                <c:pt idx="1306">
                  <c:v>168.702</c:v>
                </c:pt>
                <c:pt idx="1307">
                  <c:v>168.80199999999999</c:v>
                </c:pt>
                <c:pt idx="1308">
                  <c:v>168.90199999999999</c:v>
                </c:pt>
                <c:pt idx="1309">
                  <c:v>169</c:v>
                </c:pt>
                <c:pt idx="1310">
                  <c:v>169.00200000000001</c:v>
                </c:pt>
                <c:pt idx="1311">
                  <c:v>169.102</c:v>
                </c:pt>
                <c:pt idx="1312">
                  <c:v>169.202</c:v>
                </c:pt>
                <c:pt idx="1313">
                  <c:v>169.30199999999999</c:v>
                </c:pt>
                <c:pt idx="1314">
                  <c:v>169.40199999999999</c:v>
                </c:pt>
                <c:pt idx="1315">
                  <c:v>169.50200000000001</c:v>
                </c:pt>
                <c:pt idx="1316">
                  <c:v>169.602</c:v>
                </c:pt>
                <c:pt idx="1317">
                  <c:v>169.702</c:v>
                </c:pt>
                <c:pt idx="1318">
                  <c:v>169.80199999999999</c:v>
                </c:pt>
                <c:pt idx="1319">
                  <c:v>169.90199999999999</c:v>
                </c:pt>
                <c:pt idx="1320">
                  <c:v>170</c:v>
                </c:pt>
                <c:pt idx="1321">
                  <c:v>170.00200000000001</c:v>
                </c:pt>
                <c:pt idx="1322">
                  <c:v>170.102</c:v>
                </c:pt>
                <c:pt idx="1323">
                  <c:v>170.202</c:v>
                </c:pt>
                <c:pt idx="1324">
                  <c:v>170.30199999999999</c:v>
                </c:pt>
                <c:pt idx="1325">
                  <c:v>170.40199999999999</c:v>
                </c:pt>
                <c:pt idx="1326">
                  <c:v>170.50200000000001</c:v>
                </c:pt>
                <c:pt idx="1327">
                  <c:v>170.602</c:v>
                </c:pt>
                <c:pt idx="1328">
                  <c:v>170.702</c:v>
                </c:pt>
                <c:pt idx="1329">
                  <c:v>170.80199999999999</c:v>
                </c:pt>
                <c:pt idx="1330">
                  <c:v>170.90199999999999</c:v>
                </c:pt>
                <c:pt idx="1331">
                  <c:v>171</c:v>
                </c:pt>
                <c:pt idx="1332">
                  <c:v>171.00200000000001</c:v>
                </c:pt>
                <c:pt idx="1333">
                  <c:v>171.102</c:v>
                </c:pt>
                <c:pt idx="1334">
                  <c:v>171.202</c:v>
                </c:pt>
                <c:pt idx="1335">
                  <c:v>171.30199999999999</c:v>
                </c:pt>
                <c:pt idx="1336">
                  <c:v>171.40199999999999</c:v>
                </c:pt>
                <c:pt idx="1337">
                  <c:v>171.50200000000001</c:v>
                </c:pt>
                <c:pt idx="1338">
                  <c:v>171.602</c:v>
                </c:pt>
                <c:pt idx="1339">
                  <c:v>171.702</c:v>
                </c:pt>
                <c:pt idx="1340">
                  <c:v>171.80199999999999</c:v>
                </c:pt>
                <c:pt idx="1341">
                  <c:v>171.90199999999999</c:v>
                </c:pt>
                <c:pt idx="1342">
                  <c:v>172</c:v>
                </c:pt>
                <c:pt idx="1343">
                  <c:v>172.00200000000001</c:v>
                </c:pt>
                <c:pt idx="1344">
                  <c:v>172.102</c:v>
                </c:pt>
                <c:pt idx="1345">
                  <c:v>172.202</c:v>
                </c:pt>
                <c:pt idx="1346">
                  <c:v>172.30199999999999</c:v>
                </c:pt>
                <c:pt idx="1347">
                  <c:v>172.40199999999999</c:v>
                </c:pt>
                <c:pt idx="1348">
                  <c:v>172.50200000000001</c:v>
                </c:pt>
                <c:pt idx="1349">
                  <c:v>172.602</c:v>
                </c:pt>
                <c:pt idx="1350">
                  <c:v>172.702</c:v>
                </c:pt>
                <c:pt idx="1351">
                  <c:v>172.80199999999999</c:v>
                </c:pt>
                <c:pt idx="1352">
                  <c:v>172.90199999999999</c:v>
                </c:pt>
                <c:pt idx="1353">
                  <c:v>173</c:v>
                </c:pt>
                <c:pt idx="1354">
                  <c:v>173.00200000000001</c:v>
                </c:pt>
                <c:pt idx="1355">
                  <c:v>173.102</c:v>
                </c:pt>
                <c:pt idx="1356">
                  <c:v>173.202</c:v>
                </c:pt>
                <c:pt idx="1357">
                  <c:v>173.30199999999999</c:v>
                </c:pt>
                <c:pt idx="1358">
                  <c:v>173.40199999999999</c:v>
                </c:pt>
                <c:pt idx="1359">
                  <c:v>173.50200000000001</c:v>
                </c:pt>
                <c:pt idx="1360">
                  <c:v>173.602</c:v>
                </c:pt>
                <c:pt idx="1361">
                  <c:v>173.702</c:v>
                </c:pt>
                <c:pt idx="1362">
                  <c:v>173.80199999999999</c:v>
                </c:pt>
                <c:pt idx="1363">
                  <c:v>173.90199999999999</c:v>
                </c:pt>
                <c:pt idx="1364">
                  <c:v>174</c:v>
                </c:pt>
                <c:pt idx="1365">
                  <c:v>174.00200000000001</c:v>
                </c:pt>
                <c:pt idx="1366">
                  <c:v>174.102</c:v>
                </c:pt>
                <c:pt idx="1367">
                  <c:v>174.202</c:v>
                </c:pt>
                <c:pt idx="1368">
                  <c:v>174.30199999999999</c:v>
                </c:pt>
                <c:pt idx="1369">
                  <c:v>174.40199999999999</c:v>
                </c:pt>
                <c:pt idx="1370">
                  <c:v>174.50200000000001</c:v>
                </c:pt>
                <c:pt idx="1371">
                  <c:v>174.602</c:v>
                </c:pt>
                <c:pt idx="1372">
                  <c:v>174.702</c:v>
                </c:pt>
                <c:pt idx="1373">
                  <c:v>174.80199999999999</c:v>
                </c:pt>
                <c:pt idx="1374">
                  <c:v>174.90199999999999</c:v>
                </c:pt>
                <c:pt idx="1375">
                  <c:v>175</c:v>
                </c:pt>
                <c:pt idx="1376">
                  <c:v>175.00200000000001</c:v>
                </c:pt>
                <c:pt idx="1377">
                  <c:v>175.102</c:v>
                </c:pt>
                <c:pt idx="1378">
                  <c:v>175.202</c:v>
                </c:pt>
                <c:pt idx="1379">
                  <c:v>175.30199999999999</c:v>
                </c:pt>
                <c:pt idx="1380">
                  <c:v>175.40199999999999</c:v>
                </c:pt>
                <c:pt idx="1381">
                  <c:v>175.50200000000001</c:v>
                </c:pt>
                <c:pt idx="1382">
                  <c:v>175.602</c:v>
                </c:pt>
                <c:pt idx="1383">
                  <c:v>175.702</c:v>
                </c:pt>
                <c:pt idx="1384">
                  <c:v>175.80199999999999</c:v>
                </c:pt>
                <c:pt idx="1385">
                  <c:v>175.90199999999999</c:v>
                </c:pt>
                <c:pt idx="1386">
                  <c:v>176</c:v>
                </c:pt>
                <c:pt idx="1387">
                  <c:v>176.00200000000001</c:v>
                </c:pt>
                <c:pt idx="1388">
                  <c:v>176.102</c:v>
                </c:pt>
                <c:pt idx="1389">
                  <c:v>176.202</c:v>
                </c:pt>
                <c:pt idx="1390">
                  <c:v>176.30199999999999</c:v>
                </c:pt>
                <c:pt idx="1391">
                  <c:v>176.40199999999999</c:v>
                </c:pt>
                <c:pt idx="1392">
                  <c:v>176.50200000000001</c:v>
                </c:pt>
                <c:pt idx="1393">
                  <c:v>176.602</c:v>
                </c:pt>
                <c:pt idx="1394">
                  <c:v>176.702</c:v>
                </c:pt>
                <c:pt idx="1395">
                  <c:v>176.80199999999999</c:v>
                </c:pt>
                <c:pt idx="1396">
                  <c:v>176.90199999999999</c:v>
                </c:pt>
                <c:pt idx="1397">
                  <c:v>177</c:v>
                </c:pt>
                <c:pt idx="1398">
                  <c:v>177.00200000000001</c:v>
                </c:pt>
                <c:pt idx="1399">
                  <c:v>177.102</c:v>
                </c:pt>
                <c:pt idx="1400">
                  <c:v>177.202</c:v>
                </c:pt>
                <c:pt idx="1401">
                  <c:v>177.30199999999999</c:v>
                </c:pt>
                <c:pt idx="1402">
                  <c:v>177.40199999999999</c:v>
                </c:pt>
                <c:pt idx="1403">
                  <c:v>177.50200000000001</c:v>
                </c:pt>
                <c:pt idx="1404">
                  <c:v>177.602</c:v>
                </c:pt>
                <c:pt idx="1405">
                  <c:v>177.702</c:v>
                </c:pt>
                <c:pt idx="1406">
                  <c:v>177.80199999999999</c:v>
                </c:pt>
                <c:pt idx="1407">
                  <c:v>177.90199999999999</c:v>
                </c:pt>
                <c:pt idx="1408">
                  <c:v>178</c:v>
                </c:pt>
                <c:pt idx="1409">
                  <c:v>178.00200000000001</c:v>
                </c:pt>
                <c:pt idx="1410">
                  <c:v>178.102</c:v>
                </c:pt>
                <c:pt idx="1411">
                  <c:v>178.202</c:v>
                </c:pt>
                <c:pt idx="1412">
                  <c:v>178.30199999999999</c:v>
                </c:pt>
                <c:pt idx="1413">
                  <c:v>178.40199999999999</c:v>
                </c:pt>
                <c:pt idx="1414">
                  <c:v>178.50200000000001</c:v>
                </c:pt>
                <c:pt idx="1415">
                  <c:v>178.602</c:v>
                </c:pt>
                <c:pt idx="1416">
                  <c:v>178.702</c:v>
                </c:pt>
                <c:pt idx="1417">
                  <c:v>178.80199999999999</c:v>
                </c:pt>
                <c:pt idx="1418">
                  <c:v>178.90199999999999</c:v>
                </c:pt>
                <c:pt idx="1419">
                  <c:v>179</c:v>
                </c:pt>
                <c:pt idx="1420">
                  <c:v>179.00200000000001</c:v>
                </c:pt>
                <c:pt idx="1421">
                  <c:v>179.102</c:v>
                </c:pt>
                <c:pt idx="1422">
                  <c:v>179.202</c:v>
                </c:pt>
                <c:pt idx="1423">
                  <c:v>179.30199999999999</c:v>
                </c:pt>
                <c:pt idx="1424">
                  <c:v>179.40199999999999</c:v>
                </c:pt>
                <c:pt idx="1425">
                  <c:v>179.50200000000001</c:v>
                </c:pt>
                <c:pt idx="1426">
                  <c:v>179.602</c:v>
                </c:pt>
                <c:pt idx="1427">
                  <c:v>179.702</c:v>
                </c:pt>
                <c:pt idx="1428">
                  <c:v>179.80199999999999</c:v>
                </c:pt>
                <c:pt idx="1429">
                  <c:v>179.90199999999999</c:v>
                </c:pt>
                <c:pt idx="1430">
                  <c:v>180</c:v>
                </c:pt>
                <c:pt idx="1431">
                  <c:v>180.00200000000001</c:v>
                </c:pt>
                <c:pt idx="1432">
                  <c:v>180.102</c:v>
                </c:pt>
                <c:pt idx="1433">
                  <c:v>180.202</c:v>
                </c:pt>
                <c:pt idx="1434">
                  <c:v>180.30199999999999</c:v>
                </c:pt>
                <c:pt idx="1435">
                  <c:v>180.40199999999999</c:v>
                </c:pt>
                <c:pt idx="1436">
                  <c:v>180.50200000000001</c:v>
                </c:pt>
                <c:pt idx="1437">
                  <c:v>180.602</c:v>
                </c:pt>
                <c:pt idx="1438">
                  <c:v>180.702</c:v>
                </c:pt>
                <c:pt idx="1439">
                  <c:v>180.80199999999999</c:v>
                </c:pt>
                <c:pt idx="1440">
                  <c:v>180.90199999999999</c:v>
                </c:pt>
                <c:pt idx="1441">
                  <c:v>181</c:v>
                </c:pt>
                <c:pt idx="1442">
                  <c:v>181.00200000000001</c:v>
                </c:pt>
                <c:pt idx="1443">
                  <c:v>181.102</c:v>
                </c:pt>
                <c:pt idx="1444">
                  <c:v>181.202</c:v>
                </c:pt>
                <c:pt idx="1445">
                  <c:v>181.30199999999999</c:v>
                </c:pt>
                <c:pt idx="1446">
                  <c:v>181.40199999999999</c:v>
                </c:pt>
                <c:pt idx="1447">
                  <c:v>181.50200000000001</c:v>
                </c:pt>
                <c:pt idx="1448">
                  <c:v>181.602</c:v>
                </c:pt>
                <c:pt idx="1449">
                  <c:v>181.702</c:v>
                </c:pt>
                <c:pt idx="1450">
                  <c:v>181.80199999999999</c:v>
                </c:pt>
                <c:pt idx="1451">
                  <c:v>181.90199999999999</c:v>
                </c:pt>
                <c:pt idx="1452">
                  <c:v>182</c:v>
                </c:pt>
                <c:pt idx="1453">
                  <c:v>182.00200000000001</c:v>
                </c:pt>
                <c:pt idx="1454">
                  <c:v>182.102</c:v>
                </c:pt>
                <c:pt idx="1455">
                  <c:v>182.202</c:v>
                </c:pt>
                <c:pt idx="1456">
                  <c:v>182.30199999999999</c:v>
                </c:pt>
                <c:pt idx="1457">
                  <c:v>182.40199999999999</c:v>
                </c:pt>
                <c:pt idx="1458">
                  <c:v>182.50200000000001</c:v>
                </c:pt>
                <c:pt idx="1459">
                  <c:v>182.602</c:v>
                </c:pt>
                <c:pt idx="1460">
                  <c:v>182.702</c:v>
                </c:pt>
                <c:pt idx="1461">
                  <c:v>182.80199999999999</c:v>
                </c:pt>
                <c:pt idx="1462">
                  <c:v>182.90199999999999</c:v>
                </c:pt>
                <c:pt idx="1463">
                  <c:v>183</c:v>
                </c:pt>
                <c:pt idx="1464">
                  <c:v>183.00200000000001</c:v>
                </c:pt>
                <c:pt idx="1465">
                  <c:v>183.102</c:v>
                </c:pt>
                <c:pt idx="1466">
                  <c:v>183.202</c:v>
                </c:pt>
                <c:pt idx="1467">
                  <c:v>183.30199999999999</c:v>
                </c:pt>
                <c:pt idx="1468">
                  <c:v>183.40199999999999</c:v>
                </c:pt>
                <c:pt idx="1469">
                  <c:v>183.50200000000001</c:v>
                </c:pt>
                <c:pt idx="1470">
                  <c:v>183.602</c:v>
                </c:pt>
                <c:pt idx="1471">
                  <c:v>183.702</c:v>
                </c:pt>
                <c:pt idx="1472">
                  <c:v>183.80199999999999</c:v>
                </c:pt>
                <c:pt idx="1473">
                  <c:v>183.90199999999999</c:v>
                </c:pt>
                <c:pt idx="1474">
                  <c:v>184</c:v>
                </c:pt>
                <c:pt idx="1475">
                  <c:v>184.00200000000001</c:v>
                </c:pt>
                <c:pt idx="1476">
                  <c:v>184.102</c:v>
                </c:pt>
                <c:pt idx="1477">
                  <c:v>184.202</c:v>
                </c:pt>
                <c:pt idx="1478">
                  <c:v>184.30199999999999</c:v>
                </c:pt>
                <c:pt idx="1479">
                  <c:v>184.40199999999999</c:v>
                </c:pt>
                <c:pt idx="1480">
                  <c:v>184.50200000000001</c:v>
                </c:pt>
                <c:pt idx="1481">
                  <c:v>184.602</c:v>
                </c:pt>
                <c:pt idx="1482">
                  <c:v>184.702</c:v>
                </c:pt>
                <c:pt idx="1483">
                  <c:v>184.80199999999999</c:v>
                </c:pt>
                <c:pt idx="1484">
                  <c:v>184.90199999999999</c:v>
                </c:pt>
                <c:pt idx="1485">
                  <c:v>185</c:v>
                </c:pt>
                <c:pt idx="1486">
                  <c:v>185.00200000000001</c:v>
                </c:pt>
                <c:pt idx="1487">
                  <c:v>185.102</c:v>
                </c:pt>
                <c:pt idx="1488">
                  <c:v>185.202</c:v>
                </c:pt>
                <c:pt idx="1489">
                  <c:v>185.30199999999999</c:v>
                </c:pt>
                <c:pt idx="1490">
                  <c:v>185.40199999999999</c:v>
                </c:pt>
                <c:pt idx="1491">
                  <c:v>185.50200000000001</c:v>
                </c:pt>
                <c:pt idx="1492">
                  <c:v>185.602</c:v>
                </c:pt>
                <c:pt idx="1493">
                  <c:v>185.702</c:v>
                </c:pt>
                <c:pt idx="1494">
                  <c:v>185.80199999999999</c:v>
                </c:pt>
                <c:pt idx="1495">
                  <c:v>185.90199999999999</c:v>
                </c:pt>
                <c:pt idx="1496">
                  <c:v>186</c:v>
                </c:pt>
                <c:pt idx="1497">
                  <c:v>186.00200000000001</c:v>
                </c:pt>
                <c:pt idx="1498">
                  <c:v>186.102</c:v>
                </c:pt>
                <c:pt idx="1499">
                  <c:v>186.202</c:v>
                </c:pt>
                <c:pt idx="1500">
                  <c:v>186.30199999999999</c:v>
                </c:pt>
                <c:pt idx="1501">
                  <c:v>186.40199999999999</c:v>
                </c:pt>
                <c:pt idx="1502">
                  <c:v>186.50200000000001</c:v>
                </c:pt>
                <c:pt idx="1503">
                  <c:v>186.602</c:v>
                </c:pt>
                <c:pt idx="1504">
                  <c:v>186.702</c:v>
                </c:pt>
                <c:pt idx="1505">
                  <c:v>186.80199999999999</c:v>
                </c:pt>
                <c:pt idx="1506">
                  <c:v>186.90199999999999</c:v>
                </c:pt>
                <c:pt idx="1507">
                  <c:v>187</c:v>
                </c:pt>
                <c:pt idx="1508">
                  <c:v>187.00200000000001</c:v>
                </c:pt>
                <c:pt idx="1509">
                  <c:v>187.102</c:v>
                </c:pt>
                <c:pt idx="1510">
                  <c:v>187.202</c:v>
                </c:pt>
                <c:pt idx="1511">
                  <c:v>187.30199999999999</c:v>
                </c:pt>
                <c:pt idx="1512">
                  <c:v>187.40199999999999</c:v>
                </c:pt>
                <c:pt idx="1513">
                  <c:v>187.50200000000001</c:v>
                </c:pt>
                <c:pt idx="1514">
                  <c:v>187.602</c:v>
                </c:pt>
                <c:pt idx="1515">
                  <c:v>187.702</c:v>
                </c:pt>
                <c:pt idx="1516">
                  <c:v>187.80199999999999</c:v>
                </c:pt>
                <c:pt idx="1517">
                  <c:v>187.90199999999999</c:v>
                </c:pt>
                <c:pt idx="1518">
                  <c:v>188</c:v>
                </c:pt>
                <c:pt idx="1519">
                  <c:v>188.00200000000001</c:v>
                </c:pt>
                <c:pt idx="1520">
                  <c:v>188.102</c:v>
                </c:pt>
                <c:pt idx="1521">
                  <c:v>188.202</c:v>
                </c:pt>
                <c:pt idx="1522">
                  <c:v>188.30199999999999</c:v>
                </c:pt>
                <c:pt idx="1523">
                  <c:v>188.40199999999999</c:v>
                </c:pt>
                <c:pt idx="1524">
                  <c:v>188.50200000000001</c:v>
                </c:pt>
                <c:pt idx="1525">
                  <c:v>188.602</c:v>
                </c:pt>
                <c:pt idx="1526">
                  <c:v>188.702</c:v>
                </c:pt>
                <c:pt idx="1527">
                  <c:v>188.80199999999999</c:v>
                </c:pt>
                <c:pt idx="1528">
                  <c:v>188.90199999999999</c:v>
                </c:pt>
                <c:pt idx="1529">
                  <c:v>189</c:v>
                </c:pt>
                <c:pt idx="1530">
                  <c:v>189.00200000000001</c:v>
                </c:pt>
                <c:pt idx="1531">
                  <c:v>189.102</c:v>
                </c:pt>
                <c:pt idx="1532">
                  <c:v>189.202</c:v>
                </c:pt>
                <c:pt idx="1533">
                  <c:v>189.30199999999999</c:v>
                </c:pt>
                <c:pt idx="1534">
                  <c:v>189.40199999999999</c:v>
                </c:pt>
                <c:pt idx="1535">
                  <c:v>189.50200000000001</c:v>
                </c:pt>
                <c:pt idx="1536">
                  <c:v>189.602</c:v>
                </c:pt>
                <c:pt idx="1537">
                  <c:v>189.702</c:v>
                </c:pt>
                <c:pt idx="1538">
                  <c:v>189.80199999999999</c:v>
                </c:pt>
                <c:pt idx="1539">
                  <c:v>189.90199999999999</c:v>
                </c:pt>
                <c:pt idx="1540">
                  <c:v>190</c:v>
                </c:pt>
                <c:pt idx="1541">
                  <c:v>190.00200000000001</c:v>
                </c:pt>
                <c:pt idx="1542">
                  <c:v>190.102</c:v>
                </c:pt>
                <c:pt idx="1543">
                  <c:v>190.202</c:v>
                </c:pt>
                <c:pt idx="1544">
                  <c:v>190.30199999999999</c:v>
                </c:pt>
                <c:pt idx="1545">
                  <c:v>190.40199999999999</c:v>
                </c:pt>
                <c:pt idx="1546">
                  <c:v>190.50200000000001</c:v>
                </c:pt>
                <c:pt idx="1547">
                  <c:v>190.602</c:v>
                </c:pt>
                <c:pt idx="1548">
                  <c:v>190.702</c:v>
                </c:pt>
                <c:pt idx="1549">
                  <c:v>190.80199999999999</c:v>
                </c:pt>
                <c:pt idx="1550">
                  <c:v>190.90199999999999</c:v>
                </c:pt>
                <c:pt idx="1551">
                  <c:v>191</c:v>
                </c:pt>
                <c:pt idx="1552">
                  <c:v>191.00200000000001</c:v>
                </c:pt>
                <c:pt idx="1553">
                  <c:v>191.102</c:v>
                </c:pt>
                <c:pt idx="1554">
                  <c:v>191.202</c:v>
                </c:pt>
                <c:pt idx="1555">
                  <c:v>191.30199999999999</c:v>
                </c:pt>
                <c:pt idx="1556">
                  <c:v>191.40199999999999</c:v>
                </c:pt>
                <c:pt idx="1557">
                  <c:v>191.50200000000001</c:v>
                </c:pt>
                <c:pt idx="1558">
                  <c:v>191.602</c:v>
                </c:pt>
                <c:pt idx="1559">
                  <c:v>191.702</c:v>
                </c:pt>
                <c:pt idx="1560">
                  <c:v>191.80199999999999</c:v>
                </c:pt>
                <c:pt idx="1561">
                  <c:v>191.90199999999999</c:v>
                </c:pt>
                <c:pt idx="1562">
                  <c:v>192</c:v>
                </c:pt>
                <c:pt idx="1563">
                  <c:v>192.00200000000001</c:v>
                </c:pt>
                <c:pt idx="1564">
                  <c:v>192.102</c:v>
                </c:pt>
                <c:pt idx="1565">
                  <c:v>192.202</c:v>
                </c:pt>
                <c:pt idx="1566">
                  <c:v>192.30199999999999</c:v>
                </c:pt>
                <c:pt idx="1567">
                  <c:v>192.40199999999999</c:v>
                </c:pt>
                <c:pt idx="1568">
                  <c:v>192.50200000000001</c:v>
                </c:pt>
                <c:pt idx="1569">
                  <c:v>192.602</c:v>
                </c:pt>
                <c:pt idx="1570">
                  <c:v>192.702</c:v>
                </c:pt>
                <c:pt idx="1571">
                  <c:v>192.80199999999999</c:v>
                </c:pt>
                <c:pt idx="1572">
                  <c:v>192.90199999999999</c:v>
                </c:pt>
                <c:pt idx="1573">
                  <c:v>193</c:v>
                </c:pt>
                <c:pt idx="1574">
                  <c:v>193.00200000000001</c:v>
                </c:pt>
                <c:pt idx="1575">
                  <c:v>193.102</c:v>
                </c:pt>
                <c:pt idx="1576">
                  <c:v>193.202</c:v>
                </c:pt>
                <c:pt idx="1577">
                  <c:v>193.30199999999999</c:v>
                </c:pt>
                <c:pt idx="1578">
                  <c:v>193.40199999999999</c:v>
                </c:pt>
                <c:pt idx="1579">
                  <c:v>193.50200000000001</c:v>
                </c:pt>
                <c:pt idx="1580">
                  <c:v>193.602</c:v>
                </c:pt>
                <c:pt idx="1581">
                  <c:v>193.702</c:v>
                </c:pt>
                <c:pt idx="1582">
                  <c:v>193.80199999999999</c:v>
                </c:pt>
                <c:pt idx="1583">
                  <c:v>193.90199999999999</c:v>
                </c:pt>
                <c:pt idx="1584">
                  <c:v>194</c:v>
                </c:pt>
                <c:pt idx="1585">
                  <c:v>194.00200000000001</c:v>
                </c:pt>
                <c:pt idx="1586">
                  <c:v>194.102</c:v>
                </c:pt>
                <c:pt idx="1587">
                  <c:v>194.202</c:v>
                </c:pt>
                <c:pt idx="1588">
                  <c:v>194.30199999999999</c:v>
                </c:pt>
                <c:pt idx="1589">
                  <c:v>194.40199999999999</c:v>
                </c:pt>
                <c:pt idx="1590">
                  <c:v>194.50200000000001</c:v>
                </c:pt>
                <c:pt idx="1591">
                  <c:v>194.602</c:v>
                </c:pt>
                <c:pt idx="1592">
                  <c:v>194.702</c:v>
                </c:pt>
                <c:pt idx="1593">
                  <c:v>194.80199999999999</c:v>
                </c:pt>
                <c:pt idx="1594">
                  <c:v>194.90199999999999</c:v>
                </c:pt>
                <c:pt idx="1595">
                  <c:v>195</c:v>
                </c:pt>
                <c:pt idx="1596">
                  <c:v>195.00200000000001</c:v>
                </c:pt>
                <c:pt idx="1597">
                  <c:v>195.102</c:v>
                </c:pt>
                <c:pt idx="1598">
                  <c:v>195.202</c:v>
                </c:pt>
                <c:pt idx="1599">
                  <c:v>195.30199999999999</c:v>
                </c:pt>
                <c:pt idx="1600">
                  <c:v>195.40199999999999</c:v>
                </c:pt>
                <c:pt idx="1601">
                  <c:v>195.50200000000001</c:v>
                </c:pt>
                <c:pt idx="1602">
                  <c:v>195.602</c:v>
                </c:pt>
                <c:pt idx="1603">
                  <c:v>195.702</c:v>
                </c:pt>
                <c:pt idx="1604">
                  <c:v>195.80199999999999</c:v>
                </c:pt>
                <c:pt idx="1605">
                  <c:v>195.90199999999999</c:v>
                </c:pt>
                <c:pt idx="1606">
                  <c:v>196</c:v>
                </c:pt>
                <c:pt idx="1607">
                  <c:v>196.00200000000001</c:v>
                </c:pt>
                <c:pt idx="1608">
                  <c:v>196.102</c:v>
                </c:pt>
                <c:pt idx="1609">
                  <c:v>196.202</c:v>
                </c:pt>
                <c:pt idx="1610">
                  <c:v>196.30199999999999</c:v>
                </c:pt>
                <c:pt idx="1611">
                  <c:v>196.40199999999999</c:v>
                </c:pt>
                <c:pt idx="1612">
                  <c:v>196.50200000000001</c:v>
                </c:pt>
                <c:pt idx="1613">
                  <c:v>196.602</c:v>
                </c:pt>
                <c:pt idx="1614">
                  <c:v>196.702</c:v>
                </c:pt>
                <c:pt idx="1615">
                  <c:v>196.80199999999999</c:v>
                </c:pt>
                <c:pt idx="1616">
                  <c:v>196.90199999999999</c:v>
                </c:pt>
                <c:pt idx="1617">
                  <c:v>197</c:v>
                </c:pt>
                <c:pt idx="1618">
                  <c:v>197.00200000000001</c:v>
                </c:pt>
                <c:pt idx="1619">
                  <c:v>197.102</c:v>
                </c:pt>
                <c:pt idx="1620">
                  <c:v>197.202</c:v>
                </c:pt>
                <c:pt idx="1621">
                  <c:v>197.30199999999999</c:v>
                </c:pt>
                <c:pt idx="1622">
                  <c:v>197.40199999999999</c:v>
                </c:pt>
                <c:pt idx="1623">
                  <c:v>197.50200000000001</c:v>
                </c:pt>
                <c:pt idx="1624">
                  <c:v>197.602</c:v>
                </c:pt>
                <c:pt idx="1625">
                  <c:v>197.702</c:v>
                </c:pt>
                <c:pt idx="1626">
                  <c:v>197.80199999999999</c:v>
                </c:pt>
                <c:pt idx="1627">
                  <c:v>197.90199999999999</c:v>
                </c:pt>
                <c:pt idx="1628">
                  <c:v>198</c:v>
                </c:pt>
                <c:pt idx="1629">
                  <c:v>198.00200000000001</c:v>
                </c:pt>
                <c:pt idx="1630">
                  <c:v>198.102</c:v>
                </c:pt>
                <c:pt idx="1631">
                  <c:v>198.202</c:v>
                </c:pt>
                <c:pt idx="1632">
                  <c:v>198.30199999999999</c:v>
                </c:pt>
                <c:pt idx="1633">
                  <c:v>198.40199999999999</c:v>
                </c:pt>
                <c:pt idx="1634">
                  <c:v>198.50200000000001</c:v>
                </c:pt>
                <c:pt idx="1635">
                  <c:v>198.602</c:v>
                </c:pt>
                <c:pt idx="1636">
                  <c:v>198.702</c:v>
                </c:pt>
                <c:pt idx="1637">
                  <c:v>198.80199999999999</c:v>
                </c:pt>
                <c:pt idx="1638">
                  <c:v>198.90199999999999</c:v>
                </c:pt>
                <c:pt idx="1639">
                  <c:v>199</c:v>
                </c:pt>
                <c:pt idx="1640">
                  <c:v>199.00200000000001</c:v>
                </c:pt>
                <c:pt idx="1641">
                  <c:v>199.102</c:v>
                </c:pt>
                <c:pt idx="1642">
                  <c:v>199.202</c:v>
                </c:pt>
                <c:pt idx="1643">
                  <c:v>199.30199999999999</c:v>
                </c:pt>
                <c:pt idx="1644">
                  <c:v>199.40199999999999</c:v>
                </c:pt>
                <c:pt idx="1645">
                  <c:v>199.50200000000001</c:v>
                </c:pt>
                <c:pt idx="1646">
                  <c:v>199.602</c:v>
                </c:pt>
                <c:pt idx="1647">
                  <c:v>199.702</c:v>
                </c:pt>
                <c:pt idx="1648">
                  <c:v>199.80199999999999</c:v>
                </c:pt>
                <c:pt idx="1649">
                  <c:v>199.90199999999999</c:v>
                </c:pt>
                <c:pt idx="1650">
                  <c:v>200</c:v>
                </c:pt>
                <c:pt idx="1651">
                  <c:v>200.00200000000001</c:v>
                </c:pt>
                <c:pt idx="1652">
                  <c:v>200.102</c:v>
                </c:pt>
                <c:pt idx="1653">
                  <c:v>200.202</c:v>
                </c:pt>
                <c:pt idx="1654">
                  <c:v>200.30199999999999</c:v>
                </c:pt>
                <c:pt idx="1655">
                  <c:v>200.40199999999999</c:v>
                </c:pt>
                <c:pt idx="1656">
                  <c:v>200.50200000000001</c:v>
                </c:pt>
                <c:pt idx="1657">
                  <c:v>200.602</c:v>
                </c:pt>
                <c:pt idx="1658">
                  <c:v>200.702</c:v>
                </c:pt>
                <c:pt idx="1659">
                  <c:v>200.80199999999999</c:v>
                </c:pt>
                <c:pt idx="1660">
                  <c:v>200.90199999999999</c:v>
                </c:pt>
                <c:pt idx="1661">
                  <c:v>201</c:v>
                </c:pt>
                <c:pt idx="1662">
                  <c:v>201.00200000000001</c:v>
                </c:pt>
                <c:pt idx="1663">
                  <c:v>201.102</c:v>
                </c:pt>
                <c:pt idx="1664">
                  <c:v>201.202</c:v>
                </c:pt>
                <c:pt idx="1665">
                  <c:v>201.30199999999999</c:v>
                </c:pt>
                <c:pt idx="1666">
                  <c:v>201.40199999999999</c:v>
                </c:pt>
                <c:pt idx="1667">
                  <c:v>201.50200000000001</c:v>
                </c:pt>
                <c:pt idx="1668">
                  <c:v>201.602</c:v>
                </c:pt>
                <c:pt idx="1669">
                  <c:v>201.702</c:v>
                </c:pt>
                <c:pt idx="1670">
                  <c:v>201.80199999999999</c:v>
                </c:pt>
                <c:pt idx="1671">
                  <c:v>201.90199999999999</c:v>
                </c:pt>
                <c:pt idx="1672">
                  <c:v>202</c:v>
                </c:pt>
                <c:pt idx="1673">
                  <c:v>202.00200000000001</c:v>
                </c:pt>
                <c:pt idx="1674">
                  <c:v>202.102</c:v>
                </c:pt>
                <c:pt idx="1675">
                  <c:v>202.202</c:v>
                </c:pt>
                <c:pt idx="1676">
                  <c:v>202.30199999999999</c:v>
                </c:pt>
                <c:pt idx="1677">
                  <c:v>202.40199999999999</c:v>
                </c:pt>
                <c:pt idx="1678">
                  <c:v>202.50200000000001</c:v>
                </c:pt>
                <c:pt idx="1679">
                  <c:v>202.602</c:v>
                </c:pt>
                <c:pt idx="1680">
                  <c:v>202.702</c:v>
                </c:pt>
                <c:pt idx="1681">
                  <c:v>202.80199999999999</c:v>
                </c:pt>
                <c:pt idx="1682">
                  <c:v>202.90199999999999</c:v>
                </c:pt>
                <c:pt idx="1683">
                  <c:v>203</c:v>
                </c:pt>
                <c:pt idx="1684">
                  <c:v>203.00200000000001</c:v>
                </c:pt>
                <c:pt idx="1685">
                  <c:v>203.102</c:v>
                </c:pt>
                <c:pt idx="1686">
                  <c:v>203.202</c:v>
                </c:pt>
                <c:pt idx="1687">
                  <c:v>203.30199999999999</c:v>
                </c:pt>
                <c:pt idx="1688">
                  <c:v>203.40199999999999</c:v>
                </c:pt>
                <c:pt idx="1689">
                  <c:v>203.50200000000001</c:v>
                </c:pt>
                <c:pt idx="1690">
                  <c:v>203.602</c:v>
                </c:pt>
                <c:pt idx="1691">
                  <c:v>203.702</c:v>
                </c:pt>
                <c:pt idx="1692">
                  <c:v>203.80199999999999</c:v>
                </c:pt>
                <c:pt idx="1693">
                  <c:v>203.90199999999999</c:v>
                </c:pt>
                <c:pt idx="1694">
                  <c:v>204</c:v>
                </c:pt>
                <c:pt idx="1695">
                  <c:v>204.00200000000001</c:v>
                </c:pt>
                <c:pt idx="1696">
                  <c:v>204.102</c:v>
                </c:pt>
                <c:pt idx="1697">
                  <c:v>204.202</c:v>
                </c:pt>
                <c:pt idx="1698">
                  <c:v>204.30199999999999</c:v>
                </c:pt>
                <c:pt idx="1699">
                  <c:v>204.40199999999999</c:v>
                </c:pt>
                <c:pt idx="1700">
                  <c:v>204.50200000000001</c:v>
                </c:pt>
                <c:pt idx="1701">
                  <c:v>204.602</c:v>
                </c:pt>
                <c:pt idx="1702">
                  <c:v>204.702</c:v>
                </c:pt>
                <c:pt idx="1703">
                  <c:v>204.80199999999999</c:v>
                </c:pt>
                <c:pt idx="1704">
                  <c:v>204.90199999999999</c:v>
                </c:pt>
                <c:pt idx="1705">
                  <c:v>205</c:v>
                </c:pt>
                <c:pt idx="1706">
                  <c:v>205.00200000000001</c:v>
                </c:pt>
                <c:pt idx="1707">
                  <c:v>205.102</c:v>
                </c:pt>
                <c:pt idx="1708">
                  <c:v>205.202</c:v>
                </c:pt>
                <c:pt idx="1709">
                  <c:v>205.30199999999999</c:v>
                </c:pt>
                <c:pt idx="1710">
                  <c:v>205.40199999999999</c:v>
                </c:pt>
                <c:pt idx="1711">
                  <c:v>205.50200000000001</c:v>
                </c:pt>
                <c:pt idx="1712">
                  <c:v>205.602</c:v>
                </c:pt>
                <c:pt idx="1713">
                  <c:v>205.702</c:v>
                </c:pt>
                <c:pt idx="1714">
                  <c:v>205.80199999999999</c:v>
                </c:pt>
                <c:pt idx="1715">
                  <c:v>205.90199999999999</c:v>
                </c:pt>
                <c:pt idx="1716">
                  <c:v>206</c:v>
                </c:pt>
                <c:pt idx="1717">
                  <c:v>206.00200000000001</c:v>
                </c:pt>
                <c:pt idx="1718">
                  <c:v>206.102</c:v>
                </c:pt>
                <c:pt idx="1719">
                  <c:v>206.202</c:v>
                </c:pt>
                <c:pt idx="1720">
                  <c:v>206.30199999999999</c:v>
                </c:pt>
                <c:pt idx="1721">
                  <c:v>206.40199999999999</c:v>
                </c:pt>
                <c:pt idx="1722">
                  <c:v>206.50200000000001</c:v>
                </c:pt>
                <c:pt idx="1723">
                  <c:v>206.602</c:v>
                </c:pt>
                <c:pt idx="1724">
                  <c:v>206.702</c:v>
                </c:pt>
                <c:pt idx="1725">
                  <c:v>206.80199999999999</c:v>
                </c:pt>
                <c:pt idx="1726">
                  <c:v>206.90199999999999</c:v>
                </c:pt>
                <c:pt idx="1727">
                  <c:v>207</c:v>
                </c:pt>
                <c:pt idx="1728">
                  <c:v>207.00200000000001</c:v>
                </c:pt>
                <c:pt idx="1729">
                  <c:v>207.102</c:v>
                </c:pt>
                <c:pt idx="1730">
                  <c:v>207.202</c:v>
                </c:pt>
                <c:pt idx="1731">
                  <c:v>207.30199999999999</c:v>
                </c:pt>
                <c:pt idx="1732">
                  <c:v>207.40199999999999</c:v>
                </c:pt>
                <c:pt idx="1733">
                  <c:v>207.50200000000001</c:v>
                </c:pt>
                <c:pt idx="1734">
                  <c:v>207.602</c:v>
                </c:pt>
                <c:pt idx="1735">
                  <c:v>207.702</c:v>
                </c:pt>
                <c:pt idx="1736">
                  <c:v>207.80199999999999</c:v>
                </c:pt>
                <c:pt idx="1737">
                  <c:v>207.90199999999999</c:v>
                </c:pt>
                <c:pt idx="1738">
                  <c:v>208</c:v>
                </c:pt>
                <c:pt idx="1739">
                  <c:v>208.00200000000001</c:v>
                </c:pt>
                <c:pt idx="1740">
                  <c:v>208.102</c:v>
                </c:pt>
                <c:pt idx="1741">
                  <c:v>208.202</c:v>
                </c:pt>
                <c:pt idx="1742">
                  <c:v>208.30199999999999</c:v>
                </c:pt>
                <c:pt idx="1743">
                  <c:v>208.40199999999999</c:v>
                </c:pt>
                <c:pt idx="1744">
                  <c:v>208.50200000000001</c:v>
                </c:pt>
                <c:pt idx="1745">
                  <c:v>208.602</c:v>
                </c:pt>
                <c:pt idx="1746">
                  <c:v>208.702</c:v>
                </c:pt>
                <c:pt idx="1747">
                  <c:v>208.80199999999999</c:v>
                </c:pt>
                <c:pt idx="1748">
                  <c:v>208.90199999999999</c:v>
                </c:pt>
                <c:pt idx="1749">
                  <c:v>209</c:v>
                </c:pt>
                <c:pt idx="1750">
                  <c:v>209.00200000000001</c:v>
                </c:pt>
                <c:pt idx="1751">
                  <c:v>209.102</c:v>
                </c:pt>
                <c:pt idx="1752">
                  <c:v>209.202</c:v>
                </c:pt>
                <c:pt idx="1753">
                  <c:v>209.30199999999999</c:v>
                </c:pt>
                <c:pt idx="1754">
                  <c:v>209.40199999999999</c:v>
                </c:pt>
                <c:pt idx="1755">
                  <c:v>209.50200000000001</c:v>
                </c:pt>
                <c:pt idx="1756">
                  <c:v>209.602</c:v>
                </c:pt>
                <c:pt idx="1757">
                  <c:v>209.702</c:v>
                </c:pt>
                <c:pt idx="1758">
                  <c:v>209.80199999999999</c:v>
                </c:pt>
                <c:pt idx="1759">
                  <c:v>209.90199999999999</c:v>
                </c:pt>
                <c:pt idx="1760">
                  <c:v>210</c:v>
                </c:pt>
                <c:pt idx="1761">
                  <c:v>210.00200000000001</c:v>
                </c:pt>
                <c:pt idx="1762">
                  <c:v>210.102</c:v>
                </c:pt>
                <c:pt idx="1763">
                  <c:v>210.202</c:v>
                </c:pt>
                <c:pt idx="1764">
                  <c:v>210.30199999999999</c:v>
                </c:pt>
                <c:pt idx="1765">
                  <c:v>210.40199999999999</c:v>
                </c:pt>
                <c:pt idx="1766">
                  <c:v>210.50200000000001</c:v>
                </c:pt>
                <c:pt idx="1767">
                  <c:v>210.602</c:v>
                </c:pt>
                <c:pt idx="1768">
                  <c:v>210.702</c:v>
                </c:pt>
                <c:pt idx="1769">
                  <c:v>210.80199999999999</c:v>
                </c:pt>
                <c:pt idx="1770">
                  <c:v>210.90199999999999</c:v>
                </c:pt>
                <c:pt idx="1771">
                  <c:v>211</c:v>
                </c:pt>
                <c:pt idx="1772">
                  <c:v>211.00200000000001</c:v>
                </c:pt>
                <c:pt idx="1773">
                  <c:v>211.102</c:v>
                </c:pt>
                <c:pt idx="1774">
                  <c:v>211.202</c:v>
                </c:pt>
                <c:pt idx="1775">
                  <c:v>211.30199999999999</c:v>
                </c:pt>
                <c:pt idx="1776">
                  <c:v>211.40199999999999</c:v>
                </c:pt>
                <c:pt idx="1777">
                  <c:v>211.50200000000001</c:v>
                </c:pt>
                <c:pt idx="1778">
                  <c:v>211.602</c:v>
                </c:pt>
                <c:pt idx="1779">
                  <c:v>211.702</c:v>
                </c:pt>
                <c:pt idx="1780">
                  <c:v>211.80199999999999</c:v>
                </c:pt>
                <c:pt idx="1781">
                  <c:v>211.90199999999999</c:v>
                </c:pt>
                <c:pt idx="1782">
                  <c:v>212</c:v>
                </c:pt>
                <c:pt idx="1783">
                  <c:v>212.00200000000001</c:v>
                </c:pt>
                <c:pt idx="1784">
                  <c:v>212.102</c:v>
                </c:pt>
                <c:pt idx="1785">
                  <c:v>212.202</c:v>
                </c:pt>
                <c:pt idx="1786">
                  <c:v>212.30199999999999</c:v>
                </c:pt>
                <c:pt idx="1787">
                  <c:v>212.40199999999999</c:v>
                </c:pt>
                <c:pt idx="1788">
                  <c:v>212.50200000000001</c:v>
                </c:pt>
                <c:pt idx="1789">
                  <c:v>212.602</c:v>
                </c:pt>
                <c:pt idx="1790">
                  <c:v>212.702</c:v>
                </c:pt>
                <c:pt idx="1791">
                  <c:v>212.80199999999999</c:v>
                </c:pt>
                <c:pt idx="1792">
                  <c:v>212.90199999999999</c:v>
                </c:pt>
                <c:pt idx="1793">
                  <c:v>213</c:v>
                </c:pt>
                <c:pt idx="1794">
                  <c:v>213.00200000000001</c:v>
                </c:pt>
                <c:pt idx="1795">
                  <c:v>213.102</c:v>
                </c:pt>
                <c:pt idx="1796">
                  <c:v>213.202</c:v>
                </c:pt>
                <c:pt idx="1797">
                  <c:v>213.30199999999999</c:v>
                </c:pt>
                <c:pt idx="1798">
                  <c:v>213.40199999999999</c:v>
                </c:pt>
                <c:pt idx="1799">
                  <c:v>213.50200000000001</c:v>
                </c:pt>
                <c:pt idx="1800">
                  <c:v>213.602</c:v>
                </c:pt>
                <c:pt idx="1801">
                  <c:v>213.702</c:v>
                </c:pt>
                <c:pt idx="1802">
                  <c:v>213.80199999999999</c:v>
                </c:pt>
                <c:pt idx="1803">
                  <c:v>213.90199999999999</c:v>
                </c:pt>
                <c:pt idx="1804">
                  <c:v>214</c:v>
                </c:pt>
                <c:pt idx="1805">
                  <c:v>214.00200000000001</c:v>
                </c:pt>
                <c:pt idx="1806">
                  <c:v>214.102</c:v>
                </c:pt>
                <c:pt idx="1807">
                  <c:v>214.202</c:v>
                </c:pt>
                <c:pt idx="1808">
                  <c:v>214.30199999999999</c:v>
                </c:pt>
                <c:pt idx="1809">
                  <c:v>214.40199999999999</c:v>
                </c:pt>
                <c:pt idx="1810">
                  <c:v>214.50200000000001</c:v>
                </c:pt>
                <c:pt idx="1811">
                  <c:v>214.602</c:v>
                </c:pt>
                <c:pt idx="1812">
                  <c:v>214.702</c:v>
                </c:pt>
                <c:pt idx="1813">
                  <c:v>214.80199999999999</c:v>
                </c:pt>
                <c:pt idx="1814">
                  <c:v>214.90199999999999</c:v>
                </c:pt>
                <c:pt idx="1815">
                  <c:v>215</c:v>
                </c:pt>
                <c:pt idx="1816">
                  <c:v>215.00200000000001</c:v>
                </c:pt>
                <c:pt idx="1817">
                  <c:v>215.102</c:v>
                </c:pt>
                <c:pt idx="1818">
                  <c:v>215.202</c:v>
                </c:pt>
                <c:pt idx="1819">
                  <c:v>215.30199999999999</c:v>
                </c:pt>
                <c:pt idx="1820">
                  <c:v>215.40199999999999</c:v>
                </c:pt>
                <c:pt idx="1821">
                  <c:v>215.50200000000001</c:v>
                </c:pt>
                <c:pt idx="1822">
                  <c:v>215.602</c:v>
                </c:pt>
                <c:pt idx="1823">
                  <c:v>215.702</c:v>
                </c:pt>
                <c:pt idx="1824">
                  <c:v>215.80199999999999</c:v>
                </c:pt>
                <c:pt idx="1825">
                  <c:v>215.90199999999999</c:v>
                </c:pt>
                <c:pt idx="1826">
                  <c:v>216</c:v>
                </c:pt>
                <c:pt idx="1827">
                  <c:v>216.00200000000001</c:v>
                </c:pt>
                <c:pt idx="1828">
                  <c:v>216.102</c:v>
                </c:pt>
                <c:pt idx="1829">
                  <c:v>216.202</c:v>
                </c:pt>
                <c:pt idx="1830">
                  <c:v>216.30199999999999</c:v>
                </c:pt>
                <c:pt idx="1831">
                  <c:v>216.40199999999999</c:v>
                </c:pt>
                <c:pt idx="1832">
                  <c:v>216.50200000000001</c:v>
                </c:pt>
                <c:pt idx="1833">
                  <c:v>216.602</c:v>
                </c:pt>
                <c:pt idx="1834">
                  <c:v>216.702</c:v>
                </c:pt>
                <c:pt idx="1835">
                  <c:v>216.80199999999999</c:v>
                </c:pt>
                <c:pt idx="1836">
                  <c:v>216.90199999999999</c:v>
                </c:pt>
                <c:pt idx="1837">
                  <c:v>217</c:v>
                </c:pt>
                <c:pt idx="1838">
                  <c:v>217.00200000000001</c:v>
                </c:pt>
                <c:pt idx="1839">
                  <c:v>217.102</c:v>
                </c:pt>
                <c:pt idx="1840">
                  <c:v>217.202</c:v>
                </c:pt>
                <c:pt idx="1841">
                  <c:v>217.30199999999999</c:v>
                </c:pt>
                <c:pt idx="1842">
                  <c:v>217.40199999999999</c:v>
                </c:pt>
                <c:pt idx="1843">
                  <c:v>217.50200000000001</c:v>
                </c:pt>
                <c:pt idx="1844">
                  <c:v>217.602</c:v>
                </c:pt>
                <c:pt idx="1845">
                  <c:v>217.702</c:v>
                </c:pt>
                <c:pt idx="1846">
                  <c:v>217.80199999999999</c:v>
                </c:pt>
                <c:pt idx="1847">
                  <c:v>217.90199999999999</c:v>
                </c:pt>
                <c:pt idx="1848">
                  <c:v>218</c:v>
                </c:pt>
                <c:pt idx="1849">
                  <c:v>218.00200000000001</c:v>
                </c:pt>
                <c:pt idx="1850">
                  <c:v>218.102</c:v>
                </c:pt>
                <c:pt idx="1851">
                  <c:v>218.202</c:v>
                </c:pt>
                <c:pt idx="1852">
                  <c:v>218.30199999999999</c:v>
                </c:pt>
                <c:pt idx="1853">
                  <c:v>218.40199999999999</c:v>
                </c:pt>
                <c:pt idx="1854">
                  <c:v>218.50200000000001</c:v>
                </c:pt>
                <c:pt idx="1855">
                  <c:v>218.602</c:v>
                </c:pt>
                <c:pt idx="1856">
                  <c:v>218.702</c:v>
                </c:pt>
                <c:pt idx="1857">
                  <c:v>218.80199999999999</c:v>
                </c:pt>
                <c:pt idx="1858">
                  <c:v>218.90199999999999</c:v>
                </c:pt>
                <c:pt idx="1859">
                  <c:v>219</c:v>
                </c:pt>
                <c:pt idx="1860">
                  <c:v>219.00200000000001</c:v>
                </c:pt>
                <c:pt idx="1861">
                  <c:v>219.102</c:v>
                </c:pt>
                <c:pt idx="1862">
                  <c:v>219.202</c:v>
                </c:pt>
                <c:pt idx="1863">
                  <c:v>219.30199999999999</c:v>
                </c:pt>
                <c:pt idx="1864">
                  <c:v>219.40199999999999</c:v>
                </c:pt>
                <c:pt idx="1865">
                  <c:v>219.50200000000001</c:v>
                </c:pt>
                <c:pt idx="1866">
                  <c:v>219.602</c:v>
                </c:pt>
                <c:pt idx="1867">
                  <c:v>219.702</c:v>
                </c:pt>
                <c:pt idx="1868">
                  <c:v>219.80199999999999</c:v>
                </c:pt>
                <c:pt idx="1869">
                  <c:v>219.90199999999999</c:v>
                </c:pt>
                <c:pt idx="1870">
                  <c:v>220</c:v>
                </c:pt>
                <c:pt idx="1871">
                  <c:v>220.00200000000001</c:v>
                </c:pt>
                <c:pt idx="1872">
                  <c:v>220.102</c:v>
                </c:pt>
                <c:pt idx="1873">
                  <c:v>220.202</c:v>
                </c:pt>
                <c:pt idx="1874">
                  <c:v>220.30199999999999</c:v>
                </c:pt>
                <c:pt idx="1875">
                  <c:v>220.40199999999999</c:v>
                </c:pt>
                <c:pt idx="1876">
                  <c:v>220.50200000000001</c:v>
                </c:pt>
                <c:pt idx="1877">
                  <c:v>220.602</c:v>
                </c:pt>
                <c:pt idx="1878">
                  <c:v>220.702</c:v>
                </c:pt>
                <c:pt idx="1879">
                  <c:v>220.80199999999999</c:v>
                </c:pt>
                <c:pt idx="1880">
                  <c:v>220.90199999999999</c:v>
                </c:pt>
                <c:pt idx="1881">
                  <c:v>221</c:v>
                </c:pt>
                <c:pt idx="1882">
                  <c:v>221.00200000000001</c:v>
                </c:pt>
                <c:pt idx="1883">
                  <c:v>221.102</c:v>
                </c:pt>
                <c:pt idx="1884">
                  <c:v>221.202</c:v>
                </c:pt>
                <c:pt idx="1885">
                  <c:v>221.30199999999999</c:v>
                </c:pt>
                <c:pt idx="1886">
                  <c:v>221.40199999999999</c:v>
                </c:pt>
                <c:pt idx="1887">
                  <c:v>221.50200000000001</c:v>
                </c:pt>
                <c:pt idx="1888">
                  <c:v>221.602</c:v>
                </c:pt>
                <c:pt idx="1889">
                  <c:v>221.702</c:v>
                </c:pt>
                <c:pt idx="1890">
                  <c:v>221.80199999999999</c:v>
                </c:pt>
                <c:pt idx="1891">
                  <c:v>221.90199999999999</c:v>
                </c:pt>
                <c:pt idx="1892">
                  <c:v>222</c:v>
                </c:pt>
                <c:pt idx="1893">
                  <c:v>222.00200000000001</c:v>
                </c:pt>
                <c:pt idx="1894">
                  <c:v>222.102</c:v>
                </c:pt>
                <c:pt idx="1895">
                  <c:v>222.202</c:v>
                </c:pt>
                <c:pt idx="1896">
                  <c:v>222.30199999999999</c:v>
                </c:pt>
                <c:pt idx="1897">
                  <c:v>222.40199999999999</c:v>
                </c:pt>
                <c:pt idx="1898">
                  <c:v>222.50200000000001</c:v>
                </c:pt>
                <c:pt idx="1899">
                  <c:v>222.602</c:v>
                </c:pt>
                <c:pt idx="1900">
                  <c:v>222.702</c:v>
                </c:pt>
                <c:pt idx="1901">
                  <c:v>222.80199999999999</c:v>
                </c:pt>
                <c:pt idx="1902">
                  <c:v>222.90199999999999</c:v>
                </c:pt>
                <c:pt idx="1903">
                  <c:v>223</c:v>
                </c:pt>
                <c:pt idx="1904">
                  <c:v>223.00200000000001</c:v>
                </c:pt>
                <c:pt idx="1905">
                  <c:v>223.102</c:v>
                </c:pt>
                <c:pt idx="1906">
                  <c:v>223.202</c:v>
                </c:pt>
                <c:pt idx="1907">
                  <c:v>223.30199999999999</c:v>
                </c:pt>
                <c:pt idx="1908">
                  <c:v>223.40199999999999</c:v>
                </c:pt>
                <c:pt idx="1909">
                  <c:v>223.50200000000001</c:v>
                </c:pt>
                <c:pt idx="1910">
                  <c:v>223.602</c:v>
                </c:pt>
                <c:pt idx="1911">
                  <c:v>223.702</c:v>
                </c:pt>
                <c:pt idx="1912">
                  <c:v>223.80199999999999</c:v>
                </c:pt>
                <c:pt idx="1913">
                  <c:v>223.90199999999999</c:v>
                </c:pt>
                <c:pt idx="1914">
                  <c:v>224</c:v>
                </c:pt>
                <c:pt idx="1915">
                  <c:v>224.00200000000001</c:v>
                </c:pt>
                <c:pt idx="1916">
                  <c:v>224.102</c:v>
                </c:pt>
                <c:pt idx="1917">
                  <c:v>224.202</c:v>
                </c:pt>
                <c:pt idx="1918">
                  <c:v>224.30199999999999</c:v>
                </c:pt>
                <c:pt idx="1919">
                  <c:v>224.40199999999999</c:v>
                </c:pt>
                <c:pt idx="1920">
                  <c:v>224.50200000000001</c:v>
                </c:pt>
                <c:pt idx="1921">
                  <c:v>224.602</c:v>
                </c:pt>
                <c:pt idx="1922">
                  <c:v>224.702</c:v>
                </c:pt>
                <c:pt idx="1923">
                  <c:v>224.80199999999999</c:v>
                </c:pt>
                <c:pt idx="1924">
                  <c:v>224.90199999999999</c:v>
                </c:pt>
                <c:pt idx="1925">
                  <c:v>225</c:v>
                </c:pt>
                <c:pt idx="1926">
                  <c:v>225.00200000000001</c:v>
                </c:pt>
                <c:pt idx="1927">
                  <c:v>225.102</c:v>
                </c:pt>
                <c:pt idx="1928">
                  <c:v>225.202</c:v>
                </c:pt>
                <c:pt idx="1929">
                  <c:v>225.30199999999999</c:v>
                </c:pt>
                <c:pt idx="1930">
                  <c:v>225.40199999999999</c:v>
                </c:pt>
                <c:pt idx="1931">
                  <c:v>225.50200000000001</c:v>
                </c:pt>
                <c:pt idx="1932">
                  <c:v>225.602</c:v>
                </c:pt>
                <c:pt idx="1933">
                  <c:v>225.702</c:v>
                </c:pt>
                <c:pt idx="1934">
                  <c:v>225.80199999999999</c:v>
                </c:pt>
                <c:pt idx="1935">
                  <c:v>225.90199999999999</c:v>
                </c:pt>
                <c:pt idx="1936">
                  <c:v>226</c:v>
                </c:pt>
                <c:pt idx="1937">
                  <c:v>226.00200000000001</c:v>
                </c:pt>
                <c:pt idx="1938">
                  <c:v>226.102</c:v>
                </c:pt>
                <c:pt idx="1939">
                  <c:v>226.202</c:v>
                </c:pt>
                <c:pt idx="1940">
                  <c:v>226.30199999999999</c:v>
                </c:pt>
                <c:pt idx="1941">
                  <c:v>226.40199999999999</c:v>
                </c:pt>
                <c:pt idx="1942">
                  <c:v>226.50200000000001</c:v>
                </c:pt>
                <c:pt idx="1943">
                  <c:v>226.602</c:v>
                </c:pt>
                <c:pt idx="1944">
                  <c:v>226.702</c:v>
                </c:pt>
                <c:pt idx="1945">
                  <c:v>226.80199999999999</c:v>
                </c:pt>
                <c:pt idx="1946">
                  <c:v>226.90199999999999</c:v>
                </c:pt>
                <c:pt idx="1947">
                  <c:v>227</c:v>
                </c:pt>
                <c:pt idx="1948">
                  <c:v>227.00200000000001</c:v>
                </c:pt>
                <c:pt idx="1949">
                  <c:v>227.102</c:v>
                </c:pt>
                <c:pt idx="1950">
                  <c:v>227.202</c:v>
                </c:pt>
                <c:pt idx="1951">
                  <c:v>227.30199999999999</c:v>
                </c:pt>
                <c:pt idx="1952">
                  <c:v>227.40199999999999</c:v>
                </c:pt>
                <c:pt idx="1953">
                  <c:v>227.50200000000001</c:v>
                </c:pt>
                <c:pt idx="1954">
                  <c:v>227.602</c:v>
                </c:pt>
                <c:pt idx="1955">
                  <c:v>227.702</c:v>
                </c:pt>
                <c:pt idx="1956">
                  <c:v>227.80199999999999</c:v>
                </c:pt>
                <c:pt idx="1957">
                  <c:v>227.90199999999999</c:v>
                </c:pt>
                <c:pt idx="1958">
                  <c:v>228</c:v>
                </c:pt>
                <c:pt idx="1959">
                  <c:v>228.00200000000001</c:v>
                </c:pt>
                <c:pt idx="1960">
                  <c:v>228.102</c:v>
                </c:pt>
                <c:pt idx="1961">
                  <c:v>228.202</c:v>
                </c:pt>
                <c:pt idx="1962">
                  <c:v>228.30199999999999</c:v>
                </c:pt>
                <c:pt idx="1963">
                  <c:v>228.40199999999999</c:v>
                </c:pt>
                <c:pt idx="1964">
                  <c:v>228.50200000000001</c:v>
                </c:pt>
                <c:pt idx="1965">
                  <c:v>228.602</c:v>
                </c:pt>
                <c:pt idx="1966">
                  <c:v>228.702</c:v>
                </c:pt>
                <c:pt idx="1967">
                  <c:v>228.80199999999999</c:v>
                </c:pt>
                <c:pt idx="1968">
                  <c:v>228.90199999999999</c:v>
                </c:pt>
                <c:pt idx="1969">
                  <c:v>229</c:v>
                </c:pt>
                <c:pt idx="1970">
                  <c:v>229.00200000000001</c:v>
                </c:pt>
                <c:pt idx="1971">
                  <c:v>229.102</c:v>
                </c:pt>
                <c:pt idx="1972">
                  <c:v>229.202</c:v>
                </c:pt>
                <c:pt idx="1973">
                  <c:v>229.30199999999999</c:v>
                </c:pt>
                <c:pt idx="1974">
                  <c:v>229.40199999999999</c:v>
                </c:pt>
                <c:pt idx="1975">
                  <c:v>229.50200000000001</c:v>
                </c:pt>
                <c:pt idx="1976">
                  <c:v>229.602</c:v>
                </c:pt>
                <c:pt idx="1977">
                  <c:v>229.702</c:v>
                </c:pt>
                <c:pt idx="1978">
                  <c:v>229.80199999999999</c:v>
                </c:pt>
                <c:pt idx="1979">
                  <c:v>229.90199999999999</c:v>
                </c:pt>
                <c:pt idx="1980">
                  <c:v>230</c:v>
                </c:pt>
                <c:pt idx="1981">
                  <c:v>230.00200000000001</c:v>
                </c:pt>
                <c:pt idx="1982">
                  <c:v>230.102</c:v>
                </c:pt>
                <c:pt idx="1983">
                  <c:v>230.202</c:v>
                </c:pt>
                <c:pt idx="1984">
                  <c:v>230.30199999999999</c:v>
                </c:pt>
                <c:pt idx="1985">
                  <c:v>230.40199999999999</c:v>
                </c:pt>
                <c:pt idx="1986">
                  <c:v>230.50200000000001</c:v>
                </c:pt>
                <c:pt idx="1987">
                  <c:v>230.602</c:v>
                </c:pt>
                <c:pt idx="1988">
                  <c:v>230.702</c:v>
                </c:pt>
                <c:pt idx="1989">
                  <c:v>230.80199999999999</c:v>
                </c:pt>
                <c:pt idx="1990">
                  <c:v>230.90199999999999</c:v>
                </c:pt>
                <c:pt idx="1991">
                  <c:v>231</c:v>
                </c:pt>
                <c:pt idx="1992">
                  <c:v>231.00200000000001</c:v>
                </c:pt>
                <c:pt idx="1993">
                  <c:v>231.102</c:v>
                </c:pt>
                <c:pt idx="1994">
                  <c:v>231.202</c:v>
                </c:pt>
                <c:pt idx="1995">
                  <c:v>231.30199999999999</c:v>
                </c:pt>
                <c:pt idx="1996">
                  <c:v>231.40199999999999</c:v>
                </c:pt>
                <c:pt idx="1997">
                  <c:v>231.50200000000001</c:v>
                </c:pt>
                <c:pt idx="1998">
                  <c:v>231.602</c:v>
                </c:pt>
                <c:pt idx="1999">
                  <c:v>231.702</c:v>
                </c:pt>
                <c:pt idx="2000">
                  <c:v>231.80199999999999</c:v>
                </c:pt>
                <c:pt idx="2001">
                  <c:v>231.90199999999999</c:v>
                </c:pt>
                <c:pt idx="2002">
                  <c:v>232</c:v>
                </c:pt>
                <c:pt idx="2003">
                  <c:v>232.00200000000001</c:v>
                </c:pt>
                <c:pt idx="2004">
                  <c:v>232.102</c:v>
                </c:pt>
                <c:pt idx="2005">
                  <c:v>232.202</c:v>
                </c:pt>
                <c:pt idx="2006">
                  <c:v>232.30199999999999</c:v>
                </c:pt>
                <c:pt idx="2007">
                  <c:v>232.40199999999999</c:v>
                </c:pt>
                <c:pt idx="2008">
                  <c:v>232.50200000000001</c:v>
                </c:pt>
                <c:pt idx="2009">
                  <c:v>232.602</c:v>
                </c:pt>
                <c:pt idx="2010">
                  <c:v>232.702</c:v>
                </c:pt>
                <c:pt idx="2011">
                  <c:v>232.80199999999999</c:v>
                </c:pt>
                <c:pt idx="2012">
                  <c:v>232.90199999999999</c:v>
                </c:pt>
                <c:pt idx="2013">
                  <c:v>233</c:v>
                </c:pt>
                <c:pt idx="2014">
                  <c:v>233.00200000000001</c:v>
                </c:pt>
                <c:pt idx="2015">
                  <c:v>233.102</c:v>
                </c:pt>
                <c:pt idx="2016">
                  <c:v>233.202</c:v>
                </c:pt>
                <c:pt idx="2017">
                  <c:v>233.30199999999999</c:v>
                </c:pt>
                <c:pt idx="2018">
                  <c:v>233.40199999999999</c:v>
                </c:pt>
                <c:pt idx="2019">
                  <c:v>233.50200000000001</c:v>
                </c:pt>
                <c:pt idx="2020">
                  <c:v>233.602</c:v>
                </c:pt>
                <c:pt idx="2021">
                  <c:v>233.702</c:v>
                </c:pt>
                <c:pt idx="2022">
                  <c:v>233.80199999999999</c:v>
                </c:pt>
                <c:pt idx="2023">
                  <c:v>233.90199999999999</c:v>
                </c:pt>
                <c:pt idx="2024">
                  <c:v>234</c:v>
                </c:pt>
                <c:pt idx="2025">
                  <c:v>234.00200000000001</c:v>
                </c:pt>
                <c:pt idx="2026">
                  <c:v>234.102</c:v>
                </c:pt>
                <c:pt idx="2027">
                  <c:v>234.202</c:v>
                </c:pt>
                <c:pt idx="2028">
                  <c:v>234.30199999999999</c:v>
                </c:pt>
                <c:pt idx="2029">
                  <c:v>234.40199999999999</c:v>
                </c:pt>
                <c:pt idx="2030">
                  <c:v>234.50200000000001</c:v>
                </c:pt>
                <c:pt idx="2031">
                  <c:v>234.602</c:v>
                </c:pt>
                <c:pt idx="2032">
                  <c:v>234.702</c:v>
                </c:pt>
                <c:pt idx="2033">
                  <c:v>234.80199999999999</c:v>
                </c:pt>
                <c:pt idx="2034">
                  <c:v>234.90199999999999</c:v>
                </c:pt>
                <c:pt idx="2035">
                  <c:v>235</c:v>
                </c:pt>
                <c:pt idx="2036">
                  <c:v>235.00200000000001</c:v>
                </c:pt>
                <c:pt idx="2037">
                  <c:v>235.102</c:v>
                </c:pt>
                <c:pt idx="2038">
                  <c:v>235.202</c:v>
                </c:pt>
                <c:pt idx="2039">
                  <c:v>235.30199999999999</c:v>
                </c:pt>
                <c:pt idx="2040">
                  <c:v>235.40199999999999</c:v>
                </c:pt>
                <c:pt idx="2041">
                  <c:v>235.50200000000001</c:v>
                </c:pt>
                <c:pt idx="2042">
                  <c:v>235.602</c:v>
                </c:pt>
                <c:pt idx="2043">
                  <c:v>235.702</c:v>
                </c:pt>
                <c:pt idx="2044">
                  <c:v>235.80199999999999</c:v>
                </c:pt>
                <c:pt idx="2045">
                  <c:v>235.90199999999999</c:v>
                </c:pt>
                <c:pt idx="2046">
                  <c:v>236</c:v>
                </c:pt>
                <c:pt idx="2047">
                  <c:v>236.00200000000001</c:v>
                </c:pt>
                <c:pt idx="2048">
                  <c:v>236.102</c:v>
                </c:pt>
                <c:pt idx="2049">
                  <c:v>236.202</c:v>
                </c:pt>
                <c:pt idx="2050">
                  <c:v>236.30199999999999</c:v>
                </c:pt>
                <c:pt idx="2051">
                  <c:v>236.40199999999999</c:v>
                </c:pt>
                <c:pt idx="2052">
                  <c:v>236.50200000000001</c:v>
                </c:pt>
                <c:pt idx="2053">
                  <c:v>236.602</c:v>
                </c:pt>
                <c:pt idx="2054">
                  <c:v>236.702</c:v>
                </c:pt>
                <c:pt idx="2055">
                  <c:v>236.80199999999999</c:v>
                </c:pt>
                <c:pt idx="2056">
                  <c:v>236.90199999999999</c:v>
                </c:pt>
                <c:pt idx="2057">
                  <c:v>237</c:v>
                </c:pt>
                <c:pt idx="2058">
                  <c:v>237.00200000000001</c:v>
                </c:pt>
                <c:pt idx="2059">
                  <c:v>237.102</c:v>
                </c:pt>
                <c:pt idx="2060">
                  <c:v>237.202</c:v>
                </c:pt>
                <c:pt idx="2061">
                  <c:v>237.30199999999999</c:v>
                </c:pt>
                <c:pt idx="2062">
                  <c:v>237.40199999999999</c:v>
                </c:pt>
                <c:pt idx="2063">
                  <c:v>237.50200000000001</c:v>
                </c:pt>
                <c:pt idx="2064">
                  <c:v>237.602</c:v>
                </c:pt>
                <c:pt idx="2065">
                  <c:v>237.702</c:v>
                </c:pt>
                <c:pt idx="2066">
                  <c:v>237.80199999999999</c:v>
                </c:pt>
                <c:pt idx="2067">
                  <c:v>237.90199999999999</c:v>
                </c:pt>
                <c:pt idx="2068">
                  <c:v>238</c:v>
                </c:pt>
                <c:pt idx="2069">
                  <c:v>238.00200000000001</c:v>
                </c:pt>
                <c:pt idx="2070">
                  <c:v>238.102</c:v>
                </c:pt>
                <c:pt idx="2071">
                  <c:v>238.202</c:v>
                </c:pt>
                <c:pt idx="2072">
                  <c:v>238.30199999999999</c:v>
                </c:pt>
                <c:pt idx="2073">
                  <c:v>238.40199999999999</c:v>
                </c:pt>
                <c:pt idx="2074">
                  <c:v>238.50200000000001</c:v>
                </c:pt>
                <c:pt idx="2075">
                  <c:v>238.602</c:v>
                </c:pt>
                <c:pt idx="2076">
                  <c:v>238.702</c:v>
                </c:pt>
                <c:pt idx="2077">
                  <c:v>238.80199999999999</c:v>
                </c:pt>
                <c:pt idx="2078">
                  <c:v>238.90199999999999</c:v>
                </c:pt>
                <c:pt idx="2079">
                  <c:v>239</c:v>
                </c:pt>
                <c:pt idx="2080">
                  <c:v>239.00200000000001</c:v>
                </c:pt>
                <c:pt idx="2081">
                  <c:v>239.102</c:v>
                </c:pt>
                <c:pt idx="2082">
                  <c:v>239.202</c:v>
                </c:pt>
                <c:pt idx="2083">
                  <c:v>239.30199999999999</c:v>
                </c:pt>
                <c:pt idx="2084">
                  <c:v>239.40199999999999</c:v>
                </c:pt>
                <c:pt idx="2085">
                  <c:v>239.50200000000001</c:v>
                </c:pt>
                <c:pt idx="2086">
                  <c:v>239.602</c:v>
                </c:pt>
                <c:pt idx="2087">
                  <c:v>239.702</c:v>
                </c:pt>
                <c:pt idx="2088">
                  <c:v>239.80199999999999</c:v>
                </c:pt>
                <c:pt idx="2089">
                  <c:v>239.90199999999999</c:v>
                </c:pt>
                <c:pt idx="2090">
                  <c:v>240</c:v>
                </c:pt>
                <c:pt idx="2091">
                  <c:v>240.00200000000001</c:v>
                </c:pt>
                <c:pt idx="2092">
                  <c:v>240.102</c:v>
                </c:pt>
                <c:pt idx="2093">
                  <c:v>240.202</c:v>
                </c:pt>
                <c:pt idx="2094">
                  <c:v>240.30199999999999</c:v>
                </c:pt>
                <c:pt idx="2095">
                  <c:v>240.40199999999999</c:v>
                </c:pt>
                <c:pt idx="2096">
                  <c:v>240.50200000000001</c:v>
                </c:pt>
                <c:pt idx="2097">
                  <c:v>240.602</c:v>
                </c:pt>
                <c:pt idx="2098">
                  <c:v>240.702</c:v>
                </c:pt>
                <c:pt idx="2099">
                  <c:v>240.80199999999999</c:v>
                </c:pt>
                <c:pt idx="2100">
                  <c:v>240.90199999999999</c:v>
                </c:pt>
                <c:pt idx="2101">
                  <c:v>241</c:v>
                </c:pt>
                <c:pt idx="2102">
                  <c:v>241.00200000000001</c:v>
                </c:pt>
                <c:pt idx="2103">
                  <c:v>241.102</c:v>
                </c:pt>
                <c:pt idx="2104">
                  <c:v>241.202</c:v>
                </c:pt>
                <c:pt idx="2105">
                  <c:v>241.30199999999999</c:v>
                </c:pt>
                <c:pt idx="2106">
                  <c:v>241.40199999999999</c:v>
                </c:pt>
                <c:pt idx="2107">
                  <c:v>241.50200000000001</c:v>
                </c:pt>
                <c:pt idx="2108">
                  <c:v>241.602</c:v>
                </c:pt>
                <c:pt idx="2109">
                  <c:v>241.702</c:v>
                </c:pt>
                <c:pt idx="2110">
                  <c:v>241.80199999999999</c:v>
                </c:pt>
                <c:pt idx="2111">
                  <c:v>241.90199999999999</c:v>
                </c:pt>
                <c:pt idx="2112">
                  <c:v>242</c:v>
                </c:pt>
                <c:pt idx="2113">
                  <c:v>242.00200000000001</c:v>
                </c:pt>
                <c:pt idx="2114">
                  <c:v>242.102</c:v>
                </c:pt>
                <c:pt idx="2115">
                  <c:v>242.202</c:v>
                </c:pt>
                <c:pt idx="2116">
                  <c:v>242.30199999999999</c:v>
                </c:pt>
                <c:pt idx="2117">
                  <c:v>242.40199999999999</c:v>
                </c:pt>
                <c:pt idx="2118">
                  <c:v>242.50200000000001</c:v>
                </c:pt>
                <c:pt idx="2119">
                  <c:v>242.602</c:v>
                </c:pt>
                <c:pt idx="2120">
                  <c:v>242.702</c:v>
                </c:pt>
                <c:pt idx="2121">
                  <c:v>242.80199999999999</c:v>
                </c:pt>
                <c:pt idx="2122">
                  <c:v>242.90199999999999</c:v>
                </c:pt>
                <c:pt idx="2123">
                  <c:v>243</c:v>
                </c:pt>
                <c:pt idx="2124">
                  <c:v>243.00200000000001</c:v>
                </c:pt>
                <c:pt idx="2125">
                  <c:v>243.102</c:v>
                </c:pt>
                <c:pt idx="2126">
                  <c:v>243.202</c:v>
                </c:pt>
                <c:pt idx="2127">
                  <c:v>243.30199999999999</c:v>
                </c:pt>
                <c:pt idx="2128">
                  <c:v>243.40199999999999</c:v>
                </c:pt>
                <c:pt idx="2129">
                  <c:v>243.50200000000001</c:v>
                </c:pt>
                <c:pt idx="2130">
                  <c:v>243.602</c:v>
                </c:pt>
                <c:pt idx="2131">
                  <c:v>243.702</c:v>
                </c:pt>
                <c:pt idx="2132">
                  <c:v>243.80199999999999</c:v>
                </c:pt>
                <c:pt idx="2133">
                  <c:v>243.90199999999999</c:v>
                </c:pt>
                <c:pt idx="2134">
                  <c:v>244</c:v>
                </c:pt>
                <c:pt idx="2135">
                  <c:v>244.00200000000001</c:v>
                </c:pt>
                <c:pt idx="2136">
                  <c:v>244.102</c:v>
                </c:pt>
                <c:pt idx="2137">
                  <c:v>244.202</c:v>
                </c:pt>
                <c:pt idx="2138">
                  <c:v>244.30199999999999</c:v>
                </c:pt>
                <c:pt idx="2139">
                  <c:v>244.40199999999999</c:v>
                </c:pt>
                <c:pt idx="2140">
                  <c:v>244.50200000000001</c:v>
                </c:pt>
                <c:pt idx="2141">
                  <c:v>244.602</c:v>
                </c:pt>
                <c:pt idx="2142">
                  <c:v>244.702</c:v>
                </c:pt>
                <c:pt idx="2143">
                  <c:v>244.80199999999999</c:v>
                </c:pt>
                <c:pt idx="2144">
                  <c:v>244.90199999999999</c:v>
                </c:pt>
                <c:pt idx="2145">
                  <c:v>245</c:v>
                </c:pt>
                <c:pt idx="2146">
                  <c:v>245.00200000000001</c:v>
                </c:pt>
                <c:pt idx="2147">
                  <c:v>245.102</c:v>
                </c:pt>
                <c:pt idx="2148">
                  <c:v>245.202</c:v>
                </c:pt>
                <c:pt idx="2149">
                  <c:v>245.30199999999999</c:v>
                </c:pt>
                <c:pt idx="2150">
                  <c:v>245.40199999999999</c:v>
                </c:pt>
                <c:pt idx="2151">
                  <c:v>245.50200000000001</c:v>
                </c:pt>
                <c:pt idx="2152">
                  <c:v>245.602</c:v>
                </c:pt>
                <c:pt idx="2153">
                  <c:v>245.702</c:v>
                </c:pt>
                <c:pt idx="2154">
                  <c:v>245.80199999999999</c:v>
                </c:pt>
                <c:pt idx="2155">
                  <c:v>245.90199999999999</c:v>
                </c:pt>
                <c:pt idx="2156">
                  <c:v>246</c:v>
                </c:pt>
                <c:pt idx="2157">
                  <c:v>246.00200000000001</c:v>
                </c:pt>
                <c:pt idx="2158">
                  <c:v>246.102</c:v>
                </c:pt>
                <c:pt idx="2159">
                  <c:v>246.202</c:v>
                </c:pt>
                <c:pt idx="2160">
                  <c:v>246.30199999999999</c:v>
                </c:pt>
                <c:pt idx="2161">
                  <c:v>246.40199999999999</c:v>
                </c:pt>
                <c:pt idx="2162">
                  <c:v>246.50200000000001</c:v>
                </c:pt>
                <c:pt idx="2163">
                  <c:v>246.602</c:v>
                </c:pt>
                <c:pt idx="2164">
                  <c:v>246.702</c:v>
                </c:pt>
                <c:pt idx="2165">
                  <c:v>246.80199999999999</c:v>
                </c:pt>
                <c:pt idx="2166">
                  <c:v>246.90199999999999</c:v>
                </c:pt>
                <c:pt idx="2167">
                  <c:v>247</c:v>
                </c:pt>
                <c:pt idx="2168">
                  <c:v>247.00200000000001</c:v>
                </c:pt>
                <c:pt idx="2169">
                  <c:v>247.102</c:v>
                </c:pt>
                <c:pt idx="2170">
                  <c:v>247.202</c:v>
                </c:pt>
                <c:pt idx="2171">
                  <c:v>247.30199999999999</c:v>
                </c:pt>
                <c:pt idx="2172">
                  <c:v>247.40199999999999</c:v>
                </c:pt>
                <c:pt idx="2173">
                  <c:v>247.50200000000001</c:v>
                </c:pt>
                <c:pt idx="2174">
                  <c:v>247.602</c:v>
                </c:pt>
                <c:pt idx="2175">
                  <c:v>247.702</c:v>
                </c:pt>
                <c:pt idx="2176">
                  <c:v>247.80199999999999</c:v>
                </c:pt>
                <c:pt idx="2177">
                  <c:v>247.90199999999999</c:v>
                </c:pt>
                <c:pt idx="2178">
                  <c:v>248</c:v>
                </c:pt>
                <c:pt idx="2179">
                  <c:v>248.00200000000001</c:v>
                </c:pt>
                <c:pt idx="2180">
                  <c:v>248.102</c:v>
                </c:pt>
                <c:pt idx="2181">
                  <c:v>248.202</c:v>
                </c:pt>
                <c:pt idx="2182">
                  <c:v>248.30199999999999</c:v>
                </c:pt>
                <c:pt idx="2183">
                  <c:v>248.40199999999999</c:v>
                </c:pt>
                <c:pt idx="2184">
                  <c:v>248.50200000000001</c:v>
                </c:pt>
                <c:pt idx="2185">
                  <c:v>248.602</c:v>
                </c:pt>
                <c:pt idx="2186">
                  <c:v>248.702</c:v>
                </c:pt>
                <c:pt idx="2187">
                  <c:v>248.80199999999999</c:v>
                </c:pt>
                <c:pt idx="2188">
                  <c:v>248.90199999999999</c:v>
                </c:pt>
                <c:pt idx="2189">
                  <c:v>249</c:v>
                </c:pt>
                <c:pt idx="2190">
                  <c:v>249.00200000000001</c:v>
                </c:pt>
                <c:pt idx="2191">
                  <c:v>249.102</c:v>
                </c:pt>
                <c:pt idx="2192">
                  <c:v>249.202</c:v>
                </c:pt>
                <c:pt idx="2193">
                  <c:v>249.30199999999999</c:v>
                </c:pt>
                <c:pt idx="2194">
                  <c:v>249.40199999999999</c:v>
                </c:pt>
                <c:pt idx="2195">
                  <c:v>249.50200000000001</c:v>
                </c:pt>
                <c:pt idx="2196">
                  <c:v>249.602</c:v>
                </c:pt>
                <c:pt idx="2197">
                  <c:v>249.702</c:v>
                </c:pt>
                <c:pt idx="2198">
                  <c:v>249.80199999999999</c:v>
                </c:pt>
                <c:pt idx="2199">
                  <c:v>249.90199999999999</c:v>
                </c:pt>
                <c:pt idx="2200">
                  <c:v>250</c:v>
                </c:pt>
                <c:pt idx="2201">
                  <c:v>250.00200000000001</c:v>
                </c:pt>
                <c:pt idx="2202">
                  <c:v>250.102</c:v>
                </c:pt>
                <c:pt idx="2203">
                  <c:v>250.202</c:v>
                </c:pt>
                <c:pt idx="2204">
                  <c:v>250.30199999999999</c:v>
                </c:pt>
                <c:pt idx="2205">
                  <c:v>250.40199999999999</c:v>
                </c:pt>
                <c:pt idx="2206">
                  <c:v>250.50200000000001</c:v>
                </c:pt>
                <c:pt idx="2207">
                  <c:v>250.602</c:v>
                </c:pt>
                <c:pt idx="2208">
                  <c:v>250.702</c:v>
                </c:pt>
                <c:pt idx="2209">
                  <c:v>250.80199999999999</c:v>
                </c:pt>
                <c:pt idx="2210">
                  <c:v>250.90199999999999</c:v>
                </c:pt>
                <c:pt idx="2211">
                  <c:v>251</c:v>
                </c:pt>
                <c:pt idx="2212">
                  <c:v>251.00200000000001</c:v>
                </c:pt>
                <c:pt idx="2213">
                  <c:v>251.102</c:v>
                </c:pt>
                <c:pt idx="2214">
                  <c:v>251.202</c:v>
                </c:pt>
                <c:pt idx="2215">
                  <c:v>251.30199999999999</c:v>
                </c:pt>
                <c:pt idx="2216">
                  <c:v>251.40199999999999</c:v>
                </c:pt>
                <c:pt idx="2217">
                  <c:v>251.50200000000001</c:v>
                </c:pt>
                <c:pt idx="2218">
                  <c:v>251.602</c:v>
                </c:pt>
                <c:pt idx="2219">
                  <c:v>251.702</c:v>
                </c:pt>
                <c:pt idx="2220">
                  <c:v>251.80199999999999</c:v>
                </c:pt>
                <c:pt idx="2221">
                  <c:v>251.90199999999999</c:v>
                </c:pt>
                <c:pt idx="2222">
                  <c:v>252</c:v>
                </c:pt>
                <c:pt idx="2223">
                  <c:v>252.00200000000001</c:v>
                </c:pt>
                <c:pt idx="2224">
                  <c:v>252.102</c:v>
                </c:pt>
                <c:pt idx="2225">
                  <c:v>252.202</c:v>
                </c:pt>
                <c:pt idx="2226">
                  <c:v>252.30199999999999</c:v>
                </c:pt>
                <c:pt idx="2227">
                  <c:v>252.40199999999999</c:v>
                </c:pt>
                <c:pt idx="2228">
                  <c:v>252.50200000000001</c:v>
                </c:pt>
                <c:pt idx="2229">
                  <c:v>252.602</c:v>
                </c:pt>
                <c:pt idx="2230">
                  <c:v>252.702</c:v>
                </c:pt>
                <c:pt idx="2231">
                  <c:v>252.80199999999999</c:v>
                </c:pt>
                <c:pt idx="2232">
                  <c:v>252.90199999999999</c:v>
                </c:pt>
                <c:pt idx="2233">
                  <c:v>253</c:v>
                </c:pt>
                <c:pt idx="2234">
                  <c:v>253.00200000000001</c:v>
                </c:pt>
                <c:pt idx="2235">
                  <c:v>253.102</c:v>
                </c:pt>
                <c:pt idx="2236">
                  <c:v>253.202</c:v>
                </c:pt>
                <c:pt idx="2237">
                  <c:v>253.30199999999999</c:v>
                </c:pt>
                <c:pt idx="2238">
                  <c:v>253.40199999999999</c:v>
                </c:pt>
                <c:pt idx="2239">
                  <c:v>253.50200000000001</c:v>
                </c:pt>
                <c:pt idx="2240">
                  <c:v>253.602</c:v>
                </c:pt>
                <c:pt idx="2241">
                  <c:v>253.702</c:v>
                </c:pt>
                <c:pt idx="2242">
                  <c:v>253.80199999999999</c:v>
                </c:pt>
                <c:pt idx="2243">
                  <c:v>253.90199999999999</c:v>
                </c:pt>
                <c:pt idx="2244">
                  <c:v>254</c:v>
                </c:pt>
                <c:pt idx="2245">
                  <c:v>254.00200000000001</c:v>
                </c:pt>
                <c:pt idx="2246">
                  <c:v>254.102</c:v>
                </c:pt>
                <c:pt idx="2247">
                  <c:v>254.202</c:v>
                </c:pt>
                <c:pt idx="2248">
                  <c:v>254.30199999999999</c:v>
                </c:pt>
                <c:pt idx="2249">
                  <c:v>254.40199999999999</c:v>
                </c:pt>
                <c:pt idx="2250">
                  <c:v>254.50200000000001</c:v>
                </c:pt>
                <c:pt idx="2251">
                  <c:v>254.602</c:v>
                </c:pt>
                <c:pt idx="2252">
                  <c:v>254.702</c:v>
                </c:pt>
                <c:pt idx="2253">
                  <c:v>254.80199999999999</c:v>
                </c:pt>
                <c:pt idx="2254">
                  <c:v>254.90199999999999</c:v>
                </c:pt>
                <c:pt idx="2255">
                  <c:v>255</c:v>
                </c:pt>
                <c:pt idx="2256">
                  <c:v>255.00200000000001</c:v>
                </c:pt>
                <c:pt idx="2257">
                  <c:v>255.102</c:v>
                </c:pt>
                <c:pt idx="2258">
                  <c:v>255.202</c:v>
                </c:pt>
                <c:pt idx="2259">
                  <c:v>255.30199999999999</c:v>
                </c:pt>
                <c:pt idx="2260">
                  <c:v>255.40199999999999</c:v>
                </c:pt>
                <c:pt idx="2261">
                  <c:v>255.50200000000001</c:v>
                </c:pt>
                <c:pt idx="2262">
                  <c:v>255.602</c:v>
                </c:pt>
                <c:pt idx="2263">
                  <c:v>255.702</c:v>
                </c:pt>
                <c:pt idx="2264">
                  <c:v>255.80199999999999</c:v>
                </c:pt>
                <c:pt idx="2265">
                  <c:v>255.90199999999999</c:v>
                </c:pt>
                <c:pt idx="2266">
                  <c:v>256</c:v>
                </c:pt>
                <c:pt idx="2267">
                  <c:v>256.00200000000001</c:v>
                </c:pt>
                <c:pt idx="2268">
                  <c:v>256.10199999999998</c:v>
                </c:pt>
                <c:pt idx="2269">
                  <c:v>256.202</c:v>
                </c:pt>
                <c:pt idx="2270">
                  <c:v>256.30200000000002</c:v>
                </c:pt>
                <c:pt idx="2271">
                  <c:v>256.40199999999999</c:v>
                </c:pt>
                <c:pt idx="2272">
                  <c:v>256.50200000000001</c:v>
                </c:pt>
                <c:pt idx="2273">
                  <c:v>256.60199999999998</c:v>
                </c:pt>
                <c:pt idx="2274">
                  <c:v>256.702</c:v>
                </c:pt>
                <c:pt idx="2275">
                  <c:v>256.80200000000002</c:v>
                </c:pt>
                <c:pt idx="2276">
                  <c:v>256.90199999999999</c:v>
                </c:pt>
                <c:pt idx="2277">
                  <c:v>257</c:v>
                </c:pt>
                <c:pt idx="2278">
                  <c:v>257.00200000000001</c:v>
                </c:pt>
                <c:pt idx="2279">
                  <c:v>257.10199999999998</c:v>
                </c:pt>
                <c:pt idx="2280">
                  <c:v>257.202</c:v>
                </c:pt>
                <c:pt idx="2281">
                  <c:v>257.30200000000002</c:v>
                </c:pt>
                <c:pt idx="2282">
                  <c:v>257.40199999999999</c:v>
                </c:pt>
                <c:pt idx="2283">
                  <c:v>257.50200000000001</c:v>
                </c:pt>
                <c:pt idx="2284">
                  <c:v>257.60199999999998</c:v>
                </c:pt>
                <c:pt idx="2285">
                  <c:v>257.702</c:v>
                </c:pt>
                <c:pt idx="2286">
                  <c:v>257.80200000000002</c:v>
                </c:pt>
                <c:pt idx="2287">
                  <c:v>257.90199999999999</c:v>
                </c:pt>
                <c:pt idx="2288">
                  <c:v>258</c:v>
                </c:pt>
                <c:pt idx="2289">
                  <c:v>258.00200000000001</c:v>
                </c:pt>
                <c:pt idx="2290">
                  <c:v>258.10199999999998</c:v>
                </c:pt>
                <c:pt idx="2291">
                  <c:v>258.202</c:v>
                </c:pt>
                <c:pt idx="2292">
                  <c:v>258.30200000000002</c:v>
                </c:pt>
                <c:pt idx="2293">
                  <c:v>258.40199999999999</c:v>
                </c:pt>
                <c:pt idx="2294">
                  <c:v>258.50200000000001</c:v>
                </c:pt>
                <c:pt idx="2295">
                  <c:v>258.60199999999998</c:v>
                </c:pt>
                <c:pt idx="2296">
                  <c:v>258.702</c:v>
                </c:pt>
                <c:pt idx="2297">
                  <c:v>258.80200000000002</c:v>
                </c:pt>
                <c:pt idx="2298">
                  <c:v>258.90199999999999</c:v>
                </c:pt>
                <c:pt idx="2299">
                  <c:v>259</c:v>
                </c:pt>
                <c:pt idx="2300">
                  <c:v>259.00200000000001</c:v>
                </c:pt>
                <c:pt idx="2301">
                  <c:v>259.10199999999998</c:v>
                </c:pt>
                <c:pt idx="2302">
                  <c:v>259.202</c:v>
                </c:pt>
                <c:pt idx="2303">
                  <c:v>259.30200000000002</c:v>
                </c:pt>
                <c:pt idx="2304">
                  <c:v>259.40199999999999</c:v>
                </c:pt>
                <c:pt idx="2305">
                  <c:v>259.50200000000001</c:v>
                </c:pt>
                <c:pt idx="2306">
                  <c:v>259.60199999999998</c:v>
                </c:pt>
                <c:pt idx="2307">
                  <c:v>259.702</c:v>
                </c:pt>
                <c:pt idx="2308">
                  <c:v>259.80200000000002</c:v>
                </c:pt>
                <c:pt idx="2309">
                  <c:v>259.90199999999999</c:v>
                </c:pt>
                <c:pt idx="2310">
                  <c:v>260</c:v>
                </c:pt>
                <c:pt idx="2311">
                  <c:v>260.00200000000001</c:v>
                </c:pt>
                <c:pt idx="2312">
                  <c:v>260.10199999999998</c:v>
                </c:pt>
                <c:pt idx="2313">
                  <c:v>260.202</c:v>
                </c:pt>
                <c:pt idx="2314">
                  <c:v>260.30200000000002</c:v>
                </c:pt>
                <c:pt idx="2315">
                  <c:v>260.40199999999999</c:v>
                </c:pt>
                <c:pt idx="2316">
                  <c:v>260.50200000000001</c:v>
                </c:pt>
                <c:pt idx="2317">
                  <c:v>260.60199999999998</c:v>
                </c:pt>
                <c:pt idx="2318">
                  <c:v>260.702</c:v>
                </c:pt>
                <c:pt idx="2319">
                  <c:v>260.80200000000002</c:v>
                </c:pt>
                <c:pt idx="2320">
                  <c:v>260.90199999999999</c:v>
                </c:pt>
                <c:pt idx="2321">
                  <c:v>261</c:v>
                </c:pt>
                <c:pt idx="2322">
                  <c:v>261.00200000000001</c:v>
                </c:pt>
                <c:pt idx="2323">
                  <c:v>261.10199999999998</c:v>
                </c:pt>
                <c:pt idx="2324">
                  <c:v>261.202</c:v>
                </c:pt>
                <c:pt idx="2325">
                  <c:v>261.30200000000002</c:v>
                </c:pt>
                <c:pt idx="2326">
                  <c:v>261.40199999999999</c:v>
                </c:pt>
                <c:pt idx="2327">
                  <c:v>261.50200000000001</c:v>
                </c:pt>
                <c:pt idx="2328">
                  <c:v>261.60199999999998</c:v>
                </c:pt>
                <c:pt idx="2329">
                  <c:v>261.702</c:v>
                </c:pt>
                <c:pt idx="2330">
                  <c:v>261.80200000000002</c:v>
                </c:pt>
                <c:pt idx="2331">
                  <c:v>261.90199999999999</c:v>
                </c:pt>
                <c:pt idx="2332">
                  <c:v>262</c:v>
                </c:pt>
                <c:pt idx="2333">
                  <c:v>262.00200000000001</c:v>
                </c:pt>
                <c:pt idx="2334">
                  <c:v>262.10199999999998</c:v>
                </c:pt>
                <c:pt idx="2335">
                  <c:v>262.202</c:v>
                </c:pt>
                <c:pt idx="2336">
                  <c:v>262.30200000000002</c:v>
                </c:pt>
                <c:pt idx="2337">
                  <c:v>262.40199999999999</c:v>
                </c:pt>
                <c:pt idx="2338">
                  <c:v>262.50200000000001</c:v>
                </c:pt>
                <c:pt idx="2339">
                  <c:v>262.60199999999998</c:v>
                </c:pt>
                <c:pt idx="2340">
                  <c:v>262.702</c:v>
                </c:pt>
                <c:pt idx="2341">
                  <c:v>262.80200000000002</c:v>
                </c:pt>
                <c:pt idx="2342">
                  <c:v>262.90199999999999</c:v>
                </c:pt>
                <c:pt idx="2343">
                  <c:v>263</c:v>
                </c:pt>
                <c:pt idx="2344">
                  <c:v>263.00200000000001</c:v>
                </c:pt>
                <c:pt idx="2345">
                  <c:v>263.10199999999998</c:v>
                </c:pt>
                <c:pt idx="2346">
                  <c:v>263.202</c:v>
                </c:pt>
                <c:pt idx="2347">
                  <c:v>263.30200000000002</c:v>
                </c:pt>
                <c:pt idx="2348">
                  <c:v>263.40199999999999</c:v>
                </c:pt>
                <c:pt idx="2349">
                  <c:v>263.50200000000001</c:v>
                </c:pt>
                <c:pt idx="2350">
                  <c:v>263.60199999999998</c:v>
                </c:pt>
                <c:pt idx="2351">
                  <c:v>263.702</c:v>
                </c:pt>
                <c:pt idx="2352">
                  <c:v>263.80200000000002</c:v>
                </c:pt>
                <c:pt idx="2353">
                  <c:v>263.90199999999999</c:v>
                </c:pt>
                <c:pt idx="2354">
                  <c:v>264</c:v>
                </c:pt>
                <c:pt idx="2355">
                  <c:v>264.00200000000001</c:v>
                </c:pt>
                <c:pt idx="2356">
                  <c:v>264.10199999999998</c:v>
                </c:pt>
                <c:pt idx="2357">
                  <c:v>264.202</c:v>
                </c:pt>
                <c:pt idx="2358">
                  <c:v>264.30200000000002</c:v>
                </c:pt>
                <c:pt idx="2359">
                  <c:v>264.40199999999999</c:v>
                </c:pt>
                <c:pt idx="2360">
                  <c:v>264.50200000000001</c:v>
                </c:pt>
                <c:pt idx="2361">
                  <c:v>264.60199999999998</c:v>
                </c:pt>
                <c:pt idx="2362">
                  <c:v>264.702</c:v>
                </c:pt>
                <c:pt idx="2363">
                  <c:v>264.80200000000002</c:v>
                </c:pt>
                <c:pt idx="2364">
                  <c:v>264.90199999999999</c:v>
                </c:pt>
                <c:pt idx="2365">
                  <c:v>265</c:v>
                </c:pt>
                <c:pt idx="2366">
                  <c:v>265.00200000000001</c:v>
                </c:pt>
                <c:pt idx="2367">
                  <c:v>265.10199999999998</c:v>
                </c:pt>
                <c:pt idx="2368">
                  <c:v>265.202</c:v>
                </c:pt>
                <c:pt idx="2369">
                  <c:v>265.30200000000002</c:v>
                </c:pt>
                <c:pt idx="2370">
                  <c:v>265.40199999999999</c:v>
                </c:pt>
                <c:pt idx="2371">
                  <c:v>265.50200000000001</c:v>
                </c:pt>
                <c:pt idx="2372">
                  <c:v>265.60199999999998</c:v>
                </c:pt>
                <c:pt idx="2373">
                  <c:v>265.702</c:v>
                </c:pt>
                <c:pt idx="2374">
                  <c:v>265.80200000000002</c:v>
                </c:pt>
                <c:pt idx="2375">
                  <c:v>265.90199999999999</c:v>
                </c:pt>
                <c:pt idx="2376">
                  <c:v>266</c:v>
                </c:pt>
                <c:pt idx="2377">
                  <c:v>266.00200000000001</c:v>
                </c:pt>
                <c:pt idx="2378">
                  <c:v>266.10199999999998</c:v>
                </c:pt>
                <c:pt idx="2379">
                  <c:v>266.202</c:v>
                </c:pt>
                <c:pt idx="2380">
                  <c:v>266.30200000000002</c:v>
                </c:pt>
                <c:pt idx="2381">
                  <c:v>266.40199999999999</c:v>
                </c:pt>
                <c:pt idx="2382">
                  <c:v>266.50200000000001</c:v>
                </c:pt>
                <c:pt idx="2383">
                  <c:v>266.60199999999998</c:v>
                </c:pt>
                <c:pt idx="2384">
                  <c:v>266.702</c:v>
                </c:pt>
                <c:pt idx="2385">
                  <c:v>266.80200000000002</c:v>
                </c:pt>
                <c:pt idx="2386">
                  <c:v>266.90199999999999</c:v>
                </c:pt>
                <c:pt idx="2387">
                  <c:v>267</c:v>
                </c:pt>
                <c:pt idx="2388">
                  <c:v>267.00200000000001</c:v>
                </c:pt>
                <c:pt idx="2389">
                  <c:v>267.10199999999998</c:v>
                </c:pt>
                <c:pt idx="2390">
                  <c:v>267.202</c:v>
                </c:pt>
                <c:pt idx="2391">
                  <c:v>267.30200000000002</c:v>
                </c:pt>
                <c:pt idx="2392">
                  <c:v>267.40199999999999</c:v>
                </c:pt>
                <c:pt idx="2393">
                  <c:v>267.50200000000001</c:v>
                </c:pt>
                <c:pt idx="2394">
                  <c:v>267.60199999999998</c:v>
                </c:pt>
                <c:pt idx="2395">
                  <c:v>267.702</c:v>
                </c:pt>
                <c:pt idx="2396">
                  <c:v>267.80200000000002</c:v>
                </c:pt>
                <c:pt idx="2397">
                  <c:v>267.90199999999999</c:v>
                </c:pt>
                <c:pt idx="2398">
                  <c:v>268</c:v>
                </c:pt>
                <c:pt idx="2399">
                  <c:v>268.00200000000001</c:v>
                </c:pt>
                <c:pt idx="2400">
                  <c:v>268.10199999999998</c:v>
                </c:pt>
                <c:pt idx="2401">
                  <c:v>268.202</c:v>
                </c:pt>
                <c:pt idx="2402">
                  <c:v>268.30200000000002</c:v>
                </c:pt>
                <c:pt idx="2403">
                  <c:v>268.40199999999999</c:v>
                </c:pt>
                <c:pt idx="2404">
                  <c:v>268.50200000000001</c:v>
                </c:pt>
                <c:pt idx="2405">
                  <c:v>268.60199999999998</c:v>
                </c:pt>
                <c:pt idx="2406">
                  <c:v>268.702</c:v>
                </c:pt>
                <c:pt idx="2407">
                  <c:v>268.80200000000002</c:v>
                </c:pt>
                <c:pt idx="2408">
                  <c:v>268.90199999999999</c:v>
                </c:pt>
                <c:pt idx="2409">
                  <c:v>269</c:v>
                </c:pt>
                <c:pt idx="2410">
                  <c:v>269.00200000000001</c:v>
                </c:pt>
                <c:pt idx="2411">
                  <c:v>269.10199999999998</c:v>
                </c:pt>
                <c:pt idx="2412">
                  <c:v>269.202</c:v>
                </c:pt>
                <c:pt idx="2413">
                  <c:v>269.30200000000002</c:v>
                </c:pt>
                <c:pt idx="2414">
                  <c:v>269.40199999999999</c:v>
                </c:pt>
                <c:pt idx="2415">
                  <c:v>269.50200000000001</c:v>
                </c:pt>
                <c:pt idx="2416">
                  <c:v>269.60199999999998</c:v>
                </c:pt>
                <c:pt idx="2417">
                  <c:v>269.702</c:v>
                </c:pt>
                <c:pt idx="2418">
                  <c:v>269.80200000000002</c:v>
                </c:pt>
                <c:pt idx="2419">
                  <c:v>269.90199999999999</c:v>
                </c:pt>
                <c:pt idx="2420">
                  <c:v>270</c:v>
                </c:pt>
                <c:pt idx="2421">
                  <c:v>270.00200000000001</c:v>
                </c:pt>
                <c:pt idx="2422">
                  <c:v>270.10199999999998</c:v>
                </c:pt>
                <c:pt idx="2423">
                  <c:v>270.202</c:v>
                </c:pt>
                <c:pt idx="2424">
                  <c:v>270.30200000000002</c:v>
                </c:pt>
                <c:pt idx="2425">
                  <c:v>270.40199999999999</c:v>
                </c:pt>
                <c:pt idx="2426">
                  <c:v>270.50200000000001</c:v>
                </c:pt>
                <c:pt idx="2427">
                  <c:v>270.60199999999998</c:v>
                </c:pt>
                <c:pt idx="2428">
                  <c:v>270.702</c:v>
                </c:pt>
                <c:pt idx="2429">
                  <c:v>270.80200000000002</c:v>
                </c:pt>
                <c:pt idx="2430">
                  <c:v>270.90199999999999</c:v>
                </c:pt>
                <c:pt idx="2431">
                  <c:v>271</c:v>
                </c:pt>
                <c:pt idx="2432">
                  <c:v>271.00200000000001</c:v>
                </c:pt>
                <c:pt idx="2433">
                  <c:v>271.10199999999998</c:v>
                </c:pt>
                <c:pt idx="2434">
                  <c:v>271.202</c:v>
                </c:pt>
                <c:pt idx="2435">
                  <c:v>271.30200000000002</c:v>
                </c:pt>
                <c:pt idx="2436">
                  <c:v>271.40199999999999</c:v>
                </c:pt>
                <c:pt idx="2437">
                  <c:v>271.50200000000001</c:v>
                </c:pt>
                <c:pt idx="2438">
                  <c:v>271.60199999999998</c:v>
                </c:pt>
                <c:pt idx="2439">
                  <c:v>271.702</c:v>
                </c:pt>
                <c:pt idx="2440">
                  <c:v>271.80200000000002</c:v>
                </c:pt>
                <c:pt idx="2441">
                  <c:v>271.90199999999999</c:v>
                </c:pt>
                <c:pt idx="2442">
                  <c:v>272</c:v>
                </c:pt>
                <c:pt idx="2443">
                  <c:v>272.00200000000001</c:v>
                </c:pt>
                <c:pt idx="2444">
                  <c:v>272.10199999999998</c:v>
                </c:pt>
                <c:pt idx="2445">
                  <c:v>272.202</c:v>
                </c:pt>
                <c:pt idx="2446">
                  <c:v>272.30200000000002</c:v>
                </c:pt>
                <c:pt idx="2447">
                  <c:v>272.40199999999999</c:v>
                </c:pt>
                <c:pt idx="2448">
                  <c:v>272.50200000000001</c:v>
                </c:pt>
                <c:pt idx="2449">
                  <c:v>272.60199999999998</c:v>
                </c:pt>
                <c:pt idx="2450">
                  <c:v>272.702</c:v>
                </c:pt>
                <c:pt idx="2451">
                  <c:v>272.80200000000002</c:v>
                </c:pt>
                <c:pt idx="2452">
                  <c:v>272.90199999999999</c:v>
                </c:pt>
                <c:pt idx="2453">
                  <c:v>273</c:v>
                </c:pt>
                <c:pt idx="2454">
                  <c:v>273.00200000000001</c:v>
                </c:pt>
                <c:pt idx="2455">
                  <c:v>273.10199999999998</c:v>
                </c:pt>
                <c:pt idx="2456">
                  <c:v>273.202</c:v>
                </c:pt>
                <c:pt idx="2457">
                  <c:v>273.30200000000002</c:v>
                </c:pt>
                <c:pt idx="2458">
                  <c:v>273.40199999999999</c:v>
                </c:pt>
                <c:pt idx="2459">
                  <c:v>273.50200000000001</c:v>
                </c:pt>
                <c:pt idx="2460">
                  <c:v>273.60199999999998</c:v>
                </c:pt>
                <c:pt idx="2461">
                  <c:v>273.702</c:v>
                </c:pt>
                <c:pt idx="2462">
                  <c:v>273.80200000000002</c:v>
                </c:pt>
                <c:pt idx="2463">
                  <c:v>273.90199999999999</c:v>
                </c:pt>
                <c:pt idx="2464">
                  <c:v>274</c:v>
                </c:pt>
                <c:pt idx="2465">
                  <c:v>274.00200000000001</c:v>
                </c:pt>
                <c:pt idx="2466">
                  <c:v>274.10199999999998</c:v>
                </c:pt>
                <c:pt idx="2467">
                  <c:v>274.202</c:v>
                </c:pt>
                <c:pt idx="2468">
                  <c:v>274.30200000000002</c:v>
                </c:pt>
                <c:pt idx="2469">
                  <c:v>274.40199999999999</c:v>
                </c:pt>
                <c:pt idx="2470">
                  <c:v>274.50200000000001</c:v>
                </c:pt>
                <c:pt idx="2471">
                  <c:v>274.60199999999998</c:v>
                </c:pt>
                <c:pt idx="2472">
                  <c:v>274.702</c:v>
                </c:pt>
                <c:pt idx="2473">
                  <c:v>274.80200000000002</c:v>
                </c:pt>
                <c:pt idx="2474">
                  <c:v>274.90199999999999</c:v>
                </c:pt>
                <c:pt idx="2475">
                  <c:v>275</c:v>
                </c:pt>
                <c:pt idx="2476">
                  <c:v>275.00200000000001</c:v>
                </c:pt>
                <c:pt idx="2477">
                  <c:v>275.10199999999998</c:v>
                </c:pt>
                <c:pt idx="2478">
                  <c:v>275.202</c:v>
                </c:pt>
                <c:pt idx="2479">
                  <c:v>275.30200000000002</c:v>
                </c:pt>
                <c:pt idx="2480">
                  <c:v>275.40199999999999</c:v>
                </c:pt>
                <c:pt idx="2481">
                  <c:v>275.50200000000001</c:v>
                </c:pt>
                <c:pt idx="2482">
                  <c:v>275.60199999999998</c:v>
                </c:pt>
                <c:pt idx="2483">
                  <c:v>275.702</c:v>
                </c:pt>
                <c:pt idx="2484">
                  <c:v>275.80200000000002</c:v>
                </c:pt>
                <c:pt idx="2485">
                  <c:v>275.90199999999999</c:v>
                </c:pt>
                <c:pt idx="2486">
                  <c:v>276</c:v>
                </c:pt>
                <c:pt idx="2487">
                  <c:v>276.00200000000001</c:v>
                </c:pt>
                <c:pt idx="2488">
                  <c:v>276.10199999999998</c:v>
                </c:pt>
                <c:pt idx="2489">
                  <c:v>276.202</c:v>
                </c:pt>
                <c:pt idx="2490">
                  <c:v>276.30200000000002</c:v>
                </c:pt>
                <c:pt idx="2491">
                  <c:v>276.40199999999999</c:v>
                </c:pt>
                <c:pt idx="2492">
                  <c:v>276.50200000000001</c:v>
                </c:pt>
                <c:pt idx="2493">
                  <c:v>276.60199999999998</c:v>
                </c:pt>
                <c:pt idx="2494">
                  <c:v>276.702</c:v>
                </c:pt>
                <c:pt idx="2495">
                  <c:v>276.80200000000002</c:v>
                </c:pt>
                <c:pt idx="2496">
                  <c:v>276.90199999999999</c:v>
                </c:pt>
                <c:pt idx="2497">
                  <c:v>277</c:v>
                </c:pt>
                <c:pt idx="2498">
                  <c:v>277.00200000000001</c:v>
                </c:pt>
                <c:pt idx="2499">
                  <c:v>277.10199999999998</c:v>
                </c:pt>
                <c:pt idx="2500">
                  <c:v>277.202</c:v>
                </c:pt>
                <c:pt idx="2501">
                  <c:v>277.30200000000002</c:v>
                </c:pt>
                <c:pt idx="2502">
                  <c:v>277.40199999999999</c:v>
                </c:pt>
                <c:pt idx="2503">
                  <c:v>277.50200000000001</c:v>
                </c:pt>
                <c:pt idx="2504">
                  <c:v>277.60199999999998</c:v>
                </c:pt>
                <c:pt idx="2505">
                  <c:v>277.702</c:v>
                </c:pt>
                <c:pt idx="2506">
                  <c:v>277.80200000000002</c:v>
                </c:pt>
                <c:pt idx="2507">
                  <c:v>277.90199999999999</c:v>
                </c:pt>
                <c:pt idx="2508">
                  <c:v>278</c:v>
                </c:pt>
                <c:pt idx="2509">
                  <c:v>278.00200000000001</c:v>
                </c:pt>
                <c:pt idx="2510">
                  <c:v>278.10199999999998</c:v>
                </c:pt>
                <c:pt idx="2511">
                  <c:v>278.202</c:v>
                </c:pt>
                <c:pt idx="2512">
                  <c:v>278.30200000000002</c:v>
                </c:pt>
                <c:pt idx="2513">
                  <c:v>278.40199999999999</c:v>
                </c:pt>
                <c:pt idx="2514">
                  <c:v>278.50200000000001</c:v>
                </c:pt>
                <c:pt idx="2515">
                  <c:v>278.60199999999998</c:v>
                </c:pt>
                <c:pt idx="2516">
                  <c:v>278.702</c:v>
                </c:pt>
                <c:pt idx="2517">
                  <c:v>278.80200000000002</c:v>
                </c:pt>
                <c:pt idx="2518">
                  <c:v>278.90199999999999</c:v>
                </c:pt>
                <c:pt idx="2519">
                  <c:v>279</c:v>
                </c:pt>
                <c:pt idx="2520">
                  <c:v>279.00200000000001</c:v>
                </c:pt>
                <c:pt idx="2521">
                  <c:v>279.10199999999998</c:v>
                </c:pt>
                <c:pt idx="2522">
                  <c:v>279.202</c:v>
                </c:pt>
                <c:pt idx="2523">
                  <c:v>279.30200000000002</c:v>
                </c:pt>
                <c:pt idx="2524">
                  <c:v>279.40199999999999</c:v>
                </c:pt>
                <c:pt idx="2525">
                  <c:v>279.50200000000001</c:v>
                </c:pt>
                <c:pt idx="2526">
                  <c:v>279.60199999999998</c:v>
                </c:pt>
                <c:pt idx="2527">
                  <c:v>279.702</c:v>
                </c:pt>
                <c:pt idx="2528">
                  <c:v>279.80200000000002</c:v>
                </c:pt>
                <c:pt idx="2529">
                  <c:v>279.90199999999999</c:v>
                </c:pt>
                <c:pt idx="2530">
                  <c:v>280</c:v>
                </c:pt>
                <c:pt idx="2531">
                  <c:v>280.00200000000001</c:v>
                </c:pt>
                <c:pt idx="2532">
                  <c:v>280.10199999999998</c:v>
                </c:pt>
                <c:pt idx="2533">
                  <c:v>280.202</c:v>
                </c:pt>
                <c:pt idx="2534">
                  <c:v>280.30200000000002</c:v>
                </c:pt>
                <c:pt idx="2535">
                  <c:v>280.40199999999999</c:v>
                </c:pt>
                <c:pt idx="2536">
                  <c:v>280.50200000000001</c:v>
                </c:pt>
                <c:pt idx="2537">
                  <c:v>280.60199999999998</c:v>
                </c:pt>
                <c:pt idx="2538">
                  <c:v>280.702</c:v>
                </c:pt>
                <c:pt idx="2539">
                  <c:v>280.80200000000002</c:v>
                </c:pt>
                <c:pt idx="2540">
                  <c:v>280.90199999999999</c:v>
                </c:pt>
                <c:pt idx="2541">
                  <c:v>281</c:v>
                </c:pt>
                <c:pt idx="2542">
                  <c:v>281.00200000000001</c:v>
                </c:pt>
                <c:pt idx="2543">
                  <c:v>281.10199999999998</c:v>
                </c:pt>
                <c:pt idx="2544">
                  <c:v>281.202</c:v>
                </c:pt>
                <c:pt idx="2545">
                  <c:v>281.30200000000002</c:v>
                </c:pt>
                <c:pt idx="2546">
                  <c:v>281.40199999999999</c:v>
                </c:pt>
                <c:pt idx="2547">
                  <c:v>281.50200000000001</c:v>
                </c:pt>
                <c:pt idx="2548">
                  <c:v>281.60199999999998</c:v>
                </c:pt>
                <c:pt idx="2549">
                  <c:v>281.702</c:v>
                </c:pt>
                <c:pt idx="2550">
                  <c:v>281.80200000000002</c:v>
                </c:pt>
                <c:pt idx="2551">
                  <c:v>281.90199999999999</c:v>
                </c:pt>
                <c:pt idx="2552">
                  <c:v>282</c:v>
                </c:pt>
                <c:pt idx="2553">
                  <c:v>282.00200000000001</c:v>
                </c:pt>
                <c:pt idx="2554">
                  <c:v>282.10199999999998</c:v>
                </c:pt>
                <c:pt idx="2555">
                  <c:v>282.202</c:v>
                </c:pt>
                <c:pt idx="2556">
                  <c:v>282.30200000000002</c:v>
                </c:pt>
                <c:pt idx="2557">
                  <c:v>282.40199999999999</c:v>
                </c:pt>
                <c:pt idx="2558">
                  <c:v>282.50200000000001</c:v>
                </c:pt>
                <c:pt idx="2559">
                  <c:v>282.60199999999998</c:v>
                </c:pt>
                <c:pt idx="2560">
                  <c:v>282.702</c:v>
                </c:pt>
                <c:pt idx="2561">
                  <c:v>282.80200000000002</c:v>
                </c:pt>
                <c:pt idx="2562">
                  <c:v>282.90199999999999</c:v>
                </c:pt>
                <c:pt idx="2563">
                  <c:v>283</c:v>
                </c:pt>
                <c:pt idx="2564">
                  <c:v>283.00200000000001</c:v>
                </c:pt>
                <c:pt idx="2565">
                  <c:v>283.10199999999998</c:v>
                </c:pt>
                <c:pt idx="2566">
                  <c:v>283.202</c:v>
                </c:pt>
                <c:pt idx="2567">
                  <c:v>283.30200000000002</c:v>
                </c:pt>
                <c:pt idx="2568">
                  <c:v>283.40199999999999</c:v>
                </c:pt>
                <c:pt idx="2569">
                  <c:v>283.50200000000001</c:v>
                </c:pt>
                <c:pt idx="2570">
                  <c:v>283.60199999999998</c:v>
                </c:pt>
                <c:pt idx="2571">
                  <c:v>283.702</c:v>
                </c:pt>
                <c:pt idx="2572">
                  <c:v>283.80200000000002</c:v>
                </c:pt>
                <c:pt idx="2573">
                  <c:v>283.90199999999999</c:v>
                </c:pt>
                <c:pt idx="2574">
                  <c:v>284</c:v>
                </c:pt>
                <c:pt idx="2575">
                  <c:v>284.00200000000001</c:v>
                </c:pt>
                <c:pt idx="2576">
                  <c:v>284.10199999999998</c:v>
                </c:pt>
                <c:pt idx="2577">
                  <c:v>284.202</c:v>
                </c:pt>
                <c:pt idx="2578">
                  <c:v>284.30200000000002</c:v>
                </c:pt>
                <c:pt idx="2579">
                  <c:v>284.40199999999999</c:v>
                </c:pt>
                <c:pt idx="2580">
                  <c:v>284.50200000000001</c:v>
                </c:pt>
                <c:pt idx="2581">
                  <c:v>284.60199999999998</c:v>
                </c:pt>
                <c:pt idx="2582">
                  <c:v>284.702</c:v>
                </c:pt>
                <c:pt idx="2583">
                  <c:v>284.80200000000002</c:v>
                </c:pt>
                <c:pt idx="2584">
                  <c:v>284.90199999999999</c:v>
                </c:pt>
                <c:pt idx="2585">
                  <c:v>285</c:v>
                </c:pt>
                <c:pt idx="2586">
                  <c:v>285.00200000000001</c:v>
                </c:pt>
                <c:pt idx="2587">
                  <c:v>285.10199999999998</c:v>
                </c:pt>
                <c:pt idx="2588">
                  <c:v>285.202</c:v>
                </c:pt>
                <c:pt idx="2589">
                  <c:v>285.30200000000002</c:v>
                </c:pt>
                <c:pt idx="2590">
                  <c:v>285.40199999999999</c:v>
                </c:pt>
                <c:pt idx="2591">
                  <c:v>285.50200000000001</c:v>
                </c:pt>
                <c:pt idx="2592">
                  <c:v>285.60199999999998</c:v>
                </c:pt>
                <c:pt idx="2593">
                  <c:v>285.702</c:v>
                </c:pt>
                <c:pt idx="2594">
                  <c:v>285.80200000000002</c:v>
                </c:pt>
                <c:pt idx="2595">
                  <c:v>285.90199999999999</c:v>
                </c:pt>
                <c:pt idx="2596">
                  <c:v>286</c:v>
                </c:pt>
                <c:pt idx="2597">
                  <c:v>286.00200000000001</c:v>
                </c:pt>
                <c:pt idx="2598">
                  <c:v>286.10199999999998</c:v>
                </c:pt>
                <c:pt idx="2599">
                  <c:v>286.202</c:v>
                </c:pt>
                <c:pt idx="2600">
                  <c:v>286.30200000000002</c:v>
                </c:pt>
                <c:pt idx="2601">
                  <c:v>286.40199999999999</c:v>
                </c:pt>
                <c:pt idx="2602">
                  <c:v>286.50200000000001</c:v>
                </c:pt>
                <c:pt idx="2603">
                  <c:v>286.60199999999998</c:v>
                </c:pt>
                <c:pt idx="2604">
                  <c:v>286.702</c:v>
                </c:pt>
                <c:pt idx="2605">
                  <c:v>286.80200000000002</c:v>
                </c:pt>
                <c:pt idx="2606">
                  <c:v>286.90199999999999</c:v>
                </c:pt>
                <c:pt idx="2607">
                  <c:v>287</c:v>
                </c:pt>
                <c:pt idx="2608">
                  <c:v>287.00200000000001</c:v>
                </c:pt>
                <c:pt idx="2609">
                  <c:v>287.10199999999998</c:v>
                </c:pt>
                <c:pt idx="2610">
                  <c:v>287.202</c:v>
                </c:pt>
                <c:pt idx="2611">
                  <c:v>287.30200000000002</c:v>
                </c:pt>
                <c:pt idx="2612">
                  <c:v>287.40199999999999</c:v>
                </c:pt>
                <c:pt idx="2613">
                  <c:v>287.50200000000001</c:v>
                </c:pt>
                <c:pt idx="2614">
                  <c:v>287.60199999999998</c:v>
                </c:pt>
                <c:pt idx="2615">
                  <c:v>287.702</c:v>
                </c:pt>
                <c:pt idx="2616">
                  <c:v>287.80200000000002</c:v>
                </c:pt>
                <c:pt idx="2617">
                  <c:v>287.90199999999999</c:v>
                </c:pt>
                <c:pt idx="2618">
                  <c:v>288</c:v>
                </c:pt>
                <c:pt idx="2619">
                  <c:v>288.00200000000001</c:v>
                </c:pt>
                <c:pt idx="2620">
                  <c:v>288.10199999999998</c:v>
                </c:pt>
                <c:pt idx="2621">
                  <c:v>288.202</c:v>
                </c:pt>
                <c:pt idx="2622">
                  <c:v>288.30200000000002</c:v>
                </c:pt>
                <c:pt idx="2623">
                  <c:v>288.40199999999999</c:v>
                </c:pt>
                <c:pt idx="2624">
                  <c:v>288.50200000000001</c:v>
                </c:pt>
                <c:pt idx="2625">
                  <c:v>288.60199999999998</c:v>
                </c:pt>
                <c:pt idx="2626">
                  <c:v>288.702</c:v>
                </c:pt>
                <c:pt idx="2627">
                  <c:v>288.80200000000002</c:v>
                </c:pt>
                <c:pt idx="2628">
                  <c:v>288.90199999999999</c:v>
                </c:pt>
                <c:pt idx="2629">
                  <c:v>289</c:v>
                </c:pt>
                <c:pt idx="2630">
                  <c:v>289.00200000000001</c:v>
                </c:pt>
                <c:pt idx="2631">
                  <c:v>289.10199999999998</c:v>
                </c:pt>
                <c:pt idx="2632">
                  <c:v>289.202</c:v>
                </c:pt>
                <c:pt idx="2633">
                  <c:v>289.30200000000002</c:v>
                </c:pt>
                <c:pt idx="2634">
                  <c:v>289.40199999999999</c:v>
                </c:pt>
                <c:pt idx="2635">
                  <c:v>289.50200000000001</c:v>
                </c:pt>
                <c:pt idx="2636">
                  <c:v>289.60199999999998</c:v>
                </c:pt>
                <c:pt idx="2637">
                  <c:v>289.702</c:v>
                </c:pt>
                <c:pt idx="2638">
                  <c:v>289.80200000000002</c:v>
                </c:pt>
                <c:pt idx="2639">
                  <c:v>289.90199999999999</c:v>
                </c:pt>
                <c:pt idx="2640">
                  <c:v>290</c:v>
                </c:pt>
                <c:pt idx="2641">
                  <c:v>290.00200000000001</c:v>
                </c:pt>
                <c:pt idx="2642">
                  <c:v>290.10199999999998</c:v>
                </c:pt>
                <c:pt idx="2643">
                  <c:v>290.202</c:v>
                </c:pt>
                <c:pt idx="2644">
                  <c:v>290.30200000000002</c:v>
                </c:pt>
                <c:pt idx="2645">
                  <c:v>290.40199999999999</c:v>
                </c:pt>
                <c:pt idx="2646">
                  <c:v>290.50200000000001</c:v>
                </c:pt>
                <c:pt idx="2647">
                  <c:v>290.60199999999998</c:v>
                </c:pt>
                <c:pt idx="2648">
                  <c:v>290.702</c:v>
                </c:pt>
                <c:pt idx="2649">
                  <c:v>290.80200000000002</c:v>
                </c:pt>
                <c:pt idx="2650">
                  <c:v>290.90199999999999</c:v>
                </c:pt>
                <c:pt idx="2651">
                  <c:v>291</c:v>
                </c:pt>
                <c:pt idx="2652">
                  <c:v>291.00200000000001</c:v>
                </c:pt>
                <c:pt idx="2653">
                  <c:v>291.10199999999998</c:v>
                </c:pt>
                <c:pt idx="2654">
                  <c:v>291.202</c:v>
                </c:pt>
                <c:pt idx="2655">
                  <c:v>291.30200000000002</c:v>
                </c:pt>
                <c:pt idx="2656">
                  <c:v>291.40199999999999</c:v>
                </c:pt>
                <c:pt idx="2657">
                  <c:v>291.50200000000001</c:v>
                </c:pt>
                <c:pt idx="2658">
                  <c:v>291.60199999999998</c:v>
                </c:pt>
                <c:pt idx="2659">
                  <c:v>291.702</c:v>
                </c:pt>
                <c:pt idx="2660">
                  <c:v>291.80200000000002</c:v>
                </c:pt>
                <c:pt idx="2661">
                  <c:v>291.90199999999999</c:v>
                </c:pt>
                <c:pt idx="2662">
                  <c:v>292</c:v>
                </c:pt>
                <c:pt idx="2663">
                  <c:v>292.00200000000001</c:v>
                </c:pt>
                <c:pt idx="2664">
                  <c:v>292.10199999999998</c:v>
                </c:pt>
                <c:pt idx="2665">
                  <c:v>292.202</c:v>
                </c:pt>
                <c:pt idx="2666">
                  <c:v>292.30200000000002</c:v>
                </c:pt>
                <c:pt idx="2667">
                  <c:v>292.40199999999999</c:v>
                </c:pt>
                <c:pt idx="2668">
                  <c:v>292.50200000000001</c:v>
                </c:pt>
                <c:pt idx="2669">
                  <c:v>292.60199999999998</c:v>
                </c:pt>
                <c:pt idx="2670">
                  <c:v>292.702</c:v>
                </c:pt>
                <c:pt idx="2671">
                  <c:v>292.80200000000002</c:v>
                </c:pt>
                <c:pt idx="2672">
                  <c:v>292.90199999999999</c:v>
                </c:pt>
                <c:pt idx="2673">
                  <c:v>293</c:v>
                </c:pt>
                <c:pt idx="2674">
                  <c:v>293.00200000000001</c:v>
                </c:pt>
                <c:pt idx="2675">
                  <c:v>293.10199999999998</c:v>
                </c:pt>
                <c:pt idx="2676">
                  <c:v>293.202</c:v>
                </c:pt>
                <c:pt idx="2677">
                  <c:v>293.30200000000002</c:v>
                </c:pt>
                <c:pt idx="2678">
                  <c:v>293.40199999999999</c:v>
                </c:pt>
                <c:pt idx="2679">
                  <c:v>293.50200000000001</c:v>
                </c:pt>
                <c:pt idx="2680">
                  <c:v>293.60199999999998</c:v>
                </c:pt>
                <c:pt idx="2681">
                  <c:v>293.702</c:v>
                </c:pt>
                <c:pt idx="2682">
                  <c:v>293.80200000000002</c:v>
                </c:pt>
                <c:pt idx="2683">
                  <c:v>293.90199999999999</c:v>
                </c:pt>
                <c:pt idx="2684">
                  <c:v>294</c:v>
                </c:pt>
                <c:pt idx="2685">
                  <c:v>294.00200000000001</c:v>
                </c:pt>
                <c:pt idx="2686">
                  <c:v>294.10199999999998</c:v>
                </c:pt>
                <c:pt idx="2687">
                  <c:v>294.202</c:v>
                </c:pt>
                <c:pt idx="2688">
                  <c:v>294.30200000000002</c:v>
                </c:pt>
                <c:pt idx="2689">
                  <c:v>294.40199999999999</c:v>
                </c:pt>
                <c:pt idx="2690">
                  <c:v>294.50200000000001</c:v>
                </c:pt>
                <c:pt idx="2691">
                  <c:v>294.60199999999998</c:v>
                </c:pt>
                <c:pt idx="2692">
                  <c:v>294.702</c:v>
                </c:pt>
                <c:pt idx="2693">
                  <c:v>294.80200000000002</c:v>
                </c:pt>
                <c:pt idx="2694">
                  <c:v>294.90199999999999</c:v>
                </c:pt>
                <c:pt idx="2695">
                  <c:v>295</c:v>
                </c:pt>
                <c:pt idx="2696">
                  <c:v>295.00200000000001</c:v>
                </c:pt>
                <c:pt idx="2697">
                  <c:v>295.10199999999998</c:v>
                </c:pt>
                <c:pt idx="2698">
                  <c:v>295.202</c:v>
                </c:pt>
                <c:pt idx="2699">
                  <c:v>295.30200000000002</c:v>
                </c:pt>
                <c:pt idx="2700">
                  <c:v>295.40199999999999</c:v>
                </c:pt>
                <c:pt idx="2701">
                  <c:v>295.50200000000001</c:v>
                </c:pt>
                <c:pt idx="2702">
                  <c:v>295.60199999999998</c:v>
                </c:pt>
                <c:pt idx="2703">
                  <c:v>295.702</c:v>
                </c:pt>
                <c:pt idx="2704">
                  <c:v>295.80200000000002</c:v>
                </c:pt>
                <c:pt idx="2705">
                  <c:v>295.90199999999999</c:v>
                </c:pt>
                <c:pt idx="2706">
                  <c:v>296</c:v>
                </c:pt>
                <c:pt idx="2707">
                  <c:v>296.00200000000001</c:v>
                </c:pt>
                <c:pt idx="2708">
                  <c:v>296.10199999999998</c:v>
                </c:pt>
                <c:pt idx="2709">
                  <c:v>296.202</c:v>
                </c:pt>
                <c:pt idx="2710">
                  <c:v>296.30200000000002</c:v>
                </c:pt>
                <c:pt idx="2711">
                  <c:v>296.40199999999999</c:v>
                </c:pt>
                <c:pt idx="2712">
                  <c:v>296.50200000000001</c:v>
                </c:pt>
                <c:pt idx="2713">
                  <c:v>296.60199999999998</c:v>
                </c:pt>
                <c:pt idx="2714">
                  <c:v>296.702</c:v>
                </c:pt>
                <c:pt idx="2715">
                  <c:v>296.80200000000002</c:v>
                </c:pt>
                <c:pt idx="2716">
                  <c:v>296.90199999999999</c:v>
                </c:pt>
                <c:pt idx="2717">
                  <c:v>297</c:v>
                </c:pt>
                <c:pt idx="2718">
                  <c:v>297.00200000000001</c:v>
                </c:pt>
                <c:pt idx="2719">
                  <c:v>297.10199999999998</c:v>
                </c:pt>
                <c:pt idx="2720">
                  <c:v>297.202</c:v>
                </c:pt>
                <c:pt idx="2721">
                  <c:v>297.30200000000002</c:v>
                </c:pt>
                <c:pt idx="2722">
                  <c:v>297.40199999999999</c:v>
                </c:pt>
                <c:pt idx="2723">
                  <c:v>297.50200000000001</c:v>
                </c:pt>
                <c:pt idx="2724">
                  <c:v>297.60199999999998</c:v>
                </c:pt>
                <c:pt idx="2725">
                  <c:v>297.702</c:v>
                </c:pt>
                <c:pt idx="2726">
                  <c:v>297.80200000000002</c:v>
                </c:pt>
                <c:pt idx="2727">
                  <c:v>297.90199999999999</c:v>
                </c:pt>
                <c:pt idx="2728">
                  <c:v>298</c:v>
                </c:pt>
                <c:pt idx="2729">
                  <c:v>298.00200000000001</c:v>
                </c:pt>
                <c:pt idx="2730">
                  <c:v>298.10199999999998</c:v>
                </c:pt>
                <c:pt idx="2731">
                  <c:v>298.202</c:v>
                </c:pt>
                <c:pt idx="2732">
                  <c:v>298.30200000000002</c:v>
                </c:pt>
                <c:pt idx="2733">
                  <c:v>298.40199999999999</c:v>
                </c:pt>
                <c:pt idx="2734">
                  <c:v>298.50200000000001</c:v>
                </c:pt>
                <c:pt idx="2735">
                  <c:v>298.60199999999998</c:v>
                </c:pt>
                <c:pt idx="2736">
                  <c:v>298.702</c:v>
                </c:pt>
                <c:pt idx="2737">
                  <c:v>298.80200000000002</c:v>
                </c:pt>
                <c:pt idx="2738">
                  <c:v>298.90199999999999</c:v>
                </c:pt>
                <c:pt idx="2739">
                  <c:v>299</c:v>
                </c:pt>
                <c:pt idx="2740">
                  <c:v>299.00200000000001</c:v>
                </c:pt>
                <c:pt idx="2741">
                  <c:v>299.10199999999998</c:v>
                </c:pt>
                <c:pt idx="2742">
                  <c:v>299.202</c:v>
                </c:pt>
                <c:pt idx="2743">
                  <c:v>299.30200000000002</c:v>
                </c:pt>
                <c:pt idx="2744">
                  <c:v>299.40199999999999</c:v>
                </c:pt>
                <c:pt idx="2745">
                  <c:v>299.50200000000001</c:v>
                </c:pt>
                <c:pt idx="2746">
                  <c:v>299.60199999999998</c:v>
                </c:pt>
                <c:pt idx="2747">
                  <c:v>299.702</c:v>
                </c:pt>
                <c:pt idx="2748">
                  <c:v>299.80200000000002</c:v>
                </c:pt>
                <c:pt idx="2749">
                  <c:v>299.90199999999999</c:v>
                </c:pt>
                <c:pt idx="2750">
                  <c:v>300</c:v>
                </c:pt>
                <c:pt idx="2751">
                  <c:v>300.00200000000001</c:v>
                </c:pt>
                <c:pt idx="2752">
                  <c:v>300.10199999999998</c:v>
                </c:pt>
                <c:pt idx="2753">
                  <c:v>300.202</c:v>
                </c:pt>
                <c:pt idx="2754">
                  <c:v>300.30200000000002</c:v>
                </c:pt>
                <c:pt idx="2755">
                  <c:v>300.40199999999999</c:v>
                </c:pt>
                <c:pt idx="2756">
                  <c:v>300.50200000000001</c:v>
                </c:pt>
                <c:pt idx="2757">
                  <c:v>300.60199999999998</c:v>
                </c:pt>
                <c:pt idx="2758">
                  <c:v>300.702</c:v>
                </c:pt>
                <c:pt idx="2759">
                  <c:v>300.80200000000002</c:v>
                </c:pt>
                <c:pt idx="2760">
                  <c:v>300.90199999999999</c:v>
                </c:pt>
                <c:pt idx="2761">
                  <c:v>301</c:v>
                </c:pt>
                <c:pt idx="2762">
                  <c:v>301.00200000000001</c:v>
                </c:pt>
                <c:pt idx="2763">
                  <c:v>301.10199999999998</c:v>
                </c:pt>
                <c:pt idx="2764">
                  <c:v>301.202</c:v>
                </c:pt>
                <c:pt idx="2765">
                  <c:v>301.30200000000002</c:v>
                </c:pt>
                <c:pt idx="2766">
                  <c:v>301.40199999999999</c:v>
                </c:pt>
                <c:pt idx="2767">
                  <c:v>301.50200000000001</c:v>
                </c:pt>
                <c:pt idx="2768">
                  <c:v>301.60199999999998</c:v>
                </c:pt>
                <c:pt idx="2769">
                  <c:v>301.702</c:v>
                </c:pt>
                <c:pt idx="2770">
                  <c:v>301.80200000000002</c:v>
                </c:pt>
                <c:pt idx="2771">
                  <c:v>301.90199999999999</c:v>
                </c:pt>
                <c:pt idx="2772">
                  <c:v>302</c:v>
                </c:pt>
                <c:pt idx="2773">
                  <c:v>302.00200000000001</c:v>
                </c:pt>
                <c:pt idx="2774">
                  <c:v>302.10199999999998</c:v>
                </c:pt>
                <c:pt idx="2775">
                  <c:v>302.202</c:v>
                </c:pt>
                <c:pt idx="2776">
                  <c:v>302.30200000000002</c:v>
                </c:pt>
                <c:pt idx="2777">
                  <c:v>302.40199999999999</c:v>
                </c:pt>
                <c:pt idx="2778">
                  <c:v>302.50200000000001</c:v>
                </c:pt>
                <c:pt idx="2779">
                  <c:v>302.60199999999998</c:v>
                </c:pt>
                <c:pt idx="2780">
                  <c:v>302.702</c:v>
                </c:pt>
                <c:pt idx="2781">
                  <c:v>302.80200000000002</c:v>
                </c:pt>
                <c:pt idx="2782">
                  <c:v>302.90199999999999</c:v>
                </c:pt>
                <c:pt idx="2783">
                  <c:v>303</c:v>
                </c:pt>
                <c:pt idx="2784">
                  <c:v>303.00200000000001</c:v>
                </c:pt>
                <c:pt idx="2785">
                  <c:v>303.10199999999998</c:v>
                </c:pt>
                <c:pt idx="2786">
                  <c:v>303.202</c:v>
                </c:pt>
                <c:pt idx="2787">
                  <c:v>303.30200000000002</c:v>
                </c:pt>
                <c:pt idx="2788">
                  <c:v>303.40199999999999</c:v>
                </c:pt>
                <c:pt idx="2789">
                  <c:v>303.50200000000001</c:v>
                </c:pt>
                <c:pt idx="2790">
                  <c:v>303.60199999999998</c:v>
                </c:pt>
                <c:pt idx="2791">
                  <c:v>303.702</c:v>
                </c:pt>
                <c:pt idx="2792">
                  <c:v>303.80200000000002</c:v>
                </c:pt>
                <c:pt idx="2793">
                  <c:v>303.90199999999999</c:v>
                </c:pt>
                <c:pt idx="2794">
                  <c:v>304</c:v>
                </c:pt>
                <c:pt idx="2795">
                  <c:v>304.00200000000001</c:v>
                </c:pt>
                <c:pt idx="2796">
                  <c:v>304.10199999999998</c:v>
                </c:pt>
                <c:pt idx="2797">
                  <c:v>304.202</c:v>
                </c:pt>
                <c:pt idx="2798">
                  <c:v>304.30200000000002</c:v>
                </c:pt>
                <c:pt idx="2799">
                  <c:v>304.40199999999999</c:v>
                </c:pt>
                <c:pt idx="2800">
                  <c:v>304.50200000000001</c:v>
                </c:pt>
                <c:pt idx="2801">
                  <c:v>304.60199999999998</c:v>
                </c:pt>
                <c:pt idx="2802">
                  <c:v>304.702</c:v>
                </c:pt>
                <c:pt idx="2803">
                  <c:v>304.80200000000002</c:v>
                </c:pt>
                <c:pt idx="2804">
                  <c:v>304.90199999999999</c:v>
                </c:pt>
                <c:pt idx="2805">
                  <c:v>305</c:v>
                </c:pt>
                <c:pt idx="2806">
                  <c:v>305.00200000000001</c:v>
                </c:pt>
                <c:pt idx="2807">
                  <c:v>305.10199999999998</c:v>
                </c:pt>
                <c:pt idx="2808">
                  <c:v>305.202</c:v>
                </c:pt>
                <c:pt idx="2809">
                  <c:v>305.30200000000002</c:v>
                </c:pt>
                <c:pt idx="2810">
                  <c:v>305.40199999999999</c:v>
                </c:pt>
                <c:pt idx="2811">
                  <c:v>305.50200000000001</c:v>
                </c:pt>
                <c:pt idx="2812">
                  <c:v>305.60199999999998</c:v>
                </c:pt>
                <c:pt idx="2813">
                  <c:v>305.702</c:v>
                </c:pt>
                <c:pt idx="2814">
                  <c:v>305.80200000000002</c:v>
                </c:pt>
                <c:pt idx="2815">
                  <c:v>305.90199999999999</c:v>
                </c:pt>
                <c:pt idx="2816">
                  <c:v>306</c:v>
                </c:pt>
                <c:pt idx="2817">
                  <c:v>306.00200000000001</c:v>
                </c:pt>
                <c:pt idx="2818">
                  <c:v>306.10199999999998</c:v>
                </c:pt>
                <c:pt idx="2819">
                  <c:v>306.202</c:v>
                </c:pt>
                <c:pt idx="2820">
                  <c:v>306.30200000000002</c:v>
                </c:pt>
                <c:pt idx="2821">
                  <c:v>306.40199999999999</c:v>
                </c:pt>
                <c:pt idx="2822">
                  <c:v>306.50200000000001</c:v>
                </c:pt>
                <c:pt idx="2823">
                  <c:v>306.60199999999998</c:v>
                </c:pt>
                <c:pt idx="2824">
                  <c:v>306.702</c:v>
                </c:pt>
                <c:pt idx="2825">
                  <c:v>306.80200000000002</c:v>
                </c:pt>
                <c:pt idx="2826">
                  <c:v>306.90199999999999</c:v>
                </c:pt>
                <c:pt idx="2827">
                  <c:v>307</c:v>
                </c:pt>
                <c:pt idx="2828">
                  <c:v>307.00200000000001</c:v>
                </c:pt>
                <c:pt idx="2829">
                  <c:v>307.10199999999998</c:v>
                </c:pt>
                <c:pt idx="2830">
                  <c:v>307.202</c:v>
                </c:pt>
                <c:pt idx="2831">
                  <c:v>307.30200000000002</c:v>
                </c:pt>
                <c:pt idx="2832">
                  <c:v>307.40199999999999</c:v>
                </c:pt>
                <c:pt idx="2833">
                  <c:v>307.50200000000001</c:v>
                </c:pt>
                <c:pt idx="2834">
                  <c:v>307.60199999999998</c:v>
                </c:pt>
                <c:pt idx="2835">
                  <c:v>307.702</c:v>
                </c:pt>
                <c:pt idx="2836">
                  <c:v>307.80200000000002</c:v>
                </c:pt>
                <c:pt idx="2837">
                  <c:v>307.90199999999999</c:v>
                </c:pt>
                <c:pt idx="2838">
                  <c:v>308</c:v>
                </c:pt>
                <c:pt idx="2839">
                  <c:v>308.00200000000001</c:v>
                </c:pt>
                <c:pt idx="2840">
                  <c:v>308.10199999999998</c:v>
                </c:pt>
                <c:pt idx="2841">
                  <c:v>308.202</c:v>
                </c:pt>
                <c:pt idx="2842">
                  <c:v>308.30200000000002</c:v>
                </c:pt>
                <c:pt idx="2843">
                  <c:v>308.40199999999999</c:v>
                </c:pt>
                <c:pt idx="2844">
                  <c:v>308.50200000000001</c:v>
                </c:pt>
                <c:pt idx="2845">
                  <c:v>308.60199999999998</c:v>
                </c:pt>
                <c:pt idx="2846">
                  <c:v>308.702</c:v>
                </c:pt>
                <c:pt idx="2847">
                  <c:v>308.80200000000002</c:v>
                </c:pt>
                <c:pt idx="2848">
                  <c:v>308.90199999999999</c:v>
                </c:pt>
                <c:pt idx="2849">
                  <c:v>309</c:v>
                </c:pt>
                <c:pt idx="2850">
                  <c:v>309.00200000000001</c:v>
                </c:pt>
                <c:pt idx="2851">
                  <c:v>309.10199999999998</c:v>
                </c:pt>
                <c:pt idx="2852">
                  <c:v>309.202</c:v>
                </c:pt>
                <c:pt idx="2853">
                  <c:v>309.30200000000002</c:v>
                </c:pt>
                <c:pt idx="2854">
                  <c:v>309.40199999999999</c:v>
                </c:pt>
                <c:pt idx="2855">
                  <c:v>309.50200000000001</c:v>
                </c:pt>
                <c:pt idx="2856">
                  <c:v>309.60199999999998</c:v>
                </c:pt>
                <c:pt idx="2857">
                  <c:v>309.702</c:v>
                </c:pt>
                <c:pt idx="2858">
                  <c:v>309.80200000000002</c:v>
                </c:pt>
                <c:pt idx="2859">
                  <c:v>309.90199999999999</c:v>
                </c:pt>
                <c:pt idx="2860">
                  <c:v>310</c:v>
                </c:pt>
                <c:pt idx="2861">
                  <c:v>310.00200000000001</c:v>
                </c:pt>
                <c:pt idx="2862">
                  <c:v>310.10199999999998</c:v>
                </c:pt>
                <c:pt idx="2863">
                  <c:v>310.202</c:v>
                </c:pt>
                <c:pt idx="2864">
                  <c:v>310.30200000000002</c:v>
                </c:pt>
                <c:pt idx="2865">
                  <c:v>310.40199999999999</c:v>
                </c:pt>
                <c:pt idx="2866">
                  <c:v>310.50200000000001</c:v>
                </c:pt>
                <c:pt idx="2867">
                  <c:v>310.60199999999998</c:v>
                </c:pt>
                <c:pt idx="2868">
                  <c:v>310.702</c:v>
                </c:pt>
                <c:pt idx="2869">
                  <c:v>310.80200000000002</c:v>
                </c:pt>
                <c:pt idx="2870">
                  <c:v>310.90199999999999</c:v>
                </c:pt>
                <c:pt idx="2871">
                  <c:v>311</c:v>
                </c:pt>
                <c:pt idx="2872">
                  <c:v>311.00200000000001</c:v>
                </c:pt>
                <c:pt idx="2873">
                  <c:v>311.10199999999998</c:v>
                </c:pt>
                <c:pt idx="2874">
                  <c:v>311.202</c:v>
                </c:pt>
                <c:pt idx="2875">
                  <c:v>311.30200000000002</c:v>
                </c:pt>
                <c:pt idx="2876">
                  <c:v>311.40199999999999</c:v>
                </c:pt>
                <c:pt idx="2877">
                  <c:v>311.50200000000001</c:v>
                </c:pt>
                <c:pt idx="2878">
                  <c:v>311.60199999999998</c:v>
                </c:pt>
                <c:pt idx="2879">
                  <c:v>311.702</c:v>
                </c:pt>
                <c:pt idx="2880">
                  <c:v>311.80200000000002</c:v>
                </c:pt>
                <c:pt idx="2881">
                  <c:v>311.90199999999999</c:v>
                </c:pt>
                <c:pt idx="2882">
                  <c:v>312</c:v>
                </c:pt>
                <c:pt idx="2883">
                  <c:v>312.00200000000001</c:v>
                </c:pt>
                <c:pt idx="2884">
                  <c:v>312.10199999999998</c:v>
                </c:pt>
                <c:pt idx="2885">
                  <c:v>312.202</c:v>
                </c:pt>
                <c:pt idx="2886">
                  <c:v>312.30200000000002</c:v>
                </c:pt>
                <c:pt idx="2887">
                  <c:v>312.40199999999999</c:v>
                </c:pt>
                <c:pt idx="2888">
                  <c:v>312.50200000000001</c:v>
                </c:pt>
                <c:pt idx="2889">
                  <c:v>312.60199999999998</c:v>
                </c:pt>
                <c:pt idx="2890">
                  <c:v>312.702</c:v>
                </c:pt>
                <c:pt idx="2891">
                  <c:v>312.80200000000002</c:v>
                </c:pt>
                <c:pt idx="2892">
                  <c:v>312.90199999999999</c:v>
                </c:pt>
                <c:pt idx="2893">
                  <c:v>313</c:v>
                </c:pt>
                <c:pt idx="2894">
                  <c:v>313.00200000000001</c:v>
                </c:pt>
                <c:pt idx="2895">
                  <c:v>313.10199999999998</c:v>
                </c:pt>
                <c:pt idx="2896">
                  <c:v>313.202</c:v>
                </c:pt>
                <c:pt idx="2897">
                  <c:v>313.30200000000002</c:v>
                </c:pt>
                <c:pt idx="2898">
                  <c:v>313.40199999999999</c:v>
                </c:pt>
                <c:pt idx="2899">
                  <c:v>313.50200000000001</c:v>
                </c:pt>
                <c:pt idx="2900">
                  <c:v>313.60199999999998</c:v>
                </c:pt>
                <c:pt idx="2901">
                  <c:v>313.702</c:v>
                </c:pt>
                <c:pt idx="2902">
                  <c:v>313.80200000000002</c:v>
                </c:pt>
                <c:pt idx="2903">
                  <c:v>313.90199999999999</c:v>
                </c:pt>
                <c:pt idx="2904">
                  <c:v>314</c:v>
                </c:pt>
                <c:pt idx="2905">
                  <c:v>314.00200000000001</c:v>
                </c:pt>
                <c:pt idx="2906">
                  <c:v>314.10199999999998</c:v>
                </c:pt>
                <c:pt idx="2907">
                  <c:v>314.202</c:v>
                </c:pt>
                <c:pt idx="2908">
                  <c:v>314.30200000000002</c:v>
                </c:pt>
                <c:pt idx="2909">
                  <c:v>314.40199999999999</c:v>
                </c:pt>
                <c:pt idx="2910">
                  <c:v>314.50200000000001</c:v>
                </c:pt>
                <c:pt idx="2911">
                  <c:v>314.60199999999998</c:v>
                </c:pt>
                <c:pt idx="2912">
                  <c:v>314.702</c:v>
                </c:pt>
                <c:pt idx="2913">
                  <c:v>314.80200000000002</c:v>
                </c:pt>
                <c:pt idx="2914">
                  <c:v>314.90199999999999</c:v>
                </c:pt>
                <c:pt idx="2915">
                  <c:v>315</c:v>
                </c:pt>
                <c:pt idx="2916">
                  <c:v>315.00200000000001</c:v>
                </c:pt>
                <c:pt idx="2917">
                  <c:v>315.10199999999998</c:v>
                </c:pt>
                <c:pt idx="2918">
                  <c:v>315.202</c:v>
                </c:pt>
                <c:pt idx="2919">
                  <c:v>315.30200000000002</c:v>
                </c:pt>
                <c:pt idx="2920">
                  <c:v>315.40199999999999</c:v>
                </c:pt>
                <c:pt idx="2921">
                  <c:v>315.50200000000001</c:v>
                </c:pt>
                <c:pt idx="2922">
                  <c:v>315.60199999999998</c:v>
                </c:pt>
                <c:pt idx="2923">
                  <c:v>315.702</c:v>
                </c:pt>
                <c:pt idx="2924">
                  <c:v>315.80200000000002</c:v>
                </c:pt>
                <c:pt idx="2925">
                  <c:v>315.90199999999999</c:v>
                </c:pt>
                <c:pt idx="2926">
                  <c:v>316</c:v>
                </c:pt>
                <c:pt idx="2927">
                  <c:v>316.00200000000001</c:v>
                </c:pt>
                <c:pt idx="2928">
                  <c:v>316.10199999999998</c:v>
                </c:pt>
                <c:pt idx="2929">
                  <c:v>316.202</c:v>
                </c:pt>
                <c:pt idx="2930">
                  <c:v>316.30200000000002</c:v>
                </c:pt>
                <c:pt idx="2931">
                  <c:v>316.40199999999999</c:v>
                </c:pt>
                <c:pt idx="2932">
                  <c:v>316.50200000000001</c:v>
                </c:pt>
                <c:pt idx="2933">
                  <c:v>316.60199999999998</c:v>
                </c:pt>
                <c:pt idx="2934">
                  <c:v>316.702</c:v>
                </c:pt>
                <c:pt idx="2935">
                  <c:v>316.80200000000002</c:v>
                </c:pt>
                <c:pt idx="2936">
                  <c:v>316.90199999999999</c:v>
                </c:pt>
                <c:pt idx="2937">
                  <c:v>317</c:v>
                </c:pt>
                <c:pt idx="2938">
                  <c:v>317.00200000000001</c:v>
                </c:pt>
                <c:pt idx="2939">
                  <c:v>317.10199999999998</c:v>
                </c:pt>
                <c:pt idx="2940">
                  <c:v>317.202</c:v>
                </c:pt>
                <c:pt idx="2941">
                  <c:v>317.30200000000002</c:v>
                </c:pt>
                <c:pt idx="2942">
                  <c:v>317.40199999999999</c:v>
                </c:pt>
                <c:pt idx="2943">
                  <c:v>317.50200000000001</c:v>
                </c:pt>
                <c:pt idx="2944">
                  <c:v>317.60199999999998</c:v>
                </c:pt>
                <c:pt idx="2945">
                  <c:v>317.702</c:v>
                </c:pt>
                <c:pt idx="2946">
                  <c:v>317.80200000000002</c:v>
                </c:pt>
                <c:pt idx="2947">
                  <c:v>317.90199999999999</c:v>
                </c:pt>
                <c:pt idx="2948">
                  <c:v>318</c:v>
                </c:pt>
                <c:pt idx="2949">
                  <c:v>318.00200000000001</c:v>
                </c:pt>
                <c:pt idx="2950">
                  <c:v>318.10199999999998</c:v>
                </c:pt>
                <c:pt idx="2951">
                  <c:v>318.202</c:v>
                </c:pt>
                <c:pt idx="2952">
                  <c:v>318.30200000000002</c:v>
                </c:pt>
                <c:pt idx="2953">
                  <c:v>318.40199999999999</c:v>
                </c:pt>
                <c:pt idx="2954">
                  <c:v>318.50200000000001</c:v>
                </c:pt>
                <c:pt idx="2955">
                  <c:v>318.60199999999998</c:v>
                </c:pt>
                <c:pt idx="2956">
                  <c:v>318.702</c:v>
                </c:pt>
                <c:pt idx="2957">
                  <c:v>318.80200000000002</c:v>
                </c:pt>
                <c:pt idx="2958">
                  <c:v>318.90199999999999</c:v>
                </c:pt>
                <c:pt idx="2959">
                  <c:v>319</c:v>
                </c:pt>
                <c:pt idx="2960">
                  <c:v>319.00200000000001</c:v>
                </c:pt>
                <c:pt idx="2961">
                  <c:v>319.10199999999998</c:v>
                </c:pt>
                <c:pt idx="2962">
                  <c:v>319.202</c:v>
                </c:pt>
                <c:pt idx="2963">
                  <c:v>319.30200000000002</c:v>
                </c:pt>
                <c:pt idx="2964">
                  <c:v>319.40199999999999</c:v>
                </c:pt>
                <c:pt idx="2965">
                  <c:v>319.50200000000001</c:v>
                </c:pt>
                <c:pt idx="2966">
                  <c:v>319.60199999999998</c:v>
                </c:pt>
                <c:pt idx="2967">
                  <c:v>319.702</c:v>
                </c:pt>
                <c:pt idx="2968">
                  <c:v>319.80200000000002</c:v>
                </c:pt>
                <c:pt idx="2969">
                  <c:v>319.90199999999999</c:v>
                </c:pt>
                <c:pt idx="2970">
                  <c:v>320</c:v>
                </c:pt>
                <c:pt idx="2971">
                  <c:v>320.00200000000001</c:v>
                </c:pt>
                <c:pt idx="2972">
                  <c:v>320.10199999999998</c:v>
                </c:pt>
                <c:pt idx="2973">
                  <c:v>320.202</c:v>
                </c:pt>
                <c:pt idx="2974">
                  <c:v>320.30200000000002</c:v>
                </c:pt>
                <c:pt idx="2975">
                  <c:v>320.40199999999999</c:v>
                </c:pt>
                <c:pt idx="2976">
                  <c:v>320.50200000000001</c:v>
                </c:pt>
                <c:pt idx="2977">
                  <c:v>320.60199999999998</c:v>
                </c:pt>
                <c:pt idx="2978">
                  <c:v>320.702</c:v>
                </c:pt>
                <c:pt idx="2979">
                  <c:v>320.80200000000002</c:v>
                </c:pt>
                <c:pt idx="2980">
                  <c:v>320.90199999999999</c:v>
                </c:pt>
                <c:pt idx="2981">
                  <c:v>321</c:v>
                </c:pt>
                <c:pt idx="2982">
                  <c:v>321.00200000000001</c:v>
                </c:pt>
                <c:pt idx="2983">
                  <c:v>321.10199999999998</c:v>
                </c:pt>
                <c:pt idx="2984">
                  <c:v>321.202</c:v>
                </c:pt>
                <c:pt idx="2985">
                  <c:v>321.30200000000002</c:v>
                </c:pt>
                <c:pt idx="2986">
                  <c:v>321.40199999999999</c:v>
                </c:pt>
                <c:pt idx="2987">
                  <c:v>321.50200000000001</c:v>
                </c:pt>
                <c:pt idx="2988">
                  <c:v>321.60199999999998</c:v>
                </c:pt>
                <c:pt idx="2989">
                  <c:v>321.702</c:v>
                </c:pt>
                <c:pt idx="2990">
                  <c:v>321.80200000000002</c:v>
                </c:pt>
                <c:pt idx="2991">
                  <c:v>321.90199999999999</c:v>
                </c:pt>
                <c:pt idx="2992">
                  <c:v>322</c:v>
                </c:pt>
                <c:pt idx="2993">
                  <c:v>322.00200000000001</c:v>
                </c:pt>
                <c:pt idx="2994">
                  <c:v>322.10199999999998</c:v>
                </c:pt>
                <c:pt idx="2995">
                  <c:v>322.202</c:v>
                </c:pt>
                <c:pt idx="2996">
                  <c:v>322.30200000000002</c:v>
                </c:pt>
                <c:pt idx="2997">
                  <c:v>322.40199999999999</c:v>
                </c:pt>
                <c:pt idx="2998">
                  <c:v>322.50200000000001</c:v>
                </c:pt>
                <c:pt idx="2999">
                  <c:v>322.60199999999998</c:v>
                </c:pt>
                <c:pt idx="3000">
                  <c:v>322.702</c:v>
                </c:pt>
                <c:pt idx="3001">
                  <c:v>322.80200000000002</c:v>
                </c:pt>
                <c:pt idx="3002">
                  <c:v>322.90199999999999</c:v>
                </c:pt>
                <c:pt idx="3003">
                  <c:v>323</c:v>
                </c:pt>
                <c:pt idx="3004">
                  <c:v>323.00200000000001</c:v>
                </c:pt>
                <c:pt idx="3005">
                  <c:v>323.10199999999998</c:v>
                </c:pt>
                <c:pt idx="3006">
                  <c:v>323.202</c:v>
                </c:pt>
                <c:pt idx="3007">
                  <c:v>323.30200000000002</c:v>
                </c:pt>
                <c:pt idx="3008">
                  <c:v>323.40199999999999</c:v>
                </c:pt>
                <c:pt idx="3009">
                  <c:v>323.50200000000001</c:v>
                </c:pt>
                <c:pt idx="3010">
                  <c:v>323.60199999999998</c:v>
                </c:pt>
                <c:pt idx="3011">
                  <c:v>323.702</c:v>
                </c:pt>
                <c:pt idx="3012">
                  <c:v>323.80200000000002</c:v>
                </c:pt>
                <c:pt idx="3013">
                  <c:v>323.90199999999999</c:v>
                </c:pt>
                <c:pt idx="3014">
                  <c:v>324</c:v>
                </c:pt>
                <c:pt idx="3015">
                  <c:v>324.00200000000001</c:v>
                </c:pt>
                <c:pt idx="3016">
                  <c:v>324.10199999999998</c:v>
                </c:pt>
                <c:pt idx="3017">
                  <c:v>324.202</c:v>
                </c:pt>
                <c:pt idx="3018">
                  <c:v>324.30200000000002</c:v>
                </c:pt>
                <c:pt idx="3019">
                  <c:v>324.40199999999999</c:v>
                </c:pt>
                <c:pt idx="3020">
                  <c:v>324.50200000000001</c:v>
                </c:pt>
                <c:pt idx="3021">
                  <c:v>324.60199999999998</c:v>
                </c:pt>
                <c:pt idx="3022">
                  <c:v>324.702</c:v>
                </c:pt>
                <c:pt idx="3023">
                  <c:v>324.80200000000002</c:v>
                </c:pt>
                <c:pt idx="3024">
                  <c:v>324.90199999999999</c:v>
                </c:pt>
                <c:pt idx="3025">
                  <c:v>325</c:v>
                </c:pt>
                <c:pt idx="3026">
                  <c:v>325.00200000000001</c:v>
                </c:pt>
                <c:pt idx="3027">
                  <c:v>325.10199999999998</c:v>
                </c:pt>
                <c:pt idx="3028">
                  <c:v>325.202</c:v>
                </c:pt>
                <c:pt idx="3029">
                  <c:v>325.30200000000002</c:v>
                </c:pt>
                <c:pt idx="3030">
                  <c:v>325.40199999999999</c:v>
                </c:pt>
                <c:pt idx="3031">
                  <c:v>325.50200000000001</c:v>
                </c:pt>
                <c:pt idx="3032">
                  <c:v>325.60199999999998</c:v>
                </c:pt>
                <c:pt idx="3033">
                  <c:v>325.702</c:v>
                </c:pt>
                <c:pt idx="3034">
                  <c:v>325.80200000000002</c:v>
                </c:pt>
                <c:pt idx="3035">
                  <c:v>325.90199999999999</c:v>
                </c:pt>
                <c:pt idx="3036">
                  <c:v>326</c:v>
                </c:pt>
                <c:pt idx="3037">
                  <c:v>326.00200000000001</c:v>
                </c:pt>
                <c:pt idx="3038">
                  <c:v>326.10199999999998</c:v>
                </c:pt>
                <c:pt idx="3039">
                  <c:v>326.202</c:v>
                </c:pt>
                <c:pt idx="3040">
                  <c:v>326.30200000000002</c:v>
                </c:pt>
                <c:pt idx="3041">
                  <c:v>326.40199999999999</c:v>
                </c:pt>
                <c:pt idx="3042">
                  <c:v>326.50200000000001</c:v>
                </c:pt>
                <c:pt idx="3043">
                  <c:v>326.60199999999998</c:v>
                </c:pt>
                <c:pt idx="3044">
                  <c:v>326.702</c:v>
                </c:pt>
                <c:pt idx="3045">
                  <c:v>326.80200000000002</c:v>
                </c:pt>
                <c:pt idx="3046">
                  <c:v>326.90199999999999</c:v>
                </c:pt>
                <c:pt idx="3047">
                  <c:v>327</c:v>
                </c:pt>
                <c:pt idx="3048">
                  <c:v>327.00200000000001</c:v>
                </c:pt>
                <c:pt idx="3049">
                  <c:v>327.10199999999998</c:v>
                </c:pt>
                <c:pt idx="3050">
                  <c:v>327.202</c:v>
                </c:pt>
                <c:pt idx="3051">
                  <c:v>327.30200000000002</c:v>
                </c:pt>
                <c:pt idx="3052">
                  <c:v>327.40199999999999</c:v>
                </c:pt>
                <c:pt idx="3053">
                  <c:v>327.50200000000001</c:v>
                </c:pt>
                <c:pt idx="3054">
                  <c:v>327.60199999999998</c:v>
                </c:pt>
                <c:pt idx="3055">
                  <c:v>327.702</c:v>
                </c:pt>
                <c:pt idx="3056">
                  <c:v>327.80200000000002</c:v>
                </c:pt>
                <c:pt idx="3057">
                  <c:v>327.90199999999999</c:v>
                </c:pt>
                <c:pt idx="3058">
                  <c:v>328</c:v>
                </c:pt>
                <c:pt idx="3059">
                  <c:v>328.00200000000001</c:v>
                </c:pt>
                <c:pt idx="3060">
                  <c:v>328.10199999999998</c:v>
                </c:pt>
                <c:pt idx="3061">
                  <c:v>328.202</c:v>
                </c:pt>
                <c:pt idx="3062">
                  <c:v>328.30200000000002</c:v>
                </c:pt>
                <c:pt idx="3063">
                  <c:v>328.40199999999999</c:v>
                </c:pt>
                <c:pt idx="3064">
                  <c:v>328.50200000000001</c:v>
                </c:pt>
                <c:pt idx="3065">
                  <c:v>328.60199999999998</c:v>
                </c:pt>
                <c:pt idx="3066">
                  <c:v>328.702</c:v>
                </c:pt>
                <c:pt idx="3067">
                  <c:v>328.80200000000002</c:v>
                </c:pt>
                <c:pt idx="3068">
                  <c:v>328.90199999999999</c:v>
                </c:pt>
                <c:pt idx="3069">
                  <c:v>329</c:v>
                </c:pt>
                <c:pt idx="3070">
                  <c:v>329.00200000000001</c:v>
                </c:pt>
                <c:pt idx="3071">
                  <c:v>329.10199999999998</c:v>
                </c:pt>
                <c:pt idx="3072">
                  <c:v>329.202</c:v>
                </c:pt>
                <c:pt idx="3073">
                  <c:v>329.30200000000002</c:v>
                </c:pt>
                <c:pt idx="3074">
                  <c:v>329.40199999999999</c:v>
                </c:pt>
                <c:pt idx="3075">
                  <c:v>329.50200000000001</c:v>
                </c:pt>
                <c:pt idx="3076">
                  <c:v>329.60199999999998</c:v>
                </c:pt>
                <c:pt idx="3077">
                  <c:v>329.702</c:v>
                </c:pt>
                <c:pt idx="3078">
                  <c:v>329.80200000000002</c:v>
                </c:pt>
                <c:pt idx="3079">
                  <c:v>329.90199999999999</c:v>
                </c:pt>
                <c:pt idx="3080">
                  <c:v>330</c:v>
                </c:pt>
                <c:pt idx="3081">
                  <c:v>330.00200000000001</c:v>
                </c:pt>
                <c:pt idx="3082">
                  <c:v>330.10199999999998</c:v>
                </c:pt>
                <c:pt idx="3083">
                  <c:v>330.202</c:v>
                </c:pt>
                <c:pt idx="3084">
                  <c:v>330.30200000000002</c:v>
                </c:pt>
                <c:pt idx="3085">
                  <c:v>330.40199999999999</c:v>
                </c:pt>
                <c:pt idx="3086">
                  <c:v>330.50200000000001</c:v>
                </c:pt>
                <c:pt idx="3087">
                  <c:v>330.60199999999998</c:v>
                </c:pt>
                <c:pt idx="3088">
                  <c:v>330.702</c:v>
                </c:pt>
                <c:pt idx="3089">
                  <c:v>330.80200000000002</c:v>
                </c:pt>
                <c:pt idx="3090">
                  <c:v>330.90199999999999</c:v>
                </c:pt>
                <c:pt idx="3091">
                  <c:v>331</c:v>
                </c:pt>
                <c:pt idx="3092">
                  <c:v>331.00200000000001</c:v>
                </c:pt>
                <c:pt idx="3093">
                  <c:v>331.10199999999998</c:v>
                </c:pt>
                <c:pt idx="3094">
                  <c:v>331.202</c:v>
                </c:pt>
                <c:pt idx="3095">
                  <c:v>331.30200000000002</c:v>
                </c:pt>
                <c:pt idx="3096">
                  <c:v>331.40199999999999</c:v>
                </c:pt>
                <c:pt idx="3097">
                  <c:v>331.50200000000001</c:v>
                </c:pt>
                <c:pt idx="3098">
                  <c:v>331.60199999999998</c:v>
                </c:pt>
                <c:pt idx="3099">
                  <c:v>331.702</c:v>
                </c:pt>
                <c:pt idx="3100">
                  <c:v>331.80200000000002</c:v>
                </c:pt>
                <c:pt idx="3101">
                  <c:v>331.90199999999999</c:v>
                </c:pt>
                <c:pt idx="3102">
                  <c:v>332</c:v>
                </c:pt>
                <c:pt idx="3103">
                  <c:v>332.00200000000001</c:v>
                </c:pt>
                <c:pt idx="3104">
                  <c:v>332.10199999999998</c:v>
                </c:pt>
                <c:pt idx="3105">
                  <c:v>332.202</c:v>
                </c:pt>
                <c:pt idx="3106">
                  <c:v>332.30200000000002</c:v>
                </c:pt>
                <c:pt idx="3107">
                  <c:v>332.40199999999999</c:v>
                </c:pt>
                <c:pt idx="3108">
                  <c:v>332.50200000000001</c:v>
                </c:pt>
                <c:pt idx="3109">
                  <c:v>332.60199999999998</c:v>
                </c:pt>
                <c:pt idx="3110">
                  <c:v>332.702</c:v>
                </c:pt>
                <c:pt idx="3111">
                  <c:v>332.80200000000002</c:v>
                </c:pt>
                <c:pt idx="3112">
                  <c:v>332.90199999999999</c:v>
                </c:pt>
                <c:pt idx="3113">
                  <c:v>333</c:v>
                </c:pt>
                <c:pt idx="3114">
                  <c:v>333.00200000000001</c:v>
                </c:pt>
                <c:pt idx="3115">
                  <c:v>333.10199999999998</c:v>
                </c:pt>
                <c:pt idx="3116">
                  <c:v>333.202</c:v>
                </c:pt>
                <c:pt idx="3117">
                  <c:v>333.30200000000002</c:v>
                </c:pt>
                <c:pt idx="3118">
                  <c:v>333.40199999999999</c:v>
                </c:pt>
                <c:pt idx="3119">
                  <c:v>333.50200000000001</c:v>
                </c:pt>
                <c:pt idx="3120">
                  <c:v>333.60199999999998</c:v>
                </c:pt>
                <c:pt idx="3121">
                  <c:v>333.702</c:v>
                </c:pt>
                <c:pt idx="3122">
                  <c:v>333.80200000000002</c:v>
                </c:pt>
                <c:pt idx="3123">
                  <c:v>333.90199999999999</c:v>
                </c:pt>
                <c:pt idx="3124">
                  <c:v>334</c:v>
                </c:pt>
                <c:pt idx="3125">
                  <c:v>334.00200000000001</c:v>
                </c:pt>
                <c:pt idx="3126">
                  <c:v>334.10199999999998</c:v>
                </c:pt>
                <c:pt idx="3127">
                  <c:v>334.202</c:v>
                </c:pt>
                <c:pt idx="3128">
                  <c:v>334.30200000000002</c:v>
                </c:pt>
                <c:pt idx="3129">
                  <c:v>334.40199999999999</c:v>
                </c:pt>
                <c:pt idx="3130">
                  <c:v>334.50200000000001</c:v>
                </c:pt>
                <c:pt idx="3131">
                  <c:v>334.60199999999998</c:v>
                </c:pt>
                <c:pt idx="3132">
                  <c:v>334.702</c:v>
                </c:pt>
                <c:pt idx="3133">
                  <c:v>334.80200000000002</c:v>
                </c:pt>
                <c:pt idx="3134">
                  <c:v>334.90199999999999</c:v>
                </c:pt>
                <c:pt idx="3135">
                  <c:v>335</c:v>
                </c:pt>
                <c:pt idx="3136">
                  <c:v>335.00200000000001</c:v>
                </c:pt>
                <c:pt idx="3137">
                  <c:v>335.10199999999998</c:v>
                </c:pt>
                <c:pt idx="3138">
                  <c:v>335.202</c:v>
                </c:pt>
                <c:pt idx="3139">
                  <c:v>335.30200000000002</c:v>
                </c:pt>
                <c:pt idx="3140">
                  <c:v>335.40199999999999</c:v>
                </c:pt>
                <c:pt idx="3141">
                  <c:v>335.50200000000001</c:v>
                </c:pt>
                <c:pt idx="3142">
                  <c:v>335.60199999999998</c:v>
                </c:pt>
                <c:pt idx="3143">
                  <c:v>335.702</c:v>
                </c:pt>
                <c:pt idx="3144">
                  <c:v>335.80200000000002</c:v>
                </c:pt>
                <c:pt idx="3145">
                  <c:v>335.90199999999999</c:v>
                </c:pt>
                <c:pt idx="3146">
                  <c:v>336</c:v>
                </c:pt>
                <c:pt idx="3147">
                  <c:v>336.00200000000001</c:v>
                </c:pt>
                <c:pt idx="3148">
                  <c:v>336.10199999999998</c:v>
                </c:pt>
                <c:pt idx="3149">
                  <c:v>336.202</c:v>
                </c:pt>
                <c:pt idx="3150">
                  <c:v>336.30200000000002</c:v>
                </c:pt>
                <c:pt idx="3151">
                  <c:v>336.40199999999999</c:v>
                </c:pt>
                <c:pt idx="3152">
                  <c:v>336.50200000000001</c:v>
                </c:pt>
                <c:pt idx="3153">
                  <c:v>336.60199999999998</c:v>
                </c:pt>
                <c:pt idx="3154">
                  <c:v>336.702</c:v>
                </c:pt>
                <c:pt idx="3155">
                  <c:v>336.80200000000002</c:v>
                </c:pt>
                <c:pt idx="3156">
                  <c:v>336.90199999999999</c:v>
                </c:pt>
                <c:pt idx="3157">
                  <c:v>337</c:v>
                </c:pt>
                <c:pt idx="3158">
                  <c:v>337.00200000000001</c:v>
                </c:pt>
                <c:pt idx="3159">
                  <c:v>337.10199999999998</c:v>
                </c:pt>
                <c:pt idx="3160">
                  <c:v>337.202</c:v>
                </c:pt>
                <c:pt idx="3161">
                  <c:v>337.30200000000002</c:v>
                </c:pt>
                <c:pt idx="3162">
                  <c:v>337.40199999999999</c:v>
                </c:pt>
                <c:pt idx="3163">
                  <c:v>337.50200000000001</c:v>
                </c:pt>
                <c:pt idx="3164">
                  <c:v>337.60199999999998</c:v>
                </c:pt>
                <c:pt idx="3165">
                  <c:v>337.702</c:v>
                </c:pt>
                <c:pt idx="3166">
                  <c:v>337.80200000000002</c:v>
                </c:pt>
                <c:pt idx="3167">
                  <c:v>337.90199999999999</c:v>
                </c:pt>
                <c:pt idx="3168">
                  <c:v>338</c:v>
                </c:pt>
                <c:pt idx="3169">
                  <c:v>338.00200000000001</c:v>
                </c:pt>
                <c:pt idx="3170">
                  <c:v>338.10199999999998</c:v>
                </c:pt>
                <c:pt idx="3171">
                  <c:v>338.202</c:v>
                </c:pt>
                <c:pt idx="3172">
                  <c:v>338.30200000000002</c:v>
                </c:pt>
                <c:pt idx="3173">
                  <c:v>338.40199999999999</c:v>
                </c:pt>
                <c:pt idx="3174">
                  <c:v>338.50200000000001</c:v>
                </c:pt>
                <c:pt idx="3175">
                  <c:v>338.60199999999998</c:v>
                </c:pt>
                <c:pt idx="3176">
                  <c:v>338.702</c:v>
                </c:pt>
                <c:pt idx="3177">
                  <c:v>338.80200000000002</c:v>
                </c:pt>
                <c:pt idx="3178">
                  <c:v>338.90199999999999</c:v>
                </c:pt>
                <c:pt idx="3179">
                  <c:v>339</c:v>
                </c:pt>
                <c:pt idx="3180">
                  <c:v>339.00200000000001</c:v>
                </c:pt>
                <c:pt idx="3181">
                  <c:v>339.10199999999998</c:v>
                </c:pt>
                <c:pt idx="3182">
                  <c:v>339.202</c:v>
                </c:pt>
                <c:pt idx="3183">
                  <c:v>339.30200000000002</c:v>
                </c:pt>
                <c:pt idx="3184">
                  <c:v>339.40199999999999</c:v>
                </c:pt>
                <c:pt idx="3185">
                  <c:v>339.50200000000001</c:v>
                </c:pt>
                <c:pt idx="3186">
                  <c:v>339.60199999999998</c:v>
                </c:pt>
                <c:pt idx="3187">
                  <c:v>339.702</c:v>
                </c:pt>
                <c:pt idx="3188">
                  <c:v>339.80200000000002</c:v>
                </c:pt>
                <c:pt idx="3189">
                  <c:v>339.90199999999999</c:v>
                </c:pt>
                <c:pt idx="3190">
                  <c:v>340</c:v>
                </c:pt>
                <c:pt idx="3191">
                  <c:v>340.00200000000001</c:v>
                </c:pt>
                <c:pt idx="3192">
                  <c:v>340.10199999999998</c:v>
                </c:pt>
                <c:pt idx="3193">
                  <c:v>340.202</c:v>
                </c:pt>
                <c:pt idx="3194">
                  <c:v>340.30200000000002</c:v>
                </c:pt>
                <c:pt idx="3195">
                  <c:v>340.40199999999999</c:v>
                </c:pt>
                <c:pt idx="3196">
                  <c:v>340.50200000000001</c:v>
                </c:pt>
                <c:pt idx="3197">
                  <c:v>340.60199999999998</c:v>
                </c:pt>
                <c:pt idx="3198">
                  <c:v>340.702</c:v>
                </c:pt>
                <c:pt idx="3199">
                  <c:v>340.80200000000002</c:v>
                </c:pt>
                <c:pt idx="3200">
                  <c:v>340.90199999999999</c:v>
                </c:pt>
                <c:pt idx="3201">
                  <c:v>341</c:v>
                </c:pt>
                <c:pt idx="3202">
                  <c:v>341.00200000000001</c:v>
                </c:pt>
                <c:pt idx="3203">
                  <c:v>341.10199999999998</c:v>
                </c:pt>
                <c:pt idx="3204">
                  <c:v>341.202</c:v>
                </c:pt>
                <c:pt idx="3205">
                  <c:v>341.30200000000002</c:v>
                </c:pt>
                <c:pt idx="3206">
                  <c:v>341.40199999999999</c:v>
                </c:pt>
                <c:pt idx="3207">
                  <c:v>341.50200000000001</c:v>
                </c:pt>
                <c:pt idx="3208">
                  <c:v>341.60199999999998</c:v>
                </c:pt>
                <c:pt idx="3209">
                  <c:v>341.702</c:v>
                </c:pt>
                <c:pt idx="3210">
                  <c:v>341.80200000000002</c:v>
                </c:pt>
                <c:pt idx="3211">
                  <c:v>341.90199999999999</c:v>
                </c:pt>
                <c:pt idx="3212">
                  <c:v>342</c:v>
                </c:pt>
                <c:pt idx="3213">
                  <c:v>342.00200000000001</c:v>
                </c:pt>
                <c:pt idx="3214">
                  <c:v>342.10199999999998</c:v>
                </c:pt>
                <c:pt idx="3215">
                  <c:v>342.202</c:v>
                </c:pt>
                <c:pt idx="3216">
                  <c:v>342.30200000000002</c:v>
                </c:pt>
                <c:pt idx="3217">
                  <c:v>342.40199999999999</c:v>
                </c:pt>
                <c:pt idx="3218">
                  <c:v>342.50200000000001</c:v>
                </c:pt>
                <c:pt idx="3219">
                  <c:v>342.60199999999998</c:v>
                </c:pt>
                <c:pt idx="3220">
                  <c:v>342.702</c:v>
                </c:pt>
                <c:pt idx="3221">
                  <c:v>342.80200000000002</c:v>
                </c:pt>
                <c:pt idx="3222">
                  <c:v>342.90199999999999</c:v>
                </c:pt>
                <c:pt idx="3223">
                  <c:v>343</c:v>
                </c:pt>
                <c:pt idx="3224">
                  <c:v>343.00200000000001</c:v>
                </c:pt>
                <c:pt idx="3225">
                  <c:v>343.10199999999998</c:v>
                </c:pt>
                <c:pt idx="3226">
                  <c:v>343.202</c:v>
                </c:pt>
                <c:pt idx="3227">
                  <c:v>343.30200000000002</c:v>
                </c:pt>
                <c:pt idx="3228">
                  <c:v>343.40199999999999</c:v>
                </c:pt>
                <c:pt idx="3229">
                  <c:v>343.50200000000001</c:v>
                </c:pt>
                <c:pt idx="3230">
                  <c:v>343.60199999999998</c:v>
                </c:pt>
                <c:pt idx="3231">
                  <c:v>343.702</c:v>
                </c:pt>
                <c:pt idx="3232">
                  <c:v>343.80200000000002</c:v>
                </c:pt>
                <c:pt idx="3233">
                  <c:v>343.90199999999999</c:v>
                </c:pt>
                <c:pt idx="3234">
                  <c:v>344</c:v>
                </c:pt>
                <c:pt idx="3235">
                  <c:v>344.00200000000001</c:v>
                </c:pt>
                <c:pt idx="3236">
                  <c:v>344.10199999999998</c:v>
                </c:pt>
                <c:pt idx="3237">
                  <c:v>344.202</c:v>
                </c:pt>
                <c:pt idx="3238">
                  <c:v>344.30200000000002</c:v>
                </c:pt>
                <c:pt idx="3239">
                  <c:v>344.40199999999999</c:v>
                </c:pt>
                <c:pt idx="3240">
                  <c:v>344.50200000000001</c:v>
                </c:pt>
                <c:pt idx="3241">
                  <c:v>344.60199999999998</c:v>
                </c:pt>
                <c:pt idx="3242">
                  <c:v>344.702</c:v>
                </c:pt>
                <c:pt idx="3243">
                  <c:v>344.80200000000002</c:v>
                </c:pt>
                <c:pt idx="3244">
                  <c:v>344.90199999999999</c:v>
                </c:pt>
                <c:pt idx="3245">
                  <c:v>345</c:v>
                </c:pt>
                <c:pt idx="3246">
                  <c:v>345.00200000000001</c:v>
                </c:pt>
                <c:pt idx="3247">
                  <c:v>345.10199999999998</c:v>
                </c:pt>
                <c:pt idx="3248">
                  <c:v>345.202</c:v>
                </c:pt>
                <c:pt idx="3249">
                  <c:v>345.30200000000002</c:v>
                </c:pt>
                <c:pt idx="3250">
                  <c:v>345.40199999999999</c:v>
                </c:pt>
                <c:pt idx="3251">
                  <c:v>345.50200000000001</c:v>
                </c:pt>
                <c:pt idx="3252">
                  <c:v>345.60199999999998</c:v>
                </c:pt>
                <c:pt idx="3253">
                  <c:v>345.702</c:v>
                </c:pt>
                <c:pt idx="3254">
                  <c:v>345.80200000000002</c:v>
                </c:pt>
                <c:pt idx="3255">
                  <c:v>345.90199999999999</c:v>
                </c:pt>
                <c:pt idx="3256">
                  <c:v>346</c:v>
                </c:pt>
                <c:pt idx="3257">
                  <c:v>346.00200000000001</c:v>
                </c:pt>
                <c:pt idx="3258">
                  <c:v>346.10199999999998</c:v>
                </c:pt>
                <c:pt idx="3259">
                  <c:v>346.202</c:v>
                </c:pt>
                <c:pt idx="3260">
                  <c:v>346.30200000000002</c:v>
                </c:pt>
                <c:pt idx="3261">
                  <c:v>346.40199999999999</c:v>
                </c:pt>
                <c:pt idx="3262">
                  <c:v>346.50200000000001</c:v>
                </c:pt>
                <c:pt idx="3263">
                  <c:v>346.60199999999998</c:v>
                </c:pt>
                <c:pt idx="3264">
                  <c:v>346.702</c:v>
                </c:pt>
                <c:pt idx="3265">
                  <c:v>346.80200000000002</c:v>
                </c:pt>
                <c:pt idx="3266">
                  <c:v>346.90199999999999</c:v>
                </c:pt>
                <c:pt idx="3267">
                  <c:v>347</c:v>
                </c:pt>
                <c:pt idx="3268">
                  <c:v>347.00200000000001</c:v>
                </c:pt>
                <c:pt idx="3269">
                  <c:v>347.10199999999998</c:v>
                </c:pt>
                <c:pt idx="3270">
                  <c:v>347.202</c:v>
                </c:pt>
                <c:pt idx="3271">
                  <c:v>347.30200000000002</c:v>
                </c:pt>
                <c:pt idx="3272">
                  <c:v>347.40199999999999</c:v>
                </c:pt>
                <c:pt idx="3273">
                  <c:v>347.50200000000001</c:v>
                </c:pt>
                <c:pt idx="3274">
                  <c:v>347.60199999999998</c:v>
                </c:pt>
                <c:pt idx="3275">
                  <c:v>347.702</c:v>
                </c:pt>
                <c:pt idx="3276">
                  <c:v>347.80200000000002</c:v>
                </c:pt>
                <c:pt idx="3277">
                  <c:v>347.90199999999999</c:v>
                </c:pt>
                <c:pt idx="3278">
                  <c:v>348</c:v>
                </c:pt>
                <c:pt idx="3279">
                  <c:v>348.00200000000001</c:v>
                </c:pt>
                <c:pt idx="3280">
                  <c:v>348.10199999999998</c:v>
                </c:pt>
                <c:pt idx="3281">
                  <c:v>348.202</c:v>
                </c:pt>
                <c:pt idx="3282">
                  <c:v>348.30200000000002</c:v>
                </c:pt>
                <c:pt idx="3283">
                  <c:v>348.40199999999999</c:v>
                </c:pt>
                <c:pt idx="3284">
                  <c:v>348.50200000000001</c:v>
                </c:pt>
                <c:pt idx="3285">
                  <c:v>348.60199999999998</c:v>
                </c:pt>
                <c:pt idx="3286">
                  <c:v>348.702</c:v>
                </c:pt>
                <c:pt idx="3287">
                  <c:v>348.80200000000002</c:v>
                </c:pt>
                <c:pt idx="3288">
                  <c:v>348.90199999999999</c:v>
                </c:pt>
                <c:pt idx="3289">
                  <c:v>349</c:v>
                </c:pt>
                <c:pt idx="3290">
                  <c:v>349.00200000000001</c:v>
                </c:pt>
                <c:pt idx="3291">
                  <c:v>349.10199999999998</c:v>
                </c:pt>
                <c:pt idx="3292">
                  <c:v>349.202</c:v>
                </c:pt>
                <c:pt idx="3293">
                  <c:v>349.30200000000002</c:v>
                </c:pt>
                <c:pt idx="3294">
                  <c:v>349.40199999999999</c:v>
                </c:pt>
                <c:pt idx="3295">
                  <c:v>349.50200000000001</c:v>
                </c:pt>
                <c:pt idx="3296">
                  <c:v>349.60199999999998</c:v>
                </c:pt>
                <c:pt idx="3297">
                  <c:v>349.702</c:v>
                </c:pt>
                <c:pt idx="3298">
                  <c:v>349.80200000000002</c:v>
                </c:pt>
                <c:pt idx="3299">
                  <c:v>349.90199999999999</c:v>
                </c:pt>
                <c:pt idx="3300">
                  <c:v>350</c:v>
                </c:pt>
                <c:pt idx="3301">
                  <c:v>350.00200000000001</c:v>
                </c:pt>
                <c:pt idx="3302">
                  <c:v>350.10199999999998</c:v>
                </c:pt>
                <c:pt idx="3303">
                  <c:v>350.202</c:v>
                </c:pt>
                <c:pt idx="3304">
                  <c:v>350.30200000000002</c:v>
                </c:pt>
                <c:pt idx="3305">
                  <c:v>350.40199999999999</c:v>
                </c:pt>
                <c:pt idx="3306">
                  <c:v>350.50200000000001</c:v>
                </c:pt>
                <c:pt idx="3307">
                  <c:v>350.60199999999998</c:v>
                </c:pt>
                <c:pt idx="3308">
                  <c:v>350.702</c:v>
                </c:pt>
                <c:pt idx="3309">
                  <c:v>350.80200000000002</c:v>
                </c:pt>
                <c:pt idx="3310">
                  <c:v>350.90199999999999</c:v>
                </c:pt>
                <c:pt idx="3311">
                  <c:v>351</c:v>
                </c:pt>
                <c:pt idx="3312">
                  <c:v>351.00200000000001</c:v>
                </c:pt>
                <c:pt idx="3313">
                  <c:v>351.10199999999998</c:v>
                </c:pt>
                <c:pt idx="3314">
                  <c:v>351.202</c:v>
                </c:pt>
                <c:pt idx="3315">
                  <c:v>351.30200000000002</c:v>
                </c:pt>
                <c:pt idx="3316">
                  <c:v>351.40199999999999</c:v>
                </c:pt>
                <c:pt idx="3317">
                  <c:v>351.50200000000001</c:v>
                </c:pt>
                <c:pt idx="3318">
                  <c:v>351.60199999999998</c:v>
                </c:pt>
                <c:pt idx="3319">
                  <c:v>351.702</c:v>
                </c:pt>
                <c:pt idx="3320">
                  <c:v>351.80200000000002</c:v>
                </c:pt>
                <c:pt idx="3321">
                  <c:v>351.90199999999999</c:v>
                </c:pt>
                <c:pt idx="3322">
                  <c:v>352</c:v>
                </c:pt>
                <c:pt idx="3323">
                  <c:v>352.00200000000001</c:v>
                </c:pt>
                <c:pt idx="3324">
                  <c:v>352.10199999999998</c:v>
                </c:pt>
                <c:pt idx="3325">
                  <c:v>352.202</c:v>
                </c:pt>
                <c:pt idx="3326">
                  <c:v>352.30200000000002</c:v>
                </c:pt>
                <c:pt idx="3327">
                  <c:v>352.40199999999999</c:v>
                </c:pt>
                <c:pt idx="3328">
                  <c:v>352.50200000000001</c:v>
                </c:pt>
                <c:pt idx="3329">
                  <c:v>352.60199999999998</c:v>
                </c:pt>
                <c:pt idx="3330">
                  <c:v>352.702</c:v>
                </c:pt>
                <c:pt idx="3331">
                  <c:v>352.80200000000002</c:v>
                </c:pt>
                <c:pt idx="3332">
                  <c:v>352.90199999999999</c:v>
                </c:pt>
                <c:pt idx="3333">
                  <c:v>353</c:v>
                </c:pt>
                <c:pt idx="3334">
                  <c:v>353.00200000000001</c:v>
                </c:pt>
                <c:pt idx="3335">
                  <c:v>353.10199999999998</c:v>
                </c:pt>
                <c:pt idx="3336">
                  <c:v>353.202</c:v>
                </c:pt>
                <c:pt idx="3337">
                  <c:v>353.30200000000002</c:v>
                </c:pt>
                <c:pt idx="3338">
                  <c:v>353.40199999999999</c:v>
                </c:pt>
                <c:pt idx="3339">
                  <c:v>353.50200000000001</c:v>
                </c:pt>
                <c:pt idx="3340">
                  <c:v>353.60199999999998</c:v>
                </c:pt>
                <c:pt idx="3341">
                  <c:v>353.702</c:v>
                </c:pt>
                <c:pt idx="3342">
                  <c:v>353.80200000000002</c:v>
                </c:pt>
                <c:pt idx="3343">
                  <c:v>353.90199999999999</c:v>
                </c:pt>
                <c:pt idx="3344">
                  <c:v>354</c:v>
                </c:pt>
                <c:pt idx="3345">
                  <c:v>354.00200000000001</c:v>
                </c:pt>
                <c:pt idx="3346">
                  <c:v>354.10199999999998</c:v>
                </c:pt>
                <c:pt idx="3347">
                  <c:v>354.202</c:v>
                </c:pt>
                <c:pt idx="3348">
                  <c:v>354.30200000000002</c:v>
                </c:pt>
                <c:pt idx="3349">
                  <c:v>354.40199999999999</c:v>
                </c:pt>
                <c:pt idx="3350">
                  <c:v>354.50200000000001</c:v>
                </c:pt>
                <c:pt idx="3351">
                  <c:v>354.60199999999998</c:v>
                </c:pt>
                <c:pt idx="3352">
                  <c:v>354.702</c:v>
                </c:pt>
                <c:pt idx="3353">
                  <c:v>354.80200000000002</c:v>
                </c:pt>
                <c:pt idx="3354">
                  <c:v>354.90199999999999</c:v>
                </c:pt>
                <c:pt idx="3355">
                  <c:v>355</c:v>
                </c:pt>
                <c:pt idx="3356">
                  <c:v>355.00200000000001</c:v>
                </c:pt>
                <c:pt idx="3357">
                  <c:v>355.10199999999998</c:v>
                </c:pt>
                <c:pt idx="3358">
                  <c:v>355.202</c:v>
                </c:pt>
                <c:pt idx="3359">
                  <c:v>355.30200000000002</c:v>
                </c:pt>
                <c:pt idx="3360">
                  <c:v>355.40199999999999</c:v>
                </c:pt>
                <c:pt idx="3361">
                  <c:v>355.50200000000001</c:v>
                </c:pt>
                <c:pt idx="3362">
                  <c:v>355.60199999999998</c:v>
                </c:pt>
                <c:pt idx="3363">
                  <c:v>355.702</c:v>
                </c:pt>
                <c:pt idx="3364">
                  <c:v>355.80200000000002</c:v>
                </c:pt>
                <c:pt idx="3365">
                  <c:v>355.90199999999999</c:v>
                </c:pt>
                <c:pt idx="3366">
                  <c:v>356</c:v>
                </c:pt>
                <c:pt idx="3367">
                  <c:v>356.00200000000001</c:v>
                </c:pt>
                <c:pt idx="3368">
                  <c:v>356.10199999999998</c:v>
                </c:pt>
                <c:pt idx="3369">
                  <c:v>356.202</c:v>
                </c:pt>
                <c:pt idx="3370">
                  <c:v>356.30200000000002</c:v>
                </c:pt>
                <c:pt idx="3371">
                  <c:v>356.40199999999999</c:v>
                </c:pt>
                <c:pt idx="3372">
                  <c:v>356.50200000000001</c:v>
                </c:pt>
                <c:pt idx="3373">
                  <c:v>356.60199999999998</c:v>
                </c:pt>
                <c:pt idx="3374">
                  <c:v>356.702</c:v>
                </c:pt>
                <c:pt idx="3375">
                  <c:v>356.80200000000002</c:v>
                </c:pt>
                <c:pt idx="3376">
                  <c:v>356.90199999999999</c:v>
                </c:pt>
                <c:pt idx="3377">
                  <c:v>357</c:v>
                </c:pt>
                <c:pt idx="3378">
                  <c:v>357.00200000000001</c:v>
                </c:pt>
                <c:pt idx="3379">
                  <c:v>357.10199999999998</c:v>
                </c:pt>
                <c:pt idx="3380">
                  <c:v>357.202</c:v>
                </c:pt>
                <c:pt idx="3381">
                  <c:v>357.30200000000002</c:v>
                </c:pt>
                <c:pt idx="3382">
                  <c:v>357.40199999999999</c:v>
                </c:pt>
                <c:pt idx="3383">
                  <c:v>357.50200000000001</c:v>
                </c:pt>
                <c:pt idx="3384">
                  <c:v>357.60199999999998</c:v>
                </c:pt>
                <c:pt idx="3385">
                  <c:v>357.702</c:v>
                </c:pt>
                <c:pt idx="3386">
                  <c:v>357.80200000000002</c:v>
                </c:pt>
                <c:pt idx="3387">
                  <c:v>357.90199999999999</c:v>
                </c:pt>
                <c:pt idx="3388">
                  <c:v>358</c:v>
                </c:pt>
                <c:pt idx="3389">
                  <c:v>358.00200000000001</c:v>
                </c:pt>
                <c:pt idx="3390">
                  <c:v>358.10199999999998</c:v>
                </c:pt>
                <c:pt idx="3391">
                  <c:v>358.202</c:v>
                </c:pt>
                <c:pt idx="3392">
                  <c:v>358.30200000000002</c:v>
                </c:pt>
                <c:pt idx="3393">
                  <c:v>358.40199999999999</c:v>
                </c:pt>
                <c:pt idx="3394">
                  <c:v>358.50200000000001</c:v>
                </c:pt>
                <c:pt idx="3395">
                  <c:v>358.60199999999998</c:v>
                </c:pt>
                <c:pt idx="3396">
                  <c:v>358.702</c:v>
                </c:pt>
                <c:pt idx="3397">
                  <c:v>358.80200000000002</c:v>
                </c:pt>
                <c:pt idx="3398">
                  <c:v>358.90199999999999</c:v>
                </c:pt>
                <c:pt idx="3399">
                  <c:v>359</c:v>
                </c:pt>
                <c:pt idx="3400">
                  <c:v>359.00200000000001</c:v>
                </c:pt>
                <c:pt idx="3401">
                  <c:v>359.10199999999998</c:v>
                </c:pt>
                <c:pt idx="3402">
                  <c:v>359.202</c:v>
                </c:pt>
                <c:pt idx="3403">
                  <c:v>359.30200000000002</c:v>
                </c:pt>
                <c:pt idx="3404">
                  <c:v>359.40199999999999</c:v>
                </c:pt>
                <c:pt idx="3405">
                  <c:v>359.50200000000001</c:v>
                </c:pt>
                <c:pt idx="3406">
                  <c:v>359.60199999999998</c:v>
                </c:pt>
                <c:pt idx="3407">
                  <c:v>359.702</c:v>
                </c:pt>
                <c:pt idx="3408">
                  <c:v>359.80200000000002</c:v>
                </c:pt>
                <c:pt idx="3409">
                  <c:v>359.90199999999999</c:v>
                </c:pt>
                <c:pt idx="3410">
                  <c:v>360</c:v>
                </c:pt>
                <c:pt idx="3411">
                  <c:v>360.00200000000001</c:v>
                </c:pt>
                <c:pt idx="3412">
                  <c:v>360.10199999999998</c:v>
                </c:pt>
                <c:pt idx="3413">
                  <c:v>360.202</c:v>
                </c:pt>
                <c:pt idx="3414">
                  <c:v>360.30200000000002</c:v>
                </c:pt>
                <c:pt idx="3415">
                  <c:v>360.40199999999999</c:v>
                </c:pt>
                <c:pt idx="3416">
                  <c:v>360.50200000000001</c:v>
                </c:pt>
                <c:pt idx="3417">
                  <c:v>360.60199999999998</c:v>
                </c:pt>
                <c:pt idx="3418">
                  <c:v>360.702</c:v>
                </c:pt>
                <c:pt idx="3419">
                  <c:v>360.80200000000002</c:v>
                </c:pt>
                <c:pt idx="3420">
                  <c:v>360.90199999999999</c:v>
                </c:pt>
                <c:pt idx="3421">
                  <c:v>361</c:v>
                </c:pt>
                <c:pt idx="3422">
                  <c:v>361.00200000000001</c:v>
                </c:pt>
                <c:pt idx="3423">
                  <c:v>361.10199999999998</c:v>
                </c:pt>
                <c:pt idx="3424">
                  <c:v>361.202</c:v>
                </c:pt>
                <c:pt idx="3425">
                  <c:v>361.30200000000002</c:v>
                </c:pt>
                <c:pt idx="3426">
                  <c:v>361.40199999999999</c:v>
                </c:pt>
                <c:pt idx="3427">
                  <c:v>361.50200000000001</c:v>
                </c:pt>
                <c:pt idx="3428">
                  <c:v>361.60199999999998</c:v>
                </c:pt>
                <c:pt idx="3429">
                  <c:v>361.702</c:v>
                </c:pt>
                <c:pt idx="3430">
                  <c:v>361.80200000000002</c:v>
                </c:pt>
                <c:pt idx="3431">
                  <c:v>361.90199999999999</c:v>
                </c:pt>
                <c:pt idx="3432">
                  <c:v>362</c:v>
                </c:pt>
                <c:pt idx="3433">
                  <c:v>362.00200000000001</c:v>
                </c:pt>
                <c:pt idx="3434">
                  <c:v>362.10199999999998</c:v>
                </c:pt>
                <c:pt idx="3435">
                  <c:v>362.202</c:v>
                </c:pt>
                <c:pt idx="3436">
                  <c:v>362.30200000000002</c:v>
                </c:pt>
                <c:pt idx="3437">
                  <c:v>362.40199999999999</c:v>
                </c:pt>
                <c:pt idx="3438">
                  <c:v>362.50200000000001</c:v>
                </c:pt>
                <c:pt idx="3439">
                  <c:v>362.60199999999998</c:v>
                </c:pt>
                <c:pt idx="3440">
                  <c:v>362.702</c:v>
                </c:pt>
                <c:pt idx="3441">
                  <c:v>362.80200000000002</c:v>
                </c:pt>
                <c:pt idx="3442">
                  <c:v>362.90199999999999</c:v>
                </c:pt>
                <c:pt idx="3443">
                  <c:v>363</c:v>
                </c:pt>
                <c:pt idx="3444">
                  <c:v>363.00200000000001</c:v>
                </c:pt>
                <c:pt idx="3445">
                  <c:v>363.10199999999998</c:v>
                </c:pt>
                <c:pt idx="3446">
                  <c:v>363.202</c:v>
                </c:pt>
                <c:pt idx="3447">
                  <c:v>363.30200000000002</c:v>
                </c:pt>
                <c:pt idx="3448">
                  <c:v>363.40199999999999</c:v>
                </c:pt>
                <c:pt idx="3449">
                  <c:v>363.50200000000001</c:v>
                </c:pt>
                <c:pt idx="3450">
                  <c:v>363.60199999999998</c:v>
                </c:pt>
                <c:pt idx="3451">
                  <c:v>363.702</c:v>
                </c:pt>
                <c:pt idx="3452">
                  <c:v>363.80200000000002</c:v>
                </c:pt>
                <c:pt idx="3453">
                  <c:v>363.90199999999999</c:v>
                </c:pt>
                <c:pt idx="3454">
                  <c:v>364</c:v>
                </c:pt>
                <c:pt idx="3455">
                  <c:v>364.00200000000001</c:v>
                </c:pt>
                <c:pt idx="3456">
                  <c:v>364.10199999999998</c:v>
                </c:pt>
                <c:pt idx="3457">
                  <c:v>364.202</c:v>
                </c:pt>
                <c:pt idx="3458">
                  <c:v>364.30200000000002</c:v>
                </c:pt>
                <c:pt idx="3459">
                  <c:v>364.40199999999999</c:v>
                </c:pt>
                <c:pt idx="3460">
                  <c:v>364.50200000000001</c:v>
                </c:pt>
                <c:pt idx="3461">
                  <c:v>364.60199999999998</c:v>
                </c:pt>
                <c:pt idx="3462">
                  <c:v>364.702</c:v>
                </c:pt>
                <c:pt idx="3463">
                  <c:v>364.80200000000002</c:v>
                </c:pt>
                <c:pt idx="3464">
                  <c:v>364.90199999999999</c:v>
                </c:pt>
                <c:pt idx="3465">
                  <c:v>365</c:v>
                </c:pt>
                <c:pt idx="3466">
                  <c:v>365.00200000000001</c:v>
                </c:pt>
                <c:pt idx="3467">
                  <c:v>365.10199999999998</c:v>
                </c:pt>
                <c:pt idx="3468">
                  <c:v>365.202</c:v>
                </c:pt>
                <c:pt idx="3469">
                  <c:v>365.30200000000002</c:v>
                </c:pt>
                <c:pt idx="3470">
                  <c:v>365.40199999999999</c:v>
                </c:pt>
                <c:pt idx="3471">
                  <c:v>365.50200000000001</c:v>
                </c:pt>
                <c:pt idx="3472">
                  <c:v>365.60199999999998</c:v>
                </c:pt>
                <c:pt idx="3473">
                  <c:v>365.702</c:v>
                </c:pt>
                <c:pt idx="3474">
                  <c:v>365.80200000000002</c:v>
                </c:pt>
                <c:pt idx="3475">
                  <c:v>365.90199999999999</c:v>
                </c:pt>
                <c:pt idx="3476">
                  <c:v>366</c:v>
                </c:pt>
                <c:pt idx="3477">
                  <c:v>366.00200000000001</c:v>
                </c:pt>
                <c:pt idx="3478">
                  <c:v>366.10199999999998</c:v>
                </c:pt>
                <c:pt idx="3479">
                  <c:v>366.202</c:v>
                </c:pt>
                <c:pt idx="3480">
                  <c:v>366.30200000000002</c:v>
                </c:pt>
                <c:pt idx="3481">
                  <c:v>366.40199999999999</c:v>
                </c:pt>
                <c:pt idx="3482">
                  <c:v>366.50200000000001</c:v>
                </c:pt>
                <c:pt idx="3483">
                  <c:v>366.60199999999998</c:v>
                </c:pt>
                <c:pt idx="3484">
                  <c:v>366.702</c:v>
                </c:pt>
                <c:pt idx="3485">
                  <c:v>366.80200000000002</c:v>
                </c:pt>
                <c:pt idx="3486">
                  <c:v>366.90199999999999</c:v>
                </c:pt>
                <c:pt idx="3487">
                  <c:v>367</c:v>
                </c:pt>
                <c:pt idx="3488">
                  <c:v>367.00200000000001</c:v>
                </c:pt>
                <c:pt idx="3489">
                  <c:v>367.10199999999998</c:v>
                </c:pt>
                <c:pt idx="3490">
                  <c:v>367.202</c:v>
                </c:pt>
                <c:pt idx="3491">
                  <c:v>367.30200000000002</c:v>
                </c:pt>
                <c:pt idx="3492">
                  <c:v>367.40199999999999</c:v>
                </c:pt>
                <c:pt idx="3493">
                  <c:v>367.50200000000001</c:v>
                </c:pt>
                <c:pt idx="3494">
                  <c:v>367.60199999999998</c:v>
                </c:pt>
                <c:pt idx="3495">
                  <c:v>367.702</c:v>
                </c:pt>
                <c:pt idx="3496">
                  <c:v>367.80200000000002</c:v>
                </c:pt>
                <c:pt idx="3497">
                  <c:v>367.90199999999999</c:v>
                </c:pt>
                <c:pt idx="3498">
                  <c:v>368</c:v>
                </c:pt>
                <c:pt idx="3499">
                  <c:v>368.00200000000001</c:v>
                </c:pt>
                <c:pt idx="3500">
                  <c:v>368.10199999999998</c:v>
                </c:pt>
                <c:pt idx="3501">
                  <c:v>368.202</c:v>
                </c:pt>
                <c:pt idx="3502">
                  <c:v>368.30200000000002</c:v>
                </c:pt>
                <c:pt idx="3503">
                  <c:v>368.40199999999999</c:v>
                </c:pt>
                <c:pt idx="3504">
                  <c:v>368.50200000000001</c:v>
                </c:pt>
                <c:pt idx="3505">
                  <c:v>368.60199999999998</c:v>
                </c:pt>
                <c:pt idx="3506">
                  <c:v>368.702</c:v>
                </c:pt>
                <c:pt idx="3507">
                  <c:v>368.80200000000002</c:v>
                </c:pt>
                <c:pt idx="3508">
                  <c:v>368.90199999999999</c:v>
                </c:pt>
                <c:pt idx="3509">
                  <c:v>369</c:v>
                </c:pt>
                <c:pt idx="3510">
                  <c:v>369.00200000000001</c:v>
                </c:pt>
                <c:pt idx="3511">
                  <c:v>369.10199999999998</c:v>
                </c:pt>
                <c:pt idx="3512">
                  <c:v>369.202</c:v>
                </c:pt>
                <c:pt idx="3513">
                  <c:v>369.30200000000002</c:v>
                </c:pt>
                <c:pt idx="3514">
                  <c:v>369.40199999999999</c:v>
                </c:pt>
                <c:pt idx="3515">
                  <c:v>369.50200000000001</c:v>
                </c:pt>
                <c:pt idx="3516">
                  <c:v>369.60199999999998</c:v>
                </c:pt>
                <c:pt idx="3517">
                  <c:v>369.702</c:v>
                </c:pt>
                <c:pt idx="3518">
                  <c:v>369.80200000000002</c:v>
                </c:pt>
                <c:pt idx="3519">
                  <c:v>369.90199999999999</c:v>
                </c:pt>
                <c:pt idx="3520">
                  <c:v>370</c:v>
                </c:pt>
                <c:pt idx="3521">
                  <c:v>370.00200000000001</c:v>
                </c:pt>
                <c:pt idx="3522">
                  <c:v>370.10199999999998</c:v>
                </c:pt>
                <c:pt idx="3523">
                  <c:v>370.202</c:v>
                </c:pt>
                <c:pt idx="3524">
                  <c:v>370.30200000000002</c:v>
                </c:pt>
                <c:pt idx="3525">
                  <c:v>370.40199999999999</c:v>
                </c:pt>
                <c:pt idx="3526">
                  <c:v>370.50200000000001</c:v>
                </c:pt>
                <c:pt idx="3527">
                  <c:v>370.60199999999998</c:v>
                </c:pt>
                <c:pt idx="3528">
                  <c:v>370.702</c:v>
                </c:pt>
                <c:pt idx="3529">
                  <c:v>370.80200000000002</c:v>
                </c:pt>
                <c:pt idx="3530">
                  <c:v>370.90199999999999</c:v>
                </c:pt>
                <c:pt idx="3531">
                  <c:v>371</c:v>
                </c:pt>
                <c:pt idx="3532">
                  <c:v>371.00200000000001</c:v>
                </c:pt>
                <c:pt idx="3533">
                  <c:v>371.10199999999998</c:v>
                </c:pt>
                <c:pt idx="3534">
                  <c:v>371.202</c:v>
                </c:pt>
                <c:pt idx="3535">
                  <c:v>371.30200000000002</c:v>
                </c:pt>
                <c:pt idx="3536">
                  <c:v>371.40199999999999</c:v>
                </c:pt>
                <c:pt idx="3537">
                  <c:v>371.50200000000001</c:v>
                </c:pt>
                <c:pt idx="3538">
                  <c:v>371.60199999999998</c:v>
                </c:pt>
                <c:pt idx="3539">
                  <c:v>371.702</c:v>
                </c:pt>
                <c:pt idx="3540">
                  <c:v>371.80200000000002</c:v>
                </c:pt>
                <c:pt idx="3541">
                  <c:v>371.90199999999999</c:v>
                </c:pt>
                <c:pt idx="3542">
                  <c:v>372</c:v>
                </c:pt>
                <c:pt idx="3543">
                  <c:v>372.00200000000001</c:v>
                </c:pt>
                <c:pt idx="3544">
                  <c:v>372.10199999999998</c:v>
                </c:pt>
                <c:pt idx="3545">
                  <c:v>372.202</c:v>
                </c:pt>
                <c:pt idx="3546">
                  <c:v>372.30200000000002</c:v>
                </c:pt>
                <c:pt idx="3547">
                  <c:v>372.40199999999999</c:v>
                </c:pt>
                <c:pt idx="3548">
                  <c:v>372.50200000000001</c:v>
                </c:pt>
                <c:pt idx="3549">
                  <c:v>372.60199999999998</c:v>
                </c:pt>
                <c:pt idx="3550">
                  <c:v>372.702</c:v>
                </c:pt>
                <c:pt idx="3551">
                  <c:v>372.80200000000002</c:v>
                </c:pt>
                <c:pt idx="3552">
                  <c:v>372.90199999999999</c:v>
                </c:pt>
                <c:pt idx="3553">
                  <c:v>373</c:v>
                </c:pt>
                <c:pt idx="3554">
                  <c:v>373.00200000000001</c:v>
                </c:pt>
                <c:pt idx="3555">
                  <c:v>373.10199999999998</c:v>
                </c:pt>
                <c:pt idx="3556">
                  <c:v>373.202</c:v>
                </c:pt>
                <c:pt idx="3557">
                  <c:v>373.30200000000002</c:v>
                </c:pt>
                <c:pt idx="3558">
                  <c:v>373.40199999999999</c:v>
                </c:pt>
                <c:pt idx="3559">
                  <c:v>373.50200000000001</c:v>
                </c:pt>
                <c:pt idx="3560">
                  <c:v>373.60199999999998</c:v>
                </c:pt>
                <c:pt idx="3561">
                  <c:v>373.702</c:v>
                </c:pt>
                <c:pt idx="3562">
                  <c:v>373.80200000000002</c:v>
                </c:pt>
                <c:pt idx="3563">
                  <c:v>373.90199999999999</c:v>
                </c:pt>
                <c:pt idx="3564">
                  <c:v>374</c:v>
                </c:pt>
                <c:pt idx="3565">
                  <c:v>374.00200000000001</c:v>
                </c:pt>
                <c:pt idx="3566">
                  <c:v>374.10199999999998</c:v>
                </c:pt>
                <c:pt idx="3567">
                  <c:v>374.202</c:v>
                </c:pt>
                <c:pt idx="3568">
                  <c:v>374.30200000000002</c:v>
                </c:pt>
                <c:pt idx="3569">
                  <c:v>374.40199999999999</c:v>
                </c:pt>
                <c:pt idx="3570">
                  <c:v>374.50200000000001</c:v>
                </c:pt>
                <c:pt idx="3571">
                  <c:v>374.60199999999998</c:v>
                </c:pt>
                <c:pt idx="3572">
                  <c:v>374.702</c:v>
                </c:pt>
                <c:pt idx="3573">
                  <c:v>374.80200000000002</c:v>
                </c:pt>
                <c:pt idx="3574">
                  <c:v>374.90199999999999</c:v>
                </c:pt>
                <c:pt idx="3575">
                  <c:v>375</c:v>
                </c:pt>
                <c:pt idx="3576">
                  <c:v>375.00200000000001</c:v>
                </c:pt>
                <c:pt idx="3577">
                  <c:v>375.10199999999998</c:v>
                </c:pt>
                <c:pt idx="3578">
                  <c:v>375.202</c:v>
                </c:pt>
                <c:pt idx="3579">
                  <c:v>375.30200000000002</c:v>
                </c:pt>
                <c:pt idx="3580">
                  <c:v>375.40199999999999</c:v>
                </c:pt>
                <c:pt idx="3581">
                  <c:v>375.50200000000001</c:v>
                </c:pt>
                <c:pt idx="3582">
                  <c:v>375.60199999999998</c:v>
                </c:pt>
                <c:pt idx="3583">
                  <c:v>375.702</c:v>
                </c:pt>
                <c:pt idx="3584">
                  <c:v>375.80200000000002</c:v>
                </c:pt>
                <c:pt idx="3585">
                  <c:v>375.90199999999999</c:v>
                </c:pt>
                <c:pt idx="3586">
                  <c:v>376</c:v>
                </c:pt>
                <c:pt idx="3587">
                  <c:v>376.00200000000001</c:v>
                </c:pt>
                <c:pt idx="3588">
                  <c:v>376.10199999999998</c:v>
                </c:pt>
                <c:pt idx="3589">
                  <c:v>376.202</c:v>
                </c:pt>
                <c:pt idx="3590">
                  <c:v>376.30200000000002</c:v>
                </c:pt>
                <c:pt idx="3591">
                  <c:v>376.40199999999999</c:v>
                </c:pt>
                <c:pt idx="3592">
                  <c:v>376.50200000000001</c:v>
                </c:pt>
                <c:pt idx="3593">
                  <c:v>376.60199999999998</c:v>
                </c:pt>
                <c:pt idx="3594">
                  <c:v>376.702</c:v>
                </c:pt>
                <c:pt idx="3595">
                  <c:v>376.80200000000002</c:v>
                </c:pt>
                <c:pt idx="3596">
                  <c:v>376.90199999999999</c:v>
                </c:pt>
                <c:pt idx="3597">
                  <c:v>377</c:v>
                </c:pt>
                <c:pt idx="3598">
                  <c:v>377.00200000000001</c:v>
                </c:pt>
                <c:pt idx="3599">
                  <c:v>377.10199999999998</c:v>
                </c:pt>
                <c:pt idx="3600">
                  <c:v>377.202</c:v>
                </c:pt>
                <c:pt idx="3601">
                  <c:v>377.30200000000002</c:v>
                </c:pt>
                <c:pt idx="3602">
                  <c:v>377.40199999999999</c:v>
                </c:pt>
                <c:pt idx="3603">
                  <c:v>377.50200000000001</c:v>
                </c:pt>
                <c:pt idx="3604">
                  <c:v>377.60199999999998</c:v>
                </c:pt>
                <c:pt idx="3605">
                  <c:v>377.702</c:v>
                </c:pt>
                <c:pt idx="3606">
                  <c:v>377.80200000000002</c:v>
                </c:pt>
                <c:pt idx="3607">
                  <c:v>377.90199999999999</c:v>
                </c:pt>
                <c:pt idx="3608">
                  <c:v>378</c:v>
                </c:pt>
                <c:pt idx="3609">
                  <c:v>378.00200000000001</c:v>
                </c:pt>
                <c:pt idx="3610">
                  <c:v>378.10199999999998</c:v>
                </c:pt>
                <c:pt idx="3611">
                  <c:v>378.202</c:v>
                </c:pt>
                <c:pt idx="3612">
                  <c:v>378.30200000000002</c:v>
                </c:pt>
                <c:pt idx="3613">
                  <c:v>378.40199999999999</c:v>
                </c:pt>
                <c:pt idx="3614">
                  <c:v>378.50200000000001</c:v>
                </c:pt>
                <c:pt idx="3615">
                  <c:v>378.60199999999998</c:v>
                </c:pt>
                <c:pt idx="3616">
                  <c:v>378.702</c:v>
                </c:pt>
                <c:pt idx="3617">
                  <c:v>378.80200000000002</c:v>
                </c:pt>
                <c:pt idx="3618">
                  <c:v>378.90199999999999</c:v>
                </c:pt>
                <c:pt idx="3619">
                  <c:v>379</c:v>
                </c:pt>
                <c:pt idx="3620">
                  <c:v>379.00200000000001</c:v>
                </c:pt>
                <c:pt idx="3621">
                  <c:v>379.10199999999998</c:v>
                </c:pt>
                <c:pt idx="3622">
                  <c:v>379.202</c:v>
                </c:pt>
                <c:pt idx="3623">
                  <c:v>379.30200000000002</c:v>
                </c:pt>
                <c:pt idx="3624">
                  <c:v>379.40199999999999</c:v>
                </c:pt>
                <c:pt idx="3625">
                  <c:v>379.50200000000001</c:v>
                </c:pt>
                <c:pt idx="3626">
                  <c:v>379.60199999999998</c:v>
                </c:pt>
                <c:pt idx="3627">
                  <c:v>379.702</c:v>
                </c:pt>
                <c:pt idx="3628">
                  <c:v>379.80200000000002</c:v>
                </c:pt>
                <c:pt idx="3629">
                  <c:v>379.90199999999999</c:v>
                </c:pt>
                <c:pt idx="3630">
                  <c:v>380</c:v>
                </c:pt>
                <c:pt idx="3631">
                  <c:v>380.00200000000001</c:v>
                </c:pt>
                <c:pt idx="3632">
                  <c:v>380.10199999999998</c:v>
                </c:pt>
                <c:pt idx="3633">
                  <c:v>380.202</c:v>
                </c:pt>
                <c:pt idx="3634">
                  <c:v>380.30200000000002</c:v>
                </c:pt>
                <c:pt idx="3635">
                  <c:v>380.40199999999999</c:v>
                </c:pt>
                <c:pt idx="3636">
                  <c:v>380.50200000000001</c:v>
                </c:pt>
                <c:pt idx="3637">
                  <c:v>380.60199999999998</c:v>
                </c:pt>
                <c:pt idx="3638">
                  <c:v>380.702</c:v>
                </c:pt>
                <c:pt idx="3639">
                  <c:v>380.80200000000002</c:v>
                </c:pt>
                <c:pt idx="3640">
                  <c:v>380.90199999999999</c:v>
                </c:pt>
                <c:pt idx="3641">
                  <c:v>381</c:v>
                </c:pt>
                <c:pt idx="3642">
                  <c:v>381.00200000000001</c:v>
                </c:pt>
                <c:pt idx="3643">
                  <c:v>381.10199999999998</c:v>
                </c:pt>
                <c:pt idx="3644">
                  <c:v>381.202</c:v>
                </c:pt>
                <c:pt idx="3645">
                  <c:v>381.30200000000002</c:v>
                </c:pt>
                <c:pt idx="3646">
                  <c:v>381.40199999999999</c:v>
                </c:pt>
                <c:pt idx="3647">
                  <c:v>381.50200000000001</c:v>
                </c:pt>
                <c:pt idx="3648">
                  <c:v>381.60199999999998</c:v>
                </c:pt>
                <c:pt idx="3649">
                  <c:v>381.702</c:v>
                </c:pt>
                <c:pt idx="3650">
                  <c:v>381.80200000000002</c:v>
                </c:pt>
                <c:pt idx="3651">
                  <c:v>381.90199999999999</c:v>
                </c:pt>
                <c:pt idx="3652">
                  <c:v>382</c:v>
                </c:pt>
                <c:pt idx="3653">
                  <c:v>382.00200000000001</c:v>
                </c:pt>
                <c:pt idx="3654">
                  <c:v>382.10199999999998</c:v>
                </c:pt>
                <c:pt idx="3655">
                  <c:v>382.202</c:v>
                </c:pt>
                <c:pt idx="3656">
                  <c:v>382.30200000000002</c:v>
                </c:pt>
                <c:pt idx="3657">
                  <c:v>382.40199999999999</c:v>
                </c:pt>
                <c:pt idx="3658">
                  <c:v>382.50200000000001</c:v>
                </c:pt>
                <c:pt idx="3659">
                  <c:v>382.60199999999998</c:v>
                </c:pt>
                <c:pt idx="3660">
                  <c:v>382.702</c:v>
                </c:pt>
                <c:pt idx="3661">
                  <c:v>382.80200000000002</c:v>
                </c:pt>
                <c:pt idx="3662">
                  <c:v>382.90199999999999</c:v>
                </c:pt>
                <c:pt idx="3663">
                  <c:v>383</c:v>
                </c:pt>
                <c:pt idx="3664">
                  <c:v>383.00200000000001</c:v>
                </c:pt>
                <c:pt idx="3665">
                  <c:v>383.10199999999998</c:v>
                </c:pt>
                <c:pt idx="3666">
                  <c:v>383.202</c:v>
                </c:pt>
                <c:pt idx="3667">
                  <c:v>383.30200000000002</c:v>
                </c:pt>
                <c:pt idx="3668">
                  <c:v>383.40199999999999</c:v>
                </c:pt>
                <c:pt idx="3669">
                  <c:v>383.50200000000001</c:v>
                </c:pt>
                <c:pt idx="3670">
                  <c:v>383.60199999999998</c:v>
                </c:pt>
                <c:pt idx="3671">
                  <c:v>383.702</c:v>
                </c:pt>
                <c:pt idx="3672">
                  <c:v>383.80200000000002</c:v>
                </c:pt>
                <c:pt idx="3673">
                  <c:v>383.90199999999999</c:v>
                </c:pt>
                <c:pt idx="3674">
                  <c:v>384</c:v>
                </c:pt>
                <c:pt idx="3675">
                  <c:v>384.00200000000001</c:v>
                </c:pt>
                <c:pt idx="3676">
                  <c:v>384.10199999999998</c:v>
                </c:pt>
                <c:pt idx="3677">
                  <c:v>384.202</c:v>
                </c:pt>
                <c:pt idx="3678">
                  <c:v>384.30200000000002</c:v>
                </c:pt>
                <c:pt idx="3679">
                  <c:v>384.40199999999999</c:v>
                </c:pt>
                <c:pt idx="3680">
                  <c:v>384.50200000000001</c:v>
                </c:pt>
                <c:pt idx="3681">
                  <c:v>384.60199999999998</c:v>
                </c:pt>
                <c:pt idx="3682">
                  <c:v>384.702</c:v>
                </c:pt>
                <c:pt idx="3683">
                  <c:v>384.80200000000002</c:v>
                </c:pt>
                <c:pt idx="3684">
                  <c:v>384.90199999999999</c:v>
                </c:pt>
                <c:pt idx="3685">
                  <c:v>385</c:v>
                </c:pt>
                <c:pt idx="3686">
                  <c:v>385.00200000000001</c:v>
                </c:pt>
                <c:pt idx="3687">
                  <c:v>385.10199999999998</c:v>
                </c:pt>
                <c:pt idx="3688">
                  <c:v>385.202</c:v>
                </c:pt>
                <c:pt idx="3689">
                  <c:v>385.30200000000002</c:v>
                </c:pt>
                <c:pt idx="3690">
                  <c:v>385.40199999999999</c:v>
                </c:pt>
                <c:pt idx="3691">
                  <c:v>385.50200000000001</c:v>
                </c:pt>
                <c:pt idx="3692">
                  <c:v>385.60199999999998</c:v>
                </c:pt>
                <c:pt idx="3693">
                  <c:v>385.702</c:v>
                </c:pt>
                <c:pt idx="3694">
                  <c:v>385.80200000000002</c:v>
                </c:pt>
                <c:pt idx="3695">
                  <c:v>385.90199999999999</c:v>
                </c:pt>
                <c:pt idx="3696">
                  <c:v>386</c:v>
                </c:pt>
                <c:pt idx="3697">
                  <c:v>386.00200000000001</c:v>
                </c:pt>
                <c:pt idx="3698">
                  <c:v>386.10199999999998</c:v>
                </c:pt>
                <c:pt idx="3699">
                  <c:v>386.202</c:v>
                </c:pt>
                <c:pt idx="3700">
                  <c:v>386.30200000000002</c:v>
                </c:pt>
                <c:pt idx="3701">
                  <c:v>386.40199999999999</c:v>
                </c:pt>
                <c:pt idx="3702">
                  <c:v>386.50200000000001</c:v>
                </c:pt>
                <c:pt idx="3703">
                  <c:v>386.60199999999998</c:v>
                </c:pt>
                <c:pt idx="3704">
                  <c:v>386.702</c:v>
                </c:pt>
                <c:pt idx="3705">
                  <c:v>386.80200000000002</c:v>
                </c:pt>
                <c:pt idx="3706">
                  <c:v>386.90199999999999</c:v>
                </c:pt>
                <c:pt idx="3707">
                  <c:v>387</c:v>
                </c:pt>
                <c:pt idx="3708">
                  <c:v>387.00200000000001</c:v>
                </c:pt>
                <c:pt idx="3709">
                  <c:v>387.10199999999998</c:v>
                </c:pt>
                <c:pt idx="3710">
                  <c:v>387.202</c:v>
                </c:pt>
                <c:pt idx="3711">
                  <c:v>387.30200000000002</c:v>
                </c:pt>
                <c:pt idx="3712">
                  <c:v>387.40199999999999</c:v>
                </c:pt>
                <c:pt idx="3713">
                  <c:v>387.50200000000001</c:v>
                </c:pt>
                <c:pt idx="3714">
                  <c:v>387.60199999999998</c:v>
                </c:pt>
                <c:pt idx="3715">
                  <c:v>387.702</c:v>
                </c:pt>
                <c:pt idx="3716">
                  <c:v>387.80200000000002</c:v>
                </c:pt>
                <c:pt idx="3717">
                  <c:v>387.90199999999999</c:v>
                </c:pt>
                <c:pt idx="3718">
                  <c:v>388</c:v>
                </c:pt>
                <c:pt idx="3719">
                  <c:v>388.00200000000001</c:v>
                </c:pt>
                <c:pt idx="3720">
                  <c:v>388.10199999999998</c:v>
                </c:pt>
                <c:pt idx="3721">
                  <c:v>388.202</c:v>
                </c:pt>
                <c:pt idx="3722">
                  <c:v>388.30200000000002</c:v>
                </c:pt>
                <c:pt idx="3723">
                  <c:v>388.40199999999999</c:v>
                </c:pt>
                <c:pt idx="3724">
                  <c:v>388.50200000000001</c:v>
                </c:pt>
                <c:pt idx="3725">
                  <c:v>388.60199999999998</c:v>
                </c:pt>
                <c:pt idx="3726">
                  <c:v>388.702</c:v>
                </c:pt>
                <c:pt idx="3727">
                  <c:v>388.80200000000002</c:v>
                </c:pt>
                <c:pt idx="3728">
                  <c:v>388.90199999999999</c:v>
                </c:pt>
                <c:pt idx="3729">
                  <c:v>389</c:v>
                </c:pt>
                <c:pt idx="3730">
                  <c:v>389.00200000000001</c:v>
                </c:pt>
                <c:pt idx="3731">
                  <c:v>389.10199999999998</c:v>
                </c:pt>
                <c:pt idx="3732">
                  <c:v>389.202</c:v>
                </c:pt>
                <c:pt idx="3733">
                  <c:v>389.30200000000002</c:v>
                </c:pt>
                <c:pt idx="3734">
                  <c:v>389.40199999999999</c:v>
                </c:pt>
                <c:pt idx="3735">
                  <c:v>389.50200000000001</c:v>
                </c:pt>
                <c:pt idx="3736">
                  <c:v>389.60199999999998</c:v>
                </c:pt>
                <c:pt idx="3737">
                  <c:v>389.702</c:v>
                </c:pt>
                <c:pt idx="3738">
                  <c:v>389.80200000000002</c:v>
                </c:pt>
                <c:pt idx="3739">
                  <c:v>389.90199999999999</c:v>
                </c:pt>
                <c:pt idx="3740">
                  <c:v>390</c:v>
                </c:pt>
                <c:pt idx="3741">
                  <c:v>390.00200000000001</c:v>
                </c:pt>
                <c:pt idx="3742">
                  <c:v>390.10199999999998</c:v>
                </c:pt>
                <c:pt idx="3743">
                  <c:v>390.202</c:v>
                </c:pt>
                <c:pt idx="3744">
                  <c:v>390.30200000000002</c:v>
                </c:pt>
                <c:pt idx="3745">
                  <c:v>390.40199999999999</c:v>
                </c:pt>
                <c:pt idx="3746">
                  <c:v>390.50200000000001</c:v>
                </c:pt>
                <c:pt idx="3747">
                  <c:v>390.60199999999998</c:v>
                </c:pt>
                <c:pt idx="3748">
                  <c:v>390.702</c:v>
                </c:pt>
                <c:pt idx="3749">
                  <c:v>390.80200000000002</c:v>
                </c:pt>
                <c:pt idx="3750">
                  <c:v>390.90199999999999</c:v>
                </c:pt>
                <c:pt idx="3751">
                  <c:v>391</c:v>
                </c:pt>
                <c:pt idx="3752">
                  <c:v>391.00200000000001</c:v>
                </c:pt>
                <c:pt idx="3753">
                  <c:v>391.10199999999998</c:v>
                </c:pt>
                <c:pt idx="3754">
                  <c:v>391.202</c:v>
                </c:pt>
                <c:pt idx="3755">
                  <c:v>391.30200000000002</c:v>
                </c:pt>
                <c:pt idx="3756">
                  <c:v>391.40199999999999</c:v>
                </c:pt>
                <c:pt idx="3757">
                  <c:v>391.50200000000001</c:v>
                </c:pt>
                <c:pt idx="3758">
                  <c:v>391.60199999999998</c:v>
                </c:pt>
                <c:pt idx="3759">
                  <c:v>391.702</c:v>
                </c:pt>
                <c:pt idx="3760">
                  <c:v>391.80200000000002</c:v>
                </c:pt>
                <c:pt idx="3761">
                  <c:v>391.90199999999999</c:v>
                </c:pt>
                <c:pt idx="3762">
                  <c:v>392</c:v>
                </c:pt>
                <c:pt idx="3763">
                  <c:v>392.00200000000001</c:v>
                </c:pt>
                <c:pt idx="3764">
                  <c:v>392.10199999999998</c:v>
                </c:pt>
                <c:pt idx="3765">
                  <c:v>392.202</c:v>
                </c:pt>
                <c:pt idx="3766">
                  <c:v>392.30200000000002</c:v>
                </c:pt>
                <c:pt idx="3767">
                  <c:v>392.40199999999999</c:v>
                </c:pt>
                <c:pt idx="3768">
                  <c:v>392.50200000000001</c:v>
                </c:pt>
                <c:pt idx="3769">
                  <c:v>392.60199999999998</c:v>
                </c:pt>
                <c:pt idx="3770">
                  <c:v>392.702</c:v>
                </c:pt>
                <c:pt idx="3771">
                  <c:v>392.80200000000002</c:v>
                </c:pt>
                <c:pt idx="3772">
                  <c:v>392.90199999999999</c:v>
                </c:pt>
                <c:pt idx="3773">
                  <c:v>393</c:v>
                </c:pt>
                <c:pt idx="3774">
                  <c:v>393.00200000000001</c:v>
                </c:pt>
                <c:pt idx="3775">
                  <c:v>393.10199999999998</c:v>
                </c:pt>
                <c:pt idx="3776">
                  <c:v>393.202</c:v>
                </c:pt>
                <c:pt idx="3777">
                  <c:v>393.30200000000002</c:v>
                </c:pt>
                <c:pt idx="3778">
                  <c:v>393.40199999999999</c:v>
                </c:pt>
                <c:pt idx="3779">
                  <c:v>393.50200000000001</c:v>
                </c:pt>
                <c:pt idx="3780">
                  <c:v>393.60199999999998</c:v>
                </c:pt>
                <c:pt idx="3781">
                  <c:v>393.702</c:v>
                </c:pt>
                <c:pt idx="3782">
                  <c:v>393.80200000000002</c:v>
                </c:pt>
                <c:pt idx="3783">
                  <c:v>393.90199999999999</c:v>
                </c:pt>
                <c:pt idx="3784">
                  <c:v>394</c:v>
                </c:pt>
                <c:pt idx="3785">
                  <c:v>394.00200000000001</c:v>
                </c:pt>
                <c:pt idx="3786">
                  <c:v>394.10199999999998</c:v>
                </c:pt>
                <c:pt idx="3787">
                  <c:v>394.202</c:v>
                </c:pt>
                <c:pt idx="3788">
                  <c:v>394.30200000000002</c:v>
                </c:pt>
                <c:pt idx="3789">
                  <c:v>394.40199999999999</c:v>
                </c:pt>
                <c:pt idx="3790">
                  <c:v>394.50200000000001</c:v>
                </c:pt>
                <c:pt idx="3791">
                  <c:v>394.60199999999998</c:v>
                </c:pt>
                <c:pt idx="3792">
                  <c:v>394.702</c:v>
                </c:pt>
                <c:pt idx="3793">
                  <c:v>394.80200000000002</c:v>
                </c:pt>
                <c:pt idx="3794">
                  <c:v>394.90199999999999</c:v>
                </c:pt>
                <c:pt idx="3795">
                  <c:v>395</c:v>
                </c:pt>
                <c:pt idx="3796">
                  <c:v>395.00200000000001</c:v>
                </c:pt>
                <c:pt idx="3797">
                  <c:v>395.10199999999998</c:v>
                </c:pt>
                <c:pt idx="3798">
                  <c:v>395.202</c:v>
                </c:pt>
                <c:pt idx="3799">
                  <c:v>395.30200000000002</c:v>
                </c:pt>
                <c:pt idx="3800">
                  <c:v>395.40199999999999</c:v>
                </c:pt>
                <c:pt idx="3801">
                  <c:v>395.50200000000001</c:v>
                </c:pt>
                <c:pt idx="3802">
                  <c:v>395.60199999999998</c:v>
                </c:pt>
                <c:pt idx="3803">
                  <c:v>395.702</c:v>
                </c:pt>
                <c:pt idx="3804">
                  <c:v>395.80200000000002</c:v>
                </c:pt>
                <c:pt idx="3805">
                  <c:v>395.90199999999999</c:v>
                </c:pt>
                <c:pt idx="3806">
                  <c:v>396</c:v>
                </c:pt>
                <c:pt idx="3807">
                  <c:v>396.00200000000001</c:v>
                </c:pt>
                <c:pt idx="3808">
                  <c:v>396.10199999999998</c:v>
                </c:pt>
                <c:pt idx="3809">
                  <c:v>396.202</c:v>
                </c:pt>
                <c:pt idx="3810">
                  <c:v>396.30200000000002</c:v>
                </c:pt>
                <c:pt idx="3811">
                  <c:v>396.40199999999999</c:v>
                </c:pt>
                <c:pt idx="3812">
                  <c:v>396.50200000000001</c:v>
                </c:pt>
                <c:pt idx="3813">
                  <c:v>396.60199999999998</c:v>
                </c:pt>
                <c:pt idx="3814">
                  <c:v>396.702</c:v>
                </c:pt>
                <c:pt idx="3815">
                  <c:v>396.80200000000002</c:v>
                </c:pt>
                <c:pt idx="3816">
                  <c:v>396.90199999999999</c:v>
                </c:pt>
                <c:pt idx="3817">
                  <c:v>397</c:v>
                </c:pt>
                <c:pt idx="3818">
                  <c:v>397.00200000000001</c:v>
                </c:pt>
                <c:pt idx="3819">
                  <c:v>397.10199999999998</c:v>
                </c:pt>
                <c:pt idx="3820">
                  <c:v>397.202</c:v>
                </c:pt>
                <c:pt idx="3821">
                  <c:v>397.30200000000002</c:v>
                </c:pt>
                <c:pt idx="3822">
                  <c:v>397.40199999999999</c:v>
                </c:pt>
                <c:pt idx="3823">
                  <c:v>397.50200000000001</c:v>
                </c:pt>
                <c:pt idx="3824">
                  <c:v>397.60199999999998</c:v>
                </c:pt>
                <c:pt idx="3825">
                  <c:v>397.702</c:v>
                </c:pt>
                <c:pt idx="3826">
                  <c:v>397.80200000000002</c:v>
                </c:pt>
                <c:pt idx="3827">
                  <c:v>397.90199999999999</c:v>
                </c:pt>
                <c:pt idx="3828">
                  <c:v>398</c:v>
                </c:pt>
                <c:pt idx="3829">
                  <c:v>398.00200000000001</c:v>
                </c:pt>
                <c:pt idx="3830">
                  <c:v>398.10199999999998</c:v>
                </c:pt>
                <c:pt idx="3831">
                  <c:v>398.202</c:v>
                </c:pt>
                <c:pt idx="3832">
                  <c:v>398.30200000000002</c:v>
                </c:pt>
                <c:pt idx="3833">
                  <c:v>398.40199999999999</c:v>
                </c:pt>
                <c:pt idx="3834">
                  <c:v>398.50200000000001</c:v>
                </c:pt>
                <c:pt idx="3835">
                  <c:v>398.60199999999998</c:v>
                </c:pt>
                <c:pt idx="3836">
                  <c:v>398.702</c:v>
                </c:pt>
                <c:pt idx="3837">
                  <c:v>398.80200000000002</c:v>
                </c:pt>
                <c:pt idx="3838">
                  <c:v>398.90199999999999</c:v>
                </c:pt>
                <c:pt idx="3839">
                  <c:v>399</c:v>
                </c:pt>
                <c:pt idx="3840">
                  <c:v>399.00200000000001</c:v>
                </c:pt>
                <c:pt idx="3841">
                  <c:v>399.10199999999998</c:v>
                </c:pt>
                <c:pt idx="3842">
                  <c:v>399.202</c:v>
                </c:pt>
                <c:pt idx="3843">
                  <c:v>399.30200000000002</c:v>
                </c:pt>
                <c:pt idx="3844">
                  <c:v>399.40199999999999</c:v>
                </c:pt>
                <c:pt idx="3845">
                  <c:v>399.50200000000001</c:v>
                </c:pt>
                <c:pt idx="3846">
                  <c:v>399.60199999999998</c:v>
                </c:pt>
                <c:pt idx="3847">
                  <c:v>399.702</c:v>
                </c:pt>
                <c:pt idx="3848">
                  <c:v>399.80200000000002</c:v>
                </c:pt>
                <c:pt idx="3849">
                  <c:v>399.90199999999999</c:v>
                </c:pt>
                <c:pt idx="3850">
                  <c:v>400</c:v>
                </c:pt>
                <c:pt idx="3851">
                  <c:v>400.01799999999997</c:v>
                </c:pt>
                <c:pt idx="3852">
                  <c:v>401</c:v>
                </c:pt>
                <c:pt idx="3853">
                  <c:v>401.01799999999997</c:v>
                </c:pt>
                <c:pt idx="3854">
                  <c:v>402</c:v>
                </c:pt>
                <c:pt idx="3855">
                  <c:v>402.01799999999997</c:v>
                </c:pt>
                <c:pt idx="3856">
                  <c:v>403</c:v>
                </c:pt>
                <c:pt idx="3857">
                  <c:v>403.01799999999997</c:v>
                </c:pt>
                <c:pt idx="3858">
                  <c:v>404</c:v>
                </c:pt>
                <c:pt idx="3859">
                  <c:v>404.01799999999997</c:v>
                </c:pt>
                <c:pt idx="3860">
                  <c:v>405</c:v>
                </c:pt>
                <c:pt idx="3861">
                  <c:v>405.01799999999997</c:v>
                </c:pt>
                <c:pt idx="3862">
                  <c:v>406</c:v>
                </c:pt>
                <c:pt idx="3863">
                  <c:v>406.01799999999997</c:v>
                </c:pt>
                <c:pt idx="3864">
                  <c:v>407</c:v>
                </c:pt>
                <c:pt idx="3865">
                  <c:v>407.01799999999997</c:v>
                </c:pt>
                <c:pt idx="3866">
                  <c:v>408</c:v>
                </c:pt>
                <c:pt idx="3867">
                  <c:v>408.01799999999997</c:v>
                </c:pt>
                <c:pt idx="3868">
                  <c:v>409</c:v>
                </c:pt>
                <c:pt idx="3869">
                  <c:v>409.01799999999997</c:v>
                </c:pt>
                <c:pt idx="3870">
                  <c:v>410</c:v>
                </c:pt>
                <c:pt idx="3871">
                  <c:v>410.01799999999997</c:v>
                </c:pt>
                <c:pt idx="3872">
                  <c:v>411</c:v>
                </c:pt>
                <c:pt idx="3873">
                  <c:v>411.01799999999997</c:v>
                </c:pt>
                <c:pt idx="3874">
                  <c:v>412</c:v>
                </c:pt>
                <c:pt idx="3875">
                  <c:v>412.01799999999997</c:v>
                </c:pt>
                <c:pt idx="3876">
                  <c:v>413</c:v>
                </c:pt>
                <c:pt idx="3877">
                  <c:v>413.01799999999997</c:v>
                </c:pt>
                <c:pt idx="3878">
                  <c:v>414</c:v>
                </c:pt>
                <c:pt idx="3879">
                  <c:v>414.01799999999997</c:v>
                </c:pt>
                <c:pt idx="3880">
                  <c:v>415</c:v>
                </c:pt>
                <c:pt idx="3881">
                  <c:v>415.01799999999997</c:v>
                </c:pt>
                <c:pt idx="3882">
                  <c:v>416</c:v>
                </c:pt>
                <c:pt idx="3883">
                  <c:v>416.01799999999997</c:v>
                </c:pt>
                <c:pt idx="3884">
                  <c:v>417</c:v>
                </c:pt>
                <c:pt idx="3885">
                  <c:v>417.01799999999997</c:v>
                </c:pt>
                <c:pt idx="3886">
                  <c:v>418</c:v>
                </c:pt>
                <c:pt idx="3887">
                  <c:v>418.01799999999997</c:v>
                </c:pt>
                <c:pt idx="3888">
                  <c:v>419</c:v>
                </c:pt>
                <c:pt idx="3889">
                  <c:v>419.01799999999997</c:v>
                </c:pt>
                <c:pt idx="3890">
                  <c:v>420</c:v>
                </c:pt>
                <c:pt idx="3891">
                  <c:v>420.01799999999997</c:v>
                </c:pt>
                <c:pt idx="3892">
                  <c:v>421</c:v>
                </c:pt>
                <c:pt idx="3893">
                  <c:v>421.01799999999997</c:v>
                </c:pt>
                <c:pt idx="3894">
                  <c:v>422</c:v>
                </c:pt>
                <c:pt idx="3895">
                  <c:v>422.01799999999997</c:v>
                </c:pt>
                <c:pt idx="3896">
                  <c:v>423</c:v>
                </c:pt>
                <c:pt idx="3897">
                  <c:v>423.01799999999997</c:v>
                </c:pt>
                <c:pt idx="3898">
                  <c:v>424</c:v>
                </c:pt>
                <c:pt idx="3899">
                  <c:v>424.01799999999997</c:v>
                </c:pt>
                <c:pt idx="3900">
                  <c:v>425</c:v>
                </c:pt>
                <c:pt idx="3901">
                  <c:v>425.01799999999997</c:v>
                </c:pt>
                <c:pt idx="3902">
                  <c:v>426</c:v>
                </c:pt>
                <c:pt idx="3903">
                  <c:v>426.01799999999997</c:v>
                </c:pt>
                <c:pt idx="3904">
                  <c:v>427</c:v>
                </c:pt>
                <c:pt idx="3905">
                  <c:v>427.01799999999997</c:v>
                </c:pt>
                <c:pt idx="3906">
                  <c:v>428</c:v>
                </c:pt>
                <c:pt idx="3907">
                  <c:v>428.01799999999997</c:v>
                </c:pt>
                <c:pt idx="3908">
                  <c:v>429</c:v>
                </c:pt>
                <c:pt idx="3909">
                  <c:v>429.01799999999997</c:v>
                </c:pt>
                <c:pt idx="3910">
                  <c:v>430</c:v>
                </c:pt>
                <c:pt idx="3911">
                  <c:v>430.01799999999997</c:v>
                </c:pt>
                <c:pt idx="3912">
                  <c:v>431</c:v>
                </c:pt>
                <c:pt idx="3913">
                  <c:v>431.01799999999997</c:v>
                </c:pt>
                <c:pt idx="3914">
                  <c:v>432</c:v>
                </c:pt>
                <c:pt idx="3915">
                  <c:v>432.01799999999997</c:v>
                </c:pt>
                <c:pt idx="3916">
                  <c:v>433</c:v>
                </c:pt>
                <c:pt idx="3917">
                  <c:v>433.01799999999997</c:v>
                </c:pt>
                <c:pt idx="3918">
                  <c:v>434</c:v>
                </c:pt>
                <c:pt idx="3919">
                  <c:v>434.01799999999997</c:v>
                </c:pt>
                <c:pt idx="3920">
                  <c:v>435</c:v>
                </c:pt>
                <c:pt idx="3921">
                  <c:v>435.01799999999997</c:v>
                </c:pt>
                <c:pt idx="3922">
                  <c:v>436</c:v>
                </c:pt>
                <c:pt idx="3923">
                  <c:v>436.01799999999997</c:v>
                </c:pt>
                <c:pt idx="3924">
                  <c:v>437</c:v>
                </c:pt>
                <c:pt idx="3925">
                  <c:v>437.01799999999997</c:v>
                </c:pt>
                <c:pt idx="3926">
                  <c:v>438</c:v>
                </c:pt>
                <c:pt idx="3927">
                  <c:v>438.01799999999997</c:v>
                </c:pt>
                <c:pt idx="3928">
                  <c:v>439</c:v>
                </c:pt>
                <c:pt idx="3929">
                  <c:v>439.01799999999997</c:v>
                </c:pt>
                <c:pt idx="3930">
                  <c:v>440</c:v>
                </c:pt>
                <c:pt idx="3931">
                  <c:v>440.01799999999997</c:v>
                </c:pt>
                <c:pt idx="3932">
                  <c:v>441</c:v>
                </c:pt>
                <c:pt idx="3933">
                  <c:v>441.01799999999997</c:v>
                </c:pt>
                <c:pt idx="3934">
                  <c:v>442</c:v>
                </c:pt>
                <c:pt idx="3935">
                  <c:v>442.01799999999997</c:v>
                </c:pt>
                <c:pt idx="3936">
                  <c:v>443</c:v>
                </c:pt>
                <c:pt idx="3937">
                  <c:v>443.01799999999997</c:v>
                </c:pt>
                <c:pt idx="3938">
                  <c:v>444</c:v>
                </c:pt>
                <c:pt idx="3939">
                  <c:v>444.01799999999997</c:v>
                </c:pt>
                <c:pt idx="3940">
                  <c:v>445</c:v>
                </c:pt>
                <c:pt idx="3941">
                  <c:v>445.01799999999997</c:v>
                </c:pt>
                <c:pt idx="3942">
                  <c:v>446</c:v>
                </c:pt>
                <c:pt idx="3943">
                  <c:v>446.01799999999997</c:v>
                </c:pt>
                <c:pt idx="3944">
                  <c:v>447</c:v>
                </c:pt>
                <c:pt idx="3945">
                  <c:v>447.01799999999997</c:v>
                </c:pt>
                <c:pt idx="3946">
                  <c:v>448</c:v>
                </c:pt>
                <c:pt idx="3947">
                  <c:v>448.01799999999997</c:v>
                </c:pt>
                <c:pt idx="3948">
                  <c:v>449</c:v>
                </c:pt>
                <c:pt idx="3949">
                  <c:v>449.01799999999997</c:v>
                </c:pt>
                <c:pt idx="3950">
                  <c:v>450</c:v>
                </c:pt>
                <c:pt idx="3951">
                  <c:v>450.01799999999997</c:v>
                </c:pt>
                <c:pt idx="3952">
                  <c:v>451</c:v>
                </c:pt>
                <c:pt idx="3953">
                  <c:v>451.01799999999997</c:v>
                </c:pt>
                <c:pt idx="3954">
                  <c:v>452</c:v>
                </c:pt>
                <c:pt idx="3955">
                  <c:v>452.01799999999997</c:v>
                </c:pt>
                <c:pt idx="3956">
                  <c:v>453</c:v>
                </c:pt>
                <c:pt idx="3957">
                  <c:v>453.01799999999997</c:v>
                </c:pt>
                <c:pt idx="3958">
                  <c:v>454</c:v>
                </c:pt>
                <c:pt idx="3959">
                  <c:v>454.01799999999997</c:v>
                </c:pt>
                <c:pt idx="3960">
                  <c:v>455</c:v>
                </c:pt>
                <c:pt idx="3961">
                  <c:v>455.01799999999997</c:v>
                </c:pt>
                <c:pt idx="3962">
                  <c:v>456</c:v>
                </c:pt>
                <c:pt idx="3963">
                  <c:v>456.01799999999997</c:v>
                </c:pt>
                <c:pt idx="3964">
                  <c:v>457</c:v>
                </c:pt>
                <c:pt idx="3965">
                  <c:v>457.01799999999997</c:v>
                </c:pt>
                <c:pt idx="3966">
                  <c:v>458</c:v>
                </c:pt>
                <c:pt idx="3967">
                  <c:v>458.01799999999997</c:v>
                </c:pt>
                <c:pt idx="3968">
                  <c:v>459</c:v>
                </c:pt>
                <c:pt idx="3969">
                  <c:v>459.01799999999997</c:v>
                </c:pt>
                <c:pt idx="3970">
                  <c:v>460</c:v>
                </c:pt>
                <c:pt idx="3971">
                  <c:v>460.01799999999997</c:v>
                </c:pt>
                <c:pt idx="3972">
                  <c:v>461</c:v>
                </c:pt>
                <c:pt idx="3973">
                  <c:v>461.01799999999997</c:v>
                </c:pt>
                <c:pt idx="3974">
                  <c:v>462</c:v>
                </c:pt>
                <c:pt idx="3975">
                  <c:v>462.01799999999997</c:v>
                </c:pt>
                <c:pt idx="3976">
                  <c:v>463</c:v>
                </c:pt>
                <c:pt idx="3977">
                  <c:v>463.01799999999997</c:v>
                </c:pt>
                <c:pt idx="3978">
                  <c:v>464</c:v>
                </c:pt>
                <c:pt idx="3979">
                  <c:v>464.01799999999997</c:v>
                </c:pt>
                <c:pt idx="3980">
                  <c:v>465</c:v>
                </c:pt>
                <c:pt idx="3981">
                  <c:v>465.01799999999997</c:v>
                </c:pt>
                <c:pt idx="3982">
                  <c:v>466</c:v>
                </c:pt>
                <c:pt idx="3983">
                  <c:v>466.01799999999997</c:v>
                </c:pt>
                <c:pt idx="3984">
                  <c:v>467</c:v>
                </c:pt>
                <c:pt idx="3985">
                  <c:v>467.01799999999997</c:v>
                </c:pt>
                <c:pt idx="3986">
                  <c:v>468</c:v>
                </c:pt>
                <c:pt idx="3987">
                  <c:v>468.01799999999997</c:v>
                </c:pt>
                <c:pt idx="3988">
                  <c:v>469</c:v>
                </c:pt>
                <c:pt idx="3989">
                  <c:v>469.01799999999997</c:v>
                </c:pt>
                <c:pt idx="3990">
                  <c:v>470</c:v>
                </c:pt>
                <c:pt idx="3991">
                  <c:v>470.01799999999997</c:v>
                </c:pt>
                <c:pt idx="3992">
                  <c:v>471</c:v>
                </c:pt>
                <c:pt idx="3993">
                  <c:v>471.01799999999997</c:v>
                </c:pt>
                <c:pt idx="3994">
                  <c:v>472</c:v>
                </c:pt>
                <c:pt idx="3995">
                  <c:v>472.01799999999997</c:v>
                </c:pt>
                <c:pt idx="3996">
                  <c:v>473</c:v>
                </c:pt>
                <c:pt idx="3997">
                  <c:v>473.01799999999997</c:v>
                </c:pt>
                <c:pt idx="3998">
                  <c:v>474</c:v>
                </c:pt>
                <c:pt idx="3999">
                  <c:v>474.01799999999997</c:v>
                </c:pt>
                <c:pt idx="4000">
                  <c:v>475</c:v>
                </c:pt>
                <c:pt idx="4001">
                  <c:v>475.01799999999997</c:v>
                </c:pt>
                <c:pt idx="4002">
                  <c:v>476</c:v>
                </c:pt>
                <c:pt idx="4003">
                  <c:v>476.01799999999997</c:v>
                </c:pt>
                <c:pt idx="4004">
                  <c:v>477</c:v>
                </c:pt>
                <c:pt idx="4005">
                  <c:v>477.01799999999997</c:v>
                </c:pt>
                <c:pt idx="4006">
                  <c:v>478</c:v>
                </c:pt>
                <c:pt idx="4007">
                  <c:v>478.01799999999997</c:v>
                </c:pt>
                <c:pt idx="4008">
                  <c:v>479</c:v>
                </c:pt>
                <c:pt idx="4009">
                  <c:v>479.01799999999997</c:v>
                </c:pt>
                <c:pt idx="4010">
                  <c:v>480</c:v>
                </c:pt>
                <c:pt idx="4011">
                  <c:v>480.01799999999997</c:v>
                </c:pt>
                <c:pt idx="4012">
                  <c:v>481</c:v>
                </c:pt>
                <c:pt idx="4013">
                  <c:v>481.01799999999997</c:v>
                </c:pt>
                <c:pt idx="4014">
                  <c:v>482</c:v>
                </c:pt>
                <c:pt idx="4015">
                  <c:v>482.01799999999997</c:v>
                </c:pt>
                <c:pt idx="4016">
                  <c:v>483</c:v>
                </c:pt>
                <c:pt idx="4017">
                  <c:v>483.01799999999997</c:v>
                </c:pt>
                <c:pt idx="4018">
                  <c:v>484</c:v>
                </c:pt>
                <c:pt idx="4019">
                  <c:v>484.01799999999997</c:v>
                </c:pt>
                <c:pt idx="4020">
                  <c:v>485</c:v>
                </c:pt>
                <c:pt idx="4021">
                  <c:v>485.01799999999997</c:v>
                </c:pt>
                <c:pt idx="4022">
                  <c:v>486</c:v>
                </c:pt>
                <c:pt idx="4023">
                  <c:v>486.01799999999997</c:v>
                </c:pt>
                <c:pt idx="4024">
                  <c:v>487</c:v>
                </c:pt>
                <c:pt idx="4025">
                  <c:v>487.01799999999997</c:v>
                </c:pt>
                <c:pt idx="4026">
                  <c:v>488</c:v>
                </c:pt>
                <c:pt idx="4027">
                  <c:v>488.01799999999997</c:v>
                </c:pt>
                <c:pt idx="4028">
                  <c:v>489</c:v>
                </c:pt>
                <c:pt idx="4029">
                  <c:v>489.01799999999997</c:v>
                </c:pt>
                <c:pt idx="4030">
                  <c:v>490</c:v>
                </c:pt>
                <c:pt idx="4031">
                  <c:v>490.01799999999997</c:v>
                </c:pt>
                <c:pt idx="4032">
                  <c:v>491</c:v>
                </c:pt>
                <c:pt idx="4033">
                  <c:v>491.01799999999997</c:v>
                </c:pt>
                <c:pt idx="4034">
                  <c:v>492</c:v>
                </c:pt>
                <c:pt idx="4035">
                  <c:v>492.01799999999997</c:v>
                </c:pt>
                <c:pt idx="4036">
                  <c:v>493</c:v>
                </c:pt>
                <c:pt idx="4037">
                  <c:v>493.01799999999997</c:v>
                </c:pt>
                <c:pt idx="4038">
                  <c:v>494</c:v>
                </c:pt>
                <c:pt idx="4039">
                  <c:v>494.01799999999997</c:v>
                </c:pt>
                <c:pt idx="4040">
                  <c:v>495</c:v>
                </c:pt>
                <c:pt idx="4041">
                  <c:v>495.01799999999997</c:v>
                </c:pt>
                <c:pt idx="4042">
                  <c:v>496</c:v>
                </c:pt>
                <c:pt idx="4043">
                  <c:v>496.01799999999997</c:v>
                </c:pt>
                <c:pt idx="4044">
                  <c:v>497</c:v>
                </c:pt>
                <c:pt idx="4045">
                  <c:v>497.01799999999997</c:v>
                </c:pt>
                <c:pt idx="4046">
                  <c:v>498</c:v>
                </c:pt>
                <c:pt idx="4047">
                  <c:v>498.01799999999997</c:v>
                </c:pt>
                <c:pt idx="4048">
                  <c:v>499</c:v>
                </c:pt>
                <c:pt idx="4049">
                  <c:v>499.01799999999997</c:v>
                </c:pt>
                <c:pt idx="4050">
                  <c:v>500</c:v>
                </c:pt>
                <c:pt idx="4051">
                  <c:v>500.01799999999997</c:v>
                </c:pt>
                <c:pt idx="4052">
                  <c:v>501</c:v>
                </c:pt>
                <c:pt idx="4053">
                  <c:v>501.01799999999997</c:v>
                </c:pt>
                <c:pt idx="4054">
                  <c:v>502</c:v>
                </c:pt>
                <c:pt idx="4055">
                  <c:v>502.01799999999997</c:v>
                </c:pt>
                <c:pt idx="4056">
                  <c:v>503</c:v>
                </c:pt>
                <c:pt idx="4057">
                  <c:v>503.01799999999997</c:v>
                </c:pt>
                <c:pt idx="4058">
                  <c:v>504</c:v>
                </c:pt>
                <c:pt idx="4059">
                  <c:v>504.01799999999997</c:v>
                </c:pt>
                <c:pt idx="4060">
                  <c:v>505</c:v>
                </c:pt>
                <c:pt idx="4061">
                  <c:v>505.01799999999997</c:v>
                </c:pt>
                <c:pt idx="4062">
                  <c:v>506</c:v>
                </c:pt>
                <c:pt idx="4063">
                  <c:v>506.01799999999997</c:v>
                </c:pt>
                <c:pt idx="4064">
                  <c:v>507</c:v>
                </c:pt>
                <c:pt idx="4065">
                  <c:v>507.01799999999997</c:v>
                </c:pt>
                <c:pt idx="4066">
                  <c:v>508</c:v>
                </c:pt>
                <c:pt idx="4067">
                  <c:v>508.01799999999997</c:v>
                </c:pt>
                <c:pt idx="4068">
                  <c:v>509</c:v>
                </c:pt>
                <c:pt idx="4069">
                  <c:v>509.01799999999997</c:v>
                </c:pt>
                <c:pt idx="4070">
                  <c:v>510</c:v>
                </c:pt>
                <c:pt idx="4071">
                  <c:v>510.01799999999997</c:v>
                </c:pt>
                <c:pt idx="4072">
                  <c:v>511</c:v>
                </c:pt>
                <c:pt idx="4073">
                  <c:v>511.01799999999997</c:v>
                </c:pt>
                <c:pt idx="4074">
                  <c:v>512</c:v>
                </c:pt>
                <c:pt idx="4075">
                  <c:v>512.01800000000003</c:v>
                </c:pt>
                <c:pt idx="4076">
                  <c:v>513</c:v>
                </c:pt>
                <c:pt idx="4077">
                  <c:v>513.01800000000003</c:v>
                </c:pt>
                <c:pt idx="4078">
                  <c:v>514</c:v>
                </c:pt>
                <c:pt idx="4079">
                  <c:v>514.01800000000003</c:v>
                </c:pt>
                <c:pt idx="4080">
                  <c:v>515</c:v>
                </c:pt>
                <c:pt idx="4081">
                  <c:v>515.01800000000003</c:v>
                </c:pt>
                <c:pt idx="4082">
                  <c:v>516</c:v>
                </c:pt>
                <c:pt idx="4083">
                  <c:v>516.01800000000003</c:v>
                </c:pt>
                <c:pt idx="4084">
                  <c:v>517</c:v>
                </c:pt>
                <c:pt idx="4085">
                  <c:v>517.01800000000003</c:v>
                </c:pt>
                <c:pt idx="4086">
                  <c:v>518</c:v>
                </c:pt>
                <c:pt idx="4087">
                  <c:v>518.01800000000003</c:v>
                </c:pt>
                <c:pt idx="4088">
                  <c:v>519</c:v>
                </c:pt>
                <c:pt idx="4089">
                  <c:v>519.01800000000003</c:v>
                </c:pt>
                <c:pt idx="4090">
                  <c:v>520</c:v>
                </c:pt>
                <c:pt idx="4091">
                  <c:v>520.01800000000003</c:v>
                </c:pt>
                <c:pt idx="4092">
                  <c:v>521</c:v>
                </c:pt>
                <c:pt idx="4093">
                  <c:v>521.01800000000003</c:v>
                </c:pt>
                <c:pt idx="4094">
                  <c:v>522</c:v>
                </c:pt>
                <c:pt idx="4095">
                  <c:v>522.01800000000003</c:v>
                </c:pt>
                <c:pt idx="4096">
                  <c:v>523</c:v>
                </c:pt>
                <c:pt idx="4097">
                  <c:v>523.01800000000003</c:v>
                </c:pt>
                <c:pt idx="4098">
                  <c:v>524</c:v>
                </c:pt>
                <c:pt idx="4099">
                  <c:v>524.01800000000003</c:v>
                </c:pt>
                <c:pt idx="4100">
                  <c:v>525</c:v>
                </c:pt>
                <c:pt idx="4101">
                  <c:v>525.01800000000003</c:v>
                </c:pt>
                <c:pt idx="4102">
                  <c:v>526</c:v>
                </c:pt>
                <c:pt idx="4103">
                  <c:v>526.01800000000003</c:v>
                </c:pt>
                <c:pt idx="4104">
                  <c:v>527</c:v>
                </c:pt>
                <c:pt idx="4105">
                  <c:v>527.01800000000003</c:v>
                </c:pt>
                <c:pt idx="4106">
                  <c:v>528</c:v>
                </c:pt>
                <c:pt idx="4107">
                  <c:v>528.01800000000003</c:v>
                </c:pt>
                <c:pt idx="4108">
                  <c:v>529</c:v>
                </c:pt>
                <c:pt idx="4109">
                  <c:v>529.01800000000003</c:v>
                </c:pt>
                <c:pt idx="4110">
                  <c:v>530</c:v>
                </c:pt>
                <c:pt idx="4111">
                  <c:v>530.01800000000003</c:v>
                </c:pt>
                <c:pt idx="4112">
                  <c:v>531</c:v>
                </c:pt>
                <c:pt idx="4113">
                  <c:v>531.01800000000003</c:v>
                </c:pt>
                <c:pt idx="4114">
                  <c:v>532</c:v>
                </c:pt>
                <c:pt idx="4115">
                  <c:v>532.01800000000003</c:v>
                </c:pt>
                <c:pt idx="4116">
                  <c:v>533</c:v>
                </c:pt>
                <c:pt idx="4117">
                  <c:v>533.01800000000003</c:v>
                </c:pt>
                <c:pt idx="4118">
                  <c:v>534</c:v>
                </c:pt>
                <c:pt idx="4119">
                  <c:v>534.01800000000003</c:v>
                </c:pt>
                <c:pt idx="4120">
                  <c:v>535</c:v>
                </c:pt>
                <c:pt idx="4121">
                  <c:v>535.01800000000003</c:v>
                </c:pt>
                <c:pt idx="4122">
                  <c:v>536</c:v>
                </c:pt>
                <c:pt idx="4123">
                  <c:v>536.01800000000003</c:v>
                </c:pt>
                <c:pt idx="4124">
                  <c:v>537</c:v>
                </c:pt>
                <c:pt idx="4125">
                  <c:v>537.01800000000003</c:v>
                </c:pt>
                <c:pt idx="4126">
                  <c:v>538</c:v>
                </c:pt>
                <c:pt idx="4127">
                  <c:v>538.01800000000003</c:v>
                </c:pt>
                <c:pt idx="4128">
                  <c:v>539</c:v>
                </c:pt>
                <c:pt idx="4129">
                  <c:v>539.01800000000003</c:v>
                </c:pt>
                <c:pt idx="4130">
                  <c:v>540</c:v>
                </c:pt>
                <c:pt idx="4131">
                  <c:v>540.01800000000003</c:v>
                </c:pt>
                <c:pt idx="4132">
                  <c:v>541</c:v>
                </c:pt>
                <c:pt idx="4133">
                  <c:v>541.01800000000003</c:v>
                </c:pt>
                <c:pt idx="4134">
                  <c:v>542</c:v>
                </c:pt>
                <c:pt idx="4135">
                  <c:v>542.01800000000003</c:v>
                </c:pt>
                <c:pt idx="4136">
                  <c:v>543</c:v>
                </c:pt>
                <c:pt idx="4137">
                  <c:v>543.01800000000003</c:v>
                </c:pt>
                <c:pt idx="4138">
                  <c:v>544</c:v>
                </c:pt>
                <c:pt idx="4139">
                  <c:v>544.01800000000003</c:v>
                </c:pt>
                <c:pt idx="4140">
                  <c:v>545</c:v>
                </c:pt>
                <c:pt idx="4141">
                  <c:v>545.01800000000003</c:v>
                </c:pt>
                <c:pt idx="4142">
                  <c:v>546</c:v>
                </c:pt>
                <c:pt idx="4143">
                  <c:v>546.01800000000003</c:v>
                </c:pt>
                <c:pt idx="4144">
                  <c:v>547</c:v>
                </c:pt>
                <c:pt idx="4145">
                  <c:v>547.01800000000003</c:v>
                </c:pt>
                <c:pt idx="4146">
                  <c:v>548</c:v>
                </c:pt>
                <c:pt idx="4147">
                  <c:v>548.01800000000003</c:v>
                </c:pt>
                <c:pt idx="4148">
                  <c:v>549</c:v>
                </c:pt>
                <c:pt idx="4149">
                  <c:v>549.01800000000003</c:v>
                </c:pt>
                <c:pt idx="4150">
                  <c:v>550</c:v>
                </c:pt>
                <c:pt idx="4151">
                  <c:v>550.01800000000003</c:v>
                </c:pt>
                <c:pt idx="4152">
                  <c:v>551</c:v>
                </c:pt>
                <c:pt idx="4153">
                  <c:v>551.01800000000003</c:v>
                </c:pt>
                <c:pt idx="4154">
                  <c:v>552</c:v>
                </c:pt>
                <c:pt idx="4155">
                  <c:v>552.01800000000003</c:v>
                </c:pt>
                <c:pt idx="4156">
                  <c:v>553</c:v>
                </c:pt>
                <c:pt idx="4157">
                  <c:v>553.01800000000003</c:v>
                </c:pt>
                <c:pt idx="4158">
                  <c:v>554</c:v>
                </c:pt>
                <c:pt idx="4159">
                  <c:v>554.01800000000003</c:v>
                </c:pt>
                <c:pt idx="4160">
                  <c:v>555</c:v>
                </c:pt>
                <c:pt idx="4161">
                  <c:v>555.01800000000003</c:v>
                </c:pt>
                <c:pt idx="4162">
                  <c:v>556</c:v>
                </c:pt>
                <c:pt idx="4163">
                  <c:v>556.01800000000003</c:v>
                </c:pt>
                <c:pt idx="4164">
                  <c:v>557</c:v>
                </c:pt>
                <c:pt idx="4165">
                  <c:v>557.01800000000003</c:v>
                </c:pt>
                <c:pt idx="4166">
                  <c:v>558</c:v>
                </c:pt>
                <c:pt idx="4167">
                  <c:v>558.01800000000003</c:v>
                </c:pt>
                <c:pt idx="4168">
                  <c:v>559</c:v>
                </c:pt>
                <c:pt idx="4169">
                  <c:v>559.01800000000003</c:v>
                </c:pt>
                <c:pt idx="4170">
                  <c:v>560</c:v>
                </c:pt>
                <c:pt idx="4171">
                  <c:v>560.01800000000003</c:v>
                </c:pt>
                <c:pt idx="4172">
                  <c:v>561</c:v>
                </c:pt>
                <c:pt idx="4173">
                  <c:v>561.01800000000003</c:v>
                </c:pt>
                <c:pt idx="4174">
                  <c:v>562</c:v>
                </c:pt>
                <c:pt idx="4175">
                  <c:v>562.01800000000003</c:v>
                </c:pt>
                <c:pt idx="4176">
                  <c:v>563</c:v>
                </c:pt>
                <c:pt idx="4177">
                  <c:v>563.01800000000003</c:v>
                </c:pt>
                <c:pt idx="4178">
                  <c:v>564</c:v>
                </c:pt>
                <c:pt idx="4179">
                  <c:v>564.01800000000003</c:v>
                </c:pt>
                <c:pt idx="4180">
                  <c:v>565</c:v>
                </c:pt>
                <c:pt idx="4181">
                  <c:v>565.01800000000003</c:v>
                </c:pt>
                <c:pt idx="4182">
                  <c:v>566</c:v>
                </c:pt>
                <c:pt idx="4183">
                  <c:v>566.01800000000003</c:v>
                </c:pt>
                <c:pt idx="4184">
                  <c:v>567</c:v>
                </c:pt>
                <c:pt idx="4185">
                  <c:v>567.01800000000003</c:v>
                </c:pt>
                <c:pt idx="4186">
                  <c:v>568</c:v>
                </c:pt>
                <c:pt idx="4187">
                  <c:v>568.01800000000003</c:v>
                </c:pt>
                <c:pt idx="4188">
                  <c:v>569</c:v>
                </c:pt>
                <c:pt idx="4189">
                  <c:v>569.01800000000003</c:v>
                </c:pt>
                <c:pt idx="4190">
                  <c:v>570</c:v>
                </c:pt>
                <c:pt idx="4191">
                  <c:v>570.01800000000003</c:v>
                </c:pt>
                <c:pt idx="4192">
                  <c:v>571</c:v>
                </c:pt>
                <c:pt idx="4193">
                  <c:v>571.01800000000003</c:v>
                </c:pt>
                <c:pt idx="4194">
                  <c:v>572</c:v>
                </c:pt>
                <c:pt idx="4195">
                  <c:v>572.01800000000003</c:v>
                </c:pt>
                <c:pt idx="4196">
                  <c:v>573</c:v>
                </c:pt>
                <c:pt idx="4197">
                  <c:v>573.01800000000003</c:v>
                </c:pt>
                <c:pt idx="4198">
                  <c:v>574</c:v>
                </c:pt>
                <c:pt idx="4199">
                  <c:v>574.01800000000003</c:v>
                </c:pt>
                <c:pt idx="4200">
                  <c:v>575</c:v>
                </c:pt>
                <c:pt idx="4201">
                  <c:v>575.01800000000003</c:v>
                </c:pt>
                <c:pt idx="4202">
                  <c:v>576</c:v>
                </c:pt>
                <c:pt idx="4203">
                  <c:v>576.01800000000003</c:v>
                </c:pt>
                <c:pt idx="4204">
                  <c:v>577</c:v>
                </c:pt>
                <c:pt idx="4205">
                  <c:v>577.01800000000003</c:v>
                </c:pt>
                <c:pt idx="4206">
                  <c:v>578</c:v>
                </c:pt>
                <c:pt idx="4207">
                  <c:v>578.01800000000003</c:v>
                </c:pt>
                <c:pt idx="4208">
                  <c:v>579</c:v>
                </c:pt>
                <c:pt idx="4209">
                  <c:v>579.01800000000003</c:v>
                </c:pt>
                <c:pt idx="4210">
                  <c:v>580</c:v>
                </c:pt>
                <c:pt idx="4211">
                  <c:v>580.01800000000003</c:v>
                </c:pt>
                <c:pt idx="4212">
                  <c:v>581</c:v>
                </c:pt>
                <c:pt idx="4213">
                  <c:v>581.01800000000003</c:v>
                </c:pt>
                <c:pt idx="4214">
                  <c:v>582</c:v>
                </c:pt>
                <c:pt idx="4215">
                  <c:v>582.01800000000003</c:v>
                </c:pt>
                <c:pt idx="4216">
                  <c:v>583</c:v>
                </c:pt>
                <c:pt idx="4217">
                  <c:v>583.01800000000003</c:v>
                </c:pt>
                <c:pt idx="4218">
                  <c:v>584</c:v>
                </c:pt>
                <c:pt idx="4219">
                  <c:v>584.01800000000003</c:v>
                </c:pt>
                <c:pt idx="4220">
                  <c:v>585</c:v>
                </c:pt>
                <c:pt idx="4221">
                  <c:v>585.01800000000003</c:v>
                </c:pt>
                <c:pt idx="4222">
                  <c:v>586</c:v>
                </c:pt>
                <c:pt idx="4223">
                  <c:v>586.01800000000003</c:v>
                </c:pt>
                <c:pt idx="4224">
                  <c:v>587</c:v>
                </c:pt>
                <c:pt idx="4225">
                  <c:v>587.01800000000003</c:v>
                </c:pt>
                <c:pt idx="4226">
                  <c:v>588</c:v>
                </c:pt>
                <c:pt idx="4227">
                  <c:v>588.01800000000003</c:v>
                </c:pt>
                <c:pt idx="4228">
                  <c:v>589</c:v>
                </c:pt>
                <c:pt idx="4229">
                  <c:v>589.01800000000003</c:v>
                </c:pt>
                <c:pt idx="4230">
                  <c:v>590</c:v>
                </c:pt>
                <c:pt idx="4231">
                  <c:v>590.01800000000003</c:v>
                </c:pt>
                <c:pt idx="4232">
                  <c:v>591</c:v>
                </c:pt>
                <c:pt idx="4233">
                  <c:v>591.01800000000003</c:v>
                </c:pt>
                <c:pt idx="4234">
                  <c:v>592</c:v>
                </c:pt>
                <c:pt idx="4235">
                  <c:v>592.01800000000003</c:v>
                </c:pt>
                <c:pt idx="4236">
                  <c:v>593</c:v>
                </c:pt>
                <c:pt idx="4237">
                  <c:v>593.01800000000003</c:v>
                </c:pt>
                <c:pt idx="4238">
                  <c:v>594</c:v>
                </c:pt>
                <c:pt idx="4239">
                  <c:v>594.01800000000003</c:v>
                </c:pt>
                <c:pt idx="4240">
                  <c:v>595</c:v>
                </c:pt>
                <c:pt idx="4241">
                  <c:v>595.01800000000003</c:v>
                </c:pt>
                <c:pt idx="4242">
                  <c:v>596</c:v>
                </c:pt>
                <c:pt idx="4243">
                  <c:v>596.01800000000003</c:v>
                </c:pt>
                <c:pt idx="4244">
                  <c:v>597</c:v>
                </c:pt>
                <c:pt idx="4245">
                  <c:v>597.01800000000003</c:v>
                </c:pt>
                <c:pt idx="4246">
                  <c:v>598</c:v>
                </c:pt>
                <c:pt idx="4247">
                  <c:v>598.01800000000003</c:v>
                </c:pt>
                <c:pt idx="4248">
                  <c:v>599</c:v>
                </c:pt>
                <c:pt idx="4249">
                  <c:v>599.01800000000003</c:v>
                </c:pt>
                <c:pt idx="4250">
                  <c:v>600</c:v>
                </c:pt>
                <c:pt idx="4251">
                  <c:v>600.34100000000001</c:v>
                </c:pt>
                <c:pt idx="4252">
                  <c:v>601.00199999999995</c:v>
                </c:pt>
                <c:pt idx="4253">
                  <c:v>602.00199999999995</c:v>
                </c:pt>
                <c:pt idx="4254">
                  <c:v>603.00300000000004</c:v>
                </c:pt>
                <c:pt idx="4255">
                  <c:v>604.00300000000004</c:v>
                </c:pt>
                <c:pt idx="4256">
                  <c:v>605.00400000000002</c:v>
                </c:pt>
                <c:pt idx="4257">
                  <c:v>606.00400000000002</c:v>
                </c:pt>
                <c:pt idx="4258">
                  <c:v>607.005</c:v>
                </c:pt>
                <c:pt idx="4259">
                  <c:v>608.005</c:v>
                </c:pt>
                <c:pt idx="4260">
                  <c:v>609.00599999999997</c:v>
                </c:pt>
                <c:pt idx="4261">
                  <c:v>610.00599999999997</c:v>
                </c:pt>
                <c:pt idx="4262">
                  <c:v>611.00699999999995</c:v>
                </c:pt>
                <c:pt idx="4263">
                  <c:v>612.00699999999995</c:v>
                </c:pt>
                <c:pt idx="4264">
                  <c:v>613.00800000000004</c:v>
                </c:pt>
                <c:pt idx="4265">
                  <c:v>614.00800000000004</c:v>
                </c:pt>
                <c:pt idx="4266">
                  <c:v>615.00900000000001</c:v>
                </c:pt>
                <c:pt idx="4267">
                  <c:v>616.00900000000001</c:v>
                </c:pt>
                <c:pt idx="4268">
                  <c:v>617.01</c:v>
                </c:pt>
                <c:pt idx="4269">
                  <c:v>618.01</c:v>
                </c:pt>
                <c:pt idx="4270">
                  <c:v>618.99099999999999</c:v>
                </c:pt>
                <c:pt idx="4271">
                  <c:v>619.99099999999999</c:v>
                </c:pt>
                <c:pt idx="4272">
                  <c:v>620.351</c:v>
                </c:pt>
                <c:pt idx="4273">
                  <c:v>620.99199999999996</c:v>
                </c:pt>
                <c:pt idx="4274">
                  <c:v>621.99199999999996</c:v>
                </c:pt>
                <c:pt idx="4275">
                  <c:v>622.99300000000005</c:v>
                </c:pt>
                <c:pt idx="4276">
                  <c:v>623.99300000000005</c:v>
                </c:pt>
                <c:pt idx="4277">
                  <c:v>624.99400000000003</c:v>
                </c:pt>
                <c:pt idx="4278">
                  <c:v>625.99400000000003</c:v>
                </c:pt>
                <c:pt idx="4279">
                  <c:v>626.995</c:v>
                </c:pt>
                <c:pt idx="4280">
                  <c:v>627.995</c:v>
                </c:pt>
                <c:pt idx="4281">
                  <c:v>628.99599999999998</c:v>
                </c:pt>
                <c:pt idx="4282">
                  <c:v>629.99599999999998</c:v>
                </c:pt>
                <c:pt idx="4283">
                  <c:v>630.99699999999996</c:v>
                </c:pt>
                <c:pt idx="4284">
                  <c:v>631.99699999999996</c:v>
                </c:pt>
                <c:pt idx="4285">
                  <c:v>632.99800000000005</c:v>
                </c:pt>
                <c:pt idx="4286">
                  <c:v>633.99800000000005</c:v>
                </c:pt>
                <c:pt idx="4287">
                  <c:v>634.99900000000002</c:v>
                </c:pt>
                <c:pt idx="4288">
                  <c:v>635.99900000000002</c:v>
                </c:pt>
                <c:pt idx="4289">
                  <c:v>637</c:v>
                </c:pt>
                <c:pt idx="4290">
                  <c:v>638</c:v>
                </c:pt>
                <c:pt idx="4291">
                  <c:v>639.00099999999998</c:v>
                </c:pt>
                <c:pt idx="4292">
                  <c:v>640.00099999999998</c:v>
                </c:pt>
                <c:pt idx="4293">
                  <c:v>640.36099999999999</c:v>
                </c:pt>
                <c:pt idx="4294">
                  <c:v>641.00199999999995</c:v>
                </c:pt>
                <c:pt idx="4295">
                  <c:v>642.00199999999995</c:v>
                </c:pt>
                <c:pt idx="4296">
                  <c:v>643.00300000000004</c:v>
                </c:pt>
                <c:pt idx="4297">
                  <c:v>644.00300000000004</c:v>
                </c:pt>
                <c:pt idx="4298">
                  <c:v>645.00400000000002</c:v>
                </c:pt>
                <c:pt idx="4299">
                  <c:v>646.00400000000002</c:v>
                </c:pt>
                <c:pt idx="4300">
                  <c:v>647.005</c:v>
                </c:pt>
                <c:pt idx="4301">
                  <c:v>648.005</c:v>
                </c:pt>
                <c:pt idx="4302">
                  <c:v>649.00599999999997</c:v>
                </c:pt>
                <c:pt idx="4303">
                  <c:v>650.00599999999997</c:v>
                </c:pt>
                <c:pt idx="4304">
                  <c:v>651.00699999999995</c:v>
                </c:pt>
                <c:pt idx="4305">
                  <c:v>652.00699999999995</c:v>
                </c:pt>
                <c:pt idx="4306">
                  <c:v>653.00800000000004</c:v>
                </c:pt>
                <c:pt idx="4307">
                  <c:v>654.00800000000004</c:v>
                </c:pt>
                <c:pt idx="4308">
                  <c:v>655.00900000000001</c:v>
                </c:pt>
                <c:pt idx="4309">
                  <c:v>656.00900000000001</c:v>
                </c:pt>
                <c:pt idx="4310">
                  <c:v>657.01</c:v>
                </c:pt>
                <c:pt idx="4311">
                  <c:v>658.01</c:v>
                </c:pt>
                <c:pt idx="4312">
                  <c:v>658.99</c:v>
                </c:pt>
                <c:pt idx="4313">
                  <c:v>659.99099999999999</c:v>
                </c:pt>
                <c:pt idx="4314">
                  <c:v>660.37099999999998</c:v>
                </c:pt>
                <c:pt idx="4315">
                  <c:v>660.99099999999999</c:v>
                </c:pt>
                <c:pt idx="4316">
                  <c:v>661.99199999999996</c:v>
                </c:pt>
                <c:pt idx="4317">
                  <c:v>662.99199999999996</c:v>
                </c:pt>
                <c:pt idx="4318">
                  <c:v>663.99300000000005</c:v>
                </c:pt>
                <c:pt idx="4319">
                  <c:v>664.99300000000005</c:v>
                </c:pt>
                <c:pt idx="4320">
                  <c:v>665.99400000000003</c:v>
                </c:pt>
                <c:pt idx="4321">
                  <c:v>666.99400000000003</c:v>
                </c:pt>
                <c:pt idx="4322">
                  <c:v>667.995</c:v>
                </c:pt>
                <c:pt idx="4323">
                  <c:v>668.995</c:v>
                </c:pt>
                <c:pt idx="4324">
                  <c:v>669.99599999999998</c:v>
                </c:pt>
                <c:pt idx="4325">
                  <c:v>670.99599999999998</c:v>
                </c:pt>
                <c:pt idx="4326">
                  <c:v>671.99699999999996</c:v>
                </c:pt>
                <c:pt idx="4327">
                  <c:v>672.99699999999996</c:v>
                </c:pt>
                <c:pt idx="4328">
                  <c:v>673.99800000000005</c:v>
                </c:pt>
                <c:pt idx="4329">
                  <c:v>674.99800000000005</c:v>
                </c:pt>
                <c:pt idx="4330">
                  <c:v>675.99900000000002</c:v>
                </c:pt>
                <c:pt idx="4331">
                  <c:v>676.99900000000002</c:v>
                </c:pt>
                <c:pt idx="4332">
                  <c:v>678</c:v>
                </c:pt>
                <c:pt idx="4333">
                  <c:v>679</c:v>
                </c:pt>
                <c:pt idx="4334">
                  <c:v>680.00099999999998</c:v>
                </c:pt>
                <c:pt idx="4335">
                  <c:v>680.38099999999997</c:v>
                </c:pt>
                <c:pt idx="4336">
                  <c:v>681.00099999999998</c:v>
                </c:pt>
                <c:pt idx="4337">
                  <c:v>682.00199999999995</c:v>
                </c:pt>
                <c:pt idx="4338">
                  <c:v>683.00199999999995</c:v>
                </c:pt>
                <c:pt idx="4339">
                  <c:v>684.00300000000004</c:v>
                </c:pt>
                <c:pt idx="4340">
                  <c:v>685.00300000000004</c:v>
                </c:pt>
                <c:pt idx="4341">
                  <c:v>686.00400000000002</c:v>
                </c:pt>
                <c:pt idx="4342">
                  <c:v>687.00400000000002</c:v>
                </c:pt>
                <c:pt idx="4343">
                  <c:v>688.005</c:v>
                </c:pt>
                <c:pt idx="4344">
                  <c:v>689.005</c:v>
                </c:pt>
                <c:pt idx="4345">
                  <c:v>690.00599999999997</c:v>
                </c:pt>
                <c:pt idx="4346">
                  <c:v>691.00599999999997</c:v>
                </c:pt>
                <c:pt idx="4347">
                  <c:v>692.00699999999995</c:v>
                </c:pt>
                <c:pt idx="4348">
                  <c:v>693.00699999999995</c:v>
                </c:pt>
                <c:pt idx="4349">
                  <c:v>694.00800000000004</c:v>
                </c:pt>
                <c:pt idx="4350">
                  <c:v>695.00800000000004</c:v>
                </c:pt>
                <c:pt idx="4351">
                  <c:v>696.00900000000001</c:v>
                </c:pt>
                <c:pt idx="4352">
                  <c:v>697.00900000000001</c:v>
                </c:pt>
                <c:pt idx="4353">
                  <c:v>698.01</c:v>
                </c:pt>
                <c:pt idx="4354">
                  <c:v>698.99</c:v>
                </c:pt>
                <c:pt idx="4355">
                  <c:v>699.99099999999999</c:v>
                </c:pt>
                <c:pt idx="4356">
                  <c:v>700.39099999999996</c:v>
                </c:pt>
                <c:pt idx="4357">
                  <c:v>700.99099999999999</c:v>
                </c:pt>
                <c:pt idx="4358">
                  <c:v>701.99199999999996</c:v>
                </c:pt>
                <c:pt idx="4359">
                  <c:v>702.99199999999996</c:v>
                </c:pt>
                <c:pt idx="4360">
                  <c:v>703.99300000000005</c:v>
                </c:pt>
                <c:pt idx="4361">
                  <c:v>704.99300000000005</c:v>
                </c:pt>
                <c:pt idx="4362">
                  <c:v>705.99400000000003</c:v>
                </c:pt>
                <c:pt idx="4363">
                  <c:v>706.99400000000003</c:v>
                </c:pt>
                <c:pt idx="4364">
                  <c:v>707.995</c:v>
                </c:pt>
                <c:pt idx="4365">
                  <c:v>708.995</c:v>
                </c:pt>
                <c:pt idx="4366">
                  <c:v>709.99599999999998</c:v>
                </c:pt>
                <c:pt idx="4367">
                  <c:v>710.99599999999998</c:v>
                </c:pt>
                <c:pt idx="4368">
                  <c:v>711.99699999999996</c:v>
                </c:pt>
                <c:pt idx="4369">
                  <c:v>712.99699999999996</c:v>
                </c:pt>
                <c:pt idx="4370">
                  <c:v>713.99800000000005</c:v>
                </c:pt>
                <c:pt idx="4371">
                  <c:v>714.99800000000005</c:v>
                </c:pt>
                <c:pt idx="4372">
                  <c:v>715.99900000000002</c:v>
                </c:pt>
                <c:pt idx="4373">
                  <c:v>716.99900000000002</c:v>
                </c:pt>
                <c:pt idx="4374">
                  <c:v>718</c:v>
                </c:pt>
                <c:pt idx="4375">
                  <c:v>719</c:v>
                </c:pt>
                <c:pt idx="4376">
                  <c:v>720.00099999999998</c:v>
                </c:pt>
                <c:pt idx="4377">
                  <c:v>720.40099999999995</c:v>
                </c:pt>
                <c:pt idx="4378">
                  <c:v>721.00099999999998</c:v>
                </c:pt>
                <c:pt idx="4379">
                  <c:v>722.00199999999995</c:v>
                </c:pt>
                <c:pt idx="4380">
                  <c:v>723.00199999999995</c:v>
                </c:pt>
                <c:pt idx="4381">
                  <c:v>724.00300000000004</c:v>
                </c:pt>
                <c:pt idx="4382">
                  <c:v>725.00300000000004</c:v>
                </c:pt>
                <c:pt idx="4383">
                  <c:v>726.00400000000002</c:v>
                </c:pt>
                <c:pt idx="4384">
                  <c:v>727.00400000000002</c:v>
                </c:pt>
                <c:pt idx="4385">
                  <c:v>728.005</c:v>
                </c:pt>
                <c:pt idx="4386">
                  <c:v>729.005</c:v>
                </c:pt>
                <c:pt idx="4387">
                  <c:v>730.00599999999997</c:v>
                </c:pt>
                <c:pt idx="4388">
                  <c:v>731.00599999999997</c:v>
                </c:pt>
                <c:pt idx="4389">
                  <c:v>732.00699999999995</c:v>
                </c:pt>
                <c:pt idx="4390">
                  <c:v>733.00699999999995</c:v>
                </c:pt>
                <c:pt idx="4391">
                  <c:v>734.00800000000004</c:v>
                </c:pt>
                <c:pt idx="4392">
                  <c:v>735.00800000000004</c:v>
                </c:pt>
                <c:pt idx="4393">
                  <c:v>736.00900000000001</c:v>
                </c:pt>
                <c:pt idx="4394">
                  <c:v>737.00900000000001</c:v>
                </c:pt>
                <c:pt idx="4395">
                  <c:v>738.01</c:v>
                </c:pt>
                <c:pt idx="4396">
                  <c:v>738.99</c:v>
                </c:pt>
                <c:pt idx="4397">
                  <c:v>739.99099999999999</c:v>
                </c:pt>
                <c:pt idx="4398">
                  <c:v>740.41099999999994</c:v>
                </c:pt>
                <c:pt idx="4399">
                  <c:v>740.99099999999999</c:v>
                </c:pt>
                <c:pt idx="4400">
                  <c:v>741.99199999999996</c:v>
                </c:pt>
                <c:pt idx="4401">
                  <c:v>742.99199999999996</c:v>
                </c:pt>
                <c:pt idx="4402">
                  <c:v>743.99300000000005</c:v>
                </c:pt>
                <c:pt idx="4403">
                  <c:v>744.99300000000005</c:v>
                </c:pt>
                <c:pt idx="4404">
                  <c:v>745.99400000000003</c:v>
                </c:pt>
                <c:pt idx="4405">
                  <c:v>746.99400000000003</c:v>
                </c:pt>
                <c:pt idx="4406">
                  <c:v>747.995</c:v>
                </c:pt>
                <c:pt idx="4407">
                  <c:v>748.995</c:v>
                </c:pt>
                <c:pt idx="4408">
                  <c:v>749.99599999999998</c:v>
                </c:pt>
                <c:pt idx="4409">
                  <c:v>750.99599999999998</c:v>
                </c:pt>
                <c:pt idx="4410">
                  <c:v>751.99699999999996</c:v>
                </c:pt>
                <c:pt idx="4411">
                  <c:v>752.99699999999996</c:v>
                </c:pt>
                <c:pt idx="4412">
                  <c:v>753.99800000000005</c:v>
                </c:pt>
                <c:pt idx="4413">
                  <c:v>754.99800000000005</c:v>
                </c:pt>
                <c:pt idx="4414">
                  <c:v>755.99900000000002</c:v>
                </c:pt>
                <c:pt idx="4415">
                  <c:v>756.99900000000002</c:v>
                </c:pt>
                <c:pt idx="4416">
                  <c:v>758</c:v>
                </c:pt>
                <c:pt idx="4417">
                  <c:v>759</c:v>
                </c:pt>
                <c:pt idx="4418">
                  <c:v>760.00099999999998</c:v>
                </c:pt>
                <c:pt idx="4419">
                  <c:v>760.42100000000005</c:v>
                </c:pt>
                <c:pt idx="4420">
                  <c:v>761.00099999999998</c:v>
                </c:pt>
                <c:pt idx="4421">
                  <c:v>762.00199999999995</c:v>
                </c:pt>
                <c:pt idx="4422">
                  <c:v>763.00199999999995</c:v>
                </c:pt>
                <c:pt idx="4423">
                  <c:v>764.00300000000004</c:v>
                </c:pt>
                <c:pt idx="4424">
                  <c:v>765.00300000000004</c:v>
                </c:pt>
                <c:pt idx="4425">
                  <c:v>766.00400000000002</c:v>
                </c:pt>
                <c:pt idx="4426">
                  <c:v>767.00400000000002</c:v>
                </c:pt>
                <c:pt idx="4427">
                  <c:v>768.005</c:v>
                </c:pt>
                <c:pt idx="4428">
                  <c:v>769.005</c:v>
                </c:pt>
                <c:pt idx="4429">
                  <c:v>770.00599999999997</c:v>
                </c:pt>
                <c:pt idx="4430">
                  <c:v>771.00599999999997</c:v>
                </c:pt>
                <c:pt idx="4431">
                  <c:v>772.00699999999995</c:v>
                </c:pt>
                <c:pt idx="4432">
                  <c:v>773.00699999999995</c:v>
                </c:pt>
                <c:pt idx="4433">
                  <c:v>774.00800000000004</c:v>
                </c:pt>
                <c:pt idx="4434">
                  <c:v>775.00800000000004</c:v>
                </c:pt>
                <c:pt idx="4435">
                  <c:v>776.00900000000001</c:v>
                </c:pt>
                <c:pt idx="4436">
                  <c:v>777.00900000000001</c:v>
                </c:pt>
                <c:pt idx="4437">
                  <c:v>778.01</c:v>
                </c:pt>
                <c:pt idx="4438">
                  <c:v>778.99</c:v>
                </c:pt>
                <c:pt idx="4439">
                  <c:v>779.99099999999999</c:v>
                </c:pt>
                <c:pt idx="4440">
                  <c:v>780.43100000000004</c:v>
                </c:pt>
                <c:pt idx="4441">
                  <c:v>780.99099999999999</c:v>
                </c:pt>
                <c:pt idx="4442">
                  <c:v>781.99199999999996</c:v>
                </c:pt>
                <c:pt idx="4443">
                  <c:v>782.99199999999996</c:v>
                </c:pt>
                <c:pt idx="4444">
                  <c:v>783.99300000000005</c:v>
                </c:pt>
                <c:pt idx="4445">
                  <c:v>784.99300000000005</c:v>
                </c:pt>
                <c:pt idx="4446">
                  <c:v>785.99400000000003</c:v>
                </c:pt>
                <c:pt idx="4447">
                  <c:v>786.99400000000003</c:v>
                </c:pt>
                <c:pt idx="4448">
                  <c:v>787.995</c:v>
                </c:pt>
                <c:pt idx="4449">
                  <c:v>788.995</c:v>
                </c:pt>
                <c:pt idx="4450">
                  <c:v>789.99599999999998</c:v>
                </c:pt>
                <c:pt idx="4451">
                  <c:v>790.99599999999998</c:v>
                </c:pt>
                <c:pt idx="4452">
                  <c:v>791.99699999999996</c:v>
                </c:pt>
                <c:pt idx="4453">
                  <c:v>792.99699999999996</c:v>
                </c:pt>
                <c:pt idx="4454">
                  <c:v>793.99800000000005</c:v>
                </c:pt>
                <c:pt idx="4455">
                  <c:v>794.99800000000005</c:v>
                </c:pt>
                <c:pt idx="4456">
                  <c:v>795.99900000000002</c:v>
                </c:pt>
                <c:pt idx="4457">
                  <c:v>796.99900000000002</c:v>
                </c:pt>
                <c:pt idx="4458">
                  <c:v>798</c:v>
                </c:pt>
                <c:pt idx="4459">
                  <c:v>799</c:v>
                </c:pt>
                <c:pt idx="4460">
                  <c:v>800.00099999999998</c:v>
                </c:pt>
                <c:pt idx="4461">
                  <c:v>800.44100000000003</c:v>
                </c:pt>
                <c:pt idx="4462">
                  <c:v>820.45100000000002</c:v>
                </c:pt>
                <c:pt idx="4463">
                  <c:v>840.46100000000001</c:v>
                </c:pt>
                <c:pt idx="4464">
                  <c:v>850.00599999999997</c:v>
                </c:pt>
                <c:pt idx="4465">
                  <c:v>860.471</c:v>
                </c:pt>
                <c:pt idx="4466">
                  <c:v>880.48099999999999</c:v>
                </c:pt>
                <c:pt idx="4467">
                  <c:v>899.99099999999999</c:v>
                </c:pt>
                <c:pt idx="4468">
                  <c:v>900.49099999999999</c:v>
                </c:pt>
                <c:pt idx="4469">
                  <c:v>920.50099999999998</c:v>
                </c:pt>
                <c:pt idx="4470">
                  <c:v>940.51099999999997</c:v>
                </c:pt>
                <c:pt idx="4471">
                  <c:v>949.99599999999998</c:v>
                </c:pt>
                <c:pt idx="4472">
                  <c:v>960.52099999999996</c:v>
                </c:pt>
                <c:pt idx="4473">
                  <c:v>980.53099999999995</c:v>
                </c:pt>
                <c:pt idx="4474">
                  <c:v>1000</c:v>
                </c:pt>
                <c:pt idx="4475">
                  <c:v>1000.54</c:v>
                </c:pt>
                <c:pt idx="4476">
                  <c:v>1020.55</c:v>
                </c:pt>
                <c:pt idx="4477">
                  <c:v>1040.56</c:v>
                </c:pt>
                <c:pt idx="4478">
                  <c:v>1050.01</c:v>
                </c:pt>
                <c:pt idx="4479">
                  <c:v>1060.57</c:v>
                </c:pt>
                <c:pt idx="4480">
                  <c:v>1080.58</c:v>
                </c:pt>
                <c:pt idx="4481">
                  <c:v>1099.99</c:v>
                </c:pt>
                <c:pt idx="4482">
                  <c:v>1100.5899999999999</c:v>
                </c:pt>
                <c:pt idx="4483">
                  <c:v>1120.5999999999999</c:v>
                </c:pt>
                <c:pt idx="4484">
                  <c:v>1140.6099999999999</c:v>
                </c:pt>
                <c:pt idx="4485">
                  <c:v>1150</c:v>
                </c:pt>
                <c:pt idx="4486">
                  <c:v>1160.6199999999999</c:v>
                </c:pt>
                <c:pt idx="4487">
                  <c:v>1180.6300000000001</c:v>
                </c:pt>
                <c:pt idx="4488">
                  <c:v>1200</c:v>
                </c:pt>
                <c:pt idx="4489">
                  <c:v>1200.6400000000001</c:v>
                </c:pt>
                <c:pt idx="4490">
                  <c:v>1220.6500000000001</c:v>
                </c:pt>
                <c:pt idx="4491">
                  <c:v>1240.6600000000001</c:v>
                </c:pt>
                <c:pt idx="4492">
                  <c:v>1250.01</c:v>
                </c:pt>
                <c:pt idx="4493">
                  <c:v>1260.67</c:v>
                </c:pt>
                <c:pt idx="4494">
                  <c:v>1280.68</c:v>
                </c:pt>
                <c:pt idx="4495">
                  <c:v>1299.99</c:v>
                </c:pt>
                <c:pt idx="4496">
                  <c:v>1300.69</c:v>
                </c:pt>
                <c:pt idx="4497">
                  <c:v>1320.7</c:v>
                </c:pt>
                <c:pt idx="4498">
                  <c:v>1340.71</c:v>
                </c:pt>
                <c:pt idx="4499">
                  <c:v>1350</c:v>
                </c:pt>
                <c:pt idx="4500">
                  <c:v>1360.72</c:v>
                </c:pt>
                <c:pt idx="4501">
                  <c:v>1380.73</c:v>
                </c:pt>
                <c:pt idx="4502">
                  <c:v>1400</c:v>
                </c:pt>
                <c:pt idx="4503">
                  <c:v>1400.74</c:v>
                </c:pt>
                <c:pt idx="4504">
                  <c:v>1420.75</c:v>
                </c:pt>
                <c:pt idx="4505">
                  <c:v>1440.76</c:v>
                </c:pt>
                <c:pt idx="4506">
                  <c:v>1450.01</c:v>
                </c:pt>
                <c:pt idx="4507">
                  <c:v>1460.77</c:v>
                </c:pt>
                <c:pt idx="4508">
                  <c:v>1480.78</c:v>
                </c:pt>
                <c:pt idx="4509">
                  <c:v>1499.99</c:v>
                </c:pt>
                <c:pt idx="4510">
                  <c:v>1500.79</c:v>
                </c:pt>
                <c:pt idx="4511">
                  <c:v>1520.8</c:v>
                </c:pt>
                <c:pt idx="4512">
                  <c:v>1540.81</c:v>
                </c:pt>
                <c:pt idx="4513">
                  <c:v>1550</c:v>
                </c:pt>
                <c:pt idx="4514">
                  <c:v>1560.82</c:v>
                </c:pt>
                <c:pt idx="4515">
                  <c:v>1580.83</c:v>
                </c:pt>
                <c:pt idx="4516">
                  <c:v>1600</c:v>
                </c:pt>
                <c:pt idx="4517">
                  <c:v>1600.84</c:v>
                </c:pt>
                <c:pt idx="4518">
                  <c:v>1620.85</c:v>
                </c:pt>
                <c:pt idx="4519">
                  <c:v>1640.86</c:v>
                </c:pt>
                <c:pt idx="4520">
                  <c:v>1650.01</c:v>
                </c:pt>
                <c:pt idx="4521">
                  <c:v>1660.87</c:v>
                </c:pt>
                <c:pt idx="4522">
                  <c:v>1680.88</c:v>
                </c:pt>
                <c:pt idx="4523">
                  <c:v>1699.99</c:v>
                </c:pt>
                <c:pt idx="4524">
                  <c:v>1700.89</c:v>
                </c:pt>
                <c:pt idx="4525">
                  <c:v>1720.9</c:v>
                </c:pt>
                <c:pt idx="4526">
                  <c:v>1740.91</c:v>
                </c:pt>
                <c:pt idx="4527">
                  <c:v>1750</c:v>
                </c:pt>
                <c:pt idx="4528">
                  <c:v>1760.92</c:v>
                </c:pt>
                <c:pt idx="4529">
                  <c:v>1780.93</c:v>
                </c:pt>
                <c:pt idx="4530">
                  <c:v>1800</c:v>
                </c:pt>
                <c:pt idx="4531">
                  <c:v>1800.94</c:v>
                </c:pt>
                <c:pt idx="4532">
                  <c:v>1820.95</c:v>
                </c:pt>
                <c:pt idx="4533">
                  <c:v>1840.96</c:v>
                </c:pt>
                <c:pt idx="4534">
                  <c:v>1850.01</c:v>
                </c:pt>
                <c:pt idx="4535">
                  <c:v>1860.97</c:v>
                </c:pt>
                <c:pt idx="4536">
                  <c:v>1880.98</c:v>
                </c:pt>
                <c:pt idx="4537">
                  <c:v>1899.99</c:v>
                </c:pt>
                <c:pt idx="4538">
                  <c:v>1900.99</c:v>
                </c:pt>
                <c:pt idx="4539">
                  <c:v>1921</c:v>
                </c:pt>
                <c:pt idx="4540">
                  <c:v>1941.01</c:v>
                </c:pt>
                <c:pt idx="4541">
                  <c:v>1950</c:v>
                </c:pt>
                <c:pt idx="4542">
                  <c:v>1961.02</c:v>
                </c:pt>
                <c:pt idx="4543">
                  <c:v>1981.03</c:v>
                </c:pt>
                <c:pt idx="4544">
                  <c:v>2000</c:v>
                </c:pt>
                <c:pt idx="4545">
                  <c:v>2001.04</c:v>
                </c:pt>
                <c:pt idx="4546">
                  <c:v>2021.05</c:v>
                </c:pt>
                <c:pt idx="4547">
                  <c:v>2041.06</c:v>
                </c:pt>
                <c:pt idx="4548">
                  <c:v>2050.0100000000002</c:v>
                </c:pt>
                <c:pt idx="4549">
                  <c:v>2061.0700000000002</c:v>
                </c:pt>
                <c:pt idx="4550">
                  <c:v>2081.08</c:v>
                </c:pt>
                <c:pt idx="4551">
                  <c:v>2099.9899999999998</c:v>
                </c:pt>
                <c:pt idx="4552">
                  <c:v>2101.09</c:v>
                </c:pt>
                <c:pt idx="4553">
                  <c:v>2121.1</c:v>
                </c:pt>
                <c:pt idx="4554">
                  <c:v>2141.11</c:v>
                </c:pt>
                <c:pt idx="4555">
                  <c:v>2150</c:v>
                </c:pt>
                <c:pt idx="4556">
                  <c:v>2161.12</c:v>
                </c:pt>
                <c:pt idx="4557">
                  <c:v>2181.13</c:v>
                </c:pt>
                <c:pt idx="4558">
                  <c:v>2200</c:v>
                </c:pt>
                <c:pt idx="4559">
                  <c:v>2201.14</c:v>
                </c:pt>
                <c:pt idx="4560">
                  <c:v>2221.15</c:v>
                </c:pt>
                <c:pt idx="4561">
                  <c:v>2241.16</c:v>
                </c:pt>
                <c:pt idx="4562">
                  <c:v>2250.0100000000002</c:v>
                </c:pt>
                <c:pt idx="4563">
                  <c:v>2261.17</c:v>
                </c:pt>
                <c:pt idx="4564">
                  <c:v>2281.1799999999998</c:v>
                </c:pt>
                <c:pt idx="4565">
                  <c:v>2299.9899999999998</c:v>
                </c:pt>
                <c:pt idx="4566">
                  <c:v>2301.19</c:v>
                </c:pt>
                <c:pt idx="4567">
                  <c:v>2321.1999999999998</c:v>
                </c:pt>
                <c:pt idx="4568">
                  <c:v>2341.21</c:v>
                </c:pt>
                <c:pt idx="4569">
                  <c:v>2350</c:v>
                </c:pt>
                <c:pt idx="4570">
                  <c:v>2361.2199999999998</c:v>
                </c:pt>
                <c:pt idx="4571">
                  <c:v>2381.23</c:v>
                </c:pt>
                <c:pt idx="4572">
                  <c:v>2400</c:v>
                </c:pt>
                <c:pt idx="4573">
                  <c:v>2401.2399999999998</c:v>
                </c:pt>
                <c:pt idx="4574">
                  <c:v>2421.25</c:v>
                </c:pt>
                <c:pt idx="4575">
                  <c:v>2441.2600000000002</c:v>
                </c:pt>
                <c:pt idx="4576">
                  <c:v>2450.0100000000002</c:v>
                </c:pt>
                <c:pt idx="4577">
                  <c:v>2461.27</c:v>
                </c:pt>
                <c:pt idx="4578">
                  <c:v>2481.2800000000002</c:v>
                </c:pt>
                <c:pt idx="4579">
                  <c:v>2499.9899999999998</c:v>
                </c:pt>
                <c:pt idx="4580">
                  <c:v>2501.29</c:v>
                </c:pt>
                <c:pt idx="4581">
                  <c:v>2521.3000000000002</c:v>
                </c:pt>
                <c:pt idx="4582">
                  <c:v>2541.31</c:v>
                </c:pt>
                <c:pt idx="4583">
                  <c:v>2550</c:v>
                </c:pt>
                <c:pt idx="4584">
                  <c:v>2561.3200000000002</c:v>
                </c:pt>
                <c:pt idx="4585">
                  <c:v>2581.33</c:v>
                </c:pt>
                <c:pt idx="4586">
                  <c:v>2600</c:v>
                </c:pt>
                <c:pt idx="4587">
                  <c:v>2601.34</c:v>
                </c:pt>
                <c:pt idx="4588">
                  <c:v>2621.35</c:v>
                </c:pt>
                <c:pt idx="4589">
                  <c:v>2641.36</c:v>
                </c:pt>
                <c:pt idx="4590">
                  <c:v>2650.01</c:v>
                </c:pt>
                <c:pt idx="4591">
                  <c:v>2661.37</c:v>
                </c:pt>
                <c:pt idx="4592">
                  <c:v>2681.38</c:v>
                </c:pt>
                <c:pt idx="4593">
                  <c:v>2699.99</c:v>
                </c:pt>
                <c:pt idx="4594">
                  <c:v>2701.39</c:v>
                </c:pt>
                <c:pt idx="4595">
                  <c:v>2721.4</c:v>
                </c:pt>
                <c:pt idx="4596">
                  <c:v>2741.41</c:v>
                </c:pt>
                <c:pt idx="4597">
                  <c:v>2750</c:v>
                </c:pt>
                <c:pt idx="4598">
                  <c:v>2761.42</c:v>
                </c:pt>
                <c:pt idx="4599">
                  <c:v>2781.43</c:v>
                </c:pt>
                <c:pt idx="4600">
                  <c:v>2800</c:v>
                </c:pt>
                <c:pt idx="4601">
                  <c:v>2801.44</c:v>
                </c:pt>
                <c:pt idx="4602">
                  <c:v>2821.45</c:v>
                </c:pt>
                <c:pt idx="4603">
                  <c:v>2841.46</c:v>
                </c:pt>
                <c:pt idx="4604">
                  <c:v>2850.01</c:v>
                </c:pt>
                <c:pt idx="4605">
                  <c:v>2861.47</c:v>
                </c:pt>
                <c:pt idx="4606">
                  <c:v>2881.48</c:v>
                </c:pt>
                <c:pt idx="4607">
                  <c:v>2899.99</c:v>
                </c:pt>
                <c:pt idx="4608">
                  <c:v>2901.49</c:v>
                </c:pt>
                <c:pt idx="4609">
                  <c:v>2921.5</c:v>
                </c:pt>
                <c:pt idx="4610">
                  <c:v>2941.51</c:v>
                </c:pt>
                <c:pt idx="4611">
                  <c:v>2950</c:v>
                </c:pt>
                <c:pt idx="4612">
                  <c:v>2961.52</c:v>
                </c:pt>
                <c:pt idx="4613">
                  <c:v>2981.53</c:v>
                </c:pt>
                <c:pt idx="4614">
                  <c:v>3000</c:v>
                </c:pt>
                <c:pt idx="4615">
                  <c:v>3000.02</c:v>
                </c:pt>
              </c:numCache>
            </c:numRef>
          </c:xVal>
          <c:yVal>
            <c:numRef>
              <c:f>'COMPARE HEU AND LEU power'!$I$2:$I$4617</c:f>
              <c:numCache>
                <c:formatCode>0.000</c:formatCode>
                <c:ptCount val="4616"/>
                <c:pt idx="0">
                  <c:v>2E-3</c:v>
                </c:pt>
                <c:pt idx="1">
                  <c:v>2E-3</c:v>
                </c:pt>
                <c:pt idx="2">
                  <c:v>1.68881E-3</c:v>
                </c:pt>
                <c:pt idx="3">
                  <c:v>1.67691E-3</c:v>
                </c:pt>
                <c:pt idx="4">
                  <c:v>1.6679500000000001E-3</c:v>
                </c:pt>
                <c:pt idx="5">
                  <c:v>1.65968E-3</c:v>
                </c:pt>
                <c:pt idx="6">
                  <c:v>1.6519600000000001E-3</c:v>
                </c:pt>
                <c:pt idx="7">
                  <c:v>1.6446900000000001E-3</c:v>
                </c:pt>
                <c:pt idx="8">
                  <c:v>1.6378E-3</c:v>
                </c:pt>
                <c:pt idx="9">
                  <c:v>1.63123E-3</c:v>
                </c:pt>
                <c:pt idx="10">
                  <c:v>1.6249300000000001E-3</c:v>
                </c:pt>
                <c:pt idx="11">
                  <c:v>1.6188799999999998E-3</c:v>
                </c:pt>
                <c:pt idx="12">
                  <c:v>1.9128799999999998E-3</c:v>
                </c:pt>
                <c:pt idx="13">
                  <c:v>1.9172899999999999E-3</c:v>
                </c:pt>
                <c:pt idx="14">
                  <c:v>1.9209499999999998E-3</c:v>
                </c:pt>
                <c:pt idx="15">
                  <c:v>1.9240300000000002E-3</c:v>
                </c:pt>
                <c:pt idx="16">
                  <c:v>1.9266800000000001E-3</c:v>
                </c:pt>
                <c:pt idx="17">
                  <c:v>1.9289700000000001E-3</c:v>
                </c:pt>
                <c:pt idx="18">
                  <c:v>1.9309800000000001E-3</c:v>
                </c:pt>
                <c:pt idx="19">
                  <c:v>1.9327600000000002E-3</c:v>
                </c:pt>
                <c:pt idx="20">
                  <c:v>1.93435E-3</c:v>
                </c:pt>
                <c:pt idx="21">
                  <c:v>1.93578E-3</c:v>
                </c:pt>
                <c:pt idx="22">
                  <c:v>1.9370700000000002E-3</c:v>
                </c:pt>
                <c:pt idx="23">
                  <c:v>1.9382500000000001E-3</c:v>
                </c:pt>
                <c:pt idx="24">
                  <c:v>1.93932E-3</c:v>
                </c:pt>
                <c:pt idx="25">
                  <c:v>1.9403100000000002E-3</c:v>
                </c:pt>
                <c:pt idx="26">
                  <c:v>1.9412100000000001E-3</c:v>
                </c:pt>
                <c:pt idx="27">
                  <c:v>1.9420600000000002E-3</c:v>
                </c:pt>
                <c:pt idx="28">
                  <c:v>1.9428400000000001E-3</c:v>
                </c:pt>
                <c:pt idx="29">
                  <c:v>1.9435699999999999E-3</c:v>
                </c:pt>
                <c:pt idx="30">
                  <c:v>1.94425E-3</c:v>
                </c:pt>
                <c:pt idx="31">
                  <c:v>1.9448899999999999E-3</c:v>
                </c:pt>
                <c:pt idx="32">
                  <c:v>1.94549E-3</c:v>
                </c:pt>
                <c:pt idx="33">
                  <c:v>1.9460600000000001E-3</c:v>
                </c:pt>
                <c:pt idx="34">
                  <c:v>1.9466000000000002E-3</c:v>
                </c:pt>
                <c:pt idx="35">
                  <c:v>1.9471099999999997E-3</c:v>
                </c:pt>
                <c:pt idx="36">
                  <c:v>1.9476000000000003E-3</c:v>
                </c:pt>
                <c:pt idx="37">
                  <c:v>1.9480600000000002E-3</c:v>
                </c:pt>
                <c:pt idx="38">
                  <c:v>1.9485099999999999E-3</c:v>
                </c:pt>
                <c:pt idx="39">
                  <c:v>1.94893E-3</c:v>
                </c:pt>
                <c:pt idx="40">
                  <c:v>1.9493399999999999E-3</c:v>
                </c:pt>
                <c:pt idx="41">
                  <c:v>1.9497399999999999E-3</c:v>
                </c:pt>
                <c:pt idx="42">
                  <c:v>1.9501199999999998E-3</c:v>
                </c:pt>
                <c:pt idx="43">
                  <c:v>1.9504800000000001E-3</c:v>
                </c:pt>
                <c:pt idx="44">
                  <c:v>1.9508399999999999E-3</c:v>
                </c:pt>
                <c:pt idx="45">
                  <c:v>1.9511799999999998E-3</c:v>
                </c:pt>
                <c:pt idx="46">
                  <c:v>1.95152E-3</c:v>
                </c:pt>
                <c:pt idx="47">
                  <c:v>1.9518399999999998E-3</c:v>
                </c:pt>
                <c:pt idx="48">
                  <c:v>1.9521599999999999E-3</c:v>
                </c:pt>
                <c:pt idx="49">
                  <c:v>1.95247E-3</c:v>
                </c:pt>
                <c:pt idx="50">
                  <c:v>1.9527700000000002E-3</c:v>
                </c:pt>
                <c:pt idx="51">
                  <c:v>1.9530600000000002E-3</c:v>
                </c:pt>
                <c:pt idx="52">
                  <c:v>1.95334E-3</c:v>
                </c:pt>
                <c:pt idx="53">
                  <c:v>1.9536200000000001E-3</c:v>
                </c:pt>
                <c:pt idx="54">
                  <c:v>1.9539000000000002E-3</c:v>
                </c:pt>
                <c:pt idx="55">
                  <c:v>1.9541699999999999E-3</c:v>
                </c:pt>
                <c:pt idx="56">
                  <c:v>1.9544300000000001E-3</c:v>
                </c:pt>
                <c:pt idx="57">
                  <c:v>1.9546899999999998E-3</c:v>
                </c:pt>
                <c:pt idx="58">
                  <c:v>1.9549400000000001E-3</c:v>
                </c:pt>
                <c:pt idx="59">
                  <c:v>1.9551899999999999E-3</c:v>
                </c:pt>
                <c:pt idx="60">
                  <c:v>1.9554299999999998E-3</c:v>
                </c:pt>
                <c:pt idx="61">
                  <c:v>1.9556700000000001E-3</c:v>
                </c:pt>
                <c:pt idx="62">
                  <c:v>1.9559E-3</c:v>
                </c:pt>
                <c:pt idx="63">
                  <c:v>1.9561300000000004E-3</c:v>
                </c:pt>
                <c:pt idx="64">
                  <c:v>1.9563600000000003E-3</c:v>
                </c:pt>
                <c:pt idx="65">
                  <c:v>1.9565799999999999E-3</c:v>
                </c:pt>
                <c:pt idx="66">
                  <c:v>1.9567999999999999E-3</c:v>
                </c:pt>
                <c:pt idx="67">
                  <c:v>1.9570200000000003E-3</c:v>
                </c:pt>
                <c:pt idx="68">
                  <c:v>1.9572299999999999E-3</c:v>
                </c:pt>
                <c:pt idx="69">
                  <c:v>1.95744E-3</c:v>
                </c:pt>
                <c:pt idx="70">
                  <c:v>1.9576400000000001E-3</c:v>
                </c:pt>
                <c:pt idx="71">
                  <c:v>1.9578399999999998E-3</c:v>
                </c:pt>
                <c:pt idx="72">
                  <c:v>1.9580399999999999E-3</c:v>
                </c:pt>
                <c:pt idx="73">
                  <c:v>1.95824E-3</c:v>
                </c:pt>
                <c:pt idx="74">
                  <c:v>1.9584300000000002E-3</c:v>
                </c:pt>
                <c:pt idx="75">
                  <c:v>1.9586199999999999E-3</c:v>
                </c:pt>
                <c:pt idx="76">
                  <c:v>1.9588100000000001E-3</c:v>
                </c:pt>
                <c:pt idx="77">
                  <c:v>1.9589899999999999E-3</c:v>
                </c:pt>
                <c:pt idx="78">
                  <c:v>1.9591699999999997E-3</c:v>
                </c:pt>
                <c:pt idx="79">
                  <c:v>1.9593500000000003E-3</c:v>
                </c:pt>
                <c:pt idx="80">
                  <c:v>1.9595300000000001E-3</c:v>
                </c:pt>
                <c:pt idx="81">
                  <c:v>1.9597E-3</c:v>
                </c:pt>
                <c:pt idx="82">
                  <c:v>1.9598700000000003E-3</c:v>
                </c:pt>
                <c:pt idx="83">
                  <c:v>1.9600400000000001E-3</c:v>
                </c:pt>
                <c:pt idx="84">
                  <c:v>1.96021E-3</c:v>
                </c:pt>
                <c:pt idx="85">
                  <c:v>1.9603699999999999E-3</c:v>
                </c:pt>
                <c:pt idx="86">
                  <c:v>1.9605300000000003E-3</c:v>
                </c:pt>
                <c:pt idx="87">
                  <c:v>1.9606899999999997E-3</c:v>
                </c:pt>
                <c:pt idx="88">
                  <c:v>1.9608500000000001E-3</c:v>
                </c:pt>
                <c:pt idx="89">
                  <c:v>1.9610000000000001E-3</c:v>
                </c:pt>
                <c:pt idx="90">
                  <c:v>1.96116E-3</c:v>
                </c:pt>
                <c:pt idx="91">
                  <c:v>1.96131E-3</c:v>
                </c:pt>
                <c:pt idx="92">
                  <c:v>1.96145E-3</c:v>
                </c:pt>
                <c:pt idx="93">
                  <c:v>1.9616E-3</c:v>
                </c:pt>
                <c:pt idx="94">
                  <c:v>1.96175E-3</c:v>
                </c:pt>
                <c:pt idx="95">
                  <c:v>1.96189E-3</c:v>
                </c:pt>
                <c:pt idx="96">
                  <c:v>1.96203E-3</c:v>
                </c:pt>
                <c:pt idx="97">
                  <c:v>1.9621700000000001E-3</c:v>
                </c:pt>
                <c:pt idx="98">
                  <c:v>1.9622999999999997E-3</c:v>
                </c:pt>
                <c:pt idx="99">
                  <c:v>1.9624399999999998E-3</c:v>
                </c:pt>
                <c:pt idx="100">
                  <c:v>1.9625700000000003E-3</c:v>
                </c:pt>
                <c:pt idx="101">
                  <c:v>1.9626999999999999E-3</c:v>
                </c:pt>
                <c:pt idx="102">
                  <c:v>1.96283E-3</c:v>
                </c:pt>
                <c:pt idx="103">
                  <c:v>1.9629599999999997E-3</c:v>
                </c:pt>
                <c:pt idx="104">
                  <c:v>1.9630800000000003E-3</c:v>
                </c:pt>
                <c:pt idx="105">
                  <c:v>1.96321E-3</c:v>
                </c:pt>
                <c:pt idx="106">
                  <c:v>1.9633299999999997E-3</c:v>
                </c:pt>
                <c:pt idx="107">
                  <c:v>1.9634499999999998E-3</c:v>
                </c:pt>
                <c:pt idx="108">
                  <c:v>1.96357E-3</c:v>
                </c:pt>
                <c:pt idx="109">
                  <c:v>1.9636900000000001E-3</c:v>
                </c:pt>
                <c:pt idx="110">
                  <c:v>1.9638000000000004E-3</c:v>
                </c:pt>
                <c:pt idx="111">
                  <c:v>1.9639200000000001E-3</c:v>
                </c:pt>
                <c:pt idx="112">
                  <c:v>1.9640300000000003E-3</c:v>
                </c:pt>
                <c:pt idx="113">
                  <c:v>1.9641399999999996E-3</c:v>
                </c:pt>
                <c:pt idx="114">
                  <c:v>1.9642499999999999E-3</c:v>
                </c:pt>
                <c:pt idx="115">
                  <c:v>1.9643600000000001E-3</c:v>
                </c:pt>
                <c:pt idx="116">
                  <c:v>1.9644699999999998E-3</c:v>
                </c:pt>
                <c:pt idx="117">
                  <c:v>1.9645800000000001E-3</c:v>
                </c:pt>
                <c:pt idx="118">
                  <c:v>1.9646799999999999E-3</c:v>
                </c:pt>
                <c:pt idx="119">
                  <c:v>1.9647900000000001E-3</c:v>
                </c:pt>
                <c:pt idx="120">
                  <c:v>1.9648900000000004E-3</c:v>
                </c:pt>
                <c:pt idx="121">
                  <c:v>1.9649899999999998E-3</c:v>
                </c:pt>
                <c:pt idx="122">
                  <c:v>1.9650900000000001E-3</c:v>
                </c:pt>
                <c:pt idx="123">
                  <c:v>1.9651899999999999E-3</c:v>
                </c:pt>
                <c:pt idx="124">
                  <c:v>1.9652799999999998E-3</c:v>
                </c:pt>
                <c:pt idx="125">
                  <c:v>1.9653800000000001E-3</c:v>
                </c:pt>
                <c:pt idx="126">
                  <c:v>1.96547E-3</c:v>
                </c:pt>
                <c:pt idx="127">
                  <c:v>1.9655699999999998E-3</c:v>
                </c:pt>
                <c:pt idx="128">
                  <c:v>1.9656599999999997E-3</c:v>
                </c:pt>
                <c:pt idx="129">
                  <c:v>1.96575E-3</c:v>
                </c:pt>
                <c:pt idx="130">
                  <c:v>1.9658399999999999E-3</c:v>
                </c:pt>
                <c:pt idx="131">
                  <c:v>1.9659300000000003E-3</c:v>
                </c:pt>
                <c:pt idx="132">
                  <c:v>1.9660200000000002E-3</c:v>
                </c:pt>
                <c:pt idx="133">
                  <c:v>1.9661100000000001E-3</c:v>
                </c:pt>
                <c:pt idx="134">
                  <c:v>1.96619E-3</c:v>
                </c:pt>
                <c:pt idx="135">
                  <c:v>1.9662799999999999E-3</c:v>
                </c:pt>
                <c:pt idx="136">
                  <c:v>1.9663599999999999E-3</c:v>
                </c:pt>
                <c:pt idx="137">
                  <c:v>1.9664500000000002E-3</c:v>
                </c:pt>
                <c:pt idx="138">
                  <c:v>1.9665300000000002E-3</c:v>
                </c:pt>
                <c:pt idx="139">
                  <c:v>1.9666099999999997E-3</c:v>
                </c:pt>
                <c:pt idx="140">
                  <c:v>1.9666899999999997E-3</c:v>
                </c:pt>
                <c:pt idx="141">
                  <c:v>1.9667700000000001E-3</c:v>
                </c:pt>
                <c:pt idx="142">
                  <c:v>1.96685E-3</c:v>
                </c:pt>
                <c:pt idx="143">
                  <c:v>1.96692E-3</c:v>
                </c:pt>
                <c:pt idx="144">
                  <c:v>1.967E-3</c:v>
                </c:pt>
                <c:pt idx="145">
                  <c:v>1.96708E-3</c:v>
                </c:pt>
                <c:pt idx="146">
                  <c:v>1.96715E-3</c:v>
                </c:pt>
                <c:pt idx="147">
                  <c:v>1.96722E-3</c:v>
                </c:pt>
                <c:pt idx="148">
                  <c:v>1.9673000000000004E-3</c:v>
                </c:pt>
                <c:pt idx="149">
                  <c:v>1.96737E-3</c:v>
                </c:pt>
                <c:pt idx="150">
                  <c:v>1.96744E-3</c:v>
                </c:pt>
                <c:pt idx="151">
                  <c:v>1.96751E-3</c:v>
                </c:pt>
                <c:pt idx="152">
                  <c:v>1.96758E-3</c:v>
                </c:pt>
                <c:pt idx="153">
                  <c:v>1.96765E-3</c:v>
                </c:pt>
                <c:pt idx="154">
                  <c:v>1.9677200000000001E-3</c:v>
                </c:pt>
                <c:pt idx="155">
                  <c:v>1.9677799999999997E-3</c:v>
                </c:pt>
                <c:pt idx="156">
                  <c:v>1.9678500000000002E-3</c:v>
                </c:pt>
                <c:pt idx="157">
                  <c:v>1.9679199999999997E-3</c:v>
                </c:pt>
                <c:pt idx="158">
                  <c:v>1.9679799999999998E-3</c:v>
                </c:pt>
                <c:pt idx="159">
                  <c:v>1.9680500000000003E-3</c:v>
                </c:pt>
                <c:pt idx="160">
                  <c:v>1.9681099999999999E-3</c:v>
                </c:pt>
                <c:pt idx="161">
                  <c:v>1.96817E-3</c:v>
                </c:pt>
                <c:pt idx="162">
                  <c:v>1.96824E-3</c:v>
                </c:pt>
                <c:pt idx="163">
                  <c:v>1.9682999999999997E-3</c:v>
                </c:pt>
                <c:pt idx="164">
                  <c:v>1.9683599999999997E-3</c:v>
                </c:pt>
                <c:pt idx="165">
                  <c:v>1.9684200000000002E-3</c:v>
                </c:pt>
                <c:pt idx="166">
                  <c:v>1.9684800000000003E-3</c:v>
                </c:pt>
                <c:pt idx="167">
                  <c:v>1.96854E-3</c:v>
                </c:pt>
                <c:pt idx="168">
                  <c:v>1.9686E-3</c:v>
                </c:pt>
                <c:pt idx="169">
                  <c:v>1.9686500000000002E-3</c:v>
                </c:pt>
                <c:pt idx="170">
                  <c:v>1.9687100000000003E-3</c:v>
                </c:pt>
                <c:pt idx="171">
                  <c:v>1.9687700000000003E-3</c:v>
                </c:pt>
                <c:pt idx="172">
                  <c:v>1.9688199999999996E-3</c:v>
                </c:pt>
                <c:pt idx="173">
                  <c:v>1.9688800000000001E-3</c:v>
                </c:pt>
                <c:pt idx="174">
                  <c:v>1.9689299999999998E-3</c:v>
                </c:pt>
                <c:pt idx="175">
                  <c:v>1.9689899999999999E-3</c:v>
                </c:pt>
                <c:pt idx="176">
                  <c:v>1.96904E-3</c:v>
                </c:pt>
                <c:pt idx="177">
                  <c:v>1.9690900000000002E-3</c:v>
                </c:pt>
                <c:pt idx="178">
                  <c:v>1.9691500000000002E-3</c:v>
                </c:pt>
                <c:pt idx="179">
                  <c:v>1.9691999999999999E-3</c:v>
                </c:pt>
                <c:pt idx="180">
                  <c:v>1.9692499999999996E-3</c:v>
                </c:pt>
                <c:pt idx="181">
                  <c:v>1.9692999999999998E-3</c:v>
                </c:pt>
                <c:pt idx="182">
                  <c:v>1.9693499999999999E-3</c:v>
                </c:pt>
                <c:pt idx="183">
                  <c:v>1.9694000000000001E-3</c:v>
                </c:pt>
                <c:pt idx="184">
                  <c:v>1.9694499999999998E-3</c:v>
                </c:pt>
                <c:pt idx="185">
                  <c:v>1.9694999999999999E-3</c:v>
                </c:pt>
                <c:pt idx="186">
                  <c:v>1.96955E-3</c:v>
                </c:pt>
                <c:pt idx="187">
                  <c:v>1.9696000000000002E-3</c:v>
                </c:pt>
                <c:pt idx="188">
                  <c:v>1.9696399999999999E-3</c:v>
                </c:pt>
                <c:pt idx="189">
                  <c:v>1.9696900000000001E-3</c:v>
                </c:pt>
                <c:pt idx="190">
                  <c:v>1.9697399999999998E-3</c:v>
                </c:pt>
                <c:pt idx="191">
                  <c:v>1.96978E-3</c:v>
                </c:pt>
                <c:pt idx="192">
                  <c:v>1.9698300000000001E-3</c:v>
                </c:pt>
                <c:pt idx="193">
                  <c:v>1.9698799999999998E-3</c:v>
                </c:pt>
                <c:pt idx="194">
                  <c:v>1.96992E-3</c:v>
                </c:pt>
                <c:pt idx="195">
                  <c:v>1.9699699999999997E-3</c:v>
                </c:pt>
                <c:pt idx="196">
                  <c:v>1.9700099999999999E-3</c:v>
                </c:pt>
                <c:pt idx="197">
                  <c:v>1.9700500000000001E-3</c:v>
                </c:pt>
                <c:pt idx="198">
                  <c:v>1.9700999999999998E-3</c:v>
                </c:pt>
                <c:pt idx="199">
                  <c:v>1.97014E-3</c:v>
                </c:pt>
                <c:pt idx="200">
                  <c:v>1.9701800000000002E-3</c:v>
                </c:pt>
                <c:pt idx="201">
                  <c:v>1.97022E-3</c:v>
                </c:pt>
                <c:pt idx="202">
                  <c:v>1.9719E-3</c:v>
                </c:pt>
                <c:pt idx="203">
                  <c:v>1.9730099999999999E-3</c:v>
                </c:pt>
                <c:pt idx="204">
                  <c:v>1.9737800000000001E-3</c:v>
                </c:pt>
                <c:pt idx="205">
                  <c:v>1.9743299999999998E-3</c:v>
                </c:pt>
                <c:pt idx="206">
                  <c:v>1.97474E-3</c:v>
                </c:pt>
                <c:pt idx="207">
                  <c:v>1.9750499999999999E-3</c:v>
                </c:pt>
                <c:pt idx="208">
                  <c:v>1.9752799999999998E-3</c:v>
                </c:pt>
                <c:pt idx="209">
                  <c:v>1.97547E-3</c:v>
                </c:pt>
                <c:pt idx="210">
                  <c:v>1.97547E-3</c:v>
                </c:pt>
                <c:pt idx="211">
                  <c:v>1.97547E-3</c:v>
                </c:pt>
                <c:pt idx="212">
                  <c:v>1.97547E-3</c:v>
                </c:pt>
                <c:pt idx="213">
                  <c:v>1.97547E-3</c:v>
                </c:pt>
                <c:pt idx="214">
                  <c:v>1.97547E-3</c:v>
                </c:pt>
                <c:pt idx="215">
                  <c:v>1.97547E-3</c:v>
                </c:pt>
                <c:pt idx="216">
                  <c:v>1.97547E-3</c:v>
                </c:pt>
                <c:pt idx="217">
                  <c:v>1.97547E-3</c:v>
                </c:pt>
                <c:pt idx="218">
                  <c:v>1.97547E-3</c:v>
                </c:pt>
                <c:pt idx="219">
                  <c:v>1.97547E-3</c:v>
                </c:pt>
                <c:pt idx="220">
                  <c:v>1.97547E-3</c:v>
                </c:pt>
                <c:pt idx="221">
                  <c:v>1.9754900000000003E-3</c:v>
                </c:pt>
                <c:pt idx="222">
                  <c:v>1.9764700000000001E-3</c:v>
                </c:pt>
                <c:pt idx="223">
                  <c:v>1.9774800000000002E-3</c:v>
                </c:pt>
                <c:pt idx="224">
                  <c:v>1.9785000000000002E-3</c:v>
                </c:pt>
                <c:pt idx="225">
                  <c:v>1.9796000000000002E-3</c:v>
                </c:pt>
                <c:pt idx="226">
                  <c:v>1.9807499999999999E-3</c:v>
                </c:pt>
                <c:pt idx="227">
                  <c:v>1.9819200000000003E-3</c:v>
                </c:pt>
                <c:pt idx="228">
                  <c:v>1.9831000000000002E-3</c:v>
                </c:pt>
                <c:pt idx="229">
                  <c:v>1.9842900000000001E-3</c:v>
                </c:pt>
                <c:pt idx="230">
                  <c:v>1.9855200000000002E-3</c:v>
                </c:pt>
                <c:pt idx="231">
                  <c:v>1.9867500000000002E-3</c:v>
                </c:pt>
                <c:pt idx="232">
                  <c:v>1.9867800000000001E-3</c:v>
                </c:pt>
                <c:pt idx="233">
                  <c:v>1.9880399999999999E-3</c:v>
                </c:pt>
                <c:pt idx="234">
                  <c:v>1.9894000000000001E-3</c:v>
                </c:pt>
                <c:pt idx="235">
                  <c:v>1.9907700000000002E-3</c:v>
                </c:pt>
                <c:pt idx="236">
                  <c:v>1.9921599999999998E-3</c:v>
                </c:pt>
                <c:pt idx="237">
                  <c:v>1.9935600000000001E-3</c:v>
                </c:pt>
                <c:pt idx="238">
                  <c:v>1.99496E-3</c:v>
                </c:pt>
                <c:pt idx="239">
                  <c:v>1.99635E-3</c:v>
                </c:pt>
                <c:pt idx="240">
                  <c:v>1.99775E-3</c:v>
                </c:pt>
                <c:pt idx="241">
                  <c:v>1.9991800000000001E-3</c:v>
                </c:pt>
                <c:pt idx="242">
                  <c:v>2.0006700000000004E-3</c:v>
                </c:pt>
                <c:pt idx="243">
                  <c:v>2.0007000000000002E-3</c:v>
                </c:pt>
                <c:pt idx="244">
                  <c:v>2.0022300000000002E-3</c:v>
                </c:pt>
                <c:pt idx="245">
                  <c:v>2.0037599999999998E-3</c:v>
                </c:pt>
                <c:pt idx="246">
                  <c:v>2.0052899999999999E-3</c:v>
                </c:pt>
                <c:pt idx="247">
                  <c:v>2.0068299999999998E-3</c:v>
                </c:pt>
                <c:pt idx="248">
                  <c:v>2.0083700000000002E-3</c:v>
                </c:pt>
                <c:pt idx="249">
                  <c:v>2.0099599999999999E-3</c:v>
                </c:pt>
                <c:pt idx="250">
                  <c:v>2.0115599999999999E-3</c:v>
                </c:pt>
                <c:pt idx="251">
                  <c:v>2.01329E-3</c:v>
                </c:pt>
                <c:pt idx="252">
                  <c:v>2.01505E-3</c:v>
                </c:pt>
                <c:pt idx="253">
                  <c:v>2.0167800000000001E-3</c:v>
                </c:pt>
                <c:pt idx="254">
                  <c:v>2.0168100000000004E-3</c:v>
                </c:pt>
                <c:pt idx="255">
                  <c:v>2.0185799999999999E-3</c:v>
                </c:pt>
                <c:pt idx="256">
                  <c:v>2.0203500000000002E-3</c:v>
                </c:pt>
                <c:pt idx="257">
                  <c:v>2.0221199999999996E-3</c:v>
                </c:pt>
                <c:pt idx="258">
                  <c:v>2.02389E-3</c:v>
                </c:pt>
                <c:pt idx="259">
                  <c:v>2.0256699999999998E-3</c:v>
                </c:pt>
                <c:pt idx="260">
                  <c:v>2.02747E-3</c:v>
                </c:pt>
                <c:pt idx="261">
                  <c:v>2.02937E-3</c:v>
                </c:pt>
                <c:pt idx="262">
                  <c:v>2.0312799999999999E-3</c:v>
                </c:pt>
                <c:pt idx="263">
                  <c:v>2.0331800000000003E-3</c:v>
                </c:pt>
                <c:pt idx="264">
                  <c:v>2.0350799999999999E-3</c:v>
                </c:pt>
                <c:pt idx="265">
                  <c:v>2.0351100000000001E-3</c:v>
                </c:pt>
                <c:pt idx="266">
                  <c:v>2.0370699999999998E-3</c:v>
                </c:pt>
                <c:pt idx="267">
                  <c:v>2.0390299999999998E-3</c:v>
                </c:pt>
                <c:pt idx="268">
                  <c:v>2.0409900000000003E-3</c:v>
                </c:pt>
                <c:pt idx="269">
                  <c:v>2.04295E-3</c:v>
                </c:pt>
                <c:pt idx="270">
                  <c:v>2.0449299999999999E-3</c:v>
                </c:pt>
                <c:pt idx="271">
                  <c:v>2.0470000000000002E-3</c:v>
                </c:pt>
                <c:pt idx="272">
                  <c:v>2.0490700000000001E-3</c:v>
                </c:pt>
                <c:pt idx="273">
                  <c:v>2.0511600000000002E-3</c:v>
                </c:pt>
                <c:pt idx="274">
                  <c:v>2.0532599999999999E-3</c:v>
                </c:pt>
                <c:pt idx="275">
                  <c:v>2.0553300000000002E-3</c:v>
                </c:pt>
                <c:pt idx="276">
                  <c:v>2.0553699999999999E-3</c:v>
                </c:pt>
                <c:pt idx="277">
                  <c:v>2.05748E-3</c:v>
                </c:pt>
                <c:pt idx="278">
                  <c:v>2.0595800000000001E-3</c:v>
                </c:pt>
                <c:pt idx="279">
                  <c:v>2.0616899999999997E-3</c:v>
                </c:pt>
                <c:pt idx="280">
                  <c:v>2.0638099999999997E-3</c:v>
                </c:pt>
                <c:pt idx="281">
                  <c:v>2.0659899999999998E-3</c:v>
                </c:pt>
                <c:pt idx="282">
                  <c:v>2.0682500000000002E-3</c:v>
                </c:pt>
                <c:pt idx="283">
                  <c:v>2.0705100000000002E-3</c:v>
                </c:pt>
                <c:pt idx="284">
                  <c:v>2.0727800000000002E-3</c:v>
                </c:pt>
                <c:pt idx="285">
                  <c:v>2.0750600000000001E-3</c:v>
                </c:pt>
                <c:pt idx="286">
                  <c:v>2.0772999999999998E-3</c:v>
                </c:pt>
                <c:pt idx="287">
                  <c:v>2.0773499999999999E-3</c:v>
                </c:pt>
                <c:pt idx="288">
                  <c:v>2.0796600000000001E-3</c:v>
                </c:pt>
                <c:pt idx="289">
                  <c:v>2.0819700000000003E-3</c:v>
                </c:pt>
                <c:pt idx="290">
                  <c:v>2.0842899999999999E-3</c:v>
                </c:pt>
                <c:pt idx="291">
                  <c:v>2.08661E-3</c:v>
                </c:pt>
                <c:pt idx="292">
                  <c:v>2.0889300000000001E-3</c:v>
                </c:pt>
                <c:pt idx="293">
                  <c:v>2.0913300000000002E-3</c:v>
                </c:pt>
                <c:pt idx="294">
                  <c:v>2.0938000000000003E-3</c:v>
                </c:pt>
                <c:pt idx="295">
                  <c:v>2.0962899999999998E-3</c:v>
                </c:pt>
                <c:pt idx="296">
                  <c:v>2.0988199999999999E-3</c:v>
                </c:pt>
                <c:pt idx="297">
                  <c:v>2.1013E-3</c:v>
                </c:pt>
                <c:pt idx="298">
                  <c:v>2.1013499999999997E-3</c:v>
                </c:pt>
                <c:pt idx="299">
                  <c:v>2.1038800000000002E-3</c:v>
                </c:pt>
                <c:pt idx="300">
                  <c:v>2.1064299999999998E-3</c:v>
                </c:pt>
                <c:pt idx="301">
                  <c:v>2.1090000000000002E-3</c:v>
                </c:pt>
                <c:pt idx="302">
                  <c:v>2.1115699999999997E-3</c:v>
                </c:pt>
                <c:pt idx="303">
                  <c:v>2.11415E-3</c:v>
                </c:pt>
                <c:pt idx="304">
                  <c:v>2.11677E-3</c:v>
                </c:pt>
                <c:pt idx="305">
                  <c:v>2.1194500000000002E-3</c:v>
                </c:pt>
                <c:pt idx="306">
                  <c:v>2.1221299999999998E-3</c:v>
                </c:pt>
                <c:pt idx="307">
                  <c:v>2.12481E-3</c:v>
                </c:pt>
                <c:pt idx="308">
                  <c:v>2.1274499999999999E-3</c:v>
                </c:pt>
                <c:pt idx="309">
                  <c:v>2.1275000000000001E-3</c:v>
                </c:pt>
                <c:pt idx="310">
                  <c:v>2.1301900000000001E-3</c:v>
                </c:pt>
                <c:pt idx="311">
                  <c:v>2.13292E-3</c:v>
                </c:pt>
                <c:pt idx="312">
                  <c:v>2.13568E-3</c:v>
                </c:pt>
                <c:pt idx="313">
                  <c:v>2.13846E-3</c:v>
                </c:pt>
                <c:pt idx="314">
                  <c:v>2.14123E-3</c:v>
                </c:pt>
                <c:pt idx="315">
                  <c:v>2.14401E-3</c:v>
                </c:pt>
                <c:pt idx="316">
                  <c:v>2.1468700000000004E-3</c:v>
                </c:pt>
                <c:pt idx="317">
                  <c:v>2.1497500000000002E-3</c:v>
                </c:pt>
                <c:pt idx="318">
                  <c:v>2.1526400000000004E-3</c:v>
                </c:pt>
                <c:pt idx="319">
                  <c:v>2.15548E-3</c:v>
                </c:pt>
                <c:pt idx="320">
                  <c:v>2.1555300000000001E-3</c:v>
                </c:pt>
                <c:pt idx="321">
                  <c:v>2.1584299999999998E-3</c:v>
                </c:pt>
                <c:pt idx="322">
                  <c:v>2.1613299999999999E-3</c:v>
                </c:pt>
                <c:pt idx="323">
                  <c:v>2.1642300000000001E-3</c:v>
                </c:pt>
                <c:pt idx="324">
                  <c:v>2.1671299999999998E-3</c:v>
                </c:pt>
                <c:pt idx="325">
                  <c:v>2.1700699999999996E-3</c:v>
                </c:pt>
                <c:pt idx="326">
                  <c:v>2.1730600000000001E-3</c:v>
                </c:pt>
                <c:pt idx="327">
                  <c:v>2.1760500000000001E-3</c:v>
                </c:pt>
                <c:pt idx="328">
                  <c:v>2.1791200000000001E-3</c:v>
                </c:pt>
                <c:pt idx="329">
                  <c:v>2.1822600000000001E-3</c:v>
                </c:pt>
                <c:pt idx="330">
                  <c:v>2.1853599999999999E-3</c:v>
                </c:pt>
                <c:pt idx="331">
                  <c:v>2.18541E-3</c:v>
                </c:pt>
                <c:pt idx="332">
                  <c:v>2.1885699999999999E-3</c:v>
                </c:pt>
                <c:pt idx="333">
                  <c:v>2.1917300000000002E-3</c:v>
                </c:pt>
                <c:pt idx="334">
                  <c:v>2.1949000000000001E-3</c:v>
                </c:pt>
                <c:pt idx="335">
                  <c:v>2.1980599999999999E-3</c:v>
                </c:pt>
                <c:pt idx="336">
                  <c:v>2.2012400000000001E-3</c:v>
                </c:pt>
                <c:pt idx="337">
                  <c:v>2.2044399999999998E-3</c:v>
                </c:pt>
                <c:pt idx="338">
                  <c:v>2.2076499999999998E-3</c:v>
                </c:pt>
                <c:pt idx="339">
                  <c:v>2.2109E-3</c:v>
                </c:pt>
                <c:pt idx="340">
                  <c:v>2.2142200000000003E-3</c:v>
                </c:pt>
                <c:pt idx="341">
                  <c:v>2.2175200000000002E-3</c:v>
                </c:pt>
                <c:pt idx="342">
                  <c:v>2.2175800000000002E-3</c:v>
                </c:pt>
                <c:pt idx="343">
                  <c:v>2.2209400000000002E-3</c:v>
                </c:pt>
                <c:pt idx="344">
                  <c:v>2.2243200000000001E-3</c:v>
                </c:pt>
                <c:pt idx="345">
                  <c:v>2.2277E-3</c:v>
                </c:pt>
                <c:pt idx="346">
                  <c:v>2.2310799999999999E-3</c:v>
                </c:pt>
                <c:pt idx="347">
                  <c:v>2.2344600000000002E-3</c:v>
                </c:pt>
                <c:pt idx="348">
                  <c:v>2.23785E-3</c:v>
                </c:pt>
                <c:pt idx="349">
                  <c:v>2.2412700000000001E-3</c:v>
                </c:pt>
                <c:pt idx="350">
                  <c:v>2.2447000000000001E-3</c:v>
                </c:pt>
                <c:pt idx="351">
                  <c:v>2.2481300000000001E-3</c:v>
                </c:pt>
                <c:pt idx="352">
                  <c:v>2.25157E-3</c:v>
                </c:pt>
                <c:pt idx="353">
                  <c:v>2.2516300000000001E-3</c:v>
                </c:pt>
                <c:pt idx="354">
                  <c:v>2.2552099999999997E-3</c:v>
                </c:pt>
                <c:pt idx="355">
                  <c:v>2.2588E-3</c:v>
                </c:pt>
                <c:pt idx="356">
                  <c:v>2.26239E-3</c:v>
                </c:pt>
                <c:pt idx="357">
                  <c:v>2.2659900000000003E-3</c:v>
                </c:pt>
                <c:pt idx="358">
                  <c:v>2.2696299999999999E-3</c:v>
                </c:pt>
                <c:pt idx="359">
                  <c:v>2.2732999999999998E-3</c:v>
                </c:pt>
                <c:pt idx="360">
                  <c:v>2.2769700000000001E-3</c:v>
                </c:pt>
                <c:pt idx="361">
                  <c:v>2.2806799999999998E-3</c:v>
                </c:pt>
                <c:pt idx="362">
                  <c:v>2.2843799999999999E-3</c:v>
                </c:pt>
                <c:pt idx="363">
                  <c:v>2.2880299999999999E-3</c:v>
                </c:pt>
                <c:pt idx="364">
                  <c:v>2.2881000000000004E-3</c:v>
                </c:pt>
                <c:pt idx="365">
                  <c:v>2.2919099999999999E-3</c:v>
                </c:pt>
                <c:pt idx="366">
                  <c:v>2.2957400000000001E-3</c:v>
                </c:pt>
                <c:pt idx="367">
                  <c:v>2.29962E-3</c:v>
                </c:pt>
                <c:pt idx="368">
                  <c:v>2.3035E-3</c:v>
                </c:pt>
                <c:pt idx="369">
                  <c:v>2.3073799999999999E-3</c:v>
                </c:pt>
                <c:pt idx="370">
                  <c:v>2.3112699999999998E-3</c:v>
                </c:pt>
                <c:pt idx="371">
                  <c:v>2.31519E-3</c:v>
                </c:pt>
                <c:pt idx="372">
                  <c:v>2.3191099999999997E-3</c:v>
                </c:pt>
                <c:pt idx="373">
                  <c:v>2.3230500000000001E-3</c:v>
                </c:pt>
                <c:pt idx="374">
                  <c:v>2.3269100000000002E-3</c:v>
                </c:pt>
                <c:pt idx="375">
                  <c:v>2.3269800000000002E-3</c:v>
                </c:pt>
                <c:pt idx="376">
                  <c:v>2.3309899999999998E-3</c:v>
                </c:pt>
                <c:pt idx="377">
                  <c:v>2.3350300000000001E-3</c:v>
                </c:pt>
                <c:pt idx="378">
                  <c:v>2.3390799999999999E-3</c:v>
                </c:pt>
                <c:pt idx="379">
                  <c:v>2.3431599999999999E-3</c:v>
                </c:pt>
                <c:pt idx="380">
                  <c:v>2.3472699999999998E-3</c:v>
                </c:pt>
                <c:pt idx="381">
                  <c:v>2.3513900000000001E-3</c:v>
                </c:pt>
                <c:pt idx="382">
                  <c:v>2.3555199999999998E-3</c:v>
                </c:pt>
                <c:pt idx="383">
                  <c:v>2.3596699999999999E-3</c:v>
                </c:pt>
                <c:pt idx="384">
                  <c:v>2.3638700000000001E-3</c:v>
                </c:pt>
                <c:pt idx="385">
                  <c:v>2.3680099999999998E-3</c:v>
                </c:pt>
                <c:pt idx="386">
                  <c:v>2.3680800000000003E-3</c:v>
                </c:pt>
                <c:pt idx="387">
                  <c:v>2.3723400000000001E-3</c:v>
                </c:pt>
                <c:pt idx="388">
                  <c:v>2.3766599999999996E-3</c:v>
                </c:pt>
                <c:pt idx="389">
                  <c:v>2.3810000000000003E-3</c:v>
                </c:pt>
                <c:pt idx="390">
                  <c:v>2.3853400000000001E-3</c:v>
                </c:pt>
                <c:pt idx="391">
                  <c:v>2.3896899999999999E-3</c:v>
                </c:pt>
                <c:pt idx="392">
                  <c:v>2.3940899999999998E-3</c:v>
                </c:pt>
                <c:pt idx="393">
                  <c:v>2.3985199999999999E-3</c:v>
                </c:pt>
                <c:pt idx="394">
                  <c:v>2.40296E-3</c:v>
                </c:pt>
                <c:pt idx="395">
                  <c:v>2.4074000000000001E-3</c:v>
                </c:pt>
                <c:pt idx="396">
                  <c:v>2.4117700000000001E-3</c:v>
                </c:pt>
                <c:pt idx="397">
                  <c:v>2.4118500000000001E-3</c:v>
                </c:pt>
                <c:pt idx="398">
                  <c:v>2.4163699999999997E-3</c:v>
                </c:pt>
                <c:pt idx="399">
                  <c:v>2.42093E-3</c:v>
                </c:pt>
                <c:pt idx="400">
                  <c:v>2.4254900000000002E-3</c:v>
                </c:pt>
                <c:pt idx="401">
                  <c:v>2.4300599999999999E-3</c:v>
                </c:pt>
                <c:pt idx="402">
                  <c:v>2.43465E-3</c:v>
                </c:pt>
                <c:pt idx="403">
                  <c:v>2.4392700000000003E-3</c:v>
                </c:pt>
                <c:pt idx="404">
                  <c:v>2.44393E-3</c:v>
                </c:pt>
                <c:pt idx="405">
                  <c:v>2.4486E-3</c:v>
                </c:pt>
                <c:pt idx="406">
                  <c:v>2.45327E-3</c:v>
                </c:pt>
                <c:pt idx="407">
                  <c:v>2.45788E-3</c:v>
                </c:pt>
                <c:pt idx="408">
                  <c:v>2.4579699999999999E-3</c:v>
                </c:pt>
                <c:pt idx="409">
                  <c:v>2.4628099999999997E-3</c:v>
                </c:pt>
                <c:pt idx="410">
                  <c:v>2.46766E-3</c:v>
                </c:pt>
                <c:pt idx="411">
                  <c:v>2.4725200000000002E-3</c:v>
                </c:pt>
                <c:pt idx="412">
                  <c:v>2.4774100000000002E-3</c:v>
                </c:pt>
                <c:pt idx="413">
                  <c:v>2.4823200000000001E-3</c:v>
                </c:pt>
                <c:pt idx="414">
                  <c:v>2.48723E-3</c:v>
                </c:pt>
                <c:pt idx="415">
                  <c:v>2.4921700000000001E-3</c:v>
                </c:pt>
                <c:pt idx="416">
                  <c:v>2.4971500000000001E-3</c:v>
                </c:pt>
                <c:pt idx="417">
                  <c:v>2.50213E-3</c:v>
                </c:pt>
                <c:pt idx="418">
                  <c:v>2.5071199999999998E-3</c:v>
                </c:pt>
                <c:pt idx="419">
                  <c:v>2.5072100000000002E-3</c:v>
                </c:pt>
                <c:pt idx="420">
                  <c:v>2.5122999999999999E-3</c:v>
                </c:pt>
                <c:pt idx="421">
                  <c:v>2.5174299999999998E-3</c:v>
                </c:pt>
                <c:pt idx="422">
                  <c:v>2.5225600000000001E-3</c:v>
                </c:pt>
                <c:pt idx="423">
                  <c:v>2.5277099999999999E-3</c:v>
                </c:pt>
                <c:pt idx="424">
                  <c:v>2.5328600000000001E-3</c:v>
                </c:pt>
                <c:pt idx="425">
                  <c:v>2.5380099999999998E-3</c:v>
                </c:pt>
                <c:pt idx="426">
                  <c:v>2.5431900000000003E-3</c:v>
                </c:pt>
                <c:pt idx="427">
                  <c:v>2.5484100000000001E-3</c:v>
                </c:pt>
                <c:pt idx="428">
                  <c:v>2.5537300000000001E-3</c:v>
                </c:pt>
                <c:pt idx="429">
                  <c:v>2.55902E-3</c:v>
                </c:pt>
                <c:pt idx="430">
                  <c:v>2.5591199999999998E-3</c:v>
                </c:pt>
                <c:pt idx="431">
                  <c:v>2.5645400000000001E-3</c:v>
                </c:pt>
                <c:pt idx="432">
                  <c:v>2.56997E-3</c:v>
                </c:pt>
                <c:pt idx="433">
                  <c:v>2.5754099999999998E-3</c:v>
                </c:pt>
                <c:pt idx="434">
                  <c:v>2.58085E-3</c:v>
                </c:pt>
                <c:pt idx="435">
                  <c:v>2.5863100000000001E-3</c:v>
                </c:pt>
                <c:pt idx="436">
                  <c:v>2.5917600000000002E-3</c:v>
                </c:pt>
                <c:pt idx="437">
                  <c:v>2.5973199999999998E-3</c:v>
                </c:pt>
                <c:pt idx="438">
                  <c:v>2.60297E-3</c:v>
                </c:pt>
                <c:pt idx="439">
                  <c:v>2.6086299999999998E-3</c:v>
                </c:pt>
                <c:pt idx="440">
                  <c:v>2.6141900000000002E-3</c:v>
                </c:pt>
                <c:pt idx="441">
                  <c:v>2.61429E-3</c:v>
                </c:pt>
                <c:pt idx="442">
                  <c:v>2.6199700000000001E-3</c:v>
                </c:pt>
                <c:pt idx="443">
                  <c:v>2.6256500000000002E-3</c:v>
                </c:pt>
                <c:pt idx="444">
                  <c:v>2.6313399999999998E-3</c:v>
                </c:pt>
                <c:pt idx="445">
                  <c:v>2.6370400000000002E-3</c:v>
                </c:pt>
                <c:pt idx="446">
                  <c:v>2.6428100000000002E-3</c:v>
                </c:pt>
                <c:pt idx="447">
                  <c:v>2.6486599999999997E-3</c:v>
                </c:pt>
                <c:pt idx="448">
                  <c:v>2.6545499999999999E-3</c:v>
                </c:pt>
                <c:pt idx="449">
                  <c:v>2.6605000000000001E-3</c:v>
                </c:pt>
                <c:pt idx="450">
                  <c:v>2.6664699999999998E-3</c:v>
                </c:pt>
                <c:pt idx="451">
                  <c:v>2.67235E-3</c:v>
                </c:pt>
                <c:pt idx="452">
                  <c:v>2.6724500000000003E-3</c:v>
                </c:pt>
                <c:pt idx="453">
                  <c:v>2.6784500000000002E-3</c:v>
                </c:pt>
                <c:pt idx="454">
                  <c:v>2.6844800000000004E-3</c:v>
                </c:pt>
                <c:pt idx="455">
                  <c:v>2.6906E-3</c:v>
                </c:pt>
                <c:pt idx="456">
                  <c:v>2.6967499999999999E-3</c:v>
                </c:pt>
                <c:pt idx="457">
                  <c:v>2.7029099999999998E-3</c:v>
                </c:pt>
                <c:pt idx="458">
                  <c:v>2.7091200000000002E-3</c:v>
                </c:pt>
                <c:pt idx="459">
                  <c:v>2.7153500000000001E-3</c:v>
                </c:pt>
                <c:pt idx="460">
                  <c:v>2.7215899999999999E-3</c:v>
                </c:pt>
                <c:pt idx="461">
                  <c:v>2.7278599999999999E-3</c:v>
                </c:pt>
                <c:pt idx="462">
                  <c:v>2.73405E-3</c:v>
                </c:pt>
                <c:pt idx="463">
                  <c:v>2.7341700000000002E-3</c:v>
                </c:pt>
                <c:pt idx="464">
                  <c:v>2.74056E-3</c:v>
                </c:pt>
                <c:pt idx="465">
                  <c:v>2.7469599999999997E-3</c:v>
                </c:pt>
                <c:pt idx="466">
                  <c:v>2.7533700000000002E-3</c:v>
                </c:pt>
                <c:pt idx="467">
                  <c:v>2.7598100000000001E-3</c:v>
                </c:pt>
                <c:pt idx="468">
                  <c:v>2.7663600000000003E-3</c:v>
                </c:pt>
                <c:pt idx="469">
                  <c:v>2.7729199999999999E-3</c:v>
                </c:pt>
                <c:pt idx="470">
                  <c:v>2.7795100000000002E-3</c:v>
                </c:pt>
                <c:pt idx="471">
                  <c:v>2.7862E-3</c:v>
                </c:pt>
                <c:pt idx="472">
                  <c:v>2.7928900000000001E-3</c:v>
                </c:pt>
                <c:pt idx="473">
                  <c:v>2.79948E-3</c:v>
                </c:pt>
                <c:pt idx="474">
                  <c:v>2.7995999999999997E-3</c:v>
                </c:pt>
                <c:pt idx="475">
                  <c:v>2.8063300000000001E-3</c:v>
                </c:pt>
                <c:pt idx="476">
                  <c:v>2.8130899999999999E-3</c:v>
                </c:pt>
                <c:pt idx="477">
                  <c:v>2.8198800000000003E-3</c:v>
                </c:pt>
                <c:pt idx="478">
                  <c:v>2.82672E-3</c:v>
                </c:pt>
                <c:pt idx="479">
                  <c:v>2.83366E-3</c:v>
                </c:pt>
                <c:pt idx="480">
                  <c:v>2.8406E-3</c:v>
                </c:pt>
                <c:pt idx="481">
                  <c:v>2.8475599999999998E-3</c:v>
                </c:pt>
                <c:pt idx="482">
                  <c:v>2.85455E-3</c:v>
                </c:pt>
                <c:pt idx="483">
                  <c:v>2.8615699999999999E-3</c:v>
                </c:pt>
                <c:pt idx="484">
                  <c:v>2.8685099999999999E-3</c:v>
                </c:pt>
                <c:pt idx="485">
                  <c:v>2.86864E-3</c:v>
                </c:pt>
                <c:pt idx="486">
                  <c:v>2.8757800000000001E-3</c:v>
                </c:pt>
                <c:pt idx="487">
                  <c:v>2.88303E-3</c:v>
                </c:pt>
                <c:pt idx="488">
                  <c:v>2.8903000000000002E-3</c:v>
                </c:pt>
                <c:pt idx="489">
                  <c:v>2.8976000000000002E-3</c:v>
                </c:pt>
                <c:pt idx="490">
                  <c:v>2.9049100000000001E-3</c:v>
                </c:pt>
                <c:pt idx="491">
                  <c:v>2.91223E-3</c:v>
                </c:pt>
                <c:pt idx="492">
                  <c:v>2.9195600000000003E-3</c:v>
                </c:pt>
                <c:pt idx="493">
                  <c:v>2.9269999999999999E-3</c:v>
                </c:pt>
                <c:pt idx="494">
                  <c:v>2.9345200000000004E-3</c:v>
                </c:pt>
                <c:pt idx="495">
                  <c:v>2.9419300000000002E-3</c:v>
                </c:pt>
                <c:pt idx="496">
                  <c:v>2.9420599999999998E-3</c:v>
                </c:pt>
                <c:pt idx="497">
                  <c:v>2.94962E-3</c:v>
                </c:pt>
                <c:pt idx="498">
                  <c:v>2.9571800000000002E-3</c:v>
                </c:pt>
                <c:pt idx="499">
                  <c:v>2.9647600000000003E-3</c:v>
                </c:pt>
                <c:pt idx="500">
                  <c:v>2.9724999999999999E-3</c:v>
                </c:pt>
                <c:pt idx="501">
                  <c:v>2.9802800000000001E-3</c:v>
                </c:pt>
                <c:pt idx="502">
                  <c:v>2.9880999999999996E-3</c:v>
                </c:pt>
                <c:pt idx="503">
                  <c:v>2.9959500000000003E-3</c:v>
                </c:pt>
                <c:pt idx="504">
                  <c:v>3.0038199999999999E-3</c:v>
                </c:pt>
                <c:pt idx="505">
                  <c:v>3.0117E-3</c:v>
                </c:pt>
                <c:pt idx="506">
                  <c:v>3.0195700000000001E-3</c:v>
                </c:pt>
                <c:pt idx="507">
                  <c:v>3.01972E-3</c:v>
                </c:pt>
                <c:pt idx="508">
                  <c:v>3.02776E-3</c:v>
                </c:pt>
                <c:pt idx="509">
                  <c:v>3.0358E-3</c:v>
                </c:pt>
                <c:pt idx="510">
                  <c:v>3.0438599999999998E-3</c:v>
                </c:pt>
                <c:pt idx="511">
                  <c:v>3.0519800000000001E-3</c:v>
                </c:pt>
                <c:pt idx="512">
                  <c:v>3.0601499999999998E-3</c:v>
                </c:pt>
                <c:pt idx="513">
                  <c:v>3.06843E-3</c:v>
                </c:pt>
                <c:pt idx="514">
                  <c:v>3.0767800000000003E-3</c:v>
                </c:pt>
                <c:pt idx="515">
                  <c:v>3.0851299999999997E-3</c:v>
                </c:pt>
                <c:pt idx="516">
                  <c:v>3.0935099999999998E-3</c:v>
                </c:pt>
                <c:pt idx="517">
                  <c:v>3.1017899999999997E-3</c:v>
                </c:pt>
                <c:pt idx="518">
                  <c:v>3.1019400000000001E-3</c:v>
                </c:pt>
                <c:pt idx="519">
                  <c:v>3.1104800000000001E-3</c:v>
                </c:pt>
                <c:pt idx="520">
                  <c:v>3.1190799999999998E-3</c:v>
                </c:pt>
                <c:pt idx="521">
                  <c:v>3.1276799999999999E-3</c:v>
                </c:pt>
                <c:pt idx="522">
                  <c:v>3.1363300000000001E-3</c:v>
                </c:pt>
                <c:pt idx="523">
                  <c:v>3.1449999999999998E-3</c:v>
                </c:pt>
                <c:pt idx="524">
                  <c:v>3.1536900000000002E-3</c:v>
                </c:pt>
                <c:pt idx="525">
                  <c:v>3.1625099999999999E-3</c:v>
                </c:pt>
                <c:pt idx="526">
                  <c:v>3.1713599999999998E-3</c:v>
                </c:pt>
                <c:pt idx="527">
                  <c:v>3.18031E-3</c:v>
                </c:pt>
                <c:pt idx="528">
                  <c:v>3.1891099999999998E-3</c:v>
                </c:pt>
                <c:pt idx="529">
                  <c:v>3.1892800000000001E-3</c:v>
                </c:pt>
                <c:pt idx="530">
                  <c:v>3.1982600000000001E-3</c:v>
                </c:pt>
                <c:pt idx="531">
                  <c:v>3.2073499999999999E-3</c:v>
                </c:pt>
                <c:pt idx="532">
                  <c:v>3.2164799999999999E-3</c:v>
                </c:pt>
                <c:pt idx="533">
                  <c:v>3.2256900000000002E-3</c:v>
                </c:pt>
                <c:pt idx="534">
                  <c:v>3.2349100000000001E-3</c:v>
                </c:pt>
                <c:pt idx="535">
                  <c:v>3.24414E-3</c:v>
                </c:pt>
                <c:pt idx="536">
                  <c:v>3.25348E-3</c:v>
                </c:pt>
                <c:pt idx="537">
                  <c:v>3.2628800000000001E-3</c:v>
                </c:pt>
                <c:pt idx="538">
                  <c:v>3.2722900000000002E-3</c:v>
                </c:pt>
                <c:pt idx="539">
                  <c:v>3.2816099999999999E-3</c:v>
                </c:pt>
                <c:pt idx="540">
                  <c:v>3.2817799999999998E-3</c:v>
                </c:pt>
                <c:pt idx="541">
                  <c:v>3.2913199999999999E-3</c:v>
                </c:pt>
                <c:pt idx="542">
                  <c:v>3.3010100000000001E-3</c:v>
                </c:pt>
                <c:pt idx="543">
                  <c:v>3.31073E-3</c:v>
                </c:pt>
                <c:pt idx="544">
                  <c:v>3.32045E-3</c:v>
                </c:pt>
                <c:pt idx="545">
                  <c:v>3.3301999999999997E-3</c:v>
                </c:pt>
                <c:pt idx="546">
                  <c:v>3.3400600000000002E-3</c:v>
                </c:pt>
                <c:pt idx="547">
                  <c:v>3.35002E-3</c:v>
                </c:pt>
                <c:pt idx="548">
                  <c:v>3.3600000000000001E-3</c:v>
                </c:pt>
                <c:pt idx="549">
                  <c:v>3.3699799999999999E-3</c:v>
                </c:pt>
                <c:pt idx="550">
                  <c:v>3.3798299999999999E-3</c:v>
                </c:pt>
                <c:pt idx="551">
                  <c:v>3.3800100000000001E-3</c:v>
                </c:pt>
                <c:pt idx="552">
                  <c:v>3.39018E-3</c:v>
                </c:pt>
                <c:pt idx="553">
                  <c:v>3.4004500000000002E-3</c:v>
                </c:pt>
                <c:pt idx="554">
                  <c:v>3.4107499999999997E-3</c:v>
                </c:pt>
                <c:pt idx="555">
                  <c:v>3.4210899999999999E-3</c:v>
                </c:pt>
                <c:pt idx="556">
                  <c:v>3.4314599999999999E-3</c:v>
                </c:pt>
                <c:pt idx="557">
                  <c:v>3.4419399999999997E-3</c:v>
                </c:pt>
                <c:pt idx="558">
                  <c:v>3.45247E-3</c:v>
                </c:pt>
                <c:pt idx="559">
                  <c:v>3.46306E-3</c:v>
                </c:pt>
                <c:pt idx="560">
                  <c:v>3.4736599999999999E-3</c:v>
                </c:pt>
                <c:pt idx="561">
                  <c:v>3.48417E-3</c:v>
                </c:pt>
                <c:pt idx="562">
                  <c:v>3.4843700000000001E-3</c:v>
                </c:pt>
                <c:pt idx="563">
                  <c:v>3.4951399999999999E-3</c:v>
                </c:pt>
                <c:pt idx="564">
                  <c:v>3.5060099999999999E-3</c:v>
                </c:pt>
                <c:pt idx="565">
                  <c:v>3.5169199999999998E-3</c:v>
                </c:pt>
                <c:pt idx="566">
                  <c:v>3.5279300000000003E-3</c:v>
                </c:pt>
                <c:pt idx="567">
                  <c:v>3.5390199999999999E-3</c:v>
                </c:pt>
                <c:pt idx="568">
                  <c:v>3.5501300000000003E-3</c:v>
                </c:pt>
                <c:pt idx="569">
                  <c:v>3.5612599999999997E-3</c:v>
                </c:pt>
                <c:pt idx="570">
                  <c:v>3.5725199999999996E-3</c:v>
                </c:pt>
                <c:pt idx="571">
                  <c:v>3.5838700000000003E-3</c:v>
                </c:pt>
                <c:pt idx="572">
                  <c:v>3.59502E-3</c:v>
                </c:pt>
                <c:pt idx="573">
                  <c:v>3.59523E-3</c:v>
                </c:pt>
                <c:pt idx="574">
                  <c:v>3.6066599999999998E-3</c:v>
                </c:pt>
                <c:pt idx="575">
                  <c:v>3.6181999999999998E-3</c:v>
                </c:pt>
                <c:pt idx="576">
                  <c:v>3.6298700000000003E-3</c:v>
                </c:pt>
                <c:pt idx="577">
                  <c:v>3.6415499999999999E-3</c:v>
                </c:pt>
                <c:pt idx="578">
                  <c:v>3.6532600000000002E-3</c:v>
                </c:pt>
                <c:pt idx="579">
                  <c:v>3.6650900000000002E-3</c:v>
                </c:pt>
                <c:pt idx="580">
                  <c:v>3.6769700000000003E-3</c:v>
                </c:pt>
                <c:pt idx="581">
                  <c:v>3.6889099999999997E-3</c:v>
                </c:pt>
                <c:pt idx="582">
                  <c:v>3.7009E-3</c:v>
                </c:pt>
                <c:pt idx="583">
                  <c:v>3.7128299999999999E-3</c:v>
                </c:pt>
                <c:pt idx="584">
                  <c:v>3.7130499999999999E-3</c:v>
                </c:pt>
                <c:pt idx="585">
                  <c:v>3.7252499999999998E-3</c:v>
                </c:pt>
                <c:pt idx="586">
                  <c:v>3.7375199999999998E-3</c:v>
                </c:pt>
                <c:pt idx="587">
                  <c:v>3.7498699999999998E-3</c:v>
                </c:pt>
                <c:pt idx="588">
                  <c:v>3.76232E-3</c:v>
                </c:pt>
                <c:pt idx="589">
                  <c:v>3.77481E-3</c:v>
                </c:pt>
                <c:pt idx="590">
                  <c:v>3.7873300000000002E-3</c:v>
                </c:pt>
                <c:pt idx="591">
                  <c:v>3.7999800000000001E-3</c:v>
                </c:pt>
                <c:pt idx="592">
                  <c:v>3.8127299999999999E-3</c:v>
                </c:pt>
                <c:pt idx="593">
                  <c:v>3.82555E-3</c:v>
                </c:pt>
                <c:pt idx="594">
                  <c:v>3.8381800000000001E-3</c:v>
                </c:pt>
                <c:pt idx="595">
                  <c:v>3.8384100000000004E-3</c:v>
                </c:pt>
                <c:pt idx="596">
                  <c:v>3.8514299999999994E-3</c:v>
                </c:pt>
                <c:pt idx="597">
                  <c:v>3.8644999999999999E-3</c:v>
                </c:pt>
                <c:pt idx="598">
                  <c:v>3.8775900000000002E-3</c:v>
                </c:pt>
                <c:pt idx="599">
                  <c:v>3.8908199999999997E-3</c:v>
                </c:pt>
                <c:pt idx="600">
                  <c:v>3.9040999999999998E-3</c:v>
                </c:pt>
                <c:pt idx="601">
                  <c:v>3.9174400000000003E-3</c:v>
                </c:pt>
                <c:pt idx="602">
                  <c:v>3.9309100000000001E-3</c:v>
                </c:pt>
                <c:pt idx="603">
                  <c:v>3.94452E-3</c:v>
                </c:pt>
                <c:pt idx="604">
                  <c:v>3.9581700000000004E-3</c:v>
                </c:pt>
                <c:pt idx="605">
                  <c:v>3.9716600000000001E-3</c:v>
                </c:pt>
                <c:pt idx="606">
                  <c:v>3.9719099999999995E-3</c:v>
                </c:pt>
                <c:pt idx="607">
                  <c:v>3.9857599999999997E-3</c:v>
                </c:pt>
                <c:pt idx="608">
                  <c:v>3.9996300000000005E-3</c:v>
                </c:pt>
                <c:pt idx="609">
                  <c:v>4.0135300000000004E-3</c:v>
                </c:pt>
                <c:pt idx="610">
                  <c:v>4.0276699999999997E-3</c:v>
                </c:pt>
                <c:pt idx="611">
                  <c:v>4.0418900000000002E-3</c:v>
                </c:pt>
                <c:pt idx="612">
                  <c:v>4.0561300000000007E-3</c:v>
                </c:pt>
                <c:pt idx="613">
                  <c:v>4.0704900000000004E-3</c:v>
                </c:pt>
                <c:pt idx="614">
                  <c:v>4.0849200000000006E-3</c:v>
                </c:pt>
                <c:pt idx="615">
                  <c:v>4.0994500000000001E-3</c:v>
                </c:pt>
                <c:pt idx="616">
                  <c:v>4.1138399999999997E-3</c:v>
                </c:pt>
                <c:pt idx="617">
                  <c:v>4.1141099999999998E-3</c:v>
                </c:pt>
                <c:pt idx="618">
                  <c:v>4.1287900000000002E-3</c:v>
                </c:pt>
                <c:pt idx="619">
                  <c:v>4.1435899999999999E-3</c:v>
                </c:pt>
                <c:pt idx="620">
                  <c:v>4.1585299999999997E-3</c:v>
                </c:pt>
                <c:pt idx="621">
                  <c:v>4.1735799999999997E-3</c:v>
                </c:pt>
                <c:pt idx="622">
                  <c:v>4.1886600000000003E-3</c:v>
                </c:pt>
                <c:pt idx="623">
                  <c:v>4.2039199999999999E-3</c:v>
                </c:pt>
                <c:pt idx="624">
                  <c:v>4.2192000000000002E-3</c:v>
                </c:pt>
                <c:pt idx="625">
                  <c:v>4.2344999999999995E-3</c:v>
                </c:pt>
                <c:pt idx="626">
                  <c:v>4.2499399999999998E-3</c:v>
                </c:pt>
                <c:pt idx="627">
                  <c:v>4.2653599999999993E-3</c:v>
                </c:pt>
                <c:pt idx="628">
                  <c:v>4.2656500000000002E-3</c:v>
                </c:pt>
                <c:pt idx="629">
                  <c:v>4.2814200000000002E-3</c:v>
                </c:pt>
                <c:pt idx="630">
                  <c:v>4.29722E-3</c:v>
                </c:pt>
                <c:pt idx="631">
                  <c:v>4.3131000000000003E-3</c:v>
                </c:pt>
                <c:pt idx="632">
                  <c:v>4.32907E-3</c:v>
                </c:pt>
                <c:pt idx="633">
                  <c:v>4.34513E-3</c:v>
                </c:pt>
                <c:pt idx="634">
                  <c:v>4.3614399999999994E-3</c:v>
                </c:pt>
                <c:pt idx="635">
                  <c:v>4.3778099999999993E-3</c:v>
                </c:pt>
                <c:pt idx="636">
                  <c:v>4.3942799999999995E-3</c:v>
                </c:pt>
                <c:pt idx="637">
                  <c:v>4.4107799999999996E-3</c:v>
                </c:pt>
                <c:pt idx="638">
                  <c:v>4.42706E-3</c:v>
                </c:pt>
                <c:pt idx="639">
                  <c:v>4.42736E-3</c:v>
                </c:pt>
                <c:pt idx="640">
                  <c:v>4.4441899999999998E-3</c:v>
                </c:pt>
                <c:pt idx="641">
                  <c:v>4.46109E-3</c:v>
                </c:pt>
                <c:pt idx="642">
                  <c:v>4.4781300000000003E-3</c:v>
                </c:pt>
                <c:pt idx="643">
                  <c:v>4.4952099999999995E-3</c:v>
                </c:pt>
                <c:pt idx="644">
                  <c:v>4.5123099999999994E-3</c:v>
                </c:pt>
                <c:pt idx="645">
                  <c:v>4.5296900000000003E-3</c:v>
                </c:pt>
                <c:pt idx="646">
                  <c:v>4.5472000000000004E-3</c:v>
                </c:pt>
                <c:pt idx="647">
                  <c:v>4.5647499999999994E-3</c:v>
                </c:pt>
                <c:pt idx="648">
                  <c:v>4.5823799999999996E-3</c:v>
                </c:pt>
                <c:pt idx="649">
                  <c:v>4.5997899999999994E-3</c:v>
                </c:pt>
                <c:pt idx="650">
                  <c:v>4.6001100000000001E-3</c:v>
                </c:pt>
                <c:pt idx="651">
                  <c:v>4.6181399999999997E-3</c:v>
                </c:pt>
                <c:pt idx="652">
                  <c:v>4.6362E-3</c:v>
                </c:pt>
                <c:pt idx="653">
                  <c:v>4.6543399999999999E-3</c:v>
                </c:pt>
                <c:pt idx="654">
                  <c:v>4.6725200000000003E-3</c:v>
                </c:pt>
                <c:pt idx="655">
                  <c:v>4.6909399999999993E-3</c:v>
                </c:pt>
                <c:pt idx="656">
                  <c:v>4.7095700000000006E-3</c:v>
                </c:pt>
                <c:pt idx="657">
                  <c:v>4.72822E-3</c:v>
                </c:pt>
                <c:pt idx="658">
                  <c:v>4.7469299999999999E-3</c:v>
                </c:pt>
                <c:pt idx="659">
                  <c:v>4.7657699999999999E-3</c:v>
                </c:pt>
                <c:pt idx="660">
                  <c:v>4.7845300000000004E-3</c:v>
                </c:pt>
                <c:pt idx="661">
                  <c:v>4.7848700000000001E-3</c:v>
                </c:pt>
                <c:pt idx="662">
                  <c:v>4.8040599999999998E-3</c:v>
                </c:pt>
                <c:pt idx="663">
                  <c:v>4.8233799999999995E-3</c:v>
                </c:pt>
                <c:pt idx="664">
                  <c:v>4.8427500000000007E-3</c:v>
                </c:pt>
                <c:pt idx="665">
                  <c:v>4.8622800000000001E-3</c:v>
                </c:pt>
                <c:pt idx="666">
                  <c:v>4.8820000000000001E-3</c:v>
                </c:pt>
                <c:pt idx="667">
                  <c:v>4.90187E-3</c:v>
                </c:pt>
                <c:pt idx="668">
                  <c:v>4.9217900000000005E-3</c:v>
                </c:pt>
                <c:pt idx="669">
                  <c:v>4.9418200000000004E-3</c:v>
                </c:pt>
                <c:pt idx="670">
                  <c:v>4.9621399999999994E-3</c:v>
                </c:pt>
                <c:pt idx="671">
                  <c:v>4.9821700000000002E-3</c:v>
                </c:pt>
                <c:pt idx="672">
                  <c:v>4.9825400000000006E-3</c:v>
                </c:pt>
                <c:pt idx="673">
                  <c:v>5.0030199999999995E-3</c:v>
                </c:pt>
                <c:pt idx="674">
                  <c:v>5.0236100000000004E-3</c:v>
                </c:pt>
                <c:pt idx="675">
                  <c:v>5.0444700000000006E-3</c:v>
                </c:pt>
                <c:pt idx="676">
                  <c:v>5.06544E-3</c:v>
                </c:pt>
                <c:pt idx="677">
                  <c:v>5.08648E-3</c:v>
                </c:pt>
                <c:pt idx="678">
                  <c:v>5.1076900000000007E-3</c:v>
                </c:pt>
                <c:pt idx="679">
                  <c:v>5.1291499999999999E-3</c:v>
                </c:pt>
                <c:pt idx="680">
                  <c:v>5.1506399999999997E-3</c:v>
                </c:pt>
                <c:pt idx="681">
                  <c:v>5.1722500000000006E-3</c:v>
                </c:pt>
                <c:pt idx="682">
                  <c:v>5.1936999999999999E-3</c:v>
                </c:pt>
                <c:pt idx="683">
                  <c:v>5.1940900000000002E-3</c:v>
                </c:pt>
                <c:pt idx="684">
                  <c:v>5.2161400000000002E-3</c:v>
                </c:pt>
                <c:pt idx="685">
                  <c:v>5.2382599999999998E-3</c:v>
                </c:pt>
                <c:pt idx="686">
                  <c:v>5.2604700000000006E-3</c:v>
                </c:pt>
                <c:pt idx="687">
                  <c:v>5.2829499999999998E-3</c:v>
                </c:pt>
                <c:pt idx="688">
                  <c:v>5.3055799999999998E-3</c:v>
                </c:pt>
                <c:pt idx="689">
                  <c:v>5.3283599999999999E-3</c:v>
                </c:pt>
                <c:pt idx="690">
                  <c:v>5.3512100000000003E-3</c:v>
                </c:pt>
                <c:pt idx="691">
                  <c:v>5.3743000000000003E-3</c:v>
                </c:pt>
                <c:pt idx="692">
                  <c:v>5.3975899999999999E-3</c:v>
                </c:pt>
                <c:pt idx="693">
                  <c:v>5.4205299999999998E-3</c:v>
                </c:pt>
                <c:pt idx="694">
                  <c:v>5.4209599999999998E-3</c:v>
                </c:pt>
                <c:pt idx="695">
                  <c:v>5.4445500000000003E-3</c:v>
                </c:pt>
                <c:pt idx="696">
                  <c:v>5.4683300000000004E-3</c:v>
                </c:pt>
                <c:pt idx="697">
                  <c:v>5.4922E-3</c:v>
                </c:pt>
                <c:pt idx="698">
                  <c:v>5.5162200000000005E-3</c:v>
                </c:pt>
                <c:pt idx="699">
                  <c:v>5.5405899999999998E-3</c:v>
                </c:pt>
                <c:pt idx="700">
                  <c:v>5.5650000000000005E-3</c:v>
                </c:pt>
                <c:pt idx="701">
                  <c:v>5.58947E-3</c:v>
                </c:pt>
                <c:pt idx="702">
                  <c:v>5.6143299999999998E-3</c:v>
                </c:pt>
                <c:pt idx="703">
                  <c:v>5.6393099999999998E-3</c:v>
                </c:pt>
                <c:pt idx="704">
                  <c:v>5.6639500000000001E-3</c:v>
                </c:pt>
                <c:pt idx="705">
                  <c:v>5.6644099999999999E-3</c:v>
                </c:pt>
                <c:pt idx="706">
                  <c:v>5.6897199999999997E-3</c:v>
                </c:pt>
                <c:pt idx="707">
                  <c:v>5.71523E-3</c:v>
                </c:pt>
                <c:pt idx="708">
                  <c:v>5.7409100000000001E-3</c:v>
                </c:pt>
                <c:pt idx="709">
                  <c:v>5.76678E-3</c:v>
                </c:pt>
                <c:pt idx="710">
                  <c:v>5.7928400000000005E-3</c:v>
                </c:pt>
                <c:pt idx="711">
                  <c:v>5.8190400000000001E-3</c:v>
                </c:pt>
                <c:pt idx="712">
                  <c:v>5.8454600000000002E-3</c:v>
                </c:pt>
                <c:pt idx="713">
                  <c:v>5.8721600000000004E-3</c:v>
                </c:pt>
                <c:pt idx="714">
                  <c:v>5.8989200000000002E-3</c:v>
                </c:pt>
                <c:pt idx="715">
                  <c:v>5.9254099999999999E-3</c:v>
                </c:pt>
                <c:pt idx="716">
                  <c:v>5.9259000000000004E-3</c:v>
                </c:pt>
                <c:pt idx="717">
                  <c:v>5.9531800000000006E-3</c:v>
                </c:pt>
                <c:pt idx="718">
                  <c:v>5.9805400000000003E-3</c:v>
                </c:pt>
                <c:pt idx="719">
                  <c:v>6.0081500000000003E-3</c:v>
                </c:pt>
                <c:pt idx="720">
                  <c:v>6.0359699999999999E-3</c:v>
                </c:pt>
                <c:pt idx="721">
                  <c:v>6.0639599999999993E-3</c:v>
                </c:pt>
                <c:pt idx="722">
                  <c:v>6.0922300000000006E-3</c:v>
                </c:pt>
                <c:pt idx="723">
                  <c:v>6.1206200000000002E-3</c:v>
                </c:pt>
                <c:pt idx="724">
                  <c:v>6.1492100000000004E-3</c:v>
                </c:pt>
                <c:pt idx="725">
                  <c:v>6.1781399999999995E-3</c:v>
                </c:pt>
                <c:pt idx="726">
                  <c:v>6.20669E-3</c:v>
                </c:pt>
                <c:pt idx="727">
                  <c:v>6.2072100000000003E-3</c:v>
                </c:pt>
                <c:pt idx="728">
                  <c:v>6.2364000000000005E-3</c:v>
                </c:pt>
                <c:pt idx="729">
                  <c:v>6.26598E-3</c:v>
                </c:pt>
                <c:pt idx="730">
                  <c:v>6.2956699999999997E-3</c:v>
                </c:pt>
                <c:pt idx="731">
                  <c:v>6.3255999999999998E-3</c:v>
                </c:pt>
                <c:pt idx="732">
                  <c:v>6.3557700000000002E-3</c:v>
                </c:pt>
                <c:pt idx="733">
                  <c:v>6.3861200000000003E-3</c:v>
                </c:pt>
                <c:pt idx="734">
                  <c:v>6.4168000000000003E-3</c:v>
                </c:pt>
                <c:pt idx="735">
                  <c:v>6.4475800000000005E-3</c:v>
                </c:pt>
                <c:pt idx="736">
                  <c:v>6.4786699999999997E-3</c:v>
                </c:pt>
                <c:pt idx="737">
                  <c:v>6.50945E-3</c:v>
                </c:pt>
                <c:pt idx="738">
                  <c:v>6.51002E-3</c:v>
                </c:pt>
                <c:pt idx="739">
                  <c:v>6.5414599999999998E-3</c:v>
                </c:pt>
                <c:pt idx="740">
                  <c:v>6.5733199999999997E-3</c:v>
                </c:pt>
                <c:pt idx="741">
                  <c:v>6.6053500000000003E-3</c:v>
                </c:pt>
                <c:pt idx="742">
                  <c:v>6.6375899999999996E-3</c:v>
                </c:pt>
                <c:pt idx="743">
                  <c:v>6.6701099999999999E-3</c:v>
                </c:pt>
                <c:pt idx="744">
                  <c:v>6.7028299999999999E-3</c:v>
                </c:pt>
                <c:pt idx="745">
                  <c:v>6.7358799999999996E-3</c:v>
                </c:pt>
                <c:pt idx="746">
                  <c:v>6.7690699999999994E-3</c:v>
                </c:pt>
                <c:pt idx="747">
                  <c:v>6.8026599999999994E-3</c:v>
                </c:pt>
                <c:pt idx="748">
                  <c:v>6.8357800000000005E-3</c:v>
                </c:pt>
                <c:pt idx="749">
                  <c:v>6.8363899999999995E-3</c:v>
                </c:pt>
                <c:pt idx="750">
                  <c:v>6.8704100000000004E-3</c:v>
                </c:pt>
                <c:pt idx="751">
                  <c:v>6.9047099999999997E-3</c:v>
                </c:pt>
                <c:pt idx="752">
                  <c:v>6.9392400000000002E-3</c:v>
                </c:pt>
                <c:pt idx="753">
                  <c:v>6.9740700000000006E-3</c:v>
                </c:pt>
                <c:pt idx="754">
                  <c:v>7.0091199999999998E-3</c:v>
                </c:pt>
                <c:pt idx="755">
                  <c:v>7.0445199999999994E-3</c:v>
                </c:pt>
                <c:pt idx="756">
                  <c:v>7.08006E-3</c:v>
                </c:pt>
                <c:pt idx="757">
                  <c:v>7.1160400000000006E-3</c:v>
                </c:pt>
                <c:pt idx="758">
                  <c:v>7.1521599999999994E-3</c:v>
                </c:pt>
                <c:pt idx="759">
                  <c:v>7.1880099999999999E-3</c:v>
                </c:pt>
                <c:pt idx="760">
                  <c:v>7.1886700000000003E-3</c:v>
                </c:pt>
                <c:pt idx="761">
                  <c:v>7.2253899999999999E-3</c:v>
                </c:pt>
                <c:pt idx="762">
                  <c:v>7.2624299999999994E-3</c:v>
                </c:pt>
                <c:pt idx="763">
                  <c:v>7.29972E-3</c:v>
                </c:pt>
                <c:pt idx="764">
                  <c:v>7.3373800000000001E-3</c:v>
                </c:pt>
                <c:pt idx="765">
                  <c:v>7.37523E-3</c:v>
                </c:pt>
                <c:pt idx="766">
                  <c:v>7.41349E-3</c:v>
                </c:pt>
                <c:pt idx="767">
                  <c:v>7.4519399999999998E-3</c:v>
                </c:pt>
                <c:pt idx="768">
                  <c:v>7.4907899999999998E-3</c:v>
                </c:pt>
                <c:pt idx="769">
                  <c:v>7.5298500000000003E-3</c:v>
                </c:pt>
                <c:pt idx="770">
                  <c:v>7.56859E-3</c:v>
                </c:pt>
                <c:pt idx="771">
                  <c:v>7.5692099999999998E-3</c:v>
                </c:pt>
                <c:pt idx="772">
                  <c:v>7.6038599999999996E-3</c:v>
                </c:pt>
                <c:pt idx="773">
                  <c:v>7.6384499999999998E-3</c:v>
                </c:pt>
                <c:pt idx="774">
                  <c:v>7.6730799999999997E-3</c:v>
                </c:pt>
                <c:pt idx="775">
                  <c:v>7.7078200000000006E-3</c:v>
                </c:pt>
                <c:pt idx="776">
                  <c:v>7.7426499999999994E-3</c:v>
                </c:pt>
                <c:pt idx="777">
                  <c:v>7.7774799999999998E-3</c:v>
                </c:pt>
                <c:pt idx="778">
                  <c:v>7.8123100000000003E-3</c:v>
                </c:pt>
                <c:pt idx="779">
                  <c:v>7.847090000000001E-3</c:v>
                </c:pt>
                <c:pt idx="780">
                  <c:v>7.8821399999999993E-3</c:v>
                </c:pt>
                <c:pt idx="781">
                  <c:v>7.9167000000000005E-3</c:v>
                </c:pt>
                <c:pt idx="782">
                  <c:v>7.9173300000000002E-3</c:v>
                </c:pt>
                <c:pt idx="783">
                  <c:v>7.952579999999999E-3</c:v>
                </c:pt>
                <c:pt idx="784">
                  <c:v>7.9878199999999996E-3</c:v>
                </c:pt>
                <c:pt idx="785">
                  <c:v>8.0231900000000012E-3</c:v>
                </c:pt>
                <c:pt idx="786">
                  <c:v>8.0585599999999993E-3</c:v>
                </c:pt>
                <c:pt idx="787">
                  <c:v>8.0941200000000015E-3</c:v>
                </c:pt>
                <c:pt idx="788">
                  <c:v>8.1297399999999999E-3</c:v>
                </c:pt>
                <c:pt idx="789">
                  <c:v>8.1655800000000004E-3</c:v>
                </c:pt>
                <c:pt idx="790">
                  <c:v>8.201449999999999E-3</c:v>
                </c:pt>
                <c:pt idx="791">
                  <c:v>8.2373199999999994E-3</c:v>
                </c:pt>
                <c:pt idx="792">
                  <c:v>8.2725699999999999E-3</c:v>
                </c:pt>
                <c:pt idx="793">
                  <c:v>8.2732199999999995E-3</c:v>
                </c:pt>
                <c:pt idx="794">
                  <c:v>8.3094300000000013E-3</c:v>
                </c:pt>
                <c:pt idx="795">
                  <c:v>8.345700000000001E-3</c:v>
                </c:pt>
                <c:pt idx="796">
                  <c:v>8.3821899999999994E-3</c:v>
                </c:pt>
                <c:pt idx="797">
                  <c:v>8.4187400000000009E-3</c:v>
                </c:pt>
                <c:pt idx="798">
                  <c:v>8.4553599999999986E-3</c:v>
                </c:pt>
                <c:pt idx="799">
                  <c:v>8.4922399999999999E-3</c:v>
                </c:pt>
                <c:pt idx="800">
                  <c:v>8.5291600000000009E-3</c:v>
                </c:pt>
                <c:pt idx="801">
                  <c:v>8.5660700000000003E-3</c:v>
                </c:pt>
                <c:pt idx="802">
                  <c:v>8.6031000000000007E-3</c:v>
                </c:pt>
                <c:pt idx="803">
                  <c:v>8.6396100000000007E-3</c:v>
                </c:pt>
                <c:pt idx="804">
                  <c:v>8.6402800000000002E-3</c:v>
                </c:pt>
                <c:pt idx="805">
                  <c:v>8.6776800000000001E-3</c:v>
                </c:pt>
                <c:pt idx="806">
                  <c:v>8.7151199999999998E-3</c:v>
                </c:pt>
                <c:pt idx="807">
                  <c:v>8.7526500000000007E-3</c:v>
                </c:pt>
                <c:pt idx="808">
                  <c:v>8.7903600000000005E-3</c:v>
                </c:pt>
                <c:pt idx="809">
                  <c:v>8.8280700000000004E-3</c:v>
                </c:pt>
                <c:pt idx="810">
                  <c:v>8.8659200000000011E-3</c:v>
                </c:pt>
                <c:pt idx="811">
                  <c:v>8.9038099999999998E-3</c:v>
                </c:pt>
                <c:pt idx="812">
                  <c:v>8.9421699999999993E-3</c:v>
                </c:pt>
                <c:pt idx="813">
                  <c:v>8.9806599999999997E-3</c:v>
                </c:pt>
                <c:pt idx="814">
                  <c:v>9.0184500000000008E-3</c:v>
                </c:pt>
                <c:pt idx="815">
                  <c:v>9.0191399999999984E-3</c:v>
                </c:pt>
                <c:pt idx="816">
                  <c:v>9.0577000000000001E-3</c:v>
                </c:pt>
                <c:pt idx="817">
                  <c:v>9.09657E-3</c:v>
                </c:pt>
                <c:pt idx="818">
                  <c:v>9.1354699999999997E-3</c:v>
                </c:pt>
                <c:pt idx="819">
                  <c:v>9.174390000000001E-3</c:v>
                </c:pt>
                <c:pt idx="820">
                  <c:v>9.2133400000000004E-3</c:v>
                </c:pt>
                <c:pt idx="821">
                  <c:v>9.2523799999999993E-3</c:v>
                </c:pt>
                <c:pt idx="822">
                  <c:v>9.2918300000000009E-3</c:v>
                </c:pt>
                <c:pt idx="823">
                  <c:v>9.3314699999999997E-3</c:v>
                </c:pt>
                <c:pt idx="824">
                  <c:v>9.3713300000000006E-3</c:v>
                </c:pt>
                <c:pt idx="825">
                  <c:v>9.4105400000000002E-3</c:v>
                </c:pt>
                <c:pt idx="826">
                  <c:v>9.4112599999999994E-3</c:v>
                </c:pt>
                <c:pt idx="827">
                  <c:v>9.4512300000000014E-3</c:v>
                </c:pt>
                <c:pt idx="828">
                  <c:v>9.4911899999999983E-3</c:v>
                </c:pt>
                <c:pt idx="829">
                  <c:v>9.5312000000000001E-3</c:v>
                </c:pt>
                <c:pt idx="830">
                  <c:v>9.571399999999999E-3</c:v>
                </c:pt>
                <c:pt idx="831">
                  <c:v>9.6119099999999996E-3</c:v>
                </c:pt>
                <c:pt idx="832">
                  <c:v>9.6527699999999998E-3</c:v>
                </c:pt>
                <c:pt idx="833">
                  <c:v>9.6936999999999995E-3</c:v>
                </c:pt>
                <c:pt idx="834">
                  <c:v>9.7347000000000006E-3</c:v>
                </c:pt>
                <c:pt idx="835">
                  <c:v>9.7757199999999999E-3</c:v>
                </c:pt>
                <c:pt idx="836">
                  <c:v>9.8161200000000011E-3</c:v>
                </c:pt>
                <c:pt idx="837">
                  <c:v>9.8168600000000002E-3</c:v>
                </c:pt>
                <c:pt idx="838">
                  <c:v>9.85807E-3</c:v>
                </c:pt>
                <c:pt idx="839">
                  <c:v>9.8994500000000006E-3</c:v>
                </c:pt>
                <c:pt idx="840">
                  <c:v>9.9412600000000004E-3</c:v>
                </c:pt>
                <c:pt idx="841">
                  <c:v>9.9831799999999995E-3</c:v>
                </c:pt>
                <c:pt idx="842">
                  <c:v>1.00252E-2</c:v>
                </c:pt>
                <c:pt idx="843">
                  <c:v>1.0067399999999999E-2</c:v>
                </c:pt>
                <c:pt idx="844">
                  <c:v>1.01096E-2</c:v>
                </c:pt>
                <c:pt idx="845">
                  <c:v>1.01519E-2</c:v>
                </c:pt>
                <c:pt idx="846">
                  <c:v>1.01943E-2</c:v>
                </c:pt>
                <c:pt idx="847">
                  <c:v>1.02363E-2</c:v>
                </c:pt>
                <c:pt idx="848">
                  <c:v>1.0237E-2</c:v>
                </c:pt>
                <c:pt idx="849">
                  <c:v>1.02801E-2</c:v>
                </c:pt>
                <c:pt idx="850">
                  <c:v>1.0323199999999999E-2</c:v>
                </c:pt>
                <c:pt idx="851">
                  <c:v>1.0366499999999999E-2</c:v>
                </c:pt>
                <c:pt idx="852">
                  <c:v>1.04098E-2</c:v>
                </c:pt>
                <c:pt idx="853">
                  <c:v>1.0453199999999999E-2</c:v>
                </c:pt>
                <c:pt idx="854">
                  <c:v>1.04966E-2</c:v>
                </c:pt>
                <c:pt idx="855">
                  <c:v>1.0540299999999999E-2</c:v>
                </c:pt>
                <c:pt idx="856">
                  <c:v>1.05845E-2</c:v>
                </c:pt>
                <c:pt idx="857">
                  <c:v>1.0628800000000001E-2</c:v>
                </c:pt>
                <c:pt idx="858">
                  <c:v>1.06724E-2</c:v>
                </c:pt>
                <c:pt idx="859">
                  <c:v>1.0673199999999999E-2</c:v>
                </c:pt>
                <c:pt idx="860">
                  <c:v>1.0717600000000001E-2</c:v>
                </c:pt>
                <c:pt idx="861">
                  <c:v>1.07621E-2</c:v>
                </c:pt>
                <c:pt idx="862">
                  <c:v>1.0806699999999999E-2</c:v>
                </c:pt>
                <c:pt idx="863">
                  <c:v>1.0851700000000001E-2</c:v>
                </c:pt>
                <c:pt idx="864">
                  <c:v>1.0896900000000001E-2</c:v>
                </c:pt>
                <c:pt idx="865">
                  <c:v>1.09423E-2</c:v>
                </c:pt>
                <c:pt idx="866">
                  <c:v>1.0987800000000001E-2</c:v>
                </c:pt>
                <c:pt idx="867">
                  <c:v>1.10334E-2</c:v>
                </c:pt>
                <c:pt idx="868">
                  <c:v>1.10791E-2</c:v>
                </c:pt>
                <c:pt idx="869">
                  <c:v>1.1124E-2</c:v>
                </c:pt>
                <c:pt idx="870">
                  <c:v>1.1124800000000001E-2</c:v>
                </c:pt>
                <c:pt idx="871">
                  <c:v>1.1171E-2</c:v>
                </c:pt>
                <c:pt idx="872">
                  <c:v>1.1217400000000001E-2</c:v>
                </c:pt>
                <c:pt idx="873">
                  <c:v>1.1264E-2</c:v>
                </c:pt>
                <c:pt idx="874">
                  <c:v>1.13107E-2</c:v>
                </c:pt>
                <c:pt idx="875">
                  <c:v>1.13574E-2</c:v>
                </c:pt>
                <c:pt idx="876">
                  <c:v>1.14041E-2</c:v>
                </c:pt>
                <c:pt idx="877">
                  <c:v>1.1451299999999999E-2</c:v>
                </c:pt>
                <c:pt idx="878">
                  <c:v>1.1498700000000001E-2</c:v>
                </c:pt>
                <c:pt idx="879">
                  <c:v>1.15464E-2</c:v>
                </c:pt>
                <c:pt idx="880">
                  <c:v>1.15932E-2</c:v>
                </c:pt>
                <c:pt idx="881">
                  <c:v>1.15941E-2</c:v>
                </c:pt>
                <c:pt idx="882">
                  <c:v>1.1641799999999999E-2</c:v>
                </c:pt>
                <c:pt idx="883">
                  <c:v>1.1689600000000001E-2</c:v>
                </c:pt>
                <c:pt idx="884">
                  <c:v>1.1738E-2</c:v>
                </c:pt>
                <c:pt idx="885">
                  <c:v>1.17866E-2</c:v>
                </c:pt>
                <c:pt idx="886">
                  <c:v>1.1835099999999999E-2</c:v>
                </c:pt>
                <c:pt idx="887">
                  <c:v>1.1883899999999999E-2</c:v>
                </c:pt>
                <c:pt idx="888">
                  <c:v>1.1932700000000001E-2</c:v>
                </c:pt>
                <c:pt idx="889">
                  <c:v>1.1981700000000001E-2</c:v>
                </c:pt>
                <c:pt idx="890">
                  <c:v>1.20313E-2</c:v>
                </c:pt>
                <c:pt idx="891">
                  <c:v>1.2079999999999999E-2</c:v>
                </c:pt>
                <c:pt idx="892">
                  <c:v>1.20809E-2</c:v>
                </c:pt>
                <c:pt idx="893">
                  <c:v>1.2130500000000001E-2</c:v>
                </c:pt>
                <c:pt idx="894">
                  <c:v>1.2180100000000001E-2</c:v>
                </c:pt>
                <c:pt idx="895">
                  <c:v>1.22302E-2</c:v>
                </c:pt>
                <c:pt idx="896">
                  <c:v>1.22805E-2</c:v>
                </c:pt>
                <c:pt idx="897">
                  <c:v>1.23312E-2</c:v>
                </c:pt>
                <c:pt idx="898">
                  <c:v>1.23818E-2</c:v>
                </c:pt>
                <c:pt idx="899">
                  <c:v>1.2432499999999999E-2</c:v>
                </c:pt>
                <c:pt idx="900">
                  <c:v>1.2483299999999999E-2</c:v>
                </c:pt>
                <c:pt idx="901">
                  <c:v>1.2534500000000001E-2</c:v>
                </c:pt>
                <c:pt idx="902">
                  <c:v>1.25852E-2</c:v>
                </c:pt>
                <c:pt idx="903">
                  <c:v>1.2586099999999999E-2</c:v>
                </c:pt>
                <c:pt idx="904">
                  <c:v>1.2637799999999999E-2</c:v>
                </c:pt>
                <c:pt idx="905">
                  <c:v>1.2689599999999999E-2</c:v>
                </c:pt>
                <c:pt idx="906">
                  <c:v>1.2741499999999999E-2</c:v>
                </c:pt>
                <c:pt idx="907">
                  <c:v>1.2793500000000001E-2</c:v>
                </c:pt>
                <c:pt idx="908">
                  <c:v>1.2846E-2</c:v>
                </c:pt>
                <c:pt idx="909">
                  <c:v>1.2898700000000001E-2</c:v>
                </c:pt>
                <c:pt idx="910">
                  <c:v>1.2951499999999999E-2</c:v>
                </c:pt>
                <c:pt idx="911">
                  <c:v>1.30045E-2</c:v>
                </c:pt>
                <c:pt idx="912">
                  <c:v>1.30575E-2</c:v>
                </c:pt>
                <c:pt idx="913">
                  <c:v>1.31098E-2</c:v>
                </c:pt>
                <c:pt idx="914">
                  <c:v>1.3110699999999999E-2</c:v>
                </c:pt>
                <c:pt idx="915">
                  <c:v>1.31644E-2</c:v>
                </c:pt>
                <c:pt idx="916">
                  <c:v>1.32184E-2</c:v>
                </c:pt>
                <c:pt idx="917">
                  <c:v>1.32724E-2</c:v>
                </c:pt>
                <c:pt idx="918">
                  <c:v>1.33265E-2</c:v>
                </c:pt>
                <c:pt idx="919">
                  <c:v>1.3380700000000001E-2</c:v>
                </c:pt>
                <c:pt idx="920">
                  <c:v>1.34354E-2</c:v>
                </c:pt>
                <c:pt idx="921">
                  <c:v>1.34904E-2</c:v>
                </c:pt>
                <c:pt idx="922">
                  <c:v>1.3545499999999999E-2</c:v>
                </c:pt>
                <c:pt idx="923">
                  <c:v>1.3600599999999999E-2</c:v>
                </c:pt>
                <c:pt idx="924">
                  <c:v>1.3654900000000001E-2</c:v>
                </c:pt>
                <c:pt idx="925">
                  <c:v>1.36559E-2</c:v>
                </c:pt>
                <c:pt idx="926">
                  <c:v>1.37117E-2</c:v>
                </c:pt>
                <c:pt idx="927">
                  <c:v>1.37676E-2</c:v>
                </c:pt>
                <c:pt idx="928">
                  <c:v>1.3823799999999999E-2</c:v>
                </c:pt>
                <c:pt idx="929">
                  <c:v>1.3879900000000001E-2</c:v>
                </c:pt>
                <c:pt idx="930">
                  <c:v>1.39364E-2</c:v>
                </c:pt>
                <c:pt idx="931">
                  <c:v>1.39933E-2</c:v>
                </c:pt>
                <c:pt idx="932">
                  <c:v>1.40503E-2</c:v>
                </c:pt>
                <c:pt idx="933">
                  <c:v>1.41073E-2</c:v>
                </c:pt>
                <c:pt idx="934">
                  <c:v>1.4164599999999999E-2</c:v>
                </c:pt>
                <c:pt idx="935">
                  <c:v>1.4221300000000001E-2</c:v>
                </c:pt>
                <c:pt idx="936">
                  <c:v>1.4222299999999998E-2</c:v>
                </c:pt>
                <c:pt idx="937">
                  <c:v>1.4280299999999999E-2</c:v>
                </c:pt>
                <c:pt idx="938">
                  <c:v>1.4338399999999999E-2</c:v>
                </c:pt>
                <c:pt idx="939">
                  <c:v>1.43964E-2</c:v>
                </c:pt>
                <c:pt idx="940">
                  <c:v>1.4454799999999999E-2</c:v>
                </c:pt>
                <c:pt idx="941">
                  <c:v>1.45138E-2</c:v>
                </c:pt>
                <c:pt idx="942">
                  <c:v>1.4572900000000001E-2</c:v>
                </c:pt>
                <c:pt idx="943">
                  <c:v>1.4631999999999999E-2</c:v>
                </c:pt>
                <c:pt idx="944">
                  <c:v>1.46912E-2</c:v>
                </c:pt>
                <c:pt idx="945">
                  <c:v>1.47508E-2</c:v>
                </c:pt>
                <c:pt idx="946">
                  <c:v>1.48098E-2</c:v>
                </c:pt>
                <c:pt idx="947">
                  <c:v>1.48109E-2</c:v>
                </c:pt>
                <c:pt idx="948">
                  <c:v>1.4871000000000001E-2</c:v>
                </c:pt>
                <c:pt idx="949">
                  <c:v>1.49313E-2</c:v>
                </c:pt>
                <c:pt idx="950">
                  <c:v>1.49917E-2</c:v>
                </c:pt>
                <c:pt idx="951">
                  <c:v>1.5052600000000001E-2</c:v>
                </c:pt>
                <c:pt idx="952">
                  <c:v>1.5113700000000001E-2</c:v>
                </c:pt>
                <c:pt idx="953">
                  <c:v>1.51751E-2</c:v>
                </c:pt>
                <c:pt idx="954">
                  <c:v>1.5236400000000001E-2</c:v>
                </c:pt>
                <c:pt idx="955">
                  <c:v>1.5298099999999999E-2</c:v>
                </c:pt>
                <c:pt idx="956">
                  <c:v>1.5360099999999998E-2</c:v>
                </c:pt>
                <c:pt idx="957">
                  <c:v>1.5421300000000001E-2</c:v>
                </c:pt>
                <c:pt idx="958">
                  <c:v>1.54225E-2</c:v>
                </c:pt>
                <c:pt idx="959">
                  <c:v>1.5484900000000001E-2</c:v>
                </c:pt>
                <c:pt idx="960">
                  <c:v>1.5547500000000001E-2</c:v>
                </c:pt>
                <c:pt idx="961">
                  <c:v>1.5610499999999999E-2</c:v>
                </c:pt>
                <c:pt idx="962">
                  <c:v>1.5673699999999999E-2</c:v>
                </c:pt>
                <c:pt idx="963">
                  <c:v>1.57371E-2</c:v>
                </c:pt>
                <c:pt idx="964">
                  <c:v>1.5800700000000001E-2</c:v>
                </c:pt>
                <c:pt idx="965">
                  <c:v>1.5864800000000002E-2</c:v>
                </c:pt>
                <c:pt idx="966">
                  <c:v>1.5928899999999999E-2</c:v>
                </c:pt>
                <c:pt idx="967">
                  <c:v>1.5993200000000003E-2</c:v>
                </c:pt>
                <c:pt idx="968">
                  <c:v>1.60568E-2</c:v>
                </c:pt>
                <c:pt idx="969">
                  <c:v>1.6058000000000003E-2</c:v>
                </c:pt>
                <c:pt idx="970">
                  <c:v>1.6123100000000001E-2</c:v>
                </c:pt>
                <c:pt idx="971">
                  <c:v>1.6188399999999999E-2</c:v>
                </c:pt>
                <c:pt idx="972">
                  <c:v>1.6253799999999999E-2</c:v>
                </c:pt>
                <c:pt idx="973">
                  <c:v>1.6319200000000002E-2</c:v>
                </c:pt>
                <c:pt idx="974">
                  <c:v>1.6385300000000002E-2</c:v>
                </c:pt>
                <c:pt idx="975">
                  <c:v>1.6451500000000001E-2</c:v>
                </c:pt>
                <c:pt idx="976">
                  <c:v>1.6518000000000001E-2</c:v>
                </c:pt>
                <c:pt idx="977">
                  <c:v>1.6584600000000001E-2</c:v>
                </c:pt>
                <c:pt idx="978">
                  <c:v>1.6651699999999998E-2</c:v>
                </c:pt>
                <c:pt idx="979">
                  <c:v>1.6717900000000001E-2</c:v>
                </c:pt>
                <c:pt idx="980">
                  <c:v>1.6719100000000001E-2</c:v>
                </c:pt>
                <c:pt idx="981">
                  <c:v>1.6786599999999999E-2</c:v>
                </c:pt>
                <c:pt idx="982">
                  <c:v>1.6854099999999997E-2</c:v>
                </c:pt>
                <c:pt idx="983">
                  <c:v>1.6922000000000003E-2</c:v>
                </c:pt>
                <c:pt idx="984">
                  <c:v>1.6990399999999999E-2</c:v>
                </c:pt>
                <c:pt idx="985">
                  <c:v>1.7059100000000001E-2</c:v>
                </c:pt>
                <c:pt idx="986">
                  <c:v>1.7127799999999999E-2</c:v>
                </c:pt>
                <c:pt idx="987">
                  <c:v>1.7197E-2</c:v>
                </c:pt>
                <c:pt idx="988">
                  <c:v>1.7266300000000002E-2</c:v>
                </c:pt>
                <c:pt idx="989">
                  <c:v>1.7335800000000002E-2</c:v>
                </c:pt>
                <c:pt idx="990">
                  <c:v>1.7404199999999998E-2</c:v>
                </c:pt>
                <c:pt idx="991">
                  <c:v>1.7405400000000001E-2</c:v>
                </c:pt>
                <c:pt idx="992">
                  <c:v>1.7475399999999999E-2</c:v>
                </c:pt>
                <c:pt idx="993">
                  <c:v>1.7545700000000001E-2</c:v>
                </c:pt>
                <c:pt idx="994">
                  <c:v>1.7616800000000002E-2</c:v>
                </c:pt>
                <c:pt idx="995">
                  <c:v>1.7688200000000001E-2</c:v>
                </c:pt>
                <c:pt idx="996">
                  <c:v>1.7759500000000001E-2</c:v>
                </c:pt>
                <c:pt idx="997">
                  <c:v>1.78309E-2</c:v>
                </c:pt>
                <c:pt idx="998">
                  <c:v>1.7902299999999999E-2</c:v>
                </c:pt>
                <c:pt idx="999">
                  <c:v>1.7974399999999998E-2</c:v>
                </c:pt>
                <c:pt idx="1000">
                  <c:v>1.8046599999999999E-2</c:v>
                </c:pt>
                <c:pt idx="1001">
                  <c:v>1.81183E-2</c:v>
                </c:pt>
                <c:pt idx="1002">
                  <c:v>1.81196E-2</c:v>
                </c:pt>
                <c:pt idx="1003">
                  <c:v>1.8192799999999999E-2</c:v>
                </c:pt>
                <c:pt idx="1004">
                  <c:v>1.82662E-2</c:v>
                </c:pt>
                <c:pt idx="1005">
                  <c:v>1.8339600000000001E-2</c:v>
                </c:pt>
                <c:pt idx="1006">
                  <c:v>1.8413299999999997E-2</c:v>
                </c:pt>
                <c:pt idx="1007">
                  <c:v>1.8487299999999998E-2</c:v>
                </c:pt>
                <c:pt idx="1008">
                  <c:v>1.8561400000000002E-2</c:v>
                </c:pt>
                <c:pt idx="1009">
                  <c:v>1.8636300000000001E-2</c:v>
                </c:pt>
                <c:pt idx="1010">
                  <c:v>1.8711599999999998E-2</c:v>
                </c:pt>
                <c:pt idx="1011">
                  <c:v>1.8786900000000002E-2</c:v>
                </c:pt>
                <c:pt idx="1012">
                  <c:v>1.88609E-2</c:v>
                </c:pt>
                <c:pt idx="1013">
                  <c:v>1.8862300000000002E-2</c:v>
                </c:pt>
                <c:pt idx="1014">
                  <c:v>1.8938200000000002E-2</c:v>
                </c:pt>
                <c:pt idx="1015">
                  <c:v>1.9014299999999998E-2</c:v>
                </c:pt>
                <c:pt idx="1016">
                  <c:v>1.90905E-2</c:v>
                </c:pt>
                <c:pt idx="1017">
                  <c:v>1.9167299999999998E-2</c:v>
                </c:pt>
                <c:pt idx="1018">
                  <c:v>1.92447E-2</c:v>
                </c:pt>
                <c:pt idx="1019">
                  <c:v>1.9322099999999998E-2</c:v>
                </c:pt>
                <c:pt idx="1020">
                  <c:v>1.9399699999999999E-2</c:v>
                </c:pt>
                <c:pt idx="1021">
                  <c:v>1.9477600000000001E-2</c:v>
                </c:pt>
                <c:pt idx="1022">
                  <c:v>1.9555900000000001E-2</c:v>
                </c:pt>
                <c:pt idx="1023">
                  <c:v>1.9632699999999999E-2</c:v>
                </c:pt>
                <c:pt idx="1024">
                  <c:v>1.9634199999999997E-2</c:v>
                </c:pt>
                <c:pt idx="1025">
                  <c:v>1.97133E-2</c:v>
                </c:pt>
                <c:pt idx="1026">
                  <c:v>1.9792500000000001E-2</c:v>
                </c:pt>
                <c:pt idx="1027">
                  <c:v>1.98722E-2</c:v>
                </c:pt>
                <c:pt idx="1028">
                  <c:v>1.9952000000000001E-2</c:v>
                </c:pt>
                <c:pt idx="1029">
                  <c:v>2.00322E-2</c:v>
                </c:pt>
                <c:pt idx="1030">
                  <c:v>2.01123E-2</c:v>
                </c:pt>
                <c:pt idx="1031">
                  <c:v>2.01929E-2</c:v>
                </c:pt>
                <c:pt idx="1032">
                  <c:v>2.0274199999999999E-2</c:v>
                </c:pt>
                <c:pt idx="1033">
                  <c:v>2.0355699999999997E-2</c:v>
                </c:pt>
                <c:pt idx="1034">
                  <c:v>2.0435999999999999E-2</c:v>
                </c:pt>
                <c:pt idx="1035">
                  <c:v>2.0437399999999998E-2</c:v>
                </c:pt>
                <c:pt idx="1036">
                  <c:v>2.0519599999999999E-2</c:v>
                </c:pt>
                <c:pt idx="1037">
                  <c:v>2.06018E-2</c:v>
                </c:pt>
                <c:pt idx="1038">
                  <c:v>2.0684000000000001E-2</c:v>
                </c:pt>
                <c:pt idx="1039">
                  <c:v>2.07671E-2</c:v>
                </c:pt>
                <c:pt idx="1040">
                  <c:v>2.0850500000000001E-2</c:v>
                </c:pt>
                <c:pt idx="1041">
                  <c:v>2.09342E-2</c:v>
                </c:pt>
                <c:pt idx="1042">
                  <c:v>2.1018499999999999E-2</c:v>
                </c:pt>
                <c:pt idx="1043">
                  <c:v>2.1102800000000001E-2</c:v>
                </c:pt>
                <c:pt idx="1044">
                  <c:v>2.11871E-2</c:v>
                </c:pt>
                <c:pt idx="1045">
                  <c:v>2.1270399999999998E-2</c:v>
                </c:pt>
                <c:pt idx="1046">
                  <c:v>2.12719E-2</c:v>
                </c:pt>
                <c:pt idx="1047">
                  <c:v>2.1357500000000001E-2</c:v>
                </c:pt>
                <c:pt idx="1048">
                  <c:v>2.1443200000000003E-2</c:v>
                </c:pt>
                <c:pt idx="1049">
                  <c:v>2.1529099999999999E-2</c:v>
                </c:pt>
                <c:pt idx="1050">
                  <c:v>2.1615499999999999E-2</c:v>
                </c:pt>
                <c:pt idx="1051">
                  <c:v>2.17018E-2</c:v>
                </c:pt>
                <c:pt idx="1052">
                  <c:v>2.1788800000000001E-2</c:v>
                </c:pt>
                <c:pt idx="1053">
                  <c:v>2.18765E-2</c:v>
                </c:pt>
                <c:pt idx="1054">
                  <c:v>2.1964299999999999E-2</c:v>
                </c:pt>
                <c:pt idx="1055">
                  <c:v>2.20523E-2</c:v>
                </c:pt>
                <c:pt idx="1056">
                  <c:v>2.2138699999999997E-2</c:v>
                </c:pt>
                <c:pt idx="1057">
                  <c:v>2.2140199999999999E-2</c:v>
                </c:pt>
                <c:pt idx="1058">
                  <c:v>2.2228700000000001E-2</c:v>
                </c:pt>
                <c:pt idx="1059">
                  <c:v>2.2317999999999998E-2</c:v>
                </c:pt>
                <c:pt idx="1060">
                  <c:v>2.2407799999999999E-2</c:v>
                </c:pt>
                <c:pt idx="1061">
                  <c:v>2.2497699999999999E-2</c:v>
                </c:pt>
                <c:pt idx="1062">
                  <c:v>2.2587800000000002E-2</c:v>
                </c:pt>
                <c:pt idx="1063">
                  <c:v>2.2677800000000001E-2</c:v>
                </c:pt>
                <c:pt idx="1064">
                  <c:v>2.2768199999999999E-2</c:v>
                </c:pt>
                <c:pt idx="1065">
                  <c:v>2.28598E-2</c:v>
                </c:pt>
                <c:pt idx="1066">
                  <c:v>2.2951699999999998E-2</c:v>
                </c:pt>
                <c:pt idx="1067">
                  <c:v>2.3042099999999999E-2</c:v>
                </c:pt>
                <c:pt idx="1068">
                  <c:v>2.30437E-2</c:v>
                </c:pt>
                <c:pt idx="1069">
                  <c:v>2.3135900000000001E-2</c:v>
                </c:pt>
                <c:pt idx="1070">
                  <c:v>2.32283E-2</c:v>
                </c:pt>
                <c:pt idx="1071">
                  <c:v>2.3320899999999999E-2</c:v>
                </c:pt>
                <c:pt idx="1072">
                  <c:v>2.3414500000000001E-2</c:v>
                </c:pt>
                <c:pt idx="1073">
                  <c:v>2.3508500000000002E-2</c:v>
                </c:pt>
                <c:pt idx="1074">
                  <c:v>2.3602700000000001E-2</c:v>
                </c:pt>
                <c:pt idx="1075">
                  <c:v>2.3697200000000002E-2</c:v>
                </c:pt>
                <c:pt idx="1076">
                  <c:v>2.3791800000000002E-2</c:v>
                </c:pt>
                <c:pt idx="1077">
                  <c:v>2.3886899999999999E-2</c:v>
                </c:pt>
                <c:pt idx="1078">
                  <c:v>2.39808E-2</c:v>
                </c:pt>
                <c:pt idx="1079">
                  <c:v>2.39826E-2</c:v>
                </c:pt>
                <c:pt idx="1080">
                  <c:v>2.4078599999999999E-2</c:v>
                </c:pt>
                <c:pt idx="1081">
                  <c:v>2.4175100000000001E-2</c:v>
                </c:pt>
                <c:pt idx="1082">
                  <c:v>2.4271899999999999E-2</c:v>
                </c:pt>
                <c:pt idx="1083">
                  <c:v>2.4368600000000001E-2</c:v>
                </c:pt>
                <c:pt idx="1084">
                  <c:v>2.44663E-2</c:v>
                </c:pt>
                <c:pt idx="1085">
                  <c:v>2.4564100000000002E-2</c:v>
                </c:pt>
                <c:pt idx="1086">
                  <c:v>2.4662400000000001E-2</c:v>
                </c:pt>
                <c:pt idx="1087">
                  <c:v>2.4761200000000001E-2</c:v>
                </c:pt>
                <c:pt idx="1088">
                  <c:v>2.486E-2</c:v>
                </c:pt>
                <c:pt idx="1089">
                  <c:v>2.4957699999999999E-2</c:v>
                </c:pt>
                <c:pt idx="1090">
                  <c:v>2.4959499999999999E-2</c:v>
                </c:pt>
                <c:pt idx="1091">
                  <c:v>2.50593E-2</c:v>
                </c:pt>
                <c:pt idx="1092">
                  <c:v>2.51597E-2</c:v>
                </c:pt>
                <c:pt idx="1093">
                  <c:v>2.52602E-2</c:v>
                </c:pt>
                <c:pt idx="1094">
                  <c:v>2.5361000000000002E-2</c:v>
                </c:pt>
                <c:pt idx="1095">
                  <c:v>2.54624E-2</c:v>
                </c:pt>
                <c:pt idx="1096">
                  <c:v>2.5564299999999998E-2</c:v>
                </c:pt>
                <c:pt idx="1097">
                  <c:v>2.56668E-2</c:v>
                </c:pt>
                <c:pt idx="1098">
                  <c:v>2.5769400000000001E-2</c:v>
                </c:pt>
                <c:pt idx="1099">
                  <c:v>2.58719E-2</c:v>
                </c:pt>
                <c:pt idx="1100">
                  <c:v>2.5973300000000001E-2</c:v>
                </c:pt>
                <c:pt idx="1101">
                  <c:v>2.5975100000000001E-2</c:v>
                </c:pt>
                <c:pt idx="1102">
                  <c:v>2.60793E-2</c:v>
                </c:pt>
                <c:pt idx="1103">
                  <c:v>2.61839E-2</c:v>
                </c:pt>
                <c:pt idx="1104">
                  <c:v>2.6288499999999999E-2</c:v>
                </c:pt>
                <c:pt idx="1105">
                  <c:v>2.6393099999999999E-2</c:v>
                </c:pt>
                <c:pt idx="1106">
                  <c:v>2.64981E-2</c:v>
                </c:pt>
                <c:pt idx="1107">
                  <c:v>2.66045E-2</c:v>
                </c:pt>
                <c:pt idx="1108">
                  <c:v>2.6711099999999998E-2</c:v>
                </c:pt>
                <c:pt idx="1109">
                  <c:v>2.6817799999999999E-2</c:v>
                </c:pt>
                <c:pt idx="1110">
                  <c:v>2.6924500000000001E-2</c:v>
                </c:pt>
                <c:pt idx="1111">
                  <c:v>2.7029899999999999E-2</c:v>
                </c:pt>
                <c:pt idx="1112">
                  <c:v>2.7031900000000001E-2</c:v>
                </c:pt>
                <c:pt idx="1113">
                  <c:v>2.71401E-2</c:v>
                </c:pt>
                <c:pt idx="1114">
                  <c:v>2.72488E-2</c:v>
                </c:pt>
                <c:pt idx="1115">
                  <c:v>2.7357599999999999E-2</c:v>
                </c:pt>
                <c:pt idx="1116">
                  <c:v>2.7466499999999998E-2</c:v>
                </c:pt>
                <c:pt idx="1117">
                  <c:v>2.7576299999999998E-2</c:v>
                </c:pt>
                <c:pt idx="1118">
                  <c:v>2.7686700000000002E-2</c:v>
                </c:pt>
                <c:pt idx="1119">
                  <c:v>2.7797199999999998E-2</c:v>
                </c:pt>
                <c:pt idx="1120">
                  <c:v>2.7908100000000002E-2</c:v>
                </c:pt>
                <c:pt idx="1121">
                  <c:v>2.80193E-2</c:v>
                </c:pt>
                <c:pt idx="1122">
                  <c:v>2.8129499999999998E-2</c:v>
                </c:pt>
                <c:pt idx="1123">
                  <c:v>2.81315E-2</c:v>
                </c:pt>
                <c:pt idx="1124">
                  <c:v>2.8243999999999998E-2</c:v>
                </c:pt>
                <c:pt idx="1125">
                  <c:v>2.83565E-2</c:v>
                </c:pt>
                <c:pt idx="1126">
                  <c:v>2.8469599999999998E-2</c:v>
                </c:pt>
                <c:pt idx="1127">
                  <c:v>2.8583300000000002E-2</c:v>
                </c:pt>
                <c:pt idx="1128">
                  <c:v>2.8697700000000003E-2</c:v>
                </c:pt>
                <c:pt idx="1129">
                  <c:v>2.8812299999999999E-2</c:v>
                </c:pt>
                <c:pt idx="1130">
                  <c:v>2.8927100000000001E-2</c:v>
                </c:pt>
                <c:pt idx="1131">
                  <c:v>2.9042200000000001E-2</c:v>
                </c:pt>
                <c:pt idx="1132">
                  <c:v>2.91585E-2</c:v>
                </c:pt>
                <c:pt idx="1133">
                  <c:v>2.9273E-2</c:v>
                </c:pt>
                <c:pt idx="1134">
                  <c:v>2.9275100000000002E-2</c:v>
                </c:pt>
                <c:pt idx="1135">
                  <c:v>2.9391999999999998E-2</c:v>
                </c:pt>
                <c:pt idx="1136">
                  <c:v>2.9509000000000001E-2</c:v>
                </c:pt>
                <c:pt idx="1137">
                  <c:v>2.9626400000000001E-2</c:v>
                </c:pt>
                <c:pt idx="1138">
                  <c:v>2.97451E-2</c:v>
                </c:pt>
                <c:pt idx="1139">
                  <c:v>2.9864000000000002E-2</c:v>
                </c:pt>
                <c:pt idx="1140">
                  <c:v>2.9983100000000002E-2</c:v>
                </c:pt>
                <c:pt idx="1141">
                  <c:v>3.0102200000000003E-2</c:v>
                </c:pt>
                <c:pt idx="1142">
                  <c:v>3.02224E-2</c:v>
                </c:pt>
                <c:pt idx="1143">
                  <c:v>3.03433E-2</c:v>
                </c:pt>
                <c:pt idx="1144">
                  <c:v>3.0462300000000001E-2</c:v>
                </c:pt>
                <c:pt idx="1145">
                  <c:v>3.0464499999999999E-2</c:v>
                </c:pt>
                <c:pt idx="1146">
                  <c:v>3.05857E-2</c:v>
                </c:pt>
                <c:pt idx="1147">
                  <c:v>3.0707699999999997E-2</c:v>
                </c:pt>
                <c:pt idx="1148">
                  <c:v>3.0830300000000001E-2</c:v>
                </c:pt>
                <c:pt idx="1149">
                  <c:v>3.0953500000000002E-2</c:v>
                </c:pt>
                <c:pt idx="1150">
                  <c:v>3.1076800000000002E-2</c:v>
                </c:pt>
                <c:pt idx="1151">
                  <c:v>3.1200600000000002E-2</c:v>
                </c:pt>
                <c:pt idx="1152">
                  <c:v>3.1325400000000003E-2</c:v>
                </c:pt>
                <c:pt idx="1153">
                  <c:v>3.1450199999999998E-2</c:v>
                </c:pt>
                <c:pt idx="1154">
                  <c:v>3.1575600000000002E-2</c:v>
                </c:pt>
                <c:pt idx="1155">
                  <c:v>3.1699300000000007E-2</c:v>
                </c:pt>
                <c:pt idx="1156">
                  <c:v>3.1701600000000003E-2</c:v>
                </c:pt>
                <c:pt idx="1157">
                  <c:v>3.1828500000000003E-2</c:v>
                </c:pt>
                <c:pt idx="1158">
                  <c:v>3.1955600000000001E-2</c:v>
                </c:pt>
                <c:pt idx="1159">
                  <c:v>3.2082699999999999E-2</c:v>
                </c:pt>
                <c:pt idx="1160">
                  <c:v>3.2210299999999997E-2</c:v>
                </c:pt>
                <c:pt idx="1161">
                  <c:v>3.2339000000000007E-2</c:v>
                </c:pt>
                <c:pt idx="1162">
                  <c:v>3.2468000000000004E-2</c:v>
                </c:pt>
                <c:pt idx="1163">
                  <c:v>3.2597500000000001E-2</c:v>
                </c:pt>
                <c:pt idx="1164">
                  <c:v>3.2726999999999999E-2</c:v>
                </c:pt>
                <c:pt idx="1165">
                  <c:v>3.2858200000000004E-2</c:v>
                </c:pt>
                <c:pt idx="1166">
                  <c:v>3.2987000000000002E-2</c:v>
                </c:pt>
                <c:pt idx="1167">
                  <c:v>3.2989400000000002E-2</c:v>
                </c:pt>
                <c:pt idx="1168">
                  <c:v>3.31206E-2</c:v>
                </c:pt>
                <c:pt idx="1169">
                  <c:v>3.32521E-2</c:v>
                </c:pt>
                <c:pt idx="1170">
                  <c:v>3.3384699999999996E-2</c:v>
                </c:pt>
                <c:pt idx="1171">
                  <c:v>3.3518300000000001E-2</c:v>
                </c:pt>
                <c:pt idx="1172">
                  <c:v>3.3651900000000005E-2</c:v>
                </c:pt>
                <c:pt idx="1173">
                  <c:v>3.3785799999999998E-2</c:v>
                </c:pt>
                <c:pt idx="1174">
                  <c:v>3.3920800000000001E-2</c:v>
                </c:pt>
                <c:pt idx="1175">
                  <c:v>3.4056000000000003E-2</c:v>
                </c:pt>
                <c:pt idx="1176">
                  <c:v>3.4191399999999997E-2</c:v>
                </c:pt>
                <c:pt idx="1177">
                  <c:v>3.4324899999999998E-2</c:v>
                </c:pt>
                <c:pt idx="1178">
                  <c:v>3.4327400000000001E-2</c:v>
                </c:pt>
                <c:pt idx="1179">
                  <c:v>3.44642E-2</c:v>
                </c:pt>
                <c:pt idx="1180">
                  <c:v>3.46015E-2</c:v>
                </c:pt>
                <c:pt idx="1181">
                  <c:v>3.4740599999999996E-2</c:v>
                </c:pt>
                <c:pt idx="1182">
                  <c:v>3.48797E-2</c:v>
                </c:pt>
                <c:pt idx="1183">
                  <c:v>3.5018799999999996E-2</c:v>
                </c:pt>
                <c:pt idx="1184">
                  <c:v>3.5157999999999995E-2</c:v>
                </c:pt>
                <c:pt idx="1185">
                  <c:v>3.5297599999999998E-2</c:v>
                </c:pt>
                <c:pt idx="1186">
                  <c:v>3.5437900000000001E-2</c:v>
                </c:pt>
                <c:pt idx="1187">
                  <c:v>3.55783E-2</c:v>
                </c:pt>
                <c:pt idx="1188">
                  <c:v>3.5718600000000003E-2</c:v>
                </c:pt>
                <c:pt idx="1189">
                  <c:v>3.5721099999999999E-2</c:v>
                </c:pt>
                <c:pt idx="1190">
                  <c:v>3.5864100000000003E-2</c:v>
                </c:pt>
                <c:pt idx="1191">
                  <c:v>3.6007399999999995E-2</c:v>
                </c:pt>
                <c:pt idx="1192">
                  <c:v>3.6150700000000001E-2</c:v>
                </c:pt>
                <c:pt idx="1193">
                  <c:v>3.6294400000000004E-2</c:v>
                </c:pt>
                <c:pt idx="1194">
                  <c:v>3.64383E-2</c:v>
                </c:pt>
                <c:pt idx="1195">
                  <c:v>3.6582799999999999E-2</c:v>
                </c:pt>
                <c:pt idx="1196">
                  <c:v>3.6729400000000002E-2</c:v>
                </c:pt>
                <c:pt idx="1197">
                  <c:v>3.6876399999999997E-2</c:v>
                </c:pt>
                <c:pt idx="1198">
                  <c:v>3.7023400000000005E-2</c:v>
                </c:pt>
                <c:pt idx="1199">
                  <c:v>3.7168199999999998E-2</c:v>
                </c:pt>
                <c:pt idx="1200">
                  <c:v>3.71709E-2</c:v>
                </c:pt>
                <c:pt idx="1201">
                  <c:v>3.7318999999999998E-2</c:v>
                </c:pt>
                <c:pt idx="1202">
                  <c:v>3.7467099999999996E-2</c:v>
                </c:pt>
                <c:pt idx="1203">
                  <c:v>3.7615299999999997E-2</c:v>
                </c:pt>
                <c:pt idx="1204">
                  <c:v>3.7765899999999998E-2</c:v>
                </c:pt>
                <c:pt idx="1205">
                  <c:v>3.7917000000000006E-2</c:v>
                </c:pt>
                <c:pt idx="1206">
                  <c:v>3.8068200000000003E-2</c:v>
                </c:pt>
                <c:pt idx="1207">
                  <c:v>3.8219900000000001E-2</c:v>
                </c:pt>
                <c:pt idx="1208">
                  <c:v>3.8371999999999996E-2</c:v>
                </c:pt>
                <c:pt idx="1209">
                  <c:v>3.85244E-2</c:v>
                </c:pt>
                <c:pt idx="1210">
                  <c:v>3.8674E-2</c:v>
                </c:pt>
                <c:pt idx="1211">
                  <c:v>3.8676800000000004E-2</c:v>
                </c:pt>
                <c:pt idx="1212">
                  <c:v>3.8831600000000001E-2</c:v>
                </c:pt>
                <c:pt idx="1213">
                  <c:v>3.8986699999999999E-2</c:v>
                </c:pt>
                <c:pt idx="1214">
                  <c:v>3.9142400000000001E-2</c:v>
                </c:pt>
                <c:pt idx="1215">
                  <c:v>3.92985E-2</c:v>
                </c:pt>
                <c:pt idx="1216">
                  <c:v>3.9454599999999999E-2</c:v>
                </c:pt>
                <c:pt idx="1217">
                  <c:v>3.9610899999999998E-2</c:v>
                </c:pt>
                <c:pt idx="1218">
                  <c:v>3.9768299999999999E-2</c:v>
                </c:pt>
                <c:pt idx="1219">
                  <c:v>3.9927400000000002E-2</c:v>
                </c:pt>
                <c:pt idx="1220">
                  <c:v>4.0086699999999996E-2</c:v>
                </c:pt>
                <c:pt idx="1221">
                  <c:v>4.0243800000000003E-2</c:v>
                </c:pt>
                <c:pt idx="1222">
                  <c:v>4.0246700000000003E-2</c:v>
                </c:pt>
                <c:pt idx="1223">
                  <c:v>4.0406999999999998E-2</c:v>
                </c:pt>
                <c:pt idx="1224">
                  <c:v>4.0567300000000001E-2</c:v>
                </c:pt>
                <c:pt idx="1225">
                  <c:v>4.0727600000000003E-2</c:v>
                </c:pt>
                <c:pt idx="1226">
                  <c:v>4.0890299999999997E-2</c:v>
                </c:pt>
                <c:pt idx="1227">
                  <c:v>4.1053700000000005E-2</c:v>
                </c:pt>
                <c:pt idx="1228">
                  <c:v>4.1217899999999995E-2</c:v>
                </c:pt>
                <c:pt idx="1229">
                  <c:v>4.13824E-2</c:v>
                </c:pt>
                <c:pt idx="1230">
                  <c:v>4.1546800000000002E-2</c:v>
                </c:pt>
                <c:pt idx="1231">
                  <c:v>4.1711200000000004E-2</c:v>
                </c:pt>
                <c:pt idx="1232">
                  <c:v>4.1874099999999997E-2</c:v>
                </c:pt>
                <c:pt idx="1233">
                  <c:v>4.18771E-2</c:v>
                </c:pt>
                <c:pt idx="1234">
                  <c:v>4.2044600000000001E-2</c:v>
                </c:pt>
                <c:pt idx="1235">
                  <c:v>4.2212300000000001E-2</c:v>
                </c:pt>
                <c:pt idx="1236">
                  <c:v>4.2380299999999996E-2</c:v>
                </c:pt>
                <c:pt idx="1237">
                  <c:v>4.2548900000000001E-2</c:v>
                </c:pt>
                <c:pt idx="1238">
                  <c:v>4.2717600000000001E-2</c:v>
                </c:pt>
                <c:pt idx="1239">
                  <c:v>4.2887299999999996E-2</c:v>
                </c:pt>
                <c:pt idx="1240">
                  <c:v>4.3059100000000003E-2</c:v>
                </c:pt>
                <c:pt idx="1241">
                  <c:v>4.3230900000000003E-2</c:v>
                </c:pt>
                <c:pt idx="1242">
                  <c:v>4.3402799999999998E-2</c:v>
                </c:pt>
                <c:pt idx="1243">
                  <c:v>4.3571600000000002E-2</c:v>
                </c:pt>
                <c:pt idx="1244">
                  <c:v>4.3574800000000004E-2</c:v>
                </c:pt>
                <c:pt idx="1245">
                  <c:v>4.3747599999999998E-2</c:v>
                </c:pt>
                <c:pt idx="1246">
                  <c:v>4.3921700000000001E-2</c:v>
                </c:pt>
                <c:pt idx="1247">
                  <c:v>4.4097700000000004E-2</c:v>
                </c:pt>
                <c:pt idx="1248">
                  <c:v>4.4273800000000002E-2</c:v>
                </c:pt>
                <c:pt idx="1249">
                  <c:v>4.4449800000000005E-2</c:v>
                </c:pt>
                <c:pt idx="1250">
                  <c:v>4.4625900000000003E-2</c:v>
                </c:pt>
                <c:pt idx="1251">
                  <c:v>4.48022E-2</c:v>
                </c:pt>
                <c:pt idx="1252">
                  <c:v>4.4981E-2</c:v>
                </c:pt>
                <c:pt idx="1253">
                  <c:v>4.5161199999999999E-2</c:v>
                </c:pt>
                <c:pt idx="1254">
                  <c:v>4.5338200000000002E-2</c:v>
                </c:pt>
                <c:pt idx="1255">
                  <c:v>4.5341399999999997E-2</c:v>
                </c:pt>
                <c:pt idx="1256">
                  <c:v>4.5521600000000002E-2</c:v>
                </c:pt>
                <c:pt idx="1257">
                  <c:v>4.5702E-2</c:v>
                </c:pt>
                <c:pt idx="1258">
                  <c:v>4.5883E-2</c:v>
                </c:pt>
                <c:pt idx="1259">
                  <c:v>4.60659E-2</c:v>
                </c:pt>
                <c:pt idx="1260">
                  <c:v>4.6250300000000001E-2</c:v>
                </c:pt>
                <c:pt idx="1261">
                  <c:v>4.6434699999999995E-2</c:v>
                </c:pt>
                <c:pt idx="1262">
                  <c:v>4.6619100000000004E-2</c:v>
                </c:pt>
                <c:pt idx="1263">
                  <c:v>4.68043E-2</c:v>
                </c:pt>
                <c:pt idx="1264">
                  <c:v>4.6989700000000002E-2</c:v>
                </c:pt>
                <c:pt idx="1265">
                  <c:v>4.7174000000000001E-2</c:v>
                </c:pt>
                <c:pt idx="1266">
                  <c:v>4.7177400000000001E-2</c:v>
                </c:pt>
                <c:pt idx="1267">
                  <c:v>4.7365499999999998E-2</c:v>
                </c:pt>
                <c:pt idx="1268">
                  <c:v>4.7554100000000002E-2</c:v>
                </c:pt>
                <c:pt idx="1269">
                  <c:v>4.7743300000000002E-2</c:v>
                </c:pt>
                <c:pt idx="1270">
                  <c:v>4.7932600000000006E-2</c:v>
                </c:pt>
                <c:pt idx="1271">
                  <c:v>4.8123600000000002E-2</c:v>
                </c:pt>
                <c:pt idx="1272">
                  <c:v>4.8315400000000001E-2</c:v>
                </c:pt>
                <c:pt idx="1273">
                  <c:v>4.85072E-2</c:v>
                </c:pt>
                <c:pt idx="1274">
                  <c:v>4.8700599999999997E-2</c:v>
                </c:pt>
                <c:pt idx="1275">
                  <c:v>4.8894100000000003E-2</c:v>
                </c:pt>
                <c:pt idx="1276">
                  <c:v>4.9084700000000002E-2</c:v>
                </c:pt>
                <c:pt idx="1277">
                  <c:v>4.9088300000000001E-2</c:v>
                </c:pt>
                <c:pt idx="1278">
                  <c:v>4.92842E-2</c:v>
                </c:pt>
                <c:pt idx="1279">
                  <c:v>4.9480299999999998E-2</c:v>
                </c:pt>
                <c:pt idx="1280">
                  <c:v>4.9677100000000002E-2</c:v>
                </c:pt>
                <c:pt idx="1281">
                  <c:v>4.9874399999999999E-2</c:v>
                </c:pt>
                <c:pt idx="1282">
                  <c:v>5.00723E-2</c:v>
                </c:pt>
                <c:pt idx="1283">
                  <c:v>5.0272300000000006E-2</c:v>
                </c:pt>
                <c:pt idx="1284">
                  <c:v>5.0472700000000002E-2</c:v>
                </c:pt>
                <c:pt idx="1285">
                  <c:v>5.0673599999999999E-2</c:v>
                </c:pt>
                <c:pt idx="1286">
                  <c:v>5.0874500000000003E-2</c:v>
                </c:pt>
                <c:pt idx="1287">
                  <c:v>5.1072300000000001E-2</c:v>
                </c:pt>
                <c:pt idx="1288">
                  <c:v>5.1075999999999996E-2</c:v>
                </c:pt>
                <c:pt idx="1289">
                  <c:v>5.12798E-2</c:v>
                </c:pt>
                <c:pt idx="1290">
                  <c:v>5.1484599999999998E-2</c:v>
                </c:pt>
                <c:pt idx="1291">
                  <c:v>5.1689600000000002E-2</c:v>
                </c:pt>
                <c:pt idx="1292">
                  <c:v>5.1894700000000002E-2</c:v>
                </c:pt>
                <c:pt idx="1293">
                  <c:v>5.2099899999999998E-2</c:v>
                </c:pt>
                <c:pt idx="1294">
                  <c:v>5.2307300000000001E-2</c:v>
                </c:pt>
                <c:pt idx="1295">
                  <c:v>5.2516500000000001E-2</c:v>
                </c:pt>
                <c:pt idx="1296">
                  <c:v>5.27257E-2</c:v>
                </c:pt>
                <c:pt idx="1297">
                  <c:v>5.2935000000000003E-2</c:v>
                </c:pt>
                <c:pt idx="1298">
                  <c:v>5.3140599999999996E-2</c:v>
                </c:pt>
                <c:pt idx="1299">
                  <c:v>5.3144299999999998E-2</c:v>
                </c:pt>
                <c:pt idx="1300">
                  <c:v>5.3355900000000005E-2</c:v>
                </c:pt>
                <c:pt idx="1301">
                  <c:v>5.3568900000000003E-2</c:v>
                </c:pt>
                <c:pt idx="1302">
                  <c:v>5.3782300000000005E-2</c:v>
                </c:pt>
                <c:pt idx="1303">
                  <c:v>5.3995800000000004E-2</c:v>
                </c:pt>
                <c:pt idx="1304">
                  <c:v>5.4209400000000005E-2</c:v>
                </c:pt>
                <c:pt idx="1305">
                  <c:v>5.4425899999999999E-2</c:v>
                </c:pt>
                <c:pt idx="1306">
                  <c:v>5.4642499999999997E-2</c:v>
                </c:pt>
                <c:pt idx="1307">
                  <c:v>5.4859999999999999E-2</c:v>
                </c:pt>
                <c:pt idx="1308">
                  <c:v>5.5077600000000004E-2</c:v>
                </c:pt>
                <c:pt idx="1309">
                  <c:v>5.5292300000000003E-2</c:v>
                </c:pt>
                <c:pt idx="1310">
                  <c:v>5.52963E-2</c:v>
                </c:pt>
                <c:pt idx="1311">
                  <c:v>5.5517199999999996E-2</c:v>
                </c:pt>
                <c:pt idx="1312">
                  <c:v>5.5738000000000003E-2</c:v>
                </c:pt>
                <c:pt idx="1313">
                  <c:v>5.5959099999999998E-2</c:v>
                </c:pt>
                <c:pt idx="1314">
                  <c:v>5.6181199999999994E-2</c:v>
                </c:pt>
                <c:pt idx="1315">
                  <c:v>5.64051E-2</c:v>
                </c:pt>
                <c:pt idx="1316">
                  <c:v>5.6630099999999996E-2</c:v>
                </c:pt>
                <c:pt idx="1317">
                  <c:v>5.6855099999999999E-2</c:v>
                </c:pt>
                <c:pt idx="1318">
                  <c:v>5.7080400000000003E-2</c:v>
                </c:pt>
                <c:pt idx="1319">
                  <c:v>5.7306999999999997E-2</c:v>
                </c:pt>
                <c:pt idx="1320">
                  <c:v>5.7531699999999998E-2</c:v>
                </c:pt>
                <c:pt idx="1321">
                  <c:v>5.7535900000000001E-2</c:v>
                </c:pt>
                <c:pt idx="1322">
                  <c:v>5.7764999999999997E-2</c:v>
                </c:pt>
                <c:pt idx="1323">
                  <c:v>5.7994500000000004E-2</c:v>
                </c:pt>
                <c:pt idx="1324">
                  <c:v>5.8224399999999996E-2</c:v>
                </c:pt>
                <c:pt idx="1325">
                  <c:v>5.8455699999999999E-2</c:v>
                </c:pt>
                <c:pt idx="1326">
                  <c:v>5.8688999999999998E-2</c:v>
                </c:pt>
                <c:pt idx="1327">
                  <c:v>5.8922499999999996E-2</c:v>
                </c:pt>
                <c:pt idx="1328">
                  <c:v>5.91567E-2</c:v>
                </c:pt>
                <c:pt idx="1329">
                  <c:v>5.9390999999999999E-2</c:v>
                </c:pt>
                <c:pt idx="1330">
                  <c:v>5.9627399999999997E-2</c:v>
                </c:pt>
                <c:pt idx="1331">
                  <c:v>5.9860799999999999E-2</c:v>
                </c:pt>
                <c:pt idx="1332">
                  <c:v>5.9865099999999997E-2</c:v>
                </c:pt>
                <c:pt idx="1333">
                  <c:v>6.0103299999999998E-2</c:v>
                </c:pt>
                <c:pt idx="1334">
                  <c:v>6.0341699999999998E-2</c:v>
                </c:pt>
                <c:pt idx="1335">
                  <c:v>6.0581500000000003E-2</c:v>
                </c:pt>
                <c:pt idx="1336">
                  <c:v>6.0822400000000006E-2</c:v>
                </c:pt>
                <c:pt idx="1337">
                  <c:v>6.1064799999999995E-2</c:v>
                </c:pt>
                <c:pt idx="1338">
                  <c:v>6.1307299999999995E-2</c:v>
                </c:pt>
                <c:pt idx="1339">
                  <c:v>6.1550600000000004E-2</c:v>
                </c:pt>
                <c:pt idx="1340">
                  <c:v>6.1795699999999995E-2</c:v>
                </c:pt>
                <c:pt idx="1341">
                  <c:v>6.2041399999999997E-2</c:v>
                </c:pt>
                <c:pt idx="1342">
                  <c:v>6.2283600000000001E-2</c:v>
                </c:pt>
                <c:pt idx="1343">
                  <c:v>6.2287999999999996E-2</c:v>
                </c:pt>
                <c:pt idx="1344">
                  <c:v>6.2535199999999999E-2</c:v>
                </c:pt>
                <c:pt idx="1345">
                  <c:v>6.2784599999999996E-2</c:v>
                </c:pt>
                <c:pt idx="1346">
                  <c:v>6.3033900000000004E-2</c:v>
                </c:pt>
                <c:pt idx="1347">
                  <c:v>6.3284199999999999E-2</c:v>
                </c:pt>
                <c:pt idx="1348">
                  <c:v>6.353579999999999E-2</c:v>
                </c:pt>
                <c:pt idx="1349">
                  <c:v>6.3789399999999996E-2</c:v>
                </c:pt>
                <c:pt idx="1350">
                  <c:v>6.4043599999999992E-2</c:v>
                </c:pt>
                <c:pt idx="1351">
                  <c:v>6.4297800000000002E-2</c:v>
                </c:pt>
                <c:pt idx="1352">
                  <c:v>6.4552200000000004E-2</c:v>
                </c:pt>
                <c:pt idx="1353">
                  <c:v>6.4804799999999996E-2</c:v>
                </c:pt>
                <c:pt idx="1354">
                  <c:v>6.4809500000000006E-2</c:v>
                </c:pt>
                <c:pt idx="1355">
                  <c:v>6.5067299999999995E-2</c:v>
                </c:pt>
                <c:pt idx="1356">
                  <c:v>6.5326099999999998E-2</c:v>
                </c:pt>
                <c:pt idx="1357">
                  <c:v>6.558520000000001E-2</c:v>
                </c:pt>
                <c:pt idx="1358">
                  <c:v>6.5846500000000002E-2</c:v>
                </c:pt>
                <c:pt idx="1359">
                  <c:v>6.6109000000000001E-2</c:v>
                </c:pt>
                <c:pt idx="1360">
                  <c:v>6.6371600000000003E-2</c:v>
                </c:pt>
                <c:pt idx="1361">
                  <c:v>6.6634399999999996E-2</c:v>
                </c:pt>
                <c:pt idx="1362">
                  <c:v>6.6899100000000003E-2</c:v>
                </c:pt>
                <c:pt idx="1363">
                  <c:v>6.7165700000000009E-2</c:v>
                </c:pt>
                <c:pt idx="1364">
                  <c:v>6.7428000000000002E-2</c:v>
                </c:pt>
                <c:pt idx="1365">
                  <c:v>6.7432800000000001E-2</c:v>
                </c:pt>
                <c:pt idx="1366">
                  <c:v>6.7700400000000008E-2</c:v>
                </c:pt>
                <c:pt idx="1367">
                  <c:v>6.79704E-2</c:v>
                </c:pt>
                <c:pt idx="1368">
                  <c:v>6.8240399999999993E-2</c:v>
                </c:pt>
                <c:pt idx="1369">
                  <c:v>6.8511199999999994E-2</c:v>
                </c:pt>
                <c:pt idx="1370">
                  <c:v>6.8782599999999999E-2</c:v>
                </c:pt>
                <c:pt idx="1371">
                  <c:v>6.9054699999999997E-2</c:v>
                </c:pt>
                <c:pt idx="1372">
                  <c:v>6.9328799999999996E-2</c:v>
                </c:pt>
                <c:pt idx="1373">
                  <c:v>6.9606399999999999E-2</c:v>
                </c:pt>
                <c:pt idx="1374">
                  <c:v>6.9884799999999997E-2</c:v>
                </c:pt>
                <c:pt idx="1375">
                  <c:v>7.0158100000000001E-2</c:v>
                </c:pt>
                <c:pt idx="1376">
                  <c:v>7.0163100000000006E-2</c:v>
                </c:pt>
                <c:pt idx="1377">
                  <c:v>7.0441400000000001E-2</c:v>
                </c:pt>
                <c:pt idx="1378">
                  <c:v>7.071970000000001E-2</c:v>
                </c:pt>
                <c:pt idx="1379">
                  <c:v>7.1000199999999999E-2</c:v>
                </c:pt>
                <c:pt idx="1380">
                  <c:v>7.12811E-2</c:v>
                </c:pt>
                <c:pt idx="1381">
                  <c:v>7.1566199999999996E-2</c:v>
                </c:pt>
                <c:pt idx="1382">
                  <c:v>7.1851999999999999E-2</c:v>
                </c:pt>
                <c:pt idx="1383">
                  <c:v>7.2138300000000002E-2</c:v>
                </c:pt>
                <c:pt idx="1384">
                  <c:v>7.2425000000000003E-2</c:v>
                </c:pt>
                <c:pt idx="1385">
                  <c:v>7.2712200000000005E-2</c:v>
                </c:pt>
                <c:pt idx="1386">
                  <c:v>7.2994900000000001E-2</c:v>
                </c:pt>
                <c:pt idx="1387">
                  <c:v>7.2999999999999995E-2</c:v>
                </c:pt>
                <c:pt idx="1388">
                  <c:v>7.3288599999999995E-2</c:v>
                </c:pt>
                <c:pt idx="1389">
                  <c:v>7.3581300000000002E-2</c:v>
                </c:pt>
                <c:pt idx="1390">
                  <c:v>7.3875300000000005E-2</c:v>
                </c:pt>
                <c:pt idx="1391">
                  <c:v>7.4169399999999996E-2</c:v>
                </c:pt>
                <c:pt idx="1392">
                  <c:v>7.4463700000000008E-2</c:v>
                </c:pt>
                <c:pt idx="1393">
                  <c:v>7.4759699999999998E-2</c:v>
                </c:pt>
                <c:pt idx="1394">
                  <c:v>7.5056100000000001E-2</c:v>
                </c:pt>
                <c:pt idx="1395">
                  <c:v>7.5352799999999998E-2</c:v>
                </c:pt>
                <c:pt idx="1396">
                  <c:v>7.5652800000000006E-2</c:v>
                </c:pt>
                <c:pt idx="1397">
                  <c:v>7.5949799999999998E-2</c:v>
                </c:pt>
                <c:pt idx="1398">
                  <c:v>7.59552E-2</c:v>
                </c:pt>
                <c:pt idx="1399">
                  <c:v>7.6257599999999995E-2</c:v>
                </c:pt>
                <c:pt idx="1400">
                  <c:v>7.6560799999999998E-2</c:v>
                </c:pt>
                <c:pt idx="1401">
                  <c:v>7.6864500000000002E-2</c:v>
                </c:pt>
                <c:pt idx="1402">
                  <c:v>7.7169299999999996E-2</c:v>
                </c:pt>
                <c:pt idx="1403">
                  <c:v>7.7474600000000005E-2</c:v>
                </c:pt>
                <c:pt idx="1404">
                  <c:v>7.7783599999999994E-2</c:v>
                </c:pt>
                <c:pt idx="1405">
                  <c:v>7.8093499999999996E-2</c:v>
                </c:pt>
                <c:pt idx="1406">
                  <c:v>7.8404600000000005E-2</c:v>
                </c:pt>
                <c:pt idx="1407">
                  <c:v>7.8716700000000001E-2</c:v>
                </c:pt>
                <c:pt idx="1408">
                  <c:v>7.9023300000000005E-2</c:v>
                </c:pt>
                <c:pt idx="1409">
                  <c:v>7.9028899999999999E-2</c:v>
                </c:pt>
                <c:pt idx="1410">
                  <c:v>7.9341200000000001E-2</c:v>
                </c:pt>
                <c:pt idx="1411">
                  <c:v>7.9655799999999999E-2</c:v>
                </c:pt>
                <c:pt idx="1412">
                  <c:v>7.9973900000000001E-2</c:v>
                </c:pt>
                <c:pt idx="1413">
                  <c:v>8.0292500000000003E-2</c:v>
                </c:pt>
                <c:pt idx="1414">
                  <c:v>8.0612100000000006E-2</c:v>
                </c:pt>
                <c:pt idx="1415">
                  <c:v>8.0932699999999996E-2</c:v>
                </c:pt>
                <c:pt idx="1416">
                  <c:v>8.1253300000000001E-2</c:v>
                </c:pt>
                <c:pt idx="1417">
                  <c:v>8.1574300000000002E-2</c:v>
                </c:pt>
                <c:pt idx="1418">
                  <c:v>8.1898799999999994E-2</c:v>
                </c:pt>
                <c:pt idx="1419">
                  <c:v>8.2218999999999987E-2</c:v>
                </c:pt>
                <c:pt idx="1420">
                  <c:v>8.2224900000000004E-2</c:v>
                </c:pt>
                <c:pt idx="1421">
                  <c:v>8.2552600000000004E-2</c:v>
                </c:pt>
                <c:pt idx="1422">
                  <c:v>8.2881499999999997E-2</c:v>
                </c:pt>
                <c:pt idx="1423">
                  <c:v>8.3210500000000007E-2</c:v>
                </c:pt>
                <c:pt idx="1424">
                  <c:v>8.3539499999999989E-2</c:v>
                </c:pt>
                <c:pt idx="1425">
                  <c:v>8.3870899999999998E-2</c:v>
                </c:pt>
                <c:pt idx="1426">
                  <c:v>8.4205600000000005E-2</c:v>
                </c:pt>
                <c:pt idx="1427">
                  <c:v>8.4541000000000005E-2</c:v>
                </c:pt>
                <c:pt idx="1428">
                  <c:v>8.4876499999999994E-2</c:v>
                </c:pt>
                <c:pt idx="1429">
                  <c:v>8.5213800000000006E-2</c:v>
                </c:pt>
                <c:pt idx="1430">
                  <c:v>8.5544999999999996E-2</c:v>
                </c:pt>
                <c:pt idx="1431">
                  <c:v>8.5551100000000005E-2</c:v>
                </c:pt>
                <c:pt idx="1432">
                  <c:v>8.5890000000000008E-2</c:v>
                </c:pt>
                <c:pt idx="1433">
                  <c:v>8.6233599999999994E-2</c:v>
                </c:pt>
                <c:pt idx="1434">
                  <c:v>8.6577299999999996E-2</c:v>
                </c:pt>
                <c:pt idx="1435">
                  <c:v>8.6921200000000004E-2</c:v>
                </c:pt>
                <c:pt idx="1436">
                  <c:v>8.7264999999999995E-2</c:v>
                </c:pt>
                <c:pt idx="1437">
                  <c:v>8.7610199999999999E-2</c:v>
                </c:pt>
                <c:pt idx="1438">
                  <c:v>8.7957999999999995E-2</c:v>
                </c:pt>
                <c:pt idx="1439">
                  <c:v>8.831E-2</c:v>
                </c:pt>
                <c:pt idx="1440">
                  <c:v>8.8662199999999997E-2</c:v>
                </c:pt>
                <c:pt idx="1441">
                  <c:v>8.9008000000000004E-2</c:v>
                </c:pt>
                <c:pt idx="1442">
                  <c:v>8.9014399999999994E-2</c:v>
                </c:pt>
                <c:pt idx="1443">
                  <c:v>8.9366500000000001E-2</c:v>
                </c:pt>
                <c:pt idx="1444">
                  <c:v>8.971910000000001E-2</c:v>
                </c:pt>
                <c:pt idx="1445">
                  <c:v>9.0075799999999998E-2</c:v>
                </c:pt>
                <c:pt idx="1446">
                  <c:v>9.0436299999999997E-2</c:v>
                </c:pt>
                <c:pt idx="1447">
                  <c:v>9.0796800000000011E-2</c:v>
                </c:pt>
                <c:pt idx="1448">
                  <c:v>9.1157299999999997E-2</c:v>
                </c:pt>
                <c:pt idx="1449">
                  <c:v>9.1518000000000002E-2</c:v>
                </c:pt>
                <c:pt idx="1450">
                  <c:v>9.1880100000000006E-2</c:v>
                </c:pt>
                <c:pt idx="1451">
                  <c:v>9.2245300000000002E-2</c:v>
                </c:pt>
                <c:pt idx="1452">
                  <c:v>9.2607300000000004E-2</c:v>
                </c:pt>
                <c:pt idx="1453">
                  <c:v>9.2613899999999999E-2</c:v>
                </c:pt>
                <c:pt idx="1454">
                  <c:v>9.2982700000000001E-2</c:v>
                </c:pt>
                <c:pt idx="1455">
                  <c:v>9.3351599999999993E-2</c:v>
                </c:pt>
                <c:pt idx="1456">
                  <c:v>9.3721799999999994E-2</c:v>
                </c:pt>
                <c:pt idx="1457">
                  <c:v>9.409279999999999E-2</c:v>
                </c:pt>
                <c:pt idx="1458">
                  <c:v>9.4467899999999994E-2</c:v>
                </c:pt>
                <c:pt idx="1459">
                  <c:v>9.4843800000000006E-2</c:v>
                </c:pt>
                <c:pt idx="1460">
                  <c:v>9.5220899999999997E-2</c:v>
                </c:pt>
                <c:pt idx="1461">
                  <c:v>9.5599299999999998E-2</c:v>
                </c:pt>
                <c:pt idx="1462">
                  <c:v>9.5978099999999997E-2</c:v>
                </c:pt>
                <c:pt idx="1463">
                  <c:v>9.6352800000000002E-2</c:v>
                </c:pt>
                <c:pt idx="1464">
                  <c:v>9.6359800000000009E-2</c:v>
                </c:pt>
                <c:pt idx="1465">
                  <c:v>9.6743400000000007E-2</c:v>
                </c:pt>
                <c:pt idx="1466">
                  <c:v>9.7127099999999994E-2</c:v>
                </c:pt>
                <c:pt idx="1467">
                  <c:v>9.75134E-2</c:v>
                </c:pt>
                <c:pt idx="1468">
                  <c:v>9.7900399999999999E-2</c:v>
                </c:pt>
                <c:pt idx="1469">
                  <c:v>9.8288700000000007E-2</c:v>
                </c:pt>
                <c:pt idx="1470">
                  <c:v>9.868070000000001E-2</c:v>
                </c:pt>
                <c:pt idx="1471">
                  <c:v>9.9072800000000003E-2</c:v>
                </c:pt>
                <c:pt idx="1472">
                  <c:v>9.9466299999999994E-2</c:v>
                </c:pt>
                <c:pt idx="1473">
                  <c:v>9.9860700000000011E-2</c:v>
                </c:pt>
                <c:pt idx="1474">
                  <c:v>0.10024899999999999</c:v>
                </c:pt>
                <c:pt idx="1475">
                  <c:v>0.100257</c:v>
                </c:pt>
                <c:pt idx="1476">
                  <c:v>0.10065600000000001</c:v>
                </c:pt>
                <c:pt idx="1477">
                  <c:v>0.10105700000000001</c:v>
                </c:pt>
                <c:pt idx="1478">
                  <c:v>0.10145900000000001</c:v>
                </c:pt>
                <c:pt idx="1479">
                  <c:v>0.10186100000000001</c:v>
                </c:pt>
                <c:pt idx="1480">
                  <c:v>0.10226399999999999</c:v>
                </c:pt>
                <c:pt idx="1481">
                  <c:v>0.102671</c:v>
                </c:pt>
                <c:pt idx="1482">
                  <c:v>0.10307999999999999</c:v>
                </c:pt>
                <c:pt idx="1483">
                  <c:v>0.103491</c:v>
                </c:pt>
                <c:pt idx="1484">
                  <c:v>0.10390099999999999</c:v>
                </c:pt>
                <c:pt idx="1485">
                  <c:v>0.10430399999999999</c:v>
                </c:pt>
                <c:pt idx="1486">
                  <c:v>0.104312</c:v>
                </c:pt>
                <c:pt idx="1487">
                  <c:v>0.104726</c:v>
                </c:pt>
                <c:pt idx="1488">
                  <c:v>0.105144</c:v>
                </c:pt>
                <c:pt idx="1489">
                  <c:v>0.105563</c:v>
                </c:pt>
                <c:pt idx="1490">
                  <c:v>0.10598100000000001</c:v>
                </c:pt>
                <c:pt idx="1491">
                  <c:v>0.10639999999999999</c:v>
                </c:pt>
                <c:pt idx="1492">
                  <c:v>0.106823</c:v>
                </c:pt>
                <c:pt idx="1493">
                  <c:v>0.107249</c:v>
                </c:pt>
                <c:pt idx="1494">
                  <c:v>0.10767600000000001</c:v>
                </c:pt>
                <c:pt idx="1495">
                  <c:v>0.108103</c:v>
                </c:pt>
                <c:pt idx="1496">
                  <c:v>0.10852200000000001</c:v>
                </c:pt>
                <c:pt idx="1497">
                  <c:v>0.10853</c:v>
                </c:pt>
                <c:pt idx="1498">
                  <c:v>0.10896299999999999</c:v>
                </c:pt>
                <c:pt idx="1499">
                  <c:v>0.10939599999999999</c:v>
                </c:pt>
                <c:pt idx="1500">
                  <c:v>0.109831</c:v>
                </c:pt>
                <c:pt idx="1501">
                  <c:v>0.110266</c:v>
                </c:pt>
                <c:pt idx="1502">
                  <c:v>0.110703</c:v>
                </c:pt>
                <c:pt idx="1503">
                  <c:v>0.11114499999999999</c:v>
                </c:pt>
                <c:pt idx="1504">
                  <c:v>0.11158700000000001</c:v>
                </c:pt>
                <c:pt idx="1505">
                  <c:v>0.11202899999999999</c:v>
                </c:pt>
                <c:pt idx="1506">
                  <c:v>0.112473</c:v>
                </c:pt>
                <c:pt idx="1507">
                  <c:v>0.112913</c:v>
                </c:pt>
                <c:pt idx="1508">
                  <c:v>0.11292099999999999</c:v>
                </c:pt>
                <c:pt idx="1509">
                  <c:v>0.113371</c:v>
                </c:pt>
                <c:pt idx="1510">
                  <c:v>0.11382099999999999</c:v>
                </c:pt>
                <c:pt idx="1511">
                  <c:v>0.11427200000000001</c:v>
                </c:pt>
                <c:pt idx="1512">
                  <c:v>0.11472499999999999</c:v>
                </c:pt>
                <c:pt idx="1513">
                  <c:v>0.11518199999999999</c:v>
                </c:pt>
                <c:pt idx="1514">
                  <c:v>0.11564099999999999</c:v>
                </c:pt>
                <c:pt idx="1515">
                  <c:v>0.11610000000000001</c:v>
                </c:pt>
                <c:pt idx="1516">
                  <c:v>0.11655900000000001</c:v>
                </c:pt>
                <c:pt idx="1517">
                  <c:v>0.117022</c:v>
                </c:pt>
                <c:pt idx="1518">
                  <c:v>0.11747999999999999</c:v>
                </c:pt>
                <c:pt idx="1519">
                  <c:v>0.117489</c:v>
                </c:pt>
                <c:pt idx="1520">
                  <c:v>0.11795599999999999</c:v>
                </c:pt>
                <c:pt idx="1521">
                  <c:v>0.118424</c:v>
                </c:pt>
                <c:pt idx="1522">
                  <c:v>0.118893</c:v>
                </c:pt>
                <c:pt idx="1523">
                  <c:v>0.11936500000000001</c:v>
                </c:pt>
                <c:pt idx="1524">
                  <c:v>0.119841</c:v>
                </c:pt>
                <c:pt idx="1525">
                  <c:v>0.12031699999999999</c:v>
                </c:pt>
                <c:pt idx="1526">
                  <c:v>0.120794</c:v>
                </c:pt>
                <c:pt idx="1527">
                  <c:v>0.12127400000000001</c:v>
                </c:pt>
                <c:pt idx="1528">
                  <c:v>0.121756</c:v>
                </c:pt>
                <c:pt idx="1529">
                  <c:v>0.12223099999999999</c:v>
                </c:pt>
                <c:pt idx="1530">
                  <c:v>0.12224</c:v>
                </c:pt>
                <c:pt idx="1531">
                  <c:v>0.12272499999999999</c:v>
                </c:pt>
                <c:pt idx="1532">
                  <c:v>0.12321200000000002</c:v>
                </c:pt>
                <c:pt idx="1533">
                  <c:v>0.12370200000000001</c:v>
                </c:pt>
                <c:pt idx="1534">
                  <c:v>0.124194</c:v>
                </c:pt>
                <c:pt idx="1535">
                  <c:v>0.12468700000000001</c:v>
                </c:pt>
                <c:pt idx="1536">
                  <c:v>0.12518100000000001</c:v>
                </c:pt>
                <c:pt idx="1537">
                  <c:v>0.12568000000000001</c:v>
                </c:pt>
                <c:pt idx="1538">
                  <c:v>0.12617800000000001</c:v>
                </c:pt>
                <c:pt idx="1539">
                  <c:v>0.12667900000000001</c:v>
                </c:pt>
                <c:pt idx="1540">
                  <c:v>0.12717300000000001</c:v>
                </c:pt>
                <c:pt idx="1541">
                  <c:v>0.12718199999999999</c:v>
                </c:pt>
                <c:pt idx="1542">
                  <c:v>0.12769</c:v>
                </c:pt>
                <c:pt idx="1543">
                  <c:v>0.12819800000000001</c:v>
                </c:pt>
                <c:pt idx="1544">
                  <c:v>0.12870599999999999</c:v>
                </c:pt>
                <c:pt idx="1545">
                  <c:v>0.129215</c:v>
                </c:pt>
                <c:pt idx="1546">
                  <c:v>0.12972999999999998</c:v>
                </c:pt>
                <c:pt idx="1547">
                  <c:v>0.130245</c:v>
                </c:pt>
                <c:pt idx="1548">
                  <c:v>0.13076299999999999</c:v>
                </c:pt>
                <c:pt idx="1549">
                  <c:v>0.13128099999999998</c:v>
                </c:pt>
                <c:pt idx="1550">
                  <c:v>0.13180399999999998</c:v>
                </c:pt>
                <c:pt idx="1551">
                  <c:v>0.13231999999999999</c:v>
                </c:pt>
                <c:pt idx="1552">
                  <c:v>0.132329</c:v>
                </c:pt>
                <c:pt idx="1553">
                  <c:v>0.132854</c:v>
                </c:pt>
                <c:pt idx="1554">
                  <c:v>0.13338</c:v>
                </c:pt>
                <c:pt idx="1555">
                  <c:v>0.133909</c:v>
                </c:pt>
                <c:pt idx="1556">
                  <c:v>0.13444200000000001</c:v>
                </c:pt>
                <c:pt idx="1557">
                  <c:v>0.13497699999999999</c:v>
                </c:pt>
                <c:pt idx="1558">
                  <c:v>0.13551200000000002</c:v>
                </c:pt>
                <c:pt idx="1559">
                  <c:v>0.13605200000000001</c:v>
                </c:pt>
                <c:pt idx="1560">
                  <c:v>0.13659199999999999</c:v>
                </c:pt>
                <c:pt idx="1561">
                  <c:v>0.13713399999999998</c:v>
                </c:pt>
                <c:pt idx="1562">
                  <c:v>0.13766599999999998</c:v>
                </c:pt>
                <c:pt idx="1563">
                  <c:v>0.13767599999999999</c:v>
                </c:pt>
                <c:pt idx="1564">
                  <c:v>0.13821999999999998</c:v>
                </c:pt>
                <c:pt idx="1565">
                  <c:v>0.138768</c:v>
                </c:pt>
                <c:pt idx="1566">
                  <c:v>0.139323</c:v>
                </c:pt>
                <c:pt idx="1567">
                  <c:v>0.13988</c:v>
                </c:pt>
                <c:pt idx="1568">
                  <c:v>0.14043700000000001</c:v>
                </c:pt>
                <c:pt idx="1569">
                  <c:v>0.14099300000000001</c:v>
                </c:pt>
                <c:pt idx="1570">
                  <c:v>0.14155000000000001</c:v>
                </c:pt>
                <c:pt idx="1571">
                  <c:v>0.14211099999999999</c:v>
                </c:pt>
                <c:pt idx="1572">
                  <c:v>0.14267299999999999</c:v>
                </c:pt>
                <c:pt idx="1573">
                  <c:v>0.143233</c:v>
                </c:pt>
                <c:pt idx="1574">
                  <c:v>0.14324300000000001</c:v>
                </c:pt>
                <c:pt idx="1575">
                  <c:v>0.143815</c:v>
                </c:pt>
                <c:pt idx="1576">
                  <c:v>0.14438799999999999</c:v>
                </c:pt>
                <c:pt idx="1577">
                  <c:v>0.14496100000000001</c:v>
                </c:pt>
                <c:pt idx="1578">
                  <c:v>0.145535</c:v>
                </c:pt>
                <c:pt idx="1579">
                  <c:v>0.14611100000000002</c:v>
                </c:pt>
                <c:pt idx="1580">
                  <c:v>0.14668900000000001</c:v>
                </c:pt>
                <c:pt idx="1581">
                  <c:v>0.14727399999999999</c:v>
                </c:pt>
                <c:pt idx="1582">
                  <c:v>0.14786199999999999</c:v>
                </c:pt>
                <c:pt idx="1583">
                  <c:v>0.14845</c:v>
                </c:pt>
                <c:pt idx="1584">
                  <c:v>0.14902799999999999</c:v>
                </c:pt>
                <c:pt idx="1585">
                  <c:v>0.149039</c:v>
                </c:pt>
                <c:pt idx="1586">
                  <c:v>0.14963100000000001</c:v>
                </c:pt>
                <c:pt idx="1587">
                  <c:v>0.150224</c:v>
                </c:pt>
                <c:pt idx="1588">
                  <c:v>0.15081799999999998</c:v>
                </c:pt>
                <c:pt idx="1589">
                  <c:v>0.151418</c:v>
                </c:pt>
                <c:pt idx="1590">
                  <c:v>0.15202299999999999</c:v>
                </c:pt>
                <c:pt idx="1591">
                  <c:v>0.15262699999999998</c:v>
                </c:pt>
                <c:pt idx="1592">
                  <c:v>0.15323400000000001</c:v>
                </c:pt>
                <c:pt idx="1593">
                  <c:v>0.15384100000000001</c:v>
                </c:pt>
                <c:pt idx="1594">
                  <c:v>0.154451</c:v>
                </c:pt>
                <c:pt idx="1595">
                  <c:v>0.15505099999999999</c:v>
                </c:pt>
                <c:pt idx="1596">
                  <c:v>0.15506200000000001</c:v>
                </c:pt>
                <c:pt idx="1597">
                  <c:v>0.15568000000000001</c:v>
                </c:pt>
                <c:pt idx="1598">
                  <c:v>0.15629999999999999</c:v>
                </c:pt>
                <c:pt idx="1599">
                  <c:v>0.15692200000000001</c:v>
                </c:pt>
                <c:pt idx="1600">
                  <c:v>0.15754599999999999</c:v>
                </c:pt>
                <c:pt idx="1601">
                  <c:v>0.15817100000000001</c:v>
                </c:pt>
                <c:pt idx="1602">
                  <c:v>0.15879499999999999</c:v>
                </c:pt>
                <c:pt idx="1603">
                  <c:v>0.15942500000000001</c:v>
                </c:pt>
                <c:pt idx="1604">
                  <c:v>0.16006100000000001</c:v>
                </c:pt>
                <c:pt idx="1605">
                  <c:v>0.16069899999999998</c:v>
                </c:pt>
                <c:pt idx="1606">
                  <c:v>0.161326</c:v>
                </c:pt>
                <c:pt idx="1607">
                  <c:v>0.16133799999999998</c:v>
                </c:pt>
                <c:pt idx="1608">
                  <c:v>0.16197900000000001</c:v>
                </c:pt>
                <c:pt idx="1609">
                  <c:v>0.16262000000000001</c:v>
                </c:pt>
                <c:pt idx="1610">
                  <c:v>0.16326200000000002</c:v>
                </c:pt>
                <c:pt idx="1611">
                  <c:v>0.163911</c:v>
                </c:pt>
                <c:pt idx="1612">
                  <c:v>0.16456399999999999</c:v>
                </c:pt>
                <c:pt idx="1613">
                  <c:v>0.165219</c:v>
                </c:pt>
                <c:pt idx="1614">
                  <c:v>0.16587700000000002</c:v>
                </c:pt>
                <c:pt idx="1615">
                  <c:v>0.16653499999999999</c:v>
                </c:pt>
                <c:pt idx="1616">
                  <c:v>0.16719300000000001</c:v>
                </c:pt>
                <c:pt idx="1617">
                  <c:v>0.16784399999999999</c:v>
                </c:pt>
                <c:pt idx="1618">
                  <c:v>0.16785600000000001</c:v>
                </c:pt>
                <c:pt idx="1619">
                  <c:v>0.16852600000000001</c:v>
                </c:pt>
                <c:pt idx="1620">
                  <c:v>0.16919699999999999</c:v>
                </c:pt>
                <c:pt idx="1621">
                  <c:v>0.16986799999999999</c:v>
                </c:pt>
                <c:pt idx="1622">
                  <c:v>0.170542</c:v>
                </c:pt>
                <c:pt idx="1623">
                  <c:v>0.17121700000000001</c:v>
                </c:pt>
                <c:pt idx="1624">
                  <c:v>0.17189500000000002</c:v>
                </c:pt>
                <c:pt idx="1625">
                  <c:v>0.17258200000000001</c:v>
                </c:pt>
                <c:pt idx="1626">
                  <c:v>0.17327000000000001</c:v>
                </c:pt>
                <c:pt idx="1627">
                  <c:v>0.173958</c:v>
                </c:pt>
                <c:pt idx="1628">
                  <c:v>0.17463299999999998</c:v>
                </c:pt>
                <c:pt idx="1629">
                  <c:v>0.17464499999999999</c:v>
                </c:pt>
                <c:pt idx="1630">
                  <c:v>0.17533599999999999</c:v>
                </c:pt>
                <c:pt idx="1631">
                  <c:v>0.17603200000000002</c:v>
                </c:pt>
                <c:pt idx="1632">
                  <c:v>0.176736</c:v>
                </c:pt>
                <c:pt idx="1633">
                  <c:v>0.17744000000000001</c:v>
                </c:pt>
                <c:pt idx="1634">
                  <c:v>0.178145</c:v>
                </c:pt>
                <c:pt idx="1635">
                  <c:v>0.17884900000000001</c:v>
                </c:pt>
                <c:pt idx="1636">
                  <c:v>0.17955400000000002</c:v>
                </c:pt>
                <c:pt idx="1637">
                  <c:v>0.18026800000000001</c:v>
                </c:pt>
                <c:pt idx="1638">
                  <c:v>0.18098900000000001</c:v>
                </c:pt>
                <c:pt idx="1639">
                  <c:v>0.181698</c:v>
                </c:pt>
                <c:pt idx="1640">
                  <c:v>0.18170999999999998</c:v>
                </c:pt>
                <c:pt idx="1641">
                  <c:v>0.18243099999999998</c:v>
                </c:pt>
                <c:pt idx="1642">
                  <c:v>0.18315300000000001</c:v>
                </c:pt>
                <c:pt idx="1643">
                  <c:v>0.18387699999999998</c:v>
                </c:pt>
                <c:pt idx="1644">
                  <c:v>0.18460799999999999</c:v>
                </c:pt>
                <c:pt idx="1645">
                  <c:v>0.18534600000000001</c:v>
                </c:pt>
                <c:pt idx="1646">
                  <c:v>0.186083</c:v>
                </c:pt>
                <c:pt idx="1647">
                  <c:v>0.18682099999999999</c:v>
                </c:pt>
                <c:pt idx="1648">
                  <c:v>0.18756099999999998</c:v>
                </c:pt>
                <c:pt idx="1649">
                  <c:v>0.188304</c:v>
                </c:pt>
                <c:pt idx="1650">
                  <c:v>0.18904100000000001</c:v>
                </c:pt>
                <c:pt idx="1651">
                  <c:v>0.189054</c:v>
                </c:pt>
                <c:pt idx="1652">
                  <c:v>0.189806</c:v>
                </c:pt>
                <c:pt idx="1653">
                  <c:v>0.19056100000000001</c:v>
                </c:pt>
                <c:pt idx="1654">
                  <c:v>0.19131700000000001</c:v>
                </c:pt>
                <c:pt idx="1655">
                  <c:v>0.192075</c:v>
                </c:pt>
                <c:pt idx="1656">
                  <c:v>0.19283899999999998</c:v>
                </c:pt>
                <c:pt idx="1657">
                  <c:v>0.193606</c:v>
                </c:pt>
                <c:pt idx="1658">
                  <c:v>0.19437400000000002</c:v>
                </c:pt>
                <c:pt idx="1659">
                  <c:v>0.19514700000000001</c:v>
                </c:pt>
                <c:pt idx="1660">
                  <c:v>0.19592099999999998</c:v>
                </c:pt>
                <c:pt idx="1661">
                  <c:v>0.196684</c:v>
                </c:pt>
                <c:pt idx="1662">
                  <c:v>0.19669800000000001</c:v>
                </c:pt>
                <c:pt idx="1663">
                  <c:v>0.19748199999999999</c:v>
                </c:pt>
                <c:pt idx="1664">
                  <c:v>0.198266</c:v>
                </c:pt>
                <c:pt idx="1665">
                  <c:v>0.19905300000000001</c:v>
                </c:pt>
                <c:pt idx="1666">
                  <c:v>0.19984199999999999</c:v>
                </c:pt>
                <c:pt idx="1667">
                  <c:v>0.20063399999999998</c:v>
                </c:pt>
                <c:pt idx="1668">
                  <c:v>0.201434</c:v>
                </c:pt>
                <c:pt idx="1669">
                  <c:v>0.202236</c:v>
                </c:pt>
                <c:pt idx="1670">
                  <c:v>0.203039</c:v>
                </c:pt>
                <c:pt idx="1671">
                  <c:v>0.203843</c:v>
                </c:pt>
                <c:pt idx="1672">
                  <c:v>0.20463499999999998</c:v>
                </c:pt>
                <c:pt idx="1673">
                  <c:v>0.204649</c:v>
                </c:pt>
                <c:pt idx="1674">
                  <c:v>0.20546400000000001</c:v>
                </c:pt>
                <c:pt idx="1675">
                  <c:v>0.20628299999999999</c:v>
                </c:pt>
                <c:pt idx="1676">
                  <c:v>0.20710400000000001</c:v>
                </c:pt>
                <c:pt idx="1677">
                  <c:v>0.207925</c:v>
                </c:pt>
                <c:pt idx="1678">
                  <c:v>0.20874599999999999</c:v>
                </c:pt>
                <c:pt idx="1679">
                  <c:v>0.20957500000000001</c:v>
                </c:pt>
                <c:pt idx="1680">
                  <c:v>0.21041100000000001</c:v>
                </c:pt>
                <c:pt idx="1681">
                  <c:v>0.21124899999999999</c:v>
                </c:pt>
                <c:pt idx="1682">
                  <c:v>0.212086</c:v>
                </c:pt>
                <c:pt idx="1683">
                  <c:v>0.21290900000000001</c:v>
                </c:pt>
                <c:pt idx="1684">
                  <c:v>0.212924</c:v>
                </c:pt>
                <c:pt idx="1685">
                  <c:v>0.21377000000000002</c:v>
                </c:pt>
                <c:pt idx="1686">
                  <c:v>0.21462200000000001</c:v>
                </c:pt>
                <c:pt idx="1687">
                  <c:v>0.215476</c:v>
                </c:pt>
                <c:pt idx="1688">
                  <c:v>0.21633000000000002</c:v>
                </c:pt>
                <c:pt idx="1689">
                  <c:v>0.21718499999999999</c:v>
                </c:pt>
                <c:pt idx="1690">
                  <c:v>0.21805099999999999</c:v>
                </c:pt>
                <c:pt idx="1691">
                  <c:v>0.218918</c:v>
                </c:pt>
                <c:pt idx="1692">
                  <c:v>0.21978699999999998</c:v>
                </c:pt>
                <c:pt idx="1693">
                  <c:v>0.22065799999999999</c:v>
                </c:pt>
                <c:pt idx="1694">
                  <c:v>0.22151699999999999</c:v>
                </c:pt>
                <c:pt idx="1695">
                  <c:v>0.22153300000000001</c:v>
                </c:pt>
                <c:pt idx="1696">
                  <c:v>0.222417</c:v>
                </c:pt>
                <c:pt idx="1697">
                  <c:v>0.2233</c:v>
                </c:pt>
                <c:pt idx="1698">
                  <c:v>0.22418399999999999</c:v>
                </c:pt>
                <c:pt idx="1699">
                  <c:v>0.225073</c:v>
                </c:pt>
                <c:pt idx="1700">
                  <c:v>0.225969</c:v>
                </c:pt>
                <c:pt idx="1701">
                  <c:v>0.22686900000000002</c:v>
                </c:pt>
                <c:pt idx="1702">
                  <c:v>0.22777</c:v>
                </c:pt>
                <c:pt idx="1703">
                  <c:v>0.22867100000000001</c:v>
                </c:pt>
                <c:pt idx="1704">
                  <c:v>0.229578</c:v>
                </c:pt>
                <c:pt idx="1705">
                  <c:v>0.23047700000000002</c:v>
                </c:pt>
                <c:pt idx="1706">
                  <c:v>0.230493</c:v>
                </c:pt>
                <c:pt idx="1707">
                  <c:v>0.23141</c:v>
                </c:pt>
                <c:pt idx="1708">
                  <c:v>0.23232799999999998</c:v>
                </c:pt>
                <c:pt idx="1709">
                  <c:v>0.23324800000000001</c:v>
                </c:pt>
                <c:pt idx="1710">
                  <c:v>0.23417399999999999</c:v>
                </c:pt>
                <c:pt idx="1711">
                  <c:v>0.23510700000000001</c:v>
                </c:pt>
                <c:pt idx="1712">
                  <c:v>0.236041</c:v>
                </c:pt>
                <c:pt idx="1713">
                  <c:v>0.23697799999999999</c:v>
                </c:pt>
                <c:pt idx="1714">
                  <c:v>0.23791599999999999</c:v>
                </c:pt>
                <c:pt idx="1715">
                  <c:v>0.23886199999999999</c:v>
                </c:pt>
                <c:pt idx="1716">
                  <c:v>0.23979500000000001</c:v>
                </c:pt>
                <c:pt idx="1717">
                  <c:v>0.239812</c:v>
                </c:pt>
                <c:pt idx="1718">
                  <c:v>0.24076600000000001</c:v>
                </c:pt>
                <c:pt idx="1719">
                  <c:v>0.24172000000000002</c:v>
                </c:pt>
                <c:pt idx="1720">
                  <c:v>0.24267900000000001</c:v>
                </c:pt>
                <c:pt idx="1721">
                  <c:v>0.243643</c:v>
                </c:pt>
                <c:pt idx="1722">
                  <c:v>0.24461300000000002</c:v>
                </c:pt>
                <c:pt idx="1723">
                  <c:v>0.24558300000000002</c:v>
                </c:pt>
                <c:pt idx="1724">
                  <c:v>0.246557</c:v>
                </c:pt>
                <c:pt idx="1725">
                  <c:v>0.24753800000000001</c:v>
                </c:pt>
                <c:pt idx="1726">
                  <c:v>0.24852099999999996</c:v>
                </c:pt>
                <c:pt idx="1727">
                  <c:v>0.24948899999999999</c:v>
                </c:pt>
                <c:pt idx="1728">
                  <c:v>0.24950700000000001</c:v>
                </c:pt>
                <c:pt idx="1729">
                  <c:v>0.25049700000000003</c:v>
                </c:pt>
                <c:pt idx="1730">
                  <c:v>0.251494</c:v>
                </c:pt>
                <c:pt idx="1731">
                  <c:v>0.25249099999999997</c:v>
                </c:pt>
                <c:pt idx="1732">
                  <c:v>0.25349299999999997</c:v>
                </c:pt>
                <c:pt idx="1733">
                  <c:v>0.2545</c:v>
                </c:pt>
                <c:pt idx="1734">
                  <c:v>0.25551499999999999</c:v>
                </c:pt>
                <c:pt idx="1735">
                  <c:v>0.25653200000000004</c:v>
                </c:pt>
                <c:pt idx="1736">
                  <c:v>0.25754899999999997</c:v>
                </c:pt>
                <c:pt idx="1737">
                  <c:v>0.25856700000000005</c:v>
                </c:pt>
                <c:pt idx="1738">
                  <c:v>0.259577</c:v>
                </c:pt>
                <c:pt idx="1739">
                  <c:v>0.25959599999999999</c:v>
                </c:pt>
                <c:pt idx="1740">
                  <c:v>0.26062800000000003</c:v>
                </c:pt>
                <c:pt idx="1741">
                  <c:v>0.26166299999999998</c:v>
                </c:pt>
                <c:pt idx="1742">
                  <c:v>0.26269999999999999</c:v>
                </c:pt>
                <c:pt idx="1743">
                  <c:v>0.26374599999999998</c:v>
                </c:pt>
                <c:pt idx="1744">
                  <c:v>0.26479599999999998</c:v>
                </c:pt>
                <c:pt idx="1745">
                  <c:v>0.265847</c:v>
                </c:pt>
                <c:pt idx="1746">
                  <c:v>0.26689800000000002</c:v>
                </c:pt>
                <c:pt idx="1747">
                  <c:v>0.26795799999999997</c:v>
                </c:pt>
                <c:pt idx="1748">
                  <c:v>0.26902500000000001</c:v>
                </c:pt>
                <c:pt idx="1749">
                  <c:v>0.27007399999999998</c:v>
                </c:pt>
                <c:pt idx="1750">
                  <c:v>0.270094</c:v>
                </c:pt>
                <c:pt idx="1751">
                  <c:v>0.27116500000000004</c:v>
                </c:pt>
                <c:pt idx="1752">
                  <c:v>0.27224500000000001</c:v>
                </c:pt>
                <c:pt idx="1753">
                  <c:v>0.27332499999999998</c:v>
                </c:pt>
                <c:pt idx="1754">
                  <c:v>0.27440800000000004</c:v>
                </c:pt>
                <c:pt idx="1755">
                  <c:v>0.27549200000000001</c:v>
                </c:pt>
                <c:pt idx="1756">
                  <c:v>0.27657999999999999</c:v>
                </c:pt>
                <c:pt idx="1757">
                  <c:v>0.27767900000000001</c:v>
                </c:pt>
                <c:pt idx="1758">
                  <c:v>0.27878900000000001</c:v>
                </c:pt>
                <c:pt idx="1759">
                  <c:v>0.27990199999999998</c:v>
                </c:pt>
                <c:pt idx="1760">
                  <c:v>0.28099599999999997</c:v>
                </c:pt>
                <c:pt idx="1761">
                  <c:v>0.28101599999999999</c:v>
                </c:pt>
                <c:pt idx="1762">
                  <c:v>0.28212900000000002</c:v>
                </c:pt>
                <c:pt idx="1763">
                  <c:v>0.28324300000000002</c:v>
                </c:pt>
                <c:pt idx="1764">
                  <c:v>0.28436500000000003</c:v>
                </c:pt>
                <c:pt idx="1765">
                  <c:v>0.28548899999999999</c:v>
                </c:pt>
                <c:pt idx="1766">
                  <c:v>0.28663099999999997</c:v>
                </c:pt>
                <c:pt idx="1767">
                  <c:v>0.28777400000000003</c:v>
                </c:pt>
                <c:pt idx="1768">
                  <c:v>0.28892000000000001</c:v>
                </c:pt>
                <c:pt idx="1769">
                  <c:v>0.29006700000000002</c:v>
                </c:pt>
                <c:pt idx="1770">
                  <c:v>0.29121600000000003</c:v>
                </c:pt>
                <c:pt idx="1771">
                  <c:v>0.29234699999999997</c:v>
                </c:pt>
                <c:pt idx="1772">
                  <c:v>0.29236800000000002</c:v>
                </c:pt>
                <c:pt idx="1773">
                  <c:v>0.29352300000000003</c:v>
                </c:pt>
                <c:pt idx="1774">
                  <c:v>0.29469499999999998</c:v>
                </c:pt>
                <c:pt idx="1775">
                  <c:v>0.295871</c:v>
                </c:pt>
                <c:pt idx="1776">
                  <c:v>0.29704799999999998</c:v>
                </c:pt>
                <c:pt idx="1777">
                  <c:v>0.29822500000000002</c:v>
                </c:pt>
                <c:pt idx="1778">
                  <c:v>0.29941000000000001</c:v>
                </c:pt>
                <c:pt idx="1779">
                  <c:v>0.30059599999999997</c:v>
                </c:pt>
                <c:pt idx="1780">
                  <c:v>0.30178300000000002</c:v>
                </c:pt>
                <c:pt idx="1781">
                  <c:v>0.30298499999999995</c:v>
                </c:pt>
                <c:pt idx="1782">
                  <c:v>0.30417299999999997</c:v>
                </c:pt>
                <c:pt idx="1783">
                  <c:v>0.30419499999999999</c:v>
                </c:pt>
                <c:pt idx="1784">
                  <c:v>0.30540400000000001</c:v>
                </c:pt>
                <c:pt idx="1785">
                  <c:v>0.306618</c:v>
                </c:pt>
                <c:pt idx="1786">
                  <c:v>0.30783299999999997</c:v>
                </c:pt>
                <c:pt idx="1787">
                  <c:v>0.30905199999999999</c:v>
                </c:pt>
                <c:pt idx="1788">
                  <c:v>0.31027399999999999</c:v>
                </c:pt>
                <c:pt idx="1789">
                  <c:v>0.31151200000000001</c:v>
                </c:pt>
                <c:pt idx="1790">
                  <c:v>0.312751</c:v>
                </c:pt>
                <c:pt idx="1791">
                  <c:v>0.31399699999999997</c:v>
                </c:pt>
                <c:pt idx="1792">
                  <c:v>0.315245</c:v>
                </c:pt>
                <c:pt idx="1793">
                  <c:v>0.31647199999999998</c:v>
                </c:pt>
                <c:pt idx="1794">
                  <c:v>0.316494</c:v>
                </c:pt>
                <c:pt idx="1795">
                  <c:v>0.31774400000000003</c:v>
                </c:pt>
                <c:pt idx="1796">
                  <c:v>0.31900400000000001</c:v>
                </c:pt>
                <c:pt idx="1797">
                  <c:v>0.32027699999999998</c:v>
                </c:pt>
                <c:pt idx="1798">
                  <c:v>0.321552</c:v>
                </c:pt>
                <c:pt idx="1799">
                  <c:v>0.32283099999999998</c:v>
                </c:pt>
                <c:pt idx="1800">
                  <c:v>0.32411299999999998</c:v>
                </c:pt>
                <c:pt idx="1801">
                  <c:v>0.32539599999999996</c:v>
                </c:pt>
                <c:pt idx="1802">
                  <c:v>0.326681</c:v>
                </c:pt>
                <c:pt idx="1803">
                  <c:v>0.32797900000000002</c:v>
                </c:pt>
                <c:pt idx="1804">
                  <c:v>0.32926100000000003</c:v>
                </c:pt>
                <c:pt idx="1805">
                  <c:v>0.32928400000000002</c:v>
                </c:pt>
                <c:pt idx="1806">
                  <c:v>0.330596</c:v>
                </c:pt>
                <c:pt idx="1807">
                  <c:v>0.33191200000000004</c:v>
                </c:pt>
                <c:pt idx="1808">
                  <c:v>0.33322799999999997</c:v>
                </c:pt>
                <c:pt idx="1809">
                  <c:v>0.33454400000000001</c:v>
                </c:pt>
                <c:pt idx="1810">
                  <c:v>0.33587100000000003</c:v>
                </c:pt>
                <c:pt idx="1811">
                  <c:v>0.33721100000000004</c:v>
                </c:pt>
                <c:pt idx="1812">
                  <c:v>0.33855299999999999</c:v>
                </c:pt>
                <c:pt idx="1813">
                  <c:v>0.339895</c:v>
                </c:pt>
                <c:pt idx="1814">
                  <c:v>0.34124500000000002</c:v>
                </c:pt>
                <c:pt idx="1815">
                  <c:v>0.34256999999999999</c:v>
                </c:pt>
                <c:pt idx="1816">
                  <c:v>0.34259400000000001</c:v>
                </c:pt>
                <c:pt idx="1817">
                  <c:v>0.34395200000000004</c:v>
                </c:pt>
                <c:pt idx="1818">
                  <c:v>0.345327</c:v>
                </c:pt>
                <c:pt idx="1819">
                  <c:v>0.34670200000000001</c:v>
                </c:pt>
                <c:pt idx="1820">
                  <c:v>0.34807700000000003</c:v>
                </c:pt>
                <c:pt idx="1821">
                  <c:v>0.34945300000000001</c:v>
                </c:pt>
                <c:pt idx="1822">
                  <c:v>0.35083400000000003</c:v>
                </c:pt>
                <c:pt idx="1823">
                  <c:v>0.35222799999999999</c:v>
                </c:pt>
                <c:pt idx="1824">
                  <c:v>0.35363700000000003</c:v>
                </c:pt>
                <c:pt idx="1825">
                  <c:v>0.355045</c:v>
                </c:pt>
                <c:pt idx="1826">
                  <c:v>0.356429</c:v>
                </c:pt>
                <c:pt idx="1827">
                  <c:v>0.35645400000000005</c:v>
                </c:pt>
                <c:pt idx="1828">
                  <c:v>0.35786200000000001</c:v>
                </c:pt>
                <c:pt idx="1829">
                  <c:v>0.35927300000000001</c:v>
                </c:pt>
                <c:pt idx="1830">
                  <c:v>0.360703</c:v>
                </c:pt>
                <c:pt idx="1831">
                  <c:v>0.36214500000000005</c:v>
                </c:pt>
                <c:pt idx="1832">
                  <c:v>0.36358699999999999</c:v>
                </c:pt>
                <c:pt idx="1833">
                  <c:v>0.36502899999999999</c:v>
                </c:pt>
                <c:pt idx="1834">
                  <c:v>0.36647200000000002</c:v>
                </c:pt>
                <c:pt idx="1835">
                  <c:v>0.36792200000000003</c:v>
                </c:pt>
                <c:pt idx="1836">
                  <c:v>0.36938399999999999</c:v>
                </c:pt>
                <c:pt idx="1837">
                  <c:v>0.37083199999999999</c:v>
                </c:pt>
                <c:pt idx="1838">
                  <c:v>0.37085899999999999</c:v>
                </c:pt>
                <c:pt idx="1839">
                  <c:v>0.372334</c:v>
                </c:pt>
                <c:pt idx="1840">
                  <c:v>0.37380999999999998</c:v>
                </c:pt>
                <c:pt idx="1841">
                  <c:v>0.37529099999999999</c:v>
                </c:pt>
                <c:pt idx="1842">
                  <c:v>0.376776</c:v>
                </c:pt>
                <c:pt idx="1843">
                  <c:v>0.378278</c:v>
                </c:pt>
                <c:pt idx="1844">
                  <c:v>0.37978200000000001</c:v>
                </c:pt>
                <c:pt idx="1845">
                  <c:v>0.38129000000000002</c:v>
                </c:pt>
                <c:pt idx="1846">
                  <c:v>0.38280399999999998</c:v>
                </c:pt>
                <c:pt idx="1847">
                  <c:v>0.38431999999999999</c:v>
                </c:pt>
                <c:pt idx="1848">
                  <c:v>0.38582100000000003</c:v>
                </c:pt>
                <c:pt idx="1849">
                  <c:v>0.38584799999999997</c:v>
                </c:pt>
                <c:pt idx="1850">
                  <c:v>0.38738299999999998</c:v>
                </c:pt>
                <c:pt idx="1851">
                  <c:v>0.38891700000000001</c:v>
                </c:pt>
                <c:pt idx="1852">
                  <c:v>0.39046399999999998</c:v>
                </c:pt>
                <c:pt idx="1853">
                  <c:v>0.39201200000000003</c:v>
                </c:pt>
                <c:pt idx="1854">
                  <c:v>0.393567</c:v>
                </c:pt>
                <c:pt idx="1855">
                  <c:v>0.39513500000000001</c:v>
                </c:pt>
                <c:pt idx="1856">
                  <c:v>0.39670299999999997</c:v>
                </c:pt>
                <c:pt idx="1857">
                  <c:v>0.39827699999999999</c:v>
                </c:pt>
                <c:pt idx="1858">
                  <c:v>0.39985299999999996</c:v>
                </c:pt>
                <c:pt idx="1859">
                  <c:v>0.40140500000000001</c:v>
                </c:pt>
                <c:pt idx="1860">
                  <c:v>0.40143400000000001</c:v>
                </c:pt>
                <c:pt idx="1861">
                  <c:v>0.40302900000000003</c:v>
                </c:pt>
                <c:pt idx="1862">
                  <c:v>0.40462799999999999</c:v>
                </c:pt>
                <c:pt idx="1863">
                  <c:v>0.40622999999999998</c:v>
                </c:pt>
                <c:pt idx="1864">
                  <c:v>0.407831</c:v>
                </c:pt>
                <c:pt idx="1865">
                  <c:v>0.40943499999999999</c:v>
                </c:pt>
                <c:pt idx="1866">
                  <c:v>0.41105399999999997</c:v>
                </c:pt>
                <c:pt idx="1867">
                  <c:v>0.41267999999999999</c:v>
                </c:pt>
                <c:pt idx="1868">
                  <c:v>0.41430800000000001</c:v>
                </c:pt>
                <c:pt idx="1869">
                  <c:v>0.415939</c:v>
                </c:pt>
                <c:pt idx="1870">
                  <c:v>0.417541</c:v>
                </c:pt>
                <c:pt idx="1871">
                  <c:v>0.41757</c:v>
                </c:pt>
                <c:pt idx="1872">
                  <c:v>0.419207</c:v>
                </c:pt>
                <c:pt idx="1873">
                  <c:v>0.42086199999999996</c:v>
                </c:pt>
                <c:pt idx="1874">
                  <c:v>0.42252000000000001</c:v>
                </c:pt>
                <c:pt idx="1875">
                  <c:v>0.42418</c:v>
                </c:pt>
                <c:pt idx="1876">
                  <c:v>0.425842</c:v>
                </c:pt>
                <c:pt idx="1877">
                  <c:v>0.427506</c:v>
                </c:pt>
                <c:pt idx="1878">
                  <c:v>0.42918299999999998</c:v>
                </c:pt>
                <c:pt idx="1879">
                  <c:v>0.430869</c:v>
                </c:pt>
                <c:pt idx="1880">
                  <c:v>0.43256</c:v>
                </c:pt>
                <c:pt idx="1881">
                  <c:v>0.434222</c:v>
                </c:pt>
                <c:pt idx="1882">
                  <c:v>0.434253</c:v>
                </c:pt>
                <c:pt idx="1883">
                  <c:v>0.43594700000000003</c:v>
                </c:pt>
                <c:pt idx="1884">
                  <c:v>0.43764999999999998</c:v>
                </c:pt>
                <c:pt idx="1885">
                  <c:v>0.43936000000000003</c:v>
                </c:pt>
                <c:pt idx="1886">
                  <c:v>0.44107999999999997</c:v>
                </c:pt>
                <c:pt idx="1887">
                  <c:v>0.44280399999999998</c:v>
                </c:pt>
                <c:pt idx="1888">
                  <c:v>0.44452999999999998</c:v>
                </c:pt>
                <c:pt idx="1889">
                  <c:v>0.44626000000000005</c:v>
                </c:pt>
                <c:pt idx="1890">
                  <c:v>0.44800000000000001</c:v>
                </c:pt>
                <c:pt idx="1891">
                  <c:v>0.44974500000000001</c:v>
                </c:pt>
                <c:pt idx="1892">
                  <c:v>0.45146799999999998</c:v>
                </c:pt>
                <c:pt idx="1893">
                  <c:v>0.45150000000000001</c:v>
                </c:pt>
                <c:pt idx="1894">
                  <c:v>0.45325600000000005</c:v>
                </c:pt>
                <c:pt idx="1895">
                  <c:v>0.45501199999999997</c:v>
                </c:pt>
                <c:pt idx="1896">
                  <c:v>0.45678299999999999</c:v>
                </c:pt>
                <c:pt idx="1897">
                  <c:v>0.45855800000000002</c:v>
                </c:pt>
                <c:pt idx="1898">
                  <c:v>0.460339</c:v>
                </c:pt>
                <c:pt idx="1899">
                  <c:v>0.46212599999999998</c:v>
                </c:pt>
                <c:pt idx="1900">
                  <c:v>0.46391200000000005</c:v>
                </c:pt>
                <c:pt idx="1901">
                  <c:v>0.46571099999999999</c:v>
                </c:pt>
                <c:pt idx="1902">
                  <c:v>0.46751599999999999</c:v>
                </c:pt>
                <c:pt idx="1903">
                  <c:v>0.46929300000000002</c:v>
                </c:pt>
                <c:pt idx="1904">
                  <c:v>0.46932600000000002</c:v>
                </c:pt>
                <c:pt idx="1905">
                  <c:v>0.471138</c:v>
                </c:pt>
                <c:pt idx="1906">
                  <c:v>0.47295500000000001</c:v>
                </c:pt>
                <c:pt idx="1907">
                  <c:v>0.47478100000000001</c:v>
                </c:pt>
                <c:pt idx="1908">
                  <c:v>0.47661799999999999</c:v>
                </c:pt>
                <c:pt idx="1909">
                  <c:v>0.47845899999999997</c:v>
                </c:pt>
                <c:pt idx="1910">
                  <c:v>0.4803</c:v>
                </c:pt>
                <c:pt idx="1911">
                  <c:v>0.48214400000000002</c:v>
                </c:pt>
                <c:pt idx="1912">
                  <c:v>0.48399900000000001</c:v>
                </c:pt>
                <c:pt idx="1913">
                  <c:v>0.48586799999999997</c:v>
                </c:pt>
                <c:pt idx="1914">
                  <c:v>0.48770600000000003</c:v>
                </c:pt>
                <c:pt idx="1915">
                  <c:v>0.48773899999999998</c:v>
                </c:pt>
                <c:pt idx="1916">
                  <c:v>0.48961100000000002</c:v>
                </c:pt>
                <c:pt idx="1917">
                  <c:v>0.49148200000000003</c:v>
                </c:pt>
                <c:pt idx="1918">
                  <c:v>0.49336599999999997</c:v>
                </c:pt>
                <c:pt idx="1919">
                  <c:v>0.49526599999999998</c:v>
                </c:pt>
                <c:pt idx="1920">
                  <c:v>0.49716899999999997</c:v>
                </c:pt>
                <c:pt idx="1921">
                  <c:v>0.49907300000000004</c:v>
                </c:pt>
                <c:pt idx="1922">
                  <c:v>0.50097599999999998</c:v>
                </c:pt>
                <c:pt idx="1923">
                  <c:v>0.502888</c:v>
                </c:pt>
                <c:pt idx="1924">
                  <c:v>0.50481799999999999</c:v>
                </c:pt>
                <c:pt idx="1925">
                  <c:v>0.50671500000000003</c:v>
                </c:pt>
                <c:pt idx="1926">
                  <c:v>0.50675000000000003</c:v>
                </c:pt>
                <c:pt idx="1927">
                  <c:v>0.50868999999999998</c:v>
                </c:pt>
                <c:pt idx="1928">
                  <c:v>0.51063099999999995</c:v>
                </c:pt>
                <c:pt idx="1929">
                  <c:v>0.51257900000000001</c:v>
                </c:pt>
                <c:pt idx="1930">
                  <c:v>0.51454199999999994</c:v>
                </c:pt>
                <c:pt idx="1931">
                  <c:v>0.51650700000000005</c:v>
                </c:pt>
                <c:pt idx="1932">
                  <c:v>0.51847399999999999</c:v>
                </c:pt>
                <c:pt idx="1933">
                  <c:v>0.52044299999999999</c:v>
                </c:pt>
                <c:pt idx="1934">
                  <c:v>0.52241899999999997</c:v>
                </c:pt>
                <c:pt idx="1935">
                  <c:v>0.52440600000000004</c:v>
                </c:pt>
                <c:pt idx="1936">
                  <c:v>0.526366</c:v>
                </c:pt>
                <c:pt idx="1937">
                  <c:v>0.52640200000000004</c:v>
                </c:pt>
                <c:pt idx="1938">
                  <c:v>0.52840799999999999</c:v>
                </c:pt>
                <c:pt idx="1939">
                  <c:v>0.53041399999999994</c:v>
                </c:pt>
                <c:pt idx="1940">
                  <c:v>0.53242899999999993</c:v>
                </c:pt>
                <c:pt idx="1941">
                  <c:v>0.53444899999999995</c:v>
                </c:pt>
                <c:pt idx="1942">
                  <c:v>0.53647999999999996</c:v>
                </c:pt>
                <c:pt idx="1943">
                  <c:v>0.53851400000000005</c:v>
                </c:pt>
                <c:pt idx="1944">
                  <c:v>0.54054799999999992</c:v>
                </c:pt>
                <c:pt idx="1945">
                  <c:v>0.54259299999999999</c:v>
                </c:pt>
                <c:pt idx="1946">
                  <c:v>0.54464599999999996</c:v>
                </c:pt>
                <c:pt idx="1947">
                  <c:v>0.54667299999999996</c:v>
                </c:pt>
                <c:pt idx="1948">
                  <c:v>0.54670999999999992</c:v>
                </c:pt>
                <c:pt idx="1949">
                  <c:v>0.54877900000000002</c:v>
                </c:pt>
                <c:pt idx="1950">
                  <c:v>0.55084700000000009</c:v>
                </c:pt>
                <c:pt idx="1951">
                  <c:v>0.55291400000000002</c:v>
                </c:pt>
                <c:pt idx="1952">
                  <c:v>0.554983</c:v>
                </c:pt>
                <c:pt idx="1953">
                  <c:v>0.55708099999999994</c:v>
                </c:pt>
                <c:pt idx="1954">
                  <c:v>0.55919699999999994</c:v>
                </c:pt>
                <c:pt idx="1955">
                  <c:v>0.56131300000000006</c:v>
                </c:pt>
                <c:pt idx="1956">
                  <c:v>0.56343200000000004</c:v>
                </c:pt>
                <c:pt idx="1957">
                  <c:v>0.56555600000000006</c:v>
                </c:pt>
                <c:pt idx="1958">
                  <c:v>0.56764200000000009</c:v>
                </c:pt>
                <c:pt idx="1959">
                  <c:v>0.56767999999999996</c:v>
                </c:pt>
                <c:pt idx="1960">
                  <c:v>0.5698120000000001</c:v>
                </c:pt>
                <c:pt idx="1961">
                  <c:v>0.57194400000000001</c:v>
                </c:pt>
                <c:pt idx="1962">
                  <c:v>0.57407799999999998</c:v>
                </c:pt>
                <c:pt idx="1963">
                  <c:v>0.57623500000000005</c:v>
                </c:pt>
                <c:pt idx="1964">
                  <c:v>0.57840599999999998</c:v>
                </c:pt>
                <c:pt idx="1965">
                  <c:v>0.58058199999999993</c:v>
                </c:pt>
                <c:pt idx="1966">
                  <c:v>0.58276700000000003</c:v>
                </c:pt>
                <c:pt idx="1967">
                  <c:v>0.58495400000000009</c:v>
                </c:pt>
                <c:pt idx="1968">
                  <c:v>0.58714100000000002</c:v>
                </c:pt>
                <c:pt idx="1969">
                  <c:v>0.58928899999999995</c:v>
                </c:pt>
                <c:pt idx="1970">
                  <c:v>0.58932799999999996</c:v>
                </c:pt>
                <c:pt idx="1971">
                  <c:v>0.59152399999999994</c:v>
                </c:pt>
                <c:pt idx="1972">
                  <c:v>0.59372699999999989</c:v>
                </c:pt>
                <c:pt idx="1973">
                  <c:v>0.595947</c:v>
                </c:pt>
                <c:pt idx="1974">
                  <c:v>0.59818000000000005</c:v>
                </c:pt>
                <c:pt idx="1975">
                  <c:v>0.60041800000000001</c:v>
                </c:pt>
                <c:pt idx="1976">
                  <c:v>0.60266699999999995</c:v>
                </c:pt>
                <c:pt idx="1977">
                  <c:v>0.60491799999999996</c:v>
                </c:pt>
                <c:pt idx="1978">
                  <c:v>0.60716899999999996</c:v>
                </c:pt>
                <c:pt idx="1979">
                  <c:v>0.60942600000000002</c:v>
                </c:pt>
                <c:pt idx="1980">
                  <c:v>0.61164399999999997</c:v>
                </c:pt>
                <c:pt idx="1981">
                  <c:v>0.61168500000000003</c:v>
                </c:pt>
                <c:pt idx="1982">
                  <c:v>0.61395199999999994</c:v>
                </c:pt>
                <c:pt idx="1983">
                  <c:v>0.6162430000000001</c:v>
                </c:pt>
                <c:pt idx="1984">
                  <c:v>0.61854300000000006</c:v>
                </c:pt>
                <c:pt idx="1985">
                  <c:v>0.62085099999999993</c:v>
                </c:pt>
                <c:pt idx="1986">
                  <c:v>0.62315900000000002</c:v>
                </c:pt>
                <c:pt idx="1987">
                  <c:v>0.625475</c:v>
                </c:pt>
                <c:pt idx="1988">
                  <c:v>0.627799</c:v>
                </c:pt>
                <c:pt idx="1989">
                  <c:v>0.63012299999999999</c:v>
                </c:pt>
                <c:pt idx="1990">
                  <c:v>0.63244800000000001</c:v>
                </c:pt>
                <c:pt idx="1991">
                  <c:v>0.63473800000000002</c:v>
                </c:pt>
                <c:pt idx="1992">
                  <c:v>0.63478000000000001</c:v>
                </c:pt>
                <c:pt idx="1993">
                  <c:v>0.63714599999999999</c:v>
                </c:pt>
                <c:pt idx="1994">
                  <c:v>0.63951800000000003</c:v>
                </c:pt>
                <c:pt idx="1995">
                  <c:v>0.64188999999999996</c:v>
                </c:pt>
                <c:pt idx="1996">
                  <c:v>0.64426800000000006</c:v>
                </c:pt>
                <c:pt idx="1997">
                  <c:v>0.64665399999999995</c:v>
                </c:pt>
                <c:pt idx="1998">
                  <c:v>0.64904299999999993</c:v>
                </c:pt>
                <c:pt idx="1999">
                  <c:v>0.65143099999999998</c:v>
                </c:pt>
                <c:pt idx="2000">
                  <c:v>0.65382099999999999</c:v>
                </c:pt>
                <c:pt idx="2001">
                  <c:v>0.65624499999999997</c:v>
                </c:pt>
                <c:pt idx="2002">
                  <c:v>0.65863000000000005</c:v>
                </c:pt>
                <c:pt idx="2003">
                  <c:v>0.65867400000000009</c:v>
                </c:pt>
                <c:pt idx="2004">
                  <c:v>0.66110599999999997</c:v>
                </c:pt>
                <c:pt idx="2005">
                  <c:v>0.66355500000000001</c:v>
                </c:pt>
                <c:pt idx="2006">
                  <c:v>0.66600800000000004</c:v>
                </c:pt>
                <c:pt idx="2007">
                  <c:v>0.66846099999999997</c:v>
                </c:pt>
                <c:pt idx="2008">
                  <c:v>0.67091400000000001</c:v>
                </c:pt>
                <c:pt idx="2009">
                  <c:v>0.67337099999999994</c:v>
                </c:pt>
                <c:pt idx="2010">
                  <c:v>0.67586100000000005</c:v>
                </c:pt>
                <c:pt idx="2011">
                  <c:v>0.67835599999999996</c:v>
                </c:pt>
                <c:pt idx="2012">
                  <c:v>0.68085899999999999</c:v>
                </c:pt>
                <c:pt idx="2013">
                  <c:v>0.68331700000000006</c:v>
                </c:pt>
                <c:pt idx="2014">
                  <c:v>0.68336199999999991</c:v>
                </c:pt>
                <c:pt idx="2015">
                  <c:v>0.68587400000000009</c:v>
                </c:pt>
                <c:pt idx="2016">
                  <c:v>0.68838999999999995</c:v>
                </c:pt>
                <c:pt idx="2017">
                  <c:v>0.690909</c:v>
                </c:pt>
                <c:pt idx="2018">
                  <c:v>0.69343599999999994</c:v>
                </c:pt>
                <c:pt idx="2019">
                  <c:v>0.69599600000000006</c:v>
                </c:pt>
                <c:pt idx="2020">
                  <c:v>0.69856200000000002</c:v>
                </c:pt>
                <c:pt idx="2021">
                  <c:v>0.701129</c:v>
                </c:pt>
                <c:pt idx="2022">
                  <c:v>0.70369499999999996</c:v>
                </c:pt>
                <c:pt idx="2023">
                  <c:v>0.70626100000000003</c:v>
                </c:pt>
                <c:pt idx="2024">
                  <c:v>0.70879199999999998</c:v>
                </c:pt>
                <c:pt idx="2025">
                  <c:v>0.708839</c:v>
                </c:pt>
                <c:pt idx="2026">
                  <c:v>0.71142799999999995</c:v>
                </c:pt>
                <c:pt idx="2027">
                  <c:v>0.71403399999999995</c:v>
                </c:pt>
                <c:pt idx="2028">
                  <c:v>0.71666299999999994</c:v>
                </c:pt>
                <c:pt idx="2029">
                  <c:v>0.71929299999999996</c:v>
                </c:pt>
                <c:pt idx="2030">
                  <c:v>0.72192199999999995</c:v>
                </c:pt>
                <c:pt idx="2031">
                  <c:v>0.724553</c:v>
                </c:pt>
                <c:pt idx="2032">
                  <c:v>0.727182</c:v>
                </c:pt>
                <c:pt idx="2033">
                  <c:v>0.72982400000000003</c:v>
                </c:pt>
                <c:pt idx="2034">
                  <c:v>0.73248400000000002</c:v>
                </c:pt>
                <c:pt idx="2035">
                  <c:v>0.73512500000000003</c:v>
                </c:pt>
                <c:pt idx="2036">
                  <c:v>0.73517299999999997</c:v>
                </c:pt>
                <c:pt idx="2037">
                  <c:v>0.73786600000000002</c:v>
                </c:pt>
                <c:pt idx="2038">
                  <c:v>0.74056100000000002</c:v>
                </c:pt>
                <c:pt idx="2039">
                  <c:v>0.74325400000000008</c:v>
                </c:pt>
                <c:pt idx="2040">
                  <c:v>0.74594899999999997</c:v>
                </c:pt>
                <c:pt idx="2041">
                  <c:v>0.74865599999999999</c:v>
                </c:pt>
                <c:pt idx="2042">
                  <c:v>0.75136700000000001</c:v>
                </c:pt>
                <c:pt idx="2043">
                  <c:v>0.75410600000000005</c:v>
                </c:pt>
                <c:pt idx="2044">
                  <c:v>0.75686299999999995</c:v>
                </c:pt>
                <c:pt idx="2045">
                  <c:v>0.75962200000000002</c:v>
                </c:pt>
                <c:pt idx="2046">
                  <c:v>0.76232899999999992</c:v>
                </c:pt>
                <c:pt idx="2047">
                  <c:v>0.76237900000000003</c:v>
                </c:pt>
                <c:pt idx="2048">
                  <c:v>0.76514099999999996</c:v>
                </c:pt>
                <c:pt idx="2049">
                  <c:v>0.76791500000000001</c:v>
                </c:pt>
                <c:pt idx="2050">
                  <c:v>0.77069200000000004</c:v>
                </c:pt>
                <c:pt idx="2051">
                  <c:v>0.77347999999999995</c:v>
                </c:pt>
                <c:pt idx="2052">
                  <c:v>0.77629599999999999</c:v>
                </c:pt>
                <c:pt idx="2053">
                  <c:v>0.77911799999999998</c:v>
                </c:pt>
                <c:pt idx="2054">
                  <c:v>0.78193999999999997</c:v>
                </c:pt>
                <c:pt idx="2055">
                  <c:v>0.784775</c:v>
                </c:pt>
                <c:pt idx="2056">
                  <c:v>0.78761499999999995</c:v>
                </c:pt>
                <c:pt idx="2057">
                  <c:v>0.79040500000000002</c:v>
                </c:pt>
                <c:pt idx="2058">
                  <c:v>0.79045600000000005</c:v>
                </c:pt>
                <c:pt idx="2059">
                  <c:v>0.79330899999999993</c:v>
                </c:pt>
                <c:pt idx="2060">
                  <c:v>0.79618</c:v>
                </c:pt>
                <c:pt idx="2061">
                  <c:v>0.79906100000000002</c:v>
                </c:pt>
                <c:pt idx="2062">
                  <c:v>0.80195499999999997</c:v>
                </c:pt>
                <c:pt idx="2063">
                  <c:v>0.80485799999999996</c:v>
                </c:pt>
                <c:pt idx="2064">
                  <c:v>0.80776300000000001</c:v>
                </c:pt>
                <c:pt idx="2065">
                  <c:v>0.81066700000000003</c:v>
                </c:pt>
                <c:pt idx="2066">
                  <c:v>0.81358900000000001</c:v>
                </c:pt>
                <c:pt idx="2067">
                  <c:v>0.816523</c:v>
                </c:pt>
                <c:pt idx="2068">
                  <c:v>0.81940800000000003</c:v>
                </c:pt>
                <c:pt idx="2069">
                  <c:v>0.81946299999999994</c:v>
                </c:pt>
                <c:pt idx="2070">
                  <c:v>0.82242800000000005</c:v>
                </c:pt>
                <c:pt idx="2071">
                  <c:v>0.82539499999999999</c:v>
                </c:pt>
                <c:pt idx="2072">
                  <c:v>0.82836300000000007</c:v>
                </c:pt>
                <c:pt idx="2073">
                  <c:v>0.83133100000000004</c:v>
                </c:pt>
                <c:pt idx="2074">
                  <c:v>0.83432399999999995</c:v>
                </c:pt>
                <c:pt idx="2075">
                  <c:v>0.83732800000000007</c:v>
                </c:pt>
                <c:pt idx="2076">
                  <c:v>0.84034200000000003</c:v>
                </c:pt>
                <c:pt idx="2077">
                  <c:v>0.84336</c:v>
                </c:pt>
                <c:pt idx="2078">
                  <c:v>0.846391</c:v>
                </c:pt>
                <c:pt idx="2079">
                  <c:v>0.84936699999999998</c:v>
                </c:pt>
                <c:pt idx="2080">
                  <c:v>0.84942200000000001</c:v>
                </c:pt>
                <c:pt idx="2081">
                  <c:v>0.85245799999999994</c:v>
                </c:pt>
                <c:pt idx="2082">
                  <c:v>0.85552700000000004</c:v>
                </c:pt>
                <c:pt idx="2083">
                  <c:v>0.85860199999999998</c:v>
                </c:pt>
                <c:pt idx="2084">
                  <c:v>0.86168100000000003</c:v>
                </c:pt>
                <c:pt idx="2085">
                  <c:v>0.86475999999999997</c:v>
                </c:pt>
                <c:pt idx="2086">
                  <c:v>0.86785000000000001</c:v>
                </c:pt>
                <c:pt idx="2087">
                  <c:v>0.87094500000000008</c:v>
                </c:pt>
                <c:pt idx="2088">
                  <c:v>0.87406699999999993</c:v>
                </c:pt>
                <c:pt idx="2089">
                  <c:v>0.87720299999999995</c:v>
                </c:pt>
                <c:pt idx="2090">
                  <c:v>0.88028899999999999</c:v>
                </c:pt>
                <c:pt idx="2091">
                  <c:v>0.88034599999999996</c:v>
                </c:pt>
                <c:pt idx="2092">
                  <c:v>0.88348899999999997</c:v>
                </c:pt>
                <c:pt idx="2093">
                  <c:v>0.88663200000000009</c:v>
                </c:pt>
                <c:pt idx="2094">
                  <c:v>0.88978299999999999</c:v>
                </c:pt>
                <c:pt idx="2095">
                  <c:v>0.89295499999999994</c:v>
                </c:pt>
                <c:pt idx="2096">
                  <c:v>0.89615500000000003</c:v>
                </c:pt>
                <c:pt idx="2097">
                  <c:v>0.89935900000000002</c:v>
                </c:pt>
                <c:pt idx="2098">
                  <c:v>0.90256400000000003</c:v>
                </c:pt>
                <c:pt idx="2099">
                  <c:v>0.90576999999999996</c:v>
                </c:pt>
                <c:pt idx="2100">
                  <c:v>0.90898000000000001</c:v>
                </c:pt>
                <c:pt idx="2101">
                  <c:v>0.91213700000000009</c:v>
                </c:pt>
                <c:pt idx="2102">
                  <c:v>0.91219499999999998</c:v>
                </c:pt>
                <c:pt idx="2103">
                  <c:v>0.91545299999999996</c:v>
                </c:pt>
                <c:pt idx="2104">
                  <c:v>0.91871900000000006</c:v>
                </c:pt>
                <c:pt idx="2105">
                  <c:v>0.92198599999999997</c:v>
                </c:pt>
                <c:pt idx="2106">
                  <c:v>0.92525400000000002</c:v>
                </c:pt>
                <c:pt idx="2107">
                  <c:v>0.92852899999999994</c:v>
                </c:pt>
                <c:pt idx="2108">
                  <c:v>0.93180300000000005</c:v>
                </c:pt>
                <c:pt idx="2109">
                  <c:v>0.9351020000000001</c:v>
                </c:pt>
                <c:pt idx="2110">
                  <c:v>0.93842800000000004</c:v>
                </c:pt>
                <c:pt idx="2111">
                  <c:v>0.94175599999999993</c:v>
                </c:pt>
                <c:pt idx="2112">
                  <c:v>0.94503100000000007</c:v>
                </c:pt>
                <c:pt idx="2113">
                  <c:v>0.94509200000000004</c:v>
                </c:pt>
                <c:pt idx="2114">
                  <c:v>0.94842599999999999</c:v>
                </c:pt>
                <c:pt idx="2115">
                  <c:v>0.95175999999999994</c:v>
                </c:pt>
                <c:pt idx="2116">
                  <c:v>0.95511400000000002</c:v>
                </c:pt>
                <c:pt idx="2117">
                  <c:v>0.95848899999999992</c:v>
                </c:pt>
                <c:pt idx="2118">
                  <c:v>0.9618819999999999</c:v>
                </c:pt>
                <c:pt idx="2119">
                  <c:v>0.96527600000000002</c:v>
                </c:pt>
                <c:pt idx="2120">
                  <c:v>0.96867100000000006</c:v>
                </c:pt>
                <c:pt idx="2121">
                  <c:v>0.97206500000000007</c:v>
                </c:pt>
                <c:pt idx="2122">
                  <c:v>0.97547499999999998</c:v>
                </c:pt>
                <c:pt idx="2123">
                  <c:v>0.97884800000000005</c:v>
                </c:pt>
                <c:pt idx="2124">
                  <c:v>0.97890999999999995</c:v>
                </c:pt>
                <c:pt idx="2125">
                  <c:v>0.98235300000000003</c:v>
                </c:pt>
                <c:pt idx="2126">
                  <c:v>0.98580600000000007</c:v>
                </c:pt>
                <c:pt idx="2127">
                  <c:v>0.98925899999999989</c:v>
                </c:pt>
                <c:pt idx="2128">
                  <c:v>0.99271199999999993</c:v>
                </c:pt>
                <c:pt idx="2129">
                  <c:v>0.99617600000000006</c:v>
                </c:pt>
                <c:pt idx="2130">
                  <c:v>0.99967499999999998</c:v>
                </c:pt>
                <c:pt idx="2131">
                  <c:v>1.0031700000000001</c:v>
                </c:pt>
                <c:pt idx="2132">
                  <c:v>1.00668</c:v>
                </c:pt>
                <c:pt idx="2133">
                  <c:v>1.0102</c:v>
                </c:pt>
                <c:pt idx="2134">
                  <c:v>1.0136500000000002</c:v>
                </c:pt>
                <c:pt idx="2135">
                  <c:v>1.0137099999999999</c:v>
                </c:pt>
                <c:pt idx="2136">
                  <c:v>1.0172399999999999</c:v>
                </c:pt>
                <c:pt idx="2137">
                  <c:v>1.0208000000000002</c:v>
                </c:pt>
                <c:pt idx="2138">
                  <c:v>1.0243500000000001</c:v>
                </c:pt>
                <c:pt idx="2139">
                  <c:v>1.0279099999999999</c:v>
                </c:pt>
                <c:pt idx="2140">
                  <c:v>1.0314700000000001</c:v>
                </c:pt>
                <c:pt idx="2141">
                  <c:v>1.03505</c:v>
                </c:pt>
                <c:pt idx="2142">
                  <c:v>1.0386200000000001</c:v>
                </c:pt>
                <c:pt idx="2143">
                  <c:v>1.04223</c:v>
                </c:pt>
                <c:pt idx="2144">
                  <c:v>1.0458399999999999</c:v>
                </c:pt>
                <c:pt idx="2145">
                  <c:v>1.04938</c:v>
                </c:pt>
                <c:pt idx="2146">
                  <c:v>1.04945</c:v>
                </c:pt>
                <c:pt idx="2147">
                  <c:v>1.05307</c:v>
                </c:pt>
                <c:pt idx="2148">
                  <c:v>1.0567199999999999</c:v>
                </c:pt>
                <c:pt idx="2149">
                  <c:v>1.06036</c:v>
                </c:pt>
                <c:pt idx="2150">
                  <c:v>1.06403</c:v>
                </c:pt>
                <c:pt idx="2151">
                  <c:v>1.0677000000000001</c:v>
                </c:pt>
                <c:pt idx="2152">
                  <c:v>1.0713599999999999</c:v>
                </c:pt>
                <c:pt idx="2153">
                  <c:v>1.0750299999999999</c:v>
                </c:pt>
                <c:pt idx="2154">
                  <c:v>1.0787100000000001</c:v>
                </c:pt>
                <c:pt idx="2155">
                  <c:v>1.0824100000000001</c:v>
                </c:pt>
                <c:pt idx="2156">
                  <c:v>1.08606</c:v>
                </c:pt>
                <c:pt idx="2157">
                  <c:v>1.08613</c:v>
                </c:pt>
                <c:pt idx="2158">
                  <c:v>1.0898300000000001</c:v>
                </c:pt>
                <c:pt idx="2159">
                  <c:v>1.09352</c:v>
                </c:pt>
                <c:pt idx="2160">
                  <c:v>1.09727</c:v>
                </c:pt>
                <c:pt idx="2161">
                  <c:v>1.10104</c:v>
                </c:pt>
                <c:pt idx="2162">
                  <c:v>1.1048200000000001</c:v>
                </c:pt>
                <c:pt idx="2163">
                  <c:v>1.1086</c:v>
                </c:pt>
                <c:pt idx="2164">
                  <c:v>1.1123800000000001</c:v>
                </c:pt>
                <c:pt idx="2165">
                  <c:v>1.1161799999999999</c:v>
                </c:pt>
                <c:pt idx="2166">
                  <c:v>1.1199700000000001</c:v>
                </c:pt>
                <c:pt idx="2167">
                  <c:v>1.1237000000000001</c:v>
                </c:pt>
                <c:pt idx="2168">
                  <c:v>1.1237700000000002</c:v>
                </c:pt>
                <c:pt idx="2169">
                  <c:v>1.12757</c:v>
                </c:pt>
                <c:pt idx="2170">
                  <c:v>1.1313800000000001</c:v>
                </c:pt>
                <c:pt idx="2171">
                  <c:v>1.1351899999999999</c:v>
                </c:pt>
                <c:pt idx="2172">
                  <c:v>1.139</c:v>
                </c:pt>
                <c:pt idx="2173">
                  <c:v>1.1428199999999999</c:v>
                </c:pt>
                <c:pt idx="2174">
                  <c:v>1.1467099999999999</c:v>
                </c:pt>
                <c:pt idx="2175">
                  <c:v>1.15059</c:v>
                </c:pt>
                <c:pt idx="2176">
                  <c:v>1.1544999999999999</c:v>
                </c:pt>
                <c:pt idx="2177">
                  <c:v>1.1584099999999999</c:v>
                </c:pt>
                <c:pt idx="2178">
                  <c:v>1.1622600000000001</c:v>
                </c:pt>
                <c:pt idx="2179">
                  <c:v>1.1623300000000001</c:v>
                </c:pt>
                <c:pt idx="2180">
                  <c:v>1.1662399999999999</c:v>
                </c:pt>
                <c:pt idx="2181">
                  <c:v>1.17015</c:v>
                </c:pt>
                <c:pt idx="2182">
                  <c:v>1.1740699999999999</c:v>
                </c:pt>
                <c:pt idx="2183">
                  <c:v>1.1779799999999998</c:v>
                </c:pt>
                <c:pt idx="2184">
                  <c:v>1.1819</c:v>
                </c:pt>
                <c:pt idx="2185">
                  <c:v>1.1858199999999999</c:v>
                </c:pt>
                <c:pt idx="2186">
                  <c:v>1.1897599999999999</c:v>
                </c:pt>
                <c:pt idx="2187">
                  <c:v>1.19377</c:v>
                </c:pt>
                <c:pt idx="2188">
                  <c:v>1.1977800000000001</c:v>
                </c:pt>
                <c:pt idx="2189">
                  <c:v>1.2017200000000001</c:v>
                </c:pt>
                <c:pt idx="2190">
                  <c:v>1.2018</c:v>
                </c:pt>
                <c:pt idx="2191">
                  <c:v>1.20581</c:v>
                </c:pt>
                <c:pt idx="2192">
                  <c:v>1.20984</c:v>
                </c:pt>
                <c:pt idx="2193">
                  <c:v>1.2138599999999999</c:v>
                </c:pt>
                <c:pt idx="2194">
                  <c:v>1.2178899999999999</c:v>
                </c:pt>
                <c:pt idx="2195">
                  <c:v>1.2219100000000001</c:v>
                </c:pt>
                <c:pt idx="2196">
                  <c:v>1.22594</c:v>
                </c:pt>
                <c:pt idx="2197">
                  <c:v>1.2299900000000001</c:v>
                </c:pt>
                <c:pt idx="2198">
                  <c:v>1.23404</c:v>
                </c:pt>
                <c:pt idx="2199">
                  <c:v>1.2380900000000001</c:v>
                </c:pt>
                <c:pt idx="2200">
                  <c:v>1.2421199999999999</c:v>
                </c:pt>
                <c:pt idx="2201">
                  <c:v>1.2422</c:v>
                </c:pt>
                <c:pt idx="2202">
                  <c:v>1.2463199999999999</c:v>
                </c:pt>
                <c:pt idx="2203">
                  <c:v>1.2504500000000001</c:v>
                </c:pt>
                <c:pt idx="2204">
                  <c:v>1.2545900000000001</c:v>
                </c:pt>
                <c:pt idx="2205">
                  <c:v>1.2587200000000001</c:v>
                </c:pt>
                <c:pt idx="2206">
                  <c:v>1.2628699999999999</c:v>
                </c:pt>
                <c:pt idx="2207">
                  <c:v>1.2670299999999999</c:v>
                </c:pt>
                <c:pt idx="2208">
                  <c:v>1.27119</c:v>
                </c:pt>
                <c:pt idx="2209">
                  <c:v>1.27535</c:v>
                </c:pt>
                <c:pt idx="2210">
                  <c:v>1.2795000000000001</c:v>
                </c:pt>
                <c:pt idx="2211">
                  <c:v>1.28359</c:v>
                </c:pt>
                <c:pt idx="2212">
                  <c:v>1.28366</c:v>
                </c:pt>
                <c:pt idx="2213">
                  <c:v>1.28782</c:v>
                </c:pt>
                <c:pt idx="2214">
                  <c:v>1.2920200000000002</c:v>
                </c:pt>
                <c:pt idx="2215">
                  <c:v>1.2962500000000001</c:v>
                </c:pt>
                <c:pt idx="2216">
                  <c:v>1.3005200000000001</c:v>
                </c:pt>
                <c:pt idx="2217">
                  <c:v>1.3048</c:v>
                </c:pt>
                <c:pt idx="2218">
                  <c:v>1.30908</c:v>
                </c:pt>
                <c:pt idx="2219">
                  <c:v>1.3133599999999999</c:v>
                </c:pt>
                <c:pt idx="2220">
                  <c:v>1.3176399999999999</c:v>
                </c:pt>
                <c:pt idx="2221">
                  <c:v>1.3219099999999999</c:v>
                </c:pt>
                <c:pt idx="2222">
                  <c:v>1.32612</c:v>
                </c:pt>
                <c:pt idx="2223">
                  <c:v>1.3261900000000002</c:v>
                </c:pt>
                <c:pt idx="2224">
                  <c:v>1.33047</c:v>
                </c:pt>
                <c:pt idx="2225">
                  <c:v>1.3347500000000001</c:v>
                </c:pt>
                <c:pt idx="2226">
                  <c:v>1.3390500000000001</c:v>
                </c:pt>
                <c:pt idx="2227">
                  <c:v>1.3433999999999999</c:v>
                </c:pt>
                <c:pt idx="2228">
                  <c:v>1.3477700000000001</c:v>
                </c:pt>
                <c:pt idx="2229">
                  <c:v>1.3521500000000002</c:v>
                </c:pt>
                <c:pt idx="2230">
                  <c:v>1.3565499999999999</c:v>
                </c:pt>
                <c:pt idx="2231">
                  <c:v>1.3609500000000001</c:v>
                </c:pt>
                <c:pt idx="2232">
                  <c:v>1.3653500000000001</c:v>
                </c:pt>
                <c:pt idx="2233">
                  <c:v>1.3696699999999999</c:v>
                </c:pt>
                <c:pt idx="2234">
                  <c:v>1.36975</c:v>
                </c:pt>
                <c:pt idx="2235">
                  <c:v>1.37415</c:v>
                </c:pt>
                <c:pt idx="2236">
                  <c:v>1.3785500000000002</c:v>
                </c:pt>
                <c:pt idx="2237">
                  <c:v>1.38297</c:v>
                </c:pt>
                <c:pt idx="2238">
                  <c:v>1.3874</c:v>
                </c:pt>
                <c:pt idx="2239">
                  <c:v>1.3918400000000002</c:v>
                </c:pt>
                <c:pt idx="2240">
                  <c:v>1.3963300000000001</c:v>
                </c:pt>
                <c:pt idx="2241">
                  <c:v>1.4008200000000002</c:v>
                </c:pt>
                <c:pt idx="2242">
                  <c:v>1.4053200000000001</c:v>
                </c:pt>
                <c:pt idx="2243">
                  <c:v>1.4098299999999999</c:v>
                </c:pt>
                <c:pt idx="2244">
                  <c:v>1.4142699999999999</c:v>
                </c:pt>
                <c:pt idx="2245">
                  <c:v>1.41435</c:v>
                </c:pt>
                <c:pt idx="2246">
                  <c:v>1.41889</c:v>
                </c:pt>
                <c:pt idx="2247">
                  <c:v>1.4234199999999999</c:v>
                </c:pt>
                <c:pt idx="2248">
                  <c:v>1.4279600000000001</c:v>
                </c:pt>
                <c:pt idx="2249">
                  <c:v>1.4324999999999999</c:v>
                </c:pt>
                <c:pt idx="2250">
                  <c:v>1.4370499999999999</c:v>
                </c:pt>
                <c:pt idx="2251">
                  <c:v>1.4416</c:v>
                </c:pt>
                <c:pt idx="2252">
                  <c:v>1.4461999999999999</c:v>
                </c:pt>
                <c:pt idx="2253">
                  <c:v>1.4508100000000002</c:v>
                </c:pt>
                <c:pt idx="2254">
                  <c:v>1.45543</c:v>
                </c:pt>
                <c:pt idx="2255">
                  <c:v>1.4599800000000001</c:v>
                </c:pt>
                <c:pt idx="2256">
                  <c:v>1.4600599999999999</c:v>
                </c:pt>
                <c:pt idx="2257">
                  <c:v>1.46472</c:v>
                </c:pt>
                <c:pt idx="2258">
                  <c:v>1.4693700000000001</c:v>
                </c:pt>
                <c:pt idx="2259">
                  <c:v>1.4740300000000002</c:v>
                </c:pt>
                <c:pt idx="2260">
                  <c:v>1.47868</c:v>
                </c:pt>
                <c:pt idx="2261">
                  <c:v>1.4833400000000001</c:v>
                </c:pt>
                <c:pt idx="2262">
                  <c:v>1.4880099999999998</c:v>
                </c:pt>
                <c:pt idx="2263">
                  <c:v>1.4926900000000001</c:v>
                </c:pt>
                <c:pt idx="2264">
                  <c:v>1.49742</c:v>
                </c:pt>
                <c:pt idx="2265">
                  <c:v>1.50217</c:v>
                </c:pt>
                <c:pt idx="2266">
                  <c:v>1.5068300000000001</c:v>
                </c:pt>
                <c:pt idx="2267">
                  <c:v>1.50691</c:v>
                </c:pt>
                <c:pt idx="2268">
                  <c:v>1.51166</c:v>
                </c:pt>
                <c:pt idx="2269">
                  <c:v>1.5164200000000001</c:v>
                </c:pt>
                <c:pt idx="2270">
                  <c:v>1.52119</c:v>
                </c:pt>
                <c:pt idx="2271">
                  <c:v>1.52597</c:v>
                </c:pt>
                <c:pt idx="2272">
                  <c:v>1.5307500000000001</c:v>
                </c:pt>
                <c:pt idx="2273">
                  <c:v>1.53555</c:v>
                </c:pt>
                <c:pt idx="2274">
                  <c:v>1.54036</c:v>
                </c:pt>
                <c:pt idx="2275">
                  <c:v>1.5451699999999999</c:v>
                </c:pt>
                <c:pt idx="2276">
                  <c:v>1.55003</c:v>
                </c:pt>
                <c:pt idx="2277">
                  <c:v>1.55481</c:v>
                </c:pt>
                <c:pt idx="2278">
                  <c:v>1.5548999999999999</c:v>
                </c:pt>
                <c:pt idx="2279">
                  <c:v>1.5597700000000001</c:v>
                </c:pt>
                <c:pt idx="2280">
                  <c:v>1.56463</c:v>
                </c:pt>
                <c:pt idx="2281">
                  <c:v>1.5694999999999999</c:v>
                </c:pt>
                <c:pt idx="2282">
                  <c:v>1.5744</c:v>
                </c:pt>
                <c:pt idx="2283">
                  <c:v>1.57931</c:v>
                </c:pt>
                <c:pt idx="2284">
                  <c:v>1.5842400000000001</c:v>
                </c:pt>
                <c:pt idx="2285">
                  <c:v>1.58917</c:v>
                </c:pt>
                <c:pt idx="2286">
                  <c:v>1.59409</c:v>
                </c:pt>
                <c:pt idx="2287">
                  <c:v>1.5990500000000001</c:v>
                </c:pt>
                <c:pt idx="2288">
                  <c:v>1.6039400000000001</c:v>
                </c:pt>
                <c:pt idx="2289">
                  <c:v>1.6040300000000001</c:v>
                </c:pt>
                <c:pt idx="2290">
                  <c:v>1.6090200000000001</c:v>
                </c:pt>
                <c:pt idx="2291">
                  <c:v>1.61402</c:v>
                </c:pt>
                <c:pt idx="2292">
                  <c:v>1.6190200000000001</c:v>
                </c:pt>
                <c:pt idx="2293">
                  <c:v>1.62402</c:v>
                </c:pt>
                <c:pt idx="2294">
                  <c:v>1.62903</c:v>
                </c:pt>
                <c:pt idx="2295">
                  <c:v>1.6340700000000001</c:v>
                </c:pt>
                <c:pt idx="2296">
                  <c:v>1.6391100000000001</c:v>
                </c:pt>
                <c:pt idx="2297">
                  <c:v>1.64415</c:v>
                </c:pt>
                <c:pt idx="2298">
                  <c:v>1.6492</c:v>
                </c:pt>
                <c:pt idx="2299">
                  <c:v>1.65421</c:v>
                </c:pt>
                <c:pt idx="2300">
                  <c:v>1.6543099999999999</c:v>
                </c:pt>
                <c:pt idx="2301">
                  <c:v>1.6594199999999999</c:v>
                </c:pt>
                <c:pt idx="2302">
                  <c:v>1.6645300000000001</c:v>
                </c:pt>
                <c:pt idx="2303">
                  <c:v>1.66964</c:v>
                </c:pt>
                <c:pt idx="2304">
                  <c:v>1.67475</c:v>
                </c:pt>
                <c:pt idx="2305">
                  <c:v>1.6798600000000001</c:v>
                </c:pt>
                <c:pt idx="2306">
                  <c:v>1.6849700000000001</c:v>
                </c:pt>
                <c:pt idx="2307">
                  <c:v>1.6901299999999999</c:v>
                </c:pt>
                <c:pt idx="2308">
                  <c:v>1.6953</c:v>
                </c:pt>
                <c:pt idx="2309">
                  <c:v>1.7004600000000001</c:v>
                </c:pt>
                <c:pt idx="2310">
                  <c:v>1.7055499999999999</c:v>
                </c:pt>
                <c:pt idx="2311">
                  <c:v>1.70564</c:v>
                </c:pt>
                <c:pt idx="2312">
                  <c:v>1.71086</c:v>
                </c:pt>
                <c:pt idx="2313">
                  <c:v>1.71608</c:v>
                </c:pt>
                <c:pt idx="2314">
                  <c:v>1.7213000000000001</c:v>
                </c:pt>
                <c:pt idx="2315">
                  <c:v>1.72651</c:v>
                </c:pt>
                <c:pt idx="2316">
                  <c:v>1.73173</c:v>
                </c:pt>
                <c:pt idx="2317">
                  <c:v>1.7369600000000001</c:v>
                </c:pt>
                <c:pt idx="2318">
                  <c:v>1.7421899999999999</c:v>
                </c:pt>
                <c:pt idx="2319">
                  <c:v>1.74746</c:v>
                </c:pt>
                <c:pt idx="2320">
                  <c:v>1.7527199999999998</c:v>
                </c:pt>
                <c:pt idx="2321">
                  <c:v>1.75789</c:v>
                </c:pt>
                <c:pt idx="2322">
                  <c:v>1.7579900000000002</c:v>
                </c:pt>
                <c:pt idx="2323">
                  <c:v>1.7632800000000002</c:v>
                </c:pt>
                <c:pt idx="2324">
                  <c:v>1.7685999999999999</c:v>
                </c:pt>
                <c:pt idx="2325">
                  <c:v>1.77393</c:v>
                </c:pt>
                <c:pt idx="2326">
                  <c:v>1.7792600000000001</c:v>
                </c:pt>
                <c:pt idx="2327">
                  <c:v>1.7845899999999999</c:v>
                </c:pt>
                <c:pt idx="2328">
                  <c:v>1.78992</c:v>
                </c:pt>
                <c:pt idx="2329">
                  <c:v>1.7952399999999999</c:v>
                </c:pt>
                <c:pt idx="2330">
                  <c:v>1.8005600000000002</c:v>
                </c:pt>
                <c:pt idx="2331">
                  <c:v>1.8059000000000001</c:v>
                </c:pt>
                <c:pt idx="2332">
                  <c:v>1.81118</c:v>
                </c:pt>
                <c:pt idx="2333">
                  <c:v>1.8112699999999999</c:v>
                </c:pt>
                <c:pt idx="2334">
                  <c:v>1.8166499999999999</c:v>
                </c:pt>
                <c:pt idx="2335">
                  <c:v>1.8220499999999999</c:v>
                </c:pt>
                <c:pt idx="2336">
                  <c:v>1.82748</c:v>
                </c:pt>
                <c:pt idx="2337">
                  <c:v>1.83291</c:v>
                </c:pt>
                <c:pt idx="2338">
                  <c:v>1.8383399999999999</c:v>
                </c:pt>
                <c:pt idx="2339">
                  <c:v>1.8437699999999999</c:v>
                </c:pt>
                <c:pt idx="2340">
                  <c:v>1.8492</c:v>
                </c:pt>
                <c:pt idx="2341">
                  <c:v>1.8546400000000001</c:v>
                </c:pt>
                <c:pt idx="2342">
                  <c:v>1.86009</c:v>
                </c:pt>
                <c:pt idx="2343">
                  <c:v>1.86544</c:v>
                </c:pt>
                <c:pt idx="2344">
                  <c:v>1.8655299999999999</c:v>
                </c:pt>
                <c:pt idx="2345">
                  <c:v>1.871</c:v>
                </c:pt>
                <c:pt idx="2346">
                  <c:v>1.87649</c:v>
                </c:pt>
                <c:pt idx="2347">
                  <c:v>1.8819699999999999</c:v>
                </c:pt>
                <c:pt idx="2348">
                  <c:v>1.8874899999999999</c:v>
                </c:pt>
                <c:pt idx="2349">
                  <c:v>1.8930399999999998</c:v>
                </c:pt>
                <c:pt idx="2350">
                  <c:v>1.8986000000000001</c:v>
                </c:pt>
                <c:pt idx="2351">
                  <c:v>1.90415</c:v>
                </c:pt>
                <c:pt idx="2352">
                  <c:v>1.9097000000000002</c:v>
                </c:pt>
                <c:pt idx="2353">
                  <c:v>1.9152500000000001</c:v>
                </c:pt>
                <c:pt idx="2354">
                  <c:v>1.9207000000000001</c:v>
                </c:pt>
                <c:pt idx="2355">
                  <c:v>1.9208000000000001</c:v>
                </c:pt>
                <c:pt idx="2356">
                  <c:v>1.92635</c:v>
                </c:pt>
                <c:pt idx="2357">
                  <c:v>1.9319199999999999</c:v>
                </c:pt>
                <c:pt idx="2358">
                  <c:v>1.9375099999999998</c:v>
                </c:pt>
                <c:pt idx="2359">
                  <c:v>1.94312</c:v>
                </c:pt>
                <c:pt idx="2360">
                  <c:v>1.9487399999999999</c:v>
                </c:pt>
                <c:pt idx="2361">
                  <c:v>1.9544100000000002</c:v>
                </c:pt>
                <c:pt idx="2362">
                  <c:v>1.9600599999999999</c:v>
                </c:pt>
                <c:pt idx="2363">
                  <c:v>1.9657199999999997</c:v>
                </c:pt>
                <c:pt idx="2364">
                  <c:v>1.9713799999999999</c:v>
                </c:pt>
                <c:pt idx="2365">
                  <c:v>1.97695</c:v>
                </c:pt>
                <c:pt idx="2366">
                  <c:v>1.9770500000000002</c:v>
                </c:pt>
                <c:pt idx="2367">
                  <c:v>1.98271</c:v>
                </c:pt>
                <c:pt idx="2368">
                  <c:v>1.9883700000000002</c:v>
                </c:pt>
                <c:pt idx="2369">
                  <c:v>1.9940399999999998</c:v>
                </c:pt>
                <c:pt idx="2370">
                  <c:v>1.9997600000000002</c:v>
                </c:pt>
                <c:pt idx="2371">
                  <c:v>2.0054699999999999</c:v>
                </c:pt>
                <c:pt idx="2372">
                  <c:v>2.01119</c:v>
                </c:pt>
                <c:pt idx="2373">
                  <c:v>2.0169300000000003</c:v>
                </c:pt>
                <c:pt idx="2374">
                  <c:v>2.0227300000000001</c:v>
                </c:pt>
                <c:pt idx="2375">
                  <c:v>2.0285300000000004</c:v>
                </c:pt>
                <c:pt idx="2376">
                  <c:v>2.03423</c:v>
                </c:pt>
                <c:pt idx="2377">
                  <c:v>2.0343399999999998</c:v>
                </c:pt>
                <c:pt idx="2378">
                  <c:v>2.0401400000000001</c:v>
                </c:pt>
                <c:pt idx="2379">
                  <c:v>2.0459399999999999</c:v>
                </c:pt>
                <c:pt idx="2380">
                  <c:v>2.0517399999999997</c:v>
                </c:pt>
                <c:pt idx="2381">
                  <c:v>2.0575399999999999</c:v>
                </c:pt>
                <c:pt idx="2382">
                  <c:v>2.0633600000000003</c:v>
                </c:pt>
                <c:pt idx="2383">
                  <c:v>2.0691799999999998</c:v>
                </c:pt>
                <c:pt idx="2384">
                  <c:v>2.0750099999999998</c:v>
                </c:pt>
                <c:pt idx="2385">
                  <c:v>2.0808900000000001</c:v>
                </c:pt>
                <c:pt idx="2386">
                  <c:v>2.0868000000000002</c:v>
                </c:pt>
                <c:pt idx="2387">
                  <c:v>2.0926100000000001</c:v>
                </c:pt>
                <c:pt idx="2388">
                  <c:v>2.0927200000000004</c:v>
                </c:pt>
                <c:pt idx="2389">
                  <c:v>2.09863</c:v>
                </c:pt>
                <c:pt idx="2390">
                  <c:v>2.10453</c:v>
                </c:pt>
                <c:pt idx="2391">
                  <c:v>2.1104400000000001</c:v>
                </c:pt>
                <c:pt idx="2392">
                  <c:v>2.1163499999999997</c:v>
                </c:pt>
                <c:pt idx="2393">
                  <c:v>2.1222500000000002</c:v>
                </c:pt>
                <c:pt idx="2394">
                  <c:v>2.1281699999999999</c:v>
                </c:pt>
                <c:pt idx="2395">
                  <c:v>2.1341099999999997</c:v>
                </c:pt>
                <c:pt idx="2396">
                  <c:v>2.1400400000000004</c:v>
                </c:pt>
                <c:pt idx="2397">
                  <c:v>2.1459800000000002</c:v>
                </c:pt>
                <c:pt idx="2398">
                  <c:v>2.1518000000000002</c:v>
                </c:pt>
                <c:pt idx="2399">
                  <c:v>2.1518999999999999</c:v>
                </c:pt>
                <c:pt idx="2400">
                  <c:v>2.1578299999999997</c:v>
                </c:pt>
                <c:pt idx="2401">
                  <c:v>2.16377</c:v>
                </c:pt>
                <c:pt idx="2402">
                  <c:v>2.1697299999999999</c:v>
                </c:pt>
                <c:pt idx="2403">
                  <c:v>2.1757</c:v>
                </c:pt>
                <c:pt idx="2404">
                  <c:v>2.1818</c:v>
                </c:pt>
                <c:pt idx="2405">
                  <c:v>2.18791</c:v>
                </c:pt>
                <c:pt idx="2406">
                  <c:v>2.19401</c:v>
                </c:pt>
                <c:pt idx="2407">
                  <c:v>2.2001400000000002</c:v>
                </c:pt>
                <c:pt idx="2408">
                  <c:v>2.20628</c:v>
                </c:pt>
                <c:pt idx="2409">
                  <c:v>2.2122999999999999</c:v>
                </c:pt>
                <c:pt idx="2410">
                  <c:v>2.2124100000000002</c:v>
                </c:pt>
                <c:pt idx="2411">
                  <c:v>2.2185400000000004</c:v>
                </c:pt>
                <c:pt idx="2412">
                  <c:v>2.2246599999999996</c:v>
                </c:pt>
                <c:pt idx="2413">
                  <c:v>2.2307899999999998</c:v>
                </c:pt>
                <c:pt idx="2414">
                  <c:v>2.23692</c:v>
                </c:pt>
                <c:pt idx="2415">
                  <c:v>2.2430499999999998</c:v>
                </c:pt>
                <c:pt idx="2416">
                  <c:v>2.24918</c:v>
                </c:pt>
                <c:pt idx="2417">
                  <c:v>2.2553400000000003</c:v>
                </c:pt>
                <c:pt idx="2418">
                  <c:v>2.2614900000000002</c:v>
                </c:pt>
                <c:pt idx="2419">
                  <c:v>2.2676599999999998</c:v>
                </c:pt>
                <c:pt idx="2420">
                  <c:v>2.27372</c:v>
                </c:pt>
                <c:pt idx="2421">
                  <c:v>2.2738399999999999</c:v>
                </c:pt>
                <c:pt idx="2422">
                  <c:v>2.2800099999999999</c:v>
                </c:pt>
                <c:pt idx="2423">
                  <c:v>2.2861899999999999</c:v>
                </c:pt>
                <c:pt idx="2424">
                  <c:v>2.29236</c:v>
                </c:pt>
                <c:pt idx="2425">
                  <c:v>2.29854</c:v>
                </c:pt>
                <c:pt idx="2426">
                  <c:v>2.3047300000000002</c:v>
                </c:pt>
                <c:pt idx="2427">
                  <c:v>2.3109200000000003</c:v>
                </c:pt>
                <c:pt idx="2428">
                  <c:v>2.3171200000000001</c:v>
                </c:pt>
                <c:pt idx="2429">
                  <c:v>2.3234400000000002</c:v>
                </c:pt>
                <c:pt idx="2430">
                  <c:v>2.3297499999999998</c:v>
                </c:pt>
                <c:pt idx="2431">
                  <c:v>2.33596</c:v>
                </c:pt>
                <c:pt idx="2432">
                  <c:v>2.3360699999999999</c:v>
                </c:pt>
                <c:pt idx="2433">
                  <c:v>2.3424399999999999</c:v>
                </c:pt>
                <c:pt idx="2434">
                  <c:v>2.3488099999999998</c:v>
                </c:pt>
                <c:pt idx="2435">
                  <c:v>2.3551800000000003</c:v>
                </c:pt>
                <c:pt idx="2436">
                  <c:v>2.3615400000000002</c:v>
                </c:pt>
                <c:pt idx="2437">
                  <c:v>2.3679100000000002</c:v>
                </c:pt>
                <c:pt idx="2438">
                  <c:v>2.3742700000000001</c:v>
                </c:pt>
                <c:pt idx="2439">
                  <c:v>2.38063</c:v>
                </c:pt>
                <c:pt idx="2440">
                  <c:v>2.3869899999999999</c:v>
                </c:pt>
                <c:pt idx="2441">
                  <c:v>2.3933499999999999</c:v>
                </c:pt>
                <c:pt idx="2442">
                  <c:v>2.3995899999999999</c:v>
                </c:pt>
                <c:pt idx="2443">
                  <c:v>2.3997100000000002</c:v>
                </c:pt>
                <c:pt idx="2444">
                  <c:v>2.4060700000000002</c:v>
                </c:pt>
                <c:pt idx="2445">
                  <c:v>2.4124400000000001</c:v>
                </c:pt>
                <c:pt idx="2446">
                  <c:v>2.4188199999999997</c:v>
                </c:pt>
                <c:pt idx="2447">
                  <c:v>2.4252100000000003</c:v>
                </c:pt>
                <c:pt idx="2448">
                  <c:v>2.4316199999999997</c:v>
                </c:pt>
                <c:pt idx="2449">
                  <c:v>2.4380199999999999</c:v>
                </c:pt>
                <c:pt idx="2450">
                  <c:v>2.4444300000000001</c:v>
                </c:pt>
                <c:pt idx="2451">
                  <c:v>2.4508400000000004</c:v>
                </c:pt>
                <c:pt idx="2452">
                  <c:v>2.4572600000000002</c:v>
                </c:pt>
                <c:pt idx="2453">
                  <c:v>2.4635699999999998</c:v>
                </c:pt>
                <c:pt idx="2454">
                  <c:v>2.4636800000000001</c:v>
                </c:pt>
                <c:pt idx="2455">
                  <c:v>2.47018</c:v>
                </c:pt>
                <c:pt idx="2456">
                  <c:v>2.4767299999999999</c:v>
                </c:pt>
                <c:pt idx="2457">
                  <c:v>2.4832700000000001</c:v>
                </c:pt>
                <c:pt idx="2458">
                  <c:v>2.4898199999999999</c:v>
                </c:pt>
                <c:pt idx="2459">
                  <c:v>2.4963600000000001</c:v>
                </c:pt>
                <c:pt idx="2460">
                  <c:v>2.5029000000000003</c:v>
                </c:pt>
                <c:pt idx="2461">
                  <c:v>2.5094400000000001</c:v>
                </c:pt>
                <c:pt idx="2462">
                  <c:v>2.5159899999999999</c:v>
                </c:pt>
                <c:pt idx="2463">
                  <c:v>2.5225900000000001</c:v>
                </c:pt>
                <c:pt idx="2464">
                  <c:v>2.52908</c:v>
                </c:pt>
                <c:pt idx="2465">
                  <c:v>2.5291999999999999</c:v>
                </c:pt>
                <c:pt idx="2466">
                  <c:v>2.5358099999999997</c:v>
                </c:pt>
                <c:pt idx="2467">
                  <c:v>2.5424199999999999</c:v>
                </c:pt>
                <c:pt idx="2468">
                  <c:v>2.5490399999999998</c:v>
                </c:pt>
                <c:pt idx="2469">
                  <c:v>2.55565</c:v>
                </c:pt>
                <c:pt idx="2470">
                  <c:v>2.5622599999999998</c:v>
                </c:pt>
                <c:pt idx="2471">
                  <c:v>2.56887</c:v>
                </c:pt>
                <c:pt idx="2472">
                  <c:v>2.5754699999999997</c:v>
                </c:pt>
                <c:pt idx="2473">
                  <c:v>2.5820799999999999</c:v>
                </c:pt>
                <c:pt idx="2474">
                  <c:v>2.5886800000000001</c:v>
                </c:pt>
                <c:pt idx="2475">
                  <c:v>2.5951599999999999</c:v>
                </c:pt>
                <c:pt idx="2476">
                  <c:v>2.5952800000000003</c:v>
                </c:pt>
                <c:pt idx="2477">
                  <c:v>2.6018699999999999</c:v>
                </c:pt>
                <c:pt idx="2478">
                  <c:v>2.6084900000000002</c:v>
                </c:pt>
                <c:pt idx="2479">
                  <c:v>2.61511</c:v>
                </c:pt>
                <c:pt idx="2480">
                  <c:v>2.62174</c:v>
                </c:pt>
                <c:pt idx="2481">
                  <c:v>2.6283700000000003</c:v>
                </c:pt>
                <c:pt idx="2482">
                  <c:v>2.6351399999999998</c:v>
                </c:pt>
                <c:pt idx="2483">
                  <c:v>2.6419099999999998</c:v>
                </c:pt>
                <c:pt idx="2484">
                  <c:v>2.6486800000000001</c:v>
                </c:pt>
                <c:pt idx="2485">
                  <c:v>2.6554500000000001</c:v>
                </c:pt>
                <c:pt idx="2486">
                  <c:v>2.6620900000000001</c:v>
                </c:pt>
                <c:pt idx="2487">
                  <c:v>2.66222</c:v>
                </c:pt>
                <c:pt idx="2488">
                  <c:v>2.6689799999999999</c:v>
                </c:pt>
                <c:pt idx="2489">
                  <c:v>2.6757399999999998</c:v>
                </c:pt>
                <c:pt idx="2490">
                  <c:v>2.6825400000000004</c:v>
                </c:pt>
                <c:pt idx="2491">
                  <c:v>2.6893500000000001</c:v>
                </c:pt>
                <c:pt idx="2492">
                  <c:v>2.6961599999999999</c:v>
                </c:pt>
                <c:pt idx="2493">
                  <c:v>2.7029900000000002</c:v>
                </c:pt>
                <c:pt idx="2494">
                  <c:v>2.7098299999999997</c:v>
                </c:pt>
                <c:pt idx="2495">
                  <c:v>2.7166600000000001</c:v>
                </c:pt>
                <c:pt idx="2496">
                  <c:v>2.7234999999999996</c:v>
                </c:pt>
                <c:pt idx="2497">
                  <c:v>2.73021</c:v>
                </c:pt>
                <c:pt idx="2498">
                  <c:v>2.7303299999999999</c:v>
                </c:pt>
                <c:pt idx="2499">
                  <c:v>2.7371600000000003</c:v>
                </c:pt>
                <c:pt idx="2500">
                  <c:v>2.7439900000000002</c:v>
                </c:pt>
                <c:pt idx="2501">
                  <c:v>2.75082</c:v>
                </c:pt>
                <c:pt idx="2502">
                  <c:v>2.7576499999999999</c:v>
                </c:pt>
                <c:pt idx="2503">
                  <c:v>2.7644800000000003</c:v>
                </c:pt>
                <c:pt idx="2504">
                  <c:v>2.7713000000000001</c:v>
                </c:pt>
                <c:pt idx="2505">
                  <c:v>2.77813</c:v>
                </c:pt>
                <c:pt idx="2506">
                  <c:v>2.7849499999999998</c:v>
                </c:pt>
                <c:pt idx="2507">
                  <c:v>2.7917699999999996</c:v>
                </c:pt>
                <c:pt idx="2508">
                  <c:v>2.7984899999999997</c:v>
                </c:pt>
                <c:pt idx="2509">
                  <c:v>2.7986200000000001</c:v>
                </c:pt>
                <c:pt idx="2510">
                  <c:v>2.8054899999999998</c:v>
                </c:pt>
                <c:pt idx="2511">
                  <c:v>2.8124700000000002</c:v>
                </c:pt>
                <c:pt idx="2512">
                  <c:v>2.8194699999999999</c:v>
                </c:pt>
                <c:pt idx="2513">
                  <c:v>2.82647</c:v>
                </c:pt>
                <c:pt idx="2514">
                  <c:v>2.8334600000000001</c:v>
                </c:pt>
                <c:pt idx="2515">
                  <c:v>2.8404500000000001</c:v>
                </c:pt>
                <c:pt idx="2516">
                  <c:v>2.8474500000000003</c:v>
                </c:pt>
                <c:pt idx="2517">
                  <c:v>2.8544800000000001</c:v>
                </c:pt>
                <c:pt idx="2518">
                  <c:v>2.8615200000000001</c:v>
                </c:pt>
                <c:pt idx="2519">
                  <c:v>2.86843</c:v>
                </c:pt>
                <c:pt idx="2520">
                  <c:v>2.86856</c:v>
                </c:pt>
                <c:pt idx="2521">
                  <c:v>2.8755899999999999</c:v>
                </c:pt>
                <c:pt idx="2522">
                  <c:v>2.8826199999999997</c:v>
                </c:pt>
                <c:pt idx="2523">
                  <c:v>2.8896600000000001</c:v>
                </c:pt>
                <c:pt idx="2524">
                  <c:v>2.8967200000000002</c:v>
                </c:pt>
                <c:pt idx="2525">
                  <c:v>2.9037799999999998</c:v>
                </c:pt>
                <c:pt idx="2526">
                  <c:v>2.9108399999999999</c:v>
                </c:pt>
                <c:pt idx="2527">
                  <c:v>2.9179000000000004</c:v>
                </c:pt>
                <c:pt idx="2528">
                  <c:v>2.92496</c:v>
                </c:pt>
                <c:pt idx="2529">
                  <c:v>2.93201</c:v>
                </c:pt>
                <c:pt idx="2530">
                  <c:v>2.9389400000000001</c:v>
                </c:pt>
                <c:pt idx="2531">
                  <c:v>2.9390699999999996</c:v>
                </c:pt>
                <c:pt idx="2532">
                  <c:v>2.9461200000000001</c:v>
                </c:pt>
                <c:pt idx="2533">
                  <c:v>2.9531700000000001</c:v>
                </c:pt>
                <c:pt idx="2534">
                  <c:v>2.96021</c:v>
                </c:pt>
                <c:pt idx="2535">
                  <c:v>2.96726</c:v>
                </c:pt>
                <c:pt idx="2536">
                  <c:v>2.9742999999999999</c:v>
                </c:pt>
                <c:pt idx="2537">
                  <c:v>2.9813499999999999</c:v>
                </c:pt>
                <c:pt idx="2538">
                  <c:v>2.9883999999999999</c:v>
                </c:pt>
                <c:pt idx="2539">
                  <c:v>2.9955599999999998</c:v>
                </c:pt>
                <c:pt idx="2540">
                  <c:v>3.0027600000000003</c:v>
                </c:pt>
                <c:pt idx="2541">
                  <c:v>3.0098500000000001</c:v>
                </c:pt>
                <c:pt idx="2542">
                  <c:v>3.0099800000000001</c:v>
                </c:pt>
                <c:pt idx="2543">
                  <c:v>3.0171999999999999</c:v>
                </c:pt>
                <c:pt idx="2544">
                  <c:v>3.0244200000000001</c:v>
                </c:pt>
                <c:pt idx="2545">
                  <c:v>3.0316800000000002</c:v>
                </c:pt>
                <c:pt idx="2546">
                  <c:v>3.0389499999999998</c:v>
                </c:pt>
                <c:pt idx="2547">
                  <c:v>3.0462100000000003</c:v>
                </c:pt>
                <c:pt idx="2548">
                  <c:v>3.0534699999999999</c:v>
                </c:pt>
                <c:pt idx="2549">
                  <c:v>3.0607199999999999</c:v>
                </c:pt>
                <c:pt idx="2550">
                  <c:v>3.0679799999999999</c:v>
                </c:pt>
                <c:pt idx="2551">
                  <c:v>3.07524</c:v>
                </c:pt>
                <c:pt idx="2552">
                  <c:v>3.08236</c:v>
                </c:pt>
                <c:pt idx="2553">
                  <c:v>3.0824799999999999</c:v>
                </c:pt>
                <c:pt idx="2554">
                  <c:v>3.08975</c:v>
                </c:pt>
                <c:pt idx="2555">
                  <c:v>3.0970300000000002</c:v>
                </c:pt>
                <c:pt idx="2556">
                  <c:v>3.1043099999999999</c:v>
                </c:pt>
                <c:pt idx="2557">
                  <c:v>3.11158</c:v>
                </c:pt>
                <c:pt idx="2558">
                  <c:v>3.1188499999999997</c:v>
                </c:pt>
                <c:pt idx="2559">
                  <c:v>3.1261200000000002</c:v>
                </c:pt>
                <c:pt idx="2560">
                  <c:v>3.1334</c:v>
                </c:pt>
                <c:pt idx="2561">
                  <c:v>3.1406700000000001</c:v>
                </c:pt>
                <c:pt idx="2562">
                  <c:v>3.1479300000000001</c:v>
                </c:pt>
                <c:pt idx="2563">
                  <c:v>3.1550699999999998</c:v>
                </c:pt>
                <c:pt idx="2564">
                  <c:v>3.1551999999999998</c:v>
                </c:pt>
                <c:pt idx="2565">
                  <c:v>3.1624700000000003</c:v>
                </c:pt>
                <c:pt idx="2566">
                  <c:v>3.1697299999999999</c:v>
                </c:pt>
                <c:pt idx="2567">
                  <c:v>3.17699</c:v>
                </c:pt>
                <c:pt idx="2568">
                  <c:v>3.18425</c:v>
                </c:pt>
                <c:pt idx="2569">
                  <c:v>3.1915300000000002</c:v>
                </c:pt>
                <c:pt idx="2570">
                  <c:v>3.1989299999999998</c:v>
                </c:pt>
                <c:pt idx="2571">
                  <c:v>3.2063299999999999</c:v>
                </c:pt>
                <c:pt idx="2572">
                  <c:v>3.2137200000000004</c:v>
                </c:pt>
                <c:pt idx="2573">
                  <c:v>3.2211700000000003</c:v>
                </c:pt>
                <c:pt idx="2574">
                  <c:v>3.22851</c:v>
                </c:pt>
                <c:pt idx="2575">
                  <c:v>3.22865</c:v>
                </c:pt>
                <c:pt idx="2576">
                  <c:v>3.2361299999999997</c:v>
                </c:pt>
                <c:pt idx="2577">
                  <c:v>3.2436099999999999</c:v>
                </c:pt>
                <c:pt idx="2578">
                  <c:v>3.25109</c:v>
                </c:pt>
                <c:pt idx="2579">
                  <c:v>3.2585700000000002</c:v>
                </c:pt>
                <c:pt idx="2580">
                  <c:v>3.2660399999999998</c:v>
                </c:pt>
                <c:pt idx="2581">
                  <c:v>3.27352</c:v>
                </c:pt>
                <c:pt idx="2582">
                  <c:v>3.2809900000000001</c:v>
                </c:pt>
                <c:pt idx="2583">
                  <c:v>3.2884600000000002</c:v>
                </c:pt>
                <c:pt idx="2584">
                  <c:v>3.2959500000000004</c:v>
                </c:pt>
                <c:pt idx="2585">
                  <c:v>3.3033200000000003</c:v>
                </c:pt>
                <c:pt idx="2586">
                  <c:v>3.3034499999999998</c:v>
                </c:pt>
                <c:pt idx="2587">
                  <c:v>3.3109500000000001</c:v>
                </c:pt>
                <c:pt idx="2588">
                  <c:v>3.3184299999999998</c:v>
                </c:pt>
                <c:pt idx="2589">
                  <c:v>3.3259300000000001</c:v>
                </c:pt>
                <c:pt idx="2590">
                  <c:v>3.3334200000000003</c:v>
                </c:pt>
                <c:pt idx="2591">
                  <c:v>3.34091</c:v>
                </c:pt>
                <c:pt idx="2592">
                  <c:v>3.3483800000000001</c:v>
                </c:pt>
                <c:pt idx="2593">
                  <c:v>3.3558699999999999</c:v>
                </c:pt>
                <c:pt idx="2594">
                  <c:v>3.3633500000000001</c:v>
                </c:pt>
                <c:pt idx="2595">
                  <c:v>3.3708300000000002</c:v>
                </c:pt>
                <c:pt idx="2596">
                  <c:v>3.3781699999999999</c:v>
                </c:pt>
                <c:pt idx="2597">
                  <c:v>3.3783099999999999</c:v>
                </c:pt>
                <c:pt idx="2598">
                  <c:v>3.3857900000000001</c:v>
                </c:pt>
                <c:pt idx="2599">
                  <c:v>3.3932599999999997</c:v>
                </c:pt>
                <c:pt idx="2600">
                  <c:v>3.4007499999999999</c:v>
                </c:pt>
                <c:pt idx="2601">
                  <c:v>3.4082399999999997</c:v>
                </c:pt>
                <c:pt idx="2602">
                  <c:v>3.4158299999999997</c:v>
                </c:pt>
                <c:pt idx="2603">
                  <c:v>3.4234599999999999</c:v>
                </c:pt>
                <c:pt idx="2604">
                  <c:v>3.4311200000000004</c:v>
                </c:pt>
                <c:pt idx="2605">
                  <c:v>3.4387799999999999</c:v>
                </c:pt>
                <c:pt idx="2606">
                  <c:v>3.4464600000000001</c:v>
                </c:pt>
                <c:pt idx="2607">
                  <c:v>3.4540099999999998</c:v>
                </c:pt>
                <c:pt idx="2608">
                  <c:v>3.4541499999999998</c:v>
                </c:pt>
                <c:pt idx="2609">
                  <c:v>3.46184</c:v>
                </c:pt>
                <c:pt idx="2610">
                  <c:v>3.4695300000000002</c:v>
                </c:pt>
                <c:pt idx="2611">
                  <c:v>3.47722</c:v>
                </c:pt>
                <c:pt idx="2612">
                  <c:v>3.4849099999999997</c:v>
                </c:pt>
                <c:pt idx="2613">
                  <c:v>3.49261</c:v>
                </c:pt>
                <c:pt idx="2614">
                  <c:v>3.5003000000000002</c:v>
                </c:pt>
                <c:pt idx="2615">
                  <c:v>3.5080100000000001</c:v>
                </c:pt>
                <c:pt idx="2616">
                  <c:v>3.51573</c:v>
                </c:pt>
                <c:pt idx="2617">
                  <c:v>3.5234399999999999</c:v>
                </c:pt>
                <c:pt idx="2618">
                  <c:v>3.5310099999999998</c:v>
                </c:pt>
                <c:pt idx="2619">
                  <c:v>3.5311499999999998</c:v>
                </c:pt>
                <c:pt idx="2620">
                  <c:v>3.5388699999999997</c:v>
                </c:pt>
                <c:pt idx="2621">
                  <c:v>3.5465900000000001</c:v>
                </c:pt>
                <c:pt idx="2622">
                  <c:v>3.5543100000000001</c:v>
                </c:pt>
                <c:pt idx="2623">
                  <c:v>3.56203</c:v>
                </c:pt>
                <c:pt idx="2624">
                  <c:v>3.56975</c:v>
                </c:pt>
                <c:pt idx="2625">
                  <c:v>3.5774600000000003</c:v>
                </c:pt>
                <c:pt idx="2626">
                  <c:v>3.5851799999999998</c:v>
                </c:pt>
                <c:pt idx="2627">
                  <c:v>3.5929000000000002</c:v>
                </c:pt>
                <c:pt idx="2628">
                  <c:v>3.6006100000000001</c:v>
                </c:pt>
                <c:pt idx="2629">
                  <c:v>3.60819</c:v>
                </c:pt>
                <c:pt idx="2630">
                  <c:v>3.60833</c:v>
                </c:pt>
                <c:pt idx="2631">
                  <c:v>3.6160399999999999</c:v>
                </c:pt>
                <c:pt idx="2632">
                  <c:v>3.6237399999999997</c:v>
                </c:pt>
                <c:pt idx="2633">
                  <c:v>3.6314500000000001</c:v>
                </c:pt>
                <c:pt idx="2634">
                  <c:v>3.63916</c:v>
                </c:pt>
                <c:pt idx="2635">
                  <c:v>3.6469900000000002</c:v>
                </c:pt>
                <c:pt idx="2636">
                  <c:v>3.6548499999999997</c:v>
                </c:pt>
                <c:pt idx="2637">
                  <c:v>3.6627199999999998</c:v>
                </c:pt>
                <c:pt idx="2638">
                  <c:v>3.67062</c:v>
                </c:pt>
                <c:pt idx="2639">
                  <c:v>3.6785300000000003</c:v>
                </c:pt>
                <c:pt idx="2640">
                  <c:v>3.6863199999999998</c:v>
                </c:pt>
                <c:pt idx="2641">
                  <c:v>3.6864699999999999</c:v>
                </c:pt>
                <c:pt idx="2642">
                  <c:v>3.69442</c:v>
                </c:pt>
                <c:pt idx="2643">
                  <c:v>3.7023700000000002</c:v>
                </c:pt>
                <c:pt idx="2644">
                  <c:v>3.7103100000000002</c:v>
                </c:pt>
                <c:pt idx="2645">
                  <c:v>3.7182500000000003</c:v>
                </c:pt>
                <c:pt idx="2646">
                  <c:v>3.7262</c:v>
                </c:pt>
                <c:pt idx="2647">
                  <c:v>3.73414</c:v>
                </c:pt>
                <c:pt idx="2648">
                  <c:v>3.74207</c:v>
                </c:pt>
                <c:pt idx="2649">
                  <c:v>3.7500099999999996</c:v>
                </c:pt>
                <c:pt idx="2650">
                  <c:v>3.7579400000000001</c:v>
                </c:pt>
                <c:pt idx="2651">
                  <c:v>3.76573</c:v>
                </c:pt>
                <c:pt idx="2652">
                  <c:v>3.7658800000000001</c:v>
                </c:pt>
                <c:pt idx="2653">
                  <c:v>3.7738</c:v>
                </c:pt>
                <c:pt idx="2654">
                  <c:v>3.78173</c:v>
                </c:pt>
                <c:pt idx="2655">
                  <c:v>3.78965</c:v>
                </c:pt>
                <c:pt idx="2656">
                  <c:v>3.79758</c:v>
                </c:pt>
                <c:pt idx="2657">
                  <c:v>3.80552</c:v>
                </c:pt>
                <c:pt idx="2658">
                  <c:v>3.8134600000000001</c:v>
                </c:pt>
                <c:pt idx="2659">
                  <c:v>3.8213900000000001</c:v>
                </c:pt>
                <c:pt idx="2660">
                  <c:v>3.8293200000000001</c:v>
                </c:pt>
                <c:pt idx="2661">
                  <c:v>3.83724</c:v>
                </c:pt>
                <c:pt idx="2662">
                  <c:v>3.8450299999999999</c:v>
                </c:pt>
                <c:pt idx="2663">
                  <c:v>3.84517</c:v>
                </c:pt>
                <c:pt idx="2664">
                  <c:v>3.8531</c:v>
                </c:pt>
                <c:pt idx="2665">
                  <c:v>3.86103</c:v>
                </c:pt>
                <c:pt idx="2666">
                  <c:v>3.8690000000000002</c:v>
                </c:pt>
                <c:pt idx="2667">
                  <c:v>3.8769899999999997</c:v>
                </c:pt>
                <c:pt idx="2668">
                  <c:v>3.8850199999999999</c:v>
                </c:pt>
                <c:pt idx="2669">
                  <c:v>3.89316</c:v>
                </c:pt>
                <c:pt idx="2670">
                  <c:v>3.9013300000000002</c:v>
                </c:pt>
                <c:pt idx="2671">
                  <c:v>3.9095099999999996</c:v>
                </c:pt>
                <c:pt idx="2672">
                  <c:v>3.9176799999999998</c:v>
                </c:pt>
                <c:pt idx="2673">
                  <c:v>3.9257399999999998</c:v>
                </c:pt>
                <c:pt idx="2674">
                  <c:v>3.9258899999999994</c:v>
                </c:pt>
                <c:pt idx="2675">
                  <c:v>3.9340900000000003</c:v>
                </c:pt>
                <c:pt idx="2676">
                  <c:v>3.9422900000000003</c:v>
                </c:pt>
                <c:pt idx="2677">
                  <c:v>3.9504900000000003</c:v>
                </c:pt>
                <c:pt idx="2678">
                  <c:v>3.9586800000000002</c:v>
                </c:pt>
                <c:pt idx="2679">
                  <c:v>3.9668600000000001</c:v>
                </c:pt>
                <c:pt idx="2680">
                  <c:v>3.9750299999999998</c:v>
                </c:pt>
                <c:pt idx="2681">
                  <c:v>3.9832000000000001</c:v>
                </c:pt>
                <c:pt idx="2682">
                  <c:v>3.9914100000000001</c:v>
                </c:pt>
                <c:pt idx="2683">
                  <c:v>3.9996299999999998</c:v>
                </c:pt>
                <c:pt idx="2684">
                  <c:v>4.0077000000000007</c:v>
                </c:pt>
                <c:pt idx="2685">
                  <c:v>4.0078500000000004</c:v>
                </c:pt>
                <c:pt idx="2686">
                  <c:v>4.0160600000000004</c:v>
                </c:pt>
                <c:pt idx="2687">
                  <c:v>4.0242699999999996</c:v>
                </c:pt>
                <c:pt idx="2688">
                  <c:v>4.0324799999999996</c:v>
                </c:pt>
                <c:pt idx="2689">
                  <c:v>4.04068</c:v>
                </c:pt>
                <c:pt idx="2690">
                  <c:v>4.0488900000000001</c:v>
                </c:pt>
                <c:pt idx="2691">
                  <c:v>4.0570900000000005</c:v>
                </c:pt>
                <c:pt idx="2692">
                  <c:v>4.0652999999999997</c:v>
                </c:pt>
                <c:pt idx="2693">
                  <c:v>4.0735000000000001</c:v>
                </c:pt>
                <c:pt idx="2694">
                  <c:v>4.0816999999999997</c:v>
                </c:pt>
                <c:pt idx="2695">
                  <c:v>4.0897599999999992</c:v>
                </c:pt>
                <c:pt idx="2696">
                  <c:v>4.0898999999999992</c:v>
                </c:pt>
                <c:pt idx="2697">
                  <c:v>4.0981699999999996</c:v>
                </c:pt>
                <c:pt idx="2698">
                  <c:v>4.1065199999999997</c:v>
                </c:pt>
                <c:pt idx="2699">
                  <c:v>4.1149100000000001</c:v>
                </c:pt>
                <c:pt idx="2700">
                  <c:v>4.1233399999999998</c:v>
                </c:pt>
                <c:pt idx="2701">
                  <c:v>4.13178</c:v>
                </c:pt>
                <c:pt idx="2702">
                  <c:v>4.1402200000000002</c:v>
                </c:pt>
                <c:pt idx="2703">
                  <c:v>4.1486499999999999</c:v>
                </c:pt>
                <c:pt idx="2704">
                  <c:v>4.15707</c:v>
                </c:pt>
                <c:pt idx="2705">
                  <c:v>4.1655100000000003</c:v>
                </c:pt>
                <c:pt idx="2706">
                  <c:v>4.1736899999999997</c:v>
                </c:pt>
                <c:pt idx="2707">
                  <c:v>4.1738400000000002</c:v>
                </c:pt>
                <c:pt idx="2708">
                  <c:v>4.18215</c:v>
                </c:pt>
                <c:pt idx="2709">
                  <c:v>4.1904500000000002</c:v>
                </c:pt>
                <c:pt idx="2710">
                  <c:v>4.1987500000000004</c:v>
                </c:pt>
                <c:pt idx="2711">
                  <c:v>4.2072400000000005</c:v>
                </c:pt>
                <c:pt idx="2712">
                  <c:v>4.21577</c:v>
                </c:pt>
                <c:pt idx="2713">
                  <c:v>4.2243000000000004</c:v>
                </c:pt>
                <c:pt idx="2714">
                  <c:v>4.2328299999999999</c:v>
                </c:pt>
                <c:pt idx="2715">
                  <c:v>4.2413499999999997</c:v>
                </c:pt>
                <c:pt idx="2716">
                  <c:v>4.2499000000000002</c:v>
                </c:pt>
                <c:pt idx="2717">
                  <c:v>4.2582800000000001</c:v>
                </c:pt>
                <c:pt idx="2718">
                  <c:v>4.2584399999999993</c:v>
                </c:pt>
                <c:pt idx="2719">
                  <c:v>4.2670000000000003</c:v>
                </c:pt>
                <c:pt idx="2720">
                  <c:v>4.27555</c:v>
                </c:pt>
                <c:pt idx="2721">
                  <c:v>4.2840699999999998</c:v>
                </c:pt>
                <c:pt idx="2722">
                  <c:v>4.2925999999999993</c:v>
                </c:pt>
                <c:pt idx="2723">
                  <c:v>4.3011499999999998</c:v>
                </c:pt>
                <c:pt idx="2724">
                  <c:v>4.3096899999999998</c:v>
                </c:pt>
                <c:pt idx="2725">
                  <c:v>4.3182799999999997</c:v>
                </c:pt>
                <c:pt idx="2726">
                  <c:v>4.3268700000000004</c:v>
                </c:pt>
                <c:pt idx="2727">
                  <c:v>4.3354600000000003</c:v>
                </c:pt>
                <c:pt idx="2728">
                  <c:v>4.3438799999999995</c:v>
                </c:pt>
                <c:pt idx="2729">
                  <c:v>4.3440400000000006</c:v>
                </c:pt>
                <c:pt idx="2730">
                  <c:v>4.3526299999999996</c:v>
                </c:pt>
                <c:pt idx="2731">
                  <c:v>4.3612700000000002</c:v>
                </c:pt>
                <c:pt idx="2732">
                  <c:v>4.3699399999999997</c:v>
                </c:pt>
                <c:pt idx="2733">
                  <c:v>4.3785999999999996</c:v>
                </c:pt>
                <c:pt idx="2734">
                  <c:v>4.3872499999999999</c:v>
                </c:pt>
                <c:pt idx="2735">
                  <c:v>4.3958900000000005</c:v>
                </c:pt>
                <c:pt idx="2736">
                  <c:v>4.4045399999999999</c:v>
                </c:pt>
                <c:pt idx="2737">
                  <c:v>4.4131799999999997</c:v>
                </c:pt>
                <c:pt idx="2738">
                  <c:v>4.4218200000000003</c:v>
                </c:pt>
                <c:pt idx="2739">
                  <c:v>4.4302999999999999</c:v>
                </c:pt>
                <c:pt idx="2740">
                  <c:v>4.4304600000000001</c:v>
                </c:pt>
                <c:pt idx="2741">
                  <c:v>4.4390899999999993</c:v>
                </c:pt>
                <c:pt idx="2742">
                  <c:v>4.4477099999999998</c:v>
                </c:pt>
                <c:pt idx="2743">
                  <c:v>4.4563199999999998</c:v>
                </c:pt>
                <c:pt idx="2744">
                  <c:v>4.4649599999999996</c:v>
                </c:pt>
                <c:pt idx="2745">
                  <c:v>4.4736099999999999</c:v>
                </c:pt>
                <c:pt idx="2746">
                  <c:v>4.4822600000000001</c:v>
                </c:pt>
                <c:pt idx="2747">
                  <c:v>4.4908999999999999</c:v>
                </c:pt>
                <c:pt idx="2748">
                  <c:v>4.49953</c:v>
                </c:pt>
                <c:pt idx="2749">
                  <c:v>4.5081600000000002</c:v>
                </c:pt>
                <c:pt idx="2750">
                  <c:v>4.5166399999999998</c:v>
                </c:pt>
                <c:pt idx="2751">
                  <c:v>4.5167999999999999</c:v>
                </c:pt>
                <c:pt idx="2752">
                  <c:v>4.5254099999999999</c:v>
                </c:pt>
                <c:pt idx="2753">
                  <c:v>4.5340299999999996</c:v>
                </c:pt>
                <c:pt idx="2754">
                  <c:v>4.5426500000000001</c:v>
                </c:pt>
                <c:pt idx="2755">
                  <c:v>4.5512600000000001</c:v>
                </c:pt>
                <c:pt idx="2756">
                  <c:v>4.55992</c:v>
                </c:pt>
                <c:pt idx="2757">
                  <c:v>4.5686</c:v>
                </c:pt>
                <c:pt idx="2758">
                  <c:v>4.5772599999999999</c:v>
                </c:pt>
                <c:pt idx="2759">
                  <c:v>4.58589</c:v>
                </c:pt>
                <c:pt idx="2760">
                  <c:v>4.5945200000000002</c:v>
                </c:pt>
                <c:pt idx="2761">
                  <c:v>4.6030199999999999</c:v>
                </c:pt>
                <c:pt idx="2762">
                  <c:v>4.60318</c:v>
                </c:pt>
                <c:pt idx="2763">
                  <c:v>4.6118300000000003</c:v>
                </c:pt>
                <c:pt idx="2764">
                  <c:v>4.6204899999999993</c:v>
                </c:pt>
                <c:pt idx="2765">
                  <c:v>4.6291600000000006</c:v>
                </c:pt>
                <c:pt idx="2766">
                  <c:v>4.6378199999999996</c:v>
                </c:pt>
                <c:pt idx="2767">
                  <c:v>4.6465200000000006</c:v>
                </c:pt>
                <c:pt idx="2768">
                  <c:v>4.6551999999999998</c:v>
                </c:pt>
                <c:pt idx="2769">
                  <c:v>4.6638799999999998</c:v>
                </c:pt>
                <c:pt idx="2770">
                  <c:v>4.6725500000000002</c:v>
                </c:pt>
                <c:pt idx="2771">
                  <c:v>4.6812199999999997</c:v>
                </c:pt>
                <c:pt idx="2772">
                  <c:v>4.6898200000000001</c:v>
                </c:pt>
                <c:pt idx="2773">
                  <c:v>4.6899800000000003</c:v>
                </c:pt>
                <c:pt idx="2774">
                  <c:v>4.6987900000000007</c:v>
                </c:pt>
                <c:pt idx="2775">
                  <c:v>4.7075800000000001</c:v>
                </c:pt>
                <c:pt idx="2776">
                  <c:v>4.7163700000000004</c:v>
                </c:pt>
                <c:pt idx="2777">
                  <c:v>4.72525</c:v>
                </c:pt>
                <c:pt idx="2778">
                  <c:v>4.73428</c:v>
                </c:pt>
                <c:pt idx="2779">
                  <c:v>4.74329</c:v>
                </c:pt>
                <c:pt idx="2780">
                  <c:v>4.7523</c:v>
                </c:pt>
                <c:pt idx="2781">
                  <c:v>4.7613000000000003</c:v>
                </c:pt>
                <c:pt idx="2782">
                  <c:v>4.7703299999999995</c:v>
                </c:pt>
                <c:pt idx="2783">
                  <c:v>4.7791800000000002</c:v>
                </c:pt>
                <c:pt idx="2784">
                  <c:v>4.7793400000000004</c:v>
                </c:pt>
                <c:pt idx="2785">
                  <c:v>4.7883599999999999</c:v>
                </c:pt>
                <c:pt idx="2786">
                  <c:v>4.79739</c:v>
                </c:pt>
                <c:pt idx="2787">
                  <c:v>4.8064099999999996</c:v>
                </c:pt>
                <c:pt idx="2788">
                  <c:v>4.8154199999999996</c:v>
                </c:pt>
                <c:pt idx="2789">
                  <c:v>4.8244199999999999</c:v>
                </c:pt>
                <c:pt idx="2790">
                  <c:v>4.8334299999999999</c:v>
                </c:pt>
                <c:pt idx="2791">
                  <c:v>4.8424399999999999</c:v>
                </c:pt>
                <c:pt idx="2792">
                  <c:v>4.8514699999999999</c:v>
                </c:pt>
                <c:pt idx="2793">
                  <c:v>4.8605400000000003</c:v>
                </c:pt>
                <c:pt idx="2794">
                  <c:v>4.8694499999999996</c:v>
                </c:pt>
                <c:pt idx="2795">
                  <c:v>4.8696099999999998</c:v>
                </c:pt>
                <c:pt idx="2796">
                  <c:v>4.8786800000000001</c:v>
                </c:pt>
                <c:pt idx="2797">
                  <c:v>4.8877299999999995</c:v>
                </c:pt>
                <c:pt idx="2798">
                  <c:v>4.8967999999999998</c:v>
                </c:pt>
                <c:pt idx="2799">
                  <c:v>4.9058999999999999</c:v>
                </c:pt>
                <c:pt idx="2800">
                  <c:v>4.9150099999999997</c:v>
                </c:pt>
                <c:pt idx="2801">
                  <c:v>4.9240899999999996</c:v>
                </c:pt>
                <c:pt idx="2802">
                  <c:v>4.9331800000000001</c:v>
                </c:pt>
                <c:pt idx="2803">
                  <c:v>4.9422499999999996</c:v>
                </c:pt>
                <c:pt idx="2804">
                  <c:v>4.9513300000000005</c:v>
                </c:pt>
                <c:pt idx="2805">
                  <c:v>4.9602300000000001</c:v>
                </c:pt>
                <c:pt idx="2806">
                  <c:v>4.9603900000000003</c:v>
                </c:pt>
                <c:pt idx="2807">
                  <c:v>4.9694599999999998</c:v>
                </c:pt>
                <c:pt idx="2808">
                  <c:v>4.9785500000000003</c:v>
                </c:pt>
                <c:pt idx="2809">
                  <c:v>4.9876300000000002</c:v>
                </c:pt>
                <c:pt idx="2810">
                  <c:v>4.9966999999999997</c:v>
                </c:pt>
                <c:pt idx="2811">
                  <c:v>5.0057799999999997</c:v>
                </c:pt>
                <c:pt idx="2812">
                  <c:v>5.01485</c:v>
                </c:pt>
                <c:pt idx="2813">
                  <c:v>5.02393</c:v>
                </c:pt>
                <c:pt idx="2814">
                  <c:v>5.0329899999999999</c:v>
                </c:pt>
                <c:pt idx="2815">
                  <c:v>5.0420800000000003</c:v>
                </c:pt>
                <c:pt idx="2816">
                  <c:v>5.0510000000000002</c:v>
                </c:pt>
                <c:pt idx="2817">
                  <c:v>5.0511699999999999</c:v>
                </c:pt>
                <c:pt idx="2818">
                  <c:v>5.0602499999999999</c:v>
                </c:pt>
                <c:pt idx="2819">
                  <c:v>5.0693400000000004</c:v>
                </c:pt>
                <c:pt idx="2820">
                  <c:v>5.0784200000000004</c:v>
                </c:pt>
                <c:pt idx="2821">
                  <c:v>5.0875000000000004</c:v>
                </c:pt>
                <c:pt idx="2822">
                  <c:v>5.0965799999999994</c:v>
                </c:pt>
                <c:pt idx="2823">
                  <c:v>5.1056599999999994</c:v>
                </c:pt>
                <c:pt idx="2824">
                  <c:v>5.1147400000000003</c:v>
                </c:pt>
                <c:pt idx="2825">
                  <c:v>5.1238700000000001</c:v>
                </c:pt>
                <c:pt idx="2826">
                  <c:v>5.1329500000000001</c:v>
                </c:pt>
                <c:pt idx="2827">
                  <c:v>5.1418799999999996</c:v>
                </c:pt>
                <c:pt idx="2828">
                  <c:v>5.1420499999999993</c:v>
                </c:pt>
                <c:pt idx="2829">
                  <c:v>5.1511399999999998</c:v>
                </c:pt>
                <c:pt idx="2830">
                  <c:v>5.1602300000000003</c:v>
                </c:pt>
                <c:pt idx="2831">
                  <c:v>5.1693199999999999</c:v>
                </c:pt>
                <c:pt idx="2832">
                  <c:v>5.1784099999999995</c:v>
                </c:pt>
                <c:pt idx="2833">
                  <c:v>5.1874500000000001</c:v>
                </c:pt>
                <c:pt idx="2834">
                  <c:v>5.1964899999999998</c:v>
                </c:pt>
                <c:pt idx="2835">
                  <c:v>5.2055400000000001</c:v>
                </c:pt>
                <c:pt idx="2836">
                  <c:v>5.2145900000000003</c:v>
                </c:pt>
                <c:pt idx="2837">
                  <c:v>5.2236399999999996</c:v>
                </c:pt>
                <c:pt idx="2838">
                  <c:v>5.2325200000000001</c:v>
                </c:pt>
                <c:pt idx="2839">
                  <c:v>5.2326800000000002</c:v>
                </c:pt>
                <c:pt idx="2840">
                  <c:v>5.2418399999999998</c:v>
                </c:pt>
                <c:pt idx="2841">
                  <c:v>5.2510100000000008</c:v>
                </c:pt>
                <c:pt idx="2842">
                  <c:v>5.2601800000000001</c:v>
                </c:pt>
                <c:pt idx="2843">
                  <c:v>5.2693399999999997</c:v>
                </c:pt>
                <c:pt idx="2844">
                  <c:v>5.2785000000000002</c:v>
                </c:pt>
                <c:pt idx="2845">
                  <c:v>5.2876599999999998</c:v>
                </c:pt>
                <c:pt idx="2846">
                  <c:v>5.2968199999999994</c:v>
                </c:pt>
                <c:pt idx="2847">
                  <c:v>5.3059700000000003</c:v>
                </c:pt>
                <c:pt idx="2848">
                  <c:v>5.3151099999999998</c:v>
                </c:pt>
                <c:pt idx="2849">
                  <c:v>5.3242399999999996</c:v>
                </c:pt>
                <c:pt idx="2850">
                  <c:v>5.3244100000000003</c:v>
                </c:pt>
                <c:pt idx="2851">
                  <c:v>5.3338099999999997</c:v>
                </c:pt>
                <c:pt idx="2852">
                  <c:v>5.3432200000000005</c:v>
                </c:pt>
                <c:pt idx="2853">
                  <c:v>5.3526199999999999</c:v>
                </c:pt>
                <c:pt idx="2854">
                  <c:v>5.3620200000000002</c:v>
                </c:pt>
                <c:pt idx="2855">
                  <c:v>5.37141</c:v>
                </c:pt>
                <c:pt idx="2856">
                  <c:v>5.3808099999999994</c:v>
                </c:pt>
                <c:pt idx="2857">
                  <c:v>5.3902100000000006</c:v>
                </c:pt>
                <c:pt idx="2858">
                  <c:v>5.3996599999999999</c:v>
                </c:pt>
                <c:pt idx="2859">
                  <c:v>5.4091000000000005</c:v>
                </c:pt>
                <c:pt idx="2860">
                  <c:v>5.4183800000000009</c:v>
                </c:pt>
                <c:pt idx="2861">
                  <c:v>5.4185500000000006</c:v>
                </c:pt>
                <c:pt idx="2862">
                  <c:v>5.4280099999999996</c:v>
                </c:pt>
                <c:pt idx="2863">
                  <c:v>5.4374599999999997</c:v>
                </c:pt>
                <c:pt idx="2864">
                  <c:v>5.4469099999999999</c:v>
                </c:pt>
                <c:pt idx="2865">
                  <c:v>5.4563600000000001</c:v>
                </c:pt>
                <c:pt idx="2866">
                  <c:v>5.4658099999999994</c:v>
                </c:pt>
                <c:pt idx="2867">
                  <c:v>5.4752400000000003</c:v>
                </c:pt>
                <c:pt idx="2868">
                  <c:v>5.48468</c:v>
                </c:pt>
                <c:pt idx="2869">
                  <c:v>5.4941199999999997</c:v>
                </c:pt>
                <c:pt idx="2870">
                  <c:v>5.5035500000000006</c:v>
                </c:pt>
                <c:pt idx="2871">
                  <c:v>5.5128199999999996</c:v>
                </c:pt>
                <c:pt idx="2872">
                  <c:v>5.5129899999999994</c:v>
                </c:pt>
                <c:pt idx="2873">
                  <c:v>5.5224200000000003</c:v>
                </c:pt>
                <c:pt idx="2874">
                  <c:v>5.5318399999999999</c:v>
                </c:pt>
                <c:pt idx="2875">
                  <c:v>5.5412499999999998</c:v>
                </c:pt>
                <c:pt idx="2876">
                  <c:v>5.5506599999999997</c:v>
                </c:pt>
                <c:pt idx="2877">
                  <c:v>5.5600700000000005</c:v>
                </c:pt>
                <c:pt idx="2878">
                  <c:v>5.5694999999999997</c:v>
                </c:pt>
                <c:pt idx="2879">
                  <c:v>5.5789300000000006</c:v>
                </c:pt>
                <c:pt idx="2880">
                  <c:v>5.5883500000000002</c:v>
                </c:pt>
                <c:pt idx="2881">
                  <c:v>5.5977700000000006</c:v>
                </c:pt>
                <c:pt idx="2882">
                  <c:v>5.6070399999999996</c:v>
                </c:pt>
                <c:pt idx="2883">
                  <c:v>5.6072099999999994</c:v>
                </c:pt>
                <c:pt idx="2884">
                  <c:v>5.6166200000000002</c:v>
                </c:pt>
                <c:pt idx="2885">
                  <c:v>5.6260300000000001</c:v>
                </c:pt>
                <c:pt idx="2886">
                  <c:v>5.6354500000000005</c:v>
                </c:pt>
                <c:pt idx="2887">
                  <c:v>5.6448599999999995</c:v>
                </c:pt>
                <c:pt idx="2888">
                  <c:v>5.6542700000000004</c:v>
                </c:pt>
                <c:pt idx="2889">
                  <c:v>5.6636699999999998</c:v>
                </c:pt>
                <c:pt idx="2890">
                  <c:v>5.6730799999999997</c:v>
                </c:pt>
                <c:pt idx="2891">
                  <c:v>5.6825399999999995</c:v>
                </c:pt>
                <c:pt idx="2892">
                  <c:v>5.6919899999999997</c:v>
                </c:pt>
                <c:pt idx="2893">
                  <c:v>5.7012599999999996</c:v>
                </c:pt>
                <c:pt idx="2894">
                  <c:v>5.7014300000000002</c:v>
                </c:pt>
                <c:pt idx="2895">
                  <c:v>5.7108799999999995</c:v>
                </c:pt>
                <c:pt idx="2896">
                  <c:v>5.7203400000000002</c:v>
                </c:pt>
                <c:pt idx="2897">
                  <c:v>5.7297900000000004</c:v>
                </c:pt>
                <c:pt idx="2898">
                  <c:v>5.7392399999999997</c:v>
                </c:pt>
                <c:pt idx="2899">
                  <c:v>5.7486899999999999</c:v>
                </c:pt>
                <c:pt idx="2900">
                  <c:v>5.7581300000000004</c:v>
                </c:pt>
                <c:pt idx="2901">
                  <c:v>5.7675699999999992</c:v>
                </c:pt>
                <c:pt idx="2902">
                  <c:v>5.7770099999999998</c:v>
                </c:pt>
                <c:pt idx="2903">
                  <c:v>5.7864400000000007</c:v>
                </c:pt>
                <c:pt idx="2904">
                  <c:v>5.7957000000000001</c:v>
                </c:pt>
                <c:pt idx="2905">
                  <c:v>5.7958699999999999</c:v>
                </c:pt>
                <c:pt idx="2906">
                  <c:v>5.8052999999999999</c:v>
                </c:pt>
                <c:pt idx="2907">
                  <c:v>5.8147199999999994</c:v>
                </c:pt>
                <c:pt idx="2908">
                  <c:v>5.8241399999999999</c:v>
                </c:pt>
                <c:pt idx="2909">
                  <c:v>5.8335699999999999</c:v>
                </c:pt>
                <c:pt idx="2910">
                  <c:v>5.8429900000000004</c:v>
                </c:pt>
                <c:pt idx="2911">
                  <c:v>5.8523999999999994</c:v>
                </c:pt>
                <c:pt idx="2912">
                  <c:v>5.8618100000000002</c:v>
                </c:pt>
                <c:pt idx="2913">
                  <c:v>5.8712099999999996</c:v>
                </c:pt>
                <c:pt idx="2914">
                  <c:v>5.8806099999999999</c:v>
                </c:pt>
                <c:pt idx="2915">
                  <c:v>5.88985</c:v>
                </c:pt>
                <c:pt idx="2916">
                  <c:v>5.8900100000000002</c:v>
                </c:pt>
                <c:pt idx="2917">
                  <c:v>5.8994099999999996</c:v>
                </c:pt>
                <c:pt idx="2918">
                  <c:v>5.9087999999999994</c:v>
                </c:pt>
                <c:pt idx="2919">
                  <c:v>5.9182000000000006</c:v>
                </c:pt>
                <c:pt idx="2920">
                  <c:v>5.9275700000000002</c:v>
                </c:pt>
                <c:pt idx="2921">
                  <c:v>5.9370400000000005</c:v>
                </c:pt>
                <c:pt idx="2922">
                  <c:v>5.9465300000000001</c:v>
                </c:pt>
                <c:pt idx="2923">
                  <c:v>5.95601</c:v>
                </c:pt>
                <c:pt idx="2924">
                  <c:v>5.9654799999999994</c:v>
                </c:pt>
                <c:pt idx="2925">
                  <c:v>5.9749599999999994</c:v>
                </c:pt>
                <c:pt idx="2926">
                  <c:v>5.9842699999999995</c:v>
                </c:pt>
                <c:pt idx="2927">
                  <c:v>5.9844399999999993</c:v>
                </c:pt>
                <c:pt idx="2928">
                  <c:v>5.9939800000000005</c:v>
                </c:pt>
                <c:pt idx="2929">
                  <c:v>6.00352</c:v>
                </c:pt>
                <c:pt idx="2930">
                  <c:v>6.0130400000000002</c:v>
                </c:pt>
                <c:pt idx="2931">
                  <c:v>6.02257</c:v>
                </c:pt>
                <c:pt idx="2932">
                  <c:v>6.0320900000000002</c:v>
                </c:pt>
                <c:pt idx="2933">
                  <c:v>6.04162</c:v>
                </c:pt>
                <c:pt idx="2934">
                  <c:v>6.0511599999999994</c:v>
                </c:pt>
                <c:pt idx="2935">
                  <c:v>6.0607100000000003</c:v>
                </c:pt>
                <c:pt idx="2936">
                  <c:v>6.0702699999999998</c:v>
                </c:pt>
                <c:pt idx="2937">
                  <c:v>6.07965</c:v>
                </c:pt>
                <c:pt idx="2938">
                  <c:v>6.0798199999999998</c:v>
                </c:pt>
                <c:pt idx="2939">
                  <c:v>6.08941</c:v>
                </c:pt>
                <c:pt idx="2940">
                  <c:v>6.0989900000000006</c:v>
                </c:pt>
                <c:pt idx="2941">
                  <c:v>6.1085500000000001</c:v>
                </c:pt>
                <c:pt idx="2942">
                  <c:v>6.11808</c:v>
                </c:pt>
                <c:pt idx="2943">
                  <c:v>6.1276200000000003</c:v>
                </c:pt>
                <c:pt idx="2944">
                  <c:v>6.1371599999999997</c:v>
                </c:pt>
                <c:pt idx="2945">
                  <c:v>6.1467099999999997</c:v>
                </c:pt>
                <c:pt idx="2946">
                  <c:v>6.15625</c:v>
                </c:pt>
                <c:pt idx="2947">
                  <c:v>6.1657900000000003</c:v>
                </c:pt>
                <c:pt idx="2948">
                  <c:v>6.17516</c:v>
                </c:pt>
                <c:pt idx="2949">
                  <c:v>6.1753299999999998</c:v>
                </c:pt>
                <c:pt idx="2950">
                  <c:v>6.1848700000000001</c:v>
                </c:pt>
                <c:pt idx="2951">
                  <c:v>6.1944100000000004</c:v>
                </c:pt>
                <c:pt idx="2952">
                  <c:v>6.2039200000000001</c:v>
                </c:pt>
                <c:pt idx="2953">
                  <c:v>6.2134299999999998</c:v>
                </c:pt>
                <c:pt idx="2954">
                  <c:v>6.2229399999999995</c:v>
                </c:pt>
                <c:pt idx="2955">
                  <c:v>6.2324399999999995</c:v>
                </c:pt>
                <c:pt idx="2956">
                  <c:v>6.24193</c:v>
                </c:pt>
                <c:pt idx="2957">
                  <c:v>6.2514199999999995</c:v>
                </c:pt>
                <c:pt idx="2958">
                  <c:v>6.2608899999999998</c:v>
                </c:pt>
                <c:pt idx="2959">
                  <c:v>6.2701799999999999</c:v>
                </c:pt>
                <c:pt idx="2960">
                  <c:v>6.2703499999999996</c:v>
                </c:pt>
                <c:pt idx="2961">
                  <c:v>6.2798000000000007</c:v>
                </c:pt>
                <c:pt idx="2962">
                  <c:v>6.2892599999999996</c:v>
                </c:pt>
                <c:pt idx="2963">
                  <c:v>6.29887</c:v>
                </c:pt>
                <c:pt idx="2964">
                  <c:v>6.3085100000000001</c:v>
                </c:pt>
                <c:pt idx="2965">
                  <c:v>6.3181599999999998</c:v>
                </c:pt>
                <c:pt idx="2966">
                  <c:v>6.3278099999999995</c:v>
                </c:pt>
                <c:pt idx="2967">
                  <c:v>6.33744</c:v>
                </c:pt>
                <c:pt idx="2968">
                  <c:v>6.3470599999999999</c:v>
                </c:pt>
                <c:pt idx="2969">
                  <c:v>6.3566899999999995</c:v>
                </c:pt>
                <c:pt idx="2970">
                  <c:v>6.3661300000000001</c:v>
                </c:pt>
                <c:pt idx="2971">
                  <c:v>6.3662999999999998</c:v>
                </c:pt>
                <c:pt idx="2972">
                  <c:v>6.3759100000000002</c:v>
                </c:pt>
                <c:pt idx="2973">
                  <c:v>6.38551</c:v>
                </c:pt>
                <c:pt idx="2974">
                  <c:v>6.3951000000000002</c:v>
                </c:pt>
                <c:pt idx="2975">
                  <c:v>6.4047200000000002</c:v>
                </c:pt>
                <c:pt idx="2976">
                  <c:v>6.4143699999999999</c:v>
                </c:pt>
                <c:pt idx="2977">
                  <c:v>6.4240300000000001</c:v>
                </c:pt>
                <c:pt idx="2978">
                  <c:v>6.4336899999999995</c:v>
                </c:pt>
                <c:pt idx="2979">
                  <c:v>6.4433499999999997</c:v>
                </c:pt>
                <c:pt idx="2980">
                  <c:v>6.4528600000000003</c:v>
                </c:pt>
                <c:pt idx="2981">
                  <c:v>6.4622100000000007</c:v>
                </c:pt>
                <c:pt idx="2982">
                  <c:v>6.4623800000000005</c:v>
                </c:pt>
                <c:pt idx="2983">
                  <c:v>6.47187</c:v>
                </c:pt>
                <c:pt idx="2984">
                  <c:v>6.4813799999999997</c:v>
                </c:pt>
                <c:pt idx="2985">
                  <c:v>6.4911899999999996</c:v>
                </c:pt>
                <c:pt idx="2986">
                  <c:v>6.50101</c:v>
                </c:pt>
                <c:pt idx="2987">
                  <c:v>6.5108299999999995</c:v>
                </c:pt>
                <c:pt idx="2988">
                  <c:v>6.5206600000000003</c:v>
                </c:pt>
                <c:pt idx="2989">
                  <c:v>6.5305</c:v>
                </c:pt>
                <c:pt idx="2990">
                  <c:v>6.54033</c:v>
                </c:pt>
                <c:pt idx="2991">
                  <c:v>6.5501500000000004</c:v>
                </c:pt>
                <c:pt idx="2992">
                  <c:v>6.5598000000000001</c:v>
                </c:pt>
                <c:pt idx="2993">
                  <c:v>6.5599800000000004</c:v>
                </c:pt>
                <c:pt idx="2994">
                  <c:v>6.5697799999999997</c:v>
                </c:pt>
                <c:pt idx="2995">
                  <c:v>6.57958</c:v>
                </c:pt>
                <c:pt idx="2996">
                  <c:v>6.5893899999999999</c:v>
                </c:pt>
                <c:pt idx="2997">
                  <c:v>6.5992300000000004</c:v>
                </c:pt>
                <c:pt idx="2998">
                  <c:v>6.6090499999999999</c:v>
                </c:pt>
                <c:pt idx="2999">
                  <c:v>6.6188500000000001</c:v>
                </c:pt>
                <c:pt idx="3000">
                  <c:v>6.6286300000000002</c:v>
                </c:pt>
                <c:pt idx="3001">
                  <c:v>6.6384100000000004</c:v>
                </c:pt>
                <c:pt idx="3002">
                  <c:v>6.6481899999999996</c:v>
                </c:pt>
                <c:pt idx="3003">
                  <c:v>6.6577900000000003</c:v>
                </c:pt>
                <c:pt idx="3004">
                  <c:v>6.6579600000000001</c:v>
                </c:pt>
                <c:pt idx="3005">
                  <c:v>6.6677400000000002</c:v>
                </c:pt>
                <c:pt idx="3006">
                  <c:v>6.6775000000000002</c:v>
                </c:pt>
                <c:pt idx="3007">
                  <c:v>6.6872600000000002</c:v>
                </c:pt>
                <c:pt idx="3008">
                  <c:v>6.6970299999999998</c:v>
                </c:pt>
                <c:pt idx="3009">
                  <c:v>6.7067899999999998</c:v>
                </c:pt>
                <c:pt idx="3010">
                  <c:v>6.7165400000000002</c:v>
                </c:pt>
                <c:pt idx="3011">
                  <c:v>6.7262900000000005</c:v>
                </c:pt>
                <c:pt idx="3012">
                  <c:v>6.7360299999999995</c:v>
                </c:pt>
                <c:pt idx="3013">
                  <c:v>6.7457700000000003</c:v>
                </c:pt>
                <c:pt idx="3014">
                  <c:v>6.7553200000000002</c:v>
                </c:pt>
                <c:pt idx="3015">
                  <c:v>6.7555000000000005</c:v>
                </c:pt>
                <c:pt idx="3016">
                  <c:v>6.7652199999999993</c:v>
                </c:pt>
                <c:pt idx="3017">
                  <c:v>6.7749899999999998</c:v>
                </c:pt>
                <c:pt idx="3018">
                  <c:v>6.7847299999999997</c:v>
                </c:pt>
                <c:pt idx="3019">
                  <c:v>6.7944399999999998</c:v>
                </c:pt>
                <c:pt idx="3020">
                  <c:v>6.8041799999999997</c:v>
                </c:pt>
                <c:pt idx="3021">
                  <c:v>6.8139099999999999</c:v>
                </c:pt>
                <c:pt idx="3022">
                  <c:v>6.8236400000000001</c:v>
                </c:pt>
                <c:pt idx="3023">
                  <c:v>6.8332600000000001</c:v>
                </c:pt>
                <c:pt idx="3024">
                  <c:v>6.8429399999999996</c:v>
                </c:pt>
                <c:pt idx="3025">
                  <c:v>6.8525099999999997</c:v>
                </c:pt>
                <c:pt idx="3026">
                  <c:v>6.8526799999999994</c:v>
                </c:pt>
                <c:pt idx="3027">
                  <c:v>6.8624000000000001</c:v>
                </c:pt>
                <c:pt idx="3028">
                  <c:v>6.8719999999999999</c:v>
                </c:pt>
                <c:pt idx="3029">
                  <c:v>6.8816100000000002</c:v>
                </c:pt>
                <c:pt idx="3030">
                  <c:v>6.8912199999999997</c:v>
                </c:pt>
                <c:pt idx="3031">
                  <c:v>6.9006600000000002</c:v>
                </c:pt>
                <c:pt idx="3032">
                  <c:v>6.91012</c:v>
                </c:pt>
                <c:pt idx="3033">
                  <c:v>6.9196900000000001</c:v>
                </c:pt>
                <c:pt idx="3034">
                  <c:v>6.9292299999999996</c:v>
                </c:pt>
                <c:pt idx="3035">
                  <c:v>6.9388899999999998</c:v>
                </c:pt>
                <c:pt idx="3036">
                  <c:v>6.9483799999999993</c:v>
                </c:pt>
                <c:pt idx="3037">
                  <c:v>6.94855</c:v>
                </c:pt>
                <c:pt idx="3038">
                  <c:v>6.9582100000000002</c:v>
                </c:pt>
                <c:pt idx="3039">
                  <c:v>6.9678800000000001</c:v>
                </c:pt>
                <c:pt idx="3040">
                  <c:v>6.9775299999999998</c:v>
                </c:pt>
                <c:pt idx="3041">
                  <c:v>6.98719</c:v>
                </c:pt>
                <c:pt idx="3042">
                  <c:v>6.9968599999999999</c:v>
                </c:pt>
                <c:pt idx="3043">
                  <c:v>7.0065199999999992</c:v>
                </c:pt>
                <c:pt idx="3044">
                  <c:v>7.0161899999999999</c:v>
                </c:pt>
                <c:pt idx="3045">
                  <c:v>7.0258599999999998</c:v>
                </c:pt>
                <c:pt idx="3046">
                  <c:v>7.03552</c:v>
                </c:pt>
                <c:pt idx="3047">
                  <c:v>7.0450200000000001</c:v>
                </c:pt>
                <c:pt idx="3048">
                  <c:v>7.0451800000000002</c:v>
                </c:pt>
                <c:pt idx="3049">
                  <c:v>7.0548299999999999</c:v>
                </c:pt>
                <c:pt idx="3050">
                  <c:v>7.0644899999999993</c:v>
                </c:pt>
                <c:pt idx="3051">
                  <c:v>7.0741500000000004</c:v>
                </c:pt>
                <c:pt idx="3052">
                  <c:v>7.0838000000000001</c:v>
                </c:pt>
                <c:pt idx="3053">
                  <c:v>7.0934500000000007</c:v>
                </c:pt>
                <c:pt idx="3054">
                  <c:v>7.1030899999999999</c:v>
                </c:pt>
                <c:pt idx="3055">
                  <c:v>7.1127599999999997</c:v>
                </c:pt>
                <c:pt idx="3056">
                  <c:v>7.1224299999999996</c:v>
                </c:pt>
                <c:pt idx="3057">
                  <c:v>7.1322000000000001</c:v>
                </c:pt>
                <c:pt idx="3058">
                  <c:v>7.1418599999999994</c:v>
                </c:pt>
                <c:pt idx="3059">
                  <c:v>7.1420399999999997</c:v>
                </c:pt>
                <c:pt idx="3060">
                  <c:v>7.1518700000000006</c:v>
                </c:pt>
                <c:pt idx="3061">
                  <c:v>7.1617100000000002</c:v>
                </c:pt>
                <c:pt idx="3062">
                  <c:v>7.1715299999999997</c:v>
                </c:pt>
                <c:pt idx="3063">
                  <c:v>7.1813399999999996</c:v>
                </c:pt>
                <c:pt idx="3064">
                  <c:v>7.1911400000000008</c:v>
                </c:pt>
                <c:pt idx="3065">
                  <c:v>7.2009500000000006</c:v>
                </c:pt>
                <c:pt idx="3066">
                  <c:v>7.21075</c:v>
                </c:pt>
                <c:pt idx="3067">
                  <c:v>7.2205500000000002</c:v>
                </c:pt>
                <c:pt idx="3068">
                  <c:v>7.23034</c:v>
                </c:pt>
                <c:pt idx="3069">
                  <c:v>7.2399500000000003</c:v>
                </c:pt>
                <c:pt idx="3070">
                  <c:v>7.2401299999999997</c:v>
                </c:pt>
                <c:pt idx="3071">
                  <c:v>7.2499099999999999</c:v>
                </c:pt>
                <c:pt idx="3072">
                  <c:v>7.2597499999999995</c:v>
                </c:pt>
                <c:pt idx="3073">
                  <c:v>7.2696399999999999</c:v>
                </c:pt>
                <c:pt idx="3074">
                  <c:v>7.2796099999999999</c:v>
                </c:pt>
                <c:pt idx="3075">
                  <c:v>7.2895900000000005</c:v>
                </c:pt>
                <c:pt idx="3076">
                  <c:v>7.2995600000000005</c:v>
                </c:pt>
                <c:pt idx="3077">
                  <c:v>7.3094700000000001</c:v>
                </c:pt>
                <c:pt idx="3078">
                  <c:v>7.3193399999999995</c:v>
                </c:pt>
                <c:pt idx="3079">
                  <c:v>7.3292200000000003</c:v>
                </c:pt>
                <c:pt idx="3080">
                  <c:v>7.3389099999999994</c:v>
                </c:pt>
                <c:pt idx="3081">
                  <c:v>7.3390900000000006</c:v>
                </c:pt>
                <c:pt idx="3082">
                  <c:v>7.3489599999999999</c:v>
                </c:pt>
                <c:pt idx="3083">
                  <c:v>7.3588500000000003</c:v>
                </c:pt>
                <c:pt idx="3084">
                  <c:v>7.3687300000000002</c:v>
                </c:pt>
                <c:pt idx="3085">
                  <c:v>7.3785999999999996</c:v>
                </c:pt>
                <c:pt idx="3086">
                  <c:v>7.3884800000000004</c:v>
                </c:pt>
                <c:pt idx="3087">
                  <c:v>7.3983499999999998</c:v>
                </c:pt>
                <c:pt idx="3088">
                  <c:v>7.4082100000000004</c:v>
                </c:pt>
                <c:pt idx="3089">
                  <c:v>7.4180699999999993</c:v>
                </c:pt>
                <c:pt idx="3090">
                  <c:v>7.4279200000000003</c:v>
                </c:pt>
                <c:pt idx="3091">
                  <c:v>7.4375999999999998</c:v>
                </c:pt>
                <c:pt idx="3092">
                  <c:v>7.4377800000000001</c:v>
                </c:pt>
                <c:pt idx="3093">
                  <c:v>7.4476300000000002</c:v>
                </c:pt>
                <c:pt idx="3094">
                  <c:v>7.4574799999999994</c:v>
                </c:pt>
                <c:pt idx="3095">
                  <c:v>7.46732</c:v>
                </c:pt>
                <c:pt idx="3096">
                  <c:v>7.47715</c:v>
                </c:pt>
                <c:pt idx="3097">
                  <c:v>7.4869899999999996</c:v>
                </c:pt>
                <c:pt idx="3098">
                  <c:v>7.4968200000000005</c:v>
                </c:pt>
                <c:pt idx="3099">
                  <c:v>7.5066500000000005</c:v>
                </c:pt>
                <c:pt idx="3100">
                  <c:v>7.5164799999999996</c:v>
                </c:pt>
                <c:pt idx="3101">
                  <c:v>7.5263</c:v>
                </c:pt>
                <c:pt idx="3102">
                  <c:v>7.5359499999999997</c:v>
                </c:pt>
                <c:pt idx="3103">
                  <c:v>7.5361200000000004</c:v>
                </c:pt>
                <c:pt idx="3104">
                  <c:v>7.5459500000000004</c:v>
                </c:pt>
                <c:pt idx="3105">
                  <c:v>7.5557699999999999</c:v>
                </c:pt>
                <c:pt idx="3106">
                  <c:v>7.5655899999999994</c:v>
                </c:pt>
                <c:pt idx="3107">
                  <c:v>7.5754299999999999</c:v>
                </c:pt>
                <c:pt idx="3108">
                  <c:v>7.5852899999999996</c:v>
                </c:pt>
                <c:pt idx="3109">
                  <c:v>7.5951700000000004</c:v>
                </c:pt>
                <c:pt idx="3110">
                  <c:v>7.6051099999999998</c:v>
                </c:pt>
                <c:pt idx="3111">
                  <c:v>7.61503</c:v>
                </c:pt>
                <c:pt idx="3112">
                  <c:v>7.6249500000000001</c:v>
                </c:pt>
                <c:pt idx="3113">
                  <c:v>7.63469</c:v>
                </c:pt>
                <c:pt idx="3114">
                  <c:v>7.6348700000000003</c:v>
                </c:pt>
                <c:pt idx="3115">
                  <c:v>7.6447700000000003</c:v>
                </c:pt>
                <c:pt idx="3116">
                  <c:v>7.6546799999999999</c:v>
                </c:pt>
                <c:pt idx="3117">
                  <c:v>7.6645899999999996</c:v>
                </c:pt>
                <c:pt idx="3118">
                  <c:v>7.6744899999999996</c:v>
                </c:pt>
                <c:pt idx="3119">
                  <c:v>7.6843900000000005</c:v>
                </c:pt>
                <c:pt idx="3120">
                  <c:v>7.6942900000000005</c:v>
                </c:pt>
                <c:pt idx="3121">
                  <c:v>7.7041699999999995</c:v>
                </c:pt>
                <c:pt idx="3122">
                  <c:v>7.7140000000000004</c:v>
                </c:pt>
                <c:pt idx="3123">
                  <c:v>7.7238799999999994</c:v>
                </c:pt>
                <c:pt idx="3124">
                  <c:v>7.7335700000000003</c:v>
                </c:pt>
                <c:pt idx="3125">
                  <c:v>7.7337500000000006</c:v>
                </c:pt>
                <c:pt idx="3126">
                  <c:v>7.7435</c:v>
                </c:pt>
                <c:pt idx="3127">
                  <c:v>7.7533300000000001</c:v>
                </c:pt>
                <c:pt idx="3128">
                  <c:v>7.7631799999999993</c:v>
                </c:pt>
                <c:pt idx="3129">
                  <c:v>7.7730300000000003</c:v>
                </c:pt>
                <c:pt idx="3130">
                  <c:v>7.7828799999999996</c:v>
                </c:pt>
                <c:pt idx="3131">
                  <c:v>7.7927200000000001</c:v>
                </c:pt>
                <c:pt idx="3132">
                  <c:v>7.8025599999999997</c:v>
                </c:pt>
                <c:pt idx="3133">
                  <c:v>7.8124099999999999</c:v>
                </c:pt>
                <c:pt idx="3134">
                  <c:v>7.8222499999999995</c:v>
                </c:pt>
                <c:pt idx="3135">
                  <c:v>7.8319099999999988</c:v>
                </c:pt>
                <c:pt idx="3136">
                  <c:v>7.8320800000000004</c:v>
                </c:pt>
                <c:pt idx="3137">
                  <c:v>7.8419300000000005</c:v>
                </c:pt>
                <c:pt idx="3138">
                  <c:v>7.8517499999999991</c:v>
                </c:pt>
                <c:pt idx="3139">
                  <c:v>7.8615500000000003</c:v>
                </c:pt>
                <c:pt idx="3140">
                  <c:v>7.8713499999999996</c:v>
                </c:pt>
                <c:pt idx="3141">
                  <c:v>7.8811499999999999</c:v>
                </c:pt>
                <c:pt idx="3142">
                  <c:v>7.8910300000000007</c:v>
                </c:pt>
                <c:pt idx="3143">
                  <c:v>7.9009100000000005</c:v>
                </c:pt>
                <c:pt idx="3144">
                  <c:v>7.9107499999999993</c:v>
                </c:pt>
                <c:pt idx="3145">
                  <c:v>7.9205899999999998</c:v>
                </c:pt>
                <c:pt idx="3146">
                  <c:v>7.93025</c:v>
                </c:pt>
                <c:pt idx="3147">
                  <c:v>7.9304300000000003</c:v>
                </c:pt>
                <c:pt idx="3148">
                  <c:v>7.9402199999999992</c:v>
                </c:pt>
                <c:pt idx="3149">
                  <c:v>7.9500200000000003</c:v>
                </c:pt>
                <c:pt idx="3150">
                  <c:v>7.9598099999999992</c:v>
                </c:pt>
                <c:pt idx="3151">
                  <c:v>7.96957</c:v>
                </c:pt>
                <c:pt idx="3152">
                  <c:v>7.979379999999999</c:v>
                </c:pt>
                <c:pt idx="3153">
                  <c:v>7.9891700000000005</c:v>
                </c:pt>
                <c:pt idx="3154">
                  <c:v>7.998969999999999</c:v>
                </c:pt>
                <c:pt idx="3155">
                  <c:v>8.0087600000000005</c:v>
                </c:pt>
                <c:pt idx="3156">
                  <c:v>8.0185499999999994</c:v>
                </c:pt>
                <c:pt idx="3157">
                  <c:v>8.0281699999999994</c:v>
                </c:pt>
                <c:pt idx="3158">
                  <c:v>8.02834</c:v>
                </c:pt>
                <c:pt idx="3159">
                  <c:v>8.0381299999999989</c:v>
                </c:pt>
                <c:pt idx="3160">
                  <c:v>8.0479199999999995</c:v>
                </c:pt>
                <c:pt idx="3161">
                  <c:v>8.0576999999999988</c:v>
                </c:pt>
                <c:pt idx="3162">
                  <c:v>8.0674799999999998</c:v>
                </c:pt>
                <c:pt idx="3163">
                  <c:v>8.077259999999999</c:v>
                </c:pt>
                <c:pt idx="3164">
                  <c:v>8.08704</c:v>
                </c:pt>
                <c:pt idx="3165">
                  <c:v>8.0968099999999996</c:v>
                </c:pt>
                <c:pt idx="3166">
                  <c:v>8.106580000000001</c:v>
                </c:pt>
                <c:pt idx="3167">
                  <c:v>8.1163499999999988</c:v>
                </c:pt>
                <c:pt idx="3168">
                  <c:v>8.1259300000000003</c:v>
                </c:pt>
                <c:pt idx="3169">
                  <c:v>8.126100000000001</c:v>
                </c:pt>
                <c:pt idx="3170">
                  <c:v>8.1356099999999998</c:v>
                </c:pt>
                <c:pt idx="3171">
                  <c:v>8.1451100000000007</c:v>
                </c:pt>
                <c:pt idx="3172">
                  <c:v>8.1546099999999999</c:v>
                </c:pt>
                <c:pt idx="3173">
                  <c:v>8.1641100000000009</c:v>
                </c:pt>
                <c:pt idx="3174">
                  <c:v>8.17361</c:v>
                </c:pt>
                <c:pt idx="3175">
                  <c:v>8.1830999999999996</c:v>
                </c:pt>
                <c:pt idx="3176">
                  <c:v>8.1927400000000006</c:v>
                </c:pt>
                <c:pt idx="3177">
                  <c:v>8.2024799999999995</c:v>
                </c:pt>
                <c:pt idx="3178">
                  <c:v>8.2121999999999993</c:v>
                </c:pt>
                <c:pt idx="3179">
                  <c:v>8.2217400000000005</c:v>
                </c:pt>
                <c:pt idx="3180">
                  <c:v>8.2219100000000012</c:v>
                </c:pt>
                <c:pt idx="3181">
                  <c:v>8.2316199999999995</c:v>
                </c:pt>
                <c:pt idx="3182">
                  <c:v>8.24132</c:v>
                </c:pt>
                <c:pt idx="3183">
                  <c:v>8.2510199999999987</c:v>
                </c:pt>
                <c:pt idx="3184">
                  <c:v>8.2607099999999996</c:v>
                </c:pt>
                <c:pt idx="3185">
                  <c:v>8.2704000000000004</c:v>
                </c:pt>
                <c:pt idx="3186">
                  <c:v>8.2802299999999995</c:v>
                </c:pt>
                <c:pt idx="3187">
                  <c:v>8.2902400000000007</c:v>
                </c:pt>
                <c:pt idx="3188">
                  <c:v>8.3002300000000009</c:v>
                </c:pt>
                <c:pt idx="3189">
                  <c:v>8.3102099999999997</c:v>
                </c:pt>
                <c:pt idx="3190">
                  <c:v>8.3199999999999985</c:v>
                </c:pt>
                <c:pt idx="3191">
                  <c:v>8.3201800000000006</c:v>
                </c:pt>
                <c:pt idx="3192">
                  <c:v>8.3301499999999997</c:v>
                </c:pt>
                <c:pt idx="3193">
                  <c:v>8.3401099999999992</c:v>
                </c:pt>
                <c:pt idx="3194">
                  <c:v>8.3500599999999991</c:v>
                </c:pt>
                <c:pt idx="3195">
                  <c:v>8.3600099999999991</c:v>
                </c:pt>
                <c:pt idx="3196">
                  <c:v>8.369959999999999</c:v>
                </c:pt>
                <c:pt idx="3197">
                  <c:v>8.3798899999999996</c:v>
                </c:pt>
                <c:pt idx="3198">
                  <c:v>8.3898299999999999</c:v>
                </c:pt>
                <c:pt idx="3199">
                  <c:v>8.3997499999999992</c:v>
                </c:pt>
                <c:pt idx="3200">
                  <c:v>8.4096599999999988</c:v>
                </c:pt>
                <c:pt idx="3201">
                  <c:v>8.4194000000000013</c:v>
                </c:pt>
                <c:pt idx="3202">
                  <c:v>8.4195700000000002</c:v>
                </c:pt>
                <c:pt idx="3203">
                  <c:v>8.4294799999999999</c:v>
                </c:pt>
                <c:pt idx="3204">
                  <c:v>8.4393600000000006</c:v>
                </c:pt>
                <c:pt idx="3205">
                  <c:v>8.4492399999999996</c:v>
                </c:pt>
                <c:pt idx="3206">
                  <c:v>8.4591200000000004</c:v>
                </c:pt>
                <c:pt idx="3207">
                  <c:v>8.4690200000000004</c:v>
                </c:pt>
                <c:pt idx="3208">
                  <c:v>8.4789099999999991</c:v>
                </c:pt>
                <c:pt idx="3209">
                  <c:v>8.4887999999999995</c:v>
                </c:pt>
                <c:pt idx="3210">
                  <c:v>8.4986800000000002</c:v>
                </c:pt>
                <c:pt idx="3211">
                  <c:v>8.5085599999999992</c:v>
                </c:pt>
                <c:pt idx="3212">
                  <c:v>8.5182500000000001</c:v>
                </c:pt>
                <c:pt idx="3213">
                  <c:v>8.5184300000000004</c:v>
                </c:pt>
                <c:pt idx="3214">
                  <c:v>8.5282899999999984</c:v>
                </c:pt>
                <c:pt idx="3215">
                  <c:v>8.5381799999999988</c:v>
                </c:pt>
                <c:pt idx="3216">
                  <c:v>8.5480799999999988</c:v>
                </c:pt>
                <c:pt idx="3217">
                  <c:v>8.5579800000000006</c:v>
                </c:pt>
                <c:pt idx="3218">
                  <c:v>8.5678599999999996</c:v>
                </c:pt>
                <c:pt idx="3219">
                  <c:v>8.5777400000000004</c:v>
                </c:pt>
                <c:pt idx="3220">
                  <c:v>8.5876100000000015</c:v>
                </c:pt>
                <c:pt idx="3221">
                  <c:v>8.5974799999999991</c:v>
                </c:pt>
                <c:pt idx="3222">
                  <c:v>8.6073299999999993</c:v>
                </c:pt>
                <c:pt idx="3223">
                  <c:v>8.6170099999999987</c:v>
                </c:pt>
                <c:pt idx="3224">
                  <c:v>8.6171800000000012</c:v>
                </c:pt>
                <c:pt idx="3225">
                  <c:v>8.6270300000000013</c:v>
                </c:pt>
                <c:pt idx="3226">
                  <c:v>8.63687</c:v>
                </c:pt>
                <c:pt idx="3227">
                  <c:v>8.6466400000000014</c:v>
                </c:pt>
                <c:pt idx="3228">
                  <c:v>8.6561899999999987</c:v>
                </c:pt>
                <c:pt idx="3229">
                  <c:v>8.6657499999999992</c:v>
                </c:pt>
                <c:pt idx="3230">
                  <c:v>8.6752900000000004</c:v>
                </c:pt>
                <c:pt idx="3231">
                  <c:v>8.6848399999999994</c:v>
                </c:pt>
                <c:pt idx="3232">
                  <c:v>8.6943900000000003</c:v>
                </c:pt>
                <c:pt idx="3233">
                  <c:v>8.7039200000000001</c:v>
                </c:pt>
                <c:pt idx="3234">
                  <c:v>8.713280000000001</c:v>
                </c:pt>
                <c:pt idx="3235">
                  <c:v>8.7134499999999999</c:v>
                </c:pt>
                <c:pt idx="3236">
                  <c:v>8.7229799999999997</c:v>
                </c:pt>
                <c:pt idx="3237">
                  <c:v>8.7324999999999999</c:v>
                </c:pt>
                <c:pt idx="3238">
                  <c:v>8.7420200000000001</c:v>
                </c:pt>
                <c:pt idx="3239">
                  <c:v>8.7515300000000007</c:v>
                </c:pt>
                <c:pt idx="3240">
                  <c:v>8.7610399999999995</c:v>
                </c:pt>
                <c:pt idx="3241">
                  <c:v>8.7705400000000004</c:v>
                </c:pt>
                <c:pt idx="3242">
                  <c:v>8.7800399999999996</c:v>
                </c:pt>
                <c:pt idx="3243">
                  <c:v>8.789530000000001</c:v>
                </c:pt>
                <c:pt idx="3244">
                  <c:v>8.7990300000000001</c:v>
                </c:pt>
                <c:pt idx="3245">
                  <c:v>8.808349999999999</c:v>
                </c:pt>
                <c:pt idx="3246">
                  <c:v>8.8085100000000001</c:v>
                </c:pt>
                <c:pt idx="3247">
                  <c:v>8.81799</c:v>
                </c:pt>
                <c:pt idx="3248">
                  <c:v>8.8274699999999999</c:v>
                </c:pt>
                <c:pt idx="3249">
                  <c:v>8.8369300000000006</c:v>
                </c:pt>
                <c:pt idx="3250">
                  <c:v>8.8464000000000009</c:v>
                </c:pt>
                <c:pt idx="3251">
                  <c:v>8.8558599999999998</c:v>
                </c:pt>
                <c:pt idx="3252">
                  <c:v>8.8653099999999991</c:v>
                </c:pt>
                <c:pt idx="3253">
                  <c:v>8.8747600000000002</c:v>
                </c:pt>
                <c:pt idx="3254">
                  <c:v>8.8841999999999999</c:v>
                </c:pt>
                <c:pt idx="3255">
                  <c:v>8.8935899999999997</c:v>
                </c:pt>
                <c:pt idx="3256">
                  <c:v>8.9027399999999997</c:v>
                </c:pt>
                <c:pt idx="3257">
                  <c:v>8.9029100000000003</c:v>
                </c:pt>
                <c:pt idx="3258">
                  <c:v>8.91221</c:v>
                </c:pt>
                <c:pt idx="3259">
                  <c:v>8.921520000000001</c:v>
                </c:pt>
                <c:pt idx="3260">
                  <c:v>8.9308200000000006</c:v>
                </c:pt>
                <c:pt idx="3261">
                  <c:v>8.9401499999999992</c:v>
                </c:pt>
                <c:pt idx="3262">
                  <c:v>8.9494600000000002</c:v>
                </c:pt>
                <c:pt idx="3263">
                  <c:v>8.9588000000000001</c:v>
                </c:pt>
                <c:pt idx="3264">
                  <c:v>8.9681699999999989</c:v>
                </c:pt>
                <c:pt idx="3265">
                  <c:v>8.9775400000000012</c:v>
                </c:pt>
                <c:pt idx="3266">
                  <c:v>8.9869200000000014</c:v>
                </c:pt>
                <c:pt idx="3267">
                  <c:v>8.9961299999999991</c:v>
                </c:pt>
                <c:pt idx="3268">
                  <c:v>8.9962900000000001</c:v>
                </c:pt>
                <c:pt idx="3269">
                  <c:v>9.0056700000000003</c:v>
                </c:pt>
                <c:pt idx="3270">
                  <c:v>9.0150500000000005</c:v>
                </c:pt>
                <c:pt idx="3271">
                  <c:v>9.0244300000000006</c:v>
                </c:pt>
                <c:pt idx="3272">
                  <c:v>9.03383</c:v>
                </c:pt>
                <c:pt idx="3273">
                  <c:v>9.0432299999999994</c:v>
                </c:pt>
                <c:pt idx="3274">
                  <c:v>9.0526300000000006</c:v>
                </c:pt>
                <c:pt idx="3275">
                  <c:v>9.0620200000000004</c:v>
                </c:pt>
                <c:pt idx="3276">
                  <c:v>9.0714299999999994</c:v>
                </c:pt>
                <c:pt idx="3277">
                  <c:v>9.0808199999999992</c:v>
                </c:pt>
                <c:pt idx="3278">
                  <c:v>9.0900400000000001</c:v>
                </c:pt>
                <c:pt idx="3279">
                  <c:v>9.090209999999999</c:v>
                </c:pt>
                <c:pt idx="3280">
                  <c:v>9.0995999999999988</c:v>
                </c:pt>
                <c:pt idx="3281">
                  <c:v>9.108979999999999</c:v>
                </c:pt>
                <c:pt idx="3282">
                  <c:v>9.1183600000000009</c:v>
                </c:pt>
                <c:pt idx="3283">
                  <c:v>9.1277400000000011</c:v>
                </c:pt>
                <c:pt idx="3284">
                  <c:v>9.1371000000000002</c:v>
                </c:pt>
                <c:pt idx="3285">
                  <c:v>9.1464700000000008</c:v>
                </c:pt>
                <c:pt idx="3286">
                  <c:v>9.1558299999999999</c:v>
                </c:pt>
                <c:pt idx="3287">
                  <c:v>9.1651900000000008</c:v>
                </c:pt>
                <c:pt idx="3288">
                  <c:v>9.1745400000000004</c:v>
                </c:pt>
                <c:pt idx="3289">
                  <c:v>9.1837099999999996</c:v>
                </c:pt>
                <c:pt idx="3290">
                  <c:v>9.1838800000000003</c:v>
                </c:pt>
                <c:pt idx="3291">
                  <c:v>9.1932299999999998</c:v>
                </c:pt>
                <c:pt idx="3292">
                  <c:v>9.2025699999999997</c:v>
                </c:pt>
                <c:pt idx="3293">
                  <c:v>9.2119</c:v>
                </c:pt>
                <c:pt idx="3294">
                  <c:v>9.2212200000000006</c:v>
                </c:pt>
                <c:pt idx="3295">
                  <c:v>9.2305400000000013</c:v>
                </c:pt>
                <c:pt idx="3296">
                  <c:v>9.2398600000000002</c:v>
                </c:pt>
                <c:pt idx="3297">
                  <c:v>9.2491699999999994</c:v>
                </c:pt>
                <c:pt idx="3298">
                  <c:v>9.2584799999999987</c:v>
                </c:pt>
                <c:pt idx="3299">
                  <c:v>9.2677899999999998</c:v>
                </c:pt>
                <c:pt idx="3300">
                  <c:v>9.2769299999999983</c:v>
                </c:pt>
                <c:pt idx="3301">
                  <c:v>9.2771000000000008</c:v>
                </c:pt>
                <c:pt idx="3302">
                  <c:v>9.2864000000000004</c:v>
                </c:pt>
                <c:pt idx="3303">
                  <c:v>9.2957000000000001</c:v>
                </c:pt>
                <c:pt idx="3304">
                  <c:v>9.3050000000000015</c:v>
                </c:pt>
                <c:pt idx="3305">
                  <c:v>9.3142999999999994</c:v>
                </c:pt>
                <c:pt idx="3306">
                  <c:v>9.323599999999999</c:v>
                </c:pt>
                <c:pt idx="3307">
                  <c:v>9.3329000000000004</c:v>
                </c:pt>
                <c:pt idx="3308">
                  <c:v>9.3422000000000001</c:v>
                </c:pt>
                <c:pt idx="3309">
                  <c:v>9.3514900000000001</c:v>
                </c:pt>
                <c:pt idx="3310">
                  <c:v>9.3607800000000001</c:v>
                </c:pt>
                <c:pt idx="3311">
                  <c:v>9.3699000000000012</c:v>
                </c:pt>
                <c:pt idx="3312">
                  <c:v>9.3700700000000001</c:v>
                </c:pt>
                <c:pt idx="3313">
                  <c:v>9.3793500000000005</c:v>
                </c:pt>
                <c:pt idx="3314">
                  <c:v>9.3886400000000005</c:v>
                </c:pt>
                <c:pt idx="3315">
                  <c:v>9.3979200000000009</c:v>
                </c:pt>
                <c:pt idx="3316">
                  <c:v>9.4071999999999996</c:v>
                </c:pt>
                <c:pt idx="3317">
                  <c:v>9.4164899999999996</c:v>
                </c:pt>
                <c:pt idx="3318">
                  <c:v>9.4257600000000004</c:v>
                </c:pt>
                <c:pt idx="3319">
                  <c:v>9.4350400000000008</c:v>
                </c:pt>
                <c:pt idx="3320">
                  <c:v>9.4443099999999998</c:v>
                </c:pt>
                <c:pt idx="3321">
                  <c:v>9.4535799999999988</c:v>
                </c:pt>
                <c:pt idx="3322">
                  <c:v>9.4626799999999989</c:v>
                </c:pt>
                <c:pt idx="3323">
                  <c:v>9.4628499999999995</c:v>
                </c:pt>
                <c:pt idx="3324">
                  <c:v>9.4721100000000007</c:v>
                </c:pt>
                <c:pt idx="3325">
                  <c:v>9.4813799999999997</c:v>
                </c:pt>
                <c:pt idx="3326">
                  <c:v>9.4906500000000005</c:v>
                </c:pt>
                <c:pt idx="3327">
                  <c:v>9.4999099999999999</c:v>
                </c:pt>
                <c:pt idx="3328">
                  <c:v>9.509170000000001</c:v>
                </c:pt>
                <c:pt idx="3329">
                  <c:v>9.5184300000000004</c:v>
                </c:pt>
                <c:pt idx="3330">
                  <c:v>9.5276800000000001</c:v>
                </c:pt>
                <c:pt idx="3331">
                  <c:v>9.5369400000000013</c:v>
                </c:pt>
                <c:pt idx="3332">
                  <c:v>9.5461999999999989</c:v>
                </c:pt>
                <c:pt idx="3333">
                  <c:v>9.5552700000000002</c:v>
                </c:pt>
                <c:pt idx="3334">
                  <c:v>9.5554400000000008</c:v>
                </c:pt>
                <c:pt idx="3335">
                  <c:v>9.5647000000000002</c:v>
                </c:pt>
                <c:pt idx="3336">
                  <c:v>9.5739400000000003</c:v>
                </c:pt>
                <c:pt idx="3337">
                  <c:v>9.5831900000000001</c:v>
                </c:pt>
                <c:pt idx="3338">
                  <c:v>9.5924399999999999</c:v>
                </c:pt>
                <c:pt idx="3339">
                  <c:v>9.60168</c:v>
                </c:pt>
                <c:pt idx="3340">
                  <c:v>9.6109200000000001</c:v>
                </c:pt>
                <c:pt idx="3341">
                  <c:v>9.6201600000000003</c:v>
                </c:pt>
                <c:pt idx="3342">
                  <c:v>9.629389999999999</c:v>
                </c:pt>
                <c:pt idx="3343">
                  <c:v>9.6386400000000005</c:v>
                </c:pt>
                <c:pt idx="3344">
                  <c:v>9.6477199999999996</c:v>
                </c:pt>
                <c:pt idx="3345">
                  <c:v>9.6478899999999985</c:v>
                </c:pt>
                <c:pt idx="3346">
                  <c:v>9.6571400000000001</c:v>
                </c:pt>
                <c:pt idx="3347">
                  <c:v>9.6663800000000002</c:v>
                </c:pt>
                <c:pt idx="3348">
                  <c:v>9.6756199999999986</c:v>
                </c:pt>
                <c:pt idx="3349">
                  <c:v>9.6848600000000005</c:v>
                </c:pt>
                <c:pt idx="3350">
                  <c:v>9.6941199999999998</c:v>
                </c:pt>
                <c:pt idx="3351">
                  <c:v>9.7033699999999996</c:v>
                </c:pt>
                <c:pt idx="3352">
                  <c:v>9.7126300000000008</c:v>
                </c:pt>
                <c:pt idx="3353">
                  <c:v>9.7218999999999998</c:v>
                </c:pt>
                <c:pt idx="3354">
                  <c:v>9.7311299999999985</c:v>
                </c:pt>
                <c:pt idx="3355">
                  <c:v>9.7402099999999994</c:v>
                </c:pt>
                <c:pt idx="3356">
                  <c:v>9.7403700000000004</c:v>
                </c:pt>
                <c:pt idx="3357">
                  <c:v>9.7496200000000002</c:v>
                </c:pt>
                <c:pt idx="3358">
                  <c:v>9.7588499999999989</c:v>
                </c:pt>
                <c:pt idx="3359">
                  <c:v>9.7680900000000008</c:v>
                </c:pt>
                <c:pt idx="3360">
                  <c:v>9.7773400000000006</c:v>
                </c:pt>
                <c:pt idx="3361">
                  <c:v>9.7865799999999989</c:v>
                </c:pt>
                <c:pt idx="3362">
                  <c:v>9.7958200000000009</c:v>
                </c:pt>
                <c:pt idx="3363">
                  <c:v>9.805060000000001</c:v>
                </c:pt>
                <c:pt idx="3364">
                  <c:v>9.8142999999999994</c:v>
                </c:pt>
                <c:pt idx="3365">
                  <c:v>9.8235299999999999</c:v>
                </c:pt>
                <c:pt idx="3366">
                  <c:v>9.8326000000000011</c:v>
                </c:pt>
                <c:pt idx="3367">
                  <c:v>9.8327599999999986</c:v>
                </c:pt>
                <c:pt idx="3368">
                  <c:v>9.8420100000000001</c:v>
                </c:pt>
                <c:pt idx="3369">
                  <c:v>9.8512500000000003</c:v>
                </c:pt>
                <c:pt idx="3370">
                  <c:v>9.860479999999999</c:v>
                </c:pt>
                <c:pt idx="3371">
                  <c:v>9.8696999999999999</c:v>
                </c:pt>
                <c:pt idx="3372">
                  <c:v>9.878919999999999</c:v>
                </c:pt>
                <c:pt idx="3373">
                  <c:v>9.8881499999999996</c:v>
                </c:pt>
                <c:pt idx="3374">
                  <c:v>9.897359999999999</c:v>
                </c:pt>
                <c:pt idx="3375">
                  <c:v>9.9065899999999996</c:v>
                </c:pt>
                <c:pt idx="3376">
                  <c:v>9.9158100000000005</c:v>
                </c:pt>
                <c:pt idx="3377">
                  <c:v>9.9248900000000013</c:v>
                </c:pt>
                <c:pt idx="3378">
                  <c:v>9.9250600000000002</c:v>
                </c:pt>
                <c:pt idx="3379">
                  <c:v>9.9343000000000004</c:v>
                </c:pt>
                <c:pt idx="3380">
                  <c:v>9.9435200000000012</c:v>
                </c:pt>
                <c:pt idx="3381">
                  <c:v>9.95275</c:v>
                </c:pt>
                <c:pt idx="3382">
                  <c:v>9.9619800000000005</c:v>
                </c:pt>
                <c:pt idx="3383">
                  <c:v>9.9711999999999996</c:v>
                </c:pt>
                <c:pt idx="3384">
                  <c:v>9.9804600000000008</c:v>
                </c:pt>
                <c:pt idx="3385">
                  <c:v>9.9896799999999999</c:v>
                </c:pt>
                <c:pt idx="3386">
                  <c:v>9.998899999999999</c:v>
                </c:pt>
                <c:pt idx="3387">
                  <c:v>10.008100000000001</c:v>
                </c:pt>
                <c:pt idx="3388">
                  <c:v>10.017200000000001</c:v>
                </c:pt>
                <c:pt idx="3389">
                  <c:v>10.017399999999999</c:v>
                </c:pt>
                <c:pt idx="3390">
                  <c:v>10.0267</c:v>
                </c:pt>
                <c:pt idx="3391">
                  <c:v>10.036</c:v>
                </c:pt>
                <c:pt idx="3392">
                  <c:v>10.045200000000001</c:v>
                </c:pt>
                <c:pt idx="3393">
                  <c:v>10.054499999999999</c:v>
                </c:pt>
                <c:pt idx="3394">
                  <c:v>10.063700000000001</c:v>
                </c:pt>
                <c:pt idx="3395">
                  <c:v>10.072899999999999</c:v>
                </c:pt>
                <c:pt idx="3396">
                  <c:v>10.082100000000001</c:v>
                </c:pt>
                <c:pt idx="3397">
                  <c:v>10.091299999999999</c:v>
                </c:pt>
                <c:pt idx="3398">
                  <c:v>10.1005</c:v>
                </c:pt>
                <c:pt idx="3399">
                  <c:v>10.1096</c:v>
                </c:pt>
                <c:pt idx="3400">
                  <c:v>10.1097</c:v>
                </c:pt>
                <c:pt idx="3401">
                  <c:v>10.1189</c:v>
                </c:pt>
                <c:pt idx="3402">
                  <c:v>10.1281</c:v>
                </c:pt>
                <c:pt idx="3403">
                  <c:v>10.1373</c:v>
                </c:pt>
                <c:pt idx="3404">
                  <c:v>10.1465</c:v>
                </c:pt>
                <c:pt idx="3405">
                  <c:v>10.1557</c:v>
                </c:pt>
                <c:pt idx="3406">
                  <c:v>10.164899999999999</c:v>
                </c:pt>
                <c:pt idx="3407">
                  <c:v>10.174100000000001</c:v>
                </c:pt>
                <c:pt idx="3408">
                  <c:v>10.183299999999999</c:v>
                </c:pt>
                <c:pt idx="3409">
                  <c:v>10.192400000000001</c:v>
                </c:pt>
                <c:pt idx="3410">
                  <c:v>10.2014</c:v>
                </c:pt>
                <c:pt idx="3411">
                  <c:v>10.201599999999999</c:v>
                </c:pt>
                <c:pt idx="3412">
                  <c:v>10.210699999999999</c:v>
                </c:pt>
                <c:pt idx="3413">
                  <c:v>10.219900000000001</c:v>
                </c:pt>
                <c:pt idx="3414">
                  <c:v>10.229099999999999</c:v>
                </c:pt>
                <c:pt idx="3415">
                  <c:v>10.238199999999999</c:v>
                </c:pt>
                <c:pt idx="3416">
                  <c:v>10.247300000000001</c:v>
                </c:pt>
                <c:pt idx="3417">
                  <c:v>10.256500000000001</c:v>
                </c:pt>
                <c:pt idx="3418">
                  <c:v>10.265599999999999</c:v>
                </c:pt>
                <c:pt idx="3419">
                  <c:v>10.274800000000001</c:v>
                </c:pt>
                <c:pt idx="3420">
                  <c:v>10.283900000000001</c:v>
                </c:pt>
                <c:pt idx="3421">
                  <c:v>10.292900000000001</c:v>
                </c:pt>
                <c:pt idx="3422">
                  <c:v>10.292999999999999</c:v>
                </c:pt>
                <c:pt idx="3423">
                  <c:v>10.302199999999999</c:v>
                </c:pt>
                <c:pt idx="3424">
                  <c:v>10.311300000000001</c:v>
                </c:pt>
                <c:pt idx="3425">
                  <c:v>10.320400000000001</c:v>
                </c:pt>
                <c:pt idx="3426">
                  <c:v>10.329599999999999</c:v>
                </c:pt>
                <c:pt idx="3427">
                  <c:v>10.338699999999999</c:v>
                </c:pt>
                <c:pt idx="3428">
                  <c:v>10.347800000000001</c:v>
                </c:pt>
                <c:pt idx="3429">
                  <c:v>10.356900000000001</c:v>
                </c:pt>
                <c:pt idx="3430">
                  <c:v>10.366099999999999</c:v>
                </c:pt>
                <c:pt idx="3431">
                  <c:v>10.3752</c:v>
                </c:pt>
                <c:pt idx="3432">
                  <c:v>10.3841</c:v>
                </c:pt>
                <c:pt idx="3433">
                  <c:v>10.384300000000001</c:v>
                </c:pt>
                <c:pt idx="3434">
                  <c:v>10.3934</c:v>
                </c:pt>
                <c:pt idx="3435">
                  <c:v>10.4025</c:v>
                </c:pt>
                <c:pt idx="3436">
                  <c:v>10.4116</c:v>
                </c:pt>
                <c:pt idx="3437">
                  <c:v>10.4207</c:v>
                </c:pt>
                <c:pt idx="3438">
                  <c:v>10.4298</c:v>
                </c:pt>
                <c:pt idx="3439">
                  <c:v>10.438899999999999</c:v>
                </c:pt>
                <c:pt idx="3440">
                  <c:v>10.448</c:v>
                </c:pt>
                <c:pt idx="3441">
                  <c:v>10.457100000000001</c:v>
                </c:pt>
                <c:pt idx="3442">
                  <c:v>10.466200000000001</c:v>
                </c:pt>
                <c:pt idx="3443">
                  <c:v>10.475200000000001</c:v>
                </c:pt>
                <c:pt idx="3444">
                  <c:v>10.475300000000001</c:v>
                </c:pt>
                <c:pt idx="3445">
                  <c:v>10.484399999999999</c:v>
                </c:pt>
                <c:pt idx="3446">
                  <c:v>10.493499999999999</c:v>
                </c:pt>
                <c:pt idx="3447">
                  <c:v>10.502600000000001</c:v>
                </c:pt>
                <c:pt idx="3448">
                  <c:v>10.511700000000001</c:v>
                </c:pt>
                <c:pt idx="3449">
                  <c:v>10.520799999999999</c:v>
                </c:pt>
                <c:pt idx="3450">
                  <c:v>10.5299</c:v>
                </c:pt>
                <c:pt idx="3451">
                  <c:v>10.5389</c:v>
                </c:pt>
                <c:pt idx="3452">
                  <c:v>10.548</c:v>
                </c:pt>
                <c:pt idx="3453">
                  <c:v>10.5571</c:v>
                </c:pt>
                <c:pt idx="3454">
                  <c:v>10.566000000000001</c:v>
                </c:pt>
                <c:pt idx="3455">
                  <c:v>10.5662</c:v>
                </c:pt>
                <c:pt idx="3456">
                  <c:v>10.575200000000001</c:v>
                </c:pt>
                <c:pt idx="3457">
                  <c:v>10.584299999999999</c:v>
                </c:pt>
                <c:pt idx="3458">
                  <c:v>10.593399999999999</c:v>
                </c:pt>
                <c:pt idx="3459">
                  <c:v>10.602399999999999</c:v>
                </c:pt>
                <c:pt idx="3460">
                  <c:v>10.611499999999999</c:v>
                </c:pt>
                <c:pt idx="3461">
                  <c:v>10.6206</c:v>
                </c:pt>
                <c:pt idx="3462">
                  <c:v>10.6296</c:v>
                </c:pt>
                <c:pt idx="3463">
                  <c:v>10.6387</c:v>
                </c:pt>
                <c:pt idx="3464">
                  <c:v>10.6477</c:v>
                </c:pt>
                <c:pt idx="3465">
                  <c:v>10.656700000000001</c:v>
                </c:pt>
                <c:pt idx="3466">
                  <c:v>10.6569</c:v>
                </c:pt>
                <c:pt idx="3467">
                  <c:v>10.6661</c:v>
                </c:pt>
                <c:pt idx="3468">
                  <c:v>10.6753</c:v>
                </c:pt>
                <c:pt idx="3469">
                  <c:v>10.6845</c:v>
                </c:pt>
                <c:pt idx="3470">
                  <c:v>10.6938</c:v>
                </c:pt>
                <c:pt idx="3471">
                  <c:v>10.703100000000001</c:v>
                </c:pt>
                <c:pt idx="3472">
                  <c:v>10.712400000000001</c:v>
                </c:pt>
                <c:pt idx="3473">
                  <c:v>10.7217</c:v>
                </c:pt>
                <c:pt idx="3474">
                  <c:v>10.7309</c:v>
                </c:pt>
                <c:pt idx="3475">
                  <c:v>10.7402</c:v>
                </c:pt>
                <c:pt idx="3476">
                  <c:v>10.7493</c:v>
                </c:pt>
                <c:pt idx="3477">
                  <c:v>10.749500000000001</c:v>
                </c:pt>
                <c:pt idx="3478">
                  <c:v>10.758699999999999</c:v>
                </c:pt>
                <c:pt idx="3479">
                  <c:v>10.768000000000001</c:v>
                </c:pt>
                <c:pt idx="3480">
                  <c:v>10.7773</c:v>
                </c:pt>
                <c:pt idx="3481">
                  <c:v>10.786499999999998</c:v>
                </c:pt>
                <c:pt idx="3482">
                  <c:v>10.7957</c:v>
                </c:pt>
                <c:pt idx="3483">
                  <c:v>10.8049</c:v>
                </c:pt>
                <c:pt idx="3484">
                  <c:v>10.8141</c:v>
                </c:pt>
                <c:pt idx="3485">
                  <c:v>10.8233</c:v>
                </c:pt>
                <c:pt idx="3486">
                  <c:v>10.8325</c:v>
                </c:pt>
                <c:pt idx="3487">
                  <c:v>10.8416</c:v>
                </c:pt>
                <c:pt idx="3488">
                  <c:v>10.841699999999999</c:v>
                </c:pt>
                <c:pt idx="3489">
                  <c:v>10.850899999999999</c:v>
                </c:pt>
                <c:pt idx="3490">
                  <c:v>10.860099999999999</c:v>
                </c:pt>
                <c:pt idx="3491">
                  <c:v>10.869300000000001</c:v>
                </c:pt>
                <c:pt idx="3492">
                  <c:v>10.878499999999999</c:v>
                </c:pt>
                <c:pt idx="3493">
                  <c:v>10.887700000000001</c:v>
                </c:pt>
                <c:pt idx="3494">
                  <c:v>10.896899999999999</c:v>
                </c:pt>
                <c:pt idx="3495">
                  <c:v>10.9061</c:v>
                </c:pt>
                <c:pt idx="3496">
                  <c:v>10.915299999999998</c:v>
                </c:pt>
                <c:pt idx="3497">
                  <c:v>10.9244</c:v>
                </c:pt>
                <c:pt idx="3498">
                  <c:v>10.933399999999999</c:v>
                </c:pt>
                <c:pt idx="3499">
                  <c:v>10.9336</c:v>
                </c:pt>
                <c:pt idx="3500">
                  <c:v>10.9428</c:v>
                </c:pt>
                <c:pt idx="3501">
                  <c:v>10.952</c:v>
                </c:pt>
                <c:pt idx="3502">
                  <c:v>10.9611</c:v>
                </c:pt>
                <c:pt idx="3503">
                  <c:v>10.9702</c:v>
                </c:pt>
                <c:pt idx="3504">
                  <c:v>10.9794</c:v>
                </c:pt>
                <c:pt idx="3505">
                  <c:v>10.9886</c:v>
                </c:pt>
                <c:pt idx="3506">
                  <c:v>10.997699999999998</c:v>
                </c:pt>
                <c:pt idx="3507">
                  <c:v>11.0068</c:v>
                </c:pt>
                <c:pt idx="3508">
                  <c:v>11.016</c:v>
                </c:pt>
                <c:pt idx="3509">
                  <c:v>11.024900000000001</c:v>
                </c:pt>
                <c:pt idx="3510">
                  <c:v>11.0251</c:v>
                </c:pt>
                <c:pt idx="3511">
                  <c:v>11.0343</c:v>
                </c:pt>
                <c:pt idx="3512">
                  <c:v>11.0434</c:v>
                </c:pt>
                <c:pt idx="3513">
                  <c:v>11.0525</c:v>
                </c:pt>
                <c:pt idx="3514">
                  <c:v>11.0617</c:v>
                </c:pt>
                <c:pt idx="3515">
                  <c:v>11.0708</c:v>
                </c:pt>
                <c:pt idx="3516">
                  <c:v>11.08</c:v>
                </c:pt>
                <c:pt idx="3517">
                  <c:v>11.0891</c:v>
                </c:pt>
                <c:pt idx="3518">
                  <c:v>11.0982</c:v>
                </c:pt>
                <c:pt idx="3519">
                  <c:v>11.1074</c:v>
                </c:pt>
                <c:pt idx="3520">
                  <c:v>11.116400000000001</c:v>
                </c:pt>
                <c:pt idx="3521">
                  <c:v>11.1165</c:v>
                </c:pt>
                <c:pt idx="3522">
                  <c:v>11.1257</c:v>
                </c:pt>
                <c:pt idx="3523">
                  <c:v>11.1349</c:v>
                </c:pt>
                <c:pt idx="3524">
                  <c:v>11.144</c:v>
                </c:pt>
                <c:pt idx="3525">
                  <c:v>11.1531</c:v>
                </c:pt>
                <c:pt idx="3526">
                  <c:v>11.1622</c:v>
                </c:pt>
                <c:pt idx="3527">
                  <c:v>11.1714</c:v>
                </c:pt>
                <c:pt idx="3528">
                  <c:v>11.1805</c:v>
                </c:pt>
                <c:pt idx="3529">
                  <c:v>11.1897</c:v>
                </c:pt>
                <c:pt idx="3530">
                  <c:v>11.1989</c:v>
                </c:pt>
                <c:pt idx="3531">
                  <c:v>11.207800000000001</c:v>
                </c:pt>
                <c:pt idx="3532">
                  <c:v>11.207999999999998</c:v>
                </c:pt>
                <c:pt idx="3533">
                  <c:v>11.2172</c:v>
                </c:pt>
                <c:pt idx="3534">
                  <c:v>11.2263</c:v>
                </c:pt>
                <c:pt idx="3535">
                  <c:v>11.2354</c:v>
                </c:pt>
                <c:pt idx="3536">
                  <c:v>11.2446</c:v>
                </c:pt>
                <c:pt idx="3537">
                  <c:v>11.2537</c:v>
                </c:pt>
                <c:pt idx="3538">
                  <c:v>11.2629</c:v>
                </c:pt>
                <c:pt idx="3539">
                  <c:v>11.2721</c:v>
                </c:pt>
                <c:pt idx="3540">
                  <c:v>11.2813</c:v>
                </c:pt>
                <c:pt idx="3541">
                  <c:v>11.2904</c:v>
                </c:pt>
                <c:pt idx="3542">
                  <c:v>11.299399999999999</c:v>
                </c:pt>
                <c:pt idx="3543">
                  <c:v>11.2995</c:v>
                </c:pt>
                <c:pt idx="3544">
                  <c:v>11.3087</c:v>
                </c:pt>
                <c:pt idx="3545">
                  <c:v>11.3178</c:v>
                </c:pt>
                <c:pt idx="3546">
                  <c:v>11.3269</c:v>
                </c:pt>
                <c:pt idx="3547">
                  <c:v>11.3361</c:v>
                </c:pt>
                <c:pt idx="3548">
                  <c:v>11.3452</c:v>
                </c:pt>
                <c:pt idx="3549">
                  <c:v>11.3543</c:v>
                </c:pt>
                <c:pt idx="3550">
                  <c:v>11.363399999999999</c:v>
                </c:pt>
                <c:pt idx="3551">
                  <c:v>11.3725</c:v>
                </c:pt>
                <c:pt idx="3552">
                  <c:v>11.381600000000001</c:v>
                </c:pt>
                <c:pt idx="3553">
                  <c:v>11.3904</c:v>
                </c:pt>
                <c:pt idx="3554">
                  <c:v>11.390600000000001</c:v>
                </c:pt>
                <c:pt idx="3555">
                  <c:v>11.399700000000001</c:v>
                </c:pt>
                <c:pt idx="3556">
                  <c:v>11.408799999999999</c:v>
                </c:pt>
                <c:pt idx="3557">
                  <c:v>11.417899999999999</c:v>
                </c:pt>
                <c:pt idx="3558">
                  <c:v>11.4269</c:v>
                </c:pt>
                <c:pt idx="3559">
                  <c:v>11.436</c:v>
                </c:pt>
                <c:pt idx="3560">
                  <c:v>11.445</c:v>
                </c:pt>
                <c:pt idx="3561">
                  <c:v>11.453799999999999</c:v>
                </c:pt>
                <c:pt idx="3562">
                  <c:v>11.4626</c:v>
                </c:pt>
                <c:pt idx="3563">
                  <c:v>11.471500000000001</c:v>
                </c:pt>
                <c:pt idx="3564">
                  <c:v>11.4803</c:v>
                </c:pt>
                <c:pt idx="3565">
                  <c:v>11.480399999999999</c:v>
                </c:pt>
                <c:pt idx="3566">
                  <c:v>11.4894</c:v>
                </c:pt>
                <c:pt idx="3567">
                  <c:v>11.498299999999999</c:v>
                </c:pt>
                <c:pt idx="3568">
                  <c:v>11.507200000000001</c:v>
                </c:pt>
                <c:pt idx="3569">
                  <c:v>11.516200000000001</c:v>
                </c:pt>
                <c:pt idx="3570">
                  <c:v>11.5251</c:v>
                </c:pt>
                <c:pt idx="3571">
                  <c:v>11.534000000000001</c:v>
                </c:pt>
                <c:pt idx="3572">
                  <c:v>11.542899999999999</c:v>
                </c:pt>
                <c:pt idx="3573">
                  <c:v>11.5518</c:v>
                </c:pt>
                <c:pt idx="3574">
                  <c:v>11.5608</c:v>
                </c:pt>
                <c:pt idx="3575">
                  <c:v>11.5695</c:v>
                </c:pt>
                <c:pt idx="3576">
                  <c:v>11.569700000000001</c:v>
                </c:pt>
                <c:pt idx="3577">
                  <c:v>11.5786</c:v>
                </c:pt>
                <c:pt idx="3578">
                  <c:v>11.5875</c:v>
                </c:pt>
                <c:pt idx="3579">
                  <c:v>11.596399999999999</c:v>
                </c:pt>
                <c:pt idx="3580">
                  <c:v>11.6052</c:v>
                </c:pt>
                <c:pt idx="3581">
                  <c:v>11.614100000000001</c:v>
                </c:pt>
                <c:pt idx="3582">
                  <c:v>11.622999999999999</c:v>
                </c:pt>
                <c:pt idx="3583">
                  <c:v>11.6319</c:v>
                </c:pt>
                <c:pt idx="3584">
                  <c:v>11.640700000000001</c:v>
                </c:pt>
                <c:pt idx="3585">
                  <c:v>11.6496</c:v>
                </c:pt>
                <c:pt idx="3586">
                  <c:v>11.658300000000001</c:v>
                </c:pt>
                <c:pt idx="3587">
                  <c:v>11.658399999999999</c:v>
                </c:pt>
                <c:pt idx="3588">
                  <c:v>11.667399999999999</c:v>
                </c:pt>
                <c:pt idx="3589">
                  <c:v>11.676300000000001</c:v>
                </c:pt>
                <c:pt idx="3590">
                  <c:v>11.6851</c:v>
                </c:pt>
                <c:pt idx="3591">
                  <c:v>11.693899999999999</c:v>
                </c:pt>
                <c:pt idx="3592">
                  <c:v>11.7028</c:v>
                </c:pt>
                <c:pt idx="3593">
                  <c:v>11.711600000000001</c:v>
                </c:pt>
                <c:pt idx="3594">
                  <c:v>11.720400000000001</c:v>
                </c:pt>
                <c:pt idx="3595">
                  <c:v>11.7293</c:v>
                </c:pt>
                <c:pt idx="3596">
                  <c:v>11.738099999999999</c:v>
                </c:pt>
                <c:pt idx="3597">
                  <c:v>11.746700000000001</c:v>
                </c:pt>
                <c:pt idx="3598">
                  <c:v>11.7469</c:v>
                </c:pt>
                <c:pt idx="3599">
                  <c:v>11.755699999999999</c:v>
                </c:pt>
                <c:pt idx="3600">
                  <c:v>11.7643</c:v>
                </c:pt>
                <c:pt idx="3601">
                  <c:v>11.7729</c:v>
                </c:pt>
                <c:pt idx="3602">
                  <c:v>11.781599999999999</c:v>
                </c:pt>
                <c:pt idx="3603">
                  <c:v>11.7903</c:v>
                </c:pt>
                <c:pt idx="3604">
                  <c:v>11.799099999999999</c:v>
                </c:pt>
                <c:pt idx="3605">
                  <c:v>11.8078</c:v>
                </c:pt>
                <c:pt idx="3606">
                  <c:v>11.816500000000001</c:v>
                </c:pt>
                <c:pt idx="3607">
                  <c:v>11.825099999999999</c:v>
                </c:pt>
                <c:pt idx="3608">
                  <c:v>11.833600000000001</c:v>
                </c:pt>
                <c:pt idx="3609">
                  <c:v>11.8338</c:v>
                </c:pt>
                <c:pt idx="3610">
                  <c:v>11.8424</c:v>
                </c:pt>
                <c:pt idx="3611">
                  <c:v>11.851100000000001</c:v>
                </c:pt>
                <c:pt idx="3612">
                  <c:v>11.8597</c:v>
                </c:pt>
                <c:pt idx="3613">
                  <c:v>11.868600000000001</c:v>
                </c:pt>
                <c:pt idx="3614">
                  <c:v>11.8775</c:v>
                </c:pt>
                <c:pt idx="3615">
                  <c:v>11.8863</c:v>
                </c:pt>
                <c:pt idx="3616">
                  <c:v>11.895</c:v>
                </c:pt>
                <c:pt idx="3617">
                  <c:v>11.9039</c:v>
                </c:pt>
                <c:pt idx="3618">
                  <c:v>11.912699999999999</c:v>
                </c:pt>
                <c:pt idx="3619">
                  <c:v>11.9215</c:v>
                </c:pt>
                <c:pt idx="3620">
                  <c:v>11.9216</c:v>
                </c:pt>
                <c:pt idx="3621">
                  <c:v>11.9306</c:v>
                </c:pt>
                <c:pt idx="3622">
                  <c:v>11.9396</c:v>
                </c:pt>
                <c:pt idx="3623">
                  <c:v>11.948500000000001</c:v>
                </c:pt>
                <c:pt idx="3624">
                  <c:v>11.9574</c:v>
                </c:pt>
                <c:pt idx="3625">
                  <c:v>11.9664</c:v>
                </c:pt>
                <c:pt idx="3626">
                  <c:v>11.975299999999999</c:v>
                </c:pt>
                <c:pt idx="3627">
                  <c:v>11.984299999999999</c:v>
                </c:pt>
                <c:pt idx="3628">
                  <c:v>11.993399999999999</c:v>
                </c:pt>
                <c:pt idx="3629">
                  <c:v>12.0024</c:v>
                </c:pt>
                <c:pt idx="3630">
                  <c:v>12.011199999999999</c:v>
                </c:pt>
                <c:pt idx="3631">
                  <c:v>12.0114</c:v>
                </c:pt>
                <c:pt idx="3632">
                  <c:v>12.020299999999999</c:v>
                </c:pt>
                <c:pt idx="3633">
                  <c:v>12.0291</c:v>
                </c:pt>
                <c:pt idx="3634">
                  <c:v>12.038</c:v>
                </c:pt>
                <c:pt idx="3635">
                  <c:v>12.046899999999999</c:v>
                </c:pt>
                <c:pt idx="3636">
                  <c:v>12.0558</c:v>
                </c:pt>
                <c:pt idx="3637">
                  <c:v>12.0648</c:v>
                </c:pt>
                <c:pt idx="3638">
                  <c:v>12.073700000000001</c:v>
                </c:pt>
                <c:pt idx="3639">
                  <c:v>12.082700000000001</c:v>
                </c:pt>
                <c:pt idx="3640">
                  <c:v>12.0916</c:v>
                </c:pt>
                <c:pt idx="3641">
                  <c:v>12.1004</c:v>
                </c:pt>
                <c:pt idx="3642">
                  <c:v>12.1005</c:v>
                </c:pt>
                <c:pt idx="3643">
                  <c:v>12.109399999999999</c:v>
                </c:pt>
                <c:pt idx="3644">
                  <c:v>12.1183</c:v>
                </c:pt>
                <c:pt idx="3645">
                  <c:v>12.1272</c:v>
                </c:pt>
                <c:pt idx="3646">
                  <c:v>12.136100000000001</c:v>
                </c:pt>
                <c:pt idx="3647">
                  <c:v>12.145100000000001</c:v>
                </c:pt>
                <c:pt idx="3648">
                  <c:v>12.154</c:v>
                </c:pt>
                <c:pt idx="3649">
                  <c:v>12.1629</c:v>
                </c:pt>
                <c:pt idx="3650">
                  <c:v>12.171700000000001</c:v>
                </c:pt>
                <c:pt idx="3651">
                  <c:v>12.1806</c:v>
                </c:pt>
                <c:pt idx="3652">
                  <c:v>12.189399999999999</c:v>
                </c:pt>
                <c:pt idx="3653">
                  <c:v>12.189500000000001</c:v>
                </c:pt>
                <c:pt idx="3654">
                  <c:v>12.1983</c:v>
                </c:pt>
                <c:pt idx="3655">
                  <c:v>12.2072</c:v>
                </c:pt>
                <c:pt idx="3656">
                  <c:v>12.216100000000001</c:v>
                </c:pt>
                <c:pt idx="3657">
                  <c:v>12.225</c:v>
                </c:pt>
                <c:pt idx="3658">
                  <c:v>12.2339</c:v>
                </c:pt>
                <c:pt idx="3659">
                  <c:v>12.242700000000001</c:v>
                </c:pt>
                <c:pt idx="3660">
                  <c:v>12.2515</c:v>
                </c:pt>
                <c:pt idx="3661">
                  <c:v>12.260399999999999</c:v>
                </c:pt>
                <c:pt idx="3662">
                  <c:v>12.2692</c:v>
                </c:pt>
                <c:pt idx="3663">
                  <c:v>12.277899999999999</c:v>
                </c:pt>
                <c:pt idx="3664">
                  <c:v>12.278</c:v>
                </c:pt>
                <c:pt idx="3665">
                  <c:v>12.286800000000001</c:v>
                </c:pt>
                <c:pt idx="3666">
                  <c:v>12.2957</c:v>
                </c:pt>
                <c:pt idx="3667">
                  <c:v>12.304300000000001</c:v>
                </c:pt>
                <c:pt idx="3668">
                  <c:v>12.3127</c:v>
                </c:pt>
                <c:pt idx="3669">
                  <c:v>12.3208</c:v>
                </c:pt>
                <c:pt idx="3670">
                  <c:v>12.328999999999999</c:v>
                </c:pt>
                <c:pt idx="3671">
                  <c:v>12.337199999999999</c:v>
                </c:pt>
                <c:pt idx="3672">
                  <c:v>12.3453</c:v>
                </c:pt>
                <c:pt idx="3673">
                  <c:v>12.3535</c:v>
                </c:pt>
                <c:pt idx="3674">
                  <c:v>12.361499999999999</c:v>
                </c:pt>
                <c:pt idx="3675">
                  <c:v>12.361600000000001</c:v>
                </c:pt>
                <c:pt idx="3676">
                  <c:v>12.369700000000002</c:v>
                </c:pt>
                <c:pt idx="3677">
                  <c:v>12.3779</c:v>
                </c:pt>
                <c:pt idx="3678">
                  <c:v>12.385999999999999</c:v>
                </c:pt>
                <c:pt idx="3679">
                  <c:v>12.3941</c:v>
                </c:pt>
                <c:pt idx="3680">
                  <c:v>12.402200000000001</c:v>
                </c:pt>
                <c:pt idx="3681">
                  <c:v>12.410400000000001</c:v>
                </c:pt>
                <c:pt idx="3682">
                  <c:v>12.4185</c:v>
                </c:pt>
                <c:pt idx="3683">
                  <c:v>12.4267</c:v>
                </c:pt>
                <c:pt idx="3684">
                  <c:v>12.434799999999999</c:v>
                </c:pt>
                <c:pt idx="3685">
                  <c:v>12.442699999999999</c:v>
                </c:pt>
                <c:pt idx="3686">
                  <c:v>12.4429</c:v>
                </c:pt>
                <c:pt idx="3687">
                  <c:v>12.451000000000001</c:v>
                </c:pt>
                <c:pt idx="3688">
                  <c:v>12.459100000000001</c:v>
                </c:pt>
                <c:pt idx="3689">
                  <c:v>12.4673</c:v>
                </c:pt>
                <c:pt idx="3690">
                  <c:v>12.475399999999999</c:v>
                </c:pt>
                <c:pt idx="3691">
                  <c:v>12.483499999999999</c:v>
                </c:pt>
                <c:pt idx="3692">
                  <c:v>12.4916</c:v>
                </c:pt>
                <c:pt idx="3693">
                  <c:v>12.499700000000001</c:v>
                </c:pt>
                <c:pt idx="3694">
                  <c:v>12.5078</c:v>
                </c:pt>
                <c:pt idx="3695">
                  <c:v>12.516</c:v>
                </c:pt>
                <c:pt idx="3696">
                  <c:v>12.523899999999999</c:v>
                </c:pt>
                <c:pt idx="3697">
                  <c:v>12.524100000000001</c:v>
                </c:pt>
                <c:pt idx="3698">
                  <c:v>12.5321</c:v>
                </c:pt>
                <c:pt idx="3699">
                  <c:v>12.5402</c:v>
                </c:pt>
                <c:pt idx="3700">
                  <c:v>12.548200000000001</c:v>
                </c:pt>
                <c:pt idx="3701">
                  <c:v>12.5562</c:v>
                </c:pt>
                <c:pt idx="3702">
                  <c:v>12.5642</c:v>
                </c:pt>
                <c:pt idx="3703">
                  <c:v>12.5722</c:v>
                </c:pt>
                <c:pt idx="3704">
                  <c:v>12.5802</c:v>
                </c:pt>
                <c:pt idx="3705">
                  <c:v>12.588200000000001</c:v>
                </c:pt>
                <c:pt idx="3706">
                  <c:v>12.5962</c:v>
                </c:pt>
                <c:pt idx="3707">
                  <c:v>12.604000000000001</c:v>
                </c:pt>
                <c:pt idx="3708">
                  <c:v>12.604199999999999</c:v>
                </c:pt>
                <c:pt idx="3709">
                  <c:v>12.6122</c:v>
                </c:pt>
                <c:pt idx="3710">
                  <c:v>12.620200000000001</c:v>
                </c:pt>
                <c:pt idx="3711">
                  <c:v>12.628299999999999</c:v>
                </c:pt>
                <c:pt idx="3712">
                  <c:v>12.6363</c:v>
                </c:pt>
                <c:pt idx="3713">
                  <c:v>12.644400000000001</c:v>
                </c:pt>
                <c:pt idx="3714">
                  <c:v>12.6525</c:v>
                </c:pt>
                <c:pt idx="3715">
                  <c:v>12.660500000000001</c:v>
                </c:pt>
                <c:pt idx="3716">
                  <c:v>12.6686</c:v>
                </c:pt>
                <c:pt idx="3717">
                  <c:v>12.6767</c:v>
                </c:pt>
                <c:pt idx="3718">
                  <c:v>12.684600000000001</c:v>
                </c:pt>
                <c:pt idx="3719">
                  <c:v>12.684699999999999</c:v>
                </c:pt>
                <c:pt idx="3720">
                  <c:v>12.6928</c:v>
                </c:pt>
                <c:pt idx="3721">
                  <c:v>12.701000000000001</c:v>
                </c:pt>
                <c:pt idx="3722">
                  <c:v>12.709</c:v>
                </c:pt>
                <c:pt idx="3723">
                  <c:v>12.7171</c:v>
                </c:pt>
                <c:pt idx="3724">
                  <c:v>12.725200000000001</c:v>
                </c:pt>
                <c:pt idx="3725">
                  <c:v>12.7333</c:v>
                </c:pt>
                <c:pt idx="3726">
                  <c:v>12.741300000000001</c:v>
                </c:pt>
                <c:pt idx="3727">
                  <c:v>12.7494</c:v>
                </c:pt>
                <c:pt idx="3728">
                  <c:v>12.757599999999998</c:v>
                </c:pt>
                <c:pt idx="3729">
                  <c:v>12.765500000000001</c:v>
                </c:pt>
                <c:pt idx="3730">
                  <c:v>12.765600000000001</c:v>
                </c:pt>
                <c:pt idx="3731">
                  <c:v>12.7737</c:v>
                </c:pt>
                <c:pt idx="3732">
                  <c:v>12.781799999999999</c:v>
                </c:pt>
                <c:pt idx="3733">
                  <c:v>12.7898</c:v>
                </c:pt>
                <c:pt idx="3734">
                  <c:v>12.797899999999998</c:v>
                </c:pt>
                <c:pt idx="3735">
                  <c:v>12.805999999999999</c:v>
                </c:pt>
                <c:pt idx="3736">
                  <c:v>12.8141</c:v>
                </c:pt>
                <c:pt idx="3737">
                  <c:v>12.8222</c:v>
                </c:pt>
                <c:pt idx="3738">
                  <c:v>12.8302</c:v>
                </c:pt>
                <c:pt idx="3739">
                  <c:v>12.8383</c:v>
                </c:pt>
                <c:pt idx="3740">
                  <c:v>12.8462</c:v>
                </c:pt>
                <c:pt idx="3741">
                  <c:v>12.846399999999999</c:v>
                </c:pt>
                <c:pt idx="3742">
                  <c:v>12.8545</c:v>
                </c:pt>
                <c:pt idx="3743">
                  <c:v>12.8626</c:v>
                </c:pt>
                <c:pt idx="3744">
                  <c:v>12.8706</c:v>
                </c:pt>
                <c:pt idx="3745">
                  <c:v>12.8786</c:v>
                </c:pt>
                <c:pt idx="3746">
                  <c:v>12.8866</c:v>
                </c:pt>
                <c:pt idx="3747">
                  <c:v>12.894600000000001</c:v>
                </c:pt>
                <c:pt idx="3748">
                  <c:v>12.902699999999999</c:v>
                </c:pt>
                <c:pt idx="3749">
                  <c:v>12.9108</c:v>
                </c:pt>
                <c:pt idx="3750">
                  <c:v>12.918799999999999</c:v>
                </c:pt>
                <c:pt idx="3751">
                  <c:v>12.926699999999999</c:v>
                </c:pt>
                <c:pt idx="3752">
                  <c:v>12.9269</c:v>
                </c:pt>
                <c:pt idx="3753">
                  <c:v>12.935</c:v>
                </c:pt>
                <c:pt idx="3754">
                  <c:v>12.943</c:v>
                </c:pt>
                <c:pt idx="3755">
                  <c:v>12.951000000000001</c:v>
                </c:pt>
                <c:pt idx="3756">
                  <c:v>12.959099999999999</c:v>
                </c:pt>
                <c:pt idx="3757">
                  <c:v>12.9672</c:v>
                </c:pt>
                <c:pt idx="3758">
                  <c:v>12.975199999999999</c:v>
                </c:pt>
                <c:pt idx="3759">
                  <c:v>12.9833</c:v>
                </c:pt>
                <c:pt idx="3760">
                  <c:v>12.991400000000001</c:v>
                </c:pt>
                <c:pt idx="3761">
                  <c:v>12.9994</c:v>
                </c:pt>
                <c:pt idx="3762">
                  <c:v>13.007400000000001</c:v>
                </c:pt>
                <c:pt idx="3763">
                  <c:v>13.0076</c:v>
                </c:pt>
                <c:pt idx="3764">
                  <c:v>13.015700000000001</c:v>
                </c:pt>
                <c:pt idx="3765">
                  <c:v>13.0237</c:v>
                </c:pt>
                <c:pt idx="3766">
                  <c:v>13.0318</c:v>
                </c:pt>
                <c:pt idx="3767">
                  <c:v>13.039899999999999</c:v>
                </c:pt>
                <c:pt idx="3768">
                  <c:v>13.0479</c:v>
                </c:pt>
                <c:pt idx="3769">
                  <c:v>13.055999999999999</c:v>
                </c:pt>
                <c:pt idx="3770">
                  <c:v>13.064</c:v>
                </c:pt>
                <c:pt idx="3771">
                  <c:v>13.072099999999999</c:v>
                </c:pt>
                <c:pt idx="3772">
                  <c:v>13.0802</c:v>
                </c:pt>
                <c:pt idx="3773">
                  <c:v>13.088199999999999</c:v>
                </c:pt>
                <c:pt idx="3774">
                  <c:v>13.0883</c:v>
                </c:pt>
                <c:pt idx="3775">
                  <c:v>13.096399999999999</c:v>
                </c:pt>
                <c:pt idx="3776">
                  <c:v>13.1045</c:v>
                </c:pt>
                <c:pt idx="3777">
                  <c:v>13.112399999999999</c:v>
                </c:pt>
                <c:pt idx="3778">
                  <c:v>13.120100000000001</c:v>
                </c:pt>
                <c:pt idx="3779">
                  <c:v>13.1279</c:v>
                </c:pt>
                <c:pt idx="3780">
                  <c:v>13.1356</c:v>
                </c:pt>
                <c:pt idx="3781">
                  <c:v>13.143500000000001</c:v>
                </c:pt>
                <c:pt idx="3782">
                  <c:v>13.151299999999999</c:v>
                </c:pt>
                <c:pt idx="3783">
                  <c:v>13.159000000000001</c:v>
                </c:pt>
                <c:pt idx="3784">
                  <c:v>13.166600000000001</c:v>
                </c:pt>
                <c:pt idx="3785">
                  <c:v>13.166700000000001</c:v>
                </c:pt>
                <c:pt idx="3786">
                  <c:v>13.174399999999999</c:v>
                </c:pt>
                <c:pt idx="3787">
                  <c:v>13.1822</c:v>
                </c:pt>
                <c:pt idx="3788">
                  <c:v>13.1899</c:v>
                </c:pt>
                <c:pt idx="3789">
                  <c:v>13.197699999999999</c:v>
                </c:pt>
                <c:pt idx="3790">
                  <c:v>13.205400000000001</c:v>
                </c:pt>
                <c:pt idx="3791">
                  <c:v>13.213199999999999</c:v>
                </c:pt>
                <c:pt idx="3792">
                  <c:v>13.221</c:v>
                </c:pt>
                <c:pt idx="3793">
                  <c:v>13.2285</c:v>
                </c:pt>
                <c:pt idx="3794">
                  <c:v>13.235900000000001</c:v>
                </c:pt>
                <c:pt idx="3795">
                  <c:v>13.2432</c:v>
                </c:pt>
                <c:pt idx="3796">
                  <c:v>13.2433</c:v>
                </c:pt>
                <c:pt idx="3797">
                  <c:v>13.2507</c:v>
                </c:pt>
                <c:pt idx="3798">
                  <c:v>13.258100000000001</c:v>
                </c:pt>
                <c:pt idx="3799">
                  <c:v>13.265499999999999</c:v>
                </c:pt>
                <c:pt idx="3800">
                  <c:v>13.2729</c:v>
                </c:pt>
                <c:pt idx="3801">
                  <c:v>13.2804</c:v>
                </c:pt>
                <c:pt idx="3802">
                  <c:v>13.287699999999999</c:v>
                </c:pt>
                <c:pt idx="3803">
                  <c:v>13.295199999999999</c:v>
                </c:pt>
                <c:pt idx="3804">
                  <c:v>13.3026</c:v>
                </c:pt>
                <c:pt idx="3805">
                  <c:v>13.31</c:v>
                </c:pt>
                <c:pt idx="3806">
                  <c:v>13.317300000000001</c:v>
                </c:pt>
                <c:pt idx="3807">
                  <c:v>13.317499999999999</c:v>
                </c:pt>
                <c:pt idx="3808">
                  <c:v>13.324900000000001</c:v>
                </c:pt>
                <c:pt idx="3809">
                  <c:v>13.3323</c:v>
                </c:pt>
                <c:pt idx="3810">
                  <c:v>13.3398</c:v>
                </c:pt>
                <c:pt idx="3811">
                  <c:v>13.3474</c:v>
                </c:pt>
                <c:pt idx="3812">
                  <c:v>13.354899999999999</c:v>
                </c:pt>
                <c:pt idx="3813">
                  <c:v>13.362499999999999</c:v>
                </c:pt>
                <c:pt idx="3814">
                  <c:v>13.37</c:v>
                </c:pt>
                <c:pt idx="3815">
                  <c:v>13.377699999999999</c:v>
                </c:pt>
                <c:pt idx="3816">
                  <c:v>13.385400000000001</c:v>
                </c:pt>
                <c:pt idx="3817">
                  <c:v>13.393000000000001</c:v>
                </c:pt>
                <c:pt idx="3818">
                  <c:v>13.3931</c:v>
                </c:pt>
                <c:pt idx="3819">
                  <c:v>13.400799999999998</c:v>
                </c:pt>
                <c:pt idx="3820">
                  <c:v>13.4085</c:v>
                </c:pt>
                <c:pt idx="3821">
                  <c:v>13.4161</c:v>
                </c:pt>
                <c:pt idx="3822">
                  <c:v>13.4238</c:v>
                </c:pt>
                <c:pt idx="3823">
                  <c:v>13.431500000000002</c:v>
                </c:pt>
                <c:pt idx="3824">
                  <c:v>13.4391</c:v>
                </c:pt>
                <c:pt idx="3825">
                  <c:v>13.4468</c:v>
                </c:pt>
                <c:pt idx="3826">
                  <c:v>13.454499999999999</c:v>
                </c:pt>
                <c:pt idx="3827">
                  <c:v>13.462200000000001</c:v>
                </c:pt>
                <c:pt idx="3828">
                  <c:v>13.4696</c:v>
                </c:pt>
                <c:pt idx="3829">
                  <c:v>13.4697</c:v>
                </c:pt>
                <c:pt idx="3830">
                  <c:v>13.4773</c:v>
                </c:pt>
                <c:pt idx="3831">
                  <c:v>13.485000000000001</c:v>
                </c:pt>
                <c:pt idx="3832">
                  <c:v>13.4925</c:v>
                </c:pt>
                <c:pt idx="3833">
                  <c:v>13.5001</c:v>
                </c:pt>
                <c:pt idx="3834">
                  <c:v>13.5078</c:v>
                </c:pt>
                <c:pt idx="3835">
                  <c:v>13.5153</c:v>
                </c:pt>
                <c:pt idx="3836">
                  <c:v>13.5228</c:v>
                </c:pt>
                <c:pt idx="3837">
                  <c:v>13.5305</c:v>
                </c:pt>
                <c:pt idx="3838">
                  <c:v>13.538</c:v>
                </c:pt>
                <c:pt idx="3839">
                  <c:v>13.545400000000001</c:v>
                </c:pt>
                <c:pt idx="3840">
                  <c:v>13.545500000000001</c:v>
                </c:pt>
                <c:pt idx="3841">
                  <c:v>13.553000000000001</c:v>
                </c:pt>
                <c:pt idx="3842">
                  <c:v>13.560600000000001</c:v>
                </c:pt>
                <c:pt idx="3843">
                  <c:v>13.568200000000001</c:v>
                </c:pt>
                <c:pt idx="3844">
                  <c:v>13.575800000000001</c:v>
                </c:pt>
                <c:pt idx="3845">
                  <c:v>13.583299999999999</c:v>
                </c:pt>
                <c:pt idx="3846">
                  <c:v>13.5908</c:v>
                </c:pt>
                <c:pt idx="3847">
                  <c:v>13.5982</c:v>
                </c:pt>
                <c:pt idx="3848">
                  <c:v>13.605499999999999</c:v>
                </c:pt>
                <c:pt idx="3849">
                  <c:v>13.6128</c:v>
                </c:pt>
                <c:pt idx="3850">
                  <c:v>13.619900000000001</c:v>
                </c:pt>
                <c:pt idx="3851">
                  <c:v>13.6213</c:v>
                </c:pt>
                <c:pt idx="3852">
                  <c:v>13.6959</c:v>
                </c:pt>
                <c:pt idx="3853">
                  <c:v>13.6973</c:v>
                </c:pt>
                <c:pt idx="3854">
                  <c:v>13.7712</c:v>
                </c:pt>
                <c:pt idx="3855">
                  <c:v>13.772500000000001</c:v>
                </c:pt>
                <c:pt idx="3856">
                  <c:v>13.846</c:v>
                </c:pt>
                <c:pt idx="3857">
                  <c:v>13.847399999999999</c:v>
                </c:pt>
                <c:pt idx="3858">
                  <c:v>13.920500000000001</c:v>
                </c:pt>
                <c:pt idx="3859">
                  <c:v>13.921799999999999</c:v>
                </c:pt>
                <c:pt idx="3860">
                  <c:v>13.995000000000001</c:v>
                </c:pt>
                <c:pt idx="3861">
                  <c:v>13.9963</c:v>
                </c:pt>
                <c:pt idx="3862">
                  <c:v>14.0693</c:v>
                </c:pt>
                <c:pt idx="3863">
                  <c:v>14.070600000000001</c:v>
                </c:pt>
                <c:pt idx="3864">
                  <c:v>14.143599999999999</c:v>
                </c:pt>
                <c:pt idx="3865">
                  <c:v>14.1449</c:v>
                </c:pt>
                <c:pt idx="3866">
                  <c:v>14.2173</c:v>
                </c:pt>
                <c:pt idx="3867">
                  <c:v>14.2186</c:v>
                </c:pt>
                <c:pt idx="3868">
                  <c:v>14.290699999999999</c:v>
                </c:pt>
                <c:pt idx="3869">
                  <c:v>14.292</c:v>
                </c:pt>
                <c:pt idx="3870">
                  <c:v>14.3636</c:v>
                </c:pt>
                <c:pt idx="3871">
                  <c:v>14.3649</c:v>
                </c:pt>
                <c:pt idx="3872">
                  <c:v>14.435699999999999</c:v>
                </c:pt>
                <c:pt idx="3873">
                  <c:v>14.436999999999999</c:v>
                </c:pt>
                <c:pt idx="3874">
                  <c:v>14.5069</c:v>
                </c:pt>
                <c:pt idx="3875">
                  <c:v>14.508099999999999</c:v>
                </c:pt>
                <c:pt idx="3876">
                  <c:v>14.577400000000001</c:v>
                </c:pt>
                <c:pt idx="3877">
                  <c:v>14.5786</c:v>
                </c:pt>
                <c:pt idx="3878">
                  <c:v>14.647</c:v>
                </c:pt>
                <c:pt idx="3879">
                  <c:v>14.648299999999999</c:v>
                </c:pt>
                <c:pt idx="3880">
                  <c:v>14.716099999999999</c:v>
                </c:pt>
                <c:pt idx="3881">
                  <c:v>14.7174</c:v>
                </c:pt>
                <c:pt idx="3882">
                  <c:v>14.784599999999999</c:v>
                </c:pt>
                <c:pt idx="3883">
                  <c:v>14.7858</c:v>
                </c:pt>
                <c:pt idx="3884">
                  <c:v>14.852499999999999</c:v>
                </c:pt>
                <c:pt idx="3885">
                  <c:v>14.8537</c:v>
                </c:pt>
                <c:pt idx="3886">
                  <c:v>14.9198</c:v>
                </c:pt>
                <c:pt idx="3887">
                  <c:v>14.920999999999999</c:v>
                </c:pt>
                <c:pt idx="3888">
                  <c:v>14.986800000000001</c:v>
                </c:pt>
                <c:pt idx="3889">
                  <c:v>14.988</c:v>
                </c:pt>
                <c:pt idx="3890">
                  <c:v>15.053199999999999</c:v>
                </c:pt>
                <c:pt idx="3891">
                  <c:v>15.054400000000001</c:v>
                </c:pt>
                <c:pt idx="3892">
                  <c:v>15.119</c:v>
                </c:pt>
                <c:pt idx="3893">
                  <c:v>15.120099999999999</c:v>
                </c:pt>
                <c:pt idx="3894">
                  <c:v>15.184100000000001</c:v>
                </c:pt>
                <c:pt idx="3895">
                  <c:v>15.1853</c:v>
                </c:pt>
                <c:pt idx="3896">
                  <c:v>15.248799999999999</c:v>
                </c:pt>
                <c:pt idx="3897">
                  <c:v>15.2499</c:v>
                </c:pt>
                <c:pt idx="3898">
                  <c:v>15.313000000000001</c:v>
                </c:pt>
                <c:pt idx="3899">
                  <c:v>15.3141</c:v>
                </c:pt>
                <c:pt idx="3900">
                  <c:v>15.3765</c:v>
                </c:pt>
                <c:pt idx="3901">
                  <c:v>15.377699999999999</c:v>
                </c:pt>
                <c:pt idx="3902">
                  <c:v>15.440000000000001</c:v>
                </c:pt>
                <c:pt idx="3903">
                  <c:v>15.441099999999999</c:v>
                </c:pt>
                <c:pt idx="3904">
                  <c:v>15.5029</c:v>
                </c:pt>
                <c:pt idx="3905">
                  <c:v>15.504</c:v>
                </c:pt>
                <c:pt idx="3906">
                  <c:v>15.5655</c:v>
                </c:pt>
                <c:pt idx="3907">
                  <c:v>15.566599999999999</c:v>
                </c:pt>
                <c:pt idx="3908">
                  <c:v>15.6275</c:v>
                </c:pt>
                <c:pt idx="3909">
                  <c:v>15.628599999999999</c:v>
                </c:pt>
                <c:pt idx="3910">
                  <c:v>15.689299999999999</c:v>
                </c:pt>
                <c:pt idx="3911">
                  <c:v>15.6904</c:v>
                </c:pt>
                <c:pt idx="3912">
                  <c:v>15.7506</c:v>
                </c:pt>
                <c:pt idx="3913">
                  <c:v>15.7517</c:v>
                </c:pt>
                <c:pt idx="3914">
                  <c:v>15.811800000000002</c:v>
                </c:pt>
                <c:pt idx="3915">
                  <c:v>15.812900000000001</c:v>
                </c:pt>
                <c:pt idx="3916">
                  <c:v>15.8727</c:v>
                </c:pt>
                <c:pt idx="3917">
                  <c:v>15.873800000000001</c:v>
                </c:pt>
                <c:pt idx="3918">
                  <c:v>15.933400000000001</c:v>
                </c:pt>
                <c:pt idx="3919">
                  <c:v>15.9345</c:v>
                </c:pt>
                <c:pt idx="3920">
                  <c:v>15.993500000000001</c:v>
                </c:pt>
                <c:pt idx="3921">
                  <c:v>15.994600000000002</c:v>
                </c:pt>
                <c:pt idx="3922">
                  <c:v>16.053799999999999</c:v>
                </c:pt>
                <c:pt idx="3923">
                  <c:v>16.0549</c:v>
                </c:pt>
                <c:pt idx="3924">
                  <c:v>16.113499999999998</c:v>
                </c:pt>
                <c:pt idx="3925">
                  <c:v>16.1145</c:v>
                </c:pt>
                <c:pt idx="3926">
                  <c:v>16.1723</c:v>
                </c:pt>
                <c:pt idx="3927">
                  <c:v>16.173300000000001</c:v>
                </c:pt>
                <c:pt idx="3928">
                  <c:v>16.230600000000003</c:v>
                </c:pt>
                <c:pt idx="3929">
                  <c:v>16.2316</c:v>
                </c:pt>
                <c:pt idx="3930">
                  <c:v>16.288799999999998</c:v>
                </c:pt>
                <c:pt idx="3931">
                  <c:v>16.289899999999999</c:v>
                </c:pt>
                <c:pt idx="3932">
                  <c:v>16.347100000000001</c:v>
                </c:pt>
                <c:pt idx="3933">
                  <c:v>16.348100000000002</c:v>
                </c:pt>
                <c:pt idx="3934">
                  <c:v>16.404499999999999</c:v>
                </c:pt>
                <c:pt idx="3935">
                  <c:v>16.4055</c:v>
                </c:pt>
                <c:pt idx="3936">
                  <c:v>16.461500000000001</c:v>
                </c:pt>
                <c:pt idx="3937">
                  <c:v>16.462500000000002</c:v>
                </c:pt>
                <c:pt idx="3938">
                  <c:v>16.518000000000001</c:v>
                </c:pt>
                <c:pt idx="3939">
                  <c:v>16.519099999999998</c:v>
                </c:pt>
                <c:pt idx="3940">
                  <c:v>16.574400000000001</c:v>
                </c:pt>
                <c:pt idx="3941">
                  <c:v>16.575400000000002</c:v>
                </c:pt>
                <c:pt idx="3942">
                  <c:v>16.630599999999998</c:v>
                </c:pt>
                <c:pt idx="3943">
                  <c:v>16.631699999999999</c:v>
                </c:pt>
                <c:pt idx="3944">
                  <c:v>16.686399999999999</c:v>
                </c:pt>
                <c:pt idx="3945">
                  <c:v>16.6874</c:v>
                </c:pt>
                <c:pt idx="3946">
                  <c:v>16.741399999999999</c:v>
                </c:pt>
                <c:pt idx="3947">
                  <c:v>16.7424</c:v>
                </c:pt>
                <c:pt idx="3948">
                  <c:v>16.795999999999999</c:v>
                </c:pt>
                <c:pt idx="3949">
                  <c:v>16.796900000000001</c:v>
                </c:pt>
                <c:pt idx="3950">
                  <c:v>16.8505</c:v>
                </c:pt>
                <c:pt idx="3951">
                  <c:v>16.851499999999998</c:v>
                </c:pt>
                <c:pt idx="3952">
                  <c:v>16.904700000000002</c:v>
                </c:pt>
                <c:pt idx="3953">
                  <c:v>16.9057</c:v>
                </c:pt>
                <c:pt idx="3954">
                  <c:v>16.958299999999998</c:v>
                </c:pt>
                <c:pt idx="3955">
                  <c:v>16.959299999999999</c:v>
                </c:pt>
                <c:pt idx="3956">
                  <c:v>17.011200000000002</c:v>
                </c:pt>
                <c:pt idx="3957">
                  <c:v>17.0121</c:v>
                </c:pt>
                <c:pt idx="3958">
                  <c:v>17.063700000000001</c:v>
                </c:pt>
                <c:pt idx="3959">
                  <c:v>17.064599999999999</c:v>
                </c:pt>
                <c:pt idx="3960">
                  <c:v>17.116200000000003</c:v>
                </c:pt>
                <c:pt idx="3961">
                  <c:v>17.1172</c:v>
                </c:pt>
                <c:pt idx="3962">
                  <c:v>17.168200000000002</c:v>
                </c:pt>
                <c:pt idx="3963">
                  <c:v>17.1691</c:v>
                </c:pt>
                <c:pt idx="3964">
                  <c:v>17.2195</c:v>
                </c:pt>
                <c:pt idx="3965">
                  <c:v>17.220400000000001</c:v>
                </c:pt>
                <c:pt idx="3966">
                  <c:v>17.270199999999999</c:v>
                </c:pt>
                <c:pt idx="3967">
                  <c:v>17.271100000000001</c:v>
                </c:pt>
                <c:pt idx="3968">
                  <c:v>17.320800000000002</c:v>
                </c:pt>
                <c:pt idx="3969">
                  <c:v>17.3217</c:v>
                </c:pt>
                <c:pt idx="3970">
                  <c:v>17.371399999999998</c:v>
                </c:pt>
                <c:pt idx="3971">
                  <c:v>17.372299999999999</c:v>
                </c:pt>
                <c:pt idx="3972">
                  <c:v>17.421300000000002</c:v>
                </c:pt>
                <c:pt idx="3973">
                  <c:v>17.4222</c:v>
                </c:pt>
                <c:pt idx="3974">
                  <c:v>17.470699999999997</c:v>
                </c:pt>
                <c:pt idx="3975">
                  <c:v>17.471500000000002</c:v>
                </c:pt>
                <c:pt idx="3976">
                  <c:v>17.5197</c:v>
                </c:pt>
                <c:pt idx="3977">
                  <c:v>17.520500000000002</c:v>
                </c:pt>
                <c:pt idx="3978">
                  <c:v>17.5686</c:v>
                </c:pt>
                <c:pt idx="3979">
                  <c:v>17.569499999999998</c:v>
                </c:pt>
                <c:pt idx="3980">
                  <c:v>17.617699999999999</c:v>
                </c:pt>
                <c:pt idx="3981">
                  <c:v>17.618600000000001</c:v>
                </c:pt>
                <c:pt idx="3982">
                  <c:v>17.6661</c:v>
                </c:pt>
                <c:pt idx="3983">
                  <c:v>17.666999999999998</c:v>
                </c:pt>
                <c:pt idx="3984">
                  <c:v>17.7135</c:v>
                </c:pt>
                <c:pt idx="3985">
                  <c:v>17.714400000000001</c:v>
                </c:pt>
                <c:pt idx="3986">
                  <c:v>17.7606</c:v>
                </c:pt>
                <c:pt idx="3987">
                  <c:v>17.761499999999998</c:v>
                </c:pt>
                <c:pt idx="3988">
                  <c:v>17.8079</c:v>
                </c:pt>
                <c:pt idx="3989">
                  <c:v>17.808799999999998</c:v>
                </c:pt>
                <c:pt idx="3990">
                  <c:v>17.8552</c:v>
                </c:pt>
                <c:pt idx="3991">
                  <c:v>17.856000000000002</c:v>
                </c:pt>
                <c:pt idx="3992">
                  <c:v>17.901799999999998</c:v>
                </c:pt>
                <c:pt idx="3993">
                  <c:v>17.9026</c:v>
                </c:pt>
                <c:pt idx="3994">
                  <c:v>17.947399999999998</c:v>
                </c:pt>
                <c:pt idx="3995">
                  <c:v>17.9482</c:v>
                </c:pt>
                <c:pt idx="3996">
                  <c:v>17.992899999999999</c:v>
                </c:pt>
                <c:pt idx="3997">
                  <c:v>17.9938</c:v>
                </c:pt>
                <c:pt idx="3998">
                  <c:v>18.038499999999999</c:v>
                </c:pt>
                <c:pt idx="3999">
                  <c:v>18.039300000000001</c:v>
                </c:pt>
                <c:pt idx="4000">
                  <c:v>18.084</c:v>
                </c:pt>
                <c:pt idx="4001">
                  <c:v>18.084800000000001</c:v>
                </c:pt>
                <c:pt idx="4002">
                  <c:v>18.128999999999998</c:v>
                </c:pt>
                <c:pt idx="4003">
                  <c:v>18.129800000000003</c:v>
                </c:pt>
                <c:pt idx="4004">
                  <c:v>18.173000000000002</c:v>
                </c:pt>
                <c:pt idx="4005">
                  <c:v>18.1738</c:v>
                </c:pt>
                <c:pt idx="4006">
                  <c:v>18.216900000000003</c:v>
                </c:pt>
                <c:pt idx="4007">
                  <c:v>18.217600000000001</c:v>
                </c:pt>
                <c:pt idx="4008">
                  <c:v>18.260599999999997</c:v>
                </c:pt>
                <c:pt idx="4009">
                  <c:v>18.261400000000002</c:v>
                </c:pt>
                <c:pt idx="4010">
                  <c:v>18.304299999999998</c:v>
                </c:pt>
                <c:pt idx="4011">
                  <c:v>18.305099999999999</c:v>
                </c:pt>
                <c:pt idx="4012">
                  <c:v>18.3475</c:v>
                </c:pt>
                <c:pt idx="4013">
                  <c:v>18.348300000000002</c:v>
                </c:pt>
                <c:pt idx="4014">
                  <c:v>18.3902</c:v>
                </c:pt>
                <c:pt idx="4015">
                  <c:v>18.391000000000002</c:v>
                </c:pt>
                <c:pt idx="4016">
                  <c:v>18.432199999999998</c:v>
                </c:pt>
                <c:pt idx="4017">
                  <c:v>18.433</c:v>
                </c:pt>
                <c:pt idx="4018">
                  <c:v>18.4739</c:v>
                </c:pt>
                <c:pt idx="4019">
                  <c:v>18.474699999999999</c:v>
                </c:pt>
                <c:pt idx="4020">
                  <c:v>18.515599999999999</c:v>
                </c:pt>
                <c:pt idx="4021">
                  <c:v>18.516399999999997</c:v>
                </c:pt>
                <c:pt idx="4022">
                  <c:v>18.557000000000002</c:v>
                </c:pt>
                <c:pt idx="4023">
                  <c:v>18.557700000000001</c:v>
                </c:pt>
                <c:pt idx="4024">
                  <c:v>18.597999999999999</c:v>
                </c:pt>
                <c:pt idx="4025">
                  <c:v>18.598700000000001</c:v>
                </c:pt>
                <c:pt idx="4026">
                  <c:v>18.637999999999998</c:v>
                </c:pt>
                <c:pt idx="4027">
                  <c:v>18.6387</c:v>
                </c:pt>
                <c:pt idx="4028">
                  <c:v>18.678000000000001</c:v>
                </c:pt>
                <c:pt idx="4029">
                  <c:v>18.678799999999999</c:v>
                </c:pt>
                <c:pt idx="4030">
                  <c:v>18.7179</c:v>
                </c:pt>
                <c:pt idx="4031">
                  <c:v>18.718700000000002</c:v>
                </c:pt>
                <c:pt idx="4032">
                  <c:v>18.7575</c:v>
                </c:pt>
                <c:pt idx="4033">
                  <c:v>18.758199999999999</c:v>
                </c:pt>
                <c:pt idx="4034">
                  <c:v>18.7971</c:v>
                </c:pt>
                <c:pt idx="4035">
                  <c:v>18.797799999999999</c:v>
                </c:pt>
                <c:pt idx="4036">
                  <c:v>18.835599999999999</c:v>
                </c:pt>
                <c:pt idx="4037">
                  <c:v>18.836300000000001</c:v>
                </c:pt>
                <c:pt idx="4038">
                  <c:v>18.873899999999999</c:v>
                </c:pt>
                <c:pt idx="4039">
                  <c:v>18.874599999999997</c:v>
                </c:pt>
                <c:pt idx="4040">
                  <c:v>18.912200000000002</c:v>
                </c:pt>
                <c:pt idx="4041">
                  <c:v>18.9129</c:v>
                </c:pt>
                <c:pt idx="4042">
                  <c:v>18.950100000000003</c:v>
                </c:pt>
                <c:pt idx="4043">
                  <c:v>18.950800000000001</c:v>
                </c:pt>
                <c:pt idx="4044">
                  <c:v>18.988099999999999</c:v>
                </c:pt>
                <c:pt idx="4045">
                  <c:v>18.988700000000001</c:v>
                </c:pt>
                <c:pt idx="4046">
                  <c:v>19.0259</c:v>
                </c:pt>
                <c:pt idx="4047">
                  <c:v>19.026499999999999</c:v>
                </c:pt>
                <c:pt idx="4048">
                  <c:v>19.0625</c:v>
                </c:pt>
                <c:pt idx="4049">
                  <c:v>19.063199999999998</c:v>
                </c:pt>
                <c:pt idx="4050">
                  <c:v>19.0992</c:v>
                </c:pt>
                <c:pt idx="4051">
                  <c:v>19.099800000000002</c:v>
                </c:pt>
                <c:pt idx="4052">
                  <c:v>19.1355</c:v>
                </c:pt>
                <c:pt idx="4053">
                  <c:v>19.136199999999999</c:v>
                </c:pt>
                <c:pt idx="4054">
                  <c:v>19.171500000000002</c:v>
                </c:pt>
                <c:pt idx="4055">
                  <c:v>19.1722</c:v>
                </c:pt>
                <c:pt idx="4056">
                  <c:v>19.2075</c:v>
                </c:pt>
                <c:pt idx="4057">
                  <c:v>19.208200000000001</c:v>
                </c:pt>
                <c:pt idx="4058">
                  <c:v>19.243500000000001</c:v>
                </c:pt>
                <c:pt idx="4059">
                  <c:v>19.244199999999999</c:v>
                </c:pt>
                <c:pt idx="4060">
                  <c:v>19.278600000000001</c:v>
                </c:pt>
                <c:pt idx="4061">
                  <c:v>19.279199999999999</c:v>
                </c:pt>
                <c:pt idx="4062">
                  <c:v>19.313500000000001</c:v>
                </c:pt>
                <c:pt idx="4063">
                  <c:v>19.3141</c:v>
                </c:pt>
                <c:pt idx="4064">
                  <c:v>19.347999999999999</c:v>
                </c:pt>
                <c:pt idx="4065">
                  <c:v>19.348600000000001</c:v>
                </c:pt>
                <c:pt idx="4066">
                  <c:v>19.382400000000001</c:v>
                </c:pt>
                <c:pt idx="4067">
                  <c:v>19.383000000000003</c:v>
                </c:pt>
                <c:pt idx="4068">
                  <c:v>19.416699999999999</c:v>
                </c:pt>
                <c:pt idx="4069">
                  <c:v>19.417299999999997</c:v>
                </c:pt>
                <c:pt idx="4070">
                  <c:v>19.4512</c:v>
                </c:pt>
                <c:pt idx="4071">
                  <c:v>19.451800000000002</c:v>
                </c:pt>
                <c:pt idx="4072">
                  <c:v>19.485300000000002</c:v>
                </c:pt>
                <c:pt idx="4073">
                  <c:v>19.485900000000001</c:v>
                </c:pt>
                <c:pt idx="4074">
                  <c:v>19.5183</c:v>
                </c:pt>
                <c:pt idx="4075">
                  <c:v>19.518899999999999</c:v>
                </c:pt>
                <c:pt idx="4076">
                  <c:v>19.551099999999998</c:v>
                </c:pt>
                <c:pt idx="4077">
                  <c:v>19.5517</c:v>
                </c:pt>
                <c:pt idx="4078">
                  <c:v>19.5838</c:v>
                </c:pt>
                <c:pt idx="4079">
                  <c:v>19.584399999999999</c:v>
                </c:pt>
                <c:pt idx="4080">
                  <c:v>19.616399999999999</c:v>
                </c:pt>
                <c:pt idx="4081">
                  <c:v>19.616999999999997</c:v>
                </c:pt>
                <c:pt idx="4082">
                  <c:v>19.649100000000001</c:v>
                </c:pt>
                <c:pt idx="4083">
                  <c:v>19.649699999999999</c:v>
                </c:pt>
                <c:pt idx="4084">
                  <c:v>19.681699999999999</c:v>
                </c:pt>
                <c:pt idx="4085">
                  <c:v>19.682300000000001</c:v>
                </c:pt>
                <c:pt idx="4086">
                  <c:v>19.7134</c:v>
                </c:pt>
                <c:pt idx="4087">
                  <c:v>19.713899999999999</c:v>
                </c:pt>
                <c:pt idx="4088">
                  <c:v>19.744399999999999</c:v>
                </c:pt>
                <c:pt idx="4089">
                  <c:v>19.744999999999997</c:v>
                </c:pt>
                <c:pt idx="4090">
                  <c:v>19.775600000000001</c:v>
                </c:pt>
                <c:pt idx="4091">
                  <c:v>19.7761</c:v>
                </c:pt>
                <c:pt idx="4092">
                  <c:v>19.8066</c:v>
                </c:pt>
                <c:pt idx="4093">
                  <c:v>19.807200000000002</c:v>
                </c:pt>
                <c:pt idx="4094">
                  <c:v>19.837600000000002</c:v>
                </c:pt>
                <c:pt idx="4095">
                  <c:v>19.838200000000001</c:v>
                </c:pt>
                <c:pt idx="4096">
                  <c:v>19.8688</c:v>
                </c:pt>
                <c:pt idx="4097">
                  <c:v>19.869399999999999</c:v>
                </c:pt>
                <c:pt idx="4098">
                  <c:v>19.8995</c:v>
                </c:pt>
                <c:pt idx="4099">
                  <c:v>19.900100000000002</c:v>
                </c:pt>
                <c:pt idx="4100">
                  <c:v>19.9297</c:v>
                </c:pt>
                <c:pt idx="4101">
                  <c:v>19.930300000000003</c:v>
                </c:pt>
                <c:pt idx="4102">
                  <c:v>19.959299999999999</c:v>
                </c:pt>
                <c:pt idx="4103">
                  <c:v>19.959899999999998</c:v>
                </c:pt>
                <c:pt idx="4104">
                  <c:v>19.988700000000001</c:v>
                </c:pt>
                <c:pt idx="4105">
                  <c:v>19.9892</c:v>
                </c:pt>
                <c:pt idx="4106">
                  <c:v>20.018000000000001</c:v>
                </c:pt>
                <c:pt idx="4107">
                  <c:v>20.018500000000003</c:v>
                </c:pt>
                <c:pt idx="4108">
                  <c:v>20.0473</c:v>
                </c:pt>
                <c:pt idx="4109">
                  <c:v>20.047800000000002</c:v>
                </c:pt>
                <c:pt idx="4110">
                  <c:v>20.0763</c:v>
                </c:pt>
                <c:pt idx="4111">
                  <c:v>20.076900000000002</c:v>
                </c:pt>
                <c:pt idx="4112">
                  <c:v>20.105</c:v>
                </c:pt>
                <c:pt idx="4113">
                  <c:v>20.105499999999999</c:v>
                </c:pt>
                <c:pt idx="4114">
                  <c:v>20.133299999999998</c:v>
                </c:pt>
                <c:pt idx="4115">
                  <c:v>20.133800000000001</c:v>
                </c:pt>
                <c:pt idx="4116">
                  <c:v>20.161300000000001</c:v>
                </c:pt>
                <c:pt idx="4117">
                  <c:v>20.161799999999999</c:v>
                </c:pt>
                <c:pt idx="4118">
                  <c:v>20.188800000000001</c:v>
                </c:pt>
                <c:pt idx="4119">
                  <c:v>20.189299999999999</c:v>
                </c:pt>
                <c:pt idx="4120">
                  <c:v>20.2165</c:v>
                </c:pt>
                <c:pt idx="4121">
                  <c:v>20.216999999999999</c:v>
                </c:pt>
                <c:pt idx="4122">
                  <c:v>20.2441</c:v>
                </c:pt>
                <c:pt idx="4123">
                  <c:v>20.244600000000002</c:v>
                </c:pt>
                <c:pt idx="4124">
                  <c:v>20.2713</c:v>
                </c:pt>
                <c:pt idx="4125">
                  <c:v>20.271699999999999</c:v>
                </c:pt>
                <c:pt idx="4126">
                  <c:v>20.298400000000001</c:v>
                </c:pt>
                <c:pt idx="4127">
                  <c:v>20.298900000000003</c:v>
                </c:pt>
                <c:pt idx="4128">
                  <c:v>20.325300000000002</c:v>
                </c:pt>
                <c:pt idx="4129">
                  <c:v>20.325800000000001</c:v>
                </c:pt>
                <c:pt idx="4130">
                  <c:v>20.3521</c:v>
                </c:pt>
                <c:pt idx="4131">
                  <c:v>20.352499999999999</c:v>
                </c:pt>
                <c:pt idx="4132">
                  <c:v>20.378699999999998</c:v>
                </c:pt>
                <c:pt idx="4133">
                  <c:v>20.379200000000001</c:v>
                </c:pt>
                <c:pt idx="4134">
                  <c:v>20.404599999999999</c:v>
                </c:pt>
                <c:pt idx="4135">
                  <c:v>20.405099999999997</c:v>
                </c:pt>
                <c:pt idx="4136">
                  <c:v>20.430400000000002</c:v>
                </c:pt>
                <c:pt idx="4137">
                  <c:v>20.430799999999998</c:v>
                </c:pt>
                <c:pt idx="4138">
                  <c:v>20.456199999999999</c:v>
                </c:pt>
                <c:pt idx="4139">
                  <c:v>20.456599999999998</c:v>
                </c:pt>
                <c:pt idx="4140">
                  <c:v>20.4819</c:v>
                </c:pt>
                <c:pt idx="4141">
                  <c:v>20.482400000000002</c:v>
                </c:pt>
                <c:pt idx="4142">
                  <c:v>20.5076</c:v>
                </c:pt>
                <c:pt idx="4143">
                  <c:v>20.507999999999999</c:v>
                </c:pt>
                <c:pt idx="4144">
                  <c:v>20.532999999999998</c:v>
                </c:pt>
                <c:pt idx="4145">
                  <c:v>20.5335</c:v>
                </c:pt>
                <c:pt idx="4146">
                  <c:v>20.558199999999999</c:v>
                </c:pt>
                <c:pt idx="4147">
                  <c:v>20.558699999999998</c:v>
                </c:pt>
                <c:pt idx="4148">
                  <c:v>20.583500000000001</c:v>
                </c:pt>
                <c:pt idx="4149">
                  <c:v>20.584000000000003</c:v>
                </c:pt>
                <c:pt idx="4150">
                  <c:v>20.608799999999999</c:v>
                </c:pt>
                <c:pt idx="4151">
                  <c:v>20.609200000000001</c:v>
                </c:pt>
                <c:pt idx="4152">
                  <c:v>20.633499999999998</c:v>
                </c:pt>
                <c:pt idx="4153">
                  <c:v>20.633900000000001</c:v>
                </c:pt>
                <c:pt idx="4154">
                  <c:v>20.657399999999999</c:v>
                </c:pt>
                <c:pt idx="4155">
                  <c:v>20.657800000000002</c:v>
                </c:pt>
                <c:pt idx="4156">
                  <c:v>20.6812</c:v>
                </c:pt>
                <c:pt idx="4157">
                  <c:v>20.681600000000003</c:v>
                </c:pt>
                <c:pt idx="4158">
                  <c:v>20.705200000000001</c:v>
                </c:pt>
                <c:pt idx="4159">
                  <c:v>20.7056</c:v>
                </c:pt>
                <c:pt idx="4160">
                  <c:v>20.729199999999999</c:v>
                </c:pt>
                <c:pt idx="4161">
                  <c:v>20.729600000000001</c:v>
                </c:pt>
                <c:pt idx="4162">
                  <c:v>20.7532</c:v>
                </c:pt>
                <c:pt idx="4163">
                  <c:v>20.753600000000002</c:v>
                </c:pt>
                <c:pt idx="4164">
                  <c:v>20.777000000000001</c:v>
                </c:pt>
                <c:pt idx="4165">
                  <c:v>20.7774</c:v>
                </c:pt>
                <c:pt idx="4166">
                  <c:v>20.8003</c:v>
                </c:pt>
                <c:pt idx="4167">
                  <c:v>20.800800000000002</c:v>
                </c:pt>
                <c:pt idx="4168">
                  <c:v>20.823500000000003</c:v>
                </c:pt>
                <c:pt idx="4169">
                  <c:v>20.823899999999998</c:v>
                </c:pt>
                <c:pt idx="4170">
                  <c:v>20.846699999999998</c:v>
                </c:pt>
                <c:pt idx="4171">
                  <c:v>20.847100000000001</c:v>
                </c:pt>
                <c:pt idx="4172">
                  <c:v>20.869800000000001</c:v>
                </c:pt>
                <c:pt idx="4173">
                  <c:v>20.870199999999997</c:v>
                </c:pt>
                <c:pt idx="4174">
                  <c:v>20.892199999999999</c:v>
                </c:pt>
                <c:pt idx="4175">
                  <c:v>20.892600000000002</c:v>
                </c:pt>
                <c:pt idx="4176">
                  <c:v>20.914400000000001</c:v>
                </c:pt>
                <c:pt idx="4177">
                  <c:v>20.9148</c:v>
                </c:pt>
                <c:pt idx="4178">
                  <c:v>20.936699999999998</c:v>
                </c:pt>
                <c:pt idx="4179">
                  <c:v>20.937100000000001</c:v>
                </c:pt>
                <c:pt idx="4180">
                  <c:v>20.9589</c:v>
                </c:pt>
                <c:pt idx="4181">
                  <c:v>20.959299999999999</c:v>
                </c:pt>
                <c:pt idx="4182">
                  <c:v>20.981099999999998</c:v>
                </c:pt>
                <c:pt idx="4183">
                  <c:v>20.981400000000001</c:v>
                </c:pt>
                <c:pt idx="4184">
                  <c:v>21.002799999999997</c:v>
                </c:pt>
                <c:pt idx="4185">
                  <c:v>21.0032</c:v>
                </c:pt>
                <c:pt idx="4186">
                  <c:v>21.0242</c:v>
                </c:pt>
                <c:pt idx="4187">
                  <c:v>21.0246</c:v>
                </c:pt>
                <c:pt idx="4188">
                  <c:v>21.045500000000001</c:v>
                </c:pt>
                <c:pt idx="4189">
                  <c:v>21.0459</c:v>
                </c:pt>
                <c:pt idx="4190">
                  <c:v>21.066800000000001</c:v>
                </c:pt>
                <c:pt idx="4191">
                  <c:v>21.0672</c:v>
                </c:pt>
                <c:pt idx="4192">
                  <c:v>21.088099999999997</c:v>
                </c:pt>
                <c:pt idx="4193">
                  <c:v>21.0885</c:v>
                </c:pt>
                <c:pt idx="4194">
                  <c:v>21.109099999999998</c:v>
                </c:pt>
                <c:pt idx="4195">
                  <c:v>21.109500000000001</c:v>
                </c:pt>
                <c:pt idx="4196">
                  <c:v>21.1295</c:v>
                </c:pt>
                <c:pt idx="4197">
                  <c:v>21.129899999999999</c:v>
                </c:pt>
                <c:pt idx="4198">
                  <c:v>21.15</c:v>
                </c:pt>
                <c:pt idx="4199">
                  <c:v>21.150300000000001</c:v>
                </c:pt>
                <c:pt idx="4200">
                  <c:v>21.170100000000001</c:v>
                </c:pt>
                <c:pt idx="4201">
                  <c:v>21.170399999999997</c:v>
                </c:pt>
                <c:pt idx="4202">
                  <c:v>21.190100000000001</c:v>
                </c:pt>
                <c:pt idx="4203">
                  <c:v>21.1904</c:v>
                </c:pt>
                <c:pt idx="4204">
                  <c:v>21.210100000000001</c:v>
                </c:pt>
                <c:pt idx="4205">
                  <c:v>21.2104</c:v>
                </c:pt>
                <c:pt idx="4206">
                  <c:v>21.229700000000001</c:v>
                </c:pt>
                <c:pt idx="4207">
                  <c:v>21.23</c:v>
                </c:pt>
                <c:pt idx="4208">
                  <c:v>21.249299999999998</c:v>
                </c:pt>
                <c:pt idx="4209">
                  <c:v>21.249700000000001</c:v>
                </c:pt>
                <c:pt idx="4210">
                  <c:v>21.268999999999998</c:v>
                </c:pt>
                <c:pt idx="4211">
                  <c:v>21.269300000000001</c:v>
                </c:pt>
                <c:pt idx="4212">
                  <c:v>21.288700000000002</c:v>
                </c:pt>
                <c:pt idx="4213">
                  <c:v>21.289200000000001</c:v>
                </c:pt>
                <c:pt idx="4214">
                  <c:v>21.308600000000002</c:v>
                </c:pt>
                <c:pt idx="4215">
                  <c:v>21.308899999999998</c:v>
                </c:pt>
                <c:pt idx="4216">
                  <c:v>21.3279</c:v>
                </c:pt>
                <c:pt idx="4217">
                  <c:v>21.328199999999999</c:v>
                </c:pt>
                <c:pt idx="4218">
                  <c:v>21.346799999999998</c:v>
                </c:pt>
                <c:pt idx="4219">
                  <c:v>21.347100000000001</c:v>
                </c:pt>
                <c:pt idx="4220">
                  <c:v>21.365200000000002</c:v>
                </c:pt>
                <c:pt idx="4221">
                  <c:v>21.365500000000001</c:v>
                </c:pt>
                <c:pt idx="4222">
                  <c:v>21.383499999999998</c:v>
                </c:pt>
                <c:pt idx="4223">
                  <c:v>21.383900000000001</c:v>
                </c:pt>
                <c:pt idx="4224">
                  <c:v>21.401900000000001</c:v>
                </c:pt>
                <c:pt idx="4225">
                  <c:v>21.402200000000001</c:v>
                </c:pt>
                <c:pt idx="4226">
                  <c:v>21.420400000000001</c:v>
                </c:pt>
                <c:pt idx="4227">
                  <c:v>21.4207</c:v>
                </c:pt>
                <c:pt idx="4228">
                  <c:v>21.438800000000001</c:v>
                </c:pt>
                <c:pt idx="4229">
                  <c:v>21.4391</c:v>
                </c:pt>
                <c:pt idx="4230">
                  <c:v>21.457100000000001</c:v>
                </c:pt>
                <c:pt idx="4231">
                  <c:v>21.4574</c:v>
                </c:pt>
                <c:pt idx="4232">
                  <c:v>21.475200000000001</c:v>
                </c:pt>
                <c:pt idx="4233">
                  <c:v>21.4756</c:v>
                </c:pt>
                <c:pt idx="4234">
                  <c:v>21.493399999999998</c:v>
                </c:pt>
                <c:pt idx="4235">
                  <c:v>21.4937</c:v>
                </c:pt>
                <c:pt idx="4236">
                  <c:v>21.511399999999998</c:v>
                </c:pt>
                <c:pt idx="4237">
                  <c:v>21.511800000000001</c:v>
                </c:pt>
                <c:pt idx="4238">
                  <c:v>21.529199999999999</c:v>
                </c:pt>
                <c:pt idx="4239">
                  <c:v>21.529499999999999</c:v>
                </c:pt>
                <c:pt idx="4240">
                  <c:v>21.546900000000001</c:v>
                </c:pt>
                <c:pt idx="4241">
                  <c:v>21.5472</c:v>
                </c:pt>
                <c:pt idx="4242">
                  <c:v>21.564599999999999</c:v>
                </c:pt>
                <c:pt idx="4243">
                  <c:v>21.564900000000002</c:v>
                </c:pt>
                <c:pt idx="4244">
                  <c:v>21.581900000000001</c:v>
                </c:pt>
                <c:pt idx="4245">
                  <c:v>21.5822</c:v>
                </c:pt>
                <c:pt idx="4246">
                  <c:v>21.598800000000001</c:v>
                </c:pt>
                <c:pt idx="4247">
                  <c:v>21.5991</c:v>
                </c:pt>
                <c:pt idx="4248">
                  <c:v>21.6157</c:v>
                </c:pt>
                <c:pt idx="4249">
                  <c:v>21.616</c:v>
                </c:pt>
                <c:pt idx="4250">
                  <c:v>21.6325</c:v>
                </c:pt>
                <c:pt idx="4251">
                  <c:v>21.638200000000001</c:v>
                </c:pt>
                <c:pt idx="4252">
                  <c:v>21.6495</c:v>
                </c:pt>
                <c:pt idx="4253">
                  <c:v>21.666399999999999</c:v>
                </c:pt>
                <c:pt idx="4254">
                  <c:v>21.6829</c:v>
                </c:pt>
                <c:pt idx="4255">
                  <c:v>21.699199999999998</c:v>
                </c:pt>
                <c:pt idx="4256">
                  <c:v>21.715000000000003</c:v>
                </c:pt>
                <c:pt idx="4257">
                  <c:v>21.730399999999999</c:v>
                </c:pt>
                <c:pt idx="4258">
                  <c:v>21.7455</c:v>
                </c:pt>
                <c:pt idx="4259">
                  <c:v>21.760200000000001</c:v>
                </c:pt>
                <c:pt idx="4260">
                  <c:v>21.774699999999999</c:v>
                </c:pt>
                <c:pt idx="4261">
                  <c:v>21.788800000000002</c:v>
                </c:pt>
                <c:pt idx="4262">
                  <c:v>21.802599999999998</c:v>
                </c:pt>
                <c:pt idx="4263">
                  <c:v>21.816100000000002</c:v>
                </c:pt>
                <c:pt idx="4264">
                  <c:v>21.8293</c:v>
                </c:pt>
                <c:pt idx="4265">
                  <c:v>21.842199999999998</c:v>
                </c:pt>
                <c:pt idx="4266">
                  <c:v>21.854700000000001</c:v>
                </c:pt>
                <c:pt idx="4267">
                  <c:v>21.866799999999998</c:v>
                </c:pt>
                <c:pt idx="4268">
                  <c:v>21.878700000000002</c:v>
                </c:pt>
                <c:pt idx="4269">
                  <c:v>21.8902</c:v>
                </c:pt>
                <c:pt idx="4270">
                  <c:v>21.901299999999999</c:v>
                </c:pt>
                <c:pt idx="4271">
                  <c:v>21.912299999999998</c:v>
                </c:pt>
                <c:pt idx="4272">
                  <c:v>21.9161</c:v>
                </c:pt>
                <c:pt idx="4273">
                  <c:v>21.923000000000002</c:v>
                </c:pt>
                <c:pt idx="4274">
                  <c:v>21.933500000000002</c:v>
                </c:pt>
                <c:pt idx="4275">
                  <c:v>21.9438</c:v>
                </c:pt>
                <c:pt idx="4276">
                  <c:v>21.953899999999997</c:v>
                </c:pt>
                <c:pt idx="4277">
                  <c:v>21.963799999999999</c:v>
                </c:pt>
                <c:pt idx="4278">
                  <c:v>21.973600000000001</c:v>
                </c:pt>
                <c:pt idx="4279">
                  <c:v>21.9834</c:v>
                </c:pt>
                <c:pt idx="4280">
                  <c:v>21.993100000000002</c:v>
                </c:pt>
                <c:pt idx="4281">
                  <c:v>22.002800000000001</c:v>
                </c:pt>
                <c:pt idx="4282">
                  <c:v>22.012599999999999</c:v>
                </c:pt>
                <c:pt idx="4283">
                  <c:v>22.022500000000001</c:v>
                </c:pt>
                <c:pt idx="4284">
                  <c:v>22.032499999999999</c:v>
                </c:pt>
                <c:pt idx="4285">
                  <c:v>22.0425</c:v>
                </c:pt>
                <c:pt idx="4286">
                  <c:v>22.052700000000002</c:v>
                </c:pt>
                <c:pt idx="4287">
                  <c:v>22.062799999999999</c:v>
                </c:pt>
                <c:pt idx="4288">
                  <c:v>22.073099999999997</c:v>
                </c:pt>
                <c:pt idx="4289">
                  <c:v>22.083400000000001</c:v>
                </c:pt>
                <c:pt idx="4290">
                  <c:v>22.093700000000002</c:v>
                </c:pt>
                <c:pt idx="4291">
                  <c:v>22.104100000000003</c:v>
                </c:pt>
                <c:pt idx="4292">
                  <c:v>22.114600000000003</c:v>
                </c:pt>
                <c:pt idx="4293">
                  <c:v>22.118200000000002</c:v>
                </c:pt>
                <c:pt idx="4294">
                  <c:v>22.125100000000003</c:v>
                </c:pt>
                <c:pt idx="4295">
                  <c:v>22.135599999999997</c:v>
                </c:pt>
                <c:pt idx="4296">
                  <c:v>22.1462</c:v>
                </c:pt>
                <c:pt idx="4297">
                  <c:v>22.1568</c:v>
                </c:pt>
                <c:pt idx="4298">
                  <c:v>22.167400000000001</c:v>
                </c:pt>
                <c:pt idx="4299">
                  <c:v>22.178100000000001</c:v>
                </c:pt>
                <c:pt idx="4300">
                  <c:v>22.188699999999997</c:v>
                </c:pt>
                <c:pt idx="4301">
                  <c:v>22.199400000000001</c:v>
                </c:pt>
                <c:pt idx="4302">
                  <c:v>22.21</c:v>
                </c:pt>
                <c:pt idx="4303">
                  <c:v>22.220600000000001</c:v>
                </c:pt>
                <c:pt idx="4304">
                  <c:v>22.231200000000001</c:v>
                </c:pt>
                <c:pt idx="4305">
                  <c:v>22.241799999999998</c:v>
                </c:pt>
                <c:pt idx="4306">
                  <c:v>22.252299999999998</c:v>
                </c:pt>
                <c:pt idx="4307">
                  <c:v>22.262799999999999</c:v>
                </c:pt>
                <c:pt idx="4308">
                  <c:v>22.273199999999999</c:v>
                </c:pt>
                <c:pt idx="4309">
                  <c:v>22.2835</c:v>
                </c:pt>
                <c:pt idx="4310">
                  <c:v>22.293799999999997</c:v>
                </c:pt>
                <c:pt idx="4311">
                  <c:v>22.304000000000002</c:v>
                </c:pt>
                <c:pt idx="4312">
                  <c:v>22.314</c:v>
                </c:pt>
                <c:pt idx="4313">
                  <c:v>22.324000000000002</c:v>
                </c:pt>
                <c:pt idx="4314">
                  <c:v>22.3277</c:v>
                </c:pt>
                <c:pt idx="4315">
                  <c:v>22.334</c:v>
                </c:pt>
                <c:pt idx="4316">
                  <c:v>22.343900000000001</c:v>
                </c:pt>
                <c:pt idx="4317">
                  <c:v>22.3538</c:v>
                </c:pt>
                <c:pt idx="4318">
                  <c:v>22.363600000000002</c:v>
                </c:pt>
                <c:pt idx="4319">
                  <c:v>22.3734</c:v>
                </c:pt>
                <c:pt idx="4320">
                  <c:v>22.382999999999999</c:v>
                </c:pt>
                <c:pt idx="4321">
                  <c:v>22.392700000000001</c:v>
                </c:pt>
                <c:pt idx="4322">
                  <c:v>22.4023</c:v>
                </c:pt>
                <c:pt idx="4323">
                  <c:v>22.411899999999999</c:v>
                </c:pt>
                <c:pt idx="4324">
                  <c:v>22.421400000000002</c:v>
                </c:pt>
                <c:pt idx="4325">
                  <c:v>22.430800000000001</c:v>
                </c:pt>
                <c:pt idx="4326">
                  <c:v>22.440300000000001</c:v>
                </c:pt>
                <c:pt idx="4327">
                  <c:v>22.4496</c:v>
                </c:pt>
                <c:pt idx="4328">
                  <c:v>22.459</c:v>
                </c:pt>
                <c:pt idx="4329">
                  <c:v>22.4682</c:v>
                </c:pt>
                <c:pt idx="4330">
                  <c:v>22.477500000000003</c:v>
                </c:pt>
                <c:pt idx="4331">
                  <c:v>22.486699999999999</c:v>
                </c:pt>
                <c:pt idx="4332">
                  <c:v>22.495799999999999</c:v>
                </c:pt>
                <c:pt idx="4333">
                  <c:v>22.504900000000003</c:v>
                </c:pt>
                <c:pt idx="4334">
                  <c:v>22.513999999999999</c:v>
                </c:pt>
                <c:pt idx="4335">
                  <c:v>22.517299999999999</c:v>
                </c:pt>
                <c:pt idx="4336">
                  <c:v>22.523</c:v>
                </c:pt>
                <c:pt idx="4337">
                  <c:v>22.532</c:v>
                </c:pt>
                <c:pt idx="4338">
                  <c:v>22.540999999999997</c:v>
                </c:pt>
                <c:pt idx="4339">
                  <c:v>22.549799999999998</c:v>
                </c:pt>
                <c:pt idx="4340">
                  <c:v>22.558700000000002</c:v>
                </c:pt>
                <c:pt idx="4341">
                  <c:v>22.567499999999999</c:v>
                </c:pt>
                <c:pt idx="4342">
                  <c:v>22.5763</c:v>
                </c:pt>
                <c:pt idx="4343">
                  <c:v>22.585000000000001</c:v>
                </c:pt>
                <c:pt idx="4344">
                  <c:v>22.593700000000002</c:v>
                </c:pt>
                <c:pt idx="4345">
                  <c:v>22.6023</c:v>
                </c:pt>
                <c:pt idx="4346">
                  <c:v>22.610900000000001</c:v>
                </c:pt>
                <c:pt idx="4347">
                  <c:v>22.619400000000002</c:v>
                </c:pt>
                <c:pt idx="4348">
                  <c:v>22.6279</c:v>
                </c:pt>
                <c:pt idx="4349">
                  <c:v>22.636300000000002</c:v>
                </c:pt>
                <c:pt idx="4350">
                  <c:v>22.6447</c:v>
                </c:pt>
                <c:pt idx="4351">
                  <c:v>22.652999999999999</c:v>
                </c:pt>
                <c:pt idx="4352">
                  <c:v>22.661299999999997</c:v>
                </c:pt>
                <c:pt idx="4353">
                  <c:v>22.669499999999999</c:v>
                </c:pt>
                <c:pt idx="4354">
                  <c:v>22.677499999999998</c:v>
                </c:pt>
                <c:pt idx="4355">
                  <c:v>22.685700000000001</c:v>
                </c:pt>
                <c:pt idx="4356">
                  <c:v>22.688799999999997</c:v>
                </c:pt>
                <c:pt idx="4357">
                  <c:v>22.6938</c:v>
                </c:pt>
                <c:pt idx="4358">
                  <c:v>22.701900000000002</c:v>
                </c:pt>
                <c:pt idx="4359">
                  <c:v>22.71</c:v>
                </c:pt>
                <c:pt idx="4360">
                  <c:v>22.718</c:v>
                </c:pt>
                <c:pt idx="4361">
                  <c:v>22.725899999999999</c:v>
                </c:pt>
                <c:pt idx="4362">
                  <c:v>22.733900000000002</c:v>
                </c:pt>
                <c:pt idx="4363">
                  <c:v>22.741700000000002</c:v>
                </c:pt>
                <c:pt idx="4364">
                  <c:v>22.749599999999997</c:v>
                </c:pt>
                <c:pt idx="4365">
                  <c:v>22.757400000000001</c:v>
                </c:pt>
                <c:pt idx="4366">
                  <c:v>22.7651</c:v>
                </c:pt>
                <c:pt idx="4367">
                  <c:v>22.7729</c:v>
                </c:pt>
                <c:pt idx="4368">
                  <c:v>22.780600000000003</c:v>
                </c:pt>
                <c:pt idx="4369">
                  <c:v>22.7882</c:v>
                </c:pt>
                <c:pt idx="4370">
                  <c:v>22.7958</c:v>
                </c:pt>
                <c:pt idx="4371">
                  <c:v>22.8033</c:v>
                </c:pt>
                <c:pt idx="4372">
                  <c:v>22.8108</c:v>
                </c:pt>
                <c:pt idx="4373">
                  <c:v>22.818300000000001</c:v>
                </c:pt>
                <c:pt idx="4374">
                  <c:v>22.825700000000001</c:v>
                </c:pt>
                <c:pt idx="4375">
                  <c:v>22.833099999999998</c:v>
                </c:pt>
                <c:pt idx="4376">
                  <c:v>22.840499999999999</c:v>
                </c:pt>
                <c:pt idx="4377">
                  <c:v>22.8432</c:v>
                </c:pt>
                <c:pt idx="4378">
                  <c:v>22.847800000000003</c:v>
                </c:pt>
                <c:pt idx="4379">
                  <c:v>22.855</c:v>
                </c:pt>
                <c:pt idx="4380">
                  <c:v>22.862199999999998</c:v>
                </c:pt>
                <c:pt idx="4381">
                  <c:v>22.869400000000002</c:v>
                </c:pt>
                <c:pt idx="4382">
                  <c:v>22.8766</c:v>
                </c:pt>
                <c:pt idx="4383">
                  <c:v>22.883600000000001</c:v>
                </c:pt>
                <c:pt idx="4384">
                  <c:v>22.890699999999999</c:v>
                </c:pt>
                <c:pt idx="4385">
                  <c:v>22.8977</c:v>
                </c:pt>
                <c:pt idx="4386">
                  <c:v>22.904699999999998</c:v>
                </c:pt>
                <c:pt idx="4387">
                  <c:v>22.9116</c:v>
                </c:pt>
                <c:pt idx="4388">
                  <c:v>22.918500000000002</c:v>
                </c:pt>
                <c:pt idx="4389">
                  <c:v>22.9254</c:v>
                </c:pt>
                <c:pt idx="4390">
                  <c:v>22.932299999999998</c:v>
                </c:pt>
                <c:pt idx="4391">
                  <c:v>22.939</c:v>
                </c:pt>
                <c:pt idx="4392">
                  <c:v>22.945799999999998</c:v>
                </c:pt>
                <c:pt idx="4393">
                  <c:v>22.952500000000001</c:v>
                </c:pt>
                <c:pt idx="4394">
                  <c:v>22.959199999999999</c:v>
                </c:pt>
                <c:pt idx="4395">
                  <c:v>22.965800000000002</c:v>
                </c:pt>
                <c:pt idx="4396">
                  <c:v>22.972300000000001</c:v>
                </c:pt>
                <c:pt idx="4397">
                  <c:v>22.9788</c:v>
                </c:pt>
                <c:pt idx="4398">
                  <c:v>22.981400000000001</c:v>
                </c:pt>
                <c:pt idx="4399">
                  <c:v>22.985299999999999</c:v>
                </c:pt>
                <c:pt idx="4400">
                  <c:v>22.991800000000001</c:v>
                </c:pt>
                <c:pt idx="4401">
                  <c:v>22.998200000000001</c:v>
                </c:pt>
                <c:pt idx="4402">
                  <c:v>23.0046</c:v>
                </c:pt>
                <c:pt idx="4403">
                  <c:v>23.010899999999999</c:v>
                </c:pt>
                <c:pt idx="4404">
                  <c:v>23.017200000000003</c:v>
                </c:pt>
                <c:pt idx="4405">
                  <c:v>23.023499999999999</c:v>
                </c:pt>
                <c:pt idx="4406">
                  <c:v>23.029700000000002</c:v>
                </c:pt>
                <c:pt idx="4407">
                  <c:v>23.035900000000002</c:v>
                </c:pt>
                <c:pt idx="4408">
                  <c:v>23.042000000000002</c:v>
                </c:pt>
                <c:pt idx="4409">
                  <c:v>23.048099999999998</c:v>
                </c:pt>
                <c:pt idx="4410">
                  <c:v>23.054200000000002</c:v>
                </c:pt>
                <c:pt idx="4411">
                  <c:v>23.060199999999998</c:v>
                </c:pt>
                <c:pt idx="4412">
                  <c:v>23.066199999999998</c:v>
                </c:pt>
                <c:pt idx="4413">
                  <c:v>23.072100000000002</c:v>
                </c:pt>
                <c:pt idx="4414">
                  <c:v>23.078000000000003</c:v>
                </c:pt>
                <c:pt idx="4415">
                  <c:v>23.0838</c:v>
                </c:pt>
                <c:pt idx="4416">
                  <c:v>23.089599999999997</c:v>
                </c:pt>
                <c:pt idx="4417">
                  <c:v>23.095399999999998</c:v>
                </c:pt>
                <c:pt idx="4418">
                  <c:v>23.101099999999999</c:v>
                </c:pt>
                <c:pt idx="4419">
                  <c:v>23.103300000000001</c:v>
                </c:pt>
                <c:pt idx="4420">
                  <c:v>23.1068</c:v>
                </c:pt>
                <c:pt idx="4421">
                  <c:v>23.112400000000001</c:v>
                </c:pt>
                <c:pt idx="4422">
                  <c:v>23.117899999999999</c:v>
                </c:pt>
                <c:pt idx="4423">
                  <c:v>23.1235</c:v>
                </c:pt>
                <c:pt idx="4424">
                  <c:v>23.128900000000002</c:v>
                </c:pt>
                <c:pt idx="4425">
                  <c:v>23.134399999999999</c:v>
                </c:pt>
                <c:pt idx="4426">
                  <c:v>23.139799999999997</c:v>
                </c:pt>
                <c:pt idx="4427">
                  <c:v>23.145099999999999</c:v>
                </c:pt>
                <c:pt idx="4428">
                  <c:v>23.150400000000001</c:v>
                </c:pt>
                <c:pt idx="4429">
                  <c:v>23.1556</c:v>
                </c:pt>
                <c:pt idx="4430">
                  <c:v>23.160799999999998</c:v>
                </c:pt>
                <c:pt idx="4431">
                  <c:v>23.166</c:v>
                </c:pt>
                <c:pt idx="4432">
                  <c:v>23.171099999999999</c:v>
                </c:pt>
                <c:pt idx="4433">
                  <c:v>23.176200000000001</c:v>
                </c:pt>
                <c:pt idx="4434">
                  <c:v>23.1812</c:v>
                </c:pt>
                <c:pt idx="4435">
                  <c:v>23.1861</c:v>
                </c:pt>
                <c:pt idx="4436">
                  <c:v>23.190999999999999</c:v>
                </c:pt>
                <c:pt idx="4437">
                  <c:v>23.195899999999998</c:v>
                </c:pt>
                <c:pt idx="4438">
                  <c:v>23.200599999999998</c:v>
                </c:pt>
                <c:pt idx="4439">
                  <c:v>23.205400000000001</c:v>
                </c:pt>
                <c:pt idx="4440">
                  <c:v>23.2073</c:v>
                </c:pt>
                <c:pt idx="4441">
                  <c:v>23.210100000000001</c:v>
                </c:pt>
                <c:pt idx="4442">
                  <c:v>23.214700000000001</c:v>
                </c:pt>
                <c:pt idx="4443">
                  <c:v>23.2194</c:v>
                </c:pt>
                <c:pt idx="4444">
                  <c:v>23.2239</c:v>
                </c:pt>
                <c:pt idx="4445">
                  <c:v>23.2285</c:v>
                </c:pt>
                <c:pt idx="4446">
                  <c:v>23.232900000000001</c:v>
                </c:pt>
                <c:pt idx="4447">
                  <c:v>23.237299999999998</c:v>
                </c:pt>
                <c:pt idx="4448">
                  <c:v>23.241700000000002</c:v>
                </c:pt>
                <c:pt idx="4449">
                  <c:v>23.245999999999999</c:v>
                </c:pt>
                <c:pt idx="4450">
                  <c:v>23.2502</c:v>
                </c:pt>
                <c:pt idx="4451">
                  <c:v>23.2544</c:v>
                </c:pt>
                <c:pt idx="4452">
                  <c:v>23.258500000000002</c:v>
                </c:pt>
                <c:pt idx="4453">
                  <c:v>23.262600000000003</c:v>
                </c:pt>
                <c:pt idx="4454">
                  <c:v>23.266599999999997</c:v>
                </c:pt>
                <c:pt idx="4455">
                  <c:v>23.270499999999998</c:v>
                </c:pt>
                <c:pt idx="4456">
                  <c:v>23.2744</c:v>
                </c:pt>
                <c:pt idx="4457">
                  <c:v>23.278299999999998</c:v>
                </c:pt>
                <c:pt idx="4458">
                  <c:v>23.2821</c:v>
                </c:pt>
                <c:pt idx="4459">
                  <c:v>23.285899999999998</c:v>
                </c:pt>
                <c:pt idx="4460">
                  <c:v>23.2895</c:v>
                </c:pt>
                <c:pt idx="4461">
                  <c:v>23.291</c:v>
                </c:pt>
                <c:pt idx="4462">
                  <c:v>23.352</c:v>
                </c:pt>
                <c:pt idx="4463">
                  <c:v>23.389199999999999</c:v>
                </c:pt>
                <c:pt idx="4464">
                  <c:v>23.398900000000001</c:v>
                </c:pt>
                <c:pt idx="4465">
                  <c:v>23.402900000000002</c:v>
                </c:pt>
                <c:pt idx="4466">
                  <c:v>23.393699999999999</c:v>
                </c:pt>
                <c:pt idx="4467">
                  <c:v>23.3645</c:v>
                </c:pt>
                <c:pt idx="4468">
                  <c:v>23.363299999999999</c:v>
                </c:pt>
                <c:pt idx="4469">
                  <c:v>23.313600000000001</c:v>
                </c:pt>
                <c:pt idx="4470">
                  <c:v>23.247400000000003</c:v>
                </c:pt>
                <c:pt idx="4471">
                  <c:v>23.211099999999998</c:v>
                </c:pt>
                <c:pt idx="4472">
                  <c:v>23.166699999999999</c:v>
                </c:pt>
                <c:pt idx="4473">
                  <c:v>23.073799999999999</c:v>
                </c:pt>
                <c:pt idx="4474">
                  <c:v>22.973299999999998</c:v>
                </c:pt>
                <c:pt idx="4475">
                  <c:v>22.970199999999998</c:v>
                </c:pt>
                <c:pt idx="4476">
                  <c:v>22.8581</c:v>
                </c:pt>
                <c:pt idx="4477">
                  <c:v>22.738800000000001</c:v>
                </c:pt>
                <c:pt idx="4478">
                  <c:v>22.680399999999999</c:v>
                </c:pt>
                <c:pt idx="4479">
                  <c:v>22.613399999999999</c:v>
                </c:pt>
                <c:pt idx="4480">
                  <c:v>22.483000000000001</c:v>
                </c:pt>
                <c:pt idx="4481">
                  <c:v>22.352899999999998</c:v>
                </c:pt>
                <c:pt idx="4482">
                  <c:v>22.348700000000001</c:v>
                </c:pt>
                <c:pt idx="4483">
                  <c:v>22.211600000000001</c:v>
                </c:pt>
                <c:pt idx="4484">
                  <c:v>22.0718</c:v>
                </c:pt>
                <c:pt idx="4485">
                  <c:v>22.006</c:v>
                </c:pt>
                <c:pt idx="4486">
                  <c:v>21.930499999999999</c:v>
                </c:pt>
                <c:pt idx="4487">
                  <c:v>21.7881</c:v>
                </c:pt>
                <c:pt idx="4488">
                  <c:v>21.648799999999998</c:v>
                </c:pt>
                <c:pt idx="4489">
                  <c:v>21.6447</c:v>
                </c:pt>
                <c:pt idx="4490">
                  <c:v>21.500999999999998</c:v>
                </c:pt>
                <c:pt idx="4491">
                  <c:v>21.357299999999999</c:v>
                </c:pt>
                <c:pt idx="4492">
                  <c:v>21.2911</c:v>
                </c:pt>
                <c:pt idx="4493">
                  <c:v>21.213800000000003</c:v>
                </c:pt>
                <c:pt idx="4494">
                  <c:v>21.070800000000002</c:v>
                </c:pt>
                <c:pt idx="4495">
                  <c:v>20.933400000000002</c:v>
                </c:pt>
                <c:pt idx="4496">
                  <c:v>20.9285</c:v>
                </c:pt>
                <c:pt idx="4497">
                  <c:v>20.787500000000001</c:v>
                </c:pt>
                <c:pt idx="4498">
                  <c:v>20.647599999999997</c:v>
                </c:pt>
                <c:pt idx="4499">
                  <c:v>20.582900000000002</c:v>
                </c:pt>
                <c:pt idx="4500">
                  <c:v>20.508599999999998</c:v>
                </c:pt>
                <c:pt idx="4501">
                  <c:v>20.370999999999999</c:v>
                </c:pt>
                <c:pt idx="4502">
                  <c:v>20.240000000000002</c:v>
                </c:pt>
                <c:pt idx="4503">
                  <c:v>20.235099999999999</c:v>
                </c:pt>
                <c:pt idx="4504">
                  <c:v>20.1005</c:v>
                </c:pt>
                <c:pt idx="4505">
                  <c:v>19.967599999999997</c:v>
                </c:pt>
                <c:pt idx="4506">
                  <c:v>19.9068</c:v>
                </c:pt>
                <c:pt idx="4507">
                  <c:v>19.836500000000001</c:v>
                </c:pt>
                <c:pt idx="4508">
                  <c:v>19.7073</c:v>
                </c:pt>
                <c:pt idx="4509">
                  <c:v>19.585100000000001</c:v>
                </c:pt>
                <c:pt idx="4510">
                  <c:v>19.580099999999998</c:v>
                </c:pt>
                <c:pt idx="4511">
                  <c:v>19.454999999999998</c:v>
                </c:pt>
                <c:pt idx="4512">
                  <c:v>19.331999999999997</c:v>
                </c:pt>
                <c:pt idx="4513">
                  <c:v>19.276299999999999</c:v>
                </c:pt>
                <c:pt idx="4514">
                  <c:v>19.211200000000002</c:v>
                </c:pt>
                <c:pt idx="4515">
                  <c:v>19.092299999999998</c:v>
                </c:pt>
                <c:pt idx="4516">
                  <c:v>18.980499999999999</c:v>
                </c:pt>
                <c:pt idx="4517">
                  <c:v>18.975700000000003</c:v>
                </c:pt>
                <c:pt idx="4518">
                  <c:v>18.8612</c:v>
                </c:pt>
                <c:pt idx="4519">
                  <c:v>18.7486</c:v>
                </c:pt>
                <c:pt idx="4520">
                  <c:v>18.697800000000001</c:v>
                </c:pt>
                <c:pt idx="4521">
                  <c:v>18.638100000000001</c:v>
                </c:pt>
                <c:pt idx="4522">
                  <c:v>18.529899999999998</c:v>
                </c:pt>
                <c:pt idx="4523">
                  <c:v>18.4285</c:v>
                </c:pt>
                <c:pt idx="4524">
                  <c:v>18.4238</c:v>
                </c:pt>
                <c:pt idx="4525">
                  <c:v>18.319900000000001</c:v>
                </c:pt>
                <c:pt idx="4526">
                  <c:v>18.218</c:v>
                </c:pt>
                <c:pt idx="4527">
                  <c:v>18.1724</c:v>
                </c:pt>
                <c:pt idx="4528">
                  <c:v>18.118200000000002</c:v>
                </c:pt>
                <c:pt idx="4529">
                  <c:v>18.020399999999999</c:v>
                </c:pt>
                <c:pt idx="4530">
                  <c:v>17.929099999999998</c:v>
                </c:pt>
                <c:pt idx="4531">
                  <c:v>17.924699999999998</c:v>
                </c:pt>
                <c:pt idx="4532">
                  <c:v>17.831199999999999</c:v>
                </c:pt>
                <c:pt idx="4533">
                  <c:v>17.739600000000003</c:v>
                </c:pt>
                <c:pt idx="4534">
                  <c:v>17.698899999999998</c:v>
                </c:pt>
                <c:pt idx="4535">
                  <c:v>17.650099999999998</c:v>
                </c:pt>
                <c:pt idx="4536">
                  <c:v>17.5623</c:v>
                </c:pt>
                <c:pt idx="4537">
                  <c:v>17.480900000000002</c:v>
                </c:pt>
                <c:pt idx="4538">
                  <c:v>17.476599999999998</c:v>
                </c:pt>
                <c:pt idx="4539">
                  <c:v>17.392800000000001</c:v>
                </c:pt>
                <c:pt idx="4540">
                  <c:v>17.310699999999997</c:v>
                </c:pt>
                <c:pt idx="4541">
                  <c:v>17.2743</c:v>
                </c:pt>
                <c:pt idx="4542">
                  <c:v>17.2303</c:v>
                </c:pt>
                <c:pt idx="4543">
                  <c:v>17.151499999999999</c:v>
                </c:pt>
                <c:pt idx="4544">
                  <c:v>17.078300000000002</c:v>
                </c:pt>
                <c:pt idx="4545">
                  <c:v>17.074300000000001</c:v>
                </c:pt>
                <c:pt idx="4546">
                  <c:v>16.998999999999999</c:v>
                </c:pt>
                <c:pt idx="4547">
                  <c:v>16.925099999999997</c:v>
                </c:pt>
                <c:pt idx="4548">
                  <c:v>16.892700000000001</c:v>
                </c:pt>
                <c:pt idx="4549">
                  <c:v>16.853000000000002</c:v>
                </c:pt>
                <c:pt idx="4550">
                  <c:v>16.782499999999999</c:v>
                </c:pt>
                <c:pt idx="4551">
                  <c:v>16.717300000000002</c:v>
                </c:pt>
                <c:pt idx="4552">
                  <c:v>16.7136</c:v>
                </c:pt>
                <c:pt idx="4553">
                  <c:v>16.646100000000001</c:v>
                </c:pt>
                <c:pt idx="4554">
                  <c:v>16.580000000000002</c:v>
                </c:pt>
                <c:pt idx="4555">
                  <c:v>16.551199999999998</c:v>
                </c:pt>
                <c:pt idx="4556">
                  <c:v>16.5154</c:v>
                </c:pt>
                <c:pt idx="4557">
                  <c:v>16.452499999999997</c:v>
                </c:pt>
                <c:pt idx="4558">
                  <c:v>16.393899999999999</c:v>
                </c:pt>
                <c:pt idx="4559">
                  <c:v>16.3904</c:v>
                </c:pt>
                <c:pt idx="4560">
                  <c:v>16.329599999999999</c:v>
                </c:pt>
                <c:pt idx="4561">
                  <c:v>16.270199999999999</c:v>
                </c:pt>
                <c:pt idx="4562">
                  <c:v>16.244299999999999</c:v>
                </c:pt>
                <c:pt idx="4563">
                  <c:v>16.212199999999999</c:v>
                </c:pt>
                <c:pt idx="4564">
                  <c:v>16.1554</c:v>
                </c:pt>
                <c:pt idx="4565">
                  <c:v>16.103099999999998</c:v>
                </c:pt>
                <c:pt idx="4566">
                  <c:v>16.099700000000002</c:v>
                </c:pt>
                <c:pt idx="4567">
                  <c:v>16.0456</c:v>
                </c:pt>
                <c:pt idx="4568">
                  <c:v>15.9924</c:v>
                </c:pt>
                <c:pt idx="4569">
                  <c:v>15.9696</c:v>
                </c:pt>
                <c:pt idx="4570">
                  <c:v>15.9405</c:v>
                </c:pt>
                <c:pt idx="4571">
                  <c:v>15.89</c:v>
                </c:pt>
                <c:pt idx="4572">
                  <c:v>15.843400000000001</c:v>
                </c:pt>
                <c:pt idx="4573">
                  <c:v>15.840300000000001</c:v>
                </c:pt>
                <c:pt idx="4574">
                  <c:v>15.792</c:v>
                </c:pt>
                <c:pt idx="4575">
                  <c:v>15.744500000000002</c:v>
                </c:pt>
                <c:pt idx="4576">
                  <c:v>15.724200000000002</c:v>
                </c:pt>
                <c:pt idx="4577">
                  <c:v>15.6981</c:v>
                </c:pt>
                <c:pt idx="4578">
                  <c:v>15.652699999999999</c:v>
                </c:pt>
                <c:pt idx="4579">
                  <c:v>15.610900000000001</c:v>
                </c:pt>
                <c:pt idx="4580">
                  <c:v>15.6081</c:v>
                </c:pt>
                <c:pt idx="4581">
                  <c:v>15.564500000000001</c:v>
                </c:pt>
                <c:pt idx="4582">
                  <c:v>15.5219</c:v>
                </c:pt>
                <c:pt idx="4583">
                  <c:v>15.503599999999999</c:v>
                </c:pt>
                <c:pt idx="4584">
                  <c:v>15.4801</c:v>
                </c:pt>
                <c:pt idx="4585">
                  <c:v>15.439299999999999</c:v>
                </c:pt>
                <c:pt idx="4586">
                  <c:v>15.401899999999999</c:v>
                </c:pt>
                <c:pt idx="4587">
                  <c:v>15.3992</c:v>
                </c:pt>
                <c:pt idx="4588">
                  <c:v>15.3599</c:v>
                </c:pt>
                <c:pt idx="4589">
                  <c:v>15.3215</c:v>
                </c:pt>
                <c:pt idx="4590">
                  <c:v>15.305199999999999</c:v>
                </c:pt>
                <c:pt idx="4591">
                  <c:v>15.283899999999999</c:v>
                </c:pt>
                <c:pt idx="4592">
                  <c:v>15.2469</c:v>
                </c:pt>
                <c:pt idx="4593">
                  <c:v>15.2134</c:v>
                </c:pt>
                <c:pt idx="4594">
                  <c:v>15.210800000000001</c:v>
                </c:pt>
                <c:pt idx="4595">
                  <c:v>15.175599999999999</c:v>
                </c:pt>
                <c:pt idx="4596">
                  <c:v>15.1411</c:v>
                </c:pt>
                <c:pt idx="4597">
                  <c:v>15.1265</c:v>
                </c:pt>
                <c:pt idx="4598">
                  <c:v>15.1073</c:v>
                </c:pt>
                <c:pt idx="4599">
                  <c:v>15.074199999999999</c:v>
                </c:pt>
                <c:pt idx="4600">
                  <c:v>15.0441</c:v>
                </c:pt>
                <c:pt idx="4601">
                  <c:v>15.041700000000001</c:v>
                </c:pt>
                <c:pt idx="4602">
                  <c:v>15.010000000000002</c:v>
                </c:pt>
                <c:pt idx="4603">
                  <c:v>14.9788</c:v>
                </c:pt>
                <c:pt idx="4604">
                  <c:v>14.9657</c:v>
                </c:pt>
                <c:pt idx="4605">
                  <c:v>14.9482</c:v>
                </c:pt>
                <c:pt idx="4606">
                  <c:v>14.9183</c:v>
                </c:pt>
                <c:pt idx="4607">
                  <c:v>14.8909</c:v>
                </c:pt>
                <c:pt idx="4608">
                  <c:v>14.8887</c:v>
                </c:pt>
                <c:pt idx="4609">
                  <c:v>14.86</c:v>
                </c:pt>
                <c:pt idx="4610">
                  <c:v>14.831900000000001</c:v>
                </c:pt>
                <c:pt idx="4611">
                  <c:v>14.82</c:v>
                </c:pt>
                <c:pt idx="4612">
                  <c:v>14.8041</c:v>
                </c:pt>
                <c:pt idx="4613">
                  <c:v>14.777099999999999</c:v>
                </c:pt>
                <c:pt idx="4614">
                  <c:v>14.752599999999999</c:v>
                </c:pt>
                <c:pt idx="4615">
                  <c:v>14.7525</c:v>
                </c:pt>
              </c:numCache>
            </c:numRef>
          </c:yVal>
          <c:smooth val="1"/>
          <c:extLst>
            <c:ext xmlns:c16="http://schemas.microsoft.com/office/drawing/2014/chart" uri="{C3380CC4-5D6E-409C-BE32-E72D297353CC}">
              <c16:uniqueId val="{00000003-FE82-403A-B81A-E91256C191F9}"/>
            </c:ext>
          </c:extLst>
        </c:ser>
        <c:ser>
          <c:idx val="4"/>
          <c:order val="4"/>
          <c:tx>
            <c:strRef>
              <c:f>'COMPARE HEU AND LEU power'!$K$1</c:f>
              <c:strCache>
                <c:ptCount val="1"/>
                <c:pt idx="0">
                  <c:v>LEU 4 mk</c:v>
                </c:pt>
              </c:strCache>
            </c:strRef>
          </c:tx>
          <c:spPr>
            <a:ln w="19050" cap="rnd">
              <a:solidFill>
                <a:schemeClr val="accent5"/>
              </a:solidFill>
              <a:round/>
            </a:ln>
            <a:effectLst/>
          </c:spPr>
          <c:marker>
            <c:symbol val="none"/>
          </c:marker>
          <c:xVal>
            <c:numRef>
              <c:f>'COMPARE HEU AND LEU power'!$J$2:$J$4617</c:f>
              <c:numCache>
                <c:formatCode>0.000</c:formatCode>
                <c:ptCount val="4616"/>
                <c:pt idx="0">
                  <c:v>0</c:v>
                </c:pt>
                <c:pt idx="1">
                  <c:v>0</c:v>
                </c:pt>
                <c:pt idx="2">
                  <c:v>0.1</c:v>
                </c:pt>
                <c:pt idx="3">
                  <c:v>0.2</c:v>
                </c:pt>
                <c:pt idx="4">
                  <c:v>0.3</c:v>
                </c:pt>
                <c:pt idx="5">
                  <c:v>0.4</c:v>
                </c:pt>
                <c:pt idx="6">
                  <c:v>0.5</c:v>
                </c:pt>
                <c:pt idx="7">
                  <c:v>0.6</c:v>
                </c:pt>
                <c:pt idx="8">
                  <c:v>0.7</c:v>
                </c:pt>
                <c:pt idx="9">
                  <c:v>0.8</c:v>
                </c:pt>
                <c:pt idx="10">
                  <c:v>0.9</c:v>
                </c:pt>
                <c:pt idx="11">
                  <c:v>1</c:v>
                </c:pt>
                <c:pt idx="12">
                  <c:v>1.1000000000000001</c:v>
                </c:pt>
                <c:pt idx="13">
                  <c:v>1.2</c:v>
                </c:pt>
                <c:pt idx="14">
                  <c:v>1.3</c:v>
                </c:pt>
                <c:pt idx="15">
                  <c:v>1.4</c:v>
                </c:pt>
                <c:pt idx="16">
                  <c:v>1.5</c:v>
                </c:pt>
                <c:pt idx="17">
                  <c:v>1.6</c:v>
                </c:pt>
                <c:pt idx="18">
                  <c:v>1.7</c:v>
                </c:pt>
                <c:pt idx="19">
                  <c:v>1.8</c:v>
                </c:pt>
                <c:pt idx="20">
                  <c:v>1.9</c:v>
                </c:pt>
                <c:pt idx="21">
                  <c:v>2</c:v>
                </c:pt>
                <c:pt idx="22">
                  <c:v>2.1</c:v>
                </c:pt>
                <c:pt idx="23">
                  <c:v>2.2000000000000002</c:v>
                </c:pt>
                <c:pt idx="24">
                  <c:v>2.2999999999999998</c:v>
                </c:pt>
                <c:pt idx="25">
                  <c:v>2.4</c:v>
                </c:pt>
                <c:pt idx="26">
                  <c:v>2.5</c:v>
                </c:pt>
                <c:pt idx="27">
                  <c:v>2.6</c:v>
                </c:pt>
                <c:pt idx="28">
                  <c:v>2.7</c:v>
                </c:pt>
                <c:pt idx="29">
                  <c:v>2.8</c:v>
                </c:pt>
                <c:pt idx="30">
                  <c:v>2.9</c:v>
                </c:pt>
                <c:pt idx="31">
                  <c:v>3</c:v>
                </c:pt>
                <c:pt idx="32">
                  <c:v>3.1</c:v>
                </c:pt>
                <c:pt idx="33">
                  <c:v>3.2</c:v>
                </c:pt>
                <c:pt idx="34">
                  <c:v>3.3</c:v>
                </c:pt>
                <c:pt idx="35">
                  <c:v>3.4</c:v>
                </c:pt>
                <c:pt idx="36">
                  <c:v>3.5</c:v>
                </c:pt>
                <c:pt idx="37">
                  <c:v>3.6</c:v>
                </c:pt>
                <c:pt idx="38">
                  <c:v>3.7</c:v>
                </c:pt>
                <c:pt idx="39">
                  <c:v>3.8</c:v>
                </c:pt>
                <c:pt idx="40">
                  <c:v>3.9</c:v>
                </c:pt>
                <c:pt idx="41">
                  <c:v>4</c:v>
                </c:pt>
                <c:pt idx="42">
                  <c:v>4.0999999999999996</c:v>
                </c:pt>
                <c:pt idx="43">
                  <c:v>4.2</c:v>
                </c:pt>
                <c:pt idx="44">
                  <c:v>4.3</c:v>
                </c:pt>
                <c:pt idx="45">
                  <c:v>4.4000000000000004</c:v>
                </c:pt>
                <c:pt idx="46">
                  <c:v>4.5</c:v>
                </c:pt>
                <c:pt idx="47">
                  <c:v>4.5999999999999996</c:v>
                </c:pt>
                <c:pt idx="48">
                  <c:v>4.7</c:v>
                </c:pt>
                <c:pt idx="49">
                  <c:v>4.8</c:v>
                </c:pt>
                <c:pt idx="50">
                  <c:v>4.9000000000000004</c:v>
                </c:pt>
                <c:pt idx="51">
                  <c:v>5</c:v>
                </c:pt>
                <c:pt idx="52">
                  <c:v>5.0999999999999996</c:v>
                </c:pt>
                <c:pt idx="53">
                  <c:v>5.2</c:v>
                </c:pt>
                <c:pt idx="54">
                  <c:v>5.3</c:v>
                </c:pt>
                <c:pt idx="55">
                  <c:v>5.4</c:v>
                </c:pt>
                <c:pt idx="56">
                  <c:v>5.5</c:v>
                </c:pt>
                <c:pt idx="57">
                  <c:v>5.6</c:v>
                </c:pt>
                <c:pt idx="58">
                  <c:v>5.7</c:v>
                </c:pt>
                <c:pt idx="59">
                  <c:v>5.8</c:v>
                </c:pt>
                <c:pt idx="60">
                  <c:v>5.9</c:v>
                </c:pt>
                <c:pt idx="61">
                  <c:v>6</c:v>
                </c:pt>
                <c:pt idx="62">
                  <c:v>6.1</c:v>
                </c:pt>
                <c:pt idx="63">
                  <c:v>6.2</c:v>
                </c:pt>
                <c:pt idx="64">
                  <c:v>6.3</c:v>
                </c:pt>
                <c:pt idx="65">
                  <c:v>6.4</c:v>
                </c:pt>
                <c:pt idx="66">
                  <c:v>6.5</c:v>
                </c:pt>
                <c:pt idx="67">
                  <c:v>6.6</c:v>
                </c:pt>
                <c:pt idx="68">
                  <c:v>6.7</c:v>
                </c:pt>
                <c:pt idx="69">
                  <c:v>6.8</c:v>
                </c:pt>
                <c:pt idx="70">
                  <c:v>6.9</c:v>
                </c:pt>
                <c:pt idx="71">
                  <c:v>7</c:v>
                </c:pt>
                <c:pt idx="72">
                  <c:v>7.1</c:v>
                </c:pt>
                <c:pt idx="73">
                  <c:v>7.2</c:v>
                </c:pt>
                <c:pt idx="74">
                  <c:v>7.3</c:v>
                </c:pt>
                <c:pt idx="75">
                  <c:v>7.4</c:v>
                </c:pt>
                <c:pt idx="76">
                  <c:v>7.5</c:v>
                </c:pt>
                <c:pt idx="77">
                  <c:v>7.6</c:v>
                </c:pt>
                <c:pt idx="78">
                  <c:v>7.7</c:v>
                </c:pt>
                <c:pt idx="79">
                  <c:v>7.8</c:v>
                </c:pt>
                <c:pt idx="80">
                  <c:v>7.9</c:v>
                </c:pt>
                <c:pt idx="81">
                  <c:v>8</c:v>
                </c:pt>
                <c:pt idx="82">
                  <c:v>8.1</c:v>
                </c:pt>
                <c:pt idx="83">
                  <c:v>8.1999999999999993</c:v>
                </c:pt>
                <c:pt idx="84">
                  <c:v>8.3000000000000007</c:v>
                </c:pt>
                <c:pt idx="85">
                  <c:v>8.4</c:v>
                </c:pt>
                <c:pt idx="86">
                  <c:v>8.5</c:v>
                </c:pt>
                <c:pt idx="87">
                  <c:v>8.6</c:v>
                </c:pt>
                <c:pt idx="88">
                  <c:v>8.6999999999999993</c:v>
                </c:pt>
                <c:pt idx="89">
                  <c:v>8.8000000000000007</c:v>
                </c:pt>
                <c:pt idx="90">
                  <c:v>8.9</c:v>
                </c:pt>
                <c:pt idx="91">
                  <c:v>9</c:v>
                </c:pt>
                <c:pt idx="92">
                  <c:v>9.1</c:v>
                </c:pt>
                <c:pt idx="93">
                  <c:v>9.1999999999999993</c:v>
                </c:pt>
                <c:pt idx="94">
                  <c:v>9.3000000000000007</c:v>
                </c:pt>
                <c:pt idx="95">
                  <c:v>9.4</c:v>
                </c:pt>
                <c:pt idx="96">
                  <c:v>9.5</c:v>
                </c:pt>
                <c:pt idx="97">
                  <c:v>9.6</c:v>
                </c:pt>
                <c:pt idx="98">
                  <c:v>9.6999999999999993</c:v>
                </c:pt>
                <c:pt idx="99">
                  <c:v>9.8000000000000007</c:v>
                </c:pt>
                <c:pt idx="100">
                  <c:v>9.9</c:v>
                </c:pt>
                <c:pt idx="101">
                  <c:v>10</c:v>
                </c:pt>
                <c:pt idx="102">
                  <c:v>10.1</c:v>
                </c:pt>
                <c:pt idx="103">
                  <c:v>10.199999999999999</c:v>
                </c:pt>
                <c:pt idx="104">
                  <c:v>10.3</c:v>
                </c:pt>
                <c:pt idx="105">
                  <c:v>10.4</c:v>
                </c:pt>
                <c:pt idx="106">
                  <c:v>10.5</c:v>
                </c:pt>
                <c:pt idx="107">
                  <c:v>10.6</c:v>
                </c:pt>
                <c:pt idx="108">
                  <c:v>10.7</c:v>
                </c:pt>
                <c:pt idx="109">
                  <c:v>10.8</c:v>
                </c:pt>
                <c:pt idx="110">
                  <c:v>10.9</c:v>
                </c:pt>
                <c:pt idx="111">
                  <c:v>11</c:v>
                </c:pt>
                <c:pt idx="112">
                  <c:v>11.1</c:v>
                </c:pt>
                <c:pt idx="113">
                  <c:v>11.2</c:v>
                </c:pt>
                <c:pt idx="114">
                  <c:v>11.3</c:v>
                </c:pt>
                <c:pt idx="115">
                  <c:v>11.4</c:v>
                </c:pt>
                <c:pt idx="116">
                  <c:v>11.5</c:v>
                </c:pt>
                <c:pt idx="117">
                  <c:v>11.6</c:v>
                </c:pt>
                <c:pt idx="118">
                  <c:v>11.7</c:v>
                </c:pt>
                <c:pt idx="119">
                  <c:v>11.8</c:v>
                </c:pt>
                <c:pt idx="120">
                  <c:v>11.9</c:v>
                </c:pt>
                <c:pt idx="121">
                  <c:v>12</c:v>
                </c:pt>
                <c:pt idx="122">
                  <c:v>12.1</c:v>
                </c:pt>
                <c:pt idx="123">
                  <c:v>12.2</c:v>
                </c:pt>
                <c:pt idx="124">
                  <c:v>12.3</c:v>
                </c:pt>
                <c:pt idx="125">
                  <c:v>12.4</c:v>
                </c:pt>
                <c:pt idx="126">
                  <c:v>12.5</c:v>
                </c:pt>
                <c:pt idx="127">
                  <c:v>12.6</c:v>
                </c:pt>
                <c:pt idx="128">
                  <c:v>12.7</c:v>
                </c:pt>
                <c:pt idx="129">
                  <c:v>12.8</c:v>
                </c:pt>
                <c:pt idx="130">
                  <c:v>12.9</c:v>
                </c:pt>
                <c:pt idx="131">
                  <c:v>13</c:v>
                </c:pt>
                <c:pt idx="132">
                  <c:v>13.1</c:v>
                </c:pt>
                <c:pt idx="133">
                  <c:v>13.2</c:v>
                </c:pt>
                <c:pt idx="134">
                  <c:v>13.3</c:v>
                </c:pt>
                <c:pt idx="135">
                  <c:v>13.4</c:v>
                </c:pt>
                <c:pt idx="136">
                  <c:v>13.5</c:v>
                </c:pt>
                <c:pt idx="137">
                  <c:v>13.6</c:v>
                </c:pt>
                <c:pt idx="138">
                  <c:v>13.7</c:v>
                </c:pt>
                <c:pt idx="139">
                  <c:v>13.8</c:v>
                </c:pt>
                <c:pt idx="140">
                  <c:v>13.9</c:v>
                </c:pt>
                <c:pt idx="141">
                  <c:v>14</c:v>
                </c:pt>
                <c:pt idx="142">
                  <c:v>14.1</c:v>
                </c:pt>
                <c:pt idx="143">
                  <c:v>14.2</c:v>
                </c:pt>
                <c:pt idx="144">
                  <c:v>14.3</c:v>
                </c:pt>
                <c:pt idx="145">
                  <c:v>14.4</c:v>
                </c:pt>
                <c:pt idx="146">
                  <c:v>14.5</c:v>
                </c:pt>
                <c:pt idx="147">
                  <c:v>14.6</c:v>
                </c:pt>
                <c:pt idx="148">
                  <c:v>14.7</c:v>
                </c:pt>
                <c:pt idx="149">
                  <c:v>14.8</c:v>
                </c:pt>
                <c:pt idx="150">
                  <c:v>14.9</c:v>
                </c:pt>
                <c:pt idx="151">
                  <c:v>15</c:v>
                </c:pt>
                <c:pt idx="152">
                  <c:v>15.1</c:v>
                </c:pt>
                <c:pt idx="153">
                  <c:v>15.2</c:v>
                </c:pt>
                <c:pt idx="154">
                  <c:v>15.3</c:v>
                </c:pt>
                <c:pt idx="155">
                  <c:v>15.4</c:v>
                </c:pt>
                <c:pt idx="156">
                  <c:v>15.5</c:v>
                </c:pt>
                <c:pt idx="157">
                  <c:v>15.6</c:v>
                </c:pt>
                <c:pt idx="158">
                  <c:v>15.7</c:v>
                </c:pt>
                <c:pt idx="159">
                  <c:v>15.8</c:v>
                </c:pt>
                <c:pt idx="160">
                  <c:v>15.9</c:v>
                </c:pt>
                <c:pt idx="161">
                  <c:v>16</c:v>
                </c:pt>
                <c:pt idx="162">
                  <c:v>16.100000000000001</c:v>
                </c:pt>
                <c:pt idx="163">
                  <c:v>16.2</c:v>
                </c:pt>
                <c:pt idx="164">
                  <c:v>16.3</c:v>
                </c:pt>
                <c:pt idx="165">
                  <c:v>16.399999999999999</c:v>
                </c:pt>
                <c:pt idx="166">
                  <c:v>16.5</c:v>
                </c:pt>
                <c:pt idx="167">
                  <c:v>16.600000000000001</c:v>
                </c:pt>
                <c:pt idx="168">
                  <c:v>16.7</c:v>
                </c:pt>
                <c:pt idx="169">
                  <c:v>16.8</c:v>
                </c:pt>
                <c:pt idx="170">
                  <c:v>16.899999999999999</c:v>
                </c:pt>
                <c:pt idx="171">
                  <c:v>17</c:v>
                </c:pt>
                <c:pt idx="172">
                  <c:v>17.100000000000001</c:v>
                </c:pt>
                <c:pt idx="173">
                  <c:v>17.2</c:v>
                </c:pt>
                <c:pt idx="174">
                  <c:v>17.3</c:v>
                </c:pt>
                <c:pt idx="175">
                  <c:v>17.399999999999999</c:v>
                </c:pt>
                <c:pt idx="176">
                  <c:v>17.5</c:v>
                </c:pt>
                <c:pt idx="177">
                  <c:v>17.600000000000001</c:v>
                </c:pt>
                <c:pt idx="178">
                  <c:v>17.7</c:v>
                </c:pt>
                <c:pt idx="179">
                  <c:v>17.8</c:v>
                </c:pt>
                <c:pt idx="180">
                  <c:v>17.899999999999999</c:v>
                </c:pt>
                <c:pt idx="181">
                  <c:v>18</c:v>
                </c:pt>
                <c:pt idx="182">
                  <c:v>18.100000000000001</c:v>
                </c:pt>
                <c:pt idx="183">
                  <c:v>18.2</c:v>
                </c:pt>
                <c:pt idx="184">
                  <c:v>18.3</c:v>
                </c:pt>
                <c:pt idx="185">
                  <c:v>18.399999999999999</c:v>
                </c:pt>
                <c:pt idx="186">
                  <c:v>18.5</c:v>
                </c:pt>
                <c:pt idx="187">
                  <c:v>18.600000000000001</c:v>
                </c:pt>
                <c:pt idx="188">
                  <c:v>18.7</c:v>
                </c:pt>
                <c:pt idx="189">
                  <c:v>18.8</c:v>
                </c:pt>
                <c:pt idx="190">
                  <c:v>18.899999999999999</c:v>
                </c:pt>
                <c:pt idx="191">
                  <c:v>19</c:v>
                </c:pt>
                <c:pt idx="192">
                  <c:v>19.100000000000001</c:v>
                </c:pt>
                <c:pt idx="193">
                  <c:v>19.2</c:v>
                </c:pt>
                <c:pt idx="194">
                  <c:v>19.3</c:v>
                </c:pt>
                <c:pt idx="195">
                  <c:v>19.399999999999999</c:v>
                </c:pt>
                <c:pt idx="196">
                  <c:v>19.5</c:v>
                </c:pt>
                <c:pt idx="197">
                  <c:v>19.600000000000001</c:v>
                </c:pt>
                <c:pt idx="198">
                  <c:v>19.7</c:v>
                </c:pt>
                <c:pt idx="199">
                  <c:v>19.8</c:v>
                </c:pt>
                <c:pt idx="200">
                  <c:v>19.899999999999999</c:v>
                </c:pt>
                <c:pt idx="201">
                  <c:v>20</c:v>
                </c:pt>
                <c:pt idx="202">
                  <c:v>25</c:v>
                </c:pt>
                <c:pt idx="203">
                  <c:v>30</c:v>
                </c:pt>
                <c:pt idx="204">
                  <c:v>35</c:v>
                </c:pt>
                <c:pt idx="205">
                  <c:v>40</c:v>
                </c:pt>
                <c:pt idx="206">
                  <c:v>45</c:v>
                </c:pt>
                <c:pt idx="207">
                  <c:v>50</c:v>
                </c:pt>
                <c:pt idx="208">
                  <c:v>55</c:v>
                </c:pt>
                <c:pt idx="209">
                  <c:v>60</c:v>
                </c:pt>
                <c:pt idx="210">
                  <c:v>61.009</c:v>
                </c:pt>
                <c:pt idx="211">
                  <c:v>62.009</c:v>
                </c:pt>
                <c:pt idx="212">
                  <c:v>63.009</c:v>
                </c:pt>
                <c:pt idx="213">
                  <c:v>64.009</c:v>
                </c:pt>
                <c:pt idx="214">
                  <c:v>65</c:v>
                </c:pt>
                <c:pt idx="215">
                  <c:v>65.009</c:v>
                </c:pt>
                <c:pt idx="216">
                  <c:v>66.009</c:v>
                </c:pt>
                <c:pt idx="217">
                  <c:v>67.009</c:v>
                </c:pt>
                <c:pt idx="218">
                  <c:v>68.009</c:v>
                </c:pt>
                <c:pt idx="219">
                  <c:v>69.009</c:v>
                </c:pt>
                <c:pt idx="220">
                  <c:v>70</c:v>
                </c:pt>
                <c:pt idx="221">
                  <c:v>70.001800000000003</c:v>
                </c:pt>
                <c:pt idx="222">
                  <c:v>70.101799999999997</c:v>
                </c:pt>
                <c:pt idx="223">
                  <c:v>70.201800000000006</c:v>
                </c:pt>
                <c:pt idx="224">
                  <c:v>70.3018</c:v>
                </c:pt>
                <c:pt idx="225">
                  <c:v>70.401799999999994</c:v>
                </c:pt>
                <c:pt idx="226">
                  <c:v>70.501800000000003</c:v>
                </c:pt>
                <c:pt idx="227">
                  <c:v>70.601799999999997</c:v>
                </c:pt>
                <c:pt idx="228">
                  <c:v>70.701800000000006</c:v>
                </c:pt>
                <c:pt idx="229">
                  <c:v>70.8018</c:v>
                </c:pt>
                <c:pt idx="230">
                  <c:v>70.901799999999994</c:v>
                </c:pt>
                <c:pt idx="231">
                  <c:v>71</c:v>
                </c:pt>
                <c:pt idx="232">
                  <c:v>71.001800000000003</c:v>
                </c:pt>
                <c:pt idx="233">
                  <c:v>71.101799999999997</c:v>
                </c:pt>
                <c:pt idx="234">
                  <c:v>71.201800000000006</c:v>
                </c:pt>
                <c:pt idx="235">
                  <c:v>71.3018</c:v>
                </c:pt>
                <c:pt idx="236">
                  <c:v>71.401799999999994</c:v>
                </c:pt>
                <c:pt idx="237">
                  <c:v>71.501800000000003</c:v>
                </c:pt>
                <c:pt idx="238">
                  <c:v>71.601799999999997</c:v>
                </c:pt>
                <c:pt idx="239">
                  <c:v>71.701800000000006</c:v>
                </c:pt>
                <c:pt idx="240">
                  <c:v>71.8018</c:v>
                </c:pt>
                <c:pt idx="241">
                  <c:v>71.901799999999994</c:v>
                </c:pt>
                <c:pt idx="242">
                  <c:v>72</c:v>
                </c:pt>
                <c:pt idx="243">
                  <c:v>72.001800000000003</c:v>
                </c:pt>
                <c:pt idx="244">
                  <c:v>72.101799999999997</c:v>
                </c:pt>
                <c:pt idx="245">
                  <c:v>72.201800000000006</c:v>
                </c:pt>
                <c:pt idx="246">
                  <c:v>72.3018</c:v>
                </c:pt>
                <c:pt idx="247">
                  <c:v>72.401799999999994</c:v>
                </c:pt>
                <c:pt idx="248">
                  <c:v>72.501800000000003</c:v>
                </c:pt>
                <c:pt idx="249">
                  <c:v>72.601799999999997</c:v>
                </c:pt>
                <c:pt idx="250">
                  <c:v>72.701800000000006</c:v>
                </c:pt>
                <c:pt idx="251">
                  <c:v>72.8018</c:v>
                </c:pt>
                <c:pt idx="252">
                  <c:v>72.901799999999994</c:v>
                </c:pt>
                <c:pt idx="253">
                  <c:v>73</c:v>
                </c:pt>
                <c:pt idx="254">
                  <c:v>73.001800000000003</c:v>
                </c:pt>
                <c:pt idx="255">
                  <c:v>73.101799999999997</c:v>
                </c:pt>
                <c:pt idx="256">
                  <c:v>73.201800000000006</c:v>
                </c:pt>
                <c:pt idx="257">
                  <c:v>73.3018</c:v>
                </c:pt>
                <c:pt idx="258">
                  <c:v>73.401799999999994</c:v>
                </c:pt>
                <c:pt idx="259">
                  <c:v>73.501800000000003</c:v>
                </c:pt>
                <c:pt idx="260">
                  <c:v>73.601799999999997</c:v>
                </c:pt>
                <c:pt idx="261">
                  <c:v>73.701800000000006</c:v>
                </c:pt>
                <c:pt idx="262">
                  <c:v>73.8018</c:v>
                </c:pt>
                <c:pt idx="263">
                  <c:v>73.901799999999994</c:v>
                </c:pt>
                <c:pt idx="264">
                  <c:v>74</c:v>
                </c:pt>
                <c:pt idx="265">
                  <c:v>74.001800000000003</c:v>
                </c:pt>
                <c:pt idx="266">
                  <c:v>74.101799999999997</c:v>
                </c:pt>
                <c:pt idx="267">
                  <c:v>74.201800000000006</c:v>
                </c:pt>
                <c:pt idx="268">
                  <c:v>74.3018</c:v>
                </c:pt>
                <c:pt idx="269">
                  <c:v>74.401799999999994</c:v>
                </c:pt>
                <c:pt idx="270">
                  <c:v>74.501800000000003</c:v>
                </c:pt>
                <c:pt idx="271">
                  <c:v>74.601799999999997</c:v>
                </c:pt>
                <c:pt idx="272">
                  <c:v>74.701800000000006</c:v>
                </c:pt>
                <c:pt idx="273">
                  <c:v>74.8018</c:v>
                </c:pt>
                <c:pt idx="274">
                  <c:v>74.901799999999994</c:v>
                </c:pt>
                <c:pt idx="275">
                  <c:v>75</c:v>
                </c:pt>
                <c:pt idx="276">
                  <c:v>75.001800000000003</c:v>
                </c:pt>
                <c:pt idx="277">
                  <c:v>75.101799999999997</c:v>
                </c:pt>
                <c:pt idx="278">
                  <c:v>75.201800000000006</c:v>
                </c:pt>
                <c:pt idx="279">
                  <c:v>75.3018</c:v>
                </c:pt>
                <c:pt idx="280">
                  <c:v>75.401799999999994</c:v>
                </c:pt>
                <c:pt idx="281">
                  <c:v>75.501800000000003</c:v>
                </c:pt>
                <c:pt idx="282">
                  <c:v>75.601799999999997</c:v>
                </c:pt>
                <c:pt idx="283">
                  <c:v>75.701800000000006</c:v>
                </c:pt>
                <c:pt idx="284">
                  <c:v>75.8018</c:v>
                </c:pt>
                <c:pt idx="285">
                  <c:v>75.901799999999994</c:v>
                </c:pt>
                <c:pt idx="286">
                  <c:v>76</c:v>
                </c:pt>
                <c:pt idx="287">
                  <c:v>76.001800000000003</c:v>
                </c:pt>
                <c:pt idx="288">
                  <c:v>76.101799999999997</c:v>
                </c:pt>
                <c:pt idx="289">
                  <c:v>76.201800000000006</c:v>
                </c:pt>
                <c:pt idx="290">
                  <c:v>76.3018</c:v>
                </c:pt>
                <c:pt idx="291">
                  <c:v>76.401799999999994</c:v>
                </c:pt>
                <c:pt idx="292">
                  <c:v>76.501800000000003</c:v>
                </c:pt>
                <c:pt idx="293">
                  <c:v>76.601799999999997</c:v>
                </c:pt>
                <c:pt idx="294">
                  <c:v>76.701800000000006</c:v>
                </c:pt>
                <c:pt idx="295">
                  <c:v>76.8018</c:v>
                </c:pt>
                <c:pt idx="296">
                  <c:v>76.901799999999994</c:v>
                </c:pt>
                <c:pt idx="297">
                  <c:v>77</c:v>
                </c:pt>
                <c:pt idx="298">
                  <c:v>77.001800000000003</c:v>
                </c:pt>
                <c:pt idx="299">
                  <c:v>77.101799999999997</c:v>
                </c:pt>
                <c:pt idx="300">
                  <c:v>77.201800000000006</c:v>
                </c:pt>
                <c:pt idx="301">
                  <c:v>77.3018</c:v>
                </c:pt>
                <c:pt idx="302">
                  <c:v>77.401799999999994</c:v>
                </c:pt>
                <c:pt idx="303">
                  <c:v>77.501800000000003</c:v>
                </c:pt>
                <c:pt idx="304">
                  <c:v>77.601799999999997</c:v>
                </c:pt>
                <c:pt idx="305">
                  <c:v>77.701800000000006</c:v>
                </c:pt>
                <c:pt idx="306">
                  <c:v>77.8018</c:v>
                </c:pt>
                <c:pt idx="307">
                  <c:v>77.901799999999994</c:v>
                </c:pt>
                <c:pt idx="308">
                  <c:v>78</c:v>
                </c:pt>
                <c:pt idx="309">
                  <c:v>78.001800000000003</c:v>
                </c:pt>
                <c:pt idx="310">
                  <c:v>78.101799999999997</c:v>
                </c:pt>
                <c:pt idx="311">
                  <c:v>78.201800000000006</c:v>
                </c:pt>
                <c:pt idx="312">
                  <c:v>78.3018</c:v>
                </c:pt>
                <c:pt idx="313">
                  <c:v>78.401799999999994</c:v>
                </c:pt>
                <c:pt idx="314">
                  <c:v>78.501800000000003</c:v>
                </c:pt>
                <c:pt idx="315">
                  <c:v>78.601799999999997</c:v>
                </c:pt>
                <c:pt idx="316">
                  <c:v>78.701800000000006</c:v>
                </c:pt>
                <c:pt idx="317">
                  <c:v>78.8018</c:v>
                </c:pt>
                <c:pt idx="318">
                  <c:v>78.901799999999994</c:v>
                </c:pt>
                <c:pt idx="319">
                  <c:v>79</c:v>
                </c:pt>
                <c:pt idx="320">
                  <c:v>79.001800000000003</c:v>
                </c:pt>
                <c:pt idx="321">
                  <c:v>79.101799999999997</c:v>
                </c:pt>
                <c:pt idx="322">
                  <c:v>79.201800000000006</c:v>
                </c:pt>
                <c:pt idx="323">
                  <c:v>79.3018</c:v>
                </c:pt>
                <c:pt idx="324">
                  <c:v>79.401799999999994</c:v>
                </c:pt>
                <c:pt idx="325">
                  <c:v>79.501800000000003</c:v>
                </c:pt>
                <c:pt idx="326">
                  <c:v>79.601799999999997</c:v>
                </c:pt>
                <c:pt idx="327">
                  <c:v>79.701800000000006</c:v>
                </c:pt>
                <c:pt idx="328">
                  <c:v>79.8018</c:v>
                </c:pt>
                <c:pt idx="329">
                  <c:v>79.901799999999994</c:v>
                </c:pt>
                <c:pt idx="330">
                  <c:v>80</c:v>
                </c:pt>
                <c:pt idx="331">
                  <c:v>80.001800000000003</c:v>
                </c:pt>
                <c:pt idx="332">
                  <c:v>80.101799999999997</c:v>
                </c:pt>
                <c:pt idx="333">
                  <c:v>80.201800000000006</c:v>
                </c:pt>
                <c:pt idx="334">
                  <c:v>80.3018</c:v>
                </c:pt>
                <c:pt idx="335">
                  <c:v>80.401799999999994</c:v>
                </c:pt>
                <c:pt idx="336">
                  <c:v>80.501800000000003</c:v>
                </c:pt>
                <c:pt idx="337">
                  <c:v>80.601799999999997</c:v>
                </c:pt>
                <c:pt idx="338">
                  <c:v>80.701800000000006</c:v>
                </c:pt>
                <c:pt idx="339">
                  <c:v>80.8018</c:v>
                </c:pt>
                <c:pt idx="340">
                  <c:v>80.901799999999994</c:v>
                </c:pt>
                <c:pt idx="341">
                  <c:v>81</c:v>
                </c:pt>
                <c:pt idx="342">
                  <c:v>81.001800000000003</c:v>
                </c:pt>
                <c:pt idx="343">
                  <c:v>81.101799999999997</c:v>
                </c:pt>
                <c:pt idx="344">
                  <c:v>81.201800000000006</c:v>
                </c:pt>
                <c:pt idx="345">
                  <c:v>81.3018</c:v>
                </c:pt>
                <c:pt idx="346">
                  <c:v>81.401799999999994</c:v>
                </c:pt>
                <c:pt idx="347">
                  <c:v>81.501800000000003</c:v>
                </c:pt>
                <c:pt idx="348">
                  <c:v>81.601799999999997</c:v>
                </c:pt>
                <c:pt idx="349">
                  <c:v>81.701800000000006</c:v>
                </c:pt>
                <c:pt idx="350">
                  <c:v>81.8018</c:v>
                </c:pt>
                <c:pt idx="351">
                  <c:v>81.901799999999994</c:v>
                </c:pt>
                <c:pt idx="352">
                  <c:v>82</c:v>
                </c:pt>
                <c:pt idx="353">
                  <c:v>82.001800000000003</c:v>
                </c:pt>
                <c:pt idx="354">
                  <c:v>82.101799999999997</c:v>
                </c:pt>
                <c:pt idx="355">
                  <c:v>82.201800000000006</c:v>
                </c:pt>
                <c:pt idx="356">
                  <c:v>82.3018</c:v>
                </c:pt>
                <c:pt idx="357">
                  <c:v>82.401799999999994</c:v>
                </c:pt>
                <c:pt idx="358">
                  <c:v>82.501800000000003</c:v>
                </c:pt>
                <c:pt idx="359">
                  <c:v>82.601799999999997</c:v>
                </c:pt>
                <c:pt idx="360">
                  <c:v>82.701800000000006</c:v>
                </c:pt>
                <c:pt idx="361">
                  <c:v>82.8018</c:v>
                </c:pt>
                <c:pt idx="362">
                  <c:v>82.901799999999994</c:v>
                </c:pt>
                <c:pt idx="363">
                  <c:v>83</c:v>
                </c:pt>
                <c:pt idx="364">
                  <c:v>83.001800000000003</c:v>
                </c:pt>
                <c:pt idx="365">
                  <c:v>83.101799999999997</c:v>
                </c:pt>
                <c:pt idx="366">
                  <c:v>83.201800000000006</c:v>
                </c:pt>
                <c:pt idx="367">
                  <c:v>83.3018</c:v>
                </c:pt>
                <c:pt idx="368">
                  <c:v>83.401799999999994</c:v>
                </c:pt>
                <c:pt idx="369">
                  <c:v>83.501800000000003</c:v>
                </c:pt>
                <c:pt idx="370">
                  <c:v>83.601799999999997</c:v>
                </c:pt>
                <c:pt idx="371">
                  <c:v>83.701800000000006</c:v>
                </c:pt>
                <c:pt idx="372">
                  <c:v>83.8018</c:v>
                </c:pt>
                <c:pt idx="373">
                  <c:v>83.901799999999994</c:v>
                </c:pt>
                <c:pt idx="374">
                  <c:v>84</c:v>
                </c:pt>
                <c:pt idx="375">
                  <c:v>84.001800000000003</c:v>
                </c:pt>
                <c:pt idx="376">
                  <c:v>84.101799999999997</c:v>
                </c:pt>
                <c:pt idx="377">
                  <c:v>84.201800000000006</c:v>
                </c:pt>
                <c:pt idx="378">
                  <c:v>84.3018</c:v>
                </c:pt>
                <c:pt idx="379">
                  <c:v>84.401799999999994</c:v>
                </c:pt>
                <c:pt idx="380">
                  <c:v>84.501800000000003</c:v>
                </c:pt>
                <c:pt idx="381">
                  <c:v>84.601799999999997</c:v>
                </c:pt>
                <c:pt idx="382">
                  <c:v>84.701800000000006</c:v>
                </c:pt>
                <c:pt idx="383">
                  <c:v>84.8018</c:v>
                </c:pt>
                <c:pt idx="384">
                  <c:v>84.901799999999994</c:v>
                </c:pt>
                <c:pt idx="385">
                  <c:v>85</c:v>
                </c:pt>
                <c:pt idx="386">
                  <c:v>85.001800000000003</c:v>
                </c:pt>
                <c:pt idx="387">
                  <c:v>85.101799999999997</c:v>
                </c:pt>
                <c:pt idx="388">
                  <c:v>85.201800000000006</c:v>
                </c:pt>
                <c:pt idx="389">
                  <c:v>85.3018</c:v>
                </c:pt>
                <c:pt idx="390">
                  <c:v>85.401799999999994</c:v>
                </c:pt>
                <c:pt idx="391">
                  <c:v>85.501800000000003</c:v>
                </c:pt>
                <c:pt idx="392">
                  <c:v>85.601799999999997</c:v>
                </c:pt>
                <c:pt idx="393">
                  <c:v>85.701800000000006</c:v>
                </c:pt>
                <c:pt idx="394">
                  <c:v>85.8018</c:v>
                </c:pt>
                <c:pt idx="395">
                  <c:v>85.901799999999994</c:v>
                </c:pt>
                <c:pt idx="396">
                  <c:v>86</c:v>
                </c:pt>
                <c:pt idx="397">
                  <c:v>86.001800000000003</c:v>
                </c:pt>
                <c:pt idx="398">
                  <c:v>86.101799999999997</c:v>
                </c:pt>
                <c:pt idx="399">
                  <c:v>86.201800000000006</c:v>
                </c:pt>
                <c:pt idx="400">
                  <c:v>86.3018</c:v>
                </c:pt>
                <c:pt idx="401">
                  <c:v>86.401799999999994</c:v>
                </c:pt>
                <c:pt idx="402">
                  <c:v>86.501800000000003</c:v>
                </c:pt>
                <c:pt idx="403">
                  <c:v>86.601799999999997</c:v>
                </c:pt>
                <c:pt idx="404">
                  <c:v>86.701800000000006</c:v>
                </c:pt>
                <c:pt idx="405">
                  <c:v>86.8018</c:v>
                </c:pt>
                <c:pt idx="406">
                  <c:v>86.901799999999994</c:v>
                </c:pt>
                <c:pt idx="407">
                  <c:v>87</c:v>
                </c:pt>
                <c:pt idx="408">
                  <c:v>87.001800000000003</c:v>
                </c:pt>
                <c:pt idx="409">
                  <c:v>87.101799999999997</c:v>
                </c:pt>
                <c:pt idx="410">
                  <c:v>87.201800000000006</c:v>
                </c:pt>
                <c:pt idx="411">
                  <c:v>87.3018</c:v>
                </c:pt>
                <c:pt idx="412">
                  <c:v>87.401799999999994</c:v>
                </c:pt>
                <c:pt idx="413">
                  <c:v>87.501800000000003</c:v>
                </c:pt>
                <c:pt idx="414">
                  <c:v>87.601799999999997</c:v>
                </c:pt>
                <c:pt idx="415">
                  <c:v>87.701800000000006</c:v>
                </c:pt>
                <c:pt idx="416">
                  <c:v>87.8018</c:v>
                </c:pt>
                <c:pt idx="417">
                  <c:v>87.901799999999994</c:v>
                </c:pt>
                <c:pt idx="418">
                  <c:v>88</c:v>
                </c:pt>
                <c:pt idx="419">
                  <c:v>88.001800000000003</c:v>
                </c:pt>
                <c:pt idx="420">
                  <c:v>88.101799999999997</c:v>
                </c:pt>
                <c:pt idx="421">
                  <c:v>88.201800000000006</c:v>
                </c:pt>
                <c:pt idx="422">
                  <c:v>88.3018</c:v>
                </c:pt>
                <c:pt idx="423">
                  <c:v>88.401799999999994</c:v>
                </c:pt>
                <c:pt idx="424">
                  <c:v>88.501800000000003</c:v>
                </c:pt>
                <c:pt idx="425">
                  <c:v>88.601799999999997</c:v>
                </c:pt>
                <c:pt idx="426">
                  <c:v>88.701800000000006</c:v>
                </c:pt>
                <c:pt idx="427">
                  <c:v>88.8018</c:v>
                </c:pt>
                <c:pt idx="428">
                  <c:v>88.901799999999994</c:v>
                </c:pt>
                <c:pt idx="429">
                  <c:v>89</c:v>
                </c:pt>
                <c:pt idx="430">
                  <c:v>89.001800000000003</c:v>
                </c:pt>
                <c:pt idx="431">
                  <c:v>89.101799999999997</c:v>
                </c:pt>
                <c:pt idx="432">
                  <c:v>89.201800000000006</c:v>
                </c:pt>
                <c:pt idx="433">
                  <c:v>89.3018</c:v>
                </c:pt>
                <c:pt idx="434">
                  <c:v>89.401799999999994</c:v>
                </c:pt>
                <c:pt idx="435">
                  <c:v>89.501800000000003</c:v>
                </c:pt>
                <c:pt idx="436">
                  <c:v>89.601799999999997</c:v>
                </c:pt>
                <c:pt idx="437">
                  <c:v>89.701800000000006</c:v>
                </c:pt>
                <c:pt idx="438">
                  <c:v>89.8018</c:v>
                </c:pt>
                <c:pt idx="439">
                  <c:v>89.901799999999994</c:v>
                </c:pt>
                <c:pt idx="440">
                  <c:v>90</c:v>
                </c:pt>
                <c:pt idx="441">
                  <c:v>90.001800000000003</c:v>
                </c:pt>
                <c:pt idx="442">
                  <c:v>90.101799999999997</c:v>
                </c:pt>
                <c:pt idx="443">
                  <c:v>90.201800000000006</c:v>
                </c:pt>
                <c:pt idx="444">
                  <c:v>90.3018</c:v>
                </c:pt>
                <c:pt idx="445">
                  <c:v>90.401799999999994</c:v>
                </c:pt>
                <c:pt idx="446">
                  <c:v>90.501800000000003</c:v>
                </c:pt>
                <c:pt idx="447">
                  <c:v>90.601799999999997</c:v>
                </c:pt>
                <c:pt idx="448">
                  <c:v>90.701800000000006</c:v>
                </c:pt>
                <c:pt idx="449">
                  <c:v>90.8018</c:v>
                </c:pt>
                <c:pt idx="450">
                  <c:v>90.901799999999994</c:v>
                </c:pt>
                <c:pt idx="451">
                  <c:v>91</c:v>
                </c:pt>
                <c:pt idx="452">
                  <c:v>91.001800000000003</c:v>
                </c:pt>
                <c:pt idx="453">
                  <c:v>91.101799999999997</c:v>
                </c:pt>
                <c:pt idx="454">
                  <c:v>91.201800000000006</c:v>
                </c:pt>
                <c:pt idx="455">
                  <c:v>91.3018</c:v>
                </c:pt>
                <c:pt idx="456">
                  <c:v>91.401799999999994</c:v>
                </c:pt>
                <c:pt idx="457">
                  <c:v>91.501800000000003</c:v>
                </c:pt>
                <c:pt idx="458">
                  <c:v>91.601799999999997</c:v>
                </c:pt>
                <c:pt idx="459">
                  <c:v>91.701800000000006</c:v>
                </c:pt>
                <c:pt idx="460">
                  <c:v>91.8018</c:v>
                </c:pt>
                <c:pt idx="461">
                  <c:v>91.901799999999994</c:v>
                </c:pt>
                <c:pt idx="462">
                  <c:v>92</c:v>
                </c:pt>
                <c:pt idx="463">
                  <c:v>92.001800000000003</c:v>
                </c:pt>
                <c:pt idx="464">
                  <c:v>92.101799999999997</c:v>
                </c:pt>
                <c:pt idx="465">
                  <c:v>92.201800000000006</c:v>
                </c:pt>
                <c:pt idx="466">
                  <c:v>92.3018</c:v>
                </c:pt>
                <c:pt idx="467">
                  <c:v>92.401799999999994</c:v>
                </c:pt>
                <c:pt idx="468">
                  <c:v>92.501800000000003</c:v>
                </c:pt>
                <c:pt idx="469">
                  <c:v>92.601799999999997</c:v>
                </c:pt>
                <c:pt idx="470">
                  <c:v>92.701800000000006</c:v>
                </c:pt>
                <c:pt idx="471">
                  <c:v>92.8018</c:v>
                </c:pt>
                <c:pt idx="472">
                  <c:v>92.901799999999994</c:v>
                </c:pt>
                <c:pt idx="473">
                  <c:v>93</c:v>
                </c:pt>
                <c:pt idx="474">
                  <c:v>93.001800000000003</c:v>
                </c:pt>
                <c:pt idx="475">
                  <c:v>93.101799999999997</c:v>
                </c:pt>
                <c:pt idx="476">
                  <c:v>93.201800000000006</c:v>
                </c:pt>
                <c:pt idx="477">
                  <c:v>93.3018</c:v>
                </c:pt>
                <c:pt idx="478">
                  <c:v>93.401799999999994</c:v>
                </c:pt>
                <c:pt idx="479">
                  <c:v>93.501800000000003</c:v>
                </c:pt>
                <c:pt idx="480">
                  <c:v>93.601799999999997</c:v>
                </c:pt>
                <c:pt idx="481">
                  <c:v>93.701800000000006</c:v>
                </c:pt>
                <c:pt idx="482">
                  <c:v>93.8018</c:v>
                </c:pt>
                <c:pt idx="483">
                  <c:v>93.901799999999994</c:v>
                </c:pt>
                <c:pt idx="484">
                  <c:v>94</c:v>
                </c:pt>
                <c:pt idx="485">
                  <c:v>94.001800000000003</c:v>
                </c:pt>
                <c:pt idx="486">
                  <c:v>94.101799999999997</c:v>
                </c:pt>
                <c:pt idx="487">
                  <c:v>94.201800000000006</c:v>
                </c:pt>
                <c:pt idx="488">
                  <c:v>94.3018</c:v>
                </c:pt>
                <c:pt idx="489">
                  <c:v>94.401799999999994</c:v>
                </c:pt>
                <c:pt idx="490">
                  <c:v>94.501800000000003</c:v>
                </c:pt>
                <c:pt idx="491">
                  <c:v>94.601799999999997</c:v>
                </c:pt>
                <c:pt idx="492">
                  <c:v>94.701800000000006</c:v>
                </c:pt>
                <c:pt idx="493">
                  <c:v>94.8018</c:v>
                </c:pt>
                <c:pt idx="494">
                  <c:v>94.901799999999994</c:v>
                </c:pt>
                <c:pt idx="495">
                  <c:v>95</c:v>
                </c:pt>
                <c:pt idx="496">
                  <c:v>95.001800000000003</c:v>
                </c:pt>
                <c:pt idx="497">
                  <c:v>95.101799999999997</c:v>
                </c:pt>
                <c:pt idx="498">
                  <c:v>95.201800000000006</c:v>
                </c:pt>
                <c:pt idx="499">
                  <c:v>95.3018</c:v>
                </c:pt>
                <c:pt idx="500">
                  <c:v>95.401799999999994</c:v>
                </c:pt>
                <c:pt idx="501">
                  <c:v>95.501800000000003</c:v>
                </c:pt>
                <c:pt idx="502">
                  <c:v>95.601799999999997</c:v>
                </c:pt>
                <c:pt idx="503">
                  <c:v>95.701800000000006</c:v>
                </c:pt>
                <c:pt idx="504">
                  <c:v>95.8018</c:v>
                </c:pt>
                <c:pt idx="505">
                  <c:v>95.901799999999994</c:v>
                </c:pt>
                <c:pt idx="506">
                  <c:v>96</c:v>
                </c:pt>
                <c:pt idx="507">
                  <c:v>96.001800000000003</c:v>
                </c:pt>
                <c:pt idx="508">
                  <c:v>96.101799999999997</c:v>
                </c:pt>
                <c:pt idx="509">
                  <c:v>96.201800000000006</c:v>
                </c:pt>
                <c:pt idx="510">
                  <c:v>96.3018</c:v>
                </c:pt>
                <c:pt idx="511">
                  <c:v>96.401799999999994</c:v>
                </c:pt>
                <c:pt idx="512">
                  <c:v>96.501800000000003</c:v>
                </c:pt>
                <c:pt idx="513">
                  <c:v>96.601799999999997</c:v>
                </c:pt>
                <c:pt idx="514">
                  <c:v>96.701800000000006</c:v>
                </c:pt>
                <c:pt idx="515">
                  <c:v>96.8018</c:v>
                </c:pt>
                <c:pt idx="516">
                  <c:v>96.901799999999994</c:v>
                </c:pt>
                <c:pt idx="517">
                  <c:v>97</c:v>
                </c:pt>
                <c:pt idx="518">
                  <c:v>97.001800000000003</c:v>
                </c:pt>
                <c:pt idx="519">
                  <c:v>97.101799999999997</c:v>
                </c:pt>
                <c:pt idx="520">
                  <c:v>97.201800000000006</c:v>
                </c:pt>
                <c:pt idx="521">
                  <c:v>97.3018</c:v>
                </c:pt>
                <c:pt idx="522">
                  <c:v>97.401799999999994</c:v>
                </c:pt>
                <c:pt idx="523">
                  <c:v>97.501800000000003</c:v>
                </c:pt>
                <c:pt idx="524">
                  <c:v>97.601799999999997</c:v>
                </c:pt>
                <c:pt idx="525">
                  <c:v>97.701800000000006</c:v>
                </c:pt>
                <c:pt idx="526">
                  <c:v>97.8018</c:v>
                </c:pt>
                <c:pt idx="527">
                  <c:v>97.901799999999994</c:v>
                </c:pt>
                <c:pt idx="528">
                  <c:v>98</c:v>
                </c:pt>
                <c:pt idx="529">
                  <c:v>98.001800000000003</c:v>
                </c:pt>
                <c:pt idx="530">
                  <c:v>98.101799999999997</c:v>
                </c:pt>
                <c:pt idx="531">
                  <c:v>98.201800000000006</c:v>
                </c:pt>
                <c:pt idx="532">
                  <c:v>98.3018</c:v>
                </c:pt>
                <c:pt idx="533">
                  <c:v>98.401799999999994</c:v>
                </c:pt>
                <c:pt idx="534">
                  <c:v>98.501800000000003</c:v>
                </c:pt>
                <c:pt idx="535">
                  <c:v>98.601799999999997</c:v>
                </c:pt>
                <c:pt idx="536">
                  <c:v>98.701800000000006</c:v>
                </c:pt>
                <c:pt idx="537">
                  <c:v>98.8018</c:v>
                </c:pt>
                <c:pt idx="538">
                  <c:v>98.901799999999994</c:v>
                </c:pt>
                <c:pt idx="539">
                  <c:v>99</c:v>
                </c:pt>
                <c:pt idx="540">
                  <c:v>99.001800000000003</c:v>
                </c:pt>
                <c:pt idx="541">
                  <c:v>99.101799999999997</c:v>
                </c:pt>
                <c:pt idx="542">
                  <c:v>99.201800000000006</c:v>
                </c:pt>
                <c:pt idx="543">
                  <c:v>99.3018</c:v>
                </c:pt>
                <c:pt idx="544">
                  <c:v>99.401799999999994</c:v>
                </c:pt>
                <c:pt idx="545">
                  <c:v>99.501800000000003</c:v>
                </c:pt>
                <c:pt idx="546">
                  <c:v>99.601799999999997</c:v>
                </c:pt>
                <c:pt idx="547">
                  <c:v>99.701800000000006</c:v>
                </c:pt>
                <c:pt idx="548">
                  <c:v>99.8018</c:v>
                </c:pt>
                <c:pt idx="549">
                  <c:v>99.901799999999994</c:v>
                </c:pt>
                <c:pt idx="550">
                  <c:v>100</c:v>
                </c:pt>
                <c:pt idx="551">
                  <c:v>100.002</c:v>
                </c:pt>
                <c:pt idx="552">
                  <c:v>100.102</c:v>
                </c:pt>
                <c:pt idx="553">
                  <c:v>100.202</c:v>
                </c:pt>
                <c:pt idx="554">
                  <c:v>100.30200000000001</c:v>
                </c:pt>
                <c:pt idx="555">
                  <c:v>100.402</c:v>
                </c:pt>
                <c:pt idx="556">
                  <c:v>100.502</c:v>
                </c:pt>
                <c:pt idx="557">
                  <c:v>100.602</c:v>
                </c:pt>
                <c:pt idx="558">
                  <c:v>100.702</c:v>
                </c:pt>
                <c:pt idx="559">
                  <c:v>100.80200000000001</c:v>
                </c:pt>
                <c:pt idx="560">
                  <c:v>100.902</c:v>
                </c:pt>
                <c:pt idx="561">
                  <c:v>101</c:v>
                </c:pt>
                <c:pt idx="562">
                  <c:v>101.002</c:v>
                </c:pt>
                <c:pt idx="563">
                  <c:v>101.102</c:v>
                </c:pt>
                <c:pt idx="564">
                  <c:v>101.202</c:v>
                </c:pt>
                <c:pt idx="565">
                  <c:v>101.30200000000001</c:v>
                </c:pt>
                <c:pt idx="566">
                  <c:v>101.402</c:v>
                </c:pt>
                <c:pt idx="567">
                  <c:v>101.502</c:v>
                </c:pt>
                <c:pt idx="568">
                  <c:v>101.602</c:v>
                </c:pt>
                <c:pt idx="569">
                  <c:v>101.702</c:v>
                </c:pt>
                <c:pt idx="570">
                  <c:v>101.80200000000001</c:v>
                </c:pt>
                <c:pt idx="571">
                  <c:v>101.902</c:v>
                </c:pt>
                <c:pt idx="572">
                  <c:v>102</c:v>
                </c:pt>
                <c:pt idx="573">
                  <c:v>102.002</c:v>
                </c:pt>
                <c:pt idx="574">
                  <c:v>102.102</c:v>
                </c:pt>
                <c:pt idx="575">
                  <c:v>102.202</c:v>
                </c:pt>
                <c:pt idx="576">
                  <c:v>102.30200000000001</c:v>
                </c:pt>
                <c:pt idx="577">
                  <c:v>102.402</c:v>
                </c:pt>
                <c:pt idx="578">
                  <c:v>102.502</c:v>
                </c:pt>
                <c:pt idx="579">
                  <c:v>102.602</c:v>
                </c:pt>
                <c:pt idx="580">
                  <c:v>102.702</c:v>
                </c:pt>
                <c:pt idx="581">
                  <c:v>102.80200000000001</c:v>
                </c:pt>
                <c:pt idx="582">
                  <c:v>102.902</c:v>
                </c:pt>
                <c:pt idx="583">
                  <c:v>103</c:v>
                </c:pt>
                <c:pt idx="584">
                  <c:v>103.002</c:v>
                </c:pt>
                <c:pt idx="585">
                  <c:v>103.102</c:v>
                </c:pt>
                <c:pt idx="586">
                  <c:v>103.202</c:v>
                </c:pt>
                <c:pt idx="587">
                  <c:v>103.30200000000001</c:v>
                </c:pt>
                <c:pt idx="588">
                  <c:v>103.402</c:v>
                </c:pt>
                <c:pt idx="589">
                  <c:v>103.502</c:v>
                </c:pt>
                <c:pt idx="590">
                  <c:v>103.602</c:v>
                </c:pt>
                <c:pt idx="591">
                  <c:v>103.702</c:v>
                </c:pt>
                <c:pt idx="592">
                  <c:v>103.80200000000001</c:v>
                </c:pt>
                <c:pt idx="593">
                  <c:v>103.902</c:v>
                </c:pt>
                <c:pt idx="594">
                  <c:v>104</c:v>
                </c:pt>
                <c:pt idx="595">
                  <c:v>104.002</c:v>
                </c:pt>
                <c:pt idx="596">
                  <c:v>104.102</c:v>
                </c:pt>
                <c:pt idx="597">
                  <c:v>104.202</c:v>
                </c:pt>
                <c:pt idx="598">
                  <c:v>104.30200000000001</c:v>
                </c:pt>
                <c:pt idx="599">
                  <c:v>104.402</c:v>
                </c:pt>
                <c:pt idx="600">
                  <c:v>104.502</c:v>
                </c:pt>
                <c:pt idx="601">
                  <c:v>104.602</c:v>
                </c:pt>
                <c:pt idx="602">
                  <c:v>104.702</c:v>
                </c:pt>
                <c:pt idx="603">
                  <c:v>104.80200000000001</c:v>
                </c:pt>
                <c:pt idx="604">
                  <c:v>104.902</c:v>
                </c:pt>
                <c:pt idx="605">
                  <c:v>105</c:v>
                </c:pt>
                <c:pt idx="606">
                  <c:v>105.002</c:v>
                </c:pt>
                <c:pt idx="607">
                  <c:v>105.102</c:v>
                </c:pt>
                <c:pt idx="608">
                  <c:v>105.202</c:v>
                </c:pt>
                <c:pt idx="609">
                  <c:v>105.30200000000001</c:v>
                </c:pt>
                <c:pt idx="610">
                  <c:v>105.402</c:v>
                </c:pt>
                <c:pt idx="611">
                  <c:v>105.502</c:v>
                </c:pt>
                <c:pt idx="612">
                  <c:v>105.602</c:v>
                </c:pt>
                <c:pt idx="613">
                  <c:v>105.702</c:v>
                </c:pt>
                <c:pt idx="614">
                  <c:v>105.80200000000001</c:v>
                </c:pt>
                <c:pt idx="615">
                  <c:v>105.902</c:v>
                </c:pt>
                <c:pt idx="616">
                  <c:v>106</c:v>
                </c:pt>
                <c:pt idx="617">
                  <c:v>106.002</c:v>
                </c:pt>
                <c:pt idx="618">
                  <c:v>106.102</c:v>
                </c:pt>
                <c:pt idx="619">
                  <c:v>106.202</c:v>
                </c:pt>
                <c:pt idx="620">
                  <c:v>106.30200000000001</c:v>
                </c:pt>
                <c:pt idx="621">
                  <c:v>106.402</c:v>
                </c:pt>
                <c:pt idx="622">
                  <c:v>106.502</c:v>
                </c:pt>
                <c:pt idx="623">
                  <c:v>106.602</c:v>
                </c:pt>
                <c:pt idx="624">
                  <c:v>106.702</c:v>
                </c:pt>
                <c:pt idx="625">
                  <c:v>106.80200000000001</c:v>
                </c:pt>
                <c:pt idx="626">
                  <c:v>106.902</c:v>
                </c:pt>
                <c:pt idx="627">
                  <c:v>107</c:v>
                </c:pt>
                <c:pt idx="628">
                  <c:v>107.002</c:v>
                </c:pt>
                <c:pt idx="629">
                  <c:v>107.102</c:v>
                </c:pt>
                <c:pt idx="630">
                  <c:v>107.202</c:v>
                </c:pt>
                <c:pt idx="631">
                  <c:v>107.30200000000001</c:v>
                </c:pt>
                <c:pt idx="632">
                  <c:v>107.402</c:v>
                </c:pt>
                <c:pt idx="633">
                  <c:v>107.502</c:v>
                </c:pt>
                <c:pt idx="634">
                  <c:v>107.602</c:v>
                </c:pt>
                <c:pt idx="635">
                  <c:v>107.702</c:v>
                </c:pt>
                <c:pt idx="636">
                  <c:v>107.80200000000001</c:v>
                </c:pt>
                <c:pt idx="637">
                  <c:v>107.902</c:v>
                </c:pt>
                <c:pt idx="638">
                  <c:v>108</c:v>
                </c:pt>
                <c:pt idx="639">
                  <c:v>108.002</c:v>
                </c:pt>
                <c:pt idx="640">
                  <c:v>108.102</c:v>
                </c:pt>
                <c:pt idx="641">
                  <c:v>108.202</c:v>
                </c:pt>
                <c:pt idx="642">
                  <c:v>108.30200000000001</c:v>
                </c:pt>
                <c:pt idx="643">
                  <c:v>108.402</c:v>
                </c:pt>
                <c:pt idx="644">
                  <c:v>108.502</c:v>
                </c:pt>
                <c:pt idx="645">
                  <c:v>108.602</c:v>
                </c:pt>
                <c:pt idx="646">
                  <c:v>108.702</c:v>
                </c:pt>
                <c:pt idx="647">
                  <c:v>108.80200000000001</c:v>
                </c:pt>
                <c:pt idx="648">
                  <c:v>108.902</c:v>
                </c:pt>
                <c:pt idx="649">
                  <c:v>109</c:v>
                </c:pt>
                <c:pt idx="650">
                  <c:v>109.002</c:v>
                </c:pt>
                <c:pt idx="651">
                  <c:v>109.102</c:v>
                </c:pt>
                <c:pt idx="652">
                  <c:v>109.202</c:v>
                </c:pt>
                <c:pt idx="653">
                  <c:v>109.30200000000001</c:v>
                </c:pt>
                <c:pt idx="654">
                  <c:v>109.402</c:v>
                </c:pt>
                <c:pt idx="655">
                  <c:v>109.502</c:v>
                </c:pt>
                <c:pt idx="656">
                  <c:v>109.602</c:v>
                </c:pt>
                <c:pt idx="657">
                  <c:v>109.702</c:v>
                </c:pt>
                <c:pt idx="658">
                  <c:v>109.80200000000001</c:v>
                </c:pt>
                <c:pt idx="659">
                  <c:v>109.902</c:v>
                </c:pt>
                <c:pt idx="660">
                  <c:v>110</c:v>
                </c:pt>
                <c:pt idx="661">
                  <c:v>110.002</c:v>
                </c:pt>
                <c:pt idx="662">
                  <c:v>110.102</c:v>
                </c:pt>
                <c:pt idx="663">
                  <c:v>110.202</c:v>
                </c:pt>
                <c:pt idx="664">
                  <c:v>110.30200000000001</c:v>
                </c:pt>
                <c:pt idx="665">
                  <c:v>110.402</c:v>
                </c:pt>
                <c:pt idx="666">
                  <c:v>110.502</c:v>
                </c:pt>
                <c:pt idx="667">
                  <c:v>110.602</c:v>
                </c:pt>
                <c:pt idx="668">
                  <c:v>110.702</c:v>
                </c:pt>
                <c:pt idx="669">
                  <c:v>110.80200000000001</c:v>
                </c:pt>
                <c:pt idx="670">
                  <c:v>110.902</c:v>
                </c:pt>
                <c:pt idx="671">
                  <c:v>111</c:v>
                </c:pt>
                <c:pt idx="672">
                  <c:v>111.002</c:v>
                </c:pt>
                <c:pt idx="673">
                  <c:v>111.102</c:v>
                </c:pt>
                <c:pt idx="674">
                  <c:v>111.202</c:v>
                </c:pt>
                <c:pt idx="675">
                  <c:v>111.30200000000001</c:v>
                </c:pt>
                <c:pt idx="676">
                  <c:v>111.402</c:v>
                </c:pt>
                <c:pt idx="677">
                  <c:v>111.502</c:v>
                </c:pt>
                <c:pt idx="678">
                  <c:v>111.602</c:v>
                </c:pt>
                <c:pt idx="679">
                  <c:v>111.702</c:v>
                </c:pt>
                <c:pt idx="680">
                  <c:v>111.80200000000001</c:v>
                </c:pt>
                <c:pt idx="681">
                  <c:v>111.902</c:v>
                </c:pt>
                <c:pt idx="682">
                  <c:v>112</c:v>
                </c:pt>
                <c:pt idx="683">
                  <c:v>112.002</c:v>
                </c:pt>
                <c:pt idx="684">
                  <c:v>112.102</c:v>
                </c:pt>
                <c:pt idx="685">
                  <c:v>112.202</c:v>
                </c:pt>
                <c:pt idx="686">
                  <c:v>112.30200000000001</c:v>
                </c:pt>
                <c:pt idx="687">
                  <c:v>112.402</c:v>
                </c:pt>
                <c:pt idx="688">
                  <c:v>112.502</c:v>
                </c:pt>
                <c:pt idx="689">
                  <c:v>112.602</c:v>
                </c:pt>
                <c:pt idx="690">
                  <c:v>112.702</c:v>
                </c:pt>
                <c:pt idx="691">
                  <c:v>112.80200000000001</c:v>
                </c:pt>
                <c:pt idx="692">
                  <c:v>112.902</c:v>
                </c:pt>
                <c:pt idx="693">
                  <c:v>113</c:v>
                </c:pt>
                <c:pt idx="694">
                  <c:v>113.002</c:v>
                </c:pt>
                <c:pt idx="695">
                  <c:v>113.102</c:v>
                </c:pt>
                <c:pt idx="696">
                  <c:v>113.202</c:v>
                </c:pt>
                <c:pt idx="697">
                  <c:v>113.30200000000001</c:v>
                </c:pt>
                <c:pt idx="698">
                  <c:v>113.402</c:v>
                </c:pt>
                <c:pt idx="699">
                  <c:v>113.502</c:v>
                </c:pt>
                <c:pt idx="700">
                  <c:v>113.602</c:v>
                </c:pt>
                <c:pt idx="701">
                  <c:v>113.702</c:v>
                </c:pt>
                <c:pt idx="702">
                  <c:v>113.80200000000001</c:v>
                </c:pt>
                <c:pt idx="703">
                  <c:v>113.902</c:v>
                </c:pt>
                <c:pt idx="704">
                  <c:v>114</c:v>
                </c:pt>
                <c:pt idx="705">
                  <c:v>114.002</c:v>
                </c:pt>
                <c:pt idx="706">
                  <c:v>114.102</c:v>
                </c:pt>
                <c:pt idx="707">
                  <c:v>114.202</c:v>
                </c:pt>
                <c:pt idx="708">
                  <c:v>114.30200000000001</c:v>
                </c:pt>
                <c:pt idx="709">
                  <c:v>114.402</c:v>
                </c:pt>
                <c:pt idx="710">
                  <c:v>114.502</c:v>
                </c:pt>
                <c:pt idx="711">
                  <c:v>114.602</c:v>
                </c:pt>
                <c:pt idx="712">
                  <c:v>114.702</c:v>
                </c:pt>
                <c:pt idx="713">
                  <c:v>114.80200000000001</c:v>
                </c:pt>
                <c:pt idx="714">
                  <c:v>114.902</c:v>
                </c:pt>
                <c:pt idx="715">
                  <c:v>115</c:v>
                </c:pt>
                <c:pt idx="716">
                  <c:v>115.002</c:v>
                </c:pt>
                <c:pt idx="717">
                  <c:v>115.102</c:v>
                </c:pt>
                <c:pt idx="718">
                  <c:v>115.202</c:v>
                </c:pt>
                <c:pt idx="719">
                  <c:v>115.30200000000001</c:v>
                </c:pt>
                <c:pt idx="720">
                  <c:v>115.402</c:v>
                </c:pt>
                <c:pt idx="721">
                  <c:v>115.502</c:v>
                </c:pt>
                <c:pt idx="722">
                  <c:v>115.602</c:v>
                </c:pt>
                <c:pt idx="723">
                  <c:v>115.702</c:v>
                </c:pt>
                <c:pt idx="724">
                  <c:v>115.80200000000001</c:v>
                </c:pt>
                <c:pt idx="725">
                  <c:v>115.902</c:v>
                </c:pt>
                <c:pt idx="726">
                  <c:v>116</c:v>
                </c:pt>
                <c:pt idx="727">
                  <c:v>116.002</c:v>
                </c:pt>
                <c:pt idx="728">
                  <c:v>116.102</c:v>
                </c:pt>
                <c:pt idx="729">
                  <c:v>116.202</c:v>
                </c:pt>
                <c:pt idx="730">
                  <c:v>116.30200000000001</c:v>
                </c:pt>
                <c:pt idx="731">
                  <c:v>116.402</c:v>
                </c:pt>
                <c:pt idx="732">
                  <c:v>116.502</c:v>
                </c:pt>
                <c:pt idx="733">
                  <c:v>116.602</c:v>
                </c:pt>
                <c:pt idx="734">
                  <c:v>116.702</c:v>
                </c:pt>
                <c:pt idx="735">
                  <c:v>116.80200000000001</c:v>
                </c:pt>
                <c:pt idx="736">
                  <c:v>116.902</c:v>
                </c:pt>
                <c:pt idx="737">
                  <c:v>117</c:v>
                </c:pt>
                <c:pt idx="738">
                  <c:v>117.002</c:v>
                </c:pt>
                <c:pt idx="739">
                  <c:v>117.102</c:v>
                </c:pt>
                <c:pt idx="740">
                  <c:v>117.202</c:v>
                </c:pt>
                <c:pt idx="741">
                  <c:v>117.30200000000001</c:v>
                </c:pt>
                <c:pt idx="742">
                  <c:v>117.402</c:v>
                </c:pt>
                <c:pt idx="743">
                  <c:v>117.502</c:v>
                </c:pt>
                <c:pt idx="744">
                  <c:v>117.602</c:v>
                </c:pt>
                <c:pt idx="745">
                  <c:v>117.702</c:v>
                </c:pt>
                <c:pt idx="746">
                  <c:v>117.80200000000001</c:v>
                </c:pt>
                <c:pt idx="747">
                  <c:v>117.902</c:v>
                </c:pt>
                <c:pt idx="748">
                  <c:v>118</c:v>
                </c:pt>
                <c:pt idx="749">
                  <c:v>118.002</c:v>
                </c:pt>
                <c:pt idx="750">
                  <c:v>118.102</c:v>
                </c:pt>
                <c:pt idx="751">
                  <c:v>118.202</c:v>
                </c:pt>
                <c:pt idx="752">
                  <c:v>118.30200000000001</c:v>
                </c:pt>
                <c:pt idx="753">
                  <c:v>118.402</c:v>
                </c:pt>
                <c:pt idx="754">
                  <c:v>118.502</c:v>
                </c:pt>
                <c:pt idx="755">
                  <c:v>118.602</c:v>
                </c:pt>
                <c:pt idx="756">
                  <c:v>118.702</c:v>
                </c:pt>
                <c:pt idx="757">
                  <c:v>118.80200000000001</c:v>
                </c:pt>
                <c:pt idx="758">
                  <c:v>118.902</c:v>
                </c:pt>
                <c:pt idx="759">
                  <c:v>119</c:v>
                </c:pt>
                <c:pt idx="760">
                  <c:v>119.002</c:v>
                </c:pt>
                <c:pt idx="761">
                  <c:v>119.102</c:v>
                </c:pt>
                <c:pt idx="762">
                  <c:v>119.202</c:v>
                </c:pt>
                <c:pt idx="763">
                  <c:v>119.30200000000001</c:v>
                </c:pt>
                <c:pt idx="764">
                  <c:v>119.402</c:v>
                </c:pt>
                <c:pt idx="765">
                  <c:v>119.502</c:v>
                </c:pt>
                <c:pt idx="766">
                  <c:v>119.602</c:v>
                </c:pt>
                <c:pt idx="767">
                  <c:v>119.702</c:v>
                </c:pt>
                <c:pt idx="768">
                  <c:v>119.80200000000001</c:v>
                </c:pt>
                <c:pt idx="769">
                  <c:v>119.902</c:v>
                </c:pt>
                <c:pt idx="770">
                  <c:v>120</c:v>
                </c:pt>
                <c:pt idx="771">
                  <c:v>120.002</c:v>
                </c:pt>
                <c:pt idx="772">
                  <c:v>120.102</c:v>
                </c:pt>
                <c:pt idx="773">
                  <c:v>120.202</c:v>
                </c:pt>
                <c:pt idx="774">
                  <c:v>120.30200000000001</c:v>
                </c:pt>
                <c:pt idx="775">
                  <c:v>120.402</c:v>
                </c:pt>
                <c:pt idx="776">
                  <c:v>120.502</c:v>
                </c:pt>
                <c:pt idx="777">
                  <c:v>120.602</c:v>
                </c:pt>
                <c:pt idx="778">
                  <c:v>120.702</c:v>
                </c:pt>
                <c:pt idx="779">
                  <c:v>120.80200000000001</c:v>
                </c:pt>
                <c:pt idx="780">
                  <c:v>120.902</c:v>
                </c:pt>
                <c:pt idx="781">
                  <c:v>121</c:v>
                </c:pt>
                <c:pt idx="782">
                  <c:v>121.002</c:v>
                </c:pt>
                <c:pt idx="783">
                  <c:v>121.102</c:v>
                </c:pt>
                <c:pt idx="784">
                  <c:v>121.202</c:v>
                </c:pt>
                <c:pt idx="785">
                  <c:v>121.30200000000001</c:v>
                </c:pt>
                <c:pt idx="786">
                  <c:v>121.402</c:v>
                </c:pt>
                <c:pt idx="787">
                  <c:v>121.502</c:v>
                </c:pt>
                <c:pt idx="788">
                  <c:v>121.602</c:v>
                </c:pt>
                <c:pt idx="789">
                  <c:v>121.702</c:v>
                </c:pt>
                <c:pt idx="790">
                  <c:v>121.80200000000001</c:v>
                </c:pt>
                <c:pt idx="791">
                  <c:v>121.902</c:v>
                </c:pt>
                <c:pt idx="792">
                  <c:v>122</c:v>
                </c:pt>
                <c:pt idx="793">
                  <c:v>122.002</c:v>
                </c:pt>
                <c:pt idx="794">
                  <c:v>122.102</c:v>
                </c:pt>
                <c:pt idx="795">
                  <c:v>122.202</c:v>
                </c:pt>
                <c:pt idx="796">
                  <c:v>122.30200000000001</c:v>
                </c:pt>
                <c:pt idx="797">
                  <c:v>122.402</c:v>
                </c:pt>
                <c:pt idx="798">
                  <c:v>122.502</c:v>
                </c:pt>
                <c:pt idx="799">
                  <c:v>122.602</c:v>
                </c:pt>
                <c:pt idx="800">
                  <c:v>122.702</c:v>
                </c:pt>
                <c:pt idx="801">
                  <c:v>122.80200000000001</c:v>
                </c:pt>
                <c:pt idx="802">
                  <c:v>122.902</c:v>
                </c:pt>
                <c:pt idx="803">
                  <c:v>123</c:v>
                </c:pt>
                <c:pt idx="804">
                  <c:v>123.002</c:v>
                </c:pt>
                <c:pt idx="805">
                  <c:v>123.102</c:v>
                </c:pt>
                <c:pt idx="806">
                  <c:v>123.202</c:v>
                </c:pt>
                <c:pt idx="807">
                  <c:v>123.30200000000001</c:v>
                </c:pt>
                <c:pt idx="808">
                  <c:v>123.402</c:v>
                </c:pt>
                <c:pt idx="809">
                  <c:v>123.502</c:v>
                </c:pt>
                <c:pt idx="810">
                  <c:v>123.602</c:v>
                </c:pt>
                <c:pt idx="811">
                  <c:v>123.702</c:v>
                </c:pt>
                <c:pt idx="812">
                  <c:v>123.80200000000001</c:v>
                </c:pt>
                <c:pt idx="813">
                  <c:v>123.902</c:v>
                </c:pt>
                <c:pt idx="814">
                  <c:v>124</c:v>
                </c:pt>
                <c:pt idx="815">
                  <c:v>124.002</c:v>
                </c:pt>
                <c:pt idx="816">
                  <c:v>124.102</c:v>
                </c:pt>
                <c:pt idx="817">
                  <c:v>124.202</c:v>
                </c:pt>
                <c:pt idx="818">
                  <c:v>124.30200000000001</c:v>
                </c:pt>
                <c:pt idx="819">
                  <c:v>124.402</c:v>
                </c:pt>
                <c:pt idx="820">
                  <c:v>124.502</c:v>
                </c:pt>
                <c:pt idx="821">
                  <c:v>124.602</c:v>
                </c:pt>
                <c:pt idx="822">
                  <c:v>124.702</c:v>
                </c:pt>
                <c:pt idx="823">
                  <c:v>124.80200000000001</c:v>
                </c:pt>
                <c:pt idx="824">
                  <c:v>124.902</c:v>
                </c:pt>
                <c:pt idx="825">
                  <c:v>125</c:v>
                </c:pt>
                <c:pt idx="826">
                  <c:v>125.002</c:v>
                </c:pt>
                <c:pt idx="827">
                  <c:v>125.102</c:v>
                </c:pt>
                <c:pt idx="828">
                  <c:v>125.202</c:v>
                </c:pt>
                <c:pt idx="829">
                  <c:v>125.30200000000001</c:v>
                </c:pt>
                <c:pt idx="830">
                  <c:v>125.402</c:v>
                </c:pt>
                <c:pt idx="831">
                  <c:v>125.502</c:v>
                </c:pt>
                <c:pt idx="832">
                  <c:v>125.602</c:v>
                </c:pt>
                <c:pt idx="833">
                  <c:v>125.702</c:v>
                </c:pt>
                <c:pt idx="834">
                  <c:v>125.80200000000001</c:v>
                </c:pt>
                <c:pt idx="835">
                  <c:v>125.902</c:v>
                </c:pt>
                <c:pt idx="836">
                  <c:v>126</c:v>
                </c:pt>
                <c:pt idx="837">
                  <c:v>126.002</c:v>
                </c:pt>
                <c:pt idx="838">
                  <c:v>126.102</c:v>
                </c:pt>
                <c:pt idx="839">
                  <c:v>126.202</c:v>
                </c:pt>
                <c:pt idx="840">
                  <c:v>126.30200000000001</c:v>
                </c:pt>
                <c:pt idx="841">
                  <c:v>126.402</c:v>
                </c:pt>
                <c:pt idx="842">
                  <c:v>126.502</c:v>
                </c:pt>
                <c:pt idx="843">
                  <c:v>126.602</c:v>
                </c:pt>
                <c:pt idx="844">
                  <c:v>126.702</c:v>
                </c:pt>
                <c:pt idx="845">
                  <c:v>126.80200000000001</c:v>
                </c:pt>
                <c:pt idx="846">
                  <c:v>126.902</c:v>
                </c:pt>
                <c:pt idx="847">
                  <c:v>127</c:v>
                </c:pt>
                <c:pt idx="848">
                  <c:v>127.002</c:v>
                </c:pt>
                <c:pt idx="849">
                  <c:v>127.102</c:v>
                </c:pt>
                <c:pt idx="850">
                  <c:v>127.202</c:v>
                </c:pt>
                <c:pt idx="851">
                  <c:v>127.30200000000001</c:v>
                </c:pt>
                <c:pt idx="852">
                  <c:v>127.402</c:v>
                </c:pt>
                <c:pt idx="853">
                  <c:v>127.502</c:v>
                </c:pt>
                <c:pt idx="854">
                  <c:v>127.602</c:v>
                </c:pt>
                <c:pt idx="855">
                  <c:v>127.702</c:v>
                </c:pt>
                <c:pt idx="856">
                  <c:v>127.80200000000001</c:v>
                </c:pt>
                <c:pt idx="857">
                  <c:v>127.902</c:v>
                </c:pt>
                <c:pt idx="858">
                  <c:v>128</c:v>
                </c:pt>
                <c:pt idx="859">
                  <c:v>128.00200000000001</c:v>
                </c:pt>
                <c:pt idx="860">
                  <c:v>128.102</c:v>
                </c:pt>
                <c:pt idx="861">
                  <c:v>128.202</c:v>
                </c:pt>
                <c:pt idx="862">
                  <c:v>128.30199999999999</c:v>
                </c:pt>
                <c:pt idx="863">
                  <c:v>128.40199999999999</c:v>
                </c:pt>
                <c:pt idx="864">
                  <c:v>128.50200000000001</c:v>
                </c:pt>
                <c:pt idx="865">
                  <c:v>128.602</c:v>
                </c:pt>
                <c:pt idx="866">
                  <c:v>128.702</c:v>
                </c:pt>
                <c:pt idx="867">
                  <c:v>128.80199999999999</c:v>
                </c:pt>
                <c:pt idx="868">
                  <c:v>128.90199999999999</c:v>
                </c:pt>
                <c:pt idx="869">
                  <c:v>129</c:v>
                </c:pt>
                <c:pt idx="870">
                  <c:v>129.00200000000001</c:v>
                </c:pt>
                <c:pt idx="871">
                  <c:v>129.102</c:v>
                </c:pt>
                <c:pt idx="872">
                  <c:v>129.202</c:v>
                </c:pt>
                <c:pt idx="873">
                  <c:v>129.30199999999999</c:v>
                </c:pt>
                <c:pt idx="874">
                  <c:v>129.40199999999999</c:v>
                </c:pt>
                <c:pt idx="875">
                  <c:v>129.50200000000001</c:v>
                </c:pt>
                <c:pt idx="876">
                  <c:v>129.602</c:v>
                </c:pt>
                <c:pt idx="877">
                  <c:v>129.702</c:v>
                </c:pt>
                <c:pt idx="878">
                  <c:v>129.80199999999999</c:v>
                </c:pt>
                <c:pt idx="879">
                  <c:v>129.90199999999999</c:v>
                </c:pt>
                <c:pt idx="880">
                  <c:v>130</c:v>
                </c:pt>
                <c:pt idx="881">
                  <c:v>130.00200000000001</c:v>
                </c:pt>
                <c:pt idx="882">
                  <c:v>130.102</c:v>
                </c:pt>
                <c:pt idx="883">
                  <c:v>130.202</c:v>
                </c:pt>
                <c:pt idx="884">
                  <c:v>130.30199999999999</c:v>
                </c:pt>
                <c:pt idx="885">
                  <c:v>130.40199999999999</c:v>
                </c:pt>
                <c:pt idx="886">
                  <c:v>130.50200000000001</c:v>
                </c:pt>
                <c:pt idx="887">
                  <c:v>130.602</c:v>
                </c:pt>
                <c:pt idx="888">
                  <c:v>130.702</c:v>
                </c:pt>
                <c:pt idx="889">
                  <c:v>130.80199999999999</c:v>
                </c:pt>
                <c:pt idx="890">
                  <c:v>130.90199999999999</c:v>
                </c:pt>
                <c:pt idx="891">
                  <c:v>131</c:v>
                </c:pt>
                <c:pt idx="892">
                  <c:v>131.00200000000001</c:v>
                </c:pt>
                <c:pt idx="893">
                  <c:v>131.102</c:v>
                </c:pt>
                <c:pt idx="894">
                  <c:v>131.202</c:v>
                </c:pt>
                <c:pt idx="895">
                  <c:v>131.30199999999999</c:v>
                </c:pt>
                <c:pt idx="896">
                  <c:v>131.40199999999999</c:v>
                </c:pt>
                <c:pt idx="897">
                  <c:v>131.50200000000001</c:v>
                </c:pt>
                <c:pt idx="898">
                  <c:v>131.602</c:v>
                </c:pt>
                <c:pt idx="899">
                  <c:v>131.702</c:v>
                </c:pt>
                <c:pt idx="900">
                  <c:v>131.80199999999999</c:v>
                </c:pt>
                <c:pt idx="901">
                  <c:v>131.90199999999999</c:v>
                </c:pt>
                <c:pt idx="902">
                  <c:v>132</c:v>
                </c:pt>
                <c:pt idx="903">
                  <c:v>132.00200000000001</c:v>
                </c:pt>
                <c:pt idx="904">
                  <c:v>132.102</c:v>
                </c:pt>
                <c:pt idx="905">
                  <c:v>132.202</c:v>
                </c:pt>
                <c:pt idx="906">
                  <c:v>132.30199999999999</c:v>
                </c:pt>
                <c:pt idx="907">
                  <c:v>132.40199999999999</c:v>
                </c:pt>
                <c:pt idx="908">
                  <c:v>132.50200000000001</c:v>
                </c:pt>
                <c:pt idx="909">
                  <c:v>132.602</c:v>
                </c:pt>
                <c:pt idx="910">
                  <c:v>132.702</c:v>
                </c:pt>
                <c:pt idx="911">
                  <c:v>132.80199999999999</c:v>
                </c:pt>
                <c:pt idx="912">
                  <c:v>132.90199999999999</c:v>
                </c:pt>
                <c:pt idx="913">
                  <c:v>133</c:v>
                </c:pt>
                <c:pt idx="914">
                  <c:v>133.00200000000001</c:v>
                </c:pt>
                <c:pt idx="915">
                  <c:v>133.102</c:v>
                </c:pt>
                <c:pt idx="916">
                  <c:v>133.202</c:v>
                </c:pt>
                <c:pt idx="917">
                  <c:v>133.30199999999999</c:v>
                </c:pt>
                <c:pt idx="918">
                  <c:v>133.40199999999999</c:v>
                </c:pt>
                <c:pt idx="919">
                  <c:v>133.50200000000001</c:v>
                </c:pt>
                <c:pt idx="920">
                  <c:v>133.602</c:v>
                </c:pt>
                <c:pt idx="921">
                  <c:v>133.702</c:v>
                </c:pt>
                <c:pt idx="922">
                  <c:v>133.80199999999999</c:v>
                </c:pt>
                <c:pt idx="923">
                  <c:v>133.90199999999999</c:v>
                </c:pt>
                <c:pt idx="924">
                  <c:v>134</c:v>
                </c:pt>
                <c:pt idx="925">
                  <c:v>134.00200000000001</c:v>
                </c:pt>
                <c:pt idx="926">
                  <c:v>134.102</c:v>
                </c:pt>
                <c:pt idx="927">
                  <c:v>134.202</c:v>
                </c:pt>
                <c:pt idx="928">
                  <c:v>134.30199999999999</c:v>
                </c:pt>
                <c:pt idx="929">
                  <c:v>134.40199999999999</c:v>
                </c:pt>
                <c:pt idx="930">
                  <c:v>134.50200000000001</c:v>
                </c:pt>
                <c:pt idx="931">
                  <c:v>134.602</c:v>
                </c:pt>
                <c:pt idx="932">
                  <c:v>134.702</c:v>
                </c:pt>
                <c:pt idx="933">
                  <c:v>134.80199999999999</c:v>
                </c:pt>
                <c:pt idx="934">
                  <c:v>134.90199999999999</c:v>
                </c:pt>
                <c:pt idx="935">
                  <c:v>135</c:v>
                </c:pt>
                <c:pt idx="936">
                  <c:v>135.00200000000001</c:v>
                </c:pt>
                <c:pt idx="937">
                  <c:v>135.102</c:v>
                </c:pt>
                <c:pt idx="938">
                  <c:v>135.202</c:v>
                </c:pt>
                <c:pt idx="939">
                  <c:v>135.30199999999999</c:v>
                </c:pt>
                <c:pt idx="940">
                  <c:v>135.40199999999999</c:v>
                </c:pt>
                <c:pt idx="941">
                  <c:v>135.50200000000001</c:v>
                </c:pt>
                <c:pt idx="942">
                  <c:v>135.602</c:v>
                </c:pt>
                <c:pt idx="943">
                  <c:v>135.702</c:v>
                </c:pt>
                <c:pt idx="944">
                  <c:v>135.80199999999999</c:v>
                </c:pt>
                <c:pt idx="945">
                  <c:v>135.90199999999999</c:v>
                </c:pt>
                <c:pt idx="946">
                  <c:v>136</c:v>
                </c:pt>
                <c:pt idx="947">
                  <c:v>136.00200000000001</c:v>
                </c:pt>
                <c:pt idx="948">
                  <c:v>136.102</c:v>
                </c:pt>
                <c:pt idx="949">
                  <c:v>136.202</c:v>
                </c:pt>
                <c:pt idx="950">
                  <c:v>136.30199999999999</c:v>
                </c:pt>
                <c:pt idx="951">
                  <c:v>136.40199999999999</c:v>
                </c:pt>
                <c:pt idx="952">
                  <c:v>136.50200000000001</c:v>
                </c:pt>
                <c:pt idx="953">
                  <c:v>136.602</c:v>
                </c:pt>
                <c:pt idx="954">
                  <c:v>136.702</c:v>
                </c:pt>
                <c:pt idx="955">
                  <c:v>136.80199999999999</c:v>
                </c:pt>
                <c:pt idx="956">
                  <c:v>136.90199999999999</c:v>
                </c:pt>
                <c:pt idx="957">
                  <c:v>137</c:v>
                </c:pt>
                <c:pt idx="958">
                  <c:v>137.00200000000001</c:v>
                </c:pt>
                <c:pt idx="959">
                  <c:v>137.102</c:v>
                </c:pt>
                <c:pt idx="960">
                  <c:v>137.202</c:v>
                </c:pt>
                <c:pt idx="961">
                  <c:v>137.30199999999999</c:v>
                </c:pt>
                <c:pt idx="962">
                  <c:v>137.40199999999999</c:v>
                </c:pt>
                <c:pt idx="963">
                  <c:v>137.50200000000001</c:v>
                </c:pt>
                <c:pt idx="964">
                  <c:v>137.602</c:v>
                </c:pt>
                <c:pt idx="965">
                  <c:v>137.702</c:v>
                </c:pt>
                <c:pt idx="966">
                  <c:v>137.80199999999999</c:v>
                </c:pt>
                <c:pt idx="967">
                  <c:v>137.90199999999999</c:v>
                </c:pt>
                <c:pt idx="968">
                  <c:v>138</c:v>
                </c:pt>
                <c:pt idx="969">
                  <c:v>138.00200000000001</c:v>
                </c:pt>
                <c:pt idx="970">
                  <c:v>138.102</c:v>
                </c:pt>
                <c:pt idx="971">
                  <c:v>138.202</c:v>
                </c:pt>
                <c:pt idx="972">
                  <c:v>138.30199999999999</c:v>
                </c:pt>
                <c:pt idx="973">
                  <c:v>138.40199999999999</c:v>
                </c:pt>
                <c:pt idx="974">
                  <c:v>138.50200000000001</c:v>
                </c:pt>
                <c:pt idx="975">
                  <c:v>138.602</c:v>
                </c:pt>
                <c:pt idx="976">
                  <c:v>138.702</c:v>
                </c:pt>
                <c:pt idx="977">
                  <c:v>138.80199999999999</c:v>
                </c:pt>
                <c:pt idx="978">
                  <c:v>138.90199999999999</c:v>
                </c:pt>
                <c:pt idx="979">
                  <c:v>139</c:v>
                </c:pt>
                <c:pt idx="980">
                  <c:v>139.00200000000001</c:v>
                </c:pt>
                <c:pt idx="981">
                  <c:v>139.102</c:v>
                </c:pt>
                <c:pt idx="982">
                  <c:v>139.202</c:v>
                </c:pt>
                <c:pt idx="983">
                  <c:v>139.30199999999999</c:v>
                </c:pt>
                <c:pt idx="984">
                  <c:v>139.40199999999999</c:v>
                </c:pt>
                <c:pt idx="985">
                  <c:v>139.50200000000001</c:v>
                </c:pt>
                <c:pt idx="986">
                  <c:v>139.602</c:v>
                </c:pt>
                <c:pt idx="987">
                  <c:v>139.702</c:v>
                </c:pt>
                <c:pt idx="988">
                  <c:v>139.80199999999999</c:v>
                </c:pt>
                <c:pt idx="989">
                  <c:v>139.90199999999999</c:v>
                </c:pt>
                <c:pt idx="990">
                  <c:v>140</c:v>
                </c:pt>
                <c:pt idx="991">
                  <c:v>140.00200000000001</c:v>
                </c:pt>
                <c:pt idx="992">
                  <c:v>140.102</c:v>
                </c:pt>
                <c:pt idx="993">
                  <c:v>140.202</c:v>
                </c:pt>
                <c:pt idx="994">
                  <c:v>140.30199999999999</c:v>
                </c:pt>
                <c:pt idx="995">
                  <c:v>140.40199999999999</c:v>
                </c:pt>
                <c:pt idx="996">
                  <c:v>140.50200000000001</c:v>
                </c:pt>
                <c:pt idx="997">
                  <c:v>140.602</c:v>
                </c:pt>
                <c:pt idx="998">
                  <c:v>140.702</c:v>
                </c:pt>
                <c:pt idx="999">
                  <c:v>140.80199999999999</c:v>
                </c:pt>
                <c:pt idx="1000">
                  <c:v>140.90199999999999</c:v>
                </c:pt>
                <c:pt idx="1001">
                  <c:v>141</c:v>
                </c:pt>
                <c:pt idx="1002">
                  <c:v>141.00200000000001</c:v>
                </c:pt>
                <c:pt idx="1003">
                  <c:v>141.102</c:v>
                </c:pt>
                <c:pt idx="1004">
                  <c:v>141.202</c:v>
                </c:pt>
                <c:pt idx="1005">
                  <c:v>141.30199999999999</c:v>
                </c:pt>
                <c:pt idx="1006">
                  <c:v>141.40199999999999</c:v>
                </c:pt>
                <c:pt idx="1007">
                  <c:v>141.50200000000001</c:v>
                </c:pt>
                <c:pt idx="1008">
                  <c:v>141.602</c:v>
                </c:pt>
                <c:pt idx="1009">
                  <c:v>141.702</c:v>
                </c:pt>
                <c:pt idx="1010">
                  <c:v>141.80199999999999</c:v>
                </c:pt>
                <c:pt idx="1011">
                  <c:v>141.90199999999999</c:v>
                </c:pt>
                <c:pt idx="1012">
                  <c:v>142</c:v>
                </c:pt>
                <c:pt idx="1013">
                  <c:v>142.00200000000001</c:v>
                </c:pt>
                <c:pt idx="1014">
                  <c:v>142.102</c:v>
                </c:pt>
                <c:pt idx="1015">
                  <c:v>142.202</c:v>
                </c:pt>
                <c:pt idx="1016">
                  <c:v>142.30199999999999</c:v>
                </c:pt>
                <c:pt idx="1017">
                  <c:v>142.40199999999999</c:v>
                </c:pt>
                <c:pt idx="1018">
                  <c:v>142.50200000000001</c:v>
                </c:pt>
                <c:pt idx="1019">
                  <c:v>142.602</c:v>
                </c:pt>
                <c:pt idx="1020">
                  <c:v>142.702</c:v>
                </c:pt>
                <c:pt idx="1021">
                  <c:v>142.80199999999999</c:v>
                </c:pt>
                <c:pt idx="1022">
                  <c:v>142.90199999999999</c:v>
                </c:pt>
                <c:pt idx="1023">
                  <c:v>143</c:v>
                </c:pt>
                <c:pt idx="1024">
                  <c:v>143.00200000000001</c:v>
                </c:pt>
                <c:pt idx="1025">
                  <c:v>143.102</c:v>
                </c:pt>
                <c:pt idx="1026">
                  <c:v>143.202</c:v>
                </c:pt>
                <c:pt idx="1027">
                  <c:v>143.30199999999999</c:v>
                </c:pt>
                <c:pt idx="1028">
                  <c:v>143.40199999999999</c:v>
                </c:pt>
                <c:pt idx="1029">
                  <c:v>143.50200000000001</c:v>
                </c:pt>
                <c:pt idx="1030">
                  <c:v>143.602</c:v>
                </c:pt>
                <c:pt idx="1031">
                  <c:v>143.702</c:v>
                </c:pt>
                <c:pt idx="1032">
                  <c:v>143.80199999999999</c:v>
                </c:pt>
                <c:pt idx="1033">
                  <c:v>143.90199999999999</c:v>
                </c:pt>
                <c:pt idx="1034">
                  <c:v>144</c:v>
                </c:pt>
                <c:pt idx="1035">
                  <c:v>144.00200000000001</c:v>
                </c:pt>
                <c:pt idx="1036">
                  <c:v>144.102</c:v>
                </c:pt>
                <c:pt idx="1037">
                  <c:v>144.202</c:v>
                </c:pt>
                <c:pt idx="1038">
                  <c:v>144.30199999999999</c:v>
                </c:pt>
                <c:pt idx="1039">
                  <c:v>144.40199999999999</c:v>
                </c:pt>
                <c:pt idx="1040">
                  <c:v>144.50200000000001</c:v>
                </c:pt>
                <c:pt idx="1041">
                  <c:v>144.602</c:v>
                </c:pt>
                <c:pt idx="1042">
                  <c:v>144.702</c:v>
                </c:pt>
                <c:pt idx="1043">
                  <c:v>144.80199999999999</c:v>
                </c:pt>
                <c:pt idx="1044">
                  <c:v>144.90199999999999</c:v>
                </c:pt>
                <c:pt idx="1045">
                  <c:v>145</c:v>
                </c:pt>
                <c:pt idx="1046">
                  <c:v>145.00200000000001</c:v>
                </c:pt>
                <c:pt idx="1047">
                  <c:v>145.102</c:v>
                </c:pt>
                <c:pt idx="1048">
                  <c:v>145.202</c:v>
                </c:pt>
                <c:pt idx="1049">
                  <c:v>145.30199999999999</c:v>
                </c:pt>
                <c:pt idx="1050">
                  <c:v>145.40199999999999</c:v>
                </c:pt>
                <c:pt idx="1051">
                  <c:v>145.50200000000001</c:v>
                </c:pt>
                <c:pt idx="1052">
                  <c:v>145.602</c:v>
                </c:pt>
                <c:pt idx="1053">
                  <c:v>145.702</c:v>
                </c:pt>
                <c:pt idx="1054">
                  <c:v>145.80199999999999</c:v>
                </c:pt>
                <c:pt idx="1055">
                  <c:v>145.90199999999999</c:v>
                </c:pt>
                <c:pt idx="1056">
                  <c:v>146</c:v>
                </c:pt>
                <c:pt idx="1057">
                  <c:v>146.00200000000001</c:v>
                </c:pt>
                <c:pt idx="1058">
                  <c:v>146.102</c:v>
                </c:pt>
                <c:pt idx="1059">
                  <c:v>146.202</c:v>
                </c:pt>
                <c:pt idx="1060">
                  <c:v>146.30199999999999</c:v>
                </c:pt>
                <c:pt idx="1061">
                  <c:v>146.40199999999999</c:v>
                </c:pt>
                <c:pt idx="1062">
                  <c:v>146.50200000000001</c:v>
                </c:pt>
                <c:pt idx="1063">
                  <c:v>146.602</c:v>
                </c:pt>
                <c:pt idx="1064">
                  <c:v>146.702</c:v>
                </c:pt>
                <c:pt idx="1065">
                  <c:v>146.80199999999999</c:v>
                </c:pt>
                <c:pt idx="1066">
                  <c:v>146.90199999999999</c:v>
                </c:pt>
                <c:pt idx="1067">
                  <c:v>147</c:v>
                </c:pt>
                <c:pt idx="1068">
                  <c:v>147.00200000000001</c:v>
                </c:pt>
                <c:pt idx="1069">
                  <c:v>147.102</c:v>
                </c:pt>
                <c:pt idx="1070">
                  <c:v>147.202</c:v>
                </c:pt>
                <c:pt idx="1071">
                  <c:v>147.30199999999999</c:v>
                </c:pt>
                <c:pt idx="1072">
                  <c:v>147.40199999999999</c:v>
                </c:pt>
                <c:pt idx="1073">
                  <c:v>147.50200000000001</c:v>
                </c:pt>
                <c:pt idx="1074">
                  <c:v>147.602</c:v>
                </c:pt>
                <c:pt idx="1075">
                  <c:v>147.702</c:v>
                </c:pt>
                <c:pt idx="1076">
                  <c:v>147.80199999999999</c:v>
                </c:pt>
                <c:pt idx="1077">
                  <c:v>147.90199999999999</c:v>
                </c:pt>
                <c:pt idx="1078">
                  <c:v>148</c:v>
                </c:pt>
                <c:pt idx="1079">
                  <c:v>148.00200000000001</c:v>
                </c:pt>
                <c:pt idx="1080">
                  <c:v>148.102</c:v>
                </c:pt>
                <c:pt idx="1081">
                  <c:v>148.202</c:v>
                </c:pt>
                <c:pt idx="1082">
                  <c:v>148.30199999999999</c:v>
                </c:pt>
                <c:pt idx="1083">
                  <c:v>148.40199999999999</c:v>
                </c:pt>
                <c:pt idx="1084">
                  <c:v>148.50200000000001</c:v>
                </c:pt>
                <c:pt idx="1085">
                  <c:v>148.602</c:v>
                </c:pt>
                <c:pt idx="1086">
                  <c:v>148.702</c:v>
                </c:pt>
                <c:pt idx="1087">
                  <c:v>148.80199999999999</c:v>
                </c:pt>
                <c:pt idx="1088">
                  <c:v>148.90199999999999</c:v>
                </c:pt>
                <c:pt idx="1089">
                  <c:v>149</c:v>
                </c:pt>
                <c:pt idx="1090">
                  <c:v>149.00200000000001</c:v>
                </c:pt>
                <c:pt idx="1091">
                  <c:v>149.102</c:v>
                </c:pt>
                <c:pt idx="1092">
                  <c:v>149.202</c:v>
                </c:pt>
                <c:pt idx="1093">
                  <c:v>149.30199999999999</c:v>
                </c:pt>
                <c:pt idx="1094">
                  <c:v>149.40199999999999</c:v>
                </c:pt>
                <c:pt idx="1095">
                  <c:v>149.50200000000001</c:v>
                </c:pt>
                <c:pt idx="1096">
                  <c:v>149.602</c:v>
                </c:pt>
                <c:pt idx="1097">
                  <c:v>149.702</c:v>
                </c:pt>
                <c:pt idx="1098">
                  <c:v>149.80199999999999</c:v>
                </c:pt>
                <c:pt idx="1099">
                  <c:v>149.90199999999999</c:v>
                </c:pt>
                <c:pt idx="1100">
                  <c:v>150</c:v>
                </c:pt>
                <c:pt idx="1101">
                  <c:v>150.00200000000001</c:v>
                </c:pt>
                <c:pt idx="1102">
                  <c:v>150.102</c:v>
                </c:pt>
                <c:pt idx="1103">
                  <c:v>150.202</c:v>
                </c:pt>
                <c:pt idx="1104">
                  <c:v>150.30199999999999</c:v>
                </c:pt>
                <c:pt idx="1105">
                  <c:v>150.40199999999999</c:v>
                </c:pt>
                <c:pt idx="1106">
                  <c:v>150.50200000000001</c:v>
                </c:pt>
                <c:pt idx="1107">
                  <c:v>150.602</c:v>
                </c:pt>
                <c:pt idx="1108">
                  <c:v>150.702</c:v>
                </c:pt>
                <c:pt idx="1109">
                  <c:v>150.80199999999999</c:v>
                </c:pt>
                <c:pt idx="1110">
                  <c:v>150.90199999999999</c:v>
                </c:pt>
                <c:pt idx="1111">
                  <c:v>151</c:v>
                </c:pt>
                <c:pt idx="1112">
                  <c:v>151.00200000000001</c:v>
                </c:pt>
                <c:pt idx="1113">
                  <c:v>151.102</c:v>
                </c:pt>
                <c:pt idx="1114">
                  <c:v>151.202</c:v>
                </c:pt>
                <c:pt idx="1115">
                  <c:v>151.30199999999999</c:v>
                </c:pt>
                <c:pt idx="1116">
                  <c:v>151.40199999999999</c:v>
                </c:pt>
                <c:pt idx="1117">
                  <c:v>151.50200000000001</c:v>
                </c:pt>
                <c:pt idx="1118">
                  <c:v>151.602</c:v>
                </c:pt>
                <c:pt idx="1119">
                  <c:v>151.702</c:v>
                </c:pt>
                <c:pt idx="1120">
                  <c:v>151.80199999999999</c:v>
                </c:pt>
                <c:pt idx="1121">
                  <c:v>151.90199999999999</c:v>
                </c:pt>
                <c:pt idx="1122">
                  <c:v>152</c:v>
                </c:pt>
                <c:pt idx="1123">
                  <c:v>152.00200000000001</c:v>
                </c:pt>
                <c:pt idx="1124">
                  <c:v>152.102</c:v>
                </c:pt>
                <c:pt idx="1125">
                  <c:v>152.202</c:v>
                </c:pt>
                <c:pt idx="1126">
                  <c:v>152.30199999999999</c:v>
                </c:pt>
                <c:pt idx="1127">
                  <c:v>152.40199999999999</c:v>
                </c:pt>
                <c:pt idx="1128">
                  <c:v>152.50200000000001</c:v>
                </c:pt>
                <c:pt idx="1129">
                  <c:v>152.602</c:v>
                </c:pt>
                <c:pt idx="1130">
                  <c:v>152.702</c:v>
                </c:pt>
                <c:pt idx="1131">
                  <c:v>152.80199999999999</c:v>
                </c:pt>
                <c:pt idx="1132">
                  <c:v>152.90199999999999</c:v>
                </c:pt>
                <c:pt idx="1133">
                  <c:v>153</c:v>
                </c:pt>
                <c:pt idx="1134">
                  <c:v>153.00200000000001</c:v>
                </c:pt>
                <c:pt idx="1135">
                  <c:v>153.102</c:v>
                </c:pt>
                <c:pt idx="1136">
                  <c:v>153.202</c:v>
                </c:pt>
                <c:pt idx="1137">
                  <c:v>153.30199999999999</c:v>
                </c:pt>
                <c:pt idx="1138">
                  <c:v>153.40199999999999</c:v>
                </c:pt>
                <c:pt idx="1139">
                  <c:v>153.50200000000001</c:v>
                </c:pt>
                <c:pt idx="1140">
                  <c:v>153.602</c:v>
                </c:pt>
                <c:pt idx="1141">
                  <c:v>153.702</c:v>
                </c:pt>
                <c:pt idx="1142">
                  <c:v>153.80199999999999</c:v>
                </c:pt>
                <c:pt idx="1143">
                  <c:v>153.90199999999999</c:v>
                </c:pt>
                <c:pt idx="1144">
                  <c:v>154</c:v>
                </c:pt>
                <c:pt idx="1145">
                  <c:v>154.00200000000001</c:v>
                </c:pt>
                <c:pt idx="1146">
                  <c:v>154.102</c:v>
                </c:pt>
                <c:pt idx="1147">
                  <c:v>154.202</c:v>
                </c:pt>
                <c:pt idx="1148">
                  <c:v>154.30199999999999</c:v>
                </c:pt>
                <c:pt idx="1149">
                  <c:v>154.40199999999999</c:v>
                </c:pt>
                <c:pt idx="1150">
                  <c:v>154.50200000000001</c:v>
                </c:pt>
                <c:pt idx="1151">
                  <c:v>154.602</c:v>
                </c:pt>
                <c:pt idx="1152">
                  <c:v>154.702</c:v>
                </c:pt>
                <c:pt idx="1153">
                  <c:v>154.80199999999999</c:v>
                </c:pt>
                <c:pt idx="1154">
                  <c:v>154.90199999999999</c:v>
                </c:pt>
                <c:pt idx="1155">
                  <c:v>155</c:v>
                </c:pt>
                <c:pt idx="1156">
                  <c:v>155.00200000000001</c:v>
                </c:pt>
                <c:pt idx="1157">
                  <c:v>155.102</c:v>
                </c:pt>
                <c:pt idx="1158">
                  <c:v>155.202</c:v>
                </c:pt>
                <c:pt idx="1159">
                  <c:v>155.30199999999999</c:v>
                </c:pt>
                <c:pt idx="1160">
                  <c:v>155.40199999999999</c:v>
                </c:pt>
                <c:pt idx="1161">
                  <c:v>155.50200000000001</c:v>
                </c:pt>
                <c:pt idx="1162">
                  <c:v>155.602</c:v>
                </c:pt>
                <c:pt idx="1163">
                  <c:v>155.702</c:v>
                </c:pt>
                <c:pt idx="1164">
                  <c:v>155.80199999999999</c:v>
                </c:pt>
                <c:pt idx="1165">
                  <c:v>155.90199999999999</c:v>
                </c:pt>
                <c:pt idx="1166">
                  <c:v>156</c:v>
                </c:pt>
                <c:pt idx="1167">
                  <c:v>156.00200000000001</c:v>
                </c:pt>
                <c:pt idx="1168">
                  <c:v>156.102</c:v>
                </c:pt>
                <c:pt idx="1169">
                  <c:v>156.202</c:v>
                </c:pt>
                <c:pt idx="1170">
                  <c:v>156.30199999999999</c:v>
                </c:pt>
                <c:pt idx="1171">
                  <c:v>156.40199999999999</c:v>
                </c:pt>
                <c:pt idx="1172">
                  <c:v>156.50200000000001</c:v>
                </c:pt>
                <c:pt idx="1173">
                  <c:v>156.602</c:v>
                </c:pt>
                <c:pt idx="1174">
                  <c:v>156.702</c:v>
                </c:pt>
                <c:pt idx="1175">
                  <c:v>156.80199999999999</c:v>
                </c:pt>
                <c:pt idx="1176">
                  <c:v>156.90199999999999</c:v>
                </c:pt>
                <c:pt idx="1177">
                  <c:v>157</c:v>
                </c:pt>
                <c:pt idx="1178">
                  <c:v>157.00200000000001</c:v>
                </c:pt>
                <c:pt idx="1179">
                  <c:v>157.102</c:v>
                </c:pt>
                <c:pt idx="1180">
                  <c:v>157.202</c:v>
                </c:pt>
                <c:pt idx="1181">
                  <c:v>157.30199999999999</c:v>
                </c:pt>
                <c:pt idx="1182">
                  <c:v>157.40199999999999</c:v>
                </c:pt>
                <c:pt idx="1183">
                  <c:v>157.50200000000001</c:v>
                </c:pt>
                <c:pt idx="1184">
                  <c:v>157.602</c:v>
                </c:pt>
                <c:pt idx="1185">
                  <c:v>157.702</c:v>
                </c:pt>
                <c:pt idx="1186">
                  <c:v>157.80199999999999</c:v>
                </c:pt>
                <c:pt idx="1187">
                  <c:v>157.90199999999999</c:v>
                </c:pt>
                <c:pt idx="1188">
                  <c:v>158</c:v>
                </c:pt>
                <c:pt idx="1189">
                  <c:v>158.00200000000001</c:v>
                </c:pt>
                <c:pt idx="1190">
                  <c:v>158.102</c:v>
                </c:pt>
                <c:pt idx="1191">
                  <c:v>158.202</c:v>
                </c:pt>
                <c:pt idx="1192">
                  <c:v>158.30199999999999</c:v>
                </c:pt>
                <c:pt idx="1193">
                  <c:v>158.40199999999999</c:v>
                </c:pt>
                <c:pt idx="1194">
                  <c:v>158.50200000000001</c:v>
                </c:pt>
                <c:pt idx="1195">
                  <c:v>158.602</c:v>
                </c:pt>
                <c:pt idx="1196">
                  <c:v>158.702</c:v>
                </c:pt>
                <c:pt idx="1197">
                  <c:v>158.80199999999999</c:v>
                </c:pt>
                <c:pt idx="1198">
                  <c:v>158.90199999999999</c:v>
                </c:pt>
                <c:pt idx="1199">
                  <c:v>159</c:v>
                </c:pt>
                <c:pt idx="1200">
                  <c:v>159.00200000000001</c:v>
                </c:pt>
                <c:pt idx="1201">
                  <c:v>159.102</c:v>
                </c:pt>
                <c:pt idx="1202">
                  <c:v>159.202</c:v>
                </c:pt>
                <c:pt idx="1203">
                  <c:v>159.30199999999999</c:v>
                </c:pt>
                <c:pt idx="1204">
                  <c:v>159.40199999999999</c:v>
                </c:pt>
                <c:pt idx="1205">
                  <c:v>159.50200000000001</c:v>
                </c:pt>
                <c:pt idx="1206">
                  <c:v>159.602</c:v>
                </c:pt>
                <c:pt idx="1207">
                  <c:v>159.702</c:v>
                </c:pt>
                <c:pt idx="1208">
                  <c:v>159.80199999999999</c:v>
                </c:pt>
                <c:pt idx="1209">
                  <c:v>159.90199999999999</c:v>
                </c:pt>
                <c:pt idx="1210">
                  <c:v>160</c:v>
                </c:pt>
                <c:pt idx="1211">
                  <c:v>160.00200000000001</c:v>
                </c:pt>
                <c:pt idx="1212">
                  <c:v>160.102</c:v>
                </c:pt>
                <c:pt idx="1213">
                  <c:v>160.202</c:v>
                </c:pt>
                <c:pt idx="1214">
                  <c:v>160.30199999999999</c:v>
                </c:pt>
                <c:pt idx="1215">
                  <c:v>160.40199999999999</c:v>
                </c:pt>
                <c:pt idx="1216">
                  <c:v>160.50200000000001</c:v>
                </c:pt>
                <c:pt idx="1217">
                  <c:v>160.602</c:v>
                </c:pt>
                <c:pt idx="1218">
                  <c:v>160.702</c:v>
                </c:pt>
                <c:pt idx="1219">
                  <c:v>160.80199999999999</c:v>
                </c:pt>
                <c:pt idx="1220">
                  <c:v>160.90199999999999</c:v>
                </c:pt>
                <c:pt idx="1221">
                  <c:v>161</c:v>
                </c:pt>
                <c:pt idx="1222">
                  <c:v>161.00200000000001</c:v>
                </c:pt>
                <c:pt idx="1223">
                  <c:v>161.102</c:v>
                </c:pt>
                <c:pt idx="1224">
                  <c:v>161.202</c:v>
                </c:pt>
                <c:pt idx="1225">
                  <c:v>161.30199999999999</c:v>
                </c:pt>
                <c:pt idx="1226">
                  <c:v>161.40199999999999</c:v>
                </c:pt>
                <c:pt idx="1227">
                  <c:v>161.50200000000001</c:v>
                </c:pt>
                <c:pt idx="1228">
                  <c:v>161.602</c:v>
                </c:pt>
                <c:pt idx="1229">
                  <c:v>161.702</c:v>
                </c:pt>
                <c:pt idx="1230">
                  <c:v>161.80199999999999</c:v>
                </c:pt>
                <c:pt idx="1231">
                  <c:v>161.90199999999999</c:v>
                </c:pt>
                <c:pt idx="1232">
                  <c:v>162</c:v>
                </c:pt>
                <c:pt idx="1233">
                  <c:v>162.00200000000001</c:v>
                </c:pt>
                <c:pt idx="1234">
                  <c:v>162.102</c:v>
                </c:pt>
                <c:pt idx="1235">
                  <c:v>162.202</c:v>
                </c:pt>
                <c:pt idx="1236">
                  <c:v>162.30199999999999</c:v>
                </c:pt>
                <c:pt idx="1237">
                  <c:v>162.40199999999999</c:v>
                </c:pt>
                <c:pt idx="1238">
                  <c:v>162.50200000000001</c:v>
                </c:pt>
                <c:pt idx="1239">
                  <c:v>162.602</c:v>
                </c:pt>
                <c:pt idx="1240">
                  <c:v>162.702</c:v>
                </c:pt>
                <c:pt idx="1241">
                  <c:v>162.80199999999999</c:v>
                </c:pt>
                <c:pt idx="1242">
                  <c:v>162.90199999999999</c:v>
                </c:pt>
                <c:pt idx="1243">
                  <c:v>163</c:v>
                </c:pt>
                <c:pt idx="1244">
                  <c:v>163.00200000000001</c:v>
                </c:pt>
                <c:pt idx="1245">
                  <c:v>163.102</c:v>
                </c:pt>
                <c:pt idx="1246">
                  <c:v>163.202</c:v>
                </c:pt>
                <c:pt idx="1247">
                  <c:v>163.30199999999999</c:v>
                </c:pt>
                <c:pt idx="1248">
                  <c:v>163.40199999999999</c:v>
                </c:pt>
                <c:pt idx="1249">
                  <c:v>163.50200000000001</c:v>
                </c:pt>
                <c:pt idx="1250">
                  <c:v>163.602</c:v>
                </c:pt>
                <c:pt idx="1251">
                  <c:v>163.702</c:v>
                </c:pt>
                <c:pt idx="1252">
                  <c:v>163.80199999999999</c:v>
                </c:pt>
                <c:pt idx="1253">
                  <c:v>163.90199999999999</c:v>
                </c:pt>
                <c:pt idx="1254">
                  <c:v>164</c:v>
                </c:pt>
                <c:pt idx="1255">
                  <c:v>164.00200000000001</c:v>
                </c:pt>
                <c:pt idx="1256">
                  <c:v>164.102</c:v>
                </c:pt>
                <c:pt idx="1257">
                  <c:v>164.202</c:v>
                </c:pt>
                <c:pt idx="1258">
                  <c:v>164.30199999999999</c:v>
                </c:pt>
                <c:pt idx="1259">
                  <c:v>164.40199999999999</c:v>
                </c:pt>
                <c:pt idx="1260">
                  <c:v>164.50200000000001</c:v>
                </c:pt>
                <c:pt idx="1261">
                  <c:v>164.602</c:v>
                </c:pt>
                <c:pt idx="1262">
                  <c:v>164.702</c:v>
                </c:pt>
                <c:pt idx="1263">
                  <c:v>164.80199999999999</c:v>
                </c:pt>
                <c:pt idx="1264">
                  <c:v>164.90199999999999</c:v>
                </c:pt>
                <c:pt idx="1265">
                  <c:v>165</c:v>
                </c:pt>
                <c:pt idx="1266">
                  <c:v>165.00200000000001</c:v>
                </c:pt>
                <c:pt idx="1267">
                  <c:v>165.102</c:v>
                </c:pt>
                <c:pt idx="1268">
                  <c:v>165.202</c:v>
                </c:pt>
                <c:pt idx="1269">
                  <c:v>165.30199999999999</c:v>
                </c:pt>
                <c:pt idx="1270">
                  <c:v>165.40199999999999</c:v>
                </c:pt>
                <c:pt idx="1271">
                  <c:v>165.50200000000001</c:v>
                </c:pt>
                <c:pt idx="1272">
                  <c:v>165.602</c:v>
                </c:pt>
                <c:pt idx="1273">
                  <c:v>165.702</c:v>
                </c:pt>
                <c:pt idx="1274">
                  <c:v>165.80199999999999</c:v>
                </c:pt>
                <c:pt idx="1275">
                  <c:v>165.90199999999999</c:v>
                </c:pt>
                <c:pt idx="1276">
                  <c:v>166</c:v>
                </c:pt>
                <c:pt idx="1277">
                  <c:v>166.00200000000001</c:v>
                </c:pt>
                <c:pt idx="1278">
                  <c:v>166.102</c:v>
                </c:pt>
                <c:pt idx="1279">
                  <c:v>166.202</c:v>
                </c:pt>
                <c:pt idx="1280">
                  <c:v>166.30199999999999</c:v>
                </c:pt>
                <c:pt idx="1281">
                  <c:v>166.40199999999999</c:v>
                </c:pt>
                <c:pt idx="1282">
                  <c:v>166.50200000000001</c:v>
                </c:pt>
                <c:pt idx="1283">
                  <c:v>166.602</c:v>
                </c:pt>
                <c:pt idx="1284">
                  <c:v>166.702</c:v>
                </c:pt>
                <c:pt idx="1285">
                  <c:v>166.80199999999999</c:v>
                </c:pt>
                <c:pt idx="1286">
                  <c:v>166.90199999999999</c:v>
                </c:pt>
                <c:pt idx="1287">
                  <c:v>167</c:v>
                </c:pt>
                <c:pt idx="1288">
                  <c:v>167.00200000000001</c:v>
                </c:pt>
                <c:pt idx="1289">
                  <c:v>167.102</c:v>
                </c:pt>
                <c:pt idx="1290">
                  <c:v>167.202</c:v>
                </c:pt>
                <c:pt idx="1291">
                  <c:v>167.30199999999999</c:v>
                </c:pt>
                <c:pt idx="1292">
                  <c:v>167.40199999999999</c:v>
                </c:pt>
                <c:pt idx="1293">
                  <c:v>167.50200000000001</c:v>
                </c:pt>
                <c:pt idx="1294">
                  <c:v>167.602</c:v>
                </c:pt>
                <c:pt idx="1295">
                  <c:v>167.702</c:v>
                </c:pt>
                <c:pt idx="1296">
                  <c:v>167.80199999999999</c:v>
                </c:pt>
                <c:pt idx="1297">
                  <c:v>167.90199999999999</c:v>
                </c:pt>
                <c:pt idx="1298">
                  <c:v>168</c:v>
                </c:pt>
                <c:pt idx="1299">
                  <c:v>168.00200000000001</c:v>
                </c:pt>
                <c:pt idx="1300">
                  <c:v>168.102</c:v>
                </c:pt>
                <c:pt idx="1301">
                  <c:v>168.202</c:v>
                </c:pt>
                <c:pt idx="1302">
                  <c:v>168.30199999999999</c:v>
                </c:pt>
                <c:pt idx="1303">
                  <c:v>168.40199999999999</c:v>
                </c:pt>
                <c:pt idx="1304">
                  <c:v>168.50200000000001</c:v>
                </c:pt>
                <c:pt idx="1305">
                  <c:v>168.602</c:v>
                </c:pt>
                <c:pt idx="1306">
                  <c:v>168.702</c:v>
                </c:pt>
                <c:pt idx="1307">
                  <c:v>168.80199999999999</c:v>
                </c:pt>
                <c:pt idx="1308">
                  <c:v>168.90199999999999</c:v>
                </c:pt>
                <c:pt idx="1309">
                  <c:v>169</c:v>
                </c:pt>
                <c:pt idx="1310">
                  <c:v>169.00200000000001</c:v>
                </c:pt>
                <c:pt idx="1311">
                  <c:v>169.102</c:v>
                </c:pt>
                <c:pt idx="1312">
                  <c:v>169.202</c:v>
                </c:pt>
                <c:pt idx="1313">
                  <c:v>169.30199999999999</c:v>
                </c:pt>
                <c:pt idx="1314">
                  <c:v>169.40199999999999</c:v>
                </c:pt>
                <c:pt idx="1315">
                  <c:v>169.50200000000001</c:v>
                </c:pt>
                <c:pt idx="1316">
                  <c:v>169.602</c:v>
                </c:pt>
                <c:pt idx="1317">
                  <c:v>169.702</c:v>
                </c:pt>
                <c:pt idx="1318">
                  <c:v>169.80199999999999</c:v>
                </c:pt>
                <c:pt idx="1319">
                  <c:v>169.90199999999999</c:v>
                </c:pt>
                <c:pt idx="1320">
                  <c:v>170</c:v>
                </c:pt>
                <c:pt idx="1321">
                  <c:v>170.00200000000001</c:v>
                </c:pt>
                <c:pt idx="1322">
                  <c:v>170.102</c:v>
                </c:pt>
                <c:pt idx="1323">
                  <c:v>170.202</c:v>
                </c:pt>
                <c:pt idx="1324">
                  <c:v>170.30199999999999</c:v>
                </c:pt>
                <c:pt idx="1325">
                  <c:v>170.40199999999999</c:v>
                </c:pt>
                <c:pt idx="1326">
                  <c:v>170.50200000000001</c:v>
                </c:pt>
                <c:pt idx="1327">
                  <c:v>170.602</c:v>
                </c:pt>
                <c:pt idx="1328">
                  <c:v>170.702</c:v>
                </c:pt>
                <c:pt idx="1329">
                  <c:v>170.80199999999999</c:v>
                </c:pt>
                <c:pt idx="1330">
                  <c:v>170.90199999999999</c:v>
                </c:pt>
                <c:pt idx="1331">
                  <c:v>171</c:v>
                </c:pt>
                <c:pt idx="1332">
                  <c:v>171.00200000000001</c:v>
                </c:pt>
                <c:pt idx="1333">
                  <c:v>171.102</c:v>
                </c:pt>
                <c:pt idx="1334">
                  <c:v>171.202</c:v>
                </c:pt>
                <c:pt idx="1335">
                  <c:v>171.30199999999999</c:v>
                </c:pt>
                <c:pt idx="1336">
                  <c:v>171.40199999999999</c:v>
                </c:pt>
                <c:pt idx="1337">
                  <c:v>171.50200000000001</c:v>
                </c:pt>
                <c:pt idx="1338">
                  <c:v>171.602</c:v>
                </c:pt>
                <c:pt idx="1339">
                  <c:v>171.702</c:v>
                </c:pt>
                <c:pt idx="1340">
                  <c:v>171.80199999999999</c:v>
                </c:pt>
                <c:pt idx="1341">
                  <c:v>171.90199999999999</c:v>
                </c:pt>
                <c:pt idx="1342">
                  <c:v>172</c:v>
                </c:pt>
                <c:pt idx="1343">
                  <c:v>172.00200000000001</c:v>
                </c:pt>
                <c:pt idx="1344">
                  <c:v>172.102</c:v>
                </c:pt>
                <c:pt idx="1345">
                  <c:v>172.202</c:v>
                </c:pt>
                <c:pt idx="1346">
                  <c:v>172.30199999999999</c:v>
                </c:pt>
                <c:pt idx="1347">
                  <c:v>172.40199999999999</c:v>
                </c:pt>
                <c:pt idx="1348">
                  <c:v>172.50200000000001</c:v>
                </c:pt>
                <c:pt idx="1349">
                  <c:v>172.602</c:v>
                </c:pt>
                <c:pt idx="1350">
                  <c:v>172.702</c:v>
                </c:pt>
                <c:pt idx="1351">
                  <c:v>172.80199999999999</c:v>
                </c:pt>
                <c:pt idx="1352">
                  <c:v>172.90199999999999</c:v>
                </c:pt>
                <c:pt idx="1353">
                  <c:v>173</c:v>
                </c:pt>
                <c:pt idx="1354">
                  <c:v>173.00200000000001</c:v>
                </c:pt>
                <c:pt idx="1355">
                  <c:v>173.102</c:v>
                </c:pt>
                <c:pt idx="1356">
                  <c:v>173.202</c:v>
                </c:pt>
                <c:pt idx="1357">
                  <c:v>173.30199999999999</c:v>
                </c:pt>
                <c:pt idx="1358">
                  <c:v>173.40199999999999</c:v>
                </c:pt>
                <c:pt idx="1359">
                  <c:v>173.50200000000001</c:v>
                </c:pt>
                <c:pt idx="1360">
                  <c:v>173.602</c:v>
                </c:pt>
                <c:pt idx="1361">
                  <c:v>173.702</c:v>
                </c:pt>
                <c:pt idx="1362">
                  <c:v>173.80199999999999</c:v>
                </c:pt>
                <c:pt idx="1363">
                  <c:v>173.90199999999999</c:v>
                </c:pt>
                <c:pt idx="1364">
                  <c:v>174</c:v>
                </c:pt>
                <c:pt idx="1365">
                  <c:v>174.00200000000001</c:v>
                </c:pt>
                <c:pt idx="1366">
                  <c:v>174.102</c:v>
                </c:pt>
                <c:pt idx="1367">
                  <c:v>174.202</c:v>
                </c:pt>
                <c:pt idx="1368">
                  <c:v>174.30199999999999</c:v>
                </c:pt>
                <c:pt idx="1369">
                  <c:v>174.40199999999999</c:v>
                </c:pt>
                <c:pt idx="1370">
                  <c:v>174.50200000000001</c:v>
                </c:pt>
                <c:pt idx="1371">
                  <c:v>174.602</c:v>
                </c:pt>
                <c:pt idx="1372">
                  <c:v>174.702</c:v>
                </c:pt>
                <c:pt idx="1373">
                  <c:v>174.80199999999999</c:v>
                </c:pt>
                <c:pt idx="1374">
                  <c:v>174.90199999999999</c:v>
                </c:pt>
                <c:pt idx="1375">
                  <c:v>175</c:v>
                </c:pt>
                <c:pt idx="1376">
                  <c:v>175.00200000000001</c:v>
                </c:pt>
                <c:pt idx="1377">
                  <c:v>175.102</c:v>
                </c:pt>
                <c:pt idx="1378">
                  <c:v>175.202</c:v>
                </c:pt>
                <c:pt idx="1379">
                  <c:v>175.30199999999999</c:v>
                </c:pt>
                <c:pt idx="1380">
                  <c:v>175.40199999999999</c:v>
                </c:pt>
                <c:pt idx="1381">
                  <c:v>175.50200000000001</c:v>
                </c:pt>
                <c:pt idx="1382">
                  <c:v>175.602</c:v>
                </c:pt>
                <c:pt idx="1383">
                  <c:v>175.702</c:v>
                </c:pt>
                <c:pt idx="1384">
                  <c:v>175.80199999999999</c:v>
                </c:pt>
                <c:pt idx="1385">
                  <c:v>175.90199999999999</c:v>
                </c:pt>
                <c:pt idx="1386">
                  <c:v>176</c:v>
                </c:pt>
                <c:pt idx="1387">
                  <c:v>176.00200000000001</c:v>
                </c:pt>
                <c:pt idx="1388">
                  <c:v>176.102</c:v>
                </c:pt>
                <c:pt idx="1389">
                  <c:v>176.202</c:v>
                </c:pt>
                <c:pt idx="1390">
                  <c:v>176.30199999999999</c:v>
                </c:pt>
                <c:pt idx="1391">
                  <c:v>176.40199999999999</c:v>
                </c:pt>
                <c:pt idx="1392">
                  <c:v>176.50200000000001</c:v>
                </c:pt>
                <c:pt idx="1393">
                  <c:v>176.602</c:v>
                </c:pt>
                <c:pt idx="1394">
                  <c:v>176.702</c:v>
                </c:pt>
                <c:pt idx="1395">
                  <c:v>176.80199999999999</c:v>
                </c:pt>
                <c:pt idx="1396">
                  <c:v>176.90199999999999</c:v>
                </c:pt>
                <c:pt idx="1397">
                  <c:v>177</c:v>
                </c:pt>
                <c:pt idx="1398">
                  <c:v>177.00200000000001</c:v>
                </c:pt>
                <c:pt idx="1399">
                  <c:v>177.102</c:v>
                </c:pt>
                <c:pt idx="1400">
                  <c:v>177.202</c:v>
                </c:pt>
                <c:pt idx="1401">
                  <c:v>177.30199999999999</c:v>
                </c:pt>
                <c:pt idx="1402">
                  <c:v>177.40199999999999</c:v>
                </c:pt>
                <c:pt idx="1403">
                  <c:v>177.50200000000001</c:v>
                </c:pt>
                <c:pt idx="1404">
                  <c:v>177.602</c:v>
                </c:pt>
                <c:pt idx="1405">
                  <c:v>177.702</c:v>
                </c:pt>
                <c:pt idx="1406">
                  <c:v>177.80199999999999</c:v>
                </c:pt>
                <c:pt idx="1407">
                  <c:v>177.90199999999999</c:v>
                </c:pt>
                <c:pt idx="1408">
                  <c:v>178</c:v>
                </c:pt>
                <c:pt idx="1409">
                  <c:v>178.00200000000001</c:v>
                </c:pt>
                <c:pt idx="1410">
                  <c:v>178.102</c:v>
                </c:pt>
                <c:pt idx="1411">
                  <c:v>178.202</c:v>
                </c:pt>
                <c:pt idx="1412">
                  <c:v>178.30199999999999</c:v>
                </c:pt>
                <c:pt idx="1413">
                  <c:v>178.40199999999999</c:v>
                </c:pt>
                <c:pt idx="1414">
                  <c:v>178.50200000000001</c:v>
                </c:pt>
                <c:pt idx="1415">
                  <c:v>178.602</c:v>
                </c:pt>
                <c:pt idx="1416">
                  <c:v>178.702</c:v>
                </c:pt>
                <c:pt idx="1417">
                  <c:v>178.80199999999999</c:v>
                </c:pt>
                <c:pt idx="1418">
                  <c:v>178.90199999999999</c:v>
                </c:pt>
                <c:pt idx="1419">
                  <c:v>179</c:v>
                </c:pt>
                <c:pt idx="1420">
                  <c:v>179.00200000000001</c:v>
                </c:pt>
                <c:pt idx="1421">
                  <c:v>179.102</c:v>
                </c:pt>
                <c:pt idx="1422">
                  <c:v>179.202</c:v>
                </c:pt>
                <c:pt idx="1423">
                  <c:v>179.30199999999999</c:v>
                </c:pt>
                <c:pt idx="1424">
                  <c:v>179.40199999999999</c:v>
                </c:pt>
                <c:pt idx="1425">
                  <c:v>179.50200000000001</c:v>
                </c:pt>
                <c:pt idx="1426">
                  <c:v>179.602</c:v>
                </c:pt>
                <c:pt idx="1427">
                  <c:v>179.702</c:v>
                </c:pt>
                <c:pt idx="1428">
                  <c:v>179.80199999999999</c:v>
                </c:pt>
                <c:pt idx="1429">
                  <c:v>179.90199999999999</c:v>
                </c:pt>
                <c:pt idx="1430">
                  <c:v>180</c:v>
                </c:pt>
                <c:pt idx="1431">
                  <c:v>180.00200000000001</c:v>
                </c:pt>
                <c:pt idx="1432">
                  <c:v>180.102</c:v>
                </c:pt>
                <c:pt idx="1433">
                  <c:v>180.202</c:v>
                </c:pt>
                <c:pt idx="1434">
                  <c:v>180.30199999999999</c:v>
                </c:pt>
                <c:pt idx="1435">
                  <c:v>180.40199999999999</c:v>
                </c:pt>
                <c:pt idx="1436">
                  <c:v>180.50200000000001</c:v>
                </c:pt>
                <c:pt idx="1437">
                  <c:v>180.602</c:v>
                </c:pt>
                <c:pt idx="1438">
                  <c:v>180.702</c:v>
                </c:pt>
                <c:pt idx="1439">
                  <c:v>180.80199999999999</c:v>
                </c:pt>
                <c:pt idx="1440">
                  <c:v>180.90199999999999</c:v>
                </c:pt>
                <c:pt idx="1441">
                  <c:v>181</c:v>
                </c:pt>
                <c:pt idx="1442">
                  <c:v>181.00200000000001</c:v>
                </c:pt>
                <c:pt idx="1443">
                  <c:v>181.102</c:v>
                </c:pt>
                <c:pt idx="1444">
                  <c:v>181.202</c:v>
                </c:pt>
                <c:pt idx="1445">
                  <c:v>181.30199999999999</c:v>
                </c:pt>
                <c:pt idx="1446">
                  <c:v>181.40199999999999</c:v>
                </c:pt>
                <c:pt idx="1447">
                  <c:v>181.50200000000001</c:v>
                </c:pt>
                <c:pt idx="1448">
                  <c:v>181.602</c:v>
                </c:pt>
                <c:pt idx="1449">
                  <c:v>181.702</c:v>
                </c:pt>
                <c:pt idx="1450">
                  <c:v>181.80199999999999</c:v>
                </c:pt>
                <c:pt idx="1451">
                  <c:v>181.90199999999999</c:v>
                </c:pt>
                <c:pt idx="1452">
                  <c:v>182</c:v>
                </c:pt>
                <c:pt idx="1453">
                  <c:v>182.00200000000001</c:v>
                </c:pt>
                <c:pt idx="1454">
                  <c:v>182.102</c:v>
                </c:pt>
                <c:pt idx="1455">
                  <c:v>182.202</c:v>
                </c:pt>
                <c:pt idx="1456">
                  <c:v>182.30199999999999</c:v>
                </c:pt>
                <c:pt idx="1457">
                  <c:v>182.40199999999999</c:v>
                </c:pt>
                <c:pt idx="1458">
                  <c:v>182.50200000000001</c:v>
                </c:pt>
                <c:pt idx="1459">
                  <c:v>182.602</c:v>
                </c:pt>
                <c:pt idx="1460">
                  <c:v>182.702</c:v>
                </c:pt>
                <c:pt idx="1461">
                  <c:v>182.80199999999999</c:v>
                </c:pt>
                <c:pt idx="1462">
                  <c:v>182.90199999999999</c:v>
                </c:pt>
                <c:pt idx="1463">
                  <c:v>183</c:v>
                </c:pt>
                <c:pt idx="1464">
                  <c:v>183.00200000000001</c:v>
                </c:pt>
                <c:pt idx="1465">
                  <c:v>183.102</c:v>
                </c:pt>
                <c:pt idx="1466">
                  <c:v>183.202</c:v>
                </c:pt>
                <c:pt idx="1467">
                  <c:v>183.30199999999999</c:v>
                </c:pt>
                <c:pt idx="1468">
                  <c:v>183.40199999999999</c:v>
                </c:pt>
                <c:pt idx="1469">
                  <c:v>183.50200000000001</c:v>
                </c:pt>
                <c:pt idx="1470">
                  <c:v>183.602</c:v>
                </c:pt>
                <c:pt idx="1471">
                  <c:v>183.702</c:v>
                </c:pt>
                <c:pt idx="1472">
                  <c:v>183.80199999999999</c:v>
                </c:pt>
                <c:pt idx="1473">
                  <c:v>183.90199999999999</c:v>
                </c:pt>
                <c:pt idx="1474">
                  <c:v>184</c:v>
                </c:pt>
                <c:pt idx="1475">
                  <c:v>184.00200000000001</c:v>
                </c:pt>
                <c:pt idx="1476">
                  <c:v>184.102</c:v>
                </c:pt>
                <c:pt idx="1477">
                  <c:v>184.202</c:v>
                </c:pt>
                <c:pt idx="1478">
                  <c:v>184.30199999999999</c:v>
                </c:pt>
                <c:pt idx="1479">
                  <c:v>184.40199999999999</c:v>
                </c:pt>
                <c:pt idx="1480">
                  <c:v>184.50200000000001</c:v>
                </c:pt>
                <c:pt idx="1481">
                  <c:v>184.602</c:v>
                </c:pt>
                <c:pt idx="1482">
                  <c:v>184.702</c:v>
                </c:pt>
                <c:pt idx="1483">
                  <c:v>184.80199999999999</c:v>
                </c:pt>
                <c:pt idx="1484">
                  <c:v>184.90199999999999</c:v>
                </c:pt>
                <c:pt idx="1485">
                  <c:v>185</c:v>
                </c:pt>
                <c:pt idx="1486">
                  <c:v>185.00200000000001</c:v>
                </c:pt>
                <c:pt idx="1487">
                  <c:v>185.102</c:v>
                </c:pt>
                <c:pt idx="1488">
                  <c:v>185.202</c:v>
                </c:pt>
                <c:pt idx="1489">
                  <c:v>185.30199999999999</c:v>
                </c:pt>
                <c:pt idx="1490">
                  <c:v>185.40199999999999</c:v>
                </c:pt>
                <c:pt idx="1491">
                  <c:v>185.50200000000001</c:v>
                </c:pt>
                <c:pt idx="1492">
                  <c:v>185.602</c:v>
                </c:pt>
                <c:pt idx="1493">
                  <c:v>185.702</c:v>
                </c:pt>
                <c:pt idx="1494">
                  <c:v>185.80199999999999</c:v>
                </c:pt>
                <c:pt idx="1495">
                  <c:v>185.90199999999999</c:v>
                </c:pt>
                <c:pt idx="1496">
                  <c:v>186</c:v>
                </c:pt>
                <c:pt idx="1497">
                  <c:v>186.00200000000001</c:v>
                </c:pt>
                <c:pt idx="1498">
                  <c:v>186.102</c:v>
                </c:pt>
                <c:pt idx="1499">
                  <c:v>186.202</c:v>
                </c:pt>
                <c:pt idx="1500">
                  <c:v>186.30199999999999</c:v>
                </c:pt>
                <c:pt idx="1501">
                  <c:v>186.40199999999999</c:v>
                </c:pt>
                <c:pt idx="1502">
                  <c:v>186.50200000000001</c:v>
                </c:pt>
                <c:pt idx="1503">
                  <c:v>186.602</c:v>
                </c:pt>
                <c:pt idx="1504">
                  <c:v>186.702</c:v>
                </c:pt>
                <c:pt idx="1505">
                  <c:v>186.80199999999999</c:v>
                </c:pt>
                <c:pt idx="1506">
                  <c:v>186.90199999999999</c:v>
                </c:pt>
                <c:pt idx="1507">
                  <c:v>187</c:v>
                </c:pt>
                <c:pt idx="1508">
                  <c:v>187.00200000000001</c:v>
                </c:pt>
                <c:pt idx="1509">
                  <c:v>187.102</c:v>
                </c:pt>
                <c:pt idx="1510">
                  <c:v>187.202</c:v>
                </c:pt>
                <c:pt idx="1511">
                  <c:v>187.30199999999999</c:v>
                </c:pt>
                <c:pt idx="1512">
                  <c:v>187.40199999999999</c:v>
                </c:pt>
                <c:pt idx="1513">
                  <c:v>187.50200000000001</c:v>
                </c:pt>
                <c:pt idx="1514">
                  <c:v>187.602</c:v>
                </c:pt>
                <c:pt idx="1515">
                  <c:v>187.702</c:v>
                </c:pt>
                <c:pt idx="1516">
                  <c:v>187.80199999999999</c:v>
                </c:pt>
                <c:pt idx="1517">
                  <c:v>187.90199999999999</c:v>
                </c:pt>
                <c:pt idx="1518">
                  <c:v>188</c:v>
                </c:pt>
                <c:pt idx="1519">
                  <c:v>188.00200000000001</c:v>
                </c:pt>
                <c:pt idx="1520">
                  <c:v>188.102</c:v>
                </c:pt>
                <c:pt idx="1521">
                  <c:v>188.202</c:v>
                </c:pt>
                <c:pt idx="1522">
                  <c:v>188.30199999999999</c:v>
                </c:pt>
                <c:pt idx="1523">
                  <c:v>188.40199999999999</c:v>
                </c:pt>
                <c:pt idx="1524">
                  <c:v>188.50200000000001</c:v>
                </c:pt>
                <c:pt idx="1525">
                  <c:v>188.602</c:v>
                </c:pt>
                <c:pt idx="1526">
                  <c:v>188.702</c:v>
                </c:pt>
                <c:pt idx="1527">
                  <c:v>188.80199999999999</c:v>
                </c:pt>
                <c:pt idx="1528">
                  <c:v>188.90199999999999</c:v>
                </c:pt>
                <c:pt idx="1529">
                  <c:v>189</c:v>
                </c:pt>
                <c:pt idx="1530">
                  <c:v>189.00200000000001</c:v>
                </c:pt>
                <c:pt idx="1531">
                  <c:v>189.102</c:v>
                </c:pt>
                <c:pt idx="1532">
                  <c:v>189.202</c:v>
                </c:pt>
                <c:pt idx="1533">
                  <c:v>189.30199999999999</c:v>
                </c:pt>
                <c:pt idx="1534">
                  <c:v>189.40199999999999</c:v>
                </c:pt>
                <c:pt idx="1535">
                  <c:v>189.50200000000001</c:v>
                </c:pt>
                <c:pt idx="1536">
                  <c:v>189.602</c:v>
                </c:pt>
                <c:pt idx="1537">
                  <c:v>189.702</c:v>
                </c:pt>
                <c:pt idx="1538">
                  <c:v>189.80199999999999</c:v>
                </c:pt>
                <c:pt idx="1539">
                  <c:v>189.90199999999999</c:v>
                </c:pt>
                <c:pt idx="1540">
                  <c:v>190</c:v>
                </c:pt>
                <c:pt idx="1541">
                  <c:v>190.00200000000001</c:v>
                </c:pt>
                <c:pt idx="1542">
                  <c:v>190.102</c:v>
                </c:pt>
                <c:pt idx="1543">
                  <c:v>190.202</c:v>
                </c:pt>
                <c:pt idx="1544">
                  <c:v>190.30199999999999</c:v>
                </c:pt>
                <c:pt idx="1545">
                  <c:v>190.40199999999999</c:v>
                </c:pt>
                <c:pt idx="1546">
                  <c:v>190.50200000000001</c:v>
                </c:pt>
                <c:pt idx="1547">
                  <c:v>190.602</c:v>
                </c:pt>
                <c:pt idx="1548">
                  <c:v>190.702</c:v>
                </c:pt>
                <c:pt idx="1549">
                  <c:v>190.80199999999999</c:v>
                </c:pt>
                <c:pt idx="1550">
                  <c:v>190.90199999999999</c:v>
                </c:pt>
                <c:pt idx="1551">
                  <c:v>191</c:v>
                </c:pt>
                <c:pt idx="1552">
                  <c:v>191.00200000000001</c:v>
                </c:pt>
                <c:pt idx="1553">
                  <c:v>191.102</c:v>
                </c:pt>
                <c:pt idx="1554">
                  <c:v>191.202</c:v>
                </c:pt>
                <c:pt idx="1555">
                  <c:v>191.30199999999999</c:v>
                </c:pt>
                <c:pt idx="1556">
                  <c:v>191.40199999999999</c:v>
                </c:pt>
                <c:pt idx="1557">
                  <c:v>191.50200000000001</c:v>
                </c:pt>
                <c:pt idx="1558">
                  <c:v>191.602</c:v>
                </c:pt>
                <c:pt idx="1559">
                  <c:v>191.702</c:v>
                </c:pt>
                <c:pt idx="1560">
                  <c:v>191.80199999999999</c:v>
                </c:pt>
                <c:pt idx="1561">
                  <c:v>191.90199999999999</c:v>
                </c:pt>
                <c:pt idx="1562">
                  <c:v>192</c:v>
                </c:pt>
                <c:pt idx="1563">
                  <c:v>192.00200000000001</c:v>
                </c:pt>
                <c:pt idx="1564">
                  <c:v>192.102</c:v>
                </c:pt>
                <c:pt idx="1565">
                  <c:v>192.202</c:v>
                </c:pt>
                <c:pt idx="1566">
                  <c:v>192.30199999999999</c:v>
                </c:pt>
                <c:pt idx="1567">
                  <c:v>192.40199999999999</c:v>
                </c:pt>
                <c:pt idx="1568">
                  <c:v>192.50200000000001</c:v>
                </c:pt>
                <c:pt idx="1569">
                  <c:v>192.602</c:v>
                </c:pt>
                <c:pt idx="1570">
                  <c:v>192.702</c:v>
                </c:pt>
                <c:pt idx="1571">
                  <c:v>192.80199999999999</c:v>
                </c:pt>
                <c:pt idx="1572">
                  <c:v>192.90199999999999</c:v>
                </c:pt>
                <c:pt idx="1573">
                  <c:v>193</c:v>
                </c:pt>
                <c:pt idx="1574">
                  <c:v>193.00200000000001</c:v>
                </c:pt>
                <c:pt idx="1575">
                  <c:v>193.102</c:v>
                </c:pt>
                <c:pt idx="1576">
                  <c:v>193.202</c:v>
                </c:pt>
                <c:pt idx="1577">
                  <c:v>193.30199999999999</c:v>
                </c:pt>
                <c:pt idx="1578">
                  <c:v>193.40199999999999</c:v>
                </c:pt>
                <c:pt idx="1579">
                  <c:v>193.50200000000001</c:v>
                </c:pt>
                <c:pt idx="1580">
                  <c:v>193.602</c:v>
                </c:pt>
                <c:pt idx="1581">
                  <c:v>193.702</c:v>
                </c:pt>
                <c:pt idx="1582">
                  <c:v>193.80199999999999</c:v>
                </c:pt>
                <c:pt idx="1583">
                  <c:v>193.90199999999999</c:v>
                </c:pt>
                <c:pt idx="1584">
                  <c:v>194</c:v>
                </c:pt>
                <c:pt idx="1585">
                  <c:v>194.00200000000001</c:v>
                </c:pt>
                <c:pt idx="1586">
                  <c:v>194.102</c:v>
                </c:pt>
                <c:pt idx="1587">
                  <c:v>194.202</c:v>
                </c:pt>
                <c:pt idx="1588">
                  <c:v>194.30199999999999</c:v>
                </c:pt>
                <c:pt idx="1589">
                  <c:v>194.40199999999999</c:v>
                </c:pt>
                <c:pt idx="1590">
                  <c:v>194.50200000000001</c:v>
                </c:pt>
                <c:pt idx="1591">
                  <c:v>194.602</c:v>
                </c:pt>
                <c:pt idx="1592">
                  <c:v>194.702</c:v>
                </c:pt>
                <c:pt idx="1593">
                  <c:v>194.80199999999999</c:v>
                </c:pt>
                <c:pt idx="1594">
                  <c:v>194.90199999999999</c:v>
                </c:pt>
                <c:pt idx="1595">
                  <c:v>195</c:v>
                </c:pt>
                <c:pt idx="1596">
                  <c:v>195.00200000000001</c:v>
                </c:pt>
                <c:pt idx="1597">
                  <c:v>195.102</c:v>
                </c:pt>
                <c:pt idx="1598">
                  <c:v>195.202</c:v>
                </c:pt>
                <c:pt idx="1599">
                  <c:v>195.30199999999999</c:v>
                </c:pt>
                <c:pt idx="1600">
                  <c:v>195.40199999999999</c:v>
                </c:pt>
                <c:pt idx="1601">
                  <c:v>195.50200000000001</c:v>
                </c:pt>
                <c:pt idx="1602">
                  <c:v>195.602</c:v>
                </c:pt>
                <c:pt idx="1603">
                  <c:v>195.702</c:v>
                </c:pt>
                <c:pt idx="1604">
                  <c:v>195.80199999999999</c:v>
                </c:pt>
                <c:pt idx="1605">
                  <c:v>195.90199999999999</c:v>
                </c:pt>
                <c:pt idx="1606">
                  <c:v>196</c:v>
                </c:pt>
                <c:pt idx="1607">
                  <c:v>196.00200000000001</c:v>
                </c:pt>
                <c:pt idx="1608">
                  <c:v>196.102</c:v>
                </c:pt>
                <c:pt idx="1609">
                  <c:v>196.202</c:v>
                </c:pt>
                <c:pt idx="1610">
                  <c:v>196.30199999999999</c:v>
                </c:pt>
                <c:pt idx="1611">
                  <c:v>196.40199999999999</c:v>
                </c:pt>
                <c:pt idx="1612">
                  <c:v>196.50200000000001</c:v>
                </c:pt>
                <c:pt idx="1613">
                  <c:v>196.602</c:v>
                </c:pt>
                <c:pt idx="1614">
                  <c:v>196.702</c:v>
                </c:pt>
                <c:pt idx="1615">
                  <c:v>196.80199999999999</c:v>
                </c:pt>
                <c:pt idx="1616">
                  <c:v>196.90199999999999</c:v>
                </c:pt>
                <c:pt idx="1617">
                  <c:v>197</c:v>
                </c:pt>
                <c:pt idx="1618">
                  <c:v>197.00200000000001</c:v>
                </c:pt>
                <c:pt idx="1619">
                  <c:v>197.102</c:v>
                </c:pt>
                <c:pt idx="1620">
                  <c:v>197.202</c:v>
                </c:pt>
                <c:pt idx="1621">
                  <c:v>197.30199999999999</c:v>
                </c:pt>
                <c:pt idx="1622">
                  <c:v>197.40199999999999</c:v>
                </c:pt>
                <c:pt idx="1623">
                  <c:v>197.50200000000001</c:v>
                </c:pt>
                <c:pt idx="1624">
                  <c:v>197.602</c:v>
                </c:pt>
                <c:pt idx="1625">
                  <c:v>197.702</c:v>
                </c:pt>
                <c:pt idx="1626">
                  <c:v>197.80199999999999</c:v>
                </c:pt>
                <c:pt idx="1627">
                  <c:v>197.90199999999999</c:v>
                </c:pt>
                <c:pt idx="1628">
                  <c:v>198</c:v>
                </c:pt>
                <c:pt idx="1629">
                  <c:v>198.00200000000001</c:v>
                </c:pt>
                <c:pt idx="1630">
                  <c:v>198.102</c:v>
                </c:pt>
                <c:pt idx="1631">
                  <c:v>198.202</c:v>
                </c:pt>
                <c:pt idx="1632">
                  <c:v>198.30199999999999</c:v>
                </c:pt>
                <c:pt idx="1633">
                  <c:v>198.40199999999999</c:v>
                </c:pt>
                <c:pt idx="1634">
                  <c:v>198.50200000000001</c:v>
                </c:pt>
                <c:pt idx="1635">
                  <c:v>198.602</c:v>
                </c:pt>
                <c:pt idx="1636">
                  <c:v>198.702</c:v>
                </c:pt>
                <c:pt idx="1637">
                  <c:v>198.80199999999999</c:v>
                </c:pt>
                <c:pt idx="1638">
                  <c:v>198.90199999999999</c:v>
                </c:pt>
                <c:pt idx="1639">
                  <c:v>199</c:v>
                </c:pt>
                <c:pt idx="1640">
                  <c:v>199.00200000000001</c:v>
                </c:pt>
                <c:pt idx="1641">
                  <c:v>199.102</c:v>
                </c:pt>
                <c:pt idx="1642">
                  <c:v>199.202</c:v>
                </c:pt>
                <c:pt idx="1643">
                  <c:v>199.30199999999999</c:v>
                </c:pt>
                <c:pt idx="1644">
                  <c:v>199.40199999999999</c:v>
                </c:pt>
                <c:pt idx="1645">
                  <c:v>199.50200000000001</c:v>
                </c:pt>
                <c:pt idx="1646">
                  <c:v>199.602</c:v>
                </c:pt>
                <c:pt idx="1647">
                  <c:v>199.702</c:v>
                </c:pt>
                <c:pt idx="1648">
                  <c:v>199.80199999999999</c:v>
                </c:pt>
                <c:pt idx="1649">
                  <c:v>199.90199999999999</c:v>
                </c:pt>
                <c:pt idx="1650">
                  <c:v>200</c:v>
                </c:pt>
                <c:pt idx="1651">
                  <c:v>200.00200000000001</c:v>
                </c:pt>
                <c:pt idx="1652">
                  <c:v>200.102</c:v>
                </c:pt>
                <c:pt idx="1653">
                  <c:v>200.202</c:v>
                </c:pt>
                <c:pt idx="1654">
                  <c:v>200.30199999999999</c:v>
                </c:pt>
                <c:pt idx="1655">
                  <c:v>200.40199999999999</c:v>
                </c:pt>
                <c:pt idx="1656">
                  <c:v>200.50200000000001</c:v>
                </c:pt>
                <c:pt idx="1657">
                  <c:v>200.602</c:v>
                </c:pt>
                <c:pt idx="1658">
                  <c:v>200.702</c:v>
                </c:pt>
                <c:pt idx="1659">
                  <c:v>200.80199999999999</c:v>
                </c:pt>
                <c:pt idx="1660">
                  <c:v>200.90199999999999</c:v>
                </c:pt>
                <c:pt idx="1661">
                  <c:v>201</c:v>
                </c:pt>
                <c:pt idx="1662">
                  <c:v>201.00200000000001</c:v>
                </c:pt>
                <c:pt idx="1663">
                  <c:v>201.102</c:v>
                </c:pt>
                <c:pt idx="1664">
                  <c:v>201.202</c:v>
                </c:pt>
                <c:pt idx="1665">
                  <c:v>201.30199999999999</c:v>
                </c:pt>
                <c:pt idx="1666">
                  <c:v>201.40199999999999</c:v>
                </c:pt>
                <c:pt idx="1667">
                  <c:v>201.50200000000001</c:v>
                </c:pt>
                <c:pt idx="1668">
                  <c:v>201.602</c:v>
                </c:pt>
                <c:pt idx="1669">
                  <c:v>201.702</c:v>
                </c:pt>
                <c:pt idx="1670">
                  <c:v>201.80199999999999</c:v>
                </c:pt>
                <c:pt idx="1671">
                  <c:v>201.90199999999999</c:v>
                </c:pt>
                <c:pt idx="1672">
                  <c:v>202</c:v>
                </c:pt>
                <c:pt idx="1673">
                  <c:v>202.00200000000001</c:v>
                </c:pt>
                <c:pt idx="1674">
                  <c:v>202.102</c:v>
                </c:pt>
                <c:pt idx="1675">
                  <c:v>202.202</c:v>
                </c:pt>
                <c:pt idx="1676">
                  <c:v>202.30199999999999</c:v>
                </c:pt>
                <c:pt idx="1677">
                  <c:v>202.40199999999999</c:v>
                </c:pt>
                <c:pt idx="1678">
                  <c:v>202.50200000000001</c:v>
                </c:pt>
                <c:pt idx="1679">
                  <c:v>202.602</c:v>
                </c:pt>
                <c:pt idx="1680">
                  <c:v>202.702</c:v>
                </c:pt>
                <c:pt idx="1681">
                  <c:v>202.80199999999999</c:v>
                </c:pt>
                <c:pt idx="1682">
                  <c:v>202.90199999999999</c:v>
                </c:pt>
                <c:pt idx="1683">
                  <c:v>203</c:v>
                </c:pt>
                <c:pt idx="1684">
                  <c:v>203.00200000000001</c:v>
                </c:pt>
                <c:pt idx="1685">
                  <c:v>203.102</c:v>
                </c:pt>
                <c:pt idx="1686">
                  <c:v>203.202</c:v>
                </c:pt>
                <c:pt idx="1687">
                  <c:v>203.30199999999999</c:v>
                </c:pt>
                <c:pt idx="1688">
                  <c:v>203.40199999999999</c:v>
                </c:pt>
                <c:pt idx="1689">
                  <c:v>203.50200000000001</c:v>
                </c:pt>
                <c:pt idx="1690">
                  <c:v>203.602</c:v>
                </c:pt>
                <c:pt idx="1691">
                  <c:v>203.702</c:v>
                </c:pt>
                <c:pt idx="1692">
                  <c:v>203.80199999999999</c:v>
                </c:pt>
                <c:pt idx="1693">
                  <c:v>203.90199999999999</c:v>
                </c:pt>
                <c:pt idx="1694">
                  <c:v>204</c:v>
                </c:pt>
                <c:pt idx="1695">
                  <c:v>204.00200000000001</c:v>
                </c:pt>
                <c:pt idx="1696">
                  <c:v>204.102</c:v>
                </c:pt>
                <c:pt idx="1697">
                  <c:v>204.202</c:v>
                </c:pt>
                <c:pt idx="1698">
                  <c:v>204.30199999999999</c:v>
                </c:pt>
                <c:pt idx="1699">
                  <c:v>204.40199999999999</c:v>
                </c:pt>
                <c:pt idx="1700">
                  <c:v>204.50200000000001</c:v>
                </c:pt>
                <c:pt idx="1701">
                  <c:v>204.602</c:v>
                </c:pt>
                <c:pt idx="1702">
                  <c:v>204.702</c:v>
                </c:pt>
                <c:pt idx="1703">
                  <c:v>204.80199999999999</c:v>
                </c:pt>
                <c:pt idx="1704">
                  <c:v>204.90199999999999</c:v>
                </c:pt>
                <c:pt idx="1705">
                  <c:v>205</c:v>
                </c:pt>
                <c:pt idx="1706">
                  <c:v>205.00200000000001</c:v>
                </c:pt>
                <c:pt idx="1707">
                  <c:v>205.102</c:v>
                </c:pt>
                <c:pt idx="1708">
                  <c:v>205.202</c:v>
                </c:pt>
                <c:pt idx="1709">
                  <c:v>205.30199999999999</c:v>
                </c:pt>
                <c:pt idx="1710">
                  <c:v>205.40199999999999</c:v>
                </c:pt>
                <c:pt idx="1711">
                  <c:v>205.50200000000001</c:v>
                </c:pt>
                <c:pt idx="1712">
                  <c:v>205.602</c:v>
                </c:pt>
                <c:pt idx="1713">
                  <c:v>205.702</c:v>
                </c:pt>
                <c:pt idx="1714">
                  <c:v>205.80199999999999</c:v>
                </c:pt>
                <c:pt idx="1715">
                  <c:v>205.90199999999999</c:v>
                </c:pt>
                <c:pt idx="1716">
                  <c:v>206</c:v>
                </c:pt>
                <c:pt idx="1717">
                  <c:v>206.00200000000001</c:v>
                </c:pt>
                <c:pt idx="1718">
                  <c:v>206.102</c:v>
                </c:pt>
                <c:pt idx="1719">
                  <c:v>206.202</c:v>
                </c:pt>
                <c:pt idx="1720">
                  <c:v>206.30199999999999</c:v>
                </c:pt>
                <c:pt idx="1721">
                  <c:v>206.40199999999999</c:v>
                </c:pt>
                <c:pt idx="1722">
                  <c:v>206.50200000000001</c:v>
                </c:pt>
                <c:pt idx="1723">
                  <c:v>206.602</c:v>
                </c:pt>
                <c:pt idx="1724">
                  <c:v>206.702</c:v>
                </c:pt>
                <c:pt idx="1725">
                  <c:v>206.80199999999999</c:v>
                </c:pt>
                <c:pt idx="1726">
                  <c:v>206.90199999999999</c:v>
                </c:pt>
                <c:pt idx="1727">
                  <c:v>207</c:v>
                </c:pt>
                <c:pt idx="1728">
                  <c:v>207.00200000000001</c:v>
                </c:pt>
                <c:pt idx="1729">
                  <c:v>207.102</c:v>
                </c:pt>
                <c:pt idx="1730">
                  <c:v>207.202</c:v>
                </c:pt>
                <c:pt idx="1731">
                  <c:v>207.30199999999999</c:v>
                </c:pt>
                <c:pt idx="1732">
                  <c:v>207.40199999999999</c:v>
                </c:pt>
                <c:pt idx="1733">
                  <c:v>207.50200000000001</c:v>
                </c:pt>
                <c:pt idx="1734">
                  <c:v>207.602</c:v>
                </c:pt>
                <c:pt idx="1735">
                  <c:v>207.702</c:v>
                </c:pt>
                <c:pt idx="1736">
                  <c:v>207.80199999999999</c:v>
                </c:pt>
                <c:pt idx="1737">
                  <c:v>207.90199999999999</c:v>
                </c:pt>
                <c:pt idx="1738">
                  <c:v>208</c:v>
                </c:pt>
                <c:pt idx="1739">
                  <c:v>208.00200000000001</c:v>
                </c:pt>
                <c:pt idx="1740">
                  <c:v>208.102</c:v>
                </c:pt>
                <c:pt idx="1741">
                  <c:v>208.202</c:v>
                </c:pt>
                <c:pt idx="1742">
                  <c:v>208.30199999999999</c:v>
                </c:pt>
                <c:pt idx="1743">
                  <c:v>208.40199999999999</c:v>
                </c:pt>
                <c:pt idx="1744">
                  <c:v>208.50200000000001</c:v>
                </c:pt>
                <c:pt idx="1745">
                  <c:v>208.602</c:v>
                </c:pt>
                <c:pt idx="1746">
                  <c:v>208.702</c:v>
                </c:pt>
                <c:pt idx="1747">
                  <c:v>208.80199999999999</c:v>
                </c:pt>
                <c:pt idx="1748">
                  <c:v>208.90199999999999</c:v>
                </c:pt>
                <c:pt idx="1749">
                  <c:v>209</c:v>
                </c:pt>
                <c:pt idx="1750">
                  <c:v>209.00200000000001</c:v>
                </c:pt>
                <c:pt idx="1751">
                  <c:v>209.102</c:v>
                </c:pt>
                <c:pt idx="1752">
                  <c:v>209.202</c:v>
                </c:pt>
                <c:pt idx="1753">
                  <c:v>209.30199999999999</c:v>
                </c:pt>
                <c:pt idx="1754">
                  <c:v>209.40199999999999</c:v>
                </c:pt>
                <c:pt idx="1755">
                  <c:v>209.50200000000001</c:v>
                </c:pt>
                <c:pt idx="1756">
                  <c:v>209.602</c:v>
                </c:pt>
                <c:pt idx="1757">
                  <c:v>209.702</c:v>
                </c:pt>
                <c:pt idx="1758">
                  <c:v>209.80199999999999</c:v>
                </c:pt>
                <c:pt idx="1759">
                  <c:v>209.90199999999999</c:v>
                </c:pt>
                <c:pt idx="1760">
                  <c:v>210</c:v>
                </c:pt>
                <c:pt idx="1761">
                  <c:v>210.00200000000001</c:v>
                </c:pt>
                <c:pt idx="1762">
                  <c:v>210.102</c:v>
                </c:pt>
                <c:pt idx="1763">
                  <c:v>210.202</c:v>
                </c:pt>
                <c:pt idx="1764">
                  <c:v>210.30199999999999</c:v>
                </c:pt>
                <c:pt idx="1765">
                  <c:v>210.40199999999999</c:v>
                </c:pt>
                <c:pt idx="1766">
                  <c:v>210.50200000000001</c:v>
                </c:pt>
                <c:pt idx="1767">
                  <c:v>210.602</c:v>
                </c:pt>
                <c:pt idx="1768">
                  <c:v>210.702</c:v>
                </c:pt>
                <c:pt idx="1769">
                  <c:v>210.80199999999999</c:v>
                </c:pt>
                <c:pt idx="1770">
                  <c:v>210.90199999999999</c:v>
                </c:pt>
                <c:pt idx="1771">
                  <c:v>211</c:v>
                </c:pt>
                <c:pt idx="1772">
                  <c:v>211.00200000000001</c:v>
                </c:pt>
                <c:pt idx="1773">
                  <c:v>211.102</c:v>
                </c:pt>
                <c:pt idx="1774">
                  <c:v>211.202</c:v>
                </c:pt>
                <c:pt idx="1775">
                  <c:v>211.30199999999999</c:v>
                </c:pt>
                <c:pt idx="1776">
                  <c:v>211.40199999999999</c:v>
                </c:pt>
                <c:pt idx="1777">
                  <c:v>211.50200000000001</c:v>
                </c:pt>
                <c:pt idx="1778">
                  <c:v>211.602</c:v>
                </c:pt>
                <c:pt idx="1779">
                  <c:v>211.702</c:v>
                </c:pt>
                <c:pt idx="1780">
                  <c:v>211.80199999999999</c:v>
                </c:pt>
                <c:pt idx="1781">
                  <c:v>211.90199999999999</c:v>
                </c:pt>
                <c:pt idx="1782">
                  <c:v>212</c:v>
                </c:pt>
                <c:pt idx="1783">
                  <c:v>212.00200000000001</c:v>
                </c:pt>
                <c:pt idx="1784">
                  <c:v>212.102</c:v>
                </c:pt>
                <c:pt idx="1785">
                  <c:v>212.202</c:v>
                </c:pt>
                <c:pt idx="1786">
                  <c:v>212.30199999999999</c:v>
                </c:pt>
                <c:pt idx="1787">
                  <c:v>212.40199999999999</c:v>
                </c:pt>
                <c:pt idx="1788">
                  <c:v>212.50200000000001</c:v>
                </c:pt>
                <c:pt idx="1789">
                  <c:v>212.602</c:v>
                </c:pt>
                <c:pt idx="1790">
                  <c:v>212.702</c:v>
                </c:pt>
                <c:pt idx="1791">
                  <c:v>212.80199999999999</c:v>
                </c:pt>
                <c:pt idx="1792">
                  <c:v>212.90199999999999</c:v>
                </c:pt>
                <c:pt idx="1793">
                  <c:v>213</c:v>
                </c:pt>
                <c:pt idx="1794">
                  <c:v>213.00200000000001</c:v>
                </c:pt>
                <c:pt idx="1795">
                  <c:v>213.102</c:v>
                </c:pt>
                <c:pt idx="1796">
                  <c:v>213.202</c:v>
                </c:pt>
                <c:pt idx="1797">
                  <c:v>213.30199999999999</c:v>
                </c:pt>
                <c:pt idx="1798">
                  <c:v>213.40199999999999</c:v>
                </c:pt>
                <c:pt idx="1799">
                  <c:v>213.50200000000001</c:v>
                </c:pt>
                <c:pt idx="1800">
                  <c:v>213.602</c:v>
                </c:pt>
                <c:pt idx="1801">
                  <c:v>213.702</c:v>
                </c:pt>
                <c:pt idx="1802">
                  <c:v>213.80199999999999</c:v>
                </c:pt>
                <c:pt idx="1803">
                  <c:v>213.90199999999999</c:v>
                </c:pt>
                <c:pt idx="1804">
                  <c:v>214</c:v>
                </c:pt>
                <c:pt idx="1805">
                  <c:v>214.00200000000001</c:v>
                </c:pt>
                <c:pt idx="1806">
                  <c:v>214.102</c:v>
                </c:pt>
                <c:pt idx="1807">
                  <c:v>214.202</c:v>
                </c:pt>
                <c:pt idx="1808">
                  <c:v>214.30199999999999</c:v>
                </c:pt>
                <c:pt idx="1809">
                  <c:v>214.40199999999999</c:v>
                </c:pt>
                <c:pt idx="1810">
                  <c:v>214.50200000000001</c:v>
                </c:pt>
                <c:pt idx="1811">
                  <c:v>214.602</c:v>
                </c:pt>
                <c:pt idx="1812">
                  <c:v>214.702</c:v>
                </c:pt>
                <c:pt idx="1813">
                  <c:v>214.80199999999999</c:v>
                </c:pt>
                <c:pt idx="1814">
                  <c:v>214.90199999999999</c:v>
                </c:pt>
                <c:pt idx="1815">
                  <c:v>215</c:v>
                </c:pt>
                <c:pt idx="1816">
                  <c:v>215.00200000000001</c:v>
                </c:pt>
                <c:pt idx="1817">
                  <c:v>215.102</c:v>
                </c:pt>
                <c:pt idx="1818">
                  <c:v>215.202</c:v>
                </c:pt>
                <c:pt idx="1819">
                  <c:v>215.30199999999999</c:v>
                </c:pt>
                <c:pt idx="1820">
                  <c:v>215.40199999999999</c:v>
                </c:pt>
                <c:pt idx="1821">
                  <c:v>215.50200000000001</c:v>
                </c:pt>
                <c:pt idx="1822">
                  <c:v>215.602</c:v>
                </c:pt>
                <c:pt idx="1823">
                  <c:v>215.702</c:v>
                </c:pt>
                <c:pt idx="1824">
                  <c:v>215.80199999999999</c:v>
                </c:pt>
                <c:pt idx="1825">
                  <c:v>215.90199999999999</c:v>
                </c:pt>
                <c:pt idx="1826">
                  <c:v>216</c:v>
                </c:pt>
                <c:pt idx="1827">
                  <c:v>216.00200000000001</c:v>
                </c:pt>
                <c:pt idx="1828">
                  <c:v>216.102</c:v>
                </c:pt>
                <c:pt idx="1829">
                  <c:v>216.202</c:v>
                </c:pt>
                <c:pt idx="1830">
                  <c:v>216.30199999999999</c:v>
                </c:pt>
                <c:pt idx="1831">
                  <c:v>216.40199999999999</c:v>
                </c:pt>
                <c:pt idx="1832">
                  <c:v>216.50200000000001</c:v>
                </c:pt>
                <c:pt idx="1833">
                  <c:v>216.602</c:v>
                </c:pt>
                <c:pt idx="1834">
                  <c:v>216.702</c:v>
                </c:pt>
                <c:pt idx="1835">
                  <c:v>216.80199999999999</c:v>
                </c:pt>
                <c:pt idx="1836">
                  <c:v>216.90199999999999</c:v>
                </c:pt>
                <c:pt idx="1837">
                  <c:v>217</c:v>
                </c:pt>
                <c:pt idx="1838">
                  <c:v>217.00200000000001</c:v>
                </c:pt>
                <c:pt idx="1839">
                  <c:v>217.102</c:v>
                </c:pt>
                <c:pt idx="1840">
                  <c:v>217.202</c:v>
                </c:pt>
                <c:pt idx="1841">
                  <c:v>217.30199999999999</c:v>
                </c:pt>
                <c:pt idx="1842">
                  <c:v>217.40199999999999</c:v>
                </c:pt>
                <c:pt idx="1843">
                  <c:v>217.50200000000001</c:v>
                </c:pt>
                <c:pt idx="1844">
                  <c:v>217.602</c:v>
                </c:pt>
                <c:pt idx="1845">
                  <c:v>217.702</c:v>
                </c:pt>
                <c:pt idx="1846">
                  <c:v>217.80199999999999</c:v>
                </c:pt>
                <c:pt idx="1847">
                  <c:v>217.90199999999999</c:v>
                </c:pt>
                <c:pt idx="1848">
                  <c:v>218</c:v>
                </c:pt>
                <c:pt idx="1849">
                  <c:v>218.00200000000001</c:v>
                </c:pt>
                <c:pt idx="1850">
                  <c:v>218.102</c:v>
                </c:pt>
                <c:pt idx="1851">
                  <c:v>218.202</c:v>
                </c:pt>
                <c:pt idx="1852">
                  <c:v>218.30199999999999</c:v>
                </c:pt>
                <c:pt idx="1853">
                  <c:v>218.40199999999999</c:v>
                </c:pt>
                <c:pt idx="1854">
                  <c:v>218.50200000000001</c:v>
                </c:pt>
                <c:pt idx="1855">
                  <c:v>218.602</c:v>
                </c:pt>
                <c:pt idx="1856">
                  <c:v>218.702</c:v>
                </c:pt>
                <c:pt idx="1857">
                  <c:v>218.80199999999999</c:v>
                </c:pt>
                <c:pt idx="1858">
                  <c:v>218.90199999999999</c:v>
                </c:pt>
                <c:pt idx="1859">
                  <c:v>219</c:v>
                </c:pt>
                <c:pt idx="1860">
                  <c:v>219.00200000000001</c:v>
                </c:pt>
                <c:pt idx="1861">
                  <c:v>219.102</c:v>
                </c:pt>
                <c:pt idx="1862">
                  <c:v>219.202</c:v>
                </c:pt>
                <c:pt idx="1863">
                  <c:v>219.30199999999999</c:v>
                </c:pt>
                <c:pt idx="1864">
                  <c:v>219.40199999999999</c:v>
                </c:pt>
                <c:pt idx="1865">
                  <c:v>219.50200000000001</c:v>
                </c:pt>
                <c:pt idx="1866">
                  <c:v>219.602</c:v>
                </c:pt>
                <c:pt idx="1867">
                  <c:v>219.702</c:v>
                </c:pt>
                <c:pt idx="1868">
                  <c:v>219.80199999999999</c:v>
                </c:pt>
                <c:pt idx="1869">
                  <c:v>219.90199999999999</c:v>
                </c:pt>
                <c:pt idx="1870">
                  <c:v>220</c:v>
                </c:pt>
                <c:pt idx="1871">
                  <c:v>220.00200000000001</c:v>
                </c:pt>
                <c:pt idx="1872">
                  <c:v>220.102</c:v>
                </c:pt>
                <c:pt idx="1873">
                  <c:v>220.202</c:v>
                </c:pt>
                <c:pt idx="1874">
                  <c:v>220.30199999999999</c:v>
                </c:pt>
                <c:pt idx="1875">
                  <c:v>220.40199999999999</c:v>
                </c:pt>
                <c:pt idx="1876">
                  <c:v>220.50200000000001</c:v>
                </c:pt>
                <c:pt idx="1877">
                  <c:v>220.602</c:v>
                </c:pt>
                <c:pt idx="1878">
                  <c:v>220.702</c:v>
                </c:pt>
                <c:pt idx="1879">
                  <c:v>220.80199999999999</c:v>
                </c:pt>
                <c:pt idx="1880">
                  <c:v>220.90199999999999</c:v>
                </c:pt>
                <c:pt idx="1881">
                  <c:v>221</c:v>
                </c:pt>
                <c:pt idx="1882">
                  <c:v>221.00200000000001</c:v>
                </c:pt>
                <c:pt idx="1883">
                  <c:v>221.102</c:v>
                </c:pt>
                <c:pt idx="1884">
                  <c:v>221.202</c:v>
                </c:pt>
                <c:pt idx="1885">
                  <c:v>221.30199999999999</c:v>
                </c:pt>
                <c:pt idx="1886">
                  <c:v>221.40199999999999</c:v>
                </c:pt>
                <c:pt idx="1887">
                  <c:v>221.50200000000001</c:v>
                </c:pt>
                <c:pt idx="1888">
                  <c:v>221.602</c:v>
                </c:pt>
                <c:pt idx="1889">
                  <c:v>221.702</c:v>
                </c:pt>
                <c:pt idx="1890">
                  <c:v>221.80199999999999</c:v>
                </c:pt>
                <c:pt idx="1891">
                  <c:v>221.90199999999999</c:v>
                </c:pt>
                <c:pt idx="1892">
                  <c:v>222</c:v>
                </c:pt>
                <c:pt idx="1893">
                  <c:v>222.00200000000001</c:v>
                </c:pt>
                <c:pt idx="1894">
                  <c:v>222.102</c:v>
                </c:pt>
                <c:pt idx="1895">
                  <c:v>222.202</c:v>
                </c:pt>
                <c:pt idx="1896">
                  <c:v>222.30199999999999</c:v>
                </c:pt>
                <c:pt idx="1897">
                  <c:v>222.40199999999999</c:v>
                </c:pt>
                <c:pt idx="1898">
                  <c:v>222.50200000000001</c:v>
                </c:pt>
                <c:pt idx="1899">
                  <c:v>222.602</c:v>
                </c:pt>
                <c:pt idx="1900">
                  <c:v>222.702</c:v>
                </c:pt>
                <c:pt idx="1901">
                  <c:v>222.80199999999999</c:v>
                </c:pt>
                <c:pt idx="1902">
                  <c:v>222.90199999999999</c:v>
                </c:pt>
                <c:pt idx="1903">
                  <c:v>223</c:v>
                </c:pt>
                <c:pt idx="1904">
                  <c:v>223.00200000000001</c:v>
                </c:pt>
                <c:pt idx="1905">
                  <c:v>223.102</c:v>
                </c:pt>
                <c:pt idx="1906">
                  <c:v>223.202</c:v>
                </c:pt>
                <c:pt idx="1907">
                  <c:v>223.30199999999999</c:v>
                </c:pt>
                <c:pt idx="1908">
                  <c:v>223.40199999999999</c:v>
                </c:pt>
                <c:pt idx="1909">
                  <c:v>223.50200000000001</c:v>
                </c:pt>
                <c:pt idx="1910">
                  <c:v>223.602</c:v>
                </c:pt>
                <c:pt idx="1911">
                  <c:v>223.702</c:v>
                </c:pt>
                <c:pt idx="1912">
                  <c:v>223.80199999999999</c:v>
                </c:pt>
                <c:pt idx="1913">
                  <c:v>223.90199999999999</c:v>
                </c:pt>
                <c:pt idx="1914">
                  <c:v>224</c:v>
                </c:pt>
                <c:pt idx="1915">
                  <c:v>224.00200000000001</c:v>
                </c:pt>
                <c:pt idx="1916">
                  <c:v>224.102</c:v>
                </c:pt>
                <c:pt idx="1917">
                  <c:v>224.202</c:v>
                </c:pt>
                <c:pt idx="1918">
                  <c:v>224.30199999999999</c:v>
                </c:pt>
                <c:pt idx="1919">
                  <c:v>224.40199999999999</c:v>
                </c:pt>
                <c:pt idx="1920">
                  <c:v>224.50200000000001</c:v>
                </c:pt>
                <c:pt idx="1921">
                  <c:v>224.602</c:v>
                </c:pt>
                <c:pt idx="1922">
                  <c:v>224.702</c:v>
                </c:pt>
                <c:pt idx="1923">
                  <c:v>224.80199999999999</c:v>
                </c:pt>
                <c:pt idx="1924">
                  <c:v>224.90199999999999</c:v>
                </c:pt>
                <c:pt idx="1925">
                  <c:v>225</c:v>
                </c:pt>
                <c:pt idx="1926">
                  <c:v>225.00200000000001</c:v>
                </c:pt>
                <c:pt idx="1927">
                  <c:v>225.102</c:v>
                </c:pt>
                <c:pt idx="1928">
                  <c:v>225.202</c:v>
                </c:pt>
                <c:pt idx="1929">
                  <c:v>225.30199999999999</c:v>
                </c:pt>
                <c:pt idx="1930">
                  <c:v>225.40199999999999</c:v>
                </c:pt>
                <c:pt idx="1931">
                  <c:v>225.50200000000001</c:v>
                </c:pt>
                <c:pt idx="1932">
                  <c:v>225.602</c:v>
                </c:pt>
                <c:pt idx="1933">
                  <c:v>225.702</c:v>
                </c:pt>
                <c:pt idx="1934">
                  <c:v>225.80199999999999</c:v>
                </c:pt>
                <c:pt idx="1935">
                  <c:v>225.90199999999999</c:v>
                </c:pt>
                <c:pt idx="1936">
                  <c:v>226</c:v>
                </c:pt>
                <c:pt idx="1937">
                  <c:v>226.00200000000001</c:v>
                </c:pt>
                <c:pt idx="1938">
                  <c:v>226.102</c:v>
                </c:pt>
                <c:pt idx="1939">
                  <c:v>226.202</c:v>
                </c:pt>
                <c:pt idx="1940">
                  <c:v>226.30199999999999</c:v>
                </c:pt>
                <c:pt idx="1941">
                  <c:v>226.40199999999999</c:v>
                </c:pt>
                <c:pt idx="1942">
                  <c:v>226.50200000000001</c:v>
                </c:pt>
                <c:pt idx="1943">
                  <c:v>226.602</c:v>
                </c:pt>
                <c:pt idx="1944">
                  <c:v>226.702</c:v>
                </c:pt>
                <c:pt idx="1945">
                  <c:v>226.80199999999999</c:v>
                </c:pt>
                <c:pt idx="1946">
                  <c:v>226.90199999999999</c:v>
                </c:pt>
                <c:pt idx="1947">
                  <c:v>227</c:v>
                </c:pt>
                <c:pt idx="1948">
                  <c:v>227.00200000000001</c:v>
                </c:pt>
                <c:pt idx="1949">
                  <c:v>227.102</c:v>
                </c:pt>
                <c:pt idx="1950">
                  <c:v>227.202</c:v>
                </c:pt>
                <c:pt idx="1951">
                  <c:v>227.30199999999999</c:v>
                </c:pt>
                <c:pt idx="1952">
                  <c:v>227.40199999999999</c:v>
                </c:pt>
                <c:pt idx="1953">
                  <c:v>227.50200000000001</c:v>
                </c:pt>
                <c:pt idx="1954">
                  <c:v>227.602</c:v>
                </c:pt>
                <c:pt idx="1955">
                  <c:v>227.702</c:v>
                </c:pt>
                <c:pt idx="1956">
                  <c:v>227.80199999999999</c:v>
                </c:pt>
                <c:pt idx="1957">
                  <c:v>227.90199999999999</c:v>
                </c:pt>
                <c:pt idx="1958">
                  <c:v>228</c:v>
                </c:pt>
                <c:pt idx="1959">
                  <c:v>228.00200000000001</c:v>
                </c:pt>
                <c:pt idx="1960">
                  <c:v>228.102</c:v>
                </c:pt>
                <c:pt idx="1961">
                  <c:v>228.202</c:v>
                </c:pt>
                <c:pt idx="1962">
                  <c:v>228.30199999999999</c:v>
                </c:pt>
                <c:pt idx="1963">
                  <c:v>228.40199999999999</c:v>
                </c:pt>
                <c:pt idx="1964">
                  <c:v>228.50200000000001</c:v>
                </c:pt>
                <c:pt idx="1965">
                  <c:v>228.602</c:v>
                </c:pt>
                <c:pt idx="1966">
                  <c:v>228.702</c:v>
                </c:pt>
                <c:pt idx="1967">
                  <c:v>228.80199999999999</c:v>
                </c:pt>
                <c:pt idx="1968">
                  <c:v>228.90199999999999</c:v>
                </c:pt>
                <c:pt idx="1969">
                  <c:v>229</c:v>
                </c:pt>
                <c:pt idx="1970">
                  <c:v>229.00200000000001</c:v>
                </c:pt>
                <c:pt idx="1971">
                  <c:v>229.102</c:v>
                </c:pt>
                <c:pt idx="1972">
                  <c:v>229.202</c:v>
                </c:pt>
                <c:pt idx="1973">
                  <c:v>229.30199999999999</c:v>
                </c:pt>
                <c:pt idx="1974">
                  <c:v>229.40199999999999</c:v>
                </c:pt>
                <c:pt idx="1975">
                  <c:v>229.50200000000001</c:v>
                </c:pt>
                <c:pt idx="1976">
                  <c:v>229.602</c:v>
                </c:pt>
                <c:pt idx="1977">
                  <c:v>229.702</c:v>
                </c:pt>
                <c:pt idx="1978">
                  <c:v>229.80199999999999</c:v>
                </c:pt>
                <c:pt idx="1979">
                  <c:v>229.90199999999999</c:v>
                </c:pt>
                <c:pt idx="1980">
                  <c:v>230</c:v>
                </c:pt>
                <c:pt idx="1981">
                  <c:v>230.00200000000001</c:v>
                </c:pt>
                <c:pt idx="1982">
                  <c:v>230.102</c:v>
                </c:pt>
                <c:pt idx="1983">
                  <c:v>230.202</c:v>
                </c:pt>
                <c:pt idx="1984">
                  <c:v>230.30199999999999</c:v>
                </c:pt>
                <c:pt idx="1985">
                  <c:v>230.40199999999999</c:v>
                </c:pt>
                <c:pt idx="1986">
                  <c:v>230.50200000000001</c:v>
                </c:pt>
                <c:pt idx="1987">
                  <c:v>230.602</c:v>
                </c:pt>
                <c:pt idx="1988">
                  <c:v>230.702</c:v>
                </c:pt>
                <c:pt idx="1989">
                  <c:v>230.80199999999999</c:v>
                </c:pt>
                <c:pt idx="1990">
                  <c:v>230.90199999999999</c:v>
                </c:pt>
                <c:pt idx="1991">
                  <c:v>231</c:v>
                </c:pt>
                <c:pt idx="1992">
                  <c:v>231.00200000000001</c:v>
                </c:pt>
                <c:pt idx="1993">
                  <c:v>231.102</c:v>
                </c:pt>
                <c:pt idx="1994">
                  <c:v>231.202</c:v>
                </c:pt>
                <c:pt idx="1995">
                  <c:v>231.30199999999999</c:v>
                </c:pt>
                <c:pt idx="1996">
                  <c:v>231.40199999999999</c:v>
                </c:pt>
                <c:pt idx="1997">
                  <c:v>231.50200000000001</c:v>
                </c:pt>
                <c:pt idx="1998">
                  <c:v>231.602</c:v>
                </c:pt>
                <c:pt idx="1999">
                  <c:v>231.702</c:v>
                </c:pt>
                <c:pt idx="2000">
                  <c:v>231.80199999999999</c:v>
                </c:pt>
                <c:pt idx="2001">
                  <c:v>231.90199999999999</c:v>
                </c:pt>
                <c:pt idx="2002">
                  <c:v>232</c:v>
                </c:pt>
                <c:pt idx="2003">
                  <c:v>232.00200000000001</c:v>
                </c:pt>
                <c:pt idx="2004">
                  <c:v>232.102</c:v>
                </c:pt>
                <c:pt idx="2005">
                  <c:v>232.202</c:v>
                </c:pt>
                <c:pt idx="2006">
                  <c:v>232.30199999999999</c:v>
                </c:pt>
                <c:pt idx="2007">
                  <c:v>232.40199999999999</c:v>
                </c:pt>
                <c:pt idx="2008">
                  <c:v>232.50200000000001</c:v>
                </c:pt>
                <c:pt idx="2009">
                  <c:v>232.602</c:v>
                </c:pt>
                <c:pt idx="2010">
                  <c:v>232.702</c:v>
                </c:pt>
                <c:pt idx="2011">
                  <c:v>232.80199999999999</c:v>
                </c:pt>
                <c:pt idx="2012">
                  <c:v>232.90199999999999</c:v>
                </c:pt>
                <c:pt idx="2013">
                  <c:v>233</c:v>
                </c:pt>
                <c:pt idx="2014">
                  <c:v>233.00200000000001</c:v>
                </c:pt>
                <c:pt idx="2015">
                  <c:v>233.102</c:v>
                </c:pt>
                <c:pt idx="2016">
                  <c:v>233.202</c:v>
                </c:pt>
                <c:pt idx="2017">
                  <c:v>233.30199999999999</c:v>
                </c:pt>
                <c:pt idx="2018">
                  <c:v>233.40199999999999</c:v>
                </c:pt>
                <c:pt idx="2019">
                  <c:v>233.50200000000001</c:v>
                </c:pt>
                <c:pt idx="2020">
                  <c:v>233.602</c:v>
                </c:pt>
                <c:pt idx="2021">
                  <c:v>233.702</c:v>
                </c:pt>
                <c:pt idx="2022">
                  <c:v>233.80199999999999</c:v>
                </c:pt>
                <c:pt idx="2023">
                  <c:v>233.90199999999999</c:v>
                </c:pt>
                <c:pt idx="2024">
                  <c:v>234</c:v>
                </c:pt>
                <c:pt idx="2025">
                  <c:v>234.00200000000001</c:v>
                </c:pt>
                <c:pt idx="2026">
                  <c:v>234.102</c:v>
                </c:pt>
                <c:pt idx="2027">
                  <c:v>234.202</c:v>
                </c:pt>
                <c:pt idx="2028">
                  <c:v>234.30199999999999</c:v>
                </c:pt>
                <c:pt idx="2029">
                  <c:v>234.40199999999999</c:v>
                </c:pt>
                <c:pt idx="2030">
                  <c:v>234.50200000000001</c:v>
                </c:pt>
                <c:pt idx="2031">
                  <c:v>234.602</c:v>
                </c:pt>
                <c:pt idx="2032">
                  <c:v>234.702</c:v>
                </c:pt>
                <c:pt idx="2033">
                  <c:v>234.80199999999999</c:v>
                </c:pt>
                <c:pt idx="2034">
                  <c:v>234.90199999999999</c:v>
                </c:pt>
                <c:pt idx="2035">
                  <c:v>235</c:v>
                </c:pt>
                <c:pt idx="2036">
                  <c:v>235.00200000000001</c:v>
                </c:pt>
                <c:pt idx="2037">
                  <c:v>235.102</c:v>
                </c:pt>
                <c:pt idx="2038">
                  <c:v>235.202</c:v>
                </c:pt>
                <c:pt idx="2039">
                  <c:v>235.30199999999999</c:v>
                </c:pt>
                <c:pt idx="2040">
                  <c:v>235.40199999999999</c:v>
                </c:pt>
                <c:pt idx="2041">
                  <c:v>235.50200000000001</c:v>
                </c:pt>
                <c:pt idx="2042">
                  <c:v>235.602</c:v>
                </c:pt>
                <c:pt idx="2043">
                  <c:v>235.702</c:v>
                </c:pt>
                <c:pt idx="2044">
                  <c:v>235.80199999999999</c:v>
                </c:pt>
                <c:pt idx="2045">
                  <c:v>235.90199999999999</c:v>
                </c:pt>
                <c:pt idx="2046">
                  <c:v>236</c:v>
                </c:pt>
                <c:pt idx="2047">
                  <c:v>236.00200000000001</c:v>
                </c:pt>
                <c:pt idx="2048">
                  <c:v>236.102</c:v>
                </c:pt>
                <c:pt idx="2049">
                  <c:v>236.202</c:v>
                </c:pt>
                <c:pt idx="2050">
                  <c:v>236.30199999999999</c:v>
                </c:pt>
                <c:pt idx="2051">
                  <c:v>236.40199999999999</c:v>
                </c:pt>
                <c:pt idx="2052">
                  <c:v>236.50200000000001</c:v>
                </c:pt>
                <c:pt idx="2053">
                  <c:v>236.602</c:v>
                </c:pt>
                <c:pt idx="2054">
                  <c:v>236.702</c:v>
                </c:pt>
                <c:pt idx="2055">
                  <c:v>236.80199999999999</c:v>
                </c:pt>
                <c:pt idx="2056">
                  <c:v>236.90199999999999</c:v>
                </c:pt>
                <c:pt idx="2057">
                  <c:v>237</c:v>
                </c:pt>
                <c:pt idx="2058">
                  <c:v>237.00200000000001</c:v>
                </c:pt>
                <c:pt idx="2059">
                  <c:v>237.102</c:v>
                </c:pt>
                <c:pt idx="2060">
                  <c:v>237.202</c:v>
                </c:pt>
                <c:pt idx="2061">
                  <c:v>237.30199999999999</c:v>
                </c:pt>
                <c:pt idx="2062">
                  <c:v>237.40199999999999</c:v>
                </c:pt>
                <c:pt idx="2063">
                  <c:v>237.50200000000001</c:v>
                </c:pt>
                <c:pt idx="2064">
                  <c:v>237.602</c:v>
                </c:pt>
                <c:pt idx="2065">
                  <c:v>237.702</c:v>
                </c:pt>
                <c:pt idx="2066">
                  <c:v>237.80199999999999</c:v>
                </c:pt>
                <c:pt idx="2067">
                  <c:v>237.90199999999999</c:v>
                </c:pt>
                <c:pt idx="2068">
                  <c:v>238</c:v>
                </c:pt>
                <c:pt idx="2069">
                  <c:v>238.00200000000001</c:v>
                </c:pt>
                <c:pt idx="2070">
                  <c:v>238.102</c:v>
                </c:pt>
                <c:pt idx="2071">
                  <c:v>238.202</c:v>
                </c:pt>
                <c:pt idx="2072">
                  <c:v>238.30199999999999</c:v>
                </c:pt>
                <c:pt idx="2073">
                  <c:v>238.40199999999999</c:v>
                </c:pt>
                <c:pt idx="2074">
                  <c:v>238.50200000000001</c:v>
                </c:pt>
                <c:pt idx="2075">
                  <c:v>238.602</c:v>
                </c:pt>
                <c:pt idx="2076">
                  <c:v>238.702</c:v>
                </c:pt>
                <c:pt idx="2077">
                  <c:v>238.80199999999999</c:v>
                </c:pt>
                <c:pt idx="2078">
                  <c:v>238.90199999999999</c:v>
                </c:pt>
                <c:pt idx="2079">
                  <c:v>239</c:v>
                </c:pt>
                <c:pt idx="2080">
                  <c:v>239.00200000000001</c:v>
                </c:pt>
                <c:pt idx="2081">
                  <c:v>239.102</c:v>
                </c:pt>
                <c:pt idx="2082">
                  <c:v>239.202</c:v>
                </c:pt>
                <c:pt idx="2083">
                  <c:v>239.30199999999999</c:v>
                </c:pt>
                <c:pt idx="2084">
                  <c:v>239.40199999999999</c:v>
                </c:pt>
                <c:pt idx="2085">
                  <c:v>239.50200000000001</c:v>
                </c:pt>
                <c:pt idx="2086">
                  <c:v>239.602</c:v>
                </c:pt>
                <c:pt idx="2087">
                  <c:v>239.702</c:v>
                </c:pt>
                <c:pt idx="2088">
                  <c:v>239.80199999999999</c:v>
                </c:pt>
                <c:pt idx="2089">
                  <c:v>239.90199999999999</c:v>
                </c:pt>
                <c:pt idx="2090">
                  <c:v>240</c:v>
                </c:pt>
                <c:pt idx="2091">
                  <c:v>240.00200000000001</c:v>
                </c:pt>
                <c:pt idx="2092">
                  <c:v>240.102</c:v>
                </c:pt>
                <c:pt idx="2093">
                  <c:v>240.202</c:v>
                </c:pt>
                <c:pt idx="2094">
                  <c:v>240.30199999999999</c:v>
                </c:pt>
                <c:pt idx="2095">
                  <c:v>240.40199999999999</c:v>
                </c:pt>
                <c:pt idx="2096">
                  <c:v>240.50200000000001</c:v>
                </c:pt>
                <c:pt idx="2097">
                  <c:v>240.602</c:v>
                </c:pt>
                <c:pt idx="2098">
                  <c:v>240.702</c:v>
                </c:pt>
                <c:pt idx="2099">
                  <c:v>240.80199999999999</c:v>
                </c:pt>
                <c:pt idx="2100">
                  <c:v>240.90199999999999</c:v>
                </c:pt>
                <c:pt idx="2101">
                  <c:v>241</c:v>
                </c:pt>
                <c:pt idx="2102">
                  <c:v>241.00200000000001</c:v>
                </c:pt>
                <c:pt idx="2103">
                  <c:v>241.102</c:v>
                </c:pt>
                <c:pt idx="2104">
                  <c:v>241.202</c:v>
                </c:pt>
                <c:pt idx="2105">
                  <c:v>241.30199999999999</c:v>
                </c:pt>
                <c:pt idx="2106">
                  <c:v>241.40199999999999</c:v>
                </c:pt>
                <c:pt idx="2107">
                  <c:v>241.50200000000001</c:v>
                </c:pt>
                <c:pt idx="2108">
                  <c:v>241.602</c:v>
                </c:pt>
                <c:pt idx="2109">
                  <c:v>241.702</c:v>
                </c:pt>
                <c:pt idx="2110">
                  <c:v>241.80199999999999</c:v>
                </c:pt>
                <c:pt idx="2111">
                  <c:v>241.90199999999999</c:v>
                </c:pt>
                <c:pt idx="2112">
                  <c:v>242</c:v>
                </c:pt>
                <c:pt idx="2113">
                  <c:v>242.00200000000001</c:v>
                </c:pt>
                <c:pt idx="2114">
                  <c:v>242.102</c:v>
                </c:pt>
                <c:pt idx="2115">
                  <c:v>242.202</c:v>
                </c:pt>
                <c:pt idx="2116">
                  <c:v>242.30199999999999</c:v>
                </c:pt>
                <c:pt idx="2117">
                  <c:v>242.40199999999999</c:v>
                </c:pt>
                <c:pt idx="2118">
                  <c:v>242.50200000000001</c:v>
                </c:pt>
                <c:pt idx="2119">
                  <c:v>242.602</c:v>
                </c:pt>
                <c:pt idx="2120">
                  <c:v>242.702</c:v>
                </c:pt>
                <c:pt idx="2121">
                  <c:v>242.80199999999999</c:v>
                </c:pt>
                <c:pt idx="2122">
                  <c:v>242.90199999999999</c:v>
                </c:pt>
                <c:pt idx="2123">
                  <c:v>243</c:v>
                </c:pt>
                <c:pt idx="2124">
                  <c:v>243.00200000000001</c:v>
                </c:pt>
                <c:pt idx="2125">
                  <c:v>243.102</c:v>
                </c:pt>
                <c:pt idx="2126">
                  <c:v>243.202</c:v>
                </c:pt>
                <c:pt idx="2127">
                  <c:v>243.30199999999999</c:v>
                </c:pt>
                <c:pt idx="2128">
                  <c:v>243.40199999999999</c:v>
                </c:pt>
                <c:pt idx="2129">
                  <c:v>243.50200000000001</c:v>
                </c:pt>
                <c:pt idx="2130">
                  <c:v>243.602</c:v>
                </c:pt>
                <c:pt idx="2131">
                  <c:v>243.702</c:v>
                </c:pt>
                <c:pt idx="2132">
                  <c:v>243.80199999999999</c:v>
                </c:pt>
                <c:pt idx="2133">
                  <c:v>243.90199999999999</c:v>
                </c:pt>
                <c:pt idx="2134">
                  <c:v>244</c:v>
                </c:pt>
                <c:pt idx="2135">
                  <c:v>244.00200000000001</c:v>
                </c:pt>
                <c:pt idx="2136">
                  <c:v>244.102</c:v>
                </c:pt>
                <c:pt idx="2137">
                  <c:v>244.202</c:v>
                </c:pt>
                <c:pt idx="2138">
                  <c:v>244.30199999999999</c:v>
                </c:pt>
                <c:pt idx="2139">
                  <c:v>244.40199999999999</c:v>
                </c:pt>
                <c:pt idx="2140">
                  <c:v>244.50200000000001</c:v>
                </c:pt>
                <c:pt idx="2141">
                  <c:v>244.602</c:v>
                </c:pt>
                <c:pt idx="2142">
                  <c:v>244.702</c:v>
                </c:pt>
                <c:pt idx="2143">
                  <c:v>244.80199999999999</c:v>
                </c:pt>
                <c:pt idx="2144">
                  <c:v>244.90199999999999</c:v>
                </c:pt>
                <c:pt idx="2145">
                  <c:v>245</c:v>
                </c:pt>
                <c:pt idx="2146">
                  <c:v>245.00200000000001</c:v>
                </c:pt>
                <c:pt idx="2147">
                  <c:v>245.102</c:v>
                </c:pt>
                <c:pt idx="2148">
                  <c:v>245.202</c:v>
                </c:pt>
                <c:pt idx="2149">
                  <c:v>245.30199999999999</c:v>
                </c:pt>
                <c:pt idx="2150">
                  <c:v>245.40199999999999</c:v>
                </c:pt>
                <c:pt idx="2151">
                  <c:v>245.50200000000001</c:v>
                </c:pt>
                <c:pt idx="2152">
                  <c:v>245.602</c:v>
                </c:pt>
                <c:pt idx="2153">
                  <c:v>245.702</c:v>
                </c:pt>
                <c:pt idx="2154">
                  <c:v>245.80199999999999</c:v>
                </c:pt>
                <c:pt idx="2155">
                  <c:v>245.90199999999999</c:v>
                </c:pt>
                <c:pt idx="2156">
                  <c:v>246</c:v>
                </c:pt>
                <c:pt idx="2157">
                  <c:v>246.00200000000001</c:v>
                </c:pt>
                <c:pt idx="2158">
                  <c:v>246.102</c:v>
                </c:pt>
                <c:pt idx="2159">
                  <c:v>246.202</c:v>
                </c:pt>
                <c:pt idx="2160">
                  <c:v>246.30199999999999</c:v>
                </c:pt>
                <c:pt idx="2161">
                  <c:v>246.40199999999999</c:v>
                </c:pt>
                <c:pt idx="2162">
                  <c:v>246.50200000000001</c:v>
                </c:pt>
                <c:pt idx="2163">
                  <c:v>246.602</c:v>
                </c:pt>
                <c:pt idx="2164">
                  <c:v>246.702</c:v>
                </c:pt>
                <c:pt idx="2165">
                  <c:v>246.80199999999999</c:v>
                </c:pt>
                <c:pt idx="2166">
                  <c:v>246.90199999999999</c:v>
                </c:pt>
                <c:pt idx="2167">
                  <c:v>247</c:v>
                </c:pt>
                <c:pt idx="2168">
                  <c:v>247.00200000000001</c:v>
                </c:pt>
                <c:pt idx="2169">
                  <c:v>247.102</c:v>
                </c:pt>
                <c:pt idx="2170">
                  <c:v>247.202</c:v>
                </c:pt>
                <c:pt idx="2171">
                  <c:v>247.30199999999999</c:v>
                </c:pt>
                <c:pt idx="2172">
                  <c:v>247.40199999999999</c:v>
                </c:pt>
                <c:pt idx="2173">
                  <c:v>247.50200000000001</c:v>
                </c:pt>
                <c:pt idx="2174">
                  <c:v>247.602</c:v>
                </c:pt>
                <c:pt idx="2175">
                  <c:v>247.702</c:v>
                </c:pt>
                <c:pt idx="2176">
                  <c:v>247.80199999999999</c:v>
                </c:pt>
                <c:pt idx="2177">
                  <c:v>247.90199999999999</c:v>
                </c:pt>
                <c:pt idx="2178">
                  <c:v>248</c:v>
                </c:pt>
                <c:pt idx="2179">
                  <c:v>248.00200000000001</c:v>
                </c:pt>
                <c:pt idx="2180">
                  <c:v>248.102</c:v>
                </c:pt>
                <c:pt idx="2181">
                  <c:v>248.202</c:v>
                </c:pt>
                <c:pt idx="2182">
                  <c:v>248.30199999999999</c:v>
                </c:pt>
                <c:pt idx="2183">
                  <c:v>248.40199999999999</c:v>
                </c:pt>
                <c:pt idx="2184">
                  <c:v>248.50200000000001</c:v>
                </c:pt>
                <c:pt idx="2185">
                  <c:v>248.602</c:v>
                </c:pt>
                <c:pt idx="2186">
                  <c:v>248.702</c:v>
                </c:pt>
                <c:pt idx="2187">
                  <c:v>248.80199999999999</c:v>
                </c:pt>
                <c:pt idx="2188">
                  <c:v>248.90199999999999</c:v>
                </c:pt>
                <c:pt idx="2189">
                  <c:v>249</c:v>
                </c:pt>
                <c:pt idx="2190">
                  <c:v>249.00200000000001</c:v>
                </c:pt>
                <c:pt idx="2191">
                  <c:v>249.102</c:v>
                </c:pt>
                <c:pt idx="2192">
                  <c:v>249.202</c:v>
                </c:pt>
                <c:pt idx="2193">
                  <c:v>249.30199999999999</c:v>
                </c:pt>
                <c:pt idx="2194">
                  <c:v>249.40199999999999</c:v>
                </c:pt>
                <c:pt idx="2195">
                  <c:v>249.50200000000001</c:v>
                </c:pt>
                <c:pt idx="2196">
                  <c:v>249.602</c:v>
                </c:pt>
                <c:pt idx="2197">
                  <c:v>249.702</c:v>
                </c:pt>
                <c:pt idx="2198">
                  <c:v>249.80199999999999</c:v>
                </c:pt>
                <c:pt idx="2199">
                  <c:v>249.90199999999999</c:v>
                </c:pt>
                <c:pt idx="2200">
                  <c:v>250</c:v>
                </c:pt>
                <c:pt idx="2201">
                  <c:v>250.00200000000001</c:v>
                </c:pt>
                <c:pt idx="2202">
                  <c:v>250.102</c:v>
                </c:pt>
                <c:pt idx="2203">
                  <c:v>250.202</c:v>
                </c:pt>
                <c:pt idx="2204">
                  <c:v>250.30199999999999</c:v>
                </c:pt>
                <c:pt idx="2205">
                  <c:v>250.40199999999999</c:v>
                </c:pt>
                <c:pt idx="2206">
                  <c:v>250.50200000000001</c:v>
                </c:pt>
                <c:pt idx="2207">
                  <c:v>250.602</c:v>
                </c:pt>
                <c:pt idx="2208">
                  <c:v>250.702</c:v>
                </c:pt>
                <c:pt idx="2209">
                  <c:v>250.80199999999999</c:v>
                </c:pt>
                <c:pt idx="2210">
                  <c:v>250.90199999999999</c:v>
                </c:pt>
                <c:pt idx="2211">
                  <c:v>251</c:v>
                </c:pt>
                <c:pt idx="2212">
                  <c:v>251.00200000000001</c:v>
                </c:pt>
                <c:pt idx="2213">
                  <c:v>251.102</c:v>
                </c:pt>
                <c:pt idx="2214">
                  <c:v>251.202</c:v>
                </c:pt>
                <c:pt idx="2215">
                  <c:v>251.30199999999999</c:v>
                </c:pt>
                <c:pt idx="2216">
                  <c:v>251.40199999999999</c:v>
                </c:pt>
                <c:pt idx="2217">
                  <c:v>251.50200000000001</c:v>
                </c:pt>
                <c:pt idx="2218">
                  <c:v>251.602</c:v>
                </c:pt>
                <c:pt idx="2219">
                  <c:v>251.702</c:v>
                </c:pt>
                <c:pt idx="2220">
                  <c:v>251.80199999999999</c:v>
                </c:pt>
                <c:pt idx="2221">
                  <c:v>251.90199999999999</c:v>
                </c:pt>
                <c:pt idx="2222">
                  <c:v>252</c:v>
                </c:pt>
                <c:pt idx="2223">
                  <c:v>252.00200000000001</c:v>
                </c:pt>
                <c:pt idx="2224">
                  <c:v>252.102</c:v>
                </c:pt>
                <c:pt idx="2225">
                  <c:v>252.202</c:v>
                </c:pt>
                <c:pt idx="2226">
                  <c:v>252.30199999999999</c:v>
                </c:pt>
                <c:pt idx="2227">
                  <c:v>252.40199999999999</c:v>
                </c:pt>
                <c:pt idx="2228">
                  <c:v>252.50200000000001</c:v>
                </c:pt>
                <c:pt idx="2229">
                  <c:v>252.602</c:v>
                </c:pt>
                <c:pt idx="2230">
                  <c:v>252.702</c:v>
                </c:pt>
                <c:pt idx="2231">
                  <c:v>252.80199999999999</c:v>
                </c:pt>
                <c:pt idx="2232">
                  <c:v>252.90199999999999</c:v>
                </c:pt>
                <c:pt idx="2233">
                  <c:v>253</c:v>
                </c:pt>
                <c:pt idx="2234">
                  <c:v>253.00200000000001</c:v>
                </c:pt>
                <c:pt idx="2235">
                  <c:v>253.102</c:v>
                </c:pt>
                <c:pt idx="2236">
                  <c:v>253.202</c:v>
                </c:pt>
                <c:pt idx="2237">
                  <c:v>253.30199999999999</c:v>
                </c:pt>
                <c:pt idx="2238">
                  <c:v>253.40199999999999</c:v>
                </c:pt>
                <c:pt idx="2239">
                  <c:v>253.50200000000001</c:v>
                </c:pt>
                <c:pt idx="2240">
                  <c:v>253.602</c:v>
                </c:pt>
                <c:pt idx="2241">
                  <c:v>253.702</c:v>
                </c:pt>
                <c:pt idx="2242">
                  <c:v>253.80199999999999</c:v>
                </c:pt>
                <c:pt idx="2243">
                  <c:v>253.90199999999999</c:v>
                </c:pt>
                <c:pt idx="2244">
                  <c:v>254</c:v>
                </c:pt>
                <c:pt idx="2245">
                  <c:v>254.00200000000001</c:v>
                </c:pt>
                <c:pt idx="2246">
                  <c:v>254.102</c:v>
                </c:pt>
                <c:pt idx="2247">
                  <c:v>254.202</c:v>
                </c:pt>
                <c:pt idx="2248">
                  <c:v>254.30199999999999</c:v>
                </c:pt>
                <c:pt idx="2249">
                  <c:v>254.40199999999999</c:v>
                </c:pt>
                <c:pt idx="2250">
                  <c:v>254.50200000000001</c:v>
                </c:pt>
                <c:pt idx="2251">
                  <c:v>254.602</c:v>
                </c:pt>
                <c:pt idx="2252">
                  <c:v>254.702</c:v>
                </c:pt>
                <c:pt idx="2253">
                  <c:v>254.80199999999999</c:v>
                </c:pt>
                <c:pt idx="2254">
                  <c:v>254.90199999999999</c:v>
                </c:pt>
                <c:pt idx="2255">
                  <c:v>255</c:v>
                </c:pt>
                <c:pt idx="2256">
                  <c:v>255.00200000000001</c:v>
                </c:pt>
                <c:pt idx="2257">
                  <c:v>255.102</c:v>
                </c:pt>
                <c:pt idx="2258">
                  <c:v>255.202</c:v>
                </c:pt>
                <c:pt idx="2259">
                  <c:v>255.30199999999999</c:v>
                </c:pt>
                <c:pt idx="2260">
                  <c:v>255.40199999999999</c:v>
                </c:pt>
                <c:pt idx="2261">
                  <c:v>255.50200000000001</c:v>
                </c:pt>
                <c:pt idx="2262">
                  <c:v>255.602</c:v>
                </c:pt>
                <c:pt idx="2263">
                  <c:v>255.702</c:v>
                </c:pt>
                <c:pt idx="2264">
                  <c:v>255.80199999999999</c:v>
                </c:pt>
                <c:pt idx="2265">
                  <c:v>255.90199999999999</c:v>
                </c:pt>
                <c:pt idx="2266">
                  <c:v>256</c:v>
                </c:pt>
                <c:pt idx="2267">
                  <c:v>256.00200000000001</c:v>
                </c:pt>
                <c:pt idx="2268">
                  <c:v>256.10199999999998</c:v>
                </c:pt>
                <c:pt idx="2269">
                  <c:v>256.202</c:v>
                </c:pt>
                <c:pt idx="2270">
                  <c:v>256.30200000000002</c:v>
                </c:pt>
                <c:pt idx="2271">
                  <c:v>256.40199999999999</c:v>
                </c:pt>
                <c:pt idx="2272">
                  <c:v>256.50200000000001</c:v>
                </c:pt>
                <c:pt idx="2273">
                  <c:v>256.60199999999998</c:v>
                </c:pt>
                <c:pt idx="2274">
                  <c:v>256.702</c:v>
                </c:pt>
                <c:pt idx="2275">
                  <c:v>256.80200000000002</c:v>
                </c:pt>
                <c:pt idx="2276">
                  <c:v>256.90199999999999</c:v>
                </c:pt>
                <c:pt idx="2277">
                  <c:v>257</c:v>
                </c:pt>
                <c:pt idx="2278">
                  <c:v>257.00200000000001</c:v>
                </c:pt>
                <c:pt idx="2279">
                  <c:v>257.10199999999998</c:v>
                </c:pt>
                <c:pt idx="2280">
                  <c:v>257.202</c:v>
                </c:pt>
                <c:pt idx="2281">
                  <c:v>257.30200000000002</c:v>
                </c:pt>
                <c:pt idx="2282">
                  <c:v>257.40199999999999</c:v>
                </c:pt>
                <c:pt idx="2283">
                  <c:v>257.50200000000001</c:v>
                </c:pt>
                <c:pt idx="2284">
                  <c:v>257.60199999999998</c:v>
                </c:pt>
                <c:pt idx="2285">
                  <c:v>257.702</c:v>
                </c:pt>
                <c:pt idx="2286">
                  <c:v>257.80200000000002</c:v>
                </c:pt>
                <c:pt idx="2287">
                  <c:v>257.90199999999999</c:v>
                </c:pt>
                <c:pt idx="2288">
                  <c:v>258</c:v>
                </c:pt>
                <c:pt idx="2289">
                  <c:v>258.00200000000001</c:v>
                </c:pt>
                <c:pt idx="2290">
                  <c:v>258.10199999999998</c:v>
                </c:pt>
                <c:pt idx="2291">
                  <c:v>258.202</c:v>
                </c:pt>
                <c:pt idx="2292">
                  <c:v>258.30200000000002</c:v>
                </c:pt>
                <c:pt idx="2293">
                  <c:v>258.40199999999999</c:v>
                </c:pt>
                <c:pt idx="2294">
                  <c:v>258.50200000000001</c:v>
                </c:pt>
                <c:pt idx="2295">
                  <c:v>258.60199999999998</c:v>
                </c:pt>
                <c:pt idx="2296">
                  <c:v>258.702</c:v>
                </c:pt>
                <c:pt idx="2297">
                  <c:v>258.80200000000002</c:v>
                </c:pt>
                <c:pt idx="2298">
                  <c:v>258.90199999999999</c:v>
                </c:pt>
                <c:pt idx="2299">
                  <c:v>259</c:v>
                </c:pt>
                <c:pt idx="2300">
                  <c:v>259.00200000000001</c:v>
                </c:pt>
                <c:pt idx="2301">
                  <c:v>259.10199999999998</c:v>
                </c:pt>
                <c:pt idx="2302">
                  <c:v>259.202</c:v>
                </c:pt>
                <c:pt idx="2303">
                  <c:v>259.30200000000002</c:v>
                </c:pt>
                <c:pt idx="2304">
                  <c:v>259.40199999999999</c:v>
                </c:pt>
                <c:pt idx="2305">
                  <c:v>259.50200000000001</c:v>
                </c:pt>
                <c:pt idx="2306">
                  <c:v>259.60199999999998</c:v>
                </c:pt>
                <c:pt idx="2307">
                  <c:v>259.702</c:v>
                </c:pt>
                <c:pt idx="2308">
                  <c:v>259.80200000000002</c:v>
                </c:pt>
                <c:pt idx="2309">
                  <c:v>259.90199999999999</c:v>
                </c:pt>
                <c:pt idx="2310">
                  <c:v>260</c:v>
                </c:pt>
                <c:pt idx="2311">
                  <c:v>260.00200000000001</c:v>
                </c:pt>
                <c:pt idx="2312">
                  <c:v>260.10199999999998</c:v>
                </c:pt>
                <c:pt idx="2313">
                  <c:v>260.202</c:v>
                </c:pt>
                <c:pt idx="2314">
                  <c:v>260.30200000000002</c:v>
                </c:pt>
                <c:pt idx="2315">
                  <c:v>260.40199999999999</c:v>
                </c:pt>
                <c:pt idx="2316">
                  <c:v>260.50200000000001</c:v>
                </c:pt>
                <c:pt idx="2317">
                  <c:v>260.60199999999998</c:v>
                </c:pt>
                <c:pt idx="2318">
                  <c:v>260.702</c:v>
                </c:pt>
                <c:pt idx="2319">
                  <c:v>260.80200000000002</c:v>
                </c:pt>
                <c:pt idx="2320">
                  <c:v>260.90199999999999</c:v>
                </c:pt>
                <c:pt idx="2321">
                  <c:v>261</c:v>
                </c:pt>
                <c:pt idx="2322">
                  <c:v>261.00200000000001</c:v>
                </c:pt>
                <c:pt idx="2323">
                  <c:v>261.10199999999998</c:v>
                </c:pt>
                <c:pt idx="2324">
                  <c:v>261.202</c:v>
                </c:pt>
                <c:pt idx="2325">
                  <c:v>261.30200000000002</c:v>
                </c:pt>
                <c:pt idx="2326">
                  <c:v>261.40199999999999</c:v>
                </c:pt>
                <c:pt idx="2327">
                  <c:v>261.50200000000001</c:v>
                </c:pt>
                <c:pt idx="2328">
                  <c:v>261.60199999999998</c:v>
                </c:pt>
                <c:pt idx="2329">
                  <c:v>261.702</c:v>
                </c:pt>
                <c:pt idx="2330">
                  <c:v>261.80200000000002</c:v>
                </c:pt>
                <c:pt idx="2331">
                  <c:v>261.90199999999999</c:v>
                </c:pt>
                <c:pt idx="2332">
                  <c:v>262</c:v>
                </c:pt>
                <c:pt idx="2333">
                  <c:v>262.00200000000001</c:v>
                </c:pt>
                <c:pt idx="2334">
                  <c:v>262.10199999999998</c:v>
                </c:pt>
                <c:pt idx="2335">
                  <c:v>262.202</c:v>
                </c:pt>
                <c:pt idx="2336">
                  <c:v>262.30200000000002</c:v>
                </c:pt>
                <c:pt idx="2337">
                  <c:v>262.40199999999999</c:v>
                </c:pt>
                <c:pt idx="2338">
                  <c:v>262.50200000000001</c:v>
                </c:pt>
                <c:pt idx="2339">
                  <c:v>262.60199999999998</c:v>
                </c:pt>
                <c:pt idx="2340">
                  <c:v>262.702</c:v>
                </c:pt>
                <c:pt idx="2341">
                  <c:v>262.80200000000002</c:v>
                </c:pt>
                <c:pt idx="2342">
                  <c:v>262.90199999999999</c:v>
                </c:pt>
                <c:pt idx="2343">
                  <c:v>263</c:v>
                </c:pt>
                <c:pt idx="2344">
                  <c:v>263.00200000000001</c:v>
                </c:pt>
                <c:pt idx="2345">
                  <c:v>263.10199999999998</c:v>
                </c:pt>
                <c:pt idx="2346">
                  <c:v>263.202</c:v>
                </c:pt>
                <c:pt idx="2347">
                  <c:v>263.30200000000002</c:v>
                </c:pt>
                <c:pt idx="2348">
                  <c:v>263.40199999999999</c:v>
                </c:pt>
                <c:pt idx="2349">
                  <c:v>263.50200000000001</c:v>
                </c:pt>
                <c:pt idx="2350">
                  <c:v>263.60199999999998</c:v>
                </c:pt>
                <c:pt idx="2351">
                  <c:v>263.702</c:v>
                </c:pt>
                <c:pt idx="2352">
                  <c:v>263.80200000000002</c:v>
                </c:pt>
                <c:pt idx="2353">
                  <c:v>263.90199999999999</c:v>
                </c:pt>
                <c:pt idx="2354">
                  <c:v>264</c:v>
                </c:pt>
                <c:pt idx="2355">
                  <c:v>264.00200000000001</c:v>
                </c:pt>
                <c:pt idx="2356">
                  <c:v>264.10199999999998</c:v>
                </c:pt>
                <c:pt idx="2357">
                  <c:v>264.202</c:v>
                </c:pt>
                <c:pt idx="2358">
                  <c:v>264.30200000000002</c:v>
                </c:pt>
                <c:pt idx="2359">
                  <c:v>264.40199999999999</c:v>
                </c:pt>
                <c:pt idx="2360">
                  <c:v>264.50200000000001</c:v>
                </c:pt>
                <c:pt idx="2361">
                  <c:v>264.60199999999998</c:v>
                </c:pt>
                <c:pt idx="2362">
                  <c:v>264.702</c:v>
                </c:pt>
                <c:pt idx="2363">
                  <c:v>264.80200000000002</c:v>
                </c:pt>
                <c:pt idx="2364">
                  <c:v>264.90199999999999</c:v>
                </c:pt>
                <c:pt idx="2365">
                  <c:v>265</c:v>
                </c:pt>
                <c:pt idx="2366">
                  <c:v>265.00200000000001</c:v>
                </c:pt>
                <c:pt idx="2367">
                  <c:v>265.10199999999998</c:v>
                </c:pt>
                <c:pt idx="2368">
                  <c:v>265.202</c:v>
                </c:pt>
                <c:pt idx="2369">
                  <c:v>265.30200000000002</c:v>
                </c:pt>
                <c:pt idx="2370">
                  <c:v>265.40199999999999</c:v>
                </c:pt>
                <c:pt idx="2371">
                  <c:v>265.50200000000001</c:v>
                </c:pt>
                <c:pt idx="2372">
                  <c:v>265.60199999999998</c:v>
                </c:pt>
                <c:pt idx="2373">
                  <c:v>265.702</c:v>
                </c:pt>
                <c:pt idx="2374">
                  <c:v>265.80200000000002</c:v>
                </c:pt>
                <c:pt idx="2375">
                  <c:v>265.90199999999999</c:v>
                </c:pt>
                <c:pt idx="2376">
                  <c:v>266</c:v>
                </c:pt>
                <c:pt idx="2377">
                  <c:v>266.00200000000001</c:v>
                </c:pt>
                <c:pt idx="2378">
                  <c:v>266.10199999999998</c:v>
                </c:pt>
                <c:pt idx="2379">
                  <c:v>266.202</c:v>
                </c:pt>
                <c:pt idx="2380">
                  <c:v>266.30200000000002</c:v>
                </c:pt>
                <c:pt idx="2381">
                  <c:v>266.40199999999999</c:v>
                </c:pt>
                <c:pt idx="2382">
                  <c:v>266.50200000000001</c:v>
                </c:pt>
                <c:pt idx="2383">
                  <c:v>266.60199999999998</c:v>
                </c:pt>
                <c:pt idx="2384">
                  <c:v>266.702</c:v>
                </c:pt>
                <c:pt idx="2385">
                  <c:v>266.80200000000002</c:v>
                </c:pt>
                <c:pt idx="2386">
                  <c:v>266.90199999999999</c:v>
                </c:pt>
                <c:pt idx="2387">
                  <c:v>267</c:v>
                </c:pt>
                <c:pt idx="2388">
                  <c:v>267.00200000000001</c:v>
                </c:pt>
                <c:pt idx="2389">
                  <c:v>267.10199999999998</c:v>
                </c:pt>
                <c:pt idx="2390">
                  <c:v>267.202</c:v>
                </c:pt>
                <c:pt idx="2391">
                  <c:v>267.30200000000002</c:v>
                </c:pt>
                <c:pt idx="2392">
                  <c:v>267.40199999999999</c:v>
                </c:pt>
                <c:pt idx="2393">
                  <c:v>267.50200000000001</c:v>
                </c:pt>
                <c:pt idx="2394">
                  <c:v>267.60199999999998</c:v>
                </c:pt>
                <c:pt idx="2395">
                  <c:v>267.702</c:v>
                </c:pt>
                <c:pt idx="2396">
                  <c:v>267.80200000000002</c:v>
                </c:pt>
                <c:pt idx="2397">
                  <c:v>267.90199999999999</c:v>
                </c:pt>
                <c:pt idx="2398">
                  <c:v>268</c:v>
                </c:pt>
                <c:pt idx="2399">
                  <c:v>268.00200000000001</c:v>
                </c:pt>
                <c:pt idx="2400">
                  <c:v>268.10199999999998</c:v>
                </c:pt>
                <c:pt idx="2401">
                  <c:v>268.202</c:v>
                </c:pt>
                <c:pt idx="2402">
                  <c:v>268.30200000000002</c:v>
                </c:pt>
                <c:pt idx="2403">
                  <c:v>268.40199999999999</c:v>
                </c:pt>
                <c:pt idx="2404">
                  <c:v>268.50200000000001</c:v>
                </c:pt>
                <c:pt idx="2405">
                  <c:v>268.60199999999998</c:v>
                </c:pt>
                <c:pt idx="2406">
                  <c:v>268.702</c:v>
                </c:pt>
                <c:pt idx="2407">
                  <c:v>268.80200000000002</c:v>
                </c:pt>
                <c:pt idx="2408">
                  <c:v>268.90199999999999</c:v>
                </c:pt>
                <c:pt idx="2409">
                  <c:v>269</c:v>
                </c:pt>
                <c:pt idx="2410">
                  <c:v>269.00200000000001</c:v>
                </c:pt>
                <c:pt idx="2411">
                  <c:v>269.10199999999998</c:v>
                </c:pt>
                <c:pt idx="2412">
                  <c:v>269.202</c:v>
                </c:pt>
                <c:pt idx="2413">
                  <c:v>269.30200000000002</c:v>
                </c:pt>
                <c:pt idx="2414">
                  <c:v>269.40199999999999</c:v>
                </c:pt>
                <c:pt idx="2415">
                  <c:v>269.50200000000001</c:v>
                </c:pt>
                <c:pt idx="2416">
                  <c:v>269.60199999999998</c:v>
                </c:pt>
                <c:pt idx="2417">
                  <c:v>269.702</c:v>
                </c:pt>
                <c:pt idx="2418">
                  <c:v>269.80200000000002</c:v>
                </c:pt>
                <c:pt idx="2419">
                  <c:v>269.90199999999999</c:v>
                </c:pt>
                <c:pt idx="2420">
                  <c:v>270</c:v>
                </c:pt>
                <c:pt idx="2421">
                  <c:v>270.00200000000001</c:v>
                </c:pt>
                <c:pt idx="2422">
                  <c:v>270.10199999999998</c:v>
                </c:pt>
                <c:pt idx="2423">
                  <c:v>270.202</c:v>
                </c:pt>
                <c:pt idx="2424">
                  <c:v>270.30200000000002</c:v>
                </c:pt>
                <c:pt idx="2425">
                  <c:v>270.40199999999999</c:v>
                </c:pt>
                <c:pt idx="2426">
                  <c:v>270.50200000000001</c:v>
                </c:pt>
                <c:pt idx="2427">
                  <c:v>270.60199999999998</c:v>
                </c:pt>
                <c:pt idx="2428">
                  <c:v>270.702</c:v>
                </c:pt>
                <c:pt idx="2429">
                  <c:v>270.80200000000002</c:v>
                </c:pt>
                <c:pt idx="2430">
                  <c:v>270.90199999999999</c:v>
                </c:pt>
                <c:pt idx="2431">
                  <c:v>271</c:v>
                </c:pt>
                <c:pt idx="2432">
                  <c:v>271.00200000000001</c:v>
                </c:pt>
                <c:pt idx="2433">
                  <c:v>271.10199999999998</c:v>
                </c:pt>
                <c:pt idx="2434">
                  <c:v>271.202</c:v>
                </c:pt>
                <c:pt idx="2435">
                  <c:v>271.30200000000002</c:v>
                </c:pt>
                <c:pt idx="2436">
                  <c:v>271.40199999999999</c:v>
                </c:pt>
                <c:pt idx="2437">
                  <c:v>271.50200000000001</c:v>
                </c:pt>
                <c:pt idx="2438">
                  <c:v>271.60199999999998</c:v>
                </c:pt>
                <c:pt idx="2439">
                  <c:v>271.702</c:v>
                </c:pt>
                <c:pt idx="2440">
                  <c:v>271.80200000000002</c:v>
                </c:pt>
                <c:pt idx="2441">
                  <c:v>271.90199999999999</c:v>
                </c:pt>
                <c:pt idx="2442">
                  <c:v>272</c:v>
                </c:pt>
                <c:pt idx="2443">
                  <c:v>272.00200000000001</c:v>
                </c:pt>
                <c:pt idx="2444">
                  <c:v>272.10199999999998</c:v>
                </c:pt>
                <c:pt idx="2445">
                  <c:v>272.202</c:v>
                </c:pt>
                <c:pt idx="2446">
                  <c:v>272.30200000000002</c:v>
                </c:pt>
                <c:pt idx="2447">
                  <c:v>272.40199999999999</c:v>
                </c:pt>
                <c:pt idx="2448">
                  <c:v>272.50200000000001</c:v>
                </c:pt>
                <c:pt idx="2449">
                  <c:v>272.60199999999998</c:v>
                </c:pt>
                <c:pt idx="2450">
                  <c:v>272.702</c:v>
                </c:pt>
                <c:pt idx="2451">
                  <c:v>272.80200000000002</c:v>
                </c:pt>
                <c:pt idx="2452">
                  <c:v>272.90199999999999</c:v>
                </c:pt>
                <c:pt idx="2453">
                  <c:v>273</c:v>
                </c:pt>
                <c:pt idx="2454">
                  <c:v>273.00200000000001</c:v>
                </c:pt>
                <c:pt idx="2455">
                  <c:v>273.10199999999998</c:v>
                </c:pt>
                <c:pt idx="2456">
                  <c:v>273.202</c:v>
                </c:pt>
                <c:pt idx="2457">
                  <c:v>273.30200000000002</c:v>
                </c:pt>
                <c:pt idx="2458">
                  <c:v>273.40199999999999</c:v>
                </c:pt>
                <c:pt idx="2459">
                  <c:v>273.50200000000001</c:v>
                </c:pt>
                <c:pt idx="2460">
                  <c:v>273.60199999999998</c:v>
                </c:pt>
                <c:pt idx="2461">
                  <c:v>273.702</c:v>
                </c:pt>
                <c:pt idx="2462">
                  <c:v>273.80200000000002</c:v>
                </c:pt>
                <c:pt idx="2463">
                  <c:v>273.90199999999999</c:v>
                </c:pt>
                <c:pt idx="2464">
                  <c:v>274</c:v>
                </c:pt>
                <c:pt idx="2465">
                  <c:v>274.00200000000001</c:v>
                </c:pt>
                <c:pt idx="2466">
                  <c:v>274.10199999999998</c:v>
                </c:pt>
                <c:pt idx="2467">
                  <c:v>274.202</c:v>
                </c:pt>
                <c:pt idx="2468">
                  <c:v>274.30200000000002</c:v>
                </c:pt>
                <c:pt idx="2469">
                  <c:v>274.40199999999999</c:v>
                </c:pt>
                <c:pt idx="2470">
                  <c:v>274.50200000000001</c:v>
                </c:pt>
                <c:pt idx="2471">
                  <c:v>274.60199999999998</c:v>
                </c:pt>
                <c:pt idx="2472">
                  <c:v>274.702</c:v>
                </c:pt>
                <c:pt idx="2473">
                  <c:v>274.80200000000002</c:v>
                </c:pt>
                <c:pt idx="2474">
                  <c:v>274.90199999999999</c:v>
                </c:pt>
                <c:pt idx="2475">
                  <c:v>275</c:v>
                </c:pt>
                <c:pt idx="2476">
                  <c:v>275.00200000000001</c:v>
                </c:pt>
                <c:pt idx="2477">
                  <c:v>275.10199999999998</c:v>
                </c:pt>
                <c:pt idx="2478">
                  <c:v>275.202</c:v>
                </c:pt>
                <c:pt idx="2479">
                  <c:v>275.30200000000002</c:v>
                </c:pt>
                <c:pt idx="2480">
                  <c:v>275.40199999999999</c:v>
                </c:pt>
                <c:pt idx="2481">
                  <c:v>275.50200000000001</c:v>
                </c:pt>
                <c:pt idx="2482">
                  <c:v>275.60199999999998</c:v>
                </c:pt>
                <c:pt idx="2483">
                  <c:v>275.702</c:v>
                </c:pt>
                <c:pt idx="2484">
                  <c:v>275.80200000000002</c:v>
                </c:pt>
                <c:pt idx="2485">
                  <c:v>275.90199999999999</c:v>
                </c:pt>
                <c:pt idx="2486">
                  <c:v>276</c:v>
                </c:pt>
                <c:pt idx="2487">
                  <c:v>276.00200000000001</c:v>
                </c:pt>
                <c:pt idx="2488">
                  <c:v>276.10199999999998</c:v>
                </c:pt>
                <c:pt idx="2489">
                  <c:v>276.202</c:v>
                </c:pt>
                <c:pt idx="2490">
                  <c:v>276.30200000000002</c:v>
                </c:pt>
                <c:pt idx="2491">
                  <c:v>276.40199999999999</c:v>
                </c:pt>
                <c:pt idx="2492">
                  <c:v>276.50200000000001</c:v>
                </c:pt>
                <c:pt idx="2493">
                  <c:v>276.60199999999998</c:v>
                </c:pt>
                <c:pt idx="2494">
                  <c:v>276.702</c:v>
                </c:pt>
                <c:pt idx="2495">
                  <c:v>276.80200000000002</c:v>
                </c:pt>
                <c:pt idx="2496">
                  <c:v>276.90199999999999</c:v>
                </c:pt>
                <c:pt idx="2497">
                  <c:v>277</c:v>
                </c:pt>
                <c:pt idx="2498">
                  <c:v>277.00200000000001</c:v>
                </c:pt>
                <c:pt idx="2499">
                  <c:v>277.10199999999998</c:v>
                </c:pt>
                <c:pt idx="2500">
                  <c:v>277.202</c:v>
                </c:pt>
                <c:pt idx="2501">
                  <c:v>277.30200000000002</c:v>
                </c:pt>
                <c:pt idx="2502">
                  <c:v>277.40199999999999</c:v>
                </c:pt>
                <c:pt idx="2503">
                  <c:v>277.50200000000001</c:v>
                </c:pt>
                <c:pt idx="2504">
                  <c:v>277.60199999999998</c:v>
                </c:pt>
                <c:pt idx="2505">
                  <c:v>277.702</c:v>
                </c:pt>
                <c:pt idx="2506">
                  <c:v>277.80200000000002</c:v>
                </c:pt>
                <c:pt idx="2507">
                  <c:v>277.90199999999999</c:v>
                </c:pt>
                <c:pt idx="2508">
                  <c:v>278</c:v>
                </c:pt>
                <c:pt idx="2509">
                  <c:v>278.00200000000001</c:v>
                </c:pt>
                <c:pt idx="2510">
                  <c:v>278.10199999999998</c:v>
                </c:pt>
                <c:pt idx="2511">
                  <c:v>278.202</c:v>
                </c:pt>
                <c:pt idx="2512">
                  <c:v>278.30200000000002</c:v>
                </c:pt>
                <c:pt idx="2513">
                  <c:v>278.40199999999999</c:v>
                </c:pt>
                <c:pt idx="2514">
                  <c:v>278.50200000000001</c:v>
                </c:pt>
                <c:pt idx="2515">
                  <c:v>278.60199999999998</c:v>
                </c:pt>
                <c:pt idx="2516">
                  <c:v>278.702</c:v>
                </c:pt>
                <c:pt idx="2517">
                  <c:v>278.80200000000002</c:v>
                </c:pt>
                <c:pt idx="2518">
                  <c:v>278.90199999999999</c:v>
                </c:pt>
                <c:pt idx="2519">
                  <c:v>279</c:v>
                </c:pt>
                <c:pt idx="2520">
                  <c:v>279.00200000000001</c:v>
                </c:pt>
                <c:pt idx="2521">
                  <c:v>279.10199999999998</c:v>
                </c:pt>
                <c:pt idx="2522">
                  <c:v>279.202</c:v>
                </c:pt>
                <c:pt idx="2523">
                  <c:v>279.30200000000002</c:v>
                </c:pt>
                <c:pt idx="2524">
                  <c:v>279.40199999999999</c:v>
                </c:pt>
                <c:pt idx="2525">
                  <c:v>279.50200000000001</c:v>
                </c:pt>
                <c:pt idx="2526">
                  <c:v>279.60199999999998</c:v>
                </c:pt>
                <c:pt idx="2527">
                  <c:v>279.702</c:v>
                </c:pt>
                <c:pt idx="2528">
                  <c:v>279.80200000000002</c:v>
                </c:pt>
                <c:pt idx="2529">
                  <c:v>279.90199999999999</c:v>
                </c:pt>
                <c:pt idx="2530">
                  <c:v>280</c:v>
                </c:pt>
                <c:pt idx="2531">
                  <c:v>280.00200000000001</c:v>
                </c:pt>
                <c:pt idx="2532">
                  <c:v>280.10199999999998</c:v>
                </c:pt>
                <c:pt idx="2533">
                  <c:v>280.202</c:v>
                </c:pt>
                <c:pt idx="2534">
                  <c:v>280.30200000000002</c:v>
                </c:pt>
                <c:pt idx="2535">
                  <c:v>280.40199999999999</c:v>
                </c:pt>
                <c:pt idx="2536">
                  <c:v>280.50200000000001</c:v>
                </c:pt>
                <c:pt idx="2537">
                  <c:v>280.60199999999998</c:v>
                </c:pt>
                <c:pt idx="2538">
                  <c:v>280.702</c:v>
                </c:pt>
                <c:pt idx="2539">
                  <c:v>280.80200000000002</c:v>
                </c:pt>
                <c:pt idx="2540">
                  <c:v>280.90199999999999</c:v>
                </c:pt>
                <c:pt idx="2541">
                  <c:v>281</c:v>
                </c:pt>
                <c:pt idx="2542">
                  <c:v>281.00200000000001</c:v>
                </c:pt>
                <c:pt idx="2543">
                  <c:v>281.10199999999998</c:v>
                </c:pt>
                <c:pt idx="2544">
                  <c:v>281.202</c:v>
                </c:pt>
                <c:pt idx="2545">
                  <c:v>281.30200000000002</c:v>
                </c:pt>
                <c:pt idx="2546">
                  <c:v>281.40199999999999</c:v>
                </c:pt>
                <c:pt idx="2547">
                  <c:v>281.50200000000001</c:v>
                </c:pt>
                <c:pt idx="2548">
                  <c:v>281.60199999999998</c:v>
                </c:pt>
                <c:pt idx="2549">
                  <c:v>281.702</c:v>
                </c:pt>
                <c:pt idx="2550">
                  <c:v>281.80200000000002</c:v>
                </c:pt>
                <c:pt idx="2551">
                  <c:v>281.90199999999999</c:v>
                </c:pt>
                <c:pt idx="2552">
                  <c:v>282</c:v>
                </c:pt>
                <c:pt idx="2553">
                  <c:v>282.00200000000001</c:v>
                </c:pt>
                <c:pt idx="2554">
                  <c:v>282.10199999999998</c:v>
                </c:pt>
                <c:pt idx="2555">
                  <c:v>282.202</c:v>
                </c:pt>
                <c:pt idx="2556">
                  <c:v>282.30200000000002</c:v>
                </c:pt>
                <c:pt idx="2557">
                  <c:v>282.40199999999999</c:v>
                </c:pt>
                <c:pt idx="2558">
                  <c:v>282.50200000000001</c:v>
                </c:pt>
                <c:pt idx="2559">
                  <c:v>282.60199999999998</c:v>
                </c:pt>
                <c:pt idx="2560">
                  <c:v>282.702</c:v>
                </c:pt>
                <c:pt idx="2561">
                  <c:v>282.80200000000002</c:v>
                </c:pt>
                <c:pt idx="2562">
                  <c:v>282.90199999999999</c:v>
                </c:pt>
                <c:pt idx="2563">
                  <c:v>283</c:v>
                </c:pt>
                <c:pt idx="2564">
                  <c:v>283.00200000000001</c:v>
                </c:pt>
                <c:pt idx="2565">
                  <c:v>283.10199999999998</c:v>
                </c:pt>
                <c:pt idx="2566">
                  <c:v>283.202</c:v>
                </c:pt>
                <c:pt idx="2567">
                  <c:v>283.30200000000002</c:v>
                </c:pt>
                <c:pt idx="2568">
                  <c:v>283.40199999999999</c:v>
                </c:pt>
                <c:pt idx="2569">
                  <c:v>283.50200000000001</c:v>
                </c:pt>
                <c:pt idx="2570">
                  <c:v>283.60199999999998</c:v>
                </c:pt>
                <c:pt idx="2571">
                  <c:v>283.702</c:v>
                </c:pt>
                <c:pt idx="2572">
                  <c:v>283.80200000000002</c:v>
                </c:pt>
                <c:pt idx="2573">
                  <c:v>283.90199999999999</c:v>
                </c:pt>
                <c:pt idx="2574">
                  <c:v>284</c:v>
                </c:pt>
                <c:pt idx="2575">
                  <c:v>284.00200000000001</c:v>
                </c:pt>
                <c:pt idx="2576">
                  <c:v>284.10199999999998</c:v>
                </c:pt>
                <c:pt idx="2577">
                  <c:v>284.202</c:v>
                </c:pt>
                <c:pt idx="2578">
                  <c:v>284.30200000000002</c:v>
                </c:pt>
                <c:pt idx="2579">
                  <c:v>284.40199999999999</c:v>
                </c:pt>
                <c:pt idx="2580">
                  <c:v>284.50200000000001</c:v>
                </c:pt>
                <c:pt idx="2581">
                  <c:v>284.60199999999998</c:v>
                </c:pt>
                <c:pt idx="2582">
                  <c:v>284.702</c:v>
                </c:pt>
                <c:pt idx="2583">
                  <c:v>284.80200000000002</c:v>
                </c:pt>
                <c:pt idx="2584">
                  <c:v>284.90199999999999</c:v>
                </c:pt>
                <c:pt idx="2585">
                  <c:v>285</c:v>
                </c:pt>
                <c:pt idx="2586">
                  <c:v>285.00200000000001</c:v>
                </c:pt>
                <c:pt idx="2587">
                  <c:v>285.10199999999998</c:v>
                </c:pt>
                <c:pt idx="2588">
                  <c:v>285.202</c:v>
                </c:pt>
                <c:pt idx="2589">
                  <c:v>285.30200000000002</c:v>
                </c:pt>
                <c:pt idx="2590">
                  <c:v>285.40199999999999</c:v>
                </c:pt>
                <c:pt idx="2591">
                  <c:v>285.50200000000001</c:v>
                </c:pt>
                <c:pt idx="2592">
                  <c:v>285.60199999999998</c:v>
                </c:pt>
                <c:pt idx="2593">
                  <c:v>285.702</c:v>
                </c:pt>
                <c:pt idx="2594">
                  <c:v>285.80200000000002</c:v>
                </c:pt>
                <c:pt idx="2595">
                  <c:v>285.90199999999999</c:v>
                </c:pt>
                <c:pt idx="2596">
                  <c:v>286</c:v>
                </c:pt>
                <c:pt idx="2597">
                  <c:v>286.00200000000001</c:v>
                </c:pt>
                <c:pt idx="2598">
                  <c:v>286.10199999999998</c:v>
                </c:pt>
                <c:pt idx="2599">
                  <c:v>286.202</c:v>
                </c:pt>
                <c:pt idx="2600">
                  <c:v>286.30200000000002</c:v>
                </c:pt>
                <c:pt idx="2601">
                  <c:v>286.40199999999999</c:v>
                </c:pt>
                <c:pt idx="2602">
                  <c:v>286.50200000000001</c:v>
                </c:pt>
                <c:pt idx="2603">
                  <c:v>286.60199999999998</c:v>
                </c:pt>
                <c:pt idx="2604">
                  <c:v>286.702</c:v>
                </c:pt>
                <c:pt idx="2605">
                  <c:v>286.80200000000002</c:v>
                </c:pt>
                <c:pt idx="2606">
                  <c:v>286.90199999999999</c:v>
                </c:pt>
                <c:pt idx="2607">
                  <c:v>287</c:v>
                </c:pt>
                <c:pt idx="2608">
                  <c:v>287.00200000000001</c:v>
                </c:pt>
                <c:pt idx="2609">
                  <c:v>287.10199999999998</c:v>
                </c:pt>
                <c:pt idx="2610">
                  <c:v>287.202</c:v>
                </c:pt>
                <c:pt idx="2611">
                  <c:v>287.30200000000002</c:v>
                </c:pt>
                <c:pt idx="2612">
                  <c:v>287.40199999999999</c:v>
                </c:pt>
                <c:pt idx="2613">
                  <c:v>287.50200000000001</c:v>
                </c:pt>
                <c:pt idx="2614">
                  <c:v>287.60199999999998</c:v>
                </c:pt>
                <c:pt idx="2615">
                  <c:v>287.702</c:v>
                </c:pt>
                <c:pt idx="2616">
                  <c:v>287.80200000000002</c:v>
                </c:pt>
                <c:pt idx="2617">
                  <c:v>287.90199999999999</c:v>
                </c:pt>
                <c:pt idx="2618">
                  <c:v>288</c:v>
                </c:pt>
                <c:pt idx="2619">
                  <c:v>288.00200000000001</c:v>
                </c:pt>
                <c:pt idx="2620">
                  <c:v>288.10199999999998</c:v>
                </c:pt>
                <c:pt idx="2621">
                  <c:v>288.202</c:v>
                </c:pt>
                <c:pt idx="2622">
                  <c:v>288.30200000000002</c:v>
                </c:pt>
                <c:pt idx="2623">
                  <c:v>288.40199999999999</c:v>
                </c:pt>
                <c:pt idx="2624">
                  <c:v>288.50200000000001</c:v>
                </c:pt>
                <c:pt idx="2625">
                  <c:v>288.60199999999998</c:v>
                </c:pt>
                <c:pt idx="2626">
                  <c:v>288.702</c:v>
                </c:pt>
                <c:pt idx="2627">
                  <c:v>288.80200000000002</c:v>
                </c:pt>
                <c:pt idx="2628">
                  <c:v>288.90199999999999</c:v>
                </c:pt>
                <c:pt idx="2629">
                  <c:v>289</c:v>
                </c:pt>
                <c:pt idx="2630">
                  <c:v>289.00200000000001</c:v>
                </c:pt>
                <c:pt idx="2631">
                  <c:v>289.10199999999998</c:v>
                </c:pt>
                <c:pt idx="2632">
                  <c:v>289.202</c:v>
                </c:pt>
                <c:pt idx="2633">
                  <c:v>289.30200000000002</c:v>
                </c:pt>
                <c:pt idx="2634">
                  <c:v>289.40199999999999</c:v>
                </c:pt>
                <c:pt idx="2635">
                  <c:v>289.50200000000001</c:v>
                </c:pt>
                <c:pt idx="2636">
                  <c:v>289.60199999999998</c:v>
                </c:pt>
                <c:pt idx="2637">
                  <c:v>289.702</c:v>
                </c:pt>
                <c:pt idx="2638">
                  <c:v>289.80200000000002</c:v>
                </c:pt>
                <c:pt idx="2639">
                  <c:v>289.90199999999999</c:v>
                </c:pt>
                <c:pt idx="2640">
                  <c:v>290</c:v>
                </c:pt>
                <c:pt idx="2641">
                  <c:v>290.00200000000001</c:v>
                </c:pt>
                <c:pt idx="2642">
                  <c:v>290.10199999999998</c:v>
                </c:pt>
                <c:pt idx="2643">
                  <c:v>290.202</c:v>
                </c:pt>
                <c:pt idx="2644">
                  <c:v>290.30200000000002</c:v>
                </c:pt>
                <c:pt idx="2645">
                  <c:v>290.40199999999999</c:v>
                </c:pt>
                <c:pt idx="2646">
                  <c:v>290.50200000000001</c:v>
                </c:pt>
                <c:pt idx="2647">
                  <c:v>290.60199999999998</c:v>
                </c:pt>
                <c:pt idx="2648">
                  <c:v>290.702</c:v>
                </c:pt>
                <c:pt idx="2649">
                  <c:v>290.80200000000002</c:v>
                </c:pt>
                <c:pt idx="2650">
                  <c:v>290.90199999999999</c:v>
                </c:pt>
                <c:pt idx="2651">
                  <c:v>291</c:v>
                </c:pt>
                <c:pt idx="2652">
                  <c:v>291.00200000000001</c:v>
                </c:pt>
                <c:pt idx="2653">
                  <c:v>291.10199999999998</c:v>
                </c:pt>
                <c:pt idx="2654">
                  <c:v>291.202</c:v>
                </c:pt>
                <c:pt idx="2655">
                  <c:v>291.30200000000002</c:v>
                </c:pt>
                <c:pt idx="2656">
                  <c:v>291.40199999999999</c:v>
                </c:pt>
                <c:pt idx="2657">
                  <c:v>291.50200000000001</c:v>
                </c:pt>
                <c:pt idx="2658">
                  <c:v>291.60199999999998</c:v>
                </c:pt>
                <c:pt idx="2659">
                  <c:v>291.702</c:v>
                </c:pt>
                <c:pt idx="2660">
                  <c:v>291.80200000000002</c:v>
                </c:pt>
                <c:pt idx="2661">
                  <c:v>291.90199999999999</c:v>
                </c:pt>
                <c:pt idx="2662">
                  <c:v>292</c:v>
                </c:pt>
                <c:pt idx="2663">
                  <c:v>292.00200000000001</c:v>
                </c:pt>
                <c:pt idx="2664">
                  <c:v>292.10199999999998</c:v>
                </c:pt>
                <c:pt idx="2665">
                  <c:v>292.202</c:v>
                </c:pt>
                <c:pt idx="2666">
                  <c:v>292.30200000000002</c:v>
                </c:pt>
                <c:pt idx="2667">
                  <c:v>292.40199999999999</c:v>
                </c:pt>
                <c:pt idx="2668">
                  <c:v>292.50200000000001</c:v>
                </c:pt>
                <c:pt idx="2669">
                  <c:v>292.60199999999998</c:v>
                </c:pt>
                <c:pt idx="2670">
                  <c:v>292.702</c:v>
                </c:pt>
                <c:pt idx="2671">
                  <c:v>292.80200000000002</c:v>
                </c:pt>
                <c:pt idx="2672">
                  <c:v>292.90199999999999</c:v>
                </c:pt>
                <c:pt idx="2673">
                  <c:v>293</c:v>
                </c:pt>
                <c:pt idx="2674">
                  <c:v>293.00200000000001</c:v>
                </c:pt>
                <c:pt idx="2675">
                  <c:v>293.10199999999998</c:v>
                </c:pt>
                <c:pt idx="2676">
                  <c:v>293.202</c:v>
                </c:pt>
                <c:pt idx="2677">
                  <c:v>293.30200000000002</c:v>
                </c:pt>
                <c:pt idx="2678">
                  <c:v>293.40199999999999</c:v>
                </c:pt>
                <c:pt idx="2679">
                  <c:v>293.50200000000001</c:v>
                </c:pt>
                <c:pt idx="2680">
                  <c:v>293.60199999999998</c:v>
                </c:pt>
                <c:pt idx="2681">
                  <c:v>293.702</c:v>
                </c:pt>
                <c:pt idx="2682">
                  <c:v>293.80200000000002</c:v>
                </c:pt>
                <c:pt idx="2683">
                  <c:v>293.90199999999999</c:v>
                </c:pt>
                <c:pt idx="2684">
                  <c:v>294</c:v>
                </c:pt>
                <c:pt idx="2685">
                  <c:v>294.00200000000001</c:v>
                </c:pt>
                <c:pt idx="2686">
                  <c:v>294.10199999999998</c:v>
                </c:pt>
                <c:pt idx="2687">
                  <c:v>294.202</c:v>
                </c:pt>
                <c:pt idx="2688">
                  <c:v>294.30200000000002</c:v>
                </c:pt>
                <c:pt idx="2689">
                  <c:v>294.40199999999999</c:v>
                </c:pt>
                <c:pt idx="2690">
                  <c:v>294.50200000000001</c:v>
                </c:pt>
                <c:pt idx="2691">
                  <c:v>294.60199999999998</c:v>
                </c:pt>
                <c:pt idx="2692">
                  <c:v>294.702</c:v>
                </c:pt>
                <c:pt idx="2693">
                  <c:v>294.80200000000002</c:v>
                </c:pt>
                <c:pt idx="2694">
                  <c:v>294.90199999999999</c:v>
                </c:pt>
                <c:pt idx="2695">
                  <c:v>295</c:v>
                </c:pt>
                <c:pt idx="2696">
                  <c:v>295.00200000000001</c:v>
                </c:pt>
                <c:pt idx="2697">
                  <c:v>295.10199999999998</c:v>
                </c:pt>
                <c:pt idx="2698">
                  <c:v>295.202</c:v>
                </c:pt>
                <c:pt idx="2699">
                  <c:v>295.30200000000002</c:v>
                </c:pt>
                <c:pt idx="2700">
                  <c:v>295.40199999999999</c:v>
                </c:pt>
                <c:pt idx="2701">
                  <c:v>295.50200000000001</c:v>
                </c:pt>
                <c:pt idx="2702">
                  <c:v>295.60199999999998</c:v>
                </c:pt>
                <c:pt idx="2703">
                  <c:v>295.702</c:v>
                </c:pt>
                <c:pt idx="2704">
                  <c:v>295.80200000000002</c:v>
                </c:pt>
                <c:pt idx="2705">
                  <c:v>295.90199999999999</c:v>
                </c:pt>
                <c:pt idx="2706">
                  <c:v>296</c:v>
                </c:pt>
                <c:pt idx="2707">
                  <c:v>296.00200000000001</c:v>
                </c:pt>
                <c:pt idx="2708">
                  <c:v>296.10199999999998</c:v>
                </c:pt>
                <c:pt idx="2709">
                  <c:v>296.202</c:v>
                </c:pt>
                <c:pt idx="2710">
                  <c:v>296.30200000000002</c:v>
                </c:pt>
                <c:pt idx="2711">
                  <c:v>296.40199999999999</c:v>
                </c:pt>
                <c:pt idx="2712">
                  <c:v>296.50200000000001</c:v>
                </c:pt>
                <c:pt idx="2713">
                  <c:v>296.60199999999998</c:v>
                </c:pt>
                <c:pt idx="2714">
                  <c:v>296.702</c:v>
                </c:pt>
                <c:pt idx="2715">
                  <c:v>296.80200000000002</c:v>
                </c:pt>
                <c:pt idx="2716">
                  <c:v>296.90199999999999</c:v>
                </c:pt>
                <c:pt idx="2717">
                  <c:v>297</c:v>
                </c:pt>
                <c:pt idx="2718">
                  <c:v>297.00200000000001</c:v>
                </c:pt>
                <c:pt idx="2719">
                  <c:v>297.10199999999998</c:v>
                </c:pt>
                <c:pt idx="2720">
                  <c:v>297.202</c:v>
                </c:pt>
                <c:pt idx="2721">
                  <c:v>297.30200000000002</c:v>
                </c:pt>
                <c:pt idx="2722">
                  <c:v>297.40199999999999</c:v>
                </c:pt>
                <c:pt idx="2723">
                  <c:v>297.50200000000001</c:v>
                </c:pt>
                <c:pt idx="2724">
                  <c:v>297.60199999999998</c:v>
                </c:pt>
                <c:pt idx="2725">
                  <c:v>297.702</c:v>
                </c:pt>
                <c:pt idx="2726">
                  <c:v>297.80200000000002</c:v>
                </c:pt>
                <c:pt idx="2727">
                  <c:v>297.90199999999999</c:v>
                </c:pt>
                <c:pt idx="2728">
                  <c:v>298</c:v>
                </c:pt>
                <c:pt idx="2729">
                  <c:v>298.00200000000001</c:v>
                </c:pt>
                <c:pt idx="2730">
                  <c:v>298.10199999999998</c:v>
                </c:pt>
                <c:pt idx="2731">
                  <c:v>298.202</c:v>
                </c:pt>
                <c:pt idx="2732">
                  <c:v>298.30200000000002</c:v>
                </c:pt>
                <c:pt idx="2733">
                  <c:v>298.40199999999999</c:v>
                </c:pt>
                <c:pt idx="2734">
                  <c:v>298.50200000000001</c:v>
                </c:pt>
                <c:pt idx="2735">
                  <c:v>298.60199999999998</c:v>
                </c:pt>
                <c:pt idx="2736">
                  <c:v>298.702</c:v>
                </c:pt>
                <c:pt idx="2737">
                  <c:v>298.80200000000002</c:v>
                </c:pt>
                <c:pt idx="2738">
                  <c:v>298.90199999999999</c:v>
                </c:pt>
                <c:pt idx="2739">
                  <c:v>299</c:v>
                </c:pt>
                <c:pt idx="2740">
                  <c:v>299.00200000000001</c:v>
                </c:pt>
                <c:pt idx="2741">
                  <c:v>299.10199999999998</c:v>
                </c:pt>
                <c:pt idx="2742">
                  <c:v>299.202</c:v>
                </c:pt>
                <c:pt idx="2743">
                  <c:v>299.30200000000002</c:v>
                </c:pt>
                <c:pt idx="2744">
                  <c:v>299.40199999999999</c:v>
                </c:pt>
                <c:pt idx="2745">
                  <c:v>299.50200000000001</c:v>
                </c:pt>
                <c:pt idx="2746">
                  <c:v>299.60199999999998</c:v>
                </c:pt>
                <c:pt idx="2747">
                  <c:v>299.702</c:v>
                </c:pt>
                <c:pt idx="2748">
                  <c:v>299.80200000000002</c:v>
                </c:pt>
                <c:pt idx="2749">
                  <c:v>299.90199999999999</c:v>
                </c:pt>
                <c:pt idx="2750">
                  <c:v>300</c:v>
                </c:pt>
                <c:pt idx="2751">
                  <c:v>300.00200000000001</c:v>
                </c:pt>
                <c:pt idx="2752">
                  <c:v>300.10199999999998</c:v>
                </c:pt>
                <c:pt idx="2753">
                  <c:v>300.202</c:v>
                </c:pt>
                <c:pt idx="2754">
                  <c:v>300.30200000000002</c:v>
                </c:pt>
                <c:pt idx="2755">
                  <c:v>300.40199999999999</c:v>
                </c:pt>
                <c:pt idx="2756">
                  <c:v>300.50200000000001</c:v>
                </c:pt>
                <c:pt idx="2757">
                  <c:v>300.60199999999998</c:v>
                </c:pt>
                <c:pt idx="2758">
                  <c:v>300.702</c:v>
                </c:pt>
                <c:pt idx="2759">
                  <c:v>300.80200000000002</c:v>
                </c:pt>
                <c:pt idx="2760">
                  <c:v>300.90199999999999</c:v>
                </c:pt>
                <c:pt idx="2761">
                  <c:v>301</c:v>
                </c:pt>
                <c:pt idx="2762">
                  <c:v>301.00200000000001</c:v>
                </c:pt>
                <c:pt idx="2763">
                  <c:v>301.10199999999998</c:v>
                </c:pt>
                <c:pt idx="2764">
                  <c:v>301.202</c:v>
                </c:pt>
                <c:pt idx="2765">
                  <c:v>301.30200000000002</c:v>
                </c:pt>
                <c:pt idx="2766">
                  <c:v>301.40199999999999</c:v>
                </c:pt>
                <c:pt idx="2767">
                  <c:v>301.50200000000001</c:v>
                </c:pt>
                <c:pt idx="2768">
                  <c:v>301.60199999999998</c:v>
                </c:pt>
                <c:pt idx="2769">
                  <c:v>301.702</c:v>
                </c:pt>
                <c:pt idx="2770">
                  <c:v>301.80200000000002</c:v>
                </c:pt>
                <c:pt idx="2771">
                  <c:v>301.90199999999999</c:v>
                </c:pt>
                <c:pt idx="2772">
                  <c:v>302</c:v>
                </c:pt>
                <c:pt idx="2773">
                  <c:v>302.00200000000001</c:v>
                </c:pt>
                <c:pt idx="2774">
                  <c:v>302.10199999999998</c:v>
                </c:pt>
                <c:pt idx="2775">
                  <c:v>302.202</c:v>
                </c:pt>
                <c:pt idx="2776">
                  <c:v>302.30200000000002</c:v>
                </c:pt>
                <c:pt idx="2777">
                  <c:v>302.40199999999999</c:v>
                </c:pt>
                <c:pt idx="2778">
                  <c:v>302.50200000000001</c:v>
                </c:pt>
                <c:pt idx="2779">
                  <c:v>302.60199999999998</c:v>
                </c:pt>
                <c:pt idx="2780">
                  <c:v>302.702</c:v>
                </c:pt>
                <c:pt idx="2781">
                  <c:v>302.80200000000002</c:v>
                </c:pt>
                <c:pt idx="2782">
                  <c:v>302.90199999999999</c:v>
                </c:pt>
                <c:pt idx="2783">
                  <c:v>303</c:v>
                </c:pt>
                <c:pt idx="2784">
                  <c:v>303.00200000000001</c:v>
                </c:pt>
                <c:pt idx="2785">
                  <c:v>303.10199999999998</c:v>
                </c:pt>
                <c:pt idx="2786">
                  <c:v>303.202</c:v>
                </c:pt>
                <c:pt idx="2787">
                  <c:v>303.30200000000002</c:v>
                </c:pt>
                <c:pt idx="2788">
                  <c:v>303.40199999999999</c:v>
                </c:pt>
                <c:pt idx="2789">
                  <c:v>303.50200000000001</c:v>
                </c:pt>
                <c:pt idx="2790">
                  <c:v>303.60199999999998</c:v>
                </c:pt>
                <c:pt idx="2791">
                  <c:v>303.702</c:v>
                </c:pt>
                <c:pt idx="2792">
                  <c:v>303.80200000000002</c:v>
                </c:pt>
                <c:pt idx="2793">
                  <c:v>303.90199999999999</c:v>
                </c:pt>
                <c:pt idx="2794">
                  <c:v>304</c:v>
                </c:pt>
                <c:pt idx="2795">
                  <c:v>304.00200000000001</c:v>
                </c:pt>
                <c:pt idx="2796">
                  <c:v>304.10199999999998</c:v>
                </c:pt>
                <c:pt idx="2797">
                  <c:v>304.202</c:v>
                </c:pt>
                <c:pt idx="2798">
                  <c:v>304.30200000000002</c:v>
                </c:pt>
                <c:pt idx="2799">
                  <c:v>304.40199999999999</c:v>
                </c:pt>
                <c:pt idx="2800">
                  <c:v>304.50200000000001</c:v>
                </c:pt>
                <c:pt idx="2801">
                  <c:v>304.60199999999998</c:v>
                </c:pt>
                <c:pt idx="2802">
                  <c:v>304.702</c:v>
                </c:pt>
                <c:pt idx="2803">
                  <c:v>304.80200000000002</c:v>
                </c:pt>
                <c:pt idx="2804">
                  <c:v>304.90199999999999</c:v>
                </c:pt>
                <c:pt idx="2805">
                  <c:v>305</c:v>
                </c:pt>
                <c:pt idx="2806">
                  <c:v>305.00200000000001</c:v>
                </c:pt>
                <c:pt idx="2807">
                  <c:v>305.10199999999998</c:v>
                </c:pt>
                <c:pt idx="2808">
                  <c:v>305.202</c:v>
                </c:pt>
                <c:pt idx="2809">
                  <c:v>305.30200000000002</c:v>
                </c:pt>
                <c:pt idx="2810">
                  <c:v>305.40199999999999</c:v>
                </c:pt>
                <c:pt idx="2811">
                  <c:v>305.50200000000001</c:v>
                </c:pt>
                <c:pt idx="2812">
                  <c:v>305.60199999999998</c:v>
                </c:pt>
                <c:pt idx="2813">
                  <c:v>305.702</c:v>
                </c:pt>
                <c:pt idx="2814">
                  <c:v>305.80200000000002</c:v>
                </c:pt>
                <c:pt idx="2815">
                  <c:v>305.90199999999999</c:v>
                </c:pt>
                <c:pt idx="2816">
                  <c:v>306</c:v>
                </c:pt>
                <c:pt idx="2817">
                  <c:v>306.00200000000001</c:v>
                </c:pt>
                <c:pt idx="2818">
                  <c:v>306.10199999999998</c:v>
                </c:pt>
                <c:pt idx="2819">
                  <c:v>306.202</c:v>
                </c:pt>
                <c:pt idx="2820">
                  <c:v>306.30200000000002</c:v>
                </c:pt>
                <c:pt idx="2821">
                  <c:v>306.40199999999999</c:v>
                </c:pt>
                <c:pt idx="2822">
                  <c:v>306.50200000000001</c:v>
                </c:pt>
                <c:pt idx="2823">
                  <c:v>306.60199999999998</c:v>
                </c:pt>
                <c:pt idx="2824">
                  <c:v>306.702</c:v>
                </c:pt>
                <c:pt idx="2825">
                  <c:v>306.80200000000002</c:v>
                </c:pt>
                <c:pt idx="2826">
                  <c:v>306.90199999999999</c:v>
                </c:pt>
                <c:pt idx="2827">
                  <c:v>307</c:v>
                </c:pt>
                <c:pt idx="2828">
                  <c:v>307.00200000000001</c:v>
                </c:pt>
                <c:pt idx="2829">
                  <c:v>307.10199999999998</c:v>
                </c:pt>
                <c:pt idx="2830">
                  <c:v>307.202</c:v>
                </c:pt>
                <c:pt idx="2831">
                  <c:v>307.30200000000002</c:v>
                </c:pt>
                <c:pt idx="2832">
                  <c:v>307.40199999999999</c:v>
                </c:pt>
                <c:pt idx="2833">
                  <c:v>307.50200000000001</c:v>
                </c:pt>
                <c:pt idx="2834">
                  <c:v>307.60199999999998</c:v>
                </c:pt>
                <c:pt idx="2835">
                  <c:v>307.702</c:v>
                </c:pt>
                <c:pt idx="2836">
                  <c:v>307.80200000000002</c:v>
                </c:pt>
                <c:pt idx="2837">
                  <c:v>307.90199999999999</c:v>
                </c:pt>
                <c:pt idx="2838">
                  <c:v>308</c:v>
                </c:pt>
                <c:pt idx="2839">
                  <c:v>308.00200000000001</c:v>
                </c:pt>
                <c:pt idx="2840">
                  <c:v>308.10199999999998</c:v>
                </c:pt>
                <c:pt idx="2841">
                  <c:v>308.202</c:v>
                </c:pt>
                <c:pt idx="2842">
                  <c:v>308.30200000000002</c:v>
                </c:pt>
                <c:pt idx="2843">
                  <c:v>308.40199999999999</c:v>
                </c:pt>
                <c:pt idx="2844">
                  <c:v>308.50200000000001</c:v>
                </c:pt>
                <c:pt idx="2845">
                  <c:v>308.60199999999998</c:v>
                </c:pt>
                <c:pt idx="2846">
                  <c:v>308.702</c:v>
                </c:pt>
                <c:pt idx="2847">
                  <c:v>308.80200000000002</c:v>
                </c:pt>
                <c:pt idx="2848">
                  <c:v>308.90199999999999</c:v>
                </c:pt>
                <c:pt idx="2849">
                  <c:v>309</c:v>
                </c:pt>
                <c:pt idx="2850">
                  <c:v>309.00200000000001</c:v>
                </c:pt>
                <c:pt idx="2851">
                  <c:v>309.10199999999998</c:v>
                </c:pt>
                <c:pt idx="2852">
                  <c:v>309.202</c:v>
                </c:pt>
                <c:pt idx="2853">
                  <c:v>309.30200000000002</c:v>
                </c:pt>
                <c:pt idx="2854">
                  <c:v>309.40199999999999</c:v>
                </c:pt>
                <c:pt idx="2855">
                  <c:v>309.50200000000001</c:v>
                </c:pt>
                <c:pt idx="2856">
                  <c:v>309.60199999999998</c:v>
                </c:pt>
                <c:pt idx="2857">
                  <c:v>309.702</c:v>
                </c:pt>
                <c:pt idx="2858">
                  <c:v>309.80200000000002</c:v>
                </c:pt>
                <c:pt idx="2859">
                  <c:v>309.90199999999999</c:v>
                </c:pt>
                <c:pt idx="2860">
                  <c:v>310</c:v>
                </c:pt>
                <c:pt idx="2861">
                  <c:v>310.00200000000001</c:v>
                </c:pt>
                <c:pt idx="2862">
                  <c:v>310.10199999999998</c:v>
                </c:pt>
                <c:pt idx="2863">
                  <c:v>310.202</c:v>
                </c:pt>
                <c:pt idx="2864">
                  <c:v>310.30200000000002</c:v>
                </c:pt>
                <c:pt idx="2865">
                  <c:v>310.40199999999999</c:v>
                </c:pt>
                <c:pt idx="2866">
                  <c:v>310.50200000000001</c:v>
                </c:pt>
                <c:pt idx="2867">
                  <c:v>310.60199999999998</c:v>
                </c:pt>
                <c:pt idx="2868">
                  <c:v>310.702</c:v>
                </c:pt>
                <c:pt idx="2869">
                  <c:v>310.80200000000002</c:v>
                </c:pt>
                <c:pt idx="2870">
                  <c:v>310.90199999999999</c:v>
                </c:pt>
                <c:pt idx="2871">
                  <c:v>311</c:v>
                </c:pt>
                <c:pt idx="2872">
                  <c:v>311.00200000000001</c:v>
                </c:pt>
                <c:pt idx="2873">
                  <c:v>311.10199999999998</c:v>
                </c:pt>
                <c:pt idx="2874">
                  <c:v>311.202</c:v>
                </c:pt>
                <c:pt idx="2875">
                  <c:v>311.30200000000002</c:v>
                </c:pt>
                <c:pt idx="2876">
                  <c:v>311.40199999999999</c:v>
                </c:pt>
                <c:pt idx="2877">
                  <c:v>311.50200000000001</c:v>
                </c:pt>
                <c:pt idx="2878">
                  <c:v>311.60199999999998</c:v>
                </c:pt>
                <c:pt idx="2879">
                  <c:v>311.702</c:v>
                </c:pt>
                <c:pt idx="2880">
                  <c:v>311.80200000000002</c:v>
                </c:pt>
                <c:pt idx="2881">
                  <c:v>311.90199999999999</c:v>
                </c:pt>
                <c:pt idx="2882">
                  <c:v>312</c:v>
                </c:pt>
                <c:pt idx="2883">
                  <c:v>312.00200000000001</c:v>
                </c:pt>
                <c:pt idx="2884">
                  <c:v>312.10199999999998</c:v>
                </c:pt>
                <c:pt idx="2885">
                  <c:v>312.202</c:v>
                </c:pt>
                <c:pt idx="2886">
                  <c:v>312.30200000000002</c:v>
                </c:pt>
                <c:pt idx="2887">
                  <c:v>312.40199999999999</c:v>
                </c:pt>
                <c:pt idx="2888">
                  <c:v>312.50200000000001</c:v>
                </c:pt>
                <c:pt idx="2889">
                  <c:v>312.60199999999998</c:v>
                </c:pt>
                <c:pt idx="2890">
                  <c:v>312.702</c:v>
                </c:pt>
                <c:pt idx="2891">
                  <c:v>312.80200000000002</c:v>
                </c:pt>
                <c:pt idx="2892">
                  <c:v>312.90199999999999</c:v>
                </c:pt>
                <c:pt idx="2893">
                  <c:v>313</c:v>
                </c:pt>
                <c:pt idx="2894">
                  <c:v>313.00200000000001</c:v>
                </c:pt>
                <c:pt idx="2895">
                  <c:v>313.10199999999998</c:v>
                </c:pt>
                <c:pt idx="2896">
                  <c:v>313.202</c:v>
                </c:pt>
                <c:pt idx="2897">
                  <c:v>313.30200000000002</c:v>
                </c:pt>
                <c:pt idx="2898">
                  <c:v>313.40199999999999</c:v>
                </c:pt>
                <c:pt idx="2899">
                  <c:v>313.50200000000001</c:v>
                </c:pt>
                <c:pt idx="2900">
                  <c:v>313.60199999999998</c:v>
                </c:pt>
                <c:pt idx="2901">
                  <c:v>313.702</c:v>
                </c:pt>
                <c:pt idx="2902">
                  <c:v>313.80200000000002</c:v>
                </c:pt>
                <c:pt idx="2903">
                  <c:v>313.90199999999999</c:v>
                </c:pt>
                <c:pt idx="2904">
                  <c:v>314</c:v>
                </c:pt>
                <c:pt idx="2905">
                  <c:v>314.00200000000001</c:v>
                </c:pt>
                <c:pt idx="2906">
                  <c:v>314.10199999999998</c:v>
                </c:pt>
                <c:pt idx="2907">
                  <c:v>314.202</c:v>
                </c:pt>
                <c:pt idx="2908">
                  <c:v>314.30200000000002</c:v>
                </c:pt>
                <c:pt idx="2909">
                  <c:v>314.40199999999999</c:v>
                </c:pt>
                <c:pt idx="2910">
                  <c:v>314.50200000000001</c:v>
                </c:pt>
                <c:pt idx="2911">
                  <c:v>314.60199999999998</c:v>
                </c:pt>
                <c:pt idx="2912">
                  <c:v>314.702</c:v>
                </c:pt>
                <c:pt idx="2913">
                  <c:v>314.80200000000002</c:v>
                </c:pt>
                <c:pt idx="2914">
                  <c:v>314.90199999999999</c:v>
                </c:pt>
                <c:pt idx="2915">
                  <c:v>315</c:v>
                </c:pt>
                <c:pt idx="2916">
                  <c:v>315.00200000000001</c:v>
                </c:pt>
                <c:pt idx="2917">
                  <c:v>315.10199999999998</c:v>
                </c:pt>
                <c:pt idx="2918">
                  <c:v>315.202</c:v>
                </c:pt>
                <c:pt idx="2919">
                  <c:v>315.30200000000002</c:v>
                </c:pt>
                <c:pt idx="2920">
                  <c:v>315.40199999999999</c:v>
                </c:pt>
                <c:pt idx="2921">
                  <c:v>315.50200000000001</c:v>
                </c:pt>
                <c:pt idx="2922">
                  <c:v>315.60199999999998</c:v>
                </c:pt>
                <c:pt idx="2923">
                  <c:v>315.702</c:v>
                </c:pt>
                <c:pt idx="2924">
                  <c:v>315.80200000000002</c:v>
                </c:pt>
                <c:pt idx="2925">
                  <c:v>315.90199999999999</c:v>
                </c:pt>
                <c:pt idx="2926">
                  <c:v>316</c:v>
                </c:pt>
                <c:pt idx="2927">
                  <c:v>316.00200000000001</c:v>
                </c:pt>
                <c:pt idx="2928">
                  <c:v>316.10199999999998</c:v>
                </c:pt>
                <c:pt idx="2929">
                  <c:v>316.202</c:v>
                </c:pt>
                <c:pt idx="2930">
                  <c:v>316.30200000000002</c:v>
                </c:pt>
                <c:pt idx="2931">
                  <c:v>316.40199999999999</c:v>
                </c:pt>
                <c:pt idx="2932">
                  <c:v>316.50200000000001</c:v>
                </c:pt>
                <c:pt idx="2933">
                  <c:v>316.60199999999998</c:v>
                </c:pt>
                <c:pt idx="2934">
                  <c:v>316.702</c:v>
                </c:pt>
                <c:pt idx="2935">
                  <c:v>316.80200000000002</c:v>
                </c:pt>
                <c:pt idx="2936">
                  <c:v>316.90199999999999</c:v>
                </c:pt>
                <c:pt idx="2937">
                  <c:v>317</c:v>
                </c:pt>
                <c:pt idx="2938">
                  <c:v>317.00200000000001</c:v>
                </c:pt>
                <c:pt idx="2939">
                  <c:v>317.10199999999998</c:v>
                </c:pt>
                <c:pt idx="2940">
                  <c:v>317.202</c:v>
                </c:pt>
                <c:pt idx="2941">
                  <c:v>317.30200000000002</c:v>
                </c:pt>
                <c:pt idx="2942">
                  <c:v>317.40199999999999</c:v>
                </c:pt>
                <c:pt idx="2943">
                  <c:v>317.50200000000001</c:v>
                </c:pt>
                <c:pt idx="2944">
                  <c:v>317.60199999999998</c:v>
                </c:pt>
                <c:pt idx="2945">
                  <c:v>317.702</c:v>
                </c:pt>
                <c:pt idx="2946">
                  <c:v>317.80200000000002</c:v>
                </c:pt>
                <c:pt idx="2947">
                  <c:v>317.90199999999999</c:v>
                </c:pt>
                <c:pt idx="2948">
                  <c:v>318</c:v>
                </c:pt>
                <c:pt idx="2949">
                  <c:v>318.00200000000001</c:v>
                </c:pt>
                <c:pt idx="2950">
                  <c:v>318.10199999999998</c:v>
                </c:pt>
                <c:pt idx="2951">
                  <c:v>318.202</c:v>
                </c:pt>
                <c:pt idx="2952">
                  <c:v>318.30200000000002</c:v>
                </c:pt>
                <c:pt idx="2953">
                  <c:v>318.40199999999999</c:v>
                </c:pt>
                <c:pt idx="2954">
                  <c:v>318.50200000000001</c:v>
                </c:pt>
                <c:pt idx="2955">
                  <c:v>318.60199999999998</c:v>
                </c:pt>
                <c:pt idx="2956">
                  <c:v>318.702</c:v>
                </c:pt>
                <c:pt idx="2957">
                  <c:v>318.80200000000002</c:v>
                </c:pt>
                <c:pt idx="2958">
                  <c:v>318.90199999999999</c:v>
                </c:pt>
                <c:pt idx="2959">
                  <c:v>319</c:v>
                </c:pt>
                <c:pt idx="2960">
                  <c:v>319.00200000000001</c:v>
                </c:pt>
                <c:pt idx="2961">
                  <c:v>319.10199999999998</c:v>
                </c:pt>
                <c:pt idx="2962">
                  <c:v>319.202</c:v>
                </c:pt>
                <c:pt idx="2963">
                  <c:v>319.30200000000002</c:v>
                </c:pt>
                <c:pt idx="2964">
                  <c:v>319.40199999999999</c:v>
                </c:pt>
                <c:pt idx="2965">
                  <c:v>319.50200000000001</c:v>
                </c:pt>
                <c:pt idx="2966">
                  <c:v>319.60199999999998</c:v>
                </c:pt>
                <c:pt idx="2967">
                  <c:v>319.702</c:v>
                </c:pt>
                <c:pt idx="2968">
                  <c:v>319.80200000000002</c:v>
                </c:pt>
                <c:pt idx="2969">
                  <c:v>319.90199999999999</c:v>
                </c:pt>
                <c:pt idx="2970">
                  <c:v>320</c:v>
                </c:pt>
                <c:pt idx="2971">
                  <c:v>320.00200000000001</c:v>
                </c:pt>
                <c:pt idx="2972">
                  <c:v>320.10199999999998</c:v>
                </c:pt>
                <c:pt idx="2973">
                  <c:v>320.202</c:v>
                </c:pt>
                <c:pt idx="2974">
                  <c:v>320.30200000000002</c:v>
                </c:pt>
                <c:pt idx="2975">
                  <c:v>320.40199999999999</c:v>
                </c:pt>
                <c:pt idx="2976">
                  <c:v>320.50200000000001</c:v>
                </c:pt>
                <c:pt idx="2977">
                  <c:v>320.60199999999998</c:v>
                </c:pt>
                <c:pt idx="2978">
                  <c:v>320.702</c:v>
                </c:pt>
                <c:pt idx="2979">
                  <c:v>320.80200000000002</c:v>
                </c:pt>
                <c:pt idx="2980">
                  <c:v>320.90199999999999</c:v>
                </c:pt>
                <c:pt idx="2981">
                  <c:v>321</c:v>
                </c:pt>
                <c:pt idx="2982">
                  <c:v>321.00200000000001</c:v>
                </c:pt>
                <c:pt idx="2983">
                  <c:v>321.10199999999998</c:v>
                </c:pt>
                <c:pt idx="2984">
                  <c:v>321.202</c:v>
                </c:pt>
                <c:pt idx="2985">
                  <c:v>321.30200000000002</c:v>
                </c:pt>
                <c:pt idx="2986">
                  <c:v>321.40199999999999</c:v>
                </c:pt>
                <c:pt idx="2987">
                  <c:v>321.50200000000001</c:v>
                </c:pt>
                <c:pt idx="2988">
                  <c:v>321.60199999999998</c:v>
                </c:pt>
                <c:pt idx="2989">
                  <c:v>321.702</c:v>
                </c:pt>
                <c:pt idx="2990">
                  <c:v>321.80200000000002</c:v>
                </c:pt>
                <c:pt idx="2991">
                  <c:v>321.90199999999999</c:v>
                </c:pt>
                <c:pt idx="2992">
                  <c:v>322</c:v>
                </c:pt>
                <c:pt idx="2993">
                  <c:v>322.00200000000001</c:v>
                </c:pt>
                <c:pt idx="2994">
                  <c:v>322.10199999999998</c:v>
                </c:pt>
                <c:pt idx="2995">
                  <c:v>322.202</c:v>
                </c:pt>
                <c:pt idx="2996">
                  <c:v>322.30200000000002</c:v>
                </c:pt>
                <c:pt idx="2997">
                  <c:v>322.40199999999999</c:v>
                </c:pt>
                <c:pt idx="2998">
                  <c:v>322.50200000000001</c:v>
                </c:pt>
                <c:pt idx="2999">
                  <c:v>322.60199999999998</c:v>
                </c:pt>
                <c:pt idx="3000">
                  <c:v>322.702</c:v>
                </c:pt>
                <c:pt idx="3001">
                  <c:v>322.80200000000002</c:v>
                </c:pt>
                <c:pt idx="3002">
                  <c:v>322.90199999999999</c:v>
                </c:pt>
                <c:pt idx="3003">
                  <c:v>323</c:v>
                </c:pt>
                <c:pt idx="3004">
                  <c:v>323.00200000000001</c:v>
                </c:pt>
                <c:pt idx="3005">
                  <c:v>323.10199999999998</c:v>
                </c:pt>
                <c:pt idx="3006">
                  <c:v>323.202</c:v>
                </c:pt>
                <c:pt idx="3007">
                  <c:v>323.30200000000002</c:v>
                </c:pt>
                <c:pt idx="3008">
                  <c:v>323.40199999999999</c:v>
                </c:pt>
                <c:pt idx="3009">
                  <c:v>323.50200000000001</c:v>
                </c:pt>
                <c:pt idx="3010">
                  <c:v>323.60199999999998</c:v>
                </c:pt>
                <c:pt idx="3011">
                  <c:v>323.702</c:v>
                </c:pt>
                <c:pt idx="3012">
                  <c:v>323.80200000000002</c:v>
                </c:pt>
                <c:pt idx="3013">
                  <c:v>323.90199999999999</c:v>
                </c:pt>
                <c:pt idx="3014">
                  <c:v>324</c:v>
                </c:pt>
                <c:pt idx="3015">
                  <c:v>324.00200000000001</c:v>
                </c:pt>
                <c:pt idx="3016">
                  <c:v>324.10199999999998</c:v>
                </c:pt>
                <c:pt idx="3017">
                  <c:v>324.202</c:v>
                </c:pt>
                <c:pt idx="3018">
                  <c:v>324.30200000000002</c:v>
                </c:pt>
                <c:pt idx="3019">
                  <c:v>324.40199999999999</c:v>
                </c:pt>
                <c:pt idx="3020">
                  <c:v>324.50200000000001</c:v>
                </c:pt>
                <c:pt idx="3021">
                  <c:v>324.60199999999998</c:v>
                </c:pt>
                <c:pt idx="3022">
                  <c:v>324.702</c:v>
                </c:pt>
                <c:pt idx="3023">
                  <c:v>324.80200000000002</c:v>
                </c:pt>
                <c:pt idx="3024">
                  <c:v>324.90199999999999</c:v>
                </c:pt>
                <c:pt idx="3025">
                  <c:v>325</c:v>
                </c:pt>
                <c:pt idx="3026">
                  <c:v>325.00200000000001</c:v>
                </c:pt>
                <c:pt idx="3027">
                  <c:v>325.10199999999998</c:v>
                </c:pt>
                <c:pt idx="3028">
                  <c:v>325.202</c:v>
                </c:pt>
                <c:pt idx="3029">
                  <c:v>325.30200000000002</c:v>
                </c:pt>
                <c:pt idx="3030">
                  <c:v>325.40199999999999</c:v>
                </c:pt>
                <c:pt idx="3031">
                  <c:v>325.50200000000001</c:v>
                </c:pt>
                <c:pt idx="3032">
                  <c:v>325.60199999999998</c:v>
                </c:pt>
                <c:pt idx="3033">
                  <c:v>325.702</c:v>
                </c:pt>
                <c:pt idx="3034">
                  <c:v>325.80200000000002</c:v>
                </c:pt>
                <c:pt idx="3035">
                  <c:v>325.90199999999999</c:v>
                </c:pt>
                <c:pt idx="3036">
                  <c:v>326</c:v>
                </c:pt>
                <c:pt idx="3037">
                  <c:v>326.00200000000001</c:v>
                </c:pt>
                <c:pt idx="3038">
                  <c:v>326.10199999999998</c:v>
                </c:pt>
                <c:pt idx="3039">
                  <c:v>326.202</c:v>
                </c:pt>
                <c:pt idx="3040">
                  <c:v>326.30200000000002</c:v>
                </c:pt>
                <c:pt idx="3041">
                  <c:v>326.40199999999999</c:v>
                </c:pt>
                <c:pt idx="3042">
                  <c:v>326.50200000000001</c:v>
                </c:pt>
                <c:pt idx="3043">
                  <c:v>326.60199999999998</c:v>
                </c:pt>
                <c:pt idx="3044">
                  <c:v>326.702</c:v>
                </c:pt>
                <c:pt idx="3045">
                  <c:v>326.80200000000002</c:v>
                </c:pt>
                <c:pt idx="3046">
                  <c:v>326.90199999999999</c:v>
                </c:pt>
                <c:pt idx="3047">
                  <c:v>327</c:v>
                </c:pt>
                <c:pt idx="3048">
                  <c:v>327.00200000000001</c:v>
                </c:pt>
                <c:pt idx="3049">
                  <c:v>327.10199999999998</c:v>
                </c:pt>
                <c:pt idx="3050">
                  <c:v>327.202</c:v>
                </c:pt>
                <c:pt idx="3051">
                  <c:v>327.30200000000002</c:v>
                </c:pt>
                <c:pt idx="3052">
                  <c:v>327.40199999999999</c:v>
                </c:pt>
                <c:pt idx="3053">
                  <c:v>327.50200000000001</c:v>
                </c:pt>
                <c:pt idx="3054">
                  <c:v>327.60199999999998</c:v>
                </c:pt>
                <c:pt idx="3055">
                  <c:v>327.702</c:v>
                </c:pt>
                <c:pt idx="3056">
                  <c:v>327.80200000000002</c:v>
                </c:pt>
                <c:pt idx="3057">
                  <c:v>327.90199999999999</c:v>
                </c:pt>
                <c:pt idx="3058">
                  <c:v>328</c:v>
                </c:pt>
                <c:pt idx="3059">
                  <c:v>328.00200000000001</c:v>
                </c:pt>
                <c:pt idx="3060">
                  <c:v>328.10199999999998</c:v>
                </c:pt>
                <c:pt idx="3061">
                  <c:v>328.202</c:v>
                </c:pt>
                <c:pt idx="3062">
                  <c:v>328.30200000000002</c:v>
                </c:pt>
                <c:pt idx="3063">
                  <c:v>328.40199999999999</c:v>
                </c:pt>
                <c:pt idx="3064">
                  <c:v>328.50200000000001</c:v>
                </c:pt>
                <c:pt idx="3065">
                  <c:v>328.60199999999998</c:v>
                </c:pt>
                <c:pt idx="3066">
                  <c:v>328.702</c:v>
                </c:pt>
                <c:pt idx="3067">
                  <c:v>328.80200000000002</c:v>
                </c:pt>
                <c:pt idx="3068">
                  <c:v>328.90199999999999</c:v>
                </c:pt>
                <c:pt idx="3069">
                  <c:v>329</c:v>
                </c:pt>
                <c:pt idx="3070">
                  <c:v>329.00200000000001</c:v>
                </c:pt>
                <c:pt idx="3071">
                  <c:v>329.10199999999998</c:v>
                </c:pt>
                <c:pt idx="3072">
                  <c:v>329.202</c:v>
                </c:pt>
                <c:pt idx="3073">
                  <c:v>329.30200000000002</c:v>
                </c:pt>
                <c:pt idx="3074">
                  <c:v>329.40199999999999</c:v>
                </c:pt>
                <c:pt idx="3075">
                  <c:v>329.50200000000001</c:v>
                </c:pt>
                <c:pt idx="3076">
                  <c:v>329.60199999999998</c:v>
                </c:pt>
                <c:pt idx="3077">
                  <c:v>329.702</c:v>
                </c:pt>
                <c:pt idx="3078">
                  <c:v>329.80200000000002</c:v>
                </c:pt>
                <c:pt idx="3079">
                  <c:v>329.90199999999999</c:v>
                </c:pt>
                <c:pt idx="3080">
                  <c:v>330</c:v>
                </c:pt>
                <c:pt idx="3081">
                  <c:v>330.00200000000001</c:v>
                </c:pt>
                <c:pt idx="3082">
                  <c:v>330.10199999999998</c:v>
                </c:pt>
                <c:pt idx="3083">
                  <c:v>330.202</c:v>
                </c:pt>
                <c:pt idx="3084">
                  <c:v>330.30200000000002</c:v>
                </c:pt>
                <c:pt idx="3085">
                  <c:v>330.40199999999999</c:v>
                </c:pt>
                <c:pt idx="3086">
                  <c:v>330.50200000000001</c:v>
                </c:pt>
                <c:pt idx="3087">
                  <c:v>330.60199999999998</c:v>
                </c:pt>
                <c:pt idx="3088">
                  <c:v>330.702</c:v>
                </c:pt>
                <c:pt idx="3089">
                  <c:v>330.80200000000002</c:v>
                </c:pt>
                <c:pt idx="3090">
                  <c:v>330.90199999999999</c:v>
                </c:pt>
                <c:pt idx="3091">
                  <c:v>331</c:v>
                </c:pt>
                <c:pt idx="3092">
                  <c:v>331.00200000000001</c:v>
                </c:pt>
                <c:pt idx="3093">
                  <c:v>331.10199999999998</c:v>
                </c:pt>
                <c:pt idx="3094">
                  <c:v>331.202</c:v>
                </c:pt>
                <c:pt idx="3095">
                  <c:v>331.30200000000002</c:v>
                </c:pt>
                <c:pt idx="3096">
                  <c:v>331.40199999999999</c:v>
                </c:pt>
                <c:pt idx="3097">
                  <c:v>331.50200000000001</c:v>
                </c:pt>
                <c:pt idx="3098">
                  <c:v>331.60199999999998</c:v>
                </c:pt>
                <c:pt idx="3099">
                  <c:v>331.702</c:v>
                </c:pt>
                <c:pt idx="3100">
                  <c:v>331.80200000000002</c:v>
                </c:pt>
                <c:pt idx="3101">
                  <c:v>331.90199999999999</c:v>
                </c:pt>
                <c:pt idx="3102">
                  <c:v>332</c:v>
                </c:pt>
                <c:pt idx="3103">
                  <c:v>332.00200000000001</c:v>
                </c:pt>
                <c:pt idx="3104">
                  <c:v>332.10199999999998</c:v>
                </c:pt>
                <c:pt idx="3105">
                  <c:v>332.202</c:v>
                </c:pt>
                <c:pt idx="3106">
                  <c:v>332.30200000000002</c:v>
                </c:pt>
                <c:pt idx="3107">
                  <c:v>332.40199999999999</c:v>
                </c:pt>
                <c:pt idx="3108">
                  <c:v>332.50200000000001</c:v>
                </c:pt>
                <c:pt idx="3109">
                  <c:v>332.60199999999998</c:v>
                </c:pt>
                <c:pt idx="3110">
                  <c:v>332.702</c:v>
                </c:pt>
                <c:pt idx="3111">
                  <c:v>332.80200000000002</c:v>
                </c:pt>
                <c:pt idx="3112">
                  <c:v>332.90199999999999</c:v>
                </c:pt>
                <c:pt idx="3113">
                  <c:v>333</c:v>
                </c:pt>
                <c:pt idx="3114">
                  <c:v>333.00200000000001</c:v>
                </c:pt>
                <c:pt idx="3115">
                  <c:v>333.10199999999998</c:v>
                </c:pt>
                <c:pt idx="3116">
                  <c:v>333.202</c:v>
                </c:pt>
                <c:pt idx="3117">
                  <c:v>333.30200000000002</c:v>
                </c:pt>
                <c:pt idx="3118">
                  <c:v>333.40199999999999</c:v>
                </c:pt>
                <c:pt idx="3119">
                  <c:v>333.50200000000001</c:v>
                </c:pt>
                <c:pt idx="3120">
                  <c:v>333.60199999999998</c:v>
                </c:pt>
                <c:pt idx="3121">
                  <c:v>333.702</c:v>
                </c:pt>
                <c:pt idx="3122">
                  <c:v>333.80200000000002</c:v>
                </c:pt>
                <c:pt idx="3123">
                  <c:v>333.90199999999999</c:v>
                </c:pt>
                <c:pt idx="3124">
                  <c:v>334</c:v>
                </c:pt>
                <c:pt idx="3125">
                  <c:v>334.00200000000001</c:v>
                </c:pt>
                <c:pt idx="3126">
                  <c:v>334.10199999999998</c:v>
                </c:pt>
                <c:pt idx="3127">
                  <c:v>334.202</c:v>
                </c:pt>
                <c:pt idx="3128">
                  <c:v>334.30200000000002</c:v>
                </c:pt>
                <c:pt idx="3129">
                  <c:v>334.40199999999999</c:v>
                </c:pt>
                <c:pt idx="3130">
                  <c:v>334.50200000000001</c:v>
                </c:pt>
                <c:pt idx="3131">
                  <c:v>334.60199999999998</c:v>
                </c:pt>
                <c:pt idx="3132">
                  <c:v>334.702</c:v>
                </c:pt>
                <c:pt idx="3133">
                  <c:v>334.80200000000002</c:v>
                </c:pt>
                <c:pt idx="3134">
                  <c:v>334.90199999999999</c:v>
                </c:pt>
                <c:pt idx="3135">
                  <c:v>335</c:v>
                </c:pt>
                <c:pt idx="3136">
                  <c:v>335.00200000000001</c:v>
                </c:pt>
                <c:pt idx="3137">
                  <c:v>335.10199999999998</c:v>
                </c:pt>
                <c:pt idx="3138">
                  <c:v>335.202</c:v>
                </c:pt>
                <c:pt idx="3139">
                  <c:v>335.30200000000002</c:v>
                </c:pt>
                <c:pt idx="3140">
                  <c:v>335.40199999999999</c:v>
                </c:pt>
                <c:pt idx="3141">
                  <c:v>335.50200000000001</c:v>
                </c:pt>
                <c:pt idx="3142">
                  <c:v>335.60199999999998</c:v>
                </c:pt>
                <c:pt idx="3143">
                  <c:v>335.702</c:v>
                </c:pt>
                <c:pt idx="3144">
                  <c:v>335.80200000000002</c:v>
                </c:pt>
                <c:pt idx="3145">
                  <c:v>335.90199999999999</c:v>
                </c:pt>
                <c:pt idx="3146">
                  <c:v>336</c:v>
                </c:pt>
                <c:pt idx="3147">
                  <c:v>336.00200000000001</c:v>
                </c:pt>
                <c:pt idx="3148">
                  <c:v>336.10199999999998</c:v>
                </c:pt>
                <c:pt idx="3149">
                  <c:v>336.202</c:v>
                </c:pt>
                <c:pt idx="3150">
                  <c:v>336.30200000000002</c:v>
                </c:pt>
                <c:pt idx="3151">
                  <c:v>336.40199999999999</c:v>
                </c:pt>
                <c:pt idx="3152">
                  <c:v>336.50200000000001</c:v>
                </c:pt>
                <c:pt idx="3153">
                  <c:v>336.60199999999998</c:v>
                </c:pt>
                <c:pt idx="3154">
                  <c:v>336.702</c:v>
                </c:pt>
                <c:pt idx="3155">
                  <c:v>336.80200000000002</c:v>
                </c:pt>
                <c:pt idx="3156">
                  <c:v>336.90199999999999</c:v>
                </c:pt>
                <c:pt idx="3157">
                  <c:v>337</c:v>
                </c:pt>
                <c:pt idx="3158">
                  <c:v>337.00200000000001</c:v>
                </c:pt>
                <c:pt idx="3159">
                  <c:v>337.10199999999998</c:v>
                </c:pt>
                <c:pt idx="3160">
                  <c:v>337.202</c:v>
                </c:pt>
                <c:pt idx="3161">
                  <c:v>337.30200000000002</c:v>
                </c:pt>
                <c:pt idx="3162">
                  <c:v>337.40199999999999</c:v>
                </c:pt>
                <c:pt idx="3163">
                  <c:v>337.50200000000001</c:v>
                </c:pt>
                <c:pt idx="3164">
                  <c:v>337.60199999999998</c:v>
                </c:pt>
                <c:pt idx="3165">
                  <c:v>337.702</c:v>
                </c:pt>
                <c:pt idx="3166">
                  <c:v>337.80200000000002</c:v>
                </c:pt>
                <c:pt idx="3167">
                  <c:v>337.90199999999999</c:v>
                </c:pt>
                <c:pt idx="3168">
                  <c:v>338</c:v>
                </c:pt>
                <c:pt idx="3169">
                  <c:v>338.00200000000001</c:v>
                </c:pt>
                <c:pt idx="3170">
                  <c:v>338.10199999999998</c:v>
                </c:pt>
                <c:pt idx="3171">
                  <c:v>338.202</c:v>
                </c:pt>
                <c:pt idx="3172">
                  <c:v>338.30200000000002</c:v>
                </c:pt>
                <c:pt idx="3173">
                  <c:v>338.40199999999999</c:v>
                </c:pt>
                <c:pt idx="3174">
                  <c:v>338.50200000000001</c:v>
                </c:pt>
                <c:pt idx="3175">
                  <c:v>338.60199999999998</c:v>
                </c:pt>
                <c:pt idx="3176">
                  <c:v>338.702</c:v>
                </c:pt>
                <c:pt idx="3177">
                  <c:v>338.80200000000002</c:v>
                </c:pt>
                <c:pt idx="3178">
                  <c:v>338.90199999999999</c:v>
                </c:pt>
                <c:pt idx="3179">
                  <c:v>339</c:v>
                </c:pt>
                <c:pt idx="3180">
                  <c:v>339.00200000000001</c:v>
                </c:pt>
                <c:pt idx="3181">
                  <c:v>339.10199999999998</c:v>
                </c:pt>
                <c:pt idx="3182">
                  <c:v>339.202</c:v>
                </c:pt>
                <c:pt idx="3183">
                  <c:v>339.30200000000002</c:v>
                </c:pt>
                <c:pt idx="3184">
                  <c:v>339.40199999999999</c:v>
                </c:pt>
                <c:pt idx="3185">
                  <c:v>339.50200000000001</c:v>
                </c:pt>
                <c:pt idx="3186">
                  <c:v>339.60199999999998</c:v>
                </c:pt>
                <c:pt idx="3187">
                  <c:v>339.702</c:v>
                </c:pt>
                <c:pt idx="3188">
                  <c:v>339.80200000000002</c:v>
                </c:pt>
                <c:pt idx="3189">
                  <c:v>339.90199999999999</c:v>
                </c:pt>
                <c:pt idx="3190">
                  <c:v>340</c:v>
                </c:pt>
                <c:pt idx="3191">
                  <c:v>340.00200000000001</c:v>
                </c:pt>
                <c:pt idx="3192">
                  <c:v>340.10199999999998</c:v>
                </c:pt>
                <c:pt idx="3193">
                  <c:v>340.202</c:v>
                </c:pt>
                <c:pt idx="3194">
                  <c:v>340.30200000000002</c:v>
                </c:pt>
                <c:pt idx="3195">
                  <c:v>340.40199999999999</c:v>
                </c:pt>
                <c:pt idx="3196">
                  <c:v>340.50200000000001</c:v>
                </c:pt>
                <c:pt idx="3197">
                  <c:v>340.60199999999998</c:v>
                </c:pt>
                <c:pt idx="3198">
                  <c:v>340.702</c:v>
                </c:pt>
                <c:pt idx="3199">
                  <c:v>340.80200000000002</c:v>
                </c:pt>
                <c:pt idx="3200">
                  <c:v>340.90199999999999</c:v>
                </c:pt>
                <c:pt idx="3201">
                  <c:v>341</c:v>
                </c:pt>
                <c:pt idx="3202">
                  <c:v>341.00200000000001</c:v>
                </c:pt>
                <c:pt idx="3203">
                  <c:v>341.10199999999998</c:v>
                </c:pt>
                <c:pt idx="3204">
                  <c:v>341.202</c:v>
                </c:pt>
                <c:pt idx="3205">
                  <c:v>341.30200000000002</c:v>
                </c:pt>
                <c:pt idx="3206">
                  <c:v>341.40199999999999</c:v>
                </c:pt>
                <c:pt idx="3207">
                  <c:v>341.50200000000001</c:v>
                </c:pt>
                <c:pt idx="3208">
                  <c:v>341.60199999999998</c:v>
                </c:pt>
                <c:pt idx="3209">
                  <c:v>341.702</c:v>
                </c:pt>
                <c:pt idx="3210">
                  <c:v>341.80200000000002</c:v>
                </c:pt>
                <c:pt idx="3211">
                  <c:v>341.90199999999999</c:v>
                </c:pt>
                <c:pt idx="3212">
                  <c:v>342</c:v>
                </c:pt>
                <c:pt idx="3213">
                  <c:v>342.00200000000001</c:v>
                </c:pt>
                <c:pt idx="3214">
                  <c:v>342.10199999999998</c:v>
                </c:pt>
                <c:pt idx="3215">
                  <c:v>342.202</c:v>
                </c:pt>
                <c:pt idx="3216">
                  <c:v>342.30200000000002</c:v>
                </c:pt>
                <c:pt idx="3217">
                  <c:v>342.40199999999999</c:v>
                </c:pt>
                <c:pt idx="3218">
                  <c:v>342.50200000000001</c:v>
                </c:pt>
                <c:pt idx="3219">
                  <c:v>342.60199999999998</c:v>
                </c:pt>
                <c:pt idx="3220">
                  <c:v>342.702</c:v>
                </c:pt>
                <c:pt idx="3221">
                  <c:v>342.80200000000002</c:v>
                </c:pt>
                <c:pt idx="3222">
                  <c:v>342.90199999999999</c:v>
                </c:pt>
                <c:pt idx="3223">
                  <c:v>343</c:v>
                </c:pt>
                <c:pt idx="3224">
                  <c:v>343.00200000000001</c:v>
                </c:pt>
                <c:pt idx="3225">
                  <c:v>343.10199999999998</c:v>
                </c:pt>
                <c:pt idx="3226">
                  <c:v>343.202</c:v>
                </c:pt>
                <c:pt idx="3227">
                  <c:v>343.30200000000002</c:v>
                </c:pt>
                <c:pt idx="3228">
                  <c:v>343.40199999999999</c:v>
                </c:pt>
                <c:pt idx="3229">
                  <c:v>343.50200000000001</c:v>
                </c:pt>
                <c:pt idx="3230">
                  <c:v>343.60199999999998</c:v>
                </c:pt>
                <c:pt idx="3231">
                  <c:v>343.702</c:v>
                </c:pt>
                <c:pt idx="3232">
                  <c:v>343.80200000000002</c:v>
                </c:pt>
                <c:pt idx="3233">
                  <c:v>343.90199999999999</c:v>
                </c:pt>
                <c:pt idx="3234">
                  <c:v>344</c:v>
                </c:pt>
                <c:pt idx="3235">
                  <c:v>344.00200000000001</c:v>
                </c:pt>
                <c:pt idx="3236">
                  <c:v>344.10199999999998</c:v>
                </c:pt>
                <c:pt idx="3237">
                  <c:v>344.202</c:v>
                </c:pt>
                <c:pt idx="3238">
                  <c:v>344.30200000000002</c:v>
                </c:pt>
                <c:pt idx="3239">
                  <c:v>344.40199999999999</c:v>
                </c:pt>
                <c:pt idx="3240">
                  <c:v>344.50200000000001</c:v>
                </c:pt>
                <c:pt idx="3241">
                  <c:v>344.60199999999998</c:v>
                </c:pt>
                <c:pt idx="3242">
                  <c:v>344.702</c:v>
                </c:pt>
                <c:pt idx="3243">
                  <c:v>344.80200000000002</c:v>
                </c:pt>
                <c:pt idx="3244">
                  <c:v>344.90199999999999</c:v>
                </c:pt>
                <c:pt idx="3245">
                  <c:v>345</c:v>
                </c:pt>
                <c:pt idx="3246">
                  <c:v>345.00200000000001</c:v>
                </c:pt>
                <c:pt idx="3247">
                  <c:v>345.10199999999998</c:v>
                </c:pt>
                <c:pt idx="3248">
                  <c:v>345.202</c:v>
                </c:pt>
                <c:pt idx="3249">
                  <c:v>345.30200000000002</c:v>
                </c:pt>
                <c:pt idx="3250">
                  <c:v>345.40199999999999</c:v>
                </c:pt>
                <c:pt idx="3251">
                  <c:v>345.50200000000001</c:v>
                </c:pt>
                <c:pt idx="3252">
                  <c:v>345.60199999999998</c:v>
                </c:pt>
                <c:pt idx="3253">
                  <c:v>345.702</c:v>
                </c:pt>
                <c:pt idx="3254">
                  <c:v>345.80200000000002</c:v>
                </c:pt>
                <c:pt idx="3255">
                  <c:v>345.90199999999999</c:v>
                </c:pt>
                <c:pt idx="3256">
                  <c:v>346</c:v>
                </c:pt>
                <c:pt idx="3257">
                  <c:v>346.00200000000001</c:v>
                </c:pt>
                <c:pt idx="3258">
                  <c:v>346.10199999999998</c:v>
                </c:pt>
                <c:pt idx="3259">
                  <c:v>346.202</c:v>
                </c:pt>
                <c:pt idx="3260">
                  <c:v>346.30200000000002</c:v>
                </c:pt>
                <c:pt idx="3261">
                  <c:v>346.40199999999999</c:v>
                </c:pt>
                <c:pt idx="3262">
                  <c:v>346.50200000000001</c:v>
                </c:pt>
                <c:pt idx="3263">
                  <c:v>346.60199999999998</c:v>
                </c:pt>
                <c:pt idx="3264">
                  <c:v>346.702</c:v>
                </c:pt>
                <c:pt idx="3265">
                  <c:v>346.80200000000002</c:v>
                </c:pt>
                <c:pt idx="3266">
                  <c:v>346.90199999999999</c:v>
                </c:pt>
                <c:pt idx="3267">
                  <c:v>347</c:v>
                </c:pt>
                <c:pt idx="3268">
                  <c:v>347.00200000000001</c:v>
                </c:pt>
                <c:pt idx="3269">
                  <c:v>347.10199999999998</c:v>
                </c:pt>
                <c:pt idx="3270">
                  <c:v>347.202</c:v>
                </c:pt>
                <c:pt idx="3271">
                  <c:v>347.30200000000002</c:v>
                </c:pt>
                <c:pt idx="3272">
                  <c:v>347.40199999999999</c:v>
                </c:pt>
                <c:pt idx="3273">
                  <c:v>347.50200000000001</c:v>
                </c:pt>
                <c:pt idx="3274">
                  <c:v>347.60199999999998</c:v>
                </c:pt>
                <c:pt idx="3275">
                  <c:v>347.702</c:v>
                </c:pt>
                <c:pt idx="3276">
                  <c:v>347.80200000000002</c:v>
                </c:pt>
                <c:pt idx="3277">
                  <c:v>347.90199999999999</c:v>
                </c:pt>
                <c:pt idx="3278">
                  <c:v>348</c:v>
                </c:pt>
                <c:pt idx="3279">
                  <c:v>348.00200000000001</c:v>
                </c:pt>
                <c:pt idx="3280">
                  <c:v>348.10199999999998</c:v>
                </c:pt>
                <c:pt idx="3281">
                  <c:v>348.202</c:v>
                </c:pt>
                <c:pt idx="3282">
                  <c:v>348.30200000000002</c:v>
                </c:pt>
                <c:pt idx="3283">
                  <c:v>348.40199999999999</c:v>
                </c:pt>
                <c:pt idx="3284">
                  <c:v>348.50200000000001</c:v>
                </c:pt>
                <c:pt idx="3285">
                  <c:v>348.60199999999998</c:v>
                </c:pt>
                <c:pt idx="3286">
                  <c:v>348.702</c:v>
                </c:pt>
                <c:pt idx="3287">
                  <c:v>348.80200000000002</c:v>
                </c:pt>
                <c:pt idx="3288">
                  <c:v>348.90199999999999</c:v>
                </c:pt>
                <c:pt idx="3289">
                  <c:v>349</c:v>
                </c:pt>
                <c:pt idx="3290">
                  <c:v>349.00200000000001</c:v>
                </c:pt>
                <c:pt idx="3291">
                  <c:v>349.10199999999998</c:v>
                </c:pt>
                <c:pt idx="3292">
                  <c:v>349.202</c:v>
                </c:pt>
                <c:pt idx="3293">
                  <c:v>349.30200000000002</c:v>
                </c:pt>
                <c:pt idx="3294">
                  <c:v>349.40199999999999</c:v>
                </c:pt>
                <c:pt idx="3295">
                  <c:v>349.50200000000001</c:v>
                </c:pt>
                <c:pt idx="3296">
                  <c:v>349.60199999999998</c:v>
                </c:pt>
                <c:pt idx="3297">
                  <c:v>349.702</c:v>
                </c:pt>
                <c:pt idx="3298">
                  <c:v>349.80200000000002</c:v>
                </c:pt>
                <c:pt idx="3299">
                  <c:v>349.90199999999999</c:v>
                </c:pt>
                <c:pt idx="3300">
                  <c:v>350</c:v>
                </c:pt>
                <c:pt idx="3301">
                  <c:v>350.00200000000001</c:v>
                </c:pt>
                <c:pt idx="3302">
                  <c:v>350.10199999999998</c:v>
                </c:pt>
                <c:pt idx="3303">
                  <c:v>350.202</c:v>
                </c:pt>
                <c:pt idx="3304">
                  <c:v>350.30200000000002</c:v>
                </c:pt>
                <c:pt idx="3305">
                  <c:v>350.40199999999999</c:v>
                </c:pt>
                <c:pt idx="3306">
                  <c:v>350.50200000000001</c:v>
                </c:pt>
                <c:pt idx="3307">
                  <c:v>350.60199999999998</c:v>
                </c:pt>
                <c:pt idx="3308">
                  <c:v>350.702</c:v>
                </c:pt>
                <c:pt idx="3309">
                  <c:v>350.80200000000002</c:v>
                </c:pt>
                <c:pt idx="3310">
                  <c:v>350.90199999999999</c:v>
                </c:pt>
                <c:pt idx="3311">
                  <c:v>351</c:v>
                </c:pt>
                <c:pt idx="3312">
                  <c:v>351.00200000000001</c:v>
                </c:pt>
                <c:pt idx="3313">
                  <c:v>351.10199999999998</c:v>
                </c:pt>
                <c:pt idx="3314">
                  <c:v>351.202</c:v>
                </c:pt>
                <c:pt idx="3315">
                  <c:v>351.30200000000002</c:v>
                </c:pt>
                <c:pt idx="3316">
                  <c:v>351.40199999999999</c:v>
                </c:pt>
                <c:pt idx="3317">
                  <c:v>351.50200000000001</c:v>
                </c:pt>
                <c:pt idx="3318">
                  <c:v>351.60199999999998</c:v>
                </c:pt>
                <c:pt idx="3319">
                  <c:v>351.702</c:v>
                </c:pt>
                <c:pt idx="3320">
                  <c:v>351.80200000000002</c:v>
                </c:pt>
                <c:pt idx="3321">
                  <c:v>351.90199999999999</c:v>
                </c:pt>
                <c:pt idx="3322">
                  <c:v>352</c:v>
                </c:pt>
                <c:pt idx="3323">
                  <c:v>352.00200000000001</c:v>
                </c:pt>
                <c:pt idx="3324">
                  <c:v>352.10199999999998</c:v>
                </c:pt>
                <c:pt idx="3325">
                  <c:v>352.202</c:v>
                </c:pt>
                <c:pt idx="3326">
                  <c:v>352.30200000000002</c:v>
                </c:pt>
                <c:pt idx="3327">
                  <c:v>352.40199999999999</c:v>
                </c:pt>
                <c:pt idx="3328">
                  <c:v>352.50200000000001</c:v>
                </c:pt>
                <c:pt idx="3329">
                  <c:v>352.60199999999998</c:v>
                </c:pt>
                <c:pt idx="3330">
                  <c:v>352.702</c:v>
                </c:pt>
                <c:pt idx="3331">
                  <c:v>352.80200000000002</c:v>
                </c:pt>
                <c:pt idx="3332">
                  <c:v>352.90199999999999</c:v>
                </c:pt>
                <c:pt idx="3333">
                  <c:v>353</c:v>
                </c:pt>
                <c:pt idx="3334">
                  <c:v>353.00200000000001</c:v>
                </c:pt>
                <c:pt idx="3335">
                  <c:v>353.10199999999998</c:v>
                </c:pt>
                <c:pt idx="3336">
                  <c:v>353.202</c:v>
                </c:pt>
                <c:pt idx="3337">
                  <c:v>353.30200000000002</c:v>
                </c:pt>
                <c:pt idx="3338">
                  <c:v>353.40199999999999</c:v>
                </c:pt>
                <c:pt idx="3339">
                  <c:v>353.50200000000001</c:v>
                </c:pt>
                <c:pt idx="3340">
                  <c:v>353.60199999999998</c:v>
                </c:pt>
                <c:pt idx="3341">
                  <c:v>353.702</c:v>
                </c:pt>
                <c:pt idx="3342">
                  <c:v>353.80200000000002</c:v>
                </c:pt>
                <c:pt idx="3343">
                  <c:v>353.90199999999999</c:v>
                </c:pt>
                <c:pt idx="3344">
                  <c:v>354</c:v>
                </c:pt>
                <c:pt idx="3345">
                  <c:v>354.00200000000001</c:v>
                </c:pt>
                <c:pt idx="3346">
                  <c:v>354.10199999999998</c:v>
                </c:pt>
                <c:pt idx="3347">
                  <c:v>354.202</c:v>
                </c:pt>
                <c:pt idx="3348">
                  <c:v>354.30200000000002</c:v>
                </c:pt>
                <c:pt idx="3349">
                  <c:v>354.40199999999999</c:v>
                </c:pt>
                <c:pt idx="3350">
                  <c:v>354.50200000000001</c:v>
                </c:pt>
                <c:pt idx="3351">
                  <c:v>354.60199999999998</c:v>
                </c:pt>
                <c:pt idx="3352">
                  <c:v>354.702</c:v>
                </c:pt>
                <c:pt idx="3353">
                  <c:v>354.80200000000002</c:v>
                </c:pt>
                <c:pt idx="3354">
                  <c:v>354.90199999999999</c:v>
                </c:pt>
                <c:pt idx="3355">
                  <c:v>355</c:v>
                </c:pt>
                <c:pt idx="3356">
                  <c:v>355.00200000000001</c:v>
                </c:pt>
                <c:pt idx="3357">
                  <c:v>355.10199999999998</c:v>
                </c:pt>
                <c:pt idx="3358">
                  <c:v>355.202</c:v>
                </c:pt>
                <c:pt idx="3359">
                  <c:v>355.30200000000002</c:v>
                </c:pt>
                <c:pt idx="3360">
                  <c:v>355.40199999999999</c:v>
                </c:pt>
                <c:pt idx="3361">
                  <c:v>355.50200000000001</c:v>
                </c:pt>
                <c:pt idx="3362">
                  <c:v>355.60199999999998</c:v>
                </c:pt>
                <c:pt idx="3363">
                  <c:v>355.702</c:v>
                </c:pt>
                <c:pt idx="3364">
                  <c:v>355.80200000000002</c:v>
                </c:pt>
                <c:pt idx="3365">
                  <c:v>355.90199999999999</c:v>
                </c:pt>
                <c:pt idx="3366">
                  <c:v>356</c:v>
                </c:pt>
                <c:pt idx="3367">
                  <c:v>356.00200000000001</c:v>
                </c:pt>
                <c:pt idx="3368">
                  <c:v>356.10199999999998</c:v>
                </c:pt>
                <c:pt idx="3369">
                  <c:v>356.202</c:v>
                </c:pt>
                <c:pt idx="3370">
                  <c:v>356.30200000000002</c:v>
                </c:pt>
                <c:pt idx="3371">
                  <c:v>356.40199999999999</c:v>
                </c:pt>
                <c:pt idx="3372">
                  <c:v>356.50200000000001</c:v>
                </c:pt>
                <c:pt idx="3373">
                  <c:v>356.60199999999998</c:v>
                </c:pt>
                <c:pt idx="3374">
                  <c:v>356.702</c:v>
                </c:pt>
                <c:pt idx="3375">
                  <c:v>356.80200000000002</c:v>
                </c:pt>
                <c:pt idx="3376">
                  <c:v>356.90199999999999</c:v>
                </c:pt>
                <c:pt idx="3377">
                  <c:v>357</c:v>
                </c:pt>
                <c:pt idx="3378">
                  <c:v>357.00200000000001</c:v>
                </c:pt>
                <c:pt idx="3379">
                  <c:v>357.10199999999998</c:v>
                </c:pt>
                <c:pt idx="3380">
                  <c:v>357.202</c:v>
                </c:pt>
                <c:pt idx="3381">
                  <c:v>357.30200000000002</c:v>
                </c:pt>
                <c:pt idx="3382">
                  <c:v>357.40199999999999</c:v>
                </c:pt>
                <c:pt idx="3383">
                  <c:v>357.50200000000001</c:v>
                </c:pt>
                <c:pt idx="3384">
                  <c:v>357.60199999999998</c:v>
                </c:pt>
                <c:pt idx="3385">
                  <c:v>357.702</c:v>
                </c:pt>
                <c:pt idx="3386">
                  <c:v>357.80200000000002</c:v>
                </c:pt>
                <c:pt idx="3387">
                  <c:v>357.90199999999999</c:v>
                </c:pt>
                <c:pt idx="3388">
                  <c:v>358</c:v>
                </c:pt>
                <c:pt idx="3389">
                  <c:v>358.00200000000001</c:v>
                </c:pt>
                <c:pt idx="3390">
                  <c:v>358.10199999999998</c:v>
                </c:pt>
                <c:pt idx="3391">
                  <c:v>358.202</c:v>
                </c:pt>
                <c:pt idx="3392">
                  <c:v>358.30200000000002</c:v>
                </c:pt>
                <c:pt idx="3393">
                  <c:v>358.40199999999999</c:v>
                </c:pt>
                <c:pt idx="3394">
                  <c:v>358.50200000000001</c:v>
                </c:pt>
                <c:pt idx="3395">
                  <c:v>358.60199999999998</c:v>
                </c:pt>
                <c:pt idx="3396">
                  <c:v>358.702</c:v>
                </c:pt>
                <c:pt idx="3397">
                  <c:v>358.80200000000002</c:v>
                </c:pt>
                <c:pt idx="3398">
                  <c:v>358.90199999999999</c:v>
                </c:pt>
                <c:pt idx="3399">
                  <c:v>359</c:v>
                </c:pt>
                <c:pt idx="3400">
                  <c:v>359.00200000000001</c:v>
                </c:pt>
                <c:pt idx="3401">
                  <c:v>359.10199999999998</c:v>
                </c:pt>
                <c:pt idx="3402">
                  <c:v>359.202</c:v>
                </c:pt>
                <c:pt idx="3403">
                  <c:v>359.30200000000002</c:v>
                </c:pt>
                <c:pt idx="3404">
                  <c:v>359.40199999999999</c:v>
                </c:pt>
                <c:pt idx="3405">
                  <c:v>359.50200000000001</c:v>
                </c:pt>
                <c:pt idx="3406">
                  <c:v>359.60199999999998</c:v>
                </c:pt>
                <c:pt idx="3407">
                  <c:v>359.702</c:v>
                </c:pt>
                <c:pt idx="3408">
                  <c:v>359.80200000000002</c:v>
                </c:pt>
                <c:pt idx="3409">
                  <c:v>359.90199999999999</c:v>
                </c:pt>
                <c:pt idx="3410">
                  <c:v>360</c:v>
                </c:pt>
                <c:pt idx="3411">
                  <c:v>360.00200000000001</c:v>
                </c:pt>
                <c:pt idx="3412">
                  <c:v>360.10199999999998</c:v>
                </c:pt>
                <c:pt idx="3413">
                  <c:v>360.202</c:v>
                </c:pt>
                <c:pt idx="3414">
                  <c:v>360.30200000000002</c:v>
                </c:pt>
                <c:pt idx="3415">
                  <c:v>360.40199999999999</c:v>
                </c:pt>
                <c:pt idx="3416">
                  <c:v>360.50200000000001</c:v>
                </c:pt>
                <c:pt idx="3417">
                  <c:v>360.60199999999998</c:v>
                </c:pt>
                <c:pt idx="3418">
                  <c:v>360.702</c:v>
                </c:pt>
                <c:pt idx="3419">
                  <c:v>360.80200000000002</c:v>
                </c:pt>
                <c:pt idx="3420">
                  <c:v>360.90199999999999</c:v>
                </c:pt>
                <c:pt idx="3421">
                  <c:v>361</c:v>
                </c:pt>
                <c:pt idx="3422">
                  <c:v>361.00200000000001</c:v>
                </c:pt>
                <c:pt idx="3423">
                  <c:v>361.10199999999998</c:v>
                </c:pt>
                <c:pt idx="3424">
                  <c:v>361.202</c:v>
                </c:pt>
                <c:pt idx="3425">
                  <c:v>361.30200000000002</c:v>
                </c:pt>
                <c:pt idx="3426">
                  <c:v>361.40199999999999</c:v>
                </c:pt>
                <c:pt idx="3427">
                  <c:v>361.50200000000001</c:v>
                </c:pt>
                <c:pt idx="3428">
                  <c:v>361.60199999999998</c:v>
                </c:pt>
                <c:pt idx="3429">
                  <c:v>361.702</c:v>
                </c:pt>
                <c:pt idx="3430">
                  <c:v>361.80200000000002</c:v>
                </c:pt>
                <c:pt idx="3431">
                  <c:v>361.90199999999999</c:v>
                </c:pt>
                <c:pt idx="3432">
                  <c:v>362</c:v>
                </c:pt>
                <c:pt idx="3433">
                  <c:v>362.00200000000001</c:v>
                </c:pt>
                <c:pt idx="3434">
                  <c:v>362.10199999999998</c:v>
                </c:pt>
                <c:pt idx="3435">
                  <c:v>362.202</c:v>
                </c:pt>
                <c:pt idx="3436">
                  <c:v>362.30200000000002</c:v>
                </c:pt>
                <c:pt idx="3437">
                  <c:v>362.40199999999999</c:v>
                </c:pt>
                <c:pt idx="3438">
                  <c:v>362.50200000000001</c:v>
                </c:pt>
                <c:pt idx="3439">
                  <c:v>362.60199999999998</c:v>
                </c:pt>
                <c:pt idx="3440">
                  <c:v>362.702</c:v>
                </c:pt>
                <c:pt idx="3441">
                  <c:v>362.80200000000002</c:v>
                </c:pt>
                <c:pt idx="3442">
                  <c:v>362.90199999999999</c:v>
                </c:pt>
                <c:pt idx="3443">
                  <c:v>363</c:v>
                </c:pt>
                <c:pt idx="3444">
                  <c:v>363.00200000000001</c:v>
                </c:pt>
                <c:pt idx="3445">
                  <c:v>363.10199999999998</c:v>
                </c:pt>
                <c:pt idx="3446">
                  <c:v>363.202</c:v>
                </c:pt>
                <c:pt idx="3447">
                  <c:v>363.30200000000002</c:v>
                </c:pt>
                <c:pt idx="3448">
                  <c:v>363.40199999999999</c:v>
                </c:pt>
                <c:pt idx="3449">
                  <c:v>363.50200000000001</c:v>
                </c:pt>
                <c:pt idx="3450">
                  <c:v>363.60199999999998</c:v>
                </c:pt>
                <c:pt idx="3451">
                  <c:v>363.702</c:v>
                </c:pt>
                <c:pt idx="3452">
                  <c:v>363.80200000000002</c:v>
                </c:pt>
                <c:pt idx="3453">
                  <c:v>363.90199999999999</c:v>
                </c:pt>
                <c:pt idx="3454">
                  <c:v>364</c:v>
                </c:pt>
                <c:pt idx="3455">
                  <c:v>364.00200000000001</c:v>
                </c:pt>
                <c:pt idx="3456">
                  <c:v>364.10199999999998</c:v>
                </c:pt>
                <c:pt idx="3457">
                  <c:v>364.202</c:v>
                </c:pt>
                <c:pt idx="3458">
                  <c:v>364.30200000000002</c:v>
                </c:pt>
                <c:pt idx="3459">
                  <c:v>364.40199999999999</c:v>
                </c:pt>
                <c:pt idx="3460">
                  <c:v>364.50200000000001</c:v>
                </c:pt>
                <c:pt idx="3461">
                  <c:v>364.60199999999998</c:v>
                </c:pt>
                <c:pt idx="3462">
                  <c:v>364.702</c:v>
                </c:pt>
                <c:pt idx="3463">
                  <c:v>364.80200000000002</c:v>
                </c:pt>
                <c:pt idx="3464">
                  <c:v>364.90199999999999</c:v>
                </c:pt>
                <c:pt idx="3465">
                  <c:v>365</c:v>
                </c:pt>
                <c:pt idx="3466">
                  <c:v>365.00200000000001</c:v>
                </c:pt>
                <c:pt idx="3467">
                  <c:v>365.10199999999998</c:v>
                </c:pt>
                <c:pt idx="3468">
                  <c:v>365.202</c:v>
                </c:pt>
                <c:pt idx="3469">
                  <c:v>365.30200000000002</c:v>
                </c:pt>
                <c:pt idx="3470">
                  <c:v>365.40199999999999</c:v>
                </c:pt>
                <c:pt idx="3471">
                  <c:v>365.50200000000001</c:v>
                </c:pt>
                <c:pt idx="3472">
                  <c:v>365.60199999999998</c:v>
                </c:pt>
                <c:pt idx="3473">
                  <c:v>365.702</c:v>
                </c:pt>
                <c:pt idx="3474">
                  <c:v>365.80200000000002</c:v>
                </c:pt>
                <c:pt idx="3475">
                  <c:v>365.90199999999999</c:v>
                </c:pt>
                <c:pt idx="3476">
                  <c:v>366</c:v>
                </c:pt>
                <c:pt idx="3477">
                  <c:v>366.00200000000001</c:v>
                </c:pt>
                <c:pt idx="3478">
                  <c:v>366.10199999999998</c:v>
                </c:pt>
                <c:pt idx="3479">
                  <c:v>366.202</c:v>
                </c:pt>
                <c:pt idx="3480">
                  <c:v>366.30200000000002</c:v>
                </c:pt>
                <c:pt idx="3481">
                  <c:v>366.40199999999999</c:v>
                </c:pt>
                <c:pt idx="3482">
                  <c:v>366.50200000000001</c:v>
                </c:pt>
                <c:pt idx="3483">
                  <c:v>366.60199999999998</c:v>
                </c:pt>
                <c:pt idx="3484">
                  <c:v>366.702</c:v>
                </c:pt>
                <c:pt idx="3485">
                  <c:v>366.80200000000002</c:v>
                </c:pt>
                <c:pt idx="3486">
                  <c:v>366.90199999999999</c:v>
                </c:pt>
                <c:pt idx="3487">
                  <c:v>367</c:v>
                </c:pt>
                <c:pt idx="3488">
                  <c:v>367.00200000000001</c:v>
                </c:pt>
                <c:pt idx="3489">
                  <c:v>367.10199999999998</c:v>
                </c:pt>
                <c:pt idx="3490">
                  <c:v>367.202</c:v>
                </c:pt>
                <c:pt idx="3491">
                  <c:v>367.30200000000002</c:v>
                </c:pt>
                <c:pt idx="3492">
                  <c:v>367.40199999999999</c:v>
                </c:pt>
                <c:pt idx="3493">
                  <c:v>367.50200000000001</c:v>
                </c:pt>
                <c:pt idx="3494">
                  <c:v>367.60199999999998</c:v>
                </c:pt>
                <c:pt idx="3495">
                  <c:v>367.702</c:v>
                </c:pt>
                <c:pt idx="3496">
                  <c:v>367.80200000000002</c:v>
                </c:pt>
                <c:pt idx="3497">
                  <c:v>367.90199999999999</c:v>
                </c:pt>
                <c:pt idx="3498">
                  <c:v>368</c:v>
                </c:pt>
                <c:pt idx="3499">
                  <c:v>368.00200000000001</c:v>
                </c:pt>
                <c:pt idx="3500">
                  <c:v>368.10199999999998</c:v>
                </c:pt>
                <c:pt idx="3501">
                  <c:v>368.202</c:v>
                </c:pt>
                <c:pt idx="3502">
                  <c:v>368.30200000000002</c:v>
                </c:pt>
                <c:pt idx="3503">
                  <c:v>368.40199999999999</c:v>
                </c:pt>
                <c:pt idx="3504">
                  <c:v>368.50200000000001</c:v>
                </c:pt>
                <c:pt idx="3505">
                  <c:v>368.60199999999998</c:v>
                </c:pt>
                <c:pt idx="3506">
                  <c:v>368.702</c:v>
                </c:pt>
                <c:pt idx="3507">
                  <c:v>368.80200000000002</c:v>
                </c:pt>
                <c:pt idx="3508">
                  <c:v>368.90199999999999</c:v>
                </c:pt>
                <c:pt idx="3509">
                  <c:v>369</c:v>
                </c:pt>
                <c:pt idx="3510">
                  <c:v>369.00200000000001</c:v>
                </c:pt>
                <c:pt idx="3511">
                  <c:v>369.10199999999998</c:v>
                </c:pt>
                <c:pt idx="3512">
                  <c:v>369.202</c:v>
                </c:pt>
                <c:pt idx="3513">
                  <c:v>369.30200000000002</c:v>
                </c:pt>
                <c:pt idx="3514">
                  <c:v>369.40199999999999</c:v>
                </c:pt>
                <c:pt idx="3515">
                  <c:v>369.50200000000001</c:v>
                </c:pt>
                <c:pt idx="3516">
                  <c:v>369.60199999999998</c:v>
                </c:pt>
                <c:pt idx="3517">
                  <c:v>369.702</c:v>
                </c:pt>
                <c:pt idx="3518">
                  <c:v>369.80200000000002</c:v>
                </c:pt>
                <c:pt idx="3519">
                  <c:v>369.90199999999999</c:v>
                </c:pt>
                <c:pt idx="3520">
                  <c:v>370</c:v>
                </c:pt>
                <c:pt idx="3521">
                  <c:v>370.00200000000001</c:v>
                </c:pt>
                <c:pt idx="3522">
                  <c:v>370.10199999999998</c:v>
                </c:pt>
                <c:pt idx="3523">
                  <c:v>370.202</c:v>
                </c:pt>
                <c:pt idx="3524">
                  <c:v>370.30200000000002</c:v>
                </c:pt>
                <c:pt idx="3525">
                  <c:v>370.40199999999999</c:v>
                </c:pt>
                <c:pt idx="3526">
                  <c:v>370.50200000000001</c:v>
                </c:pt>
                <c:pt idx="3527">
                  <c:v>370.60199999999998</c:v>
                </c:pt>
                <c:pt idx="3528">
                  <c:v>370.702</c:v>
                </c:pt>
                <c:pt idx="3529">
                  <c:v>370.80200000000002</c:v>
                </c:pt>
                <c:pt idx="3530">
                  <c:v>370.90199999999999</c:v>
                </c:pt>
                <c:pt idx="3531">
                  <c:v>371</c:v>
                </c:pt>
                <c:pt idx="3532">
                  <c:v>371.00200000000001</c:v>
                </c:pt>
                <c:pt idx="3533">
                  <c:v>371.10199999999998</c:v>
                </c:pt>
                <c:pt idx="3534">
                  <c:v>371.202</c:v>
                </c:pt>
                <c:pt idx="3535">
                  <c:v>371.30200000000002</c:v>
                </c:pt>
                <c:pt idx="3536">
                  <c:v>371.40199999999999</c:v>
                </c:pt>
                <c:pt idx="3537">
                  <c:v>371.50200000000001</c:v>
                </c:pt>
                <c:pt idx="3538">
                  <c:v>371.60199999999998</c:v>
                </c:pt>
                <c:pt idx="3539">
                  <c:v>371.702</c:v>
                </c:pt>
                <c:pt idx="3540">
                  <c:v>371.80200000000002</c:v>
                </c:pt>
                <c:pt idx="3541">
                  <c:v>371.90199999999999</c:v>
                </c:pt>
                <c:pt idx="3542">
                  <c:v>372</c:v>
                </c:pt>
                <c:pt idx="3543">
                  <c:v>372.00200000000001</c:v>
                </c:pt>
                <c:pt idx="3544">
                  <c:v>372.10199999999998</c:v>
                </c:pt>
                <c:pt idx="3545">
                  <c:v>372.202</c:v>
                </c:pt>
                <c:pt idx="3546">
                  <c:v>372.30200000000002</c:v>
                </c:pt>
                <c:pt idx="3547">
                  <c:v>372.40199999999999</c:v>
                </c:pt>
                <c:pt idx="3548">
                  <c:v>372.50200000000001</c:v>
                </c:pt>
                <c:pt idx="3549">
                  <c:v>372.60199999999998</c:v>
                </c:pt>
                <c:pt idx="3550">
                  <c:v>372.702</c:v>
                </c:pt>
                <c:pt idx="3551">
                  <c:v>372.80200000000002</c:v>
                </c:pt>
                <c:pt idx="3552">
                  <c:v>372.90199999999999</c:v>
                </c:pt>
                <c:pt idx="3553">
                  <c:v>373</c:v>
                </c:pt>
                <c:pt idx="3554">
                  <c:v>373.00200000000001</c:v>
                </c:pt>
                <c:pt idx="3555">
                  <c:v>373.10199999999998</c:v>
                </c:pt>
                <c:pt idx="3556">
                  <c:v>373.202</c:v>
                </c:pt>
                <c:pt idx="3557">
                  <c:v>373.30200000000002</c:v>
                </c:pt>
                <c:pt idx="3558">
                  <c:v>373.40199999999999</c:v>
                </c:pt>
                <c:pt idx="3559">
                  <c:v>373.50200000000001</c:v>
                </c:pt>
                <c:pt idx="3560">
                  <c:v>373.60199999999998</c:v>
                </c:pt>
                <c:pt idx="3561">
                  <c:v>373.702</c:v>
                </c:pt>
                <c:pt idx="3562">
                  <c:v>373.80200000000002</c:v>
                </c:pt>
                <c:pt idx="3563">
                  <c:v>373.90199999999999</c:v>
                </c:pt>
                <c:pt idx="3564">
                  <c:v>374</c:v>
                </c:pt>
                <c:pt idx="3565">
                  <c:v>374.00200000000001</c:v>
                </c:pt>
                <c:pt idx="3566">
                  <c:v>374.10199999999998</c:v>
                </c:pt>
                <c:pt idx="3567">
                  <c:v>374.202</c:v>
                </c:pt>
                <c:pt idx="3568">
                  <c:v>374.30200000000002</c:v>
                </c:pt>
                <c:pt idx="3569">
                  <c:v>374.40199999999999</c:v>
                </c:pt>
                <c:pt idx="3570">
                  <c:v>374.50200000000001</c:v>
                </c:pt>
                <c:pt idx="3571">
                  <c:v>374.60199999999998</c:v>
                </c:pt>
                <c:pt idx="3572">
                  <c:v>374.702</c:v>
                </c:pt>
                <c:pt idx="3573">
                  <c:v>374.80200000000002</c:v>
                </c:pt>
                <c:pt idx="3574">
                  <c:v>374.90199999999999</c:v>
                </c:pt>
                <c:pt idx="3575">
                  <c:v>375</c:v>
                </c:pt>
                <c:pt idx="3576">
                  <c:v>375.00200000000001</c:v>
                </c:pt>
                <c:pt idx="3577">
                  <c:v>375.10199999999998</c:v>
                </c:pt>
                <c:pt idx="3578">
                  <c:v>375.202</c:v>
                </c:pt>
                <c:pt idx="3579">
                  <c:v>375.30200000000002</c:v>
                </c:pt>
                <c:pt idx="3580">
                  <c:v>375.40199999999999</c:v>
                </c:pt>
                <c:pt idx="3581">
                  <c:v>375.50200000000001</c:v>
                </c:pt>
                <c:pt idx="3582">
                  <c:v>375.60199999999998</c:v>
                </c:pt>
                <c:pt idx="3583">
                  <c:v>375.702</c:v>
                </c:pt>
                <c:pt idx="3584">
                  <c:v>375.80200000000002</c:v>
                </c:pt>
                <c:pt idx="3585">
                  <c:v>375.90199999999999</c:v>
                </c:pt>
                <c:pt idx="3586">
                  <c:v>376</c:v>
                </c:pt>
                <c:pt idx="3587">
                  <c:v>376.00200000000001</c:v>
                </c:pt>
                <c:pt idx="3588">
                  <c:v>376.10199999999998</c:v>
                </c:pt>
                <c:pt idx="3589">
                  <c:v>376.202</c:v>
                </c:pt>
                <c:pt idx="3590">
                  <c:v>376.30200000000002</c:v>
                </c:pt>
                <c:pt idx="3591">
                  <c:v>376.40199999999999</c:v>
                </c:pt>
                <c:pt idx="3592">
                  <c:v>376.50200000000001</c:v>
                </c:pt>
                <c:pt idx="3593">
                  <c:v>376.60199999999998</c:v>
                </c:pt>
                <c:pt idx="3594">
                  <c:v>376.702</c:v>
                </c:pt>
                <c:pt idx="3595">
                  <c:v>376.80200000000002</c:v>
                </c:pt>
                <c:pt idx="3596">
                  <c:v>376.90199999999999</c:v>
                </c:pt>
                <c:pt idx="3597">
                  <c:v>377</c:v>
                </c:pt>
                <c:pt idx="3598">
                  <c:v>377.00200000000001</c:v>
                </c:pt>
                <c:pt idx="3599">
                  <c:v>377.10199999999998</c:v>
                </c:pt>
                <c:pt idx="3600">
                  <c:v>377.202</c:v>
                </c:pt>
                <c:pt idx="3601">
                  <c:v>377.30200000000002</c:v>
                </c:pt>
                <c:pt idx="3602">
                  <c:v>377.40199999999999</c:v>
                </c:pt>
                <c:pt idx="3603">
                  <c:v>377.50200000000001</c:v>
                </c:pt>
                <c:pt idx="3604">
                  <c:v>377.60199999999998</c:v>
                </c:pt>
                <c:pt idx="3605">
                  <c:v>377.702</c:v>
                </c:pt>
                <c:pt idx="3606">
                  <c:v>377.80200000000002</c:v>
                </c:pt>
                <c:pt idx="3607">
                  <c:v>377.90199999999999</c:v>
                </c:pt>
                <c:pt idx="3608">
                  <c:v>378</c:v>
                </c:pt>
                <c:pt idx="3609">
                  <c:v>378.00200000000001</c:v>
                </c:pt>
                <c:pt idx="3610">
                  <c:v>378.10199999999998</c:v>
                </c:pt>
                <c:pt idx="3611">
                  <c:v>378.202</c:v>
                </c:pt>
                <c:pt idx="3612">
                  <c:v>378.30200000000002</c:v>
                </c:pt>
                <c:pt idx="3613">
                  <c:v>378.40199999999999</c:v>
                </c:pt>
                <c:pt idx="3614">
                  <c:v>378.50200000000001</c:v>
                </c:pt>
                <c:pt idx="3615">
                  <c:v>378.60199999999998</c:v>
                </c:pt>
                <c:pt idx="3616">
                  <c:v>378.702</c:v>
                </c:pt>
                <c:pt idx="3617">
                  <c:v>378.80200000000002</c:v>
                </c:pt>
                <c:pt idx="3618">
                  <c:v>378.90199999999999</c:v>
                </c:pt>
                <c:pt idx="3619">
                  <c:v>379</c:v>
                </c:pt>
                <c:pt idx="3620">
                  <c:v>379.00200000000001</c:v>
                </c:pt>
                <c:pt idx="3621">
                  <c:v>379.10199999999998</c:v>
                </c:pt>
                <c:pt idx="3622">
                  <c:v>379.202</c:v>
                </c:pt>
                <c:pt idx="3623">
                  <c:v>379.30200000000002</c:v>
                </c:pt>
                <c:pt idx="3624">
                  <c:v>379.40199999999999</c:v>
                </c:pt>
                <c:pt idx="3625">
                  <c:v>379.50200000000001</c:v>
                </c:pt>
                <c:pt idx="3626">
                  <c:v>379.60199999999998</c:v>
                </c:pt>
                <c:pt idx="3627">
                  <c:v>379.702</c:v>
                </c:pt>
                <c:pt idx="3628">
                  <c:v>379.80200000000002</c:v>
                </c:pt>
                <c:pt idx="3629">
                  <c:v>379.90199999999999</c:v>
                </c:pt>
                <c:pt idx="3630">
                  <c:v>380</c:v>
                </c:pt>
                <c:pt idx="3631">
                  <c:v>380.00200000000001</c:v>
                </c:pt>
                <c:pt idx="3632">
                  <c:v>380.10199999999998</c:v>
                </c:pt>
                <c:pt idx="3633">
                  <c:v>380.202</c:v>
                </c:pt>
                <c:pt idx="3634">
                  <c:v>380.30200000000002</c:v>
                </c:pt>
                <c:pt idx="3635">
                  <c:v>380.40199999999999</c:v>
                </c:pt>
                <c:pt idx="3636">
                  <c:v>380.50200000000001</c:v>
                </c:pt>
                <c:pt idx="3637">
                  <c:v>380.60199999999998</c:v>
                </c:pt>
                <c:pt idx="3638">
                  <c:v>380.702</c:v>
                </c:pt>
                <c:pt idx="3639">
                  <c:v>380.80200000000002</c:v>
                </c:pt>
                <c:pt idx="3640">
                  <c:v>380.90199999999999</c:v>
                </c:pt>
                <c:pt idx="3641">
                  <c:v>381</c:v>
                </c:pt>
                <c:pt idx="3642">
                  <c:v>381.00200000000001</c:v>
                </c:pt>
                <c:pt idx="3643">
                  <c:v>381.10199999999998</c:v>
                </c:pt>
                <c:pt idx="3644">
                  <c:v>381.202</c:v>
                </c:pt>
                <c:pt idx="3645">
                  <c:v>381.30200000000002</c:v>
                </c:pt>
                <c:pt idx="3646">
                  <c:v>381.40199999999999</c:v>
                </c:pt>
                <c:pt idx="3647">
                  <c:v>381.50200000000001</c:v>
                </c:pt>
                <c:pt idx="3648">
                  <c:v>381.60199999999998</c:v>
                </c:pt>
                <c:pt idx="3649">
                  <c:v>381.702</c:v>
                </c:pt>
                <c:pt idx="3650">
                  <c:v>381.80200000000002</c:v>
                </c:pt>
                <c:pt idx="3651">
                  <c:v>381.90199999999999</c:v>
                </c:pt>
                <c:pt idx="3652">
                  <c:v>382</c:v>
                </c:pt>
                <c:pt idx="3653">
                  <c:v>382.00200000000001</c:v>
                </c:pt>
                <c:pt idx="3654">
                  <c:v>382.10199999999998</c:v>
                </c:pt>
                <c:pt idx="3655">
                  <c:v>382.202</c:v>
                </c:pt>
                <c:pt idx="3656">
                  <c:v>382.30200000000002</c:v>
                </c:pt>
                <c:pt idx="3657">
                  <c:v>382.40199999999999</c:v>
                </c:pt>
                <c:pt idx="3658">
                  <c:v>382.50200000000001</c:v>
                </c:pt>
                <c:pt idx="3659">
                  <c:v>382.60199999999998</c:v>
                </c:pt>
                <c:pt idx="3660">
                  <c:v>382.702</c:v>
                </c:pt>
                <c:pt idx="3661">
                  <c:v>382.80200000000002</c:v>
                </c:pt>
                <c:pt idx="3662">
                  <c:v>382.90199999999999</c:v>
                </c:pt>
                <c:pt idx="3663">
                  <c:v>383</c:v>
                </c:pt>
                <c:pt idx="3664">
                  <c:v>383.00200000000001</c:v>
                </c:pt>
                <c:pt idx="3665">
                  <c:v>383.10199999999998</c:v>
                </c:pt>
                <c:pt idx="3666">
                  <c:v>383.202</c:v>
                </c:pt>
                <c:pt idx="3667">
                  <c:v>383.30200000000002</c:v>
                </c:pt>
                <c:pt idx="3668">
                  <c:v>383.40199999999999</c:v>
                </c:pt>
                <c:pt idx="3669">
                  <c:v>383.50200000000001</c:v>
                </c:pt>
                <c:pt idx="3670">
                  <c:v>383.60199999999998</c:v>
                </c:pt>
                <c:pt idx="3671">
                  <c:v>383.702</c:v>
                </c:pt>
                <c:pt idx="3672">
                  <c:v>383.80200000000002</c:v>
                </c:pt>
                <c:pt idx="3673">
                  <c:v>383.90199999999999</c:v>
                </c:pt>
                <c:pt idx="3674">
                  <c:v>384</c:v>
                </c:pt>
                <c:pt idx="3675">
                  <c:v>384.00200000000001</c:v>
                </c:pt>
                <c:pt idx="3676">
                  <c:v>384.10199999999998</c:v>
                </c:pt>
                <c:pt idx="3677">
                  <c:v>384.202</c:v>
                </c:pt>
                <c:pt idx="3678">
                  <c:v>384.30200000000002</c:v>
                </c:pt>
                <c:pt idx="3679">
                  <c:v>384.40199999999999</c:v>
                </c:pt>
                <c:pt idx="3680">
                  <c:v>384.50200000000001</c:v>
                </c:pt>
                <c:pt idx="3681">
                  <c:v>384.60199999999998</c:v>
                </c:pt>
                <c:pt idx="3682">
                  <c:v>384.702</c:v>
                </c:pt>
                <c:pt idx="3683">
                  <c:v>384.80200000000002</c:v>
                </c:pt>
                <c:pt idx="3684">
                  <c:v>384.90199999999999</c:v>
                </c:pt>
                <c:pt idx="3685">
                  <c:v>385</c:v>
                </c:pt>
                <c:pt idx="3686">
                  <c:v>385.00200000000001</c:v>
                </c:pt>
                <c:pt idx="3687">
                  <c:v>385.10199999999998</c:v>
                </c:pt>
                <c:pt idx="3688">
                  <c:v>385.202</c:v>
                </c:pt>
                <c:pt idx="3689">
                  <c:v>385.30200000000002</c:v>
                </c:pt>
                <c:pt idx="3690">
                  <c:v>385.40199999999999</c:v>
                </c:pt>
                <c:pt idx="3691">
                  <c:v>385.50200000000001</c:v>
                </c:pt>
                <c:pt idx="3692">
                  <c:v>385.60199999999998</c:v>
                </c:pt>
                <c:pt idx="3693">
                  <c:v>385.702</c:v>
                </c:pt>
                <c:pt idx="3694">
                  <c:v>385.80200000000002</c:v>
                </c:pt>
                <c:pt idx="3695">
                  <c:v>385.90199999999999</c:v>
                </c:pt>
                <c:pt idx="3696">
                  <c:v>386</c:v>
                </c:pt>
                <c:pt idx="3697">
                  <c:v>386.00200000000001</c:v>
                </c:pt>
                <c:pt idx="3698">
                  <c:v>386.10199999999998</c:v>
                </c:pt>
                <c:pt idx="3699">
                  <c:v>386.202</c:v>
                </c:pt>
                <c:pt idx="3700">
                  <c:v>386.30200000000002</c:v>
                </c:pt>
                <c:pt idx="3701">
                  <c:v>386.40199999999999</c:v>
                </c:pt>
                <c:pt idx="3702">
                  <c:v>386.50200000000001</c:v>
                </c:pt>
                <c:pt idx="3703">
                  <c:v>386.60199999999998</c:v>
                </c:pt>
                <c:pt idx="3704">
                  <c:v>386.702</c:v>
                </c:pt>
                <c:pt idx="3705">
                  <c:v>386.80200000000002</c:v>
                </c:pt>
                <c:pt idx="3706">
                  <c:v>386.90199999999999</c:v>
                </c:pt>
                <c:pt idx="3707">
                  <c:v>387</c:v>
                </c:pt>
                <c:pt idx="3708">
                  <c:v>387.00200000000001</c:v>
                </c:pt>
                <c:pt idx="3709">
                  <c:v>387.10199999999998</c:v>
                </c:pt>
                <c:pt idx="3710">
                  <c:v>387.202</c:v>
                </c:pt>
                <c:pt idx="3711">
                  <c:v>387.30200000000002</c:v>
                </c:pt>
                <c:pt idx="3712">
                  <c:v>387.40199999999999</c:v>
                </c:pt>
                <c:pt idx="3713">
                  <c:v>387.50200000000001</c:v>
                </c:pt>
                <c:pt idx="3714">
                  <c:v>387.60199999999998</c:v>
                </c:pt>
                <c:pt idx="3715">
                  <c:v>387.702</c:v>
                </c:pt>
                <c:pt idx="3716">
                  <c:v>387.80200000000002</c:v>
                </c:pt>
                <c:pt idx="3717">
                  <c:v>387.90199999999999</c:v>
                </c:pt>
                <c:pt idx="3718">
                  <c:v>388</c:v>
                </c:pt>
                <c:pt idx="3719">
                  <c:v>388.00200000000001</c:v>
                </c:pt>
                <c:pt idx="3720">
                  <c:v>388.10199999999998</c:v>
                </c:pt>
                <c:pt idx="3721">
                  <c:v>388.202</c:v>
                </c:pt>
                <c:pt idx="3722">
                  <c:v>388.30200000000002</c:v>
                </c:pt>
                <c:pt idx="3723">
                  <c:v>388.40199999999999</c:v>
                </c:pt>
                <c:pt idx="3724">
                  <c:v>388.50200000000001</c:v>
                </c:pt>
                <c:pt idx="3725">
                  <c:v>388.60199999999998</c:v>
                </c:pt>
                <c:pt idx="3726">
                  <c:v>388.702</c:v>
                </c:pt>
                <c:pt idx="3727">
                  <c:v>388.80200000000002</c:v>
                </c:pt>
                <c:pt idx="3728">
                  <c:v>388.90199999999999</c:v>
                </c:pt>
                <c:pt idx="3729">
                  <c:v>389</c:v>
                </c:pt>
                <c:pt idx="3730">
                  <c:v>389.00200000000001</c:v>
                </c:pt>
                <c:pt idx="3731">
                  <c:v>389.10199999999998</c:v>
                </c:pt>
                <c:pt idx="3732">
                  <c:v>389.202</c:v>
                </c:pt>
                <c:pt idx="3733">
                  <c:v>389.30200000000002</c:v>
                </c:pt>
                <c:pt idx="3734">
                  <c:v>389.40199999999999</c:v>
                </c:pt>
                <c:pt idx="3735">
                  <c:v>389.50200000000001</c:v>
                </c:pt>
                <c:pt idx="3736">
                  <c:v>389.60199999999998</c:v>
                </c:pt>
                <c:pt idx="3737">
                  <c:v>389.702</c:v>
                </c:pt>
                <c:pt idx="3738">
                  <c:v>389.80200000000002</c:v>
                </c:pt>
                <c:pt idx="3739">
                  <c:v>389.90199999999999</c:v>
                </c:pt>
                <c:pt idx="3740">
                  <c:v>390</c:v>
                </c:pt>
                <c:pt idx="3741">
                  <c:v>390.00200000000001</c:v>
                </c:pt>
                <c:pt idx="3742">
                  <c:v>390.10199999999998</c:v>
                </c:pt>
                <c:pt idx="3743">
                  <c:v>390.202</c:v>
                </c:pt>
                <c:pt idx="3744">
                  <c:v>390.30200000000002</c:v>
                </c:pt>
                <c:pt idx="3745">
                  <c:v>390.40199999999999</c:v>
                </c:pt>
                <c:pt idx="3746">
                  <c:v>390.50200000000001</c:v>
                </c:pt>
                <c:pt idx="3747">
                  <c:v>390.60199999999998</c:v>
                </c:pt>
                <c:pt idx="3748">
                  <c:v>390.702</c:v>
                </c:pt>
                <c:pt idx="3749">
                  <c:v>390.80200000000002</c:v>
                </c:pt>
                <c:pt idx="3750">
                  <c:v>390.90199999999999</c:v>
                </c:pt>
                <c:pt idx="3751">
                  <c:v>391</c:v>
                </c:pt>
                <c:pt idx="3752">
                  <c:v>391.00200000000001</c:v>
                </c:pt>
                <c:pt idx="3753">
                  <c:v>391.10199999999998</c:v>
                </c:pt>
                <c:pt idx="3754">
                  <c:v>391.202</c:v>
                </c:pt>
                <c:pt idx="3755">
                  <c:v>391.30200000000002</c:v>
                </c:pt>
                <c:pt idx="3756">
                  <c:v>391.40199999999999</c:v>
                </c:pt>
                <c:pt idx="3757">
                  <c:v>391.50200000000001</c:v>
                </c:pt>
                <c:pt idx="3758">
                  <c:v>391.60199999999998</c:v>
                </c:pt>
                <c:pt idx="3759">
                  <c:v>391.702</c:v>
                </c:pt>
                <c:pt idx="3760">
                  <c:v>391.80200000000002</c:v>
                </c:pt>
                <c:pt idx="3761">
                  <c:v>391.90199999999999</c:v>
                </c:pt>
                <c:pt idx="3762">
                  <c:v>392</c:v>
                </c:pt>
                <c:pt idx="3763">
                  <c:v>392.00200000000001</c:v>
                </c:pt>
                <c:pt idx="3764">
                  <c:v>392.10199999999998</c:v>
                </c:pt>
                <c:pt idx="3765">
                  <c:v>392.202</c:v>
                </c:pt>
                <c:pt idx="3766">
                  <c:v>392.30200000000002</c:v>
                </c:pt>
                <c:pt idx="3767">
                  <c:v>392.40199999999999</c:v>
                </c:pt>
                <c:pt idx="3768">
                  <c:v>392.50200000000001</c:v>
                </c:pt>
                <c:pt idx="3769">
                  <c:v>392.60199999999998</c:v>
                </c:pt>
                <c:pt idx="3770">
                  <c:v>392.702</c:v>
                </c:pt>
                <c:pt idx="3771">
                  <c:v>392.80200000000002</c:v>
                </c:pt>
                <c:pt idx="3772">
                  <c:v>392.90199999999999</c:v>
                </c:pt>
                <c:pt idx="3773">
                  <c:v>393</c:v>
                </c:pt>
                <c:pt idx="3774">
                  <c:v>393.00200000000001</c:v>
                </c:pt>
                <c:pt idx="3775">
                  <c:v>393.10199999999998</c:v>
                </c:pt>
                <c:pt idx="3776">
                  <c:v>393.202</c:v>
                </c:pt>
                <c:pt idx="3777">
                  <c:v>393.30200000000002</c:v>
                </c:pt>
                <c:pt idx="3778">
                  <c:v>393.40199999999999</c:v>
                </c:pt>
                <c:pt idx="3779">
                  <c:v>393.50200000000001</c:v>
                </c:pt>
                <c:pt idx="3780">
                  <c:v>393.60199999999998</c:v>
                </c:pt>
                <c:pt idx="3781">
                  <c:v>393.702</c:v>
                </c:pt>
                <c:pt idx="3782">
                  <c:v>393.80200000000002</c:v>
                </c:pt>
                <c:pt idx="3783">
                  <c:v>393.90199999999999</c:v>
                </c:pt>
                <c:pt idx="3784">
                  <c:v>394</c:v>
                </c:pt>
                <c:pt idx="3785">
                  <c:v>394.00200000000001</c:v>
                </c:pt>
                <c:pt idx="3786">
                  <c:v>394.10199999999998</c:v>
                </c:pt>
                <c:pt idx="3787">
                  <c:v>394.202</c:v>
                </c:pt>
                <c:pt idx="3788">
                  <c:v>394.30200000000002</c:v>
                </c:pt>
                <c:pt idx="3789">
                  <c:v>394.40199999999999</c:v>
                </c:pt>
                <c:pt idx="3790">
                  <c:v>394.50200000000001</c:v>
                </c:pt>
                <c:pt idx="3791">
                  <c:v>394.60199999999998</c:v>
                </c:pt>
                <c:pt idx="3792">
                  <c:v>394.702</c:v>
                </c:pt>
                <c:pt idx="3793">
                  <c:v>394.80200000000002</c:v>
                </c:pt>
                <c:pt idx="3794">
                  <c:v>394.90199999999999</c:v>
                </c:pt>
                <c:pt idx="3795">
                  <c:v>395</c:v>
                </c:pt>
                <c:pt idx="3796">
                  <c:v>395.00200000000001</c:v>
                </c:pt>
                <c:pt idx="3797">
                  <c:v>395.10199999999998</c:v>
                </c:pt>
                <c:pt idx="3798">
                  <c:v>395.202</c:v>
                </c:pt>
                <c:pt idx="3799">
                  <c:v>395.30200000000002</c:v>
                </c:pt>
                <c:pt idx="3800">
                  <c:v>395.40199999999999</c:v>
                </c:pt>
                <c:pt idx="3801">
                  <c:v>395.50200000000001</c:v>
                </c:pt>
                <c:pt idx="3802">
                  <c:v>395.60199999999998</c:v>
                </c:pt>
                <c:pt idx="3803">
                  <c:v>395.702</c:v>
                </c:pt>
                <c:pt idx="3804">
                  <c:v>395.80200000000002</c:v>
                </c:pt>
                <c:pt idx="3805">
                  <c:v>395.90199999999999</c:v>
                </c:pt>
                <c:pt idx="3806">
                  <c:v>396</c:v>
                </c:pt>
                <c:pt idx="3807">
                  <c:v>396.00200000000001</c:v>
                </c:pt>
                <c:pt idx="3808">
                  <c:v>396.10199999999998</c:v>
                </c:pt>
                <c:pt idx="3809">
                  <c:v>396.202</c:v>
                </c:pt>
                <c:pt idx="3810">
                  <c:v>396.30200000000002</c:v>
                </c:pt>
                <c:pt idx="3811">
                  <c:v>396.40199999999999</c:v>
                </c:pt>
                <c:pt idx="3812">
                  <c:v>396.50200000000001</c:v>
                </c:pt>
                <c:pt idx="3813">
                  <c:v>396.60199999999998</c:v>
                </c:pt>
                <c:pt idx="3814">
                  <c:v>396.702</c:v>
                </c:pt>
                <c:pt idx="3815">
                  <c:v>396.80200000000002</c:v>
                </c:pt>
                <c:pt idx="3816">
                  <c:v>396.90199999999999</c:v>
                </c:pt>
                <c:pt idx="3817">
                  <c:v>397</c:v>
                </c:pt>
                <c:pt idx="3818">
                  <c:v>397.00200000000001</c:v>
                </c:pt>
                <c:pt idx="3819">
                  <c:v>397.10199999999998</c:v>
                </c:pt>
                <c:pt idx="3820">
                  <c:v>397.202</c:v>
                </c:pt>
                <c:pt idx="3821">
                  <c:v>397.30200000000002</c:v>
                </c:pt>
                <c:pt idx="3822">
                  <c:v>397.40199999999999</c:v>
                </c:pt>
                <c:pt idx="3823">
                  <c:v>397.50200000000001</c:v>
                </c:pt>
                <c:pt idx="3824">
                  <c:v>397.60199999999998</c:v>
                </c:pt>
                <c:pt idx="3825">
                  <c:v>397.702</c:v>
                </c:pt>
                <c:pt idx="3826">
                  <c:v>397.80200000000002</c:v>
                </c:pt>
                <c:pt idx="3827">
                  <c:v>397.90199999999999</c:v>
                </c:pt>
                <c:pt idx="3828">
                  <c:v>398</c:v>
                </c:pt>
                <c:pt idx="3829">
                  <c:v>398.00200000000001</c:v>
                </c:pt>
                <c:pt idx="3830">
                  <c:v>398.10199999999998</c:v>
                </c:pt>
                <c:pt idx="3831">
                  <c:v>398.202</c:v>
                </c:pt>
                <c:pt idx="3832">
                  <c:v>398.30200000000002</c:v>
                </c:pt>
                <c:pt idx="3833">
                  <c:v>398.40199999999999</c:v>
                </c:pt>
                <c:pt idx="3834">
                  <c:v>398.50200000000001</c:v>
                </c:pt>
                <c:pt idx="3835">
                  <c:v>398.60199999999998</c:v>
                </c:pt>
                <c:pt idx="3836">
                  <c:v>398.702</c:v>
                </c:pt>
                <c:pt idx="3837">
                  <c:v>398.80200000000002</c:v>
                </c:pt>
                <c:pt idx="3838">
                  <c:v>398.90199999999999</c:v>
                </c:pt>
                <c:pt idx="3839">
                  <c:v>399</c:v>
                </c:pt>
                <c:pt idx="3840">
                  <c:v>399.00200000000001</c:v>
                </c:pt>
                <c:pt idx="3841">
                  <c:v>399.10199999999998</c:v>
                </c:pt>
                <c:pt idx="3842">
                  <c:v>399.202</c:v>
                </c:pt>
                <c:pt idx="3843">
                  <c:v>399.30200000000002</c:v>
                </c:pt>
                <c:pt idx="3844">
                  <c:v>399.40199999999999</c:v>
                </c:pt>
                <c:pt idx="3845">
                  <c:v>399.50200000000001</c:v>
                </c:pt>
                <c:pt idx="3846">
                  <c:v>399.60199999999998</c:v>
                </c:pt>
                <c:pt idx="3847">
                  <c:v>399.702</c:v>
                </c:pt>
                <c:pt idx="3848">
                  <c:v>399.80200000000002</c:v>
                </c:pt>
                <c:pt idx="3849">
                  <c:v>399.90199999999999</c:v>
                </c:pt>
                <c:pt idx="3850">
                  <c:v>400</c:v>
                </c:pt>
                <c:pt idx="3851">
                  <c:v>400.01799999999997</c:v>
                </c:pt>
                <c:pt idx="3852">
                  <c:v>401</c:v>
                </c:pt>
                <c:pt idx="3853">
                  <c:v>401.01799999999997</c:v>
                </c:pt>
                <c:pt idx="3854">
                  <c:v>402</c:v>
                </c:pt>
                <c:pt idx="3855">
                  <c:v>402.01799999999997</c:v>
                </c:pt>
                <c:pt idx="3856">
                  <c:v>403</c:v>
                </c:pt>
                <c:pt idx="3857">
                  <c:v>403.01799999999997</c:v>
                </c:pt>
                <c:pt idx="3858">
                  <c:v>404</c:v>
                </c:pt>
                <c:pt idx="3859">
                  <c:v>404.01799999999997</c:v>
                </c:pt>
                <c:pt idx="3860">
                  <c:v>405</c:v>
                </c:pt>
                <c:pt idx="3861">
                  <c:v>405.01799999999997</c:v>
                </c:pt>
                <c:pt idx="3862">
                  <c:v>406</c:v>
                </c:pt>
                <c:pt idx="3863">
                  <c:v>406.01799999999997</c:v>
                </c:pt>
                <c:pt idx="3864">
                  <c:v>407</c:v>
                </c:pt>
                <c:pt idx="3865">
                  <c:v>407.01799999999997</c:v>
                </c:pt>
                <c:pt idx="3866">
                  <c:v>408</c:v>
                </c:pt>
                <c:pt idx="3867">
                  <c:v>408.01799999999997</c:v>
                </c:pt>
                <c:pt idx="3868">
                  <c:v>409</c:v>
                </c:pt>
                <c:pt idx="3869">
                  <c:v>409.01799999999997</c:v>
                </c:pt>
                <c:pt idx="3870">
                  <c:v>410</c:v>
                </c:pt>
                <c:pt idx="3871">
                  <c:v>410.01799999999997</c:v>
                </c:pt>
                <c:pt idx="3872">
                  <c:v>411</c:v>
                </c:pt>
                <c:pt idx="3873">
                  <c:v>411.01799999999997</c:v>
                </c:pt>
                <c:pt idx="3874">
                  <c:v>412</c:v>
                </c:pt>
                <c:pt idx="3875">
                  <c:v>412.01799999999997</c:v>
                </c:pt>
                <c:pt idx="3876">
                  <c:v>413</c:v>
                </c:pt>
                <c:pt idx="3877">
                  <c:v>413.01799999999997</c:v>
                </c:pt>
                <c:pt idx="3878">
                  <c:v>414</c:v>
                </c:pt>
                <c:pt idx="3879">
                  <c:v>414.01799999999997</c:v>
                </c:pt>
                <c:pt idx="3880">
                  <c:v>415</c:v>
                </c:pt>
                <c:pt idx="3881">
                  <c:v>415.01799999999997</c:v>
                </c:pt>
                <c:pt idx="3882">
                  <c:v>416</c:v>
                </c:pt>
                <c:pt idx="3883">
                  <c:v>416.01799999999997</c:v>
                </c:pt>
                <c:pt idx="3884">
                  <c:v>417</c:v>
                </c:pt>
                <c:pt idx="3885">
                  <c:v>417.01799999999997</c:v>
                </c:pt>
                <c:pt idx="3886">
                  <c:v>418</c:v>
                </c:pt>
                <c:pt idx="3887">
                  <c:v>418.01799999999997</c:v>
                </c:pt>
                <c:pt idx="3888">
                  <c:v>419</c:v>
                </c:pt>
                <c:pt idx="3889">
                  <c:v>419.01799999999997</c:v>
                </c:pt>
                <c:pt idx="3890">
                  <c:v>420</c:v>
                </c:pt>
                <c:pt idx="3891">
                  <c:v>420.01799999999997</c:v>
                </c:pt>
                <c:pt idx="3892">
                  <c:v>421</c:v>
                </c:pt>
                <c:pt idx="3893">
                  <c:v>421.01799999999997</c:v>
                </c:pt>
                <c:pt idx="3894">
                  <c:v>422</c:v>
                </c:pt>
                <c:pt idx="3895">
                  <c:v>422.01799999999997</c:v>
                </c:pt>
                <c:pt idx="3896">
                  <c:v>423</c:v>
                </c:pt>
                <c:pt idx="3897">
                  <c:v>423.01799999999997</c:v>
                </c:pt>
                <c:pt idx="3898">
                  <c:v>424</c:v>
                </c:pt>
                <c:pt idx="3899">
                  <c:v>424.01799999999997</c:v>
                </c:pt>
                <c:pt idx="3900">
                  <c:v>425</c:v>
                </c:pt>
                <c:pt idx="3901">
                  <c:v>425.01799999999997</c:v>
                </c:pt>
                <c:pt idx="3902">
                  <c:v>426</c:v>
                </c:pt>
                <c:pt idx="3903">
                  <c:v>426.01799999999997</c:v>
                </c:pt>
                <c:pt idx="3904">
                  <c:v>427</c:v>
                </c:pt>
                <c:pt idx="3905">
                  <c:v>427.01799999999997</c:v>
                </c:pt>
                <c:pt idx="3906">
                  <c:v>428</c:v>
                </c:pt>
                <c:pt idx="3907">
                  <c:v>428.01799999999997</c:v>
                </c:pt>
                <c:pt idx="3908">
                  <c:v>429</c:v>
                </c:pt>
                <c:pt idx="3909">
                  <c:v>429.01799999999997</c:v>
                </c:pt>
                <c:pt idx="3910">
                  <c:v>430</c:v>
                </c:pt>
                <c:pt idx="3911">
                  <c:v>430.01799999999997</c:v>
                </c:pt>
                <c:pt idx="3912">
                  <c:v>431</c:v>
                </c:pt>
                <c:pt idx="3913">
                  <c:v>431.01799999999997</c:v>
                </c:pt>
                <c:pt idx="3914">
                  <c:v>432</c:v>
                </c:pt>
                <c:pt idx="3915">
                  <c:v>432.01799999999997</c:v>
                </c:pt>
                <c:pt idx="3916">
                  <c:v>433</c:v>
                </c:pt>
                <c:pt idx="3917">
                  <c:v>433.01799999999997</c:v>
                </c:pt>
                <c:pt idx="3918">
                  <c:v>434</c:v>
                </c:pt>
                <c:pt idx="3919">
                  <c:v>434.01799999999997</c:v>
                </c:pt>
                <c:pt idx="3920">
                  <c:v>435</c:v>
                </c:pt>
                <c:pt idx="3921">
                  <c:v>435.01799999999997</c:v>
                </c:pt>
                <c:pt idx="3922">
                  <c:v>436</c:v>
                </c:pt>
                <c:pt idx="3923">
                  <c:v>436.01799999999997</c:v>
                </c:pt>
                <c:pt idx="3924">
                  <c:v>437</c:v>
                </c:pt>
                <c:pt idx="3925">
                  <c:v>437.01799999999997</c:v>
                </c:pt>
                <c:pt idx="3926">
                  <c:v>438</c:v>
                </c:pt>
                <c:pt idx="3927">
                  <c:v>438.01799999999997</c:v>
                </c:pt>
                <c:pt idx="3928">
                  <c:v>439</c:v>
                </c:pt>
                <c:pt idx="3929">
                  <c:v>439.01799999999997</c:v>
                </c:pt>
                <c:pt idx="3930">
                  <c:v>440</c:v>
                </c:pt>
                <c:pt idx="3931">
                  <c:v>440.01799999999997</c:v>
                </c:pt>
                <c:pt idx="3932">
                  <c:v>441</c:v>
                </c:pt>
                <c:pt idx="3933">
                  <c:v>441.01799999999997</c:v>
                </c:pt>
                <c:pt idx="3934">
                  <c:v>442</c:v>
                </c:pt>
                <c:pt idx="3935">
                  <c:v>442.01799999999997</c:v>
                </c:pt>
                <c:pt idx="3936">
                  <c:v>443</c:v>
                </c:pt>
                <c:pt idx="3937">
                  <c:v>443.01799999999997</c:v>
                </c:pt>
                <c:pt idx="3938">
                  <c:v>444</c:v>
                </c:pt>
                <c:pt idx="3939">
                  <c:v>444.01799999999997</c:v>
                </c:pt>
                <c:pt idx="3940">
                  <c:v>445</c:v>
                </c:pt>
                <c:pt idx="3941">
                  <c:v>445.01799999999997</c:v>
                </c:pt>
                <c:pt idx="3942">
                  <c:v>446</c:v>
                </c:pt>
                <c:pt idx="3943">
                  <c:v>446.01799999999997</c:v>
                </c:pt>
                <c:pt idx="3944">
                  <c:v>447</c:v>
                </c:pt>
                <c:pt idx="3945">
                  <c:v>447.01799999999997</c:v>
                </c:pt>
                <c:pt idx="3946">
                  <c:v>448</c:v>
                </c:pt>
                <c:pt idx="3947">
                  <c:v>448.01799999999997</c:v>
                </c:pt>
                <c:pt idx="3948">
                  <c:v>449</c:v>
                </c:pt>
                <c:pt idx="3949">
                  <c:v>449.01799999999997</c:v>
                </c:pt>
                <c:pt idx="3950">
                  <c:v>450</c:v>
                </c:pt>
                <c:pt idx="3951">
                  <c:v>450.01799999999997</c:v>
                </c:pt>
                <c:pt idx="3952">
                  <c:v>451</c:v>
                </c:pt>
                <c:pt idx="3953">
                  <c:v>451.01799999999997</c:v>
                </c:pt>
                <c:pt idx="3954">
                  <c:v>452</c:v>
                </c:pt>
                <c:pt idx="3955">
                  <c:v>452.01799999999997</c:v>
                </c:pt>
                <c:pt idx="3956">
                  <c:v>453</c:v>
                </c:pt>
                <c:pt idx="3957">
                  <c:v>453.01799999999997</c:v>
                </c:pt>
                <c:pt idx="3958">
                  <c:v>454</c:v>
                </c:pt>
                <c:pt idx="3959">
                  <c:v>454.01799999999997</c:v>
                </c:pt>
                <c:pt idx="3960">
                  <c:v>455</c:v>
                </c:pt>
                <c:pt idx="3961">
                  <c:v>455.01799999999997</c:v>
                </c:pt>
                <c:pt idx="3962">
                  <c:v>456</c:v>
                </c:pt>
                <c:pt idx="3963">
                  <c:v>456.01799999999997</c:v>
                </c:pt>
                <c:pt idx="3964">
                  <c:v>457</c:v>
                </c:pt>
                <c:pt idx="3965">
                  <c:v>457.01799999999997</c:v>
                </c:pt>
                <c:pt idx="3966">
                  <c:v>458</c:v>
                </c:pt>
                <c:pt idx="3967">
                  <c:v>458.01799999999997</c:v>
                </c:pt>
                <c:pt idx="3968">
                  <c:v>459</c:v>
                </c:pt>
                <c:pt idx="3969">
                  <c:v>459.01799999999997</c:v>
                </c:pt>
                <c:pt idx="3970">
                  <c:v>460</c:v>
                </c:pt>
                <c:pt idx="3971">
                  <c:v>460.01799999999997</c:v>
                </c:pt>
                <c:pt idx="3972">
                  <c:v>461</c:v>
                </c:pt>
                <c:pt idx="3973">
                  <c:v>461.01799999999997</c:v>
                </c:pt>
                <c:pt idx="3974">
                  <c:v>462</c:v>
                </c:pt>
                <c:pt idx="3975">
                  <c:v>462.01799999999997</c:v>
                </c:pt>
                <c:pt idx="3976">
                  <c:v>463</c:v>
                </c:pt>
                <c:pt idx="3977">
                  <c:v>463.01799999999997</c:v>
                </c:pt>
                <c:pt idx="3978">
                  <c:v>464</c:v>
                </c:pt>
                <c:pt idx="3979">
                  <c:v>464.01799999999997</c:v>
                </c:pt>
                <c:pt idx="3980">
                  <c:v>465</c:v>
                </c:pt>
                <c:pt idx="3981">
                  <c:v>465.01799999999997</c:v>
                </c:pt>
                <c:pt idx="3982">
                  <c:v>466</c:v>
                </c:pt>
                <c:pt idx="3983">
                  <c:v>466.01799999999997</c:v>
                </c:pt>
                <c:pt idx="3984">
                  <c:v>467</c:v>
                </c:pt>
                <c:pt idx="3985">
                  <c:v>467.01799999999997</c:v>
                </c:pt>
                <c:pt idx="3986">
                  <c:v>468</c:v>
                </c:pt>
                <c:pt idx="3987">
                  <c:v>468.01799999999997</c:v>
                </c:pt>
                <c:pt idx="3988">
                  <c:v>469</c:v>
                </c:pt>
                <c:pt idx="3989">
                  <c:v>469.01799999999997</c:v>
                </c:pt>
                <c:pt idx="3990">
                  <c:v>470</c:v>
                </c:pt>
                <c:pt idx="3991">
                  <c:v>470.01799999999997</c:v>
                </c:pt>
                <c:pt idx="3992">
                  <c:v>471</c:v>
                </c:pt>
                <c:pt idx="3993">
                  <c:v>471.01799999999997</c:v>
                </c:pt>
                <c:pt idx="3994">
                  <c:v>472</c:v>
                </c:pt>
                <c:pt idx="3995">
                  <c:v>472.01799999999997</c:v>
                </c:pt>
                <c:pt idx="3996">
                  <c:v>473</c:v>
                </c:pt>
                <c:pt idx="3997">
                  <c:v>473.01799999999997</c:v>
                </c:pt>
                <c:pt idx="3998">
                  <c:v>474</c:v>
                </c:pt>
                <c:pt idx="3999">
                  <c:v>474.01799999999997</c:v>
                </c:pt>
                <c:pt idx="4000">
                  <c:v>475</c:v>
                </c:pt>
                <c:pt idx="4001">
                  <c:v>475.01799999999997</c:v>
                </c:pt>
                <c:pt idx="4002">
                  <c:v>476</c:v>
                </c:pt>
                <c:pt idx="4003">
                  <c:v>476.01799999999997</c:v>
                </c:pt>
                <c:pt idx="4004">
                  <c:v>477</c:v>
                </c:pt>
                <c:pt idx="4005">
                  <c:v>477.01799999999997</c:v>
                </c:pt>
                <c:pt idx="4006">
                  <c:v>478</c:v>
                </c:pt>
                <c:pt idx="4007">
                  <c:v>478.01799999999997</c:v>
                </c:pt>
                <c:pt idx="4008">
                  <c:v>479</c:v>
                </c:pt>
                <c:pt idx="4009">
                  <c:v>479.01799999999997</c:v>
                </c:pt>
                <c:pt idx="4010">
                  <c:v>480</c:v>
                </c:pt>
                <c:pt idx="4011">
                  <c:v>480.01799999999997</c:v>
                </c:pt>
                <c:pt idx="4012">
                  <c:v>481</c:v>
                </c:pt>
                <c:pt idx="4013">
                  <c:v>481.01799999999997</c:v>
                </c:pt>
                <c:pt idx="4014">
                  <c:v>482</c:v>
                </c:pt>
                <c:pt idx="4015">
                  <c:v>482.01799999999997</c:v>
                </c:pt>
                <c:pt idx="4016">
                  <c:v>483</c:v>
                </c:pt>
                <c:pt idx="4017">
                  <c:v>483.01799999999997</c:v>
                </c:pt>
                <c:pt idx="4018">
                  <c:v>484</c:v>
                </c:pt>
                <c:pt idx="4019">
                  <c:v>484.01799999999997</c:v>
                </c:pt>
                <c:pt idx="4020">
                  <c:v>485</c:v>
                </c:pt>
                <c:pt idx="4021">
                  <c:v>485.01799999999997</c:v>
                </c:pt>
                <c:pt idx="4022">
                  <c:v>486</c:v>
                </c:pt>
                <c:pt idx="4023">
                  <c:v>486.01799999999997</c:v>
                </c:pt>
                <c:pt idx="4024">
                  <c:v>487</c:v>
                </c:pt>
                <c:pt idx="4025">
                  <c:v>487.01799999999997</c:v>
                </c:pt>
                <c:pt idx="4026">
                  <c:v>488</c:v>
                </c:pt>
                <c:pt idx="4027">
                  <c:v>488.01799999999997</c:v>
                </c:pt>
                <c:pt idx="4028">
                  <c:v>489</c:v>
                </c:pt>
                <c:pt idx="4029">
                  <c:v>489.01799999999997</c:v>
                </c:pt>
                <c:pt idx="4030">
                  <c:v>490</c:v>
                </c:pt>
                <c:pt idx="4031">
                  <c:v>490.01799999999997</c:v>
                </c:pt>
                <c:pt idx="4032">
                  <c:v>491</c:v>
                </c:pt>
                <c:pt idx="4033">
                  <c:v>491.01799999999997</c:v>
                </c:pt>
                <c:pt idx="4034">
                  <c:v>492</c:v>
                </c:pt>
                <c:pt idx="4035">
                  <c:v>492.01799999999997</c:v>
                </c:pt>
                <c:pt idx="4036">
                  <c:v>493</c:v>
                </c:pt>
                <c:pt idx="4037">
                  <c:v>493.01799999999997</c:v>
                </c:pt>
                <c:pt idx="4038">
                  <c:v>494</c:v>
                </c:pt>
                <c:pt idx="4039">
                  <c:v>494.01799999999997</c:v>
                </c:pt>
                <c:pt idx="4040">
                  <c:v>495</c:v>
                </c:pt>
                <c:pt idx="4041">
                  <c:v>495.01799999999997</c:v>
                </c:pt>
                <c:pt idx="4042">
                  <c:v>496</c:v>
                </c:pt>
                <c:pt idx="4043">
                  <c:v>496.01799999999997</c:v>
                </c:pt>
                <c:pt idx="4044">
                  <c:v>497</c:v>
                </c:pt>
                <c:pt idx="4045">
                  <c:v>497.01799999999997</c:v>
                </c:pt>
                <c:pt idx="4046">
                  <c:v>498</c:v>
                </c:pt>
                <c:pt idx="4047">
                  <c:v>498.01799999999997</c:v>
                </c:pt>
                <c:pt idx="4048">
                  <c:v>499</c:v>
                </c:pt>
                <c:pt idx="4049">
                  <c:v>499.01799999999997</c:v>
                </c:pt>
                <c:pt idx="4050">
                  <c:v>500</c:v>
                </c:pt>
                <c:pt idx="4051">
                  <c:v>500.01799999999997</c:v>
                </c:pt>
                <c:pt idx="4052">
                  <c:v>501</c:v>
                </c:pt>
                <c:pt idx="4053">
                  <c:v>501.01799999999997</c:v>
                </c:pt>
                <c:pt idx="4054">
                  <c:v>502</c:v>
                </c:pt>
                <c:pt idx="4055">
                  <c:v>502.01799999999997</c:v>
                </c:pt>
                <c:pt idx="4056">
                  <c:v>503</c:v>
                </c:pt>
                <c:pt idx="4057">
                  <c:v>503.01799999999997</c:v>
                </c:pt>
                <c:pt idx="4058">
                  <c:v>504</c:v>
                </c:pt>
                <c:pt idx="4059">
                  <c:v>504.01799999999997</c:v>
                </c:pt>
                <c:pt idx="4060">
                  <c:v>505</c:v>
                </c:pt>
                <c:pt idx="4061">
                  <c:v>505.01799999999997</c:v>
                </c:pt>
                <c:pt idx="4062">
                  <c:v>506</c:v>
                </c:pt>
                <c:pt idx="4063">
                  <c:v>506.01799999999997</c:v>
                </c:pt>
                <c:pt idx="4064">
                  <c:v>507</c:v>
                </c:pt>
                <c:pt idx="4065">
                  <c:v>507.01799999999997</c:v>
                </c:pt>
                <c:pt idx="4066">
                  <c:v>508</c:v>
                </c:pt>
                <c:pt idx="4067">
                  <c:v>508.01799999999997</c:v>
                </c:pt>
                <c:pt idx="4068">
                  <c:v>509</c:v>
                </c:pt>
                <c:pt idx="4069">
                  <c:v>509.01799999999997</c:v>
                </c:pt>
                <c:pt idx="4070">
                  <c:v>510</c:v>
                </c:pt>
                <c:pt idx="4071">
                  <c:v>510.01799999999997</c:v>
                </c:pt>
                <c:pt idx="4072">
                  <c:v>511</c:v>
                </c:pt>
                <c:pt idx="4073">
                  <c:v>511.01799999999997</c:v>
                </c:pt>
                <c:pt idx="4074">
                  <c:v>512</c:v>
                </c:pt>
                <c:pt idx="4075">
                  <c:v>512.01800000000003</c:v>
                </c:pt>
                <c:pt idx="4076">
                  <c:v>513</c:v>
                </c:pt>
                <c:pt idx="4077">
                  <c:v>513.01800000000003</c:v>
                </c:pt>
                <c:pt idx="4078">
                  <c:v>514</c:v>
                </c:pt>
                <c:pt idx="4079">
                  <c:v>514.01800000000003</c:v>
                </c:pt>
                <c:pt idx="4080">
                  <c:v>515</c:v>
                </c:pt>
                <c:pt idx="4081">
                  <c:v>515.01800000000003</c:v>
                </c:pt>
                <c:pt idx="4082">
                  <c:v>516</c:v>
                </c:pt>
                <c:pt idx="4083">
                  <c:v>516.01800000000003</c:v>
                </c:pt>
                <c:pt idx="4084">
                  <c:v>517</c:v>
                </c:pt>
                <c:pt idx="4085">
                  <c:v>517.01800000000003</c:v>
                </c:pt>
                <c:pt idx="4086">
                  <c:v>518</c:v>
                </c:pt>
                <c:pt idx="4087">
                  <c:v>518.01800000000003</c:v>
                </c:pt>
                <c:pt idx="4088">
                  <c:v>519</c:v>
                </c:pt>
                <c:pt idx="4089">
                  <c:v>519.01800000000003</c:v>
                </c:pt>
                <c:pt idx="4090">
                  <c:v>520</c:v>
                </c:pt>
                <c:pt idx="4091">
                  <c:v>520.01800000000003</c:v>
                </c:pt>
                <c:pt idx="4092">
                  <c:v>521</c:v>
                </c:pt>
                <c:pt idx="4093">
                  <c:v>521.01800000000003</c:v>
                </c:pt>
                <c:pt idx="4094">
                  <c:v>522</c:v>
                </c:pt>
                <c:pt idx="4095">
                  <c:v>522.01800000000003</c:v>
                </c:pt>
                <c:pt idx="4096">
                  <c:v>523</c:v>
                </c:pt>
                <c:pt idx="4097">
                  <c:v>523.01800000000003</c:v>
                </c:pt>
                <c:pt idx="4098">
                  <c:v>524</c:v>
                </c:pt>
                <c:pt idx="4099">
                  <c:v>524.01800000000003</c:v>
                </c:pt>
                <c:pt idx="4100">
                  <c:v>525</c:v>
                </c:pt>
                <c:pt idx="4101">
                  <c:v>525.01800000000003</c:v>
                </c:pt>
                <c:pt idx="4102">
                  <c:v>526</c:v>
                </c:pt>
                <c:pt idx="4103">
                  <c:v>526.01800000000003</c:v>
                </c:pt>
                <c:pt idx="4104">
                  <c:v>527</c:v>
                </c:pt>
                <c:pt idx="4105">
                  <c:v>527.01800000000003</c:v>
                </c:pt>
                <c:pt idx="4106">
                  <c:v>528</c:v>
                </c:pt>
                <c:pt idx="4107">
                  <c:v>528.01800000000003</c:v>
                </c:pt>
                <c:pt idx="4108">
                  <c:v>529</c:v>
                </c:pt>
                <c:pt idx="4109">
                  <c:v>529.01800000000003</c:v>
                </c:pt>
                <c:pt idx="4110">
                  <c:v>530</c:v>
                </c:pt>
                <c:pt idx="4111">
                  <c:v>530.01800000000003</c:v>
                </c:pt>
                <c:pt idx="4112">
                  <c:v>531</c:v>
                </c:pt>
                <c:pt idx="4113">
                  <c:v>531.01800000000003</c:v>
                </c:pt>
                <c:pt idx="4114">
                  <c:v>532</c:v>
                </c:pt>
                <c:pt idx="4115">
                  <c:v>532.01800000000003</c:v>
                </c:pt>
                <c:pt idx="4116">
                  <c:v>533</c:v>
                </c:pt>
                <c:pt idx="4117">
                  <c:v>533.01800000000003</c:v>
                </c:pt>
                <c:pt idx="4118">
                  <c:v>534</c:v>
                </c:pt>
                <c:pt idx="4119">
                  <c:v>534.01800000000003</c:v>
                </c:pt>
                <c:pt idx="4120">
                  <c:v>535</c:v>
                </c:pt>
                <c:pt idx="4121">
                  <c:v>535.01800000000003</c:v>
                </c:pt>
                <c:pt idx="4122">
                  <c:v>536</c:v>
                </c:pt>
                <c:pt idx="4123">
                  <c:v>536.01800000000003</c:v>
                </c:pt>
                <c:pt idx="4124">
                  <c:v>537</c:v>
                </c:pt>
                <c:pt idx="4125">
                  <c:v>537.01800000000003</c:v>
                </c:pt>
                <c:pt idx="4126">
                  <c:v>538</c:v>
                </c:pt>
                <c:pt idx="4127">
                  <c:v>538.01800000000003</c:v>
                </c:pt>
                <c:pt idx="4128">
                  <c:v>539</c:v>
                </c:pt>
                <c:pt idx="4129">
                  <c:v>539.01800000000003</c:v>
                </c:pt>
                <c:pt idx="4130">
                  <c:v>540</c:v>
                </c:pt>
                <c:pt idx="4131">
                  <c:v>540.01800000000003</c:v>
                </c:pt>
                <c:pt idx="4132">
                  <c:v>541</c:v>
                </c:pt>
                <c:pt idx="4133">
                  <c:v>541.01800000000003</c:v>
                </c:pt>
                <c:pt idx="4134">
                  <c:v>542</c:v>
                </c:pt>
                <c:pt idx="4135">
                  <c:v>542.01800000000003</c:v>
                </c:pt>
                <c:pt idx="4136">
                  <c:v>543</c:v>
                </c:pt>
                <c:pt idx="4137">
                  <c:v>543.01800000000003</c:v>
                </c:pt>
                <c:pt idx="4138">
                  <c:v>544</c:v>
                </c:pt>
                <c:pt idx="4139">
                  <c:v>544.01800000000003</c:v>
                </c:pt>
                <c:pt idx="4140">
                  <c:v>545</c:v>
                </c:pt>
                <c:pt idx="4141">
                  <c:v>545.01800000000003</c:v>
                </c:pt>
                <c:pt idx="4142">
                  <c:v>546</c:v>
                </c:pt>
                <c:pt idx="4143">
                  <c:v>546.01800000000003</c:v>
                </c:pt>
                <c:pt idx="4144">
                  <c:v>547</c:v>
                </c:pt>
                <c:pt idx="4145">
                  <c:v>547.01800000000003</c:v>
                </c:pt>
                <c:pt idx="4146">
                  <c:v>548</c:v>
                </c:pt>
                <c:pt idx="4147">
                  <c:v>548.01800000000003</c:v>
                </c:pt>
                <c:pt idx="4148">
                  <c:v>549</c:v>
                </c:pt>
                <c:pt idx="4149">
                  <c:v>549.01800000000003</c:v>
                </c:pt>
                <c:pt idx="4150">
                  <c:v>550</c:v>
                </c:pt>
                <c:pt idx="4151">
                  <c:v>550.01800000000003</c:v>
                </c:pt>
                <c:pt idx="4152">
                  <c:v>551</c:v>
                </c:pt>
                <c:pt idx="4153">
                  <c:v>551.01800000000003</c:v>
                </c:pt>
                <c:pt idx="4154">
                  <c:v>552</c:v>
                </c:pt>
                <c:pt idx="4155">
                  <c:v>552.01800000000003</c:v>
                </c:pt>
                <c:pt idx="4156">
                  <c:v>553</c:v>
                </c:pt>
                <c:pt idx="4157">
                  <c:v>553.01800000000003</c:v>
                </c:pt>
                <c:pt idx="4158">
                  <c:v>554</c:v>
                </c:pt>
                <c:pt idx="4159">
                  <c:v>554.01800000000003</c:v>
                </c:pt>
                <c:pt idx="4160">
                  <c:v>555</c:v>
                </c:pt>
                <c:pt idx="4161">
                  <c:v>555.01800000000003</c:v>
                </c:pt>
                <c:pt idx="4162">
                  <c:v>556</c:v>
                </c:pt>
                <c:pt idx="4163">
                  <c:v>556.01800000000003</c:v>
                </c:pt>
                <c:pt idx="4164">
                  <c:v>557</c:v>
                </c:pt>
                <c:pt idx="4165">
                  <c:v>557.01800000000003</c:v>
                </c:pt>
                <c:pt idx="4166">
                  <c:v>558</c:v>
                </c:pt>
                <c:pt idx="4167">
                  <c:v>558.01800000000003</c:v>
                </c:pt>
                <c:pt idx="4168">
                  <c:v>559</c:v>
                </c:pt>
                <c:pt idx="4169">
                  <c:v>559.01800000000003</c:v>
                </c:pt>
                <c:pt idx="4170">
                  <c:v>560</c:v>
                </c:pt>
                <c:pt idx="4171">
                  <c:v>560.01800000000003</c:v>
                </c:pt>
                <c:pt idx="4172">
                  <c:v>561</c:v>
                </c:pt>
                <c:pt idx="4173">
                  <c:v>561.01800000000003</c:v>
                </c:pt>
                <c:pt idx="4174">
                  <c:v>562</c:v>
                </c:pt>
                <c:pt idx="4175">
                  <c:v>562.01800000000003</c:v>
                </c:pt>
                <c:pt idx="4176">
                  <c:v>563</c:v>
                </c:pt>
                <c:pt idx="4177">
                  <c:v>563.01800000000003</c:v>
                </c:pt>
                <c:pt idx="4178">
                  <c:v>564</c:v>
                </c:pt>
                <c:pt idx="4179">
                  <c:v>564.01800000000003</c:v>
                </c:pt>
                <c:pt idx="4180">
                  <c:v>565</c:v>
                </c:pt>
                <c:pt idx="4181">
                  <c:v>565.01800000000003</c:v>
                </c:pt>
                <c:pt idx="4182">
                  <c:v>566</c:v>
                </c:pt>
                <c:pt idx="4183">
                  <c:v>566.01800000000003</c:v>
                </c:pt>
                <c:pt idx="4184">
                  <c:v>567</c:v>
                </c:pt>
                <c:pt idx="4185">
                  <c:v>567.01800000000003</c:v>
                </c:pt>
                <c:pt idx="4186">
                  <c:v>568</c:v>
                </c:pt>
                <c:pt idx="4187">
                  <c:v>568.01800000000003</c:v>
                </c:pt>
                <c:pt idx="4188">
                  <c:v>569</c:v>
                </c:pt>
                <c:pt idx="4189">
                  <c:v>569.01800000000003</c:v>
                </c:pt>
                <c:pt idx="4190">
                  <c:v>570</c:v>
                </c:pt>
                <c:pt idx="4191">
                  <c:v>570.01800000000003</c:v>
                </c:pt>
                <c:pt idx="4192">
                  <c:v>571</c:v>
                </c:pt>
                <c:pt idx="4193">
                  <c:v>571.01800000000003</c:v>
                </c:pt>
                <c:pt idx="4194">
                  <c:v>572</c:v>
                </c:pt>
                <c:pt idx="4195">
                  <c:v>572.01800000000003</c:v>
                </c:pt>
                <c:pt idx="4196">
                  <c:v>573</c:v>
                </c:pt>
                <c:pt idx="4197">
                  <c:v>573.01800000000003</c:v>
                </c:pt>
                <c:pt idx="4198">
                  <c:v>574</c:v>
                </c:pt>
                <c:pt idx="4199">
                  <c:v>574.01800000000003</c:v>
                </c:pt>
                <c:pt idx="4200">
                  <c:v>575</c:v>
                </c:pt>
                <c:pt idx="4201">
                  <c:v>575.01800000000003</c:v>
                </c:pt>
                <c:pt idx="4202">
                  <c:v>576</c:v>
                </c:pt>
                <c:pt idx="4203">
                  <c:v>576.01800000000003</c:v>
                </c:pt>
                <c:pt idx="4204">
                  <c:v>577</c:v>
                </c:pt>
                <c:pt idx="4205">
                  <c:v>577.01800000000003</c:v>
                </c:pt>
                <c:pt idx="4206">
                  <c:v>578</c:v>
                </c:pt>
                <c:pt idx="4207">
                  <c:v>578.01800000000003</c:v>
                </c:pt>
                <c:pt idx="4208">
                  <c:v>579</c:v>
                </c:pt>
                <c:pt idx="4209">
                  <c:v>579.01800000000003</c:v>
                </c:pt>
                <c:pt idx="4210">
                  <c:v>580</c:v>
                </c:pt>
                <c:pt idx="4211">
                  <c:v>580.01800000000003</c:v>
                </c:pt>
                <c:pt idx="4212">
                  <c:v>581</c:v>
                </c:pt>
                <c:pt idx="4213">
                  <c:v>581.01800000000003</c:v>
                </c:pt>
                <c:pt idx="4214">
                  <c:v>582</c:v>
                </c:pt>
                <c:pt idx="4215">
                  <c:v>582.01800000000003</c:v>
                </c:pt>
                <c:pt idx="4216">
                  <c:v>583</c:v>
                </c:pt>
                <c:pt idx="4217">
                  <c:v>583.01800000000003</c:v>
                </c:pt>
                <c:pt idx="4218">
                  <c:v>584</c:v>
                </c:pt>
                <c:pt idx="4219">
                  <c:v>584.01800000000003</c:v>
                </c:pt>
                <c:pt idx="4220">
                  <c:v>585</c:v>
                </c:pt>
                <c:pt idx="4221">
                  <c:v>585.01800000000003</c:v>
                </c:pt>
                <c:pt idx="4222">
                  <c:v>586</c:v>
                </c:pt>
                <c:pt idx="4223">
                  <c:v>586.01800000000003</c:v>
                </c:pt>
                <c:pt idx="4224">
                  <c:v>587</c:v>
                </c:pt>
                <c:pt idx="4225">
                  <c:v>587.01800000000003</c:v>
                </c:pt>
                <c:pt idx="4226">
                  <c:v>588</c:v>
                </c:pt>
                <c:pt idx="4227">
                  <c:v>588.01800000000003</c:v>
                </c:pt>
                <c:pt idx="4228">
                  <c:v>589</c:v>
                </c:pt>
                <c:pt idx="4229">
                  <c:v>589.01800000000003</c:v>
                </c:pt>
                <c:pt idx="4230">
                  <c:v>590</c:v>
                </c:pt>
                <c:pt idx="4231">
                  <c:v>590.01800000000003</c:v>
                </c:pt>
                <c:pt idx="4232">
                  <c:v>591</c:v>
                </c:pt>
                <c:pt idx="4233">
                  <c:v>591.01800000000003</c:v>
                </c:pt>
                <c:pt idx="4234">
                  <c:v>592</c:v>
                </c:pt>
                <c:pt idx="4235">
                  <c:v>592.01800000000003</c:v>
                </c:pt>
                <c:pt idx="4236">
                  <c:v>593</c:v>
                </c:pt>
                <c:pt idx="4237">
                  <c:v>593.01800000000003</c:v>
                </c:pt>
                <c:pt idx="4238">
                  <c:v>594</c:v>
                </c:pt>
                <c:pt idx="4239">
                  <c:v>594.01800000000003</c:v>
                </c:pt>
                <c:pt idx="4240">
                  <c:v>595</c:v>
                </c:pt>
                <c:pt idx="4241">
                  <c:v>595.01800000000003</c:v>
                </c:pt>
                <c:pt idx="4242">
                  <c:v>596</c:v>
                </c:pt>
                <c:pt idx="4243">
                  <c:v>596.01800000000003</c:v>
                </c:pt>
                <c:pt idx="4244">
                  <c:v>597</c:v>
                </c:pt>
                <c:pt idx="4245">
                  <c:v>597.01800000000003</c:v>
                </c:pt>
                <c:pt idx="4246">
                  <c:v>598</c:v>
                </c:pt>
                <c:pt idx="4247">
                  <c:v>598.01800000000003</c:v>
                </c:pt>
                <c:pt idx="4248">
                  <c:v>599</c:v>
                </c:pt>
                <c:pt idx="4249">
                  <c:v>599.01800000000003</c:v>
                </c:pt>
                <c:pt idx="4250">
                  <c:v>600</c:v>
                </c:pt>
                <c:pt idx="4251">
                  <c:v>600.34100000000001</c:v>
                </c:pt>
                <c:pt idx="4252">
                  <c:v>601.00199999999995</c:v>
                </c:pt>
                <c:pt idx="4253">
                  <c:v>602.00199999999995</c:v>
                </c:pt>
                <c:pt idx="4254">
                  <c:v>603.00300000000004</c:v>
                </c:pt>
                <c:pt idx="4255">
                  <c:v>604.00300000000004</c:v>
                </c:pt>
                <c:pt idx="4256">
                  <c:v>605.00400000000002</c:v>
                </c:pt>
                <c:pt idx="4257">
                  <c:v>606.00400000000002</c:v>
                </c:pt>
                <c:pt idx="4258">
                  <c:v>607.005</c:v>
                </c:pt>
                <c:pt idx="4259">
                  <c:v>608.005</c:v>
                </c:pt>
                <c:pt idx="4260">
                  <c:v>609.00599999999997</c:v>
                </c:pt>
                <c:pt idx="4261">
                  <c:v>610.00599999999997</c:v>
                </c:pt>
                <c:pt idx="4262">
                  <c:v>611.00699999999995</c:v>
                </c:pt>
                <c:pt idx="4263">
                  <c:v>612.00699999999995</c:v>
                </c:pt>
                <c:pt idx="4264">
                  <c:v>613.00800000000004</c:v>
                </c:pt>
                <c:pt idx="4265">
                  <c:v>614.00800000000004</c:v>
                </c:pt>
                <c:pt idx="4266">
                  <c:v>615.00900000000001</c:v>
                </c:pt>
                <c:pt idx="4267">
                  <c:v>616.00900000000001</c:v>
                </c:pt>
                <c:pt idx="4268">
                  <c:v>617.01</c:v>
                </c:pt>
                <c:pt idx="4269">
                  <c:v>618.01</c:v>
                </c:pt>
                <c:pt idx="4270">
                  <c:v>618.99099999999999</c:v>
                </c:pt>
                <c:pt idx="4271">
                  <c:v>619.99099999999999</c:v>
                </c:pt>
                <c:pt idx="4272">
                  <c:v>620.351</c:v>
                </c:pt>
                <c:pt idx="4273">
                  <c:v>620.99199999999996</c:v>
                </c:pt>
                <c:pt idx="4274">
                  <c:v>621.99199999999996</c:v>
                </c:pt>
                <c:pt idx="4275">
                  <c:v>622.99300000000005</c:v>
                </c:pt>
                <c:pt idx="4276">
                  <c:v>623.99300000000005</c:v>
                </c:pt>
                <c:pt idx="4277">
                  <c:v>624.99400000000003</c:v>
                </c:pt>
                <c:pt idx="4278">
                  <c:v>625.99400000000003</c:v>
                </c:pt>
                <c:pt idx="4279">
                  <c:v>626.995</c:v>
                </c:pt>
                <c:pt idx="4280">
                  <c:v>627.995</c:v>
                </c:pt>
                <c:pt idx="4281">
                  <c:v>628.99599999999998</c:v>
                </c:pt>
                <c:pt idx="4282">
                  <c:v>629.99599999999998</c:v>
                </c:pt>
                <c:pt idx="4283">
                  <c:v>630.99699999999996</c:v>
                </c:pt>
                <c:pt idx="4284">
                  <c:v>631.99699999999996</c:v>
                </c:pt>
                <c:pt idx="4285">
                  <c:v>632.99800000000005</c:v>
                </c:pt>
                <c:pt idx="4286">
                  <c:v>633.99800000000005</c:v>
                </c:pt>
                <c:pt idx="4287">
                  <c:v>634.99900000000002</c:v>
                </c:pt>
                <c:pt idx="4288">
                  <c:v>635.99900000000002</c:v>
                </c:pt>
                <c:pt idx="4289">
                  <c:v>637</c:v>
                </c:pt>
                <c:pt idx="4290">
                  <c:v>638</c:v>
                </c:pt>
                <c:pt idx="4291">
                  <c:v>639.00099999999998</c:v>
                </c:pt>
                <c:pt idx="4292">
                  <c:v>640.00099999999998</c:v>
                </c:pt>
                <c:pt idx="4293">
                  <c:v>640.36099999999999</c:v>
                </c:pt>
                <c:pt idx="4294">
                  <c:v>641.00199999999995</c:v>
                </c:pt>
                <c:pt idx="4295">
                  <c:v>642.00199999999995</c:v>
                </c:pt>
                <c:pt idx="4296">
                  <c:v>643.00300000000004</c:v>
                </c:pt>
                <c:pt idx="4297">
                  <c:v>644.00300000000004</c:v>
                </c:pt>
                <c:pt idx="4298">
                  <c:v>645.00400000000002</c:v>
                </c:pt>
                <c:pt idx="4299">
                  <c:v>646.00400000000002</c:v>
                </c:pt>
                <c:pt idx="4300">
                  <c:v>647.005</c:v>
                </c:pt>
                <c:pt idx="4301">
                  <c:v>648.005</c:v>
                </c:pt>
                <c:pt idx="4302">
                  <c:v>649.00599999999997</c:v>
                </c:pt>
                <c:pt idx="4303">
                  <c:v>650.00599999999997</c:v>
                </c:pt>
                <c:pt idx="4304">
                  <c:v>651.00699999999995</c:v>
                </c:pt>
                <c:pt idx="4305">
                  <c:v>652.00699999999995</c:v>
                </c:pt>
                <c:pt idx="4306">
                  <c:v>653.00800000000004</c:v>
                </c:pt>
                <c:pt idx="4307">
                  <c:v>654.00800000000004</c:v>
                </c:pt>
                <c:pt idx="4308">
                  <c:v>655.00900000000001</c:v>
                </c:pt>
                <c:pt idx="4309">
                  <c:v>656.00900000000001</c:v>
                </c:pt>
                <c:pt idx="4310">
                  <c:v>657.01</c:v>
                </c:pt>
                <c:pt idx="4311">
                  <c:v>658.01</c:v>
                </c:pt>
                <c:pt idx="4312">
                  <c:v>658.99</c:v>
                </c:pt>
                <c:pt idx="4313">
                  <c:v>659.99099999999999</c:v>
                </c:pt>
                <c:pt idx="4314">
                  <c:v>660.37099999999998</c:v>
                </c:pt>
                <c:pt idx="4315">
                  <c:v>660.99099999999999</c:v>
                </c:pt>
                <c:pt idx="4316">
                  <c:v>661.99199999999996</c:v>
                </c:pt>
                <c:pt idx="4317">
                  <c:v>662.99199999999996</c:v>
                </c:pt>
                <c:pt idx="4318">
                  <c:v>663.99300000000005</c:v>
                </c:pt>
                <c:pt idx="4319">
                  <c:v>664.99300000000005</c:v>
                </c:pt>
                <c:pt idx="4320">
                  <c:v>665.99400000000003</c:v>
                </c:pt>
                <c:pt idx="4321">
                  <c:v>666.99400000000003</c:v>
                </c:pt>
                <c:pt idx="4322">
                  <c:v>667.995</c:v>
                </c:pt>
                <c:pt idx="4323">
                  <c:v>668.995</c:v>
                </c:pt>
                <c:pt idx="4324">
                  <c:v>669.99599999999998</c:v>
                </c:pt>
                <c:pt idx="4325">
                  <c:v>670.99599999999998</c:v>
                </c:pt>
                <c:pt idx="4326">
                  <c:v>671.99699999999996</c:v>
                </c:pt>
                <c:pt idx="4327">
                  <c:v>672.99699999999996</c:v>
                </c:pt>
                <c:pt idx="4328">
                  <c:v>673.99800000000005</c:v>
                </c:pt>
                <c:pt idx="4329">
                  <c:v>674.99800000000005</c:v>
                </c:pt>
                <c:pt idx="4330">
                  <c:v>675.99900000000002</c:v>
                </c:pt>
                <c:pt idx="4331">
                  <c:v>676.99900000000002</c:v>
                </c:pt>
                <c:pt idx="4332">
                  <c:v>678</c:v>
                </c:pt>
                <c:pt idx="4333">
                  <c:v>679</c:v>
                </c:pt>
                <c:pt idx="4334">
                  <c:v>680.00099999999998</c:v>
                </c:pt>
                <c:pt idx="4335">
                  <c:v>680.38099999999997</c:v>
                </c:pt>
                <c:pt idx="4336">
                  <c:v>681.00099999999998</c:v>
                </c:pt>
                <c:pt idx="4337">
                  <c:v>682.00199999999995</c:v>
                </c:pt>
                <c:pt idx="4338">
                  <c:v>683.00199999999995</c:v>
                </c:pt>
                <c:pt idx="4339">
                  <c:v>684.00300000000004</c:v>
                </c:pt>
                <c:pt idx="4340">
                  <c:v>685.00300000000004</c:v>
                </c:pt>
                <c:pt idx="4341">
                  <c:v>686.00400000000002</c:v>
                </c:pt>
                <c:pt idx="4342">
                  <c:v>687.00400000000002</c:v>
                </c:pt>
                <c:pt idx="4343">
                  <c:v>688.005</c:v>
                </c:pt>
                <c:pt idx="4344">
                  <c:v>689.005</c:v>
                </c:pt>
                <c:pt idx="4345">
                  <c:v>690.00599999999997</c:v>
                </c:pt>
                <c:pt idx="4346">
                  <c:v>691.00599999999997</c:v>
                </c:pt>
                <c:pt idx="4347">
                  <c:v>692.00699999999995</c:v>
                </c:pt>
                <c:pt idx="4348">
                  <c:v>693.00699999999995</c:v>
                </c:pt>
                <c:pt idx="4349">
                  <c:v>694.00800000000004</c:v>
                </c:pt>
                <c:pt idx="4350">
                  <c:v>695.00800000000004</c:v>
                </c:pt>
                <c:pt idx="4351">
                  <c:v>696.00900000000001</c:v>
                </c:pt>
                <c:pt idx="4352">
                  <c:v>697.00900000000001</c:v>
                </c:pt>
                <c:pt idx="4353">
                  <c:v>698.01</c:v>
                </c:pt>
                <c:pt idx="4354">
                  <c:v>698.99</c:v>
                </c:pt>
                <c:pt idx="4355">
                  <c:v>699.99099999999999</c:v>
                </c:pt>
                <c:pt idx="4356">
                  <c:v>700.39099999999996</c:v>
                </c:pt>
                <c:pt idx="4357">
                  <c:v>700.99099999999999</c:v>
                </c:pt>
                <c:pt idx="4358">
                  <c:v>701.99199999999996</c:v>
                </c:pt>
                <c:pt idx="4359">
                  <c:v>702.99199999999996</c:v>
                </c:pt>
                <c:pt idx="4360">
                  <c:v>703.99300000000005</c:v>
                </c:pt>
                <c:pt idx="4361">
                  <c:v>704.99300000000005</c:v>
                </c:pt>
                <c:pt idx="4362">
                  <c:v>705.99400000000003</c:v>
                </c:pt>
                <c:pt idx="4363">
                  <c:v>706.99400000000003</c:v>
                </c:pt>
                <c:pt idx="4364">
                  <c:v>707.995</c:v>
                </c:pt>
                <c:pt idx="4365">
                  <c:v>708.995</c:v>
                </c:pt>
                <c:pt idx="4366">
                  <c:v>709.99599999999998</c:v>
                </c:pt>
                <c:pt idx="4367">
                  <c:v>710.99599999999998</c:v>
                </c:pt>
                <c:pt idx="4368">
                  <c:v>711.99699999999996</c:v>
                </c:pt>
                <c:pt idx="4369">
                  <c:v>712.99699999999996</c:v>
                </c:pt>
                <c:pt idx="4370">
                  <c:v>713.99800000000005</c:v>
                </c:pt>
                <c:pt idx="4371">
                  <c:v>714.99800000000005</c:v>
                </c:pt>
                <c:pt idx="4372">
                  <c:v>715.99900000000002</c:v>
                </c:pt>
                <c:pt idx="4373">
                  <c:v>716.99900000000002</c:v>
                </c:pt>
                <c:pt idx="4374">
                  <c:v>718</c:v>
                </c:pt>
                <c:pt idx="4375">
                  <c:v>719</c:v>
                </c:pt>
                <c:pt idx="4376">
                  <c:v>720.00099999999998</c:v>
                </c:pt>
                <c:pt idx="4377">
                  <c:v>720.40099999999995</c:v>
                </c:pt>
                <c:pt idx="4378">
                  <c:v>721.00099999999998</c:v>
                </c:pt>
                <c:pt idx="4379">
                  <c:v>722.00199999999995</c:v>
                </c:pt>
                <c:pt idx="4380">
                  <c:v>723.00199999999995</c:v>
                </c:pt>
                <c:pt idx="4381">
                  <c:v>724.00300000000004</c:v>
                </c:pt>
                <c:pt idx="4382">
                  <c:v>725.00300000000004</c:v>
                </c:pt>
                <c:pt idx="4383">
                  <c:v>726.00400000000002</c:v>
                </c:pt>
                <c:pt idx="4384">
                  <c:v>727.00400000000002</c:v>
                </c:pt>
                <c:pt idx="4385">
                  <c:v>728.005</c:v>
                </c:pt>
                <c:pt idx="4386">
                  <c:v>729.005</c:v>
                </c:pt>
                <c:pt idx="4387">
                  <c:v>730.00599999999997</c:v>
                </c:pt>
                <c:pt idx="4388">
                  <c:v>731.00599999999997</c:v>
                </c:pt>
                <c:pt idx="4389">
                  <c:v>732.00699999999995</c:v>
                </c:pt>
                <c:pt idx="4390">
                  <c:v>733.00699999999995</c:v>
                </c:pt>
                <c:pt idx="4391">
                  <c:v>734.00800000000004</c:v>
                </c:pt>
                <c:pt idx="4392">
                  <c:v>735.00800000000004</c:v>
                </c:pt>
                <c:pt idx="4393">
                  <c:v>736.00900000000001</c:v>
                </c:pt>
                <c:pt idx="4394">
                  <c:v>737.00900000000001</c:v>
                </c:pt>
                <c:pt idx="4395">
                  <c:v>738.01</c:v>
                </c:pt>
                <c:pt idx="4396">
                  <c:v>738.99</c:v>
                </c:pt>
                <c:pt idx="4397">
                  <c:v>739.99099999999999</c:v>
                </c:pt>
                <c:pt idx="4398">
                  <c:v>740.41099999999994</c:v>
                </c:pt>
                <c:pt idx="4399">
                  <c:v>740.99099999999999</c:v>
                </c:pt>
                <c:pt idx="4400">
                  <c:v>741.99199999999996</c:v>
                </c:pt>
                <c:pt idx="4401">
                  <c:v>742.99199999999996</c:v>
                </c:pt>
                <c:pt idx="4402">
                  <c:v>743.99300000000005</c:v>
                </c:pt>
                <c:pt idx="4403">
                  <c:v>744.99300000000005</c:v>
                </c:pt>
                <c:pt idx="4404">
                  <c:v>745.99400000000003</c:v>
                </c:pt>
                <c:pt idx="4405">
                  <c:v>746.99400000000003</c:v>
                </c:pt>
                <c:pt idx="4406">
                  <c:v>747.995</c:v>
                </c:pt>
                <c:pt idx="4407">
                  <c:v>748.995</c:v>
                </c:pt>
                <c:pt idx="4408">
                  <c:v>749.99599999999998</c:v>
                </c:pt>
                <c:pt idx="4409">
                  <c:v>750.99599999999998</c:v>
                </c:pt>
                <c:pt idx="4410">
                  <c:v>751.99699999999996</c:v>
                </c:pt>
                <c:pt idx="4411">
                  <c:v>752.99699999999996</c:v>
                </c:pt>
                <c:pt idx="4412">
                  <c:v>753.99800000000005</c:v>
                </c:pt>
                <c:pt idx="4413">
                  <c:v>754.99800000000005</c:v>
                </c:pt>
                <c:pt idx="4414">
                  <c:v>755.99900000000002</c:v>
                </c:pt>
                <c:pt idx="4415">
                  <c:v>756.99900000000002</c:v>
                </c:pt>
                <c:pt idx="4416">
                  <c:v>758</c:v>
                </c:pt>
                <c:pt idx="4417">
                  <c:v>759</c:v>
                </c:pt>
                <c:pt idx="4418">
                  <c:v>760.00099999999998</c:v>
                </c:pt>
                <c:pt idx="4419">
                  <c:v>760.42100000000005</c:v>
                </c:pt>
                <c:pt idx="4420">
                  <c:v>761.00099999999998</c:v>
                </c:pt>
                <c:pt idx="4421">
                  <c:v>762.00199999999995</c:v>
                </c:pt>
                <c:pt idx="4422">
                  <c:v>763.00199999999995</c:v>
                </c:pt>
                <c:pt idx="4423">
                  <c:v>764.00300000000004</c:v>
                </c:pt>
                <c:pt idx="4424">
                  <c:v>765.00300000000004</c:v>
                </c:pt>
                <c:pt idx="4425">
                  <c:v>766.00400000000002</c:v>
                </c:pt>
                <c:pt idx="4426">
                  <c:v>767.00400000000002</c:v>
                </c:pt>
                <c:pt idx="4427">
                  <c:v>768.005</c:v>
                </c:pt>
                <c:pt idx="4428">
                  <c:v>769.005</c:v>
                </c:pt>
                <c:pt idx="4429">
                  <c:v>770.00599999999997</c:v>
                </c:pt>
                <c:pt idx="4430">
                  <c:v>771.00599999999997</c:v>
                </c:pt>
                <c:pt idx="4431">
                  <c:v>772.00699999999995</c:v>
                </c:pt>
                <c:pt idx="4432">
                  <c:v>773.00699999999995</c:v>
                </c:pt>
                <c:pt idx="4433">
                  <c:v>774.00800000000004</c:v>
                </c:pt>
                <c:pt idx="4434">
                  <c:v>775.00800000000004</c:v>
                </c:pt>
                <c:pt idx="4435">
                  <c:v>776.00900000000001</c:v>
                </c:pt>
                <c:pt idx="4436">
                  <c:v>777.00900000000001</c:v>
                </c:pt>
                <c:pt idx="4437">
                  <c:v>778.01</c:v>
                </c:pt>
                <c:pt idx="4438">
                  <c:v>778.99</c:v>
                </c:pt>
                <c:pt idx="4439">
                  <c:v>779.99099999999999</c:v>
                </c:pt>
                <c:pt idx="4440">
                  <c:v>780.43100000000004</c:v>
                </c:pt>
                <c:pt idx="4441">
                  <c:v>780.99099999999999</c:v>
                </c:pt>
                <c:pt idx="4442">
                  <c:v>781.99199999999996</c:v>
                </c:pt>
                <c:pt idx="4443">
                  <c:v>782.99199999999996</c:v>
                </c:pt>
                <c:pt idx="4444">
                  <c:v>783.99300000000005</c:v>
                </c:pt>
                <c:pt idx="4445">
                  <c:v>784.99300000000005</c:v>
                </c:pt>
                <c:pt idx="4446">
                  <c:v>785.99400000000003</c:v>
                </c:pt>
                <c:pt idx="4447">
                  <c:v>786.99400000000003</c:v>
                </c:pt>
                <c:pt idx="4448">
                  <c:v>787.995</c:v>
                </c:pt>
                <c:pt idx="4449">
                  <c:v>788.995</c:v>
                </c:pt>
                <c:pt idx="4450">
                  <c:v>789.99599999999998</c:v>
                </c:pt>
                <c:pt idx="4451">
                  <c:v>790.99599999999998</c:v>
                </c:pt>
                <c:pt idx="4452">
                  <c:v>791.99699999999996</c:v>
                </c:pt>
                <c:pt idx="4453">
                  <c:v>792.99699999999996</c:v>
                </c:pt>
                <c:pt idx="4454">
                  <c:v>793.99800000000005</c:v>
                </c:pt>
                <c:pt idx="4455">
                  <c:v>794.99800000000005</c:v>
                </c:pt>
                <c:pt idx="4456">
                  <c:v>795.99900000000002</c:v>
                </c:pt>
                <c:pt idx="4457">
                  <c:v>796.99900000000002</c:v>
                </c:pt>
                <c:pt idx="4458">
                  <c:v>798</c:v>
                </c:pt>
                <c:pt idx="4459">
                  <c:v>799</c:v>
                </c:pt>
                <c:pt idx="4460">
                  <c:v>800.00099999999998</c:v>
                </c:pt>
                <c:pt idx="4461">
                  <c:v>800.44100000000003</c:v>
                </c:pt>
                <c:pt idx="4462">
                  <c:v>820.45100000000002</c:v>
                </c:pt>
                <c:pt idx="4463">
                  <c:v>840.46100000000001</c:v>
                </c:pt>
                <c:pt idx="4464">
                  <c:v>850.00599999999997</c:v>
                </c:pt>
                <c:pt idx="4465">
                  <c:v>860.471</c:v>
                </c:pt>
                <c:pt idx="4466">
                  <c:v>880.48099999999999</c:v>
                </c:pt>
                <c:pt idx="4467">
                  <c:v>899.99099999999999</c:v>
                </c:pt>
                <c:pt idx="4468">
                  <c:v>900.49099999999999</c:v>
                </c:pt>
                <c:pt idx="4469">
                  <c:v>920.50099999999998</c:v>
                </c:pt>
                <c:pt idx="4470">
                  <c:v>940.51099999999997</c:v>
                </c:pt>
                <c:pt idx="4471">
                  <c:v>949.99599999999998</c:v>
                </c:pt>
                <c:pt idx="4472">
                  <c:v>960.52099999999996</c:v>
                </c:pt>
                <c:pt idx="4473">
                  <c:v>980.53099999999995</c:v>
                </c:pt>
                <c:pt idx="4474">
                  <c:v>1000</c:v>
                </c:pt>
                <c:pt idx="4475">
                  <c:v>1000.54</c:v>
                </c:pt>
                <c:pt idx="4476">
                  <c:v>1020.55</c:v>
                </c:pt>
                <c:pt idx="4477">
                  <c:v>1040.56</c:v>
                </c:pt>
                <c:pt idx="4478">
                  <c:v>1050.01</c:v>
                </c:pt>
                <c:pt idx="4479">
                  <c:v>1060.57</c:v>
                </c:pt>
                <c:pt idx="4480">
                  <c:v>1080.58</c:v>
                </c:pt>
                <c:pt idx="4481">
                  <c:v>1099.99</c:v>
                </c:pt>
                <c:pt idx="4482">
                  <c:v>1100.5899999999999</c:v>
                </c:pt>
                <c:pt idx="4483">
                  <c:v>1120.5999999999999</c:v>
                </c:pt>
                <c:pt idx="4484">
                  <c:v>1140.6099999999999</c:v>
                </c:pt>
                <c:pt idx="4485">
                  <c:v>1150</c:v>
                </c:pt>
                <c:pt idx="4486">
                  <c:v>1160.6199999999999</c:v>
                </c:pt>
                <c:pt idx="4487">
                  <c:v>1180.6300000000001</c:v>
                </c:pt>
                <c:pt idx="4488">
                  <c:v>1200</c:v>
                </c:pt>
                <c:pt idx="4489">
                  <c:v>1200.6400000000001</c:v>
                </c:pt>
                <c:pt idx="4490">
                  <c:v>1220.6500000000001</c:v>
                </c:pt>
                <c:pt idx="4491">
                  <c:v>1240.6600000000001</c:v>
                </c:pt>
                <c:pt idx="4492">
                  <c:v>1250.01</c:v>
                </c:pt>
                <c:pt idx="4493">
                  <c:v>1260.67</c:v>
                </c:pt>
                <c:pt idx="4494">
                  <c:v>1280.68</c:v>
                </c:pt>
                <c:pt idx="4495">
                  <c:v>1299.99</c:v>
                </c:pt>
                <c:pt idx="4496">
                  <c:v>1300.69</c:v>
                </c:pt>
                <c:pt idx="4497">
                  <c:v>1320.7</c:v>
                </c:pt>
                <c:pt idx="4498">
                  <c:v>1340.71</c:v>
                </c:pt>
                <c:pt idx="4499">
                  <c:v>1350</c:v>
                </c:pt>
                <c:pt idx="4500">
                  <c:v>1360.72</c:v>
                </c:pt>
                <c:pt idx="4501">
                  <c:v>1380.73</c:v>
                </c:pt>
                <c:pt idx="4502">
                  <c:v>1400</c:v>
                </c:pt>
                <c:pt idx="4503">
                  <c:v>1400.74</c:v>
                </c:pt>
                <c:pt idx="4504">
                  <c:v>1420.75</c:v>
                </c:pt>
                <c:pt idx="4505">
                  <c:v>1440.76</c:v>
                </c:pt>
                <c:pt idx="4506">
                  <c:v>1450.01</c:v>
                </c:pt>
                <c:pt idx="4507">
                  <c:v>1460.77</c:v>
                </c:pt>
                <c:pt idx="4508">
                  <c:v>1480.78</c:v>
                </c:pt>
                <c:pt idx="4509">
                  <c:v>1499.99</c:v>
                </c:pt>
                <c:pt idx="4510">
                  <c:v>1500.79</c:v>
                </c:pt>
                <c:pt idx="4511">
                  <c:v>1520.8</c:v>
                </c:pt>
                <c:pt idx="4512">
                  <c:v>1540.81</c:v>
                </c:pt>
                <c:pt idx="4513">
                  <c:v>1550</c:v>
                </c:pt>
                <c:pt idx="4514">
                  <c:v>1560.82</c:v>
                </c:pt>
                <c:pt idx="4515">
                  <c:v>1580.83</c:v>
                </c:pt>
                <c:pt idx="4516">
                  <c:v>1600</c:v>
                </c:pt>
                <c:pt idx="4517">
                  <c:v>1600.84</c:v>
                </c:pt>
                <c:pt idx="4518">
                  <c:v>1620.85</c:v>
                </c:pt>
                <c:pt idx="4519">
                  <c:v>1640.86</c:v>
                </c:pt>
                <c:pt idx="4520">
                  <c:v>1650.01</c:v>
                </c:pt>
                <c:pt idx="4521">
                  <c:v>1660.87</c:v>
                </c:pt>
                <c:pt idx="4522">
                  <c:v>1680.88</c:v>
                </c:pt>
                <c:pt idx="4523">
                  <c:v>1699.99</c:v>
                </c:pt>
                <c:pt idx="4524">
                  <c:v>1700.89</c:v>
                </c:pt>
                <c:pt idx="4525">
                  <c:v>1720.9</c:v>
                </c:pt>
                <c:pt idx="4526">
                  <c:v>1740.91</c:v>
                </c:pt>
                <c:pt idx="4527">
                  <c:v>1750</c:v>
                </c:pt>
                <c:pt idx="4528">
                  <c:v>1760.92</c:v>
                </c:pt>
                <c:pt idx="4529">
                  <c:v>1780.93</c:v>
                </c:pt>
                <c:pt idx="4530">
                  <c:v>1800</c:v>
                </c:pt>
                <c:pt idx="4531">
                  <c:v>1800.94</c:v>
                </c:pt>
                <c:pt idx="4532">
                  <c:v>1820.95</c:v>
                </c:pt>
                <c:pt idx="4533">
                  <c:v>1840.96</c:v>
                </c:pt>
                <c:pt idx="4534">
                  <c:v>1850.01</c:v>
                </c:pt>
                <c:pt idx="4535">
                  <c:v>1860.97</c:v>
                </c:pt>
                <c:pt idx="4536">
                  <c:v>1880.98</c:v>
                </c:pt>
                <c:pt idx="4537">
                  <c:v>1899.99</c:v>
                </c:pt>
                <c:pt idx="4538">
                  <c:v>1900.99</c:v>
                </c:pt>
                <c:pt idx="4539">
                  <c:v>1921</c:v>
                </c:pt>
                <c:pt idx="4540">
                  <c:v>1941.01</c:v>
                </c:pt>
                <c:pt idx="4541">
                  <c:v>1950</c:v>
                </c:pt>
                <c:pt idx="4542">
                  <c:v>1961.02</c:v>
                </c:pt>
                <c:pt idx="4543">
                  <c:v>1981.03</c:v>
                </c:pt>
                <c:pt idx="4544">
                  <c:v>2000</c:v>
                </c:pt>
                <c:pt idx="4545">
                  <c:v>2001.04</c:v>
                </c:pt>
                <c:pt idx="4546">
                  <c:v>2021.05</c:v>
                </c:pt>
                <c:pt idx="4547">
                  <c:v>2041.06</c:v>
                </c:pt>
                <c:pt idx="4548">
                  <c:v>2050.0100000000002</c:v>
                </c:pt>
                <c:pt idx="4549">
                  <c:v>2061.0700000000002</c:v>
                </c:pt>
                <c:pt idx="4550">
                  <c:v>2081.08</c:v>
                </c:pt>
                <c:pt idx="4551">
                  <c:v>2099.9899999999998</c:v>
                </c:pt>
                <c:pt idx="4552">
                  <c:v>2101.09</c:v>
                </c:pt>
                <c:pt idx="4553">
                  <c:v>2121.1</c:v>
                </c:pt>
                <c:pt idx="4554">
                  <c:v>2141.11</c:v>
                </c:pt>
                <c:pt idx="4555">
                  <c:v>2150</c:v>
                </c:pt>
                <c:pt idx="4556">
                  <c:v>2161.12</c:v>
                </c:pt>
                <c:pt idx="4557">
                  <c:v>2181.13</c:v>
                </c:pt>
                <c:pt idx="4558">
                  <c:v>2200</c:v>
                </c:pt>
                <c:pt idx="4559">
                  <c:v>2201.14</c:v>
                </c:pt>
                <c:pt idx="4560">
                  <c:v>2221.15</c:v>
                </c:pt>
                <c:pt idx="4561">
                  <c:v>2241.16</c:v>
                </c:pt>
                <c:pt idx="4562">
                  <c:v>2250.0100000000002</c:v>
                </c:pt>
                <c:pt idx="4563">
                  <c:v>2261.17</c:v>
                </c:pt>
                <c:pt idx="4564">
                  <c:v>2281.1799999999998</c:v>
                </c:pt>
                <c:pt idx="4565">
                  <c:v>2299.9899999999998</c:v>
                </c:pt>
                <c:pt idx="4566">
                  <c:v>2301.19</c:v>
                </c:pt>
                <c:pt idx="4567">
                  <c:v>2321.1999999999998</c:v>
                </c:pt>
                <c:pt idx="4568">
                  <c:v>2341.21</c:v>
                </c:pt>
                <c:pt idx="4569">
                  <c:v>2350</c:v>
                </c:pt>
                <c:pt idx="4570">
                  <c:v>2361.2199999999998</c:v>
                </c:pt>
                <c:pt idx="4571">
                  <c:v>2381.23</c:v>
                </c:pt>
                <c:pt idx="4572">
                  <c:v>2400</c:v>
                </c:pt>
                <c:pt idx="4573">
                  <c:v>2401.2399999999998</c:v>
                </c:pt>
                <c:pt idx="4574">
                  <c:v>2421.25</c:v>
                </c:pt>
                <c:pt idx="4575">
                  <c:v>2441.2600000000002</c:v>
                </c:pt>
                <c:pt idx="4576">
                  <c:v>2450.0100000000002</c:v>
                </c:pt>
                <c:pt idx="4577">
                  <c:v>2461.27</c:v>
                </c:pt>
                <c:pt idx="4578">
                  <c:v>2481.2800000000002</c:v>
                </c:pt>
                <c:pt idx="4579">
                  <c:v>2499.9899999999998</c:v>
                </c:pt>
                <c:pt idx="4580">
                  <c:v>2501.29</c:v>
                </c:pt>
                <c:pt idx="4581">
                  <c:v>2521.3000000000002</c:v>
                </c:pt>
                <c:pt idx="4582">
                  <c:v>2541.31</c:v>
                </c:pt>
                <c:pt idx="4583">
                  <c:v>2550</c:v>
                </c:pt>
                <c:pt idx="4584">
                  <c:v>2561.3200000000002</c:v>
                </c:pt>
                <c:pt idx="4585">
                  <c:v>2581.33</c:v>
                </c:pt>
                <c:pt idx="4586">
                  <c:v>2600</c:v>
                </c:pt>
                <c:pt idx="4587">
                  <c:v>2601.34</c:v>
                </c:pt>
                <c:pt idx="4588">
                  <c:v>2621.35</c:v>
                </c:pt>
                <c:pt idx="4589">
                  <c:v>2641.36</c:v>
                </c:pt>
                <c:pt idx="4590">
                  <c:v>2650.01</c:v>
                </c:pt>
                <c:pt idx="4591">
                  <c:v>2661.37</c:v>
                </c:pt>
                <c:pt idx="4592">
                  <c:v>2681.38</c:v>
                </c:pt>
                <c:pt idx="4593">
                  <c:v>2699.99</c:v>
                </c:pt>
                <c:pt idx="4594">
                  <c:v>2701.39</c:v>
                </c:pt>
                <c:pt idx="4595">
                  <c:v>2721.4</c:v>
                </c:pt>
                <c:pt idx="4596">
                  <c:v>2741.41</c:v>
                </c:pt>
                <c:pt idx="4597">
                  <c:v>2750</c:v>
                </c:pt>
                <c:pt idx="4598">
                  <c:v>2761.42</c:v>
                </c:pt>
                <c:pt idx="4599">
                  <c:v>2781.43</c:v>
                </c:pt>
                <c:pt idx="4600">
                  <c:v>2800</c:v>
                </c:pt>
                <c:pt idx="4601">
                  <c:v>2801.44</c:v>
                </c:pt>
                <c:pt idx="4602">
                  <c:v>2821.45</c:v>
                </c:pt>
                <c:pt idx="4603">
                  <c:v>2841.46</c:v>
                </c:pt>
                <c:pt idx="4604">
                  <c:v>2850.01</c:v>
                </c:pt>
                <c:pt idx="4605">
                  <c:v>2861.47</c:v>
                </c:pt>
                <c:pt idx="4606">
                  <c:v>2881.48</c:v>
                </c:pt>
                <c:pt idx="4607">
                  <c:v>2899.99</c:v>
                </c:pt>
                <c:pt idx="4608">
                  <c:v>2901.49</c:v>
                </c:pt>
                <c:pt idx="4609">
                  <c:v>2921.5</c:v>
                </c:pt>
                <c:pt idx="4610">
                  <c:v>2941.51</c:v>
                </c:pt>
                <c:pt idx="4611">
                  <c:v>2950</c:v>
                </c:pt>
                <c:pt idx="4612">
                  <c:v>2961.52</c:v>
                </c:pt>
                <c:pt idx="4613">
                  <c:v>2981.53</c:v>
                </c:pt>
                <c:pt idx="4614">
                  <c:v>3000</c:v>
                </c:pt>
                <c:pt idx="4615">
                  <c:v>3000.02</c:v>
                </c:pt>
              </c:numCache>
            </c:numRef>
          </c:xVal>
          <c:yVal>
            <c:numRef>
              <c:f>'COMPARE HEU AND LEU power'!$K$2:$K$4617</c:f>
              <c:numCache>
                <c:formatCode>0.000</c:formatCode>
                <c:ptCount val="4616"/>
                <c:pt idx="0">
                  <c:v>2E-3</c:v>
                </c:pt>
                <c:pt idx="1">
                  <c:v>2E-3</c:v>
                </c:pt>
                <c:pt idx="2">
                  <c:v>1.68881E-3</c:v>
                </c:pt>
                <c:pt idx="3">
                  <c:v>1.67691E-3</c:v>
                </c:pt>
                <c:pt idx="4">
                  <c:v>1.6679500000000001E-3</c:v>
                </c:pt>
                <c:pt idx="5">
                  <c:v>1.65968E-3</c:v>
                </c:pt>
                <c:pt idx="6">
                  <c:v>1.6519600000000001E-3</c:v>
                </c:pt>
                <c:pt idx="7">
                  <c:v>1.6446900000000001E-3</c:v>
                </c:pt>
                <c:pt idx="8">
                  <c:v>1.6378E-3</c:v>
                </c:pt>
                <c:pt idx="9">
                  <c:v>1.63123E-3</c:v>
                </c:pt>
                <c:pt idx="10">
                  <c:v>1.6249300000000001E-3</c:v>
                </c:pt>
                <c:pt idx="11">
                  <c:v>1.6188799999999998E-3</c:v>
                </c:pt>
                <c:pt idx="12">
                  <c:v>1.9128799999999998E-3</c:v>
                </c:pt>
                <c:pt idx="13">
                  <c:v>1.9172899999999999E-3</c:v>
                </c:pt>
                <c:pt idx="14">
                  <c:v>1.9209499999999998E-3</c:v>
                </c:pt>
                <c:pt idx="15">
                  <c:v>1.9240300000000002E-3</c:v>
                </c:pt>
                <c:pt idx="16">
                  <c:v>1.9266800000000001E-3</c:v>
                </c:pt>
                <c:pt idx="17">
                  <c:v>1.9289700000000001E-3</c:v>
                </c:pt>
                <c:pt idx="18">
                  <c:v>1.9309800000000001E-3</c:v>
                </c:pt>
                <c:pt idx="19">
                  <c:v>1.9327600000000002E-3</c:v>
                </c:pt>
                <c:pt idx="20">
                  <c:v>1.93435E-3</c:v>
                </c:pt>
                <c:pt idx="21">
                  <c:v>1.93578E-3</c:v>
                </c:pt>
                <c:pt idx="22">
                  <c:v>1.9370700000000002E-3</c:v>
                </c:pt>
                <c:pt idx="23">
                  <c:v>1.9382500000000001E-3</c:v>
                </c:pt>
                <c:pt idx="24">
                  <c:v>1.93932E-3</c:v>
                </c:pt>
                <c:pt idx="25">
                  <c:v>1.9403100000000002E-3</c:v>
                </c:pt>
                <c:pt idx="26">
                  <c:v>1.9412100000000001E-3</c:v>
                </c:pt>
                <c:pt idx="27">
                  <c:v>1.9420600000000002E-3</c:v>
                </c:pt>
                <c:pt idx="28">
                  <c:v>1.9428400000000001E-3</c:v>
                </c:pt>
                <c:pt idx="29">
                  <c:v>1.9435699999999999E-3</c:v>
                </c:pt>
                <c:pt idx="30">
                  <c:v>1.94425E-3</c:v>
                </c:pt>
                <c:pt idx="31">
                  <c:v>1.9448899999999999E-3</c:v>
                </c:pt>
                <c:pt idx="32">
                  <c:v>1.94549E-3</c:v>
                </c:pt>
                <c:pt idx="33">
                  <c:v>1.9460600000000001E-3</c:v>
                </c:pt>
                <c:pt idx="34">
                  <c:v>1.9466000000000002E-3</c:v>
                </c:pt>
                <c:pt idx="35">
                  <c:v>1.9471099999999997E-3</c:v>
                </c:pt>
                <c:pt idx="36">
                  <c:v>1.9476000000000003E-3</c:v>
                </c:pt>
                <c:pt idx="37">
                  <c:v>1.9480600000000002E-3</c:v>
                </c:pt>
                <c:pt idx="38">
                  <c:v>1.9485099999999999E-3</c:v>
                </c:pt>
                <c:pt idx="39">
                  <c:v>1.94893E-3</c:v>
                </c:pt>
                <c:pt idx="40">
                  <c:v>1.9493399999999999E-3</c:v>
                </c:pt>
                <c:pt idx="41">
                  <c:v>1.9497399999999999E-3</c:v>
                </c:pt>
                <c:pt idx="42">
                  <c:v>1.9501199999999998E-3</c:v>
                </c:pt>
                <c:pt idx="43">
                  <c:v>1.9504800000000001E-3</c:v>
                </c:pt>
                <c:pt idx="44">
                  <c:v>1.9508399999999999E-3</c:v>
                </c:pt>
                <c:pt idx="45">
                  <c:v>1.9511799999999998E-3</c:v>
                </c:pt>
                <c:pt idx="46">
                  <c:v>1.95152E-3</c:v>
                </c:pt>
                <c:pt idx="47">
                  <c:v>1.9518399999999998E-3</c:v>
                </c:pt>
                <c:pt idx="48">
                  <c:v>1.9521599999999999E-3</c:v>
                </c:pt>
                <c:pt idx="49">
                  <c:v>1.95247E-3</c:v>
                </c:pt>
                <c:pt idx="50">
                  <c:v>1.9527700000000002E-3</c:v>
                </c:pt>
                <c:pt idx="51">
                  <c:v>1.9530600000000002E-3</c:v>
                </c:pt>
                <c:pt idx="52">
                  <c:v>1.95334E-3</c:v>
                </c:pt>
                <c:pt idx="53">
                  <c:v>1.9536200000000001E-3</c:v>
                </c:pt>
                <c:pt idx="54">
                  <c:v>1.9539000000000002E-3</c:v>
                </c:pt>
                <c:pt idx="55">
                  <c:v>1.9541699999999999E-3</c:v>
                </c:pt>
                <c:pt idx="56">
                  <c:v>1.9544300000000001E-3</c:v>
                </c:pt>
                <c:pt idx="57">
                  <c:v>1.9546899999999998E-3</c:v>
                </c:pt>
                <c:pt idx="58">
                  <c:v>1.9549400000000001E-3</c:v>
                </c:pt>
                <c:pt idx="59">
                  <c:v>1.9551899999999999E-3</c:v>
                </c:pt>
                <c:pt idx="60">
                  <c:v>1.9554299999999998E-3</c:v>
                </c:pt>
                <c:pt idx="61">
                  <c:v>1.9556700000000001E-3</c:v>
                </c:pt>
                <c:pt idx="62">
                  <c:v>1.9559E-3</c:v>
                </c:pt>
                <c:pt idx="63">
                  <c:v>1.9561300000000004E-3</c:v>
                </c:pt>
                <c:pt idx="64">
                  <c:v>1.9563600000000003E-3</c:v>
                </c:pt>
                <c:pt idx="65">
                  <c:v>1.9565799999999999E-3</c:v>
                </c:pt>
                <c:pt idx="66">
                  <c:v>1.9567999999999999E-3</c:v>
                </c:pt>
                <c:pt idx="67">
                  <c:v>1.9570200000000003E-3</c:v>
                </c:pt>
                <c:pt idx="68">
                  <c:v>1.9572299999999999E-3</c:v>
                </c:pt>
                <c:pt idx="69">
                  <c:v>1.95744E-3</c:v>
                </c:pt>
                <c:pt idx="70">
                  <c:v>1.9576400000000001E-3</c:v>
                </c:pt>
                <c:pt idx="71">
                  <c:v>1.9578399999999998E-3</c:v>
                </c:pt>
                <c:pt idx="72">
                  <c:v>1.9580399999999999E-3</c:v>
                </c:pt>
                <c:pt idx="73">
                  <c:v>1.95824E-3</c:v>
                </c:pt>
                <c:pt idx="74">
                  <c:v>1.9584300000000002E-3</c:v>
                </c:pt>
                <c:pt idx="75">
                  <c:v>1.9586199999999999E-3</c:v>
                </c:pt>
                <c:pt idx="76">
                  <c:v>1.9588100000000001E-3</c:v>
                </c:pt>
                <c:pt idx="77">
                  <c:v>1.9589899999999999E-3</c:v>
                </c:pt>
                <c:pt idx="78">
                  <c:v>1.9591699999999997E-3</c:v>
                </c:pt>
                <c:pt idx="79">
                  <c:v>1.9593500000000003E-3</c:v>
                </c:pt>
                <c:pt idx="80">
                  <c:v>1.9595300000000001E-3</c:v>
                </c:pt>
                <c:pt idx="81">
                  <c:v>1.9597E-3</c:v>
                </c:pt>
                <c:pt idx="82">
                  <c:v>1.9598700000000003E-3</c:v>
                </c:pt>
                <c:pt idx="83">
                  <c:v>1.9600400000000001E-3</c:v>
                </c:pt>
                <c:pt idx="84">
                  <c:v>1.96021E-3</c:v>
                </c:pt>
                <c:pt idx="85">
                  <c:v>1.9603699999999999E-3</c:v>
                </c:pt>
                <c:pt idx="86">
                  <c:v>1.9605300000000003E-3</c:v>
                </c:pt>
                <c:pt idx="87">
                  <c:v>1.9606899999999997E-3</c:v>
                </c:pt>
                <c:pt idx="88">
                  <c:v>1.9608500000000001E-3</c:v>
                </c:pt>
                <c:pt idx="89">
                  <c:v>1.9610000000000001E-3</c:v>
                </c:pt>
                <c:pt idx="90">
                  <c:v>1.96116E-3</c:v>
                </c:pt>
                <c:pt idx="91">
                  <c:v>1.96131E-3</c:v>
                </c:pt>
                <c:pt idx="92">
                  <c:v>1.96145E-3</c:v>
                </c:pt>
                <c:pt idx="93">
                  <c:v>1.9616E-3</c:v>
                </c:pt>
                <c:pt idx="94">
                  <c:v>1.96175E-3</c:v>
                </c:pt>
                <c:pt idx="95">
                  <c:v>1.96189E-3</c:v>
                </c:pt>
                <c:pt idx="96">
                  <c:v>1.96203E-3</c:v>
                </c:pt>
                <c:pt idx="97">
                  <c:v>1.9621700000000001E-3</c:v>
                </c:pt>
                <c:pt idx="98">
                  <c:v>1.9622999999999997E-3</c:v>
                </c:pt>
                <c:pt idx="99">
                  <c:v>1.9624399999999998E-3</c:v>
                </c:pt>
                <c:pt idx="100">
                  <c:v>1.9625700000000003E-3</c:v>
                </c:pt>
                <c:pt idx="101">
                  <c:v>1.9626999999999999E-3</c:v>
                </c:pt>
                <c:pt idx="102">
                  <c:v>1.96283E-3</c:v>
                </c:pt>
                <c:pt idx="103">
                  <c:v>1.9629599999999997E-3</c:v>
                </c:pt>
                <c:pt idx="104">
                  <c:v>1.9630800000000003E-3</c:v>
                </c:pt>
                <c:pt idx="105">
                  <c:v>1.96321E-3</c:v>
                </c:pt>
                <c:pt idx="106">
                  <c:v>1.9633299999999997E-3</c:v>
                </c:pt>
                <c:pt idx="107">
                  <c:v>1.9634499999999998E-3</c:v>
                </c:pt>
                <c:pt idx="108">
                  <c:v>1.96357E-3</c:v>
                </c:pt>
                <c:pt idx="109">
                  <c:v>1.9636900000000001E-3</c:v>
                </c:pt>
                <c:pt idx="110">
                  <c:v>1.9638000000000004E-3</c:v>
                </c:pt>
                <c:pt idx="111">
                  <c:v>1.9639200000000001E-3</c:v>
                </c:pt>
                <c:pt idx="112">
                  <c:v>1.9640300000000003E-3</c:v>
                </c:pt>
                <c:pt idx="113">
                  <c:v>1.9641399999999996E-3</c:v>
                </c:pt>
                <c:pt idx="114">
                  <c:v>1.9642499999999999E-3</c:v>
                </c:pt>
                <c:pt idx="115">
                  <c:v>1.9643600000000001E-3</c:v>
                </c:pt>
                <c:pt idx="116">
                  <c:v>1.9644699999999998E-3</c:v>
                </c:pt>
                <c:pt idx="117">
                  <c:v>1.9645800000000001E-3</c:v>
                </c:pt>
                <c:pt idx="118">
                  <c:v>1.9646799999999999E-3</c:v>
                </c:pt>
                <c:pt idx="119">
                  <c:v>1.9647900000000001E-3</c:v>
                </c:pt>
                <c:pt idx="120">
                  <c:v>1.9648900000000004E-3</c:v>
                </c:pt>
                <c:pt idx="121">
                  <c:v>1.9649899999999998E-3</c:v>
                </c:pt>
                <c:pt idx="122">
                  <c:v>1.9650900000000001E-3</c:v>
                </c:pt>
                <c:pt idx="123">
                  <c:v>1.9651899999999999E-3</c:v>
                </c:pt>
                <c:pt idx="124">
                  <c:v>1.9652799999999998E-3</c:v>
                </c:pt>
                <c:pt idx="125">
                  <c:v>1.9653800000000001E-3</c:v>
                </c:pt>
                <c:pt idx="126">
                  <c:v>1.96547E-3</c:v>
                </c:pt>
                <c:pt idx="127">
                  <c:v>1.9655699999999998E-3</c:v>
                </c:pt>
                <c:pt idx="128">
                  <c:v>1.9656599999999997E-3</c:v>
                </c:pt>
                <c:pt idx="129">
                  <c:v>1.96575E-3</c:v>
                </c:pt>
                <c:pt idx="130">
                  <c:v>1.9658399999999999E-3</c:v>
                </c:pt>
                <c:pt idx="131">
                  <c:v>1.9659300000000003E-3</c:v>
                </c:pt>
                <c:pt idx="132">
                  <c:v>1.9660200000000002E-3</c:v>
                </c:pt>
                <c:pt idx="133">
                  <c:v>1.9661100000000001E-3</c:v>
                </c:pt>
                <c:pt idx="134">
                  <c:v>1.96619E-3</c:v>
                </c:pt>
                <c:pt idx="135">
                  <c:v>1.9662799999999999E-3</c:v>
                </c:pt>
                <c:pt idx="136">
                  <c:v>1.9663599999999999E-3</c:v>
                </c:pt>
                <c:pt idx="137">
                  <c:v>1.9664500000000002E-3</c:v>
                </c:pt>
                <c:pt idx="138">
                  <c:v>1.9665300000000002E-3</c:v>
                </c:pt>
                <c:pt idx="139">
                  <c:v>1.9666099999999997E-3</c:v>
                </c:pt>
                <c:pt idx="140">
                  <c:v>1.9666899999999997E-3</c:v>
                </c:pt>
                <c:pt idx="141">
                  <c:v>1.9667700000000001E-3</c:v>
                </c:pt>
                <c:pt idx="142">
                  <c:v>1.96685E-3</c:v>
                </c:pt>
                <c:pt idx="143">
                  <c:v>1.96692E-3</c:v>
                </c:pt>
                <c:pt idx="144">
                  <c:v>1.967E-3</c:v>
                </c:pt>
                <c:pt idx="145">
                  <c:v>1.96708E-3</c:v>
                </c:pt>
                <c:pt idx="146">
                  <c:v>1.96715E-3</c:v>
                </c:pt>
                <c:pt idx="147">
                  <c:v>1.96722E-3</c:v>
                </c:pt>
                <c:pt idx="148">
                  <c:v>1.9673000000000004E-3</c:v>
                </c:pt>
                <c:pt idx="149">
                  <c:v>1.96737E-3</c:v>
                </c:pt>
                <c:pt idx="150">
                  <c:v>1.96744E-3</c:v>
                </c:pt>
                <c:pt idx="151">
                  <c:v>1.96751E-3</c:v>
                </c:pt>
                <c:pt idx="152">
                  <c:v>1.96758E-3</c:v>
                </c:pt>
                <c:pt idx="153">
                  <c:v>1.96765E-3</c:v>
                </c:pt>
                <c:pt idx="154">
                  <c:v>1.9677200000000001E-3</c:v>
                </c:pt>
                <c:pt idx="155">
                  <c:v>1.9677799999999997E-3</c:v>
                </c:pt>
                <c:pt idx="156">
                  <c:v>1.9678500000000002E-3</c:v>
                </c:pt>
                <c:pt idx="157">
                  <c:v>1.9679199999999997E-3</c:v>
                </c:pt>
                <c:pt idx="158">
                  <c:v>1.9679799999999998E-3</c:v>
                </c:pt>
                <c:pt idx="159">
                  <c:v>1.9680500000000003E-3</c:v>
                </c:pt>
                <c:pt idx="160">
                  <c:v>1.9681099999999999E-3</c:v>
                </c:pt>
                <c:pt idx="161">
                  <c:v>1.96817E-3</c:v>
                </c:pt>
                <c:pt idx="162">
                  <c:v>1.96824E-3</c:v>
                </c:pt>
                <c:pt idx="163">
                  <c:v>1.9682999999999997E-3</c:v>
                </c:pt>
                <c:pt idx="164">
                  <c:v>1.9683599999999997E-3</c:v>
                </c:pt>
                <c:pt idx="165">
                  <c:v>1.9684200000000002E-3</c:v>
                </c:pt>
                <c:pt idx="166">
                  <c:v>1.9684800000000003E-3</c:v>
                </c:pt>
                <c:pt idx="167">
                  <c:v>1.96854E-3</c:v>
                </c:pt>
                <c:pt idx="168">
                  <c:v>1.9686E-3</c:v>
                </c:pt>
                <c:pt idx="169">
                  <c:v>1.9686500000000002E-3</c:v>
                </c:pt>
                <c:pt idx="170">
                  <c:v>1.9687100000000003E-3</c:v>
                </c:pt>
                <c:pt idx="171">
                  <c:v>1.9687700000000003E-3</c:v>
                </c:pt>
                <c:pt idx="172">
                  <c:v>1.9688199999999996E-3</c:v>
                </c:pt>
                <c:pt idx="173">
                  <c:v>1.9688800000000001E-3</c:v>
                </c:pt>
                <c:pt idx="174">
                  <c:v>1.9689299999999998E-3</c:v>
                </c:pt>
                <c:pt idx="175">
                  <c:v>1.9689899999999999E-3</c:v>
                </c:pt>
                <c:pt idx="176">
                  <c:v>1.96904E-3</c:v>
                </c:pt>
                <c:pt idx="177">
                  <c:v>1.9690900000000002E-3</c:v>
                </c:pt>
                <c:pt idx="178">
                  <c:v>1.9691500000000002E-3</c:v>
                </c:pt>
                <c:pt idx="179">
                  <c:v>1.9691999999999999E-3</c:v>
                </c:pt>
                <c:pt idx="180">
                  <c:v>1.9692499999999996E-3</c:v>
                </c:pt>
                <c:pt idx="181">
                  <c:v>1.9692999999999998E-3</c:v>
                </c:pt>
                <c:pt idx="182">
                  <c:v>1.9693499999999999E-3</c:v>
                </c:pt>
                <c:pt idx="183">
                  <c:v>1.9694000000000001E-3</c:v>
                </c:pt>
                <c:pt idx="184">
                  <c:v>1.9694499999999998E-3</c:v>
                </c:pt>
                <c:pt idx="185">
                  <c:v>1.9694999999999999E-3</c:v>
                </c:pt>
                <c:pt idx="186">
                  <c:v>1.96955E-3</c:v>
                </c:pt>
                <c:pt idx="187">
                  <c:v>1.9696000000000002E-3</c:v>
                </c:pt>
                <c:pt idx="188">
                  <c:v>1.9696399999999999E-3</c:v>
                </c:pt>
                <c:pt idx="189">
                  <c:v>1.9696900000000001E-3</c:v>
                </c:pt>
                <c:pt idx="190">
                  <c:v>1.9697399999999998E-3</c:v>
                </c:pt>
                <c:pt idx="191">
                  <c:v>1.96978E-3</c:v>
                </c:pt>
                <c:pt idx="192">
                  <c:v>1.9698300000000001E-3</c:v>
                </c:pt>
                <c:pt idx="193">
                  <c:v>1.9698799999999998E-3</c:v>
                </c:pt>
                <c:pt idx="194">
                  <c:v>1.96992E-3</c:v>
                </c:pt>
                <c:pt idx="195">
                  <c:v>1.9699699999999997E-3</c:v>
                </c:pt>
                <c:pt idx="196">
                  <c:v>1.9700099999999999E-3</c:v>
                </c:pt>
                <c:pt idx="197">
                  <c:v>1.9700500000000001E-3</c:v>
                </c:pt>
                <c:pt idx="198">
                  <c:v>1.9700999999999998E-3</c:v>
                </c:pt>
                <c:pt idx="199">
                  <c:v>1.97014E-3</c:v>
                </c:pt>
                <c:pt idx="200">
                  <c:v>1.9701800000000002E-3</c:v>
                </c:pt>
                <c:pt idx="201">
                  <c:v>1.97022E-3</c:v>
                </c:pt>
                <c:pt idx="202">
                  <c:v>1.9719E-3</c:v>
                </c:pt>
                <c:pt idx="203">
                  <c:v>1.9730099999999999E-3</c:v>
                </c:pt>
                <c:pt idx="204">
                  <c:v>1.9737800000000001E-3</c:v>
                </c:pt>
                <c:pt idx="205">
                  <c:v>1.9743299999999998E-3</c:v>
                </c:pt>
                <c:pt idx="206">
                  <c:v>1.97474E-3</c:v>
                </c:pt>
                <c:pt idx="207">
                  <c:v>1.9750499999999999E-3</c:v>
                </c:pt>
                <c:pt idx="208">
                  <c:v>1.9752799999999998E-3</c:v>
                </c:pt>
                <c:pt idx="209">
                  <c:v>1.97547E-3</c:v>
                </c:pt>
                <c:pt idx="210">
                  <c:v>1.97547E-3</c:v>
                </c:pt>
                <c:pt idx="211">
                  <c:v>1.97547E-3</c:v>
                </c:pt>
                <c:pt idx="212">
                  <c:v>1.97547E-3</c:v>
                </c:pt>
                <c:pt idx="213">
                  <c:v>1.97547E-3</c:v>
                </c:pt>
                <c:pt idx="214">
                  <c:v>1.97547E-3</c:v>
                </c:pt>
                <c:pt idx="215">
                  <c:v>1.97547E-3</c:v>
                </c:pt>
                <c:pt idx="216">
                  <c:v>1.97547E-3</c:v>
                </c:pt>
                <c:pt idx="217">
                  <c:v>1.97547E-3</c:v>
                </c:pt>
                <c:pt idx="218">
                  <c:v>1.97547E-3</c:v>
                </c:pt>
                <c:pt idx="219">
                  <c:v>1.97547E-3</c:v>
                </c:pt>
                <c:pt idx="220">
                  <c:v>1.97547E-3</c:v>
                </c:pt>
                <c:pt idx="221">
                  <c:v>1.9755099999999998E-3</c:v>
                </c:pt>
                <c:pt idx="222">
                  <c:v>1.9773800000000004E-3</c:v>
                </c:pt>
                <c:pt idx="223">
                  <c:v>1.9793100000000002E-3</c:v>
                </c:pt>
                <c:pt idx="224">
                  <c:v>1.9813600000000002E-3</c:v>
                </c:pt>
                <c:pt idx="225">
                  <c:v>1.9834499999999999E-3</c:v>
                </c:pt>
                <c:pt idx="226">
                  <c:v>1.9855799999999998E-3</c:v>
                </c:pt>
                <c:pt idx="227">
                  <c:v>1.9877999999999996E-3</c:v>
                </c:pt>
                <c:pt idx="228">
                  <c:v>1.9901199999999997E-3</c:v>
                </c:pt>
                <c:pt idx="229">
                  <c:v>1.9924499999999998E-3</c:v>
                </c:pt>
                <c:pt idx="230">
                  <c:v>1.9948099999999996E-3</c:v>
                </c:pt>
                <c:pt idx="231">
                  <c:v>1.9971799999999999E-3</c:v>
                </c:pt>
                <c:pt idx="232">
                  <c:v>1.9972199999999996E-3</c:v>
                </c:pt>
                <c:pt idx="233">
                  <c:v>1.99972E-3</c:v>
                </c:pt>
                <c:pt idx="234">
                  <c:v>2.0022300000000002E-3</c:v>
                </c:pt>
                <c:pt idx="235">
                  <c:v>2.0047699999999999E-3</c:v>
                </c:pt>
                <c:pt idx="236">
                  <c:v>2.0073700000000001E-3</c:v>
                </c:pt>
                <c:pt idx="237">
                  <c:v>2.0100600000000001E-3</c:v>
                </c:pt>
                <c:pt idx="238">
                  <c:v>2.0128200000000002E-3</c:v>
                </c:pt>
                <c:pt idx="239">
                  <c:v>2.0156100000000001E-3</c:v>
                </c:pt>
                <c:pt idx="240">
                  <c:v>2.0184500000000002E-3</c:v>
                </c:pt>
                <c:pt idx="241">
                  <c:v>2.0213599999999998E-3</c:v>
                </c:pt>
                <c:pt idx="242">
                  <c:v>2.0242400000000001E-3</c:v>
                </c:pt>
                <c:pt idx="243">
                  <c:v>2.0242899999999998E-3</c:v>
                </c:pt>
                <c:pt idx="244">
                  <c:v>2.0272299999999997E-3</c:v>
                </c:pt>
                <c:pt idx="245">
                  <c:v>2.0302200000000001E-3</c:v>
                </c:pt>
                <c:pt idx="246">
                  <c:v>2.0333399999999998E-3</c:v>
                </c:pt>
                <c:pt idx="247">
                  <c:v>2.0364599999999999E-3</c:v>
                </c:pt>
                <c:pt idx="248">
                  <c:v>2.03959E-3</c:v>
                </c:pt>
                <c:pt idx="249">
                  <c:v>2.0427499999999999E-3</c:v>
                </c:pt>
                <c:pt idx="250">
                  <c:v>2.0460299999999999E-3</c:v>
                </c:pt>
                <c:pt idx="251">
                  <c:v>2.0493099999999999E-3</c:v>
                </c:pt>
                <c:pt idx="252">
                  <c:v>2.0525999999999999E-3</c:v>
                </c:pt>
                <c:pt idx="253">
                  <c:v>2.0558500000000001E-3</c:v>
                </c:pt>
                <c:pt idx="254">
                  <c:v>2.0559099999999998E-3</c:v>
                </c:pt>
                <c:pt idx="255">
                  <c:v>2.0593500000000002E-3</c:v>
                </c:pt>
                <c:pt idx="256">
                  <c:v>2.0628299999999999E-3</c:v>
                </c:pt>
                <c:pt idx="257">
                  <c:v>2.06632E-3</c:v>
                </c:pt>
                <c:pt idx="258">
                  <c:v>2.0698100000000001E-3</c:v>
                </c:pt>
                <c:pt idx="259">
                  <c:v>2.0733699999999997E-3</c:v>
                </c:pt>
                <c:pt idx="260">
                  <c:v>2.0769899999999999E-3</c:v>
                </c:pt>
                <c:pt idx="261">
                  <c:v>2.0806500000000003E-3</c:v>
                </c:pt>
                <c:pt idx="262">
                  <c:v>2.08435E-3</c:v>
                </c:pt>
                <c:pt idx="263">
                  <c:v>2.08807E-3</c:v>
                </c:pt>
                <c:pt idx="264">
                  <c:v>2.09187E-3</c:v>
                </c:pt>
                <c:pt idx="265">
                  <c:v>2.09194E-3</c:v>
                </c:pt>
                <c:pt idx="266">
                  <c:v>2.0958299999999999E-3</c:v>
                </c:pt>
                <c:pt idx="267">
                  <c:v>2.0997500000000001E-3</c:v>
                </c:pt>
                <c:pt idx="268">
                  <c:v>2.1036800000000001E-3</c:v>
                </c:pt>
                <c:pt idx="269">
                  <c:v>2.1076700000000003E-3</c:v>
                </c:pt>
                <c:pt idx="270">
                  <c:v>2.11174E-3</c:v>
                </c:pt>
                <c:pt idx="271">
                  <c:v>2.1158600000000002E-3</c:v>
                </c:pt>
                <c:pt idx="272">
                  <c:v>2.11999E-3</c:v>
                </c:pt>
                <c:pt idx="273">
                  <c:v>2.1241400000000001E-3</c:v>
                </c:pt>
                <c:pt idx="274">
                  <c:v>2.12838E-3</c:v>
                </c:pt>
                <c:pt idx="275">
                  <c:v>2.1325700000000003E-3</c:v>
                </c:pt>
                <c:pt idx="276">
                  <c:v>2.1326399999999999E-3</c:v>
                </c:pt>
                <c:pt idx="277">
                  <c:v>2.13693E-3</c:v>
                </c:pt>
                <c:pt idx="278">
                  <c:v>2.1412800000000002E-3</c:v>
                </c:pt>
                <c:pt idx="279">
                  <c:v>2.1456700000000001E-3</c:v>
                </c:pt>
                <c:pt idx="280">
                  <c:v>2.15015E-3</c:v>
                </c:pt>
                <c:pt idx="281">
                  <c:v>2.1546300000000003E-3</c:v>
                </c:pt>
                <c:pt idx="282">
                  <c:v>2.15913E-3</c:v>
                </c:pt>
                <c:pt idx="283">
                  <c:v>2.1636700000000003E-3</c:v>
                </c:pt>
                <c:pt idx="284">
                  <c:v>2.1682699999999999E-3</c:v>
                </c:pt>
                <c:pt idx="285">
                  <c:v>2.1730199999999999E-3</c:v>
                </c:pt>
                <c:pt idx="286">
                  <c:v>2.1776899999999999E-3</c:v>
                </c:pt>
                <c:pt idx="287">
                  <c:v>2.1777700000000003E-3</c:v>
                </c:pt>
                <c:pt idx="288">
                  <c:v>2.1825599999999996E-3</c:v>
                </c:pt>
                <c:pt idx="289">
                  <c:v>2.1873800000000001E-3</c:v>
                </c:pt>
                <c:pt idx="290">
                  <c:v>2.19229E-3</c:v>
                </c:pt>
                <c:pt idx="291">
                  <c:v>2.1972200000000002E-3</c:v>
                </c:pt>
                <c:pt idx="292">
                  <c:v>2.2021800000000002E-3</c:v>
                </c:pt>
                <c:pt idx="293">
                  <c:v>2.2072100000000002E-3</c:v>
                </c:pt>
                <c:pt idx="294">
                  <c:v>2.2122800000000001E-3</c:v>
                </c:pt>
                <c:pt idx="295">
                  <c:v>2.2174300000000003E-3</c:v>
                </c:pt>
                <c:pt idx="296">
                  <c:v>2.2225999999999999E-3</c:v>
                </c:pt>
                <c:pt idx="297">
                  <c:v>2.2276800000000001E-3</c:v>
                </c:pt>
                <c:pt idx="298">
                  <c:v>2.22777E-3</c:v>
                </c:pt>
                <c:pt idx="299">
                  <c:v>2.2330000000000002E-3</c:v>
                </c:pt>
                <c:pt idx="300">
                  <c:v>2.2383299999999997E-3</c:v>
                </c:pt>
                <c:pt idx="301">
                  <c:v>2.2437099999999999E-3</c:v>
                </c:pt>
                <c:pt idx="302">
                  <c:v>2.2491099999999999E-3</c:v>
                </c:pt>
                <c:pt idx="303">
                  <c:v>2.25457E-3</c:v>
                </c:pt>
                <c:pt idx="304">
                  <c:v>2.2600800000000002E-3</c:v>
                </c:pt>
                <c:pt idx="305">
                  <c:v>2.2656899999999999E-3</c:v>
                </c:pt>
                <c:pt idx="306">
                  <c:v>2.27137E-3</c:v>
                </c:pt>
                <c:pt idx="307">
                  <c:v>2.2770799999999999E-3</c:v>
                </c:pt>
                <c:pt idx="308">
                  <c:v>2.2827199999999998E-3</c:v>
                </c:pt>
                <c:pt idx="309">
                  <c:v>2.28283E-3</c:v>
                </c:pt>
                <c:pt idx="310">
                  <c:v>2.2886200000000003E-3</c:v>
                </c:pt>
                <c:pt idx="311">
                  <c:v>2.2944900000000002E-3</c:v>
                </c:pt>
                <c:pt idx="312">
                  <c:v>2.3003699999999999E-3</c:v>
                </c:pt>
                <c:pt idx="313">
                  <c:v>2.30634E-3</c:v>
                </c:pt>
                <c:pt idx="314">
                  <c:v>2.31233E-3</c:v>
                </c:pt>
                <c:pt idx="315">
                  <c:v>2.3184099999999999E-3</c:v>
                </c:pt>
                <c:pt idx="316">
                  <c:v>2.3245200000000001E-3</c:v>
                </c:pt>
                <c:pt idx="317">
                  <c:v>2.33067E-3</c:v>
                </c:pt>
                <c:pt idx="318">
                  <c:v>2.3368600000000001E-3</c:v>
                </c:pt>
                <c:pt idx="319">
                  <c:v>2.34307E-3</c:v>
                </c:pt>
                <c:pt idx="320">
                  <c:v>2.3431800000000003E-3</c:v>
                </c:pt>
                <c:pt idx="321">
                  <c:v>2.3495800000000004E-3</c:v>
                </c:pt>
                <c:pt idx="322">
                  <c:v>2.3560199999999999E-3</c:v>
                </c:pt>
                <c:pt idx="323">
                  <c:v>2.3624900000000001E-3</c:v>
                </c:pt>
                <c:pt idx="324">
                  <c:v>2.3689700000000002E-3</c:v>
                </c:pt>
                <c:pt idx="325">
                  <c:v>2.37558E-3</c:v>
                </c:pt>
                <c:pt idx="326">
                  <c:v>2.3822499999999998E-3</c:v>
                </c:pt>
                <c:pt idx="327">
                  <c:v>2.3889599999999999E-3</c:v>
                </c:pt>
                <c:pt idx="328">
                  <c:v>2.3956799999999999E-3</c:v>
                </c:pt>
                <c:pt idx="329">
                  <c:v>2.4024800000000002E-3</c:v>
                </c:pt>
                <c:pt idx="330">
                  <c:v>2.4092100000000002E-3</c:v>
                </c:pt>
                <c:pt idx="331">
                  <c:v>2.4093399999999998E-3</c:v>
                </c:pt>
                <c:pt idx="332">
                  <c:v>2.4162900000000002E-3</c:v>
                </c:pt>
                <c:pt idx="333">
                  <c:v>2.4232700000000004E-3</c:v>
                </c:pt>
                <c:pt idx="334">
                  <c:v>2.4303299999999996E-3</c:v>
                </c:pt>
                <c:pt idx="335">
                  <c:v>2.4375E-3</c:v>
                </c:pt>
                <c:pt idx="336">
                  <c:v>2.4447100000000001E-3</c:v>
                </c:pt>
                <c:pt idx="337">
                  <c:v>2.45196E-3</c:v>
                </c:pt>
                <c:pt idx="338">
                  <c:v>2.4592699999999999E-3</c:v>
                </c:pt>
                <c:pt idx="339">
                  <c:v>2.46671E-3</c:v>
                </c:pt>
                <c:pt idx="340">
                  <c:v>2.4741699999999999E-3</c:v>
                </c:pt>
                <c:pt idx="341">
                  <c:v>2.4815200000000001E-3</c:v>
                </c:pt>
                <c:pt idx="342">
                  <c:v>2.4816500000000002E-3</c:v>
                </c:pt>
                <c:pt idx="343">
                  <c:v>2.4891800000000001E-3</c:v>
                </c:pt>
                <c:pt idx="344">
                  <c:v>2.4968799999999999E-3</c:v>
                </c:pt>
                <c:pt idx="345">
                  <c:v>2.5046000000000001E-3</c:v>
                </c:pt>
                <c:pt idx="346">
                  <c:v>2.5123599999999999E-3</c:v>
                </c:pt>
                <c:pt idx="347">
                  <c:v>2.5201900000000003E-3</c:v>
                </c:pt>
                <c:pt idx="348">
                  <c:v>2.5281699999999997E-3</c:v>
                </c:pt>
                <c:pt idx="349">
                  <c:v>2.5362099999999997E-3</c:v>
                </c:pt>
                <c:pt idx="350">
                  <c:v>2.54426E-3</c:v>
                </c:pt>
                <c:pt idx="351">
                  <c:v>2.5523899999999999E-3</c:v>
                </c:pt>
                <c:pt idx="352">
                  <c:v>2.5604600000000001E-3</c:v>
                </c:pt>
                <c:pt idx="353">
                  <c:v>2.5606100000000001E-3</c:v>
                </c:pt>
                <c:pt idx="354">
                  <c:v>2.5688799999999999E-3</c:v>
                </c:pt>
                <c:pt idx="355">
                  <c:v>2.5772200000000003E-3</c:v>
                </c:pt>
                <c:pt idx="356">
                  <c:v>2.5856299999999998E-3</c:v>
                </c:pt>
                <c:pt idx="357">
                  <c:v>2.5941200000000001E-3</c:v>
                </c:pt>
                <c:pt idx="358">
                  <c:v>2.6026700000000001E-3</c:v>
                </c:pt>
                <c:pt idx="359">
                  <c:v>2.6113199999999999E-3</c:v>
                </c:pt>
                <c:pt idx="360">
                  <c:v>2.6200799999999999E-3</c:v>
                </c:pt>
                <c:pt idx="361">
                  <c:v>2.6289E-3</c:v>
                </c:pt>
                <c:pt idx="362">
                  <c:v>2.6377699999999998E-3</c:v>
                </c:pt>
                <c:pt idx="363">
                  <c:v>2.6465099999999999E-3</c:v>
                </c:pt>
                <c:pt idx="364">
                  <c:v>2.6466699999999998E-3</c:v>
                </c:pt>
                <c:pt idx="365">
                  <c:v>2.6557500000000001E-3</c:v>
                </c:pt>
                <c:pt idx="366">
                  <c:v>2.6648800000000001E-3</c:v>
                </c:pt>
                <c:pt idx="367">
                  <c:v>2.67403E-3</c:v>
                </c:pt>
                <c:pt idx="368">
                  <c:v>2.6832599999999998E-3</c:v>
                </c:pt>
                <c:pt idx="369">
                  <c:v>2.69265E-3</c:v>
                </c:pt>
                <c:pt idx="370">
                  <c:v>2.7021100000000002E-3</c:v>
                </c:pt>
                <c:pt idx="371">
                  <c:v>2.7116099999999997E-3</c:v>
                </c:pt>
                <c:pt idx="372">
                  <c:v>2.7212500000000001E-3</c:v>
                </c:pt>
                <c:pt idx="373">
                  <c:v>2.7309399999999998E-3</c:v>
                </c:pt>
                <c:pt idx="374">
                  <c:v>2.7405199999999998E-3</c:v>
                </c:pt>
                <c:pt idx="375">
                  <c:v>2.7407E-3</c:v>
                </c:pt>
                <c:pt idx="376">
                  <c:v>2.7505799999999999E-3</c:v>
                </c:pt>
                <c:pt idx="377">
                  <c:v>2.7605099999999999E-3</c:v>
                </c:pt>
                <c:pt idx="378">
                  <c:v>2.7704799999999996E-3</c:v>
                </c:pt>
                <c:pt idx="379">
                  <c:v>2.7806000000000003E-3</c:v>
                </c:pt>
                <c:pt idx="380">
                  <c:v>2.7908500000000001E-3</c:v>
                </c:pt>
                <c:pt idx="381">
                  <c:v>2.8011400000000001E-3</c:v>
                </c:pt>
                <c:pt idx="382">
                  <c:v>2.8115100000000001E-3</c:v>
                </c:pt>
                <c:pt idx="383">
                  <c:v>2.8220299999999997E-3</c:v>
                </c:pt>
                <c:pt idx="384">
                  <c:v>2.8326000000000002E-3</c:v>
                </c:pt>
                <c:pt idx="385">
                  <c:v>2.8430300000000003E-3</c:v>
                </c:pt>
                <c:pt idx="386">
                  <c:v>2.84323E-3</c:v>
                </c:pt>
                <c:pt idx="387">
                  <c:v>2.8539799999999999E-3</c:v>
                </c:pt>
                <c:pt idx="388">
                  <c:v>2.8648300000000001E-3</c:v>
                </c:pt>
                <c:pt idx="389">
                  <c:v>2.8757599999999998E-3</c:v>
                </c:pt>
                <c:pt idx="390">
                  <c:v>2.8868600000000002E-3</c:v>
                </c:pt>
                <c:pt idx="391">
                  <c:v>2.898E-3</c:v>
                </c:pt>
                <c:pt idx="392">
                  <c:v>2.9092499999999999E-3</c:v>
                </c:pt>
                <c:pt idx="393">
                  <c:v>2.92063E-3</c:v>
                </c:pt>
                <c:pt idx="394">
                  <c:v>2.9320399999999999E-3</c:v>
                </c:pt>
                <c:pt idx="395">
                  <c:v>2.94357E-3</c:v>
                </c:pt>
                <c:pt idx="396">
                  <c:v>2.9550100000000001E-3</c:v>
                </c:pt>
                <c:pt idx="397">
                  <c:v>2.9552199999999997E-3</c:v>
                </c:pt>
                <c:pt idx="398">
                  <c:v>2.9669499999999999E-3</c:v>
                </c:pt>
                <c:pt idx="399">
                  <c:v>2.9788200000000001E-3</c:v>
                </c:pt>
                <c:pt idx="400">
                  <c:v>2.99081E-3</c:v>
                </c:pt>
                <c:pt idx="401">
                  <c:v>3.0028699999999999E-3</c:v>
                </c:pt>
                <c:pt idx="402">
                  <c:v>3.01505E-3</c:v>
                </c:pt>
                <c:pt idx="403">
                  <c:v>3.0273300000000004E-3</c:v>
                </c:pt>
                <c:pt idx="404">
                  <c:v>3.0396800000000003E-3</c:v>
                </c:pt>
                <c:pt idx="405">
                  <c:v>3.0522000000000001E-3</c:v>
                </c:pt>
                <c:pt idx="406">
                  <c:v>3.0647999999999999E-3</c:v>
                </c:pt>
                <c:pt idx="407">
                  <c:v>3.07734E-3</c:v>
                </c:pt>
                <c:pt idx="408">
                  <c:v>3.0775799999999999E-3</c:v>
                </c:pt>
                <c:pt idx="409">
                  <c:v>3.0904500000000002E-3</c:v>
                </c:pt>
                <c:pt idx="410">
                  <c:v>3.1033800000000002E-3</c:v>
                </c:pt>
                <c:pt idx="411">
                  <c:v>3.11648E-3</c:v>
                </c:pt>
                <c:pt idx="412">
                  <c:v>3.1296699999999998E-3</c:v>
                </c:pt>
                <c:pt idx="413">
                  <c:v>3.1429599999999998E-3</c:v>
                </c:pt>
                <c:pt idx="414">
                  <c:v>3.1564099999999997E-3</c:v>
                </c:pt>
                <c:pt idx="415">
                  <c:v>3.1699700000000003E-3</c:v>
                </c:pt>
                <c:pt idx="416">
                  <c:v>3.1836899999999999E-3</c:v>
                </c:pt>
                <c:pt idx="417">
                  <c:v>3.1974600000000001E-3</c:v>
                </c:pt>
                <c:pt idx="418">
                  <c:v>3.2111600000000002E-3</c:v>
                </c:pt>
                <c:pt idx="419">
                  <c:v>3.21142E-3</c:v>
                </c:pt>
                <c:pt idx="420">
                  <c:v>3.2254500000000004E-3</c:v>
                </c:pt>
                <c:pt idx="421">
                  <c:v>3.2395900000000001E-3</c:v>
                </c:pt>
                <c:pt idx="422">
                  <c:v>3.2539499999999998E-3</c:v>
                </c:pt>
                <c:pt idx="423">
                  <c:v>3.2683999999999999E-3</c:v>
                </c:pt>
                <c:pt idx="424">
                  <c:v>3.2830000000000003E-3</c:v>
                </c:pt>
                <c:pt idx="425">
                  <c:v>3.2977100000000001E-3</c:v>
                </c:pt>
                <c:pt idx="426">
                  <c:v>3.3125699999999999E-3</c:v>
                </c:pt>
                <c:pt idx="427">
                  <c:v>3.3275100000000001E-3</c:v>
                </c:pt>
                <c:pt idx="428">
                  <c:v>3.3426699999999998E-3</c:v>
                </c:pt>
                <c:pt idx="429">
                  <c:v>3.3576700000000001E-3</c:v>
                </c:pt>
                <c:pt idx="430">
                  <c:v>3.3579399999999998E-3</c:v>
                </c:pt>
                <c:pt idx="431">
                  <c:v>3.3733500000000002E-3</c:v>
                </c:pt>
                <c:pt idx="432">
                  <c:v>3.3889100000000002E-3</c:v>
                </c:pt>
                <c:pt idx="433">
                  <c:v>3.4045900000000003E-3</c:v>
                </c:pt>
                <c:pt idx="434">
                  <c:v>3.4204000000000001E-3</c:v>
                </c:pt>
                <c:pt idx="435">
                  <c:v>3.4363900000000001E-3</c:v>
                </c:pt>
                <c:pt idx="436">
                  <c:v>3.4525399999999996E-3</c:v>
                </c:pt>
                <c:pt idx="437">
                  <c:v>3.46883E-3</c:v>
                </c:pt>
                <c:pt idx="438">
                  <c:v>3.4852900000000003E-3</c:v>
                </c:pt>
                <c:pt idx="439">
                  <c:v>3.5018500000000004E-3</c:v>
                </c:pt>
                <c:pt idx="440">
                  <c:v>3.5182899999999999E-3</c:v>
                </c:pt>
                <c:pt idx="441">
                  <c:v>3.5186000000000002E-3</c:v>
                </c:pt>
                <c:pt idx="442">
                  <c:v>3.5355199999999999E-3</c:v>
                </c:pt>
                <c:pt idx="443">
                  <c:v>3.55259E-3</c:v>
                </c:pt>
                <c:pt idx="444">
                  <c:v>3.5698399999999999E-3</c:v>
                </c:pt>
                <c:pt idx="445">
                  <c:v>3.5872E-3</c:v>
                </c:pt>
                <c:pt idx="446">
                  <c:v>3.6047499999999999E-3</c:v>
                </c:pt>
                <c:pt idx="447">
                  <c:v>3.6224400000000002E-3</c:v>
                </c:pt>
                <c:pt idx="448">
                  <c:v>3.64037E-3</c:v>
                </c:pt>
                <c:pt idx="449">
                  <c:v>3.6584299999999998E-3</c:v>
                </c:pt>
                <c:pt idx="450">
                  <c:v>3.67666E-3</c:v>
                </c:pt>
                <c:pt idx="451">
                  <c:v>3.6947399999999997E-3</c:v>
                </c:pt>
                <c:pt idx="452">
                  <c:v>3.69507E-3</c:v>
                </c:pt>
                <c:pt idx="453">
                  <c:v>3.7136299999999999E-3</c:v>
                </c:pt>
                <c:pt idx="454">
                  <c:v>3.7324300000000001E-3</c:v>
                </c:pt>
                <c:pt idx="455">
                  <c:v>3.75136E-3</c:v>
                </c:pt>
                <c:pt idx="456">
                  <c:v>3.77049E-3</c:v>
                </c:pt>
                <c:pt idx="457">
                  <c:v>3.7897899999999999E-3</c:v>
                </c:pt>
                <c:pt idx="458">
                  <c:v>3.8092500000000001E-3</c:v>
                </c:pt>
                <c:pt idx="459">
                  <c:v>3.8289800000000005E-3</c:v>
                </c:pt>
                <c:pt idx="460">
                  <c:v>3.8488299999999997E-3</c:v>
                </c:pt>
                <c:pt idx="461">
                  <c:v>3.86893E-3</c:v>
                </c:pt>
                <c:pt idx="462">
                  <c:v>3.8888099999999999E-3</c:v>
                </c:pt>
                <c:pt idx="463">
                  <c:v>3.8891700000000004E-3</c:v>
                </c:pt>
                <c:pt idx="464">
                  <c:v>3.9096199999999999E-3</c:v>
                </c:pt>
                <c:pt idx="465">
                  <c:v>3.9303200000000002E-3</c:v>
                </c:pt>
                <c:pt idx="466">
                  <c:v>3.9512000000000002E-3</c:v>
                </c:pt>
                <c:pt idx="467">
                  <c:v>3.9722200000000003E-3</c:v>
                </c:pt>
                <c:pt idx="468">
                  <c:v>3.9935199999999995E-3</c:v>
                </c:pt>
                <c:pt idx="469">
                  <c:v>4.0150100000000003E-3</c:v>
                </c:pt>
                <c:pt idx="470">
                  <c:v>4.0367099999999998E-3</c:v>
                </c:pt>
                <c:pt idx="471">
                  <c:v>4.0586299999999997E-3</c:v>
                </c:pt>
                <c:pt idx="472">
                  <c:v>4.0807500000000002E-3</c:v>
                </c:pt>
                <c:pt idx="473">
                  <c:v>4.1027100000000007E-3</c:v>
                </c:pt>
                <c:pt idx="474">
                  <c:v>4.10312E-3</c:v>
                </c:pt>
                <c:pt idx="475">
                  <c:v>4.1257000000000004E-3</c:v>
                </c:pt>
                <c:pt idx="476">
                  <c:v>4.1485200000000002E-3</c:v>
                </c:pt>
                <c:pt idx="477">
                  <c:v>4.1715200000000006E-3</c:v>
                </c:pt>
                <c:pt idx="478">
                  <c:v>4.1947900000000003E-3</c:v>
                </c:pt>
                <c:pt idx="479">
                  <c:v>4.2182800000000005E-3</c:v>
                </c:pt>
                <c:pt idx="480">
                  <c:v>4.2420299999999999E-3</c:v>
                </c:pt>
                <c:pt idx="481">
                  <c:v>4.2659799999999999E-3</c:v>
                </c:pt>
                <c:pt idx="482">
                  <c:v>4.2902000000000001E-3</c:v>
                </c:pt>
                <c:pt idx="483">
                  <c:v>4.3146600000000005E-3</c:v>
                </c:pt>
                <c:pt idx="484">
                  <c:v>4.3389500000000003E-3</c:v>
                </c:pt>
                <c:pt idx="485">
                  <c:v>4.3393899999999994E-3</c:v>
                </c:pt>
                <c:pt idx="486">
                  <c:v>4.3643199999999997E-3</c:v>
                </c:pt>
                <c:pt idx="487">
                  <c:v>4.3895699999999998E-3</c:v>
                </c:pt>
                <c:pt idx="488">
                  <c:v>4.4150199999999995E-3</c:v>
                </c:pt>
                <c:pt idx="489">
                  <c:v>4.4407599999999993E-3</c:v>
                </c:pt>
                <c:pt idx="490">
                  <c:v>4.4667799999999992E-3</c:v>
                </c:pt>
                <c:pt idx="491">
                  <c:v>4.4930900000000008E-3</c:v>
                </c:pt>
                <c:pt idx="492">
                  <c:v>4.5195999999999995E-3</c:v>
                </c:pt>
                <c:pt idx="493">
                  <c:v>4.5464299999999997E-3</c:v>
                </c:pt>
                <c:pt idx="494">
                  <c:v>4.5734799999999996E-3</c:v>
                </c:pt>
                <c:pt idx="495">
                  <c:v>4.60042E-3</c:v>
                </c:pt>
                <c:pt idx="496">
                  <c:v>4.6009099999999997E-3</c:v>
                </c:pt>
                <c:pt idx="497">
                  <c:v>4.6285300000000005E-3</c:v>
                </c:pt>
                <c:pt idx="498">
                  <c:v>4.6564900000000001E-3</c:v>
                </c:pt>
                <c:pt idx="499">
                  <c:v>4.6847399999999997E-3</c:v>
                </c:pt>
                <c:pt idx="500">
                  <c:v>4.7132900000000002E-3</c:v>
                </c:pt>
                <c:pt idx="501">
                  <c:v>4.7421099999999999E-3</c:v>
                </c:pt>
                <c:pt idx="502">
                  <c:v>4.7712700000000002E-3</c:v>
                </c:pt>
                <c:pt idx="503">
                  <c:v>4.8007100000000006E-3</c:v>
                </c:pt>
                <c:pt idx="504">
                  <c:v>4.83046E-3</c:v>
                </c:pt>
                <c:pt idx="505">
                  <c:v>4.8605500000000008E-3</c:v>
                </c:pt>
                <c:pt idx="506">
                  <c:v>4.8903799999999997E-3</c:v>
                </c:pt>
                <c:pt idx="507">
                  <c:v>4.8909299999999999E-3</c:v>
                </c:pt>
                <c:pt idx="508">
                  <c:v>4.9216600000000004E-3</c:v>
                </c:pt>
                <c:pt idx="509">
                  <c:v>4.9527199999999999E-3</c:v>
                </c:pt>
                <c:pt idx="510">
                  <c:v>4.98409E-3</c:v>
                </c:pt>
                <c:pt idx="511">
                  <c:v>5.0158099999999999E-3</c:v>
                </c:pt>
                <c:pt idx="512">
                  <c:v>5.0478600000000004E-3</c:v>
                </c:pt>
                <c:pt idx="513">
                  <c:v>5.0803000000000003E-3</c:v>
                </c:pt>
                <c:pt idx="514">
                  <c:v>5.1130000000000004E-3</c:v>
                </c:pt>
                <c:pt idx="515">
                  <c:v>5.1461800000000002E-3</c:v>
                </c:pt>
                <c:pt idx="516">
                  <c:v>5.1796200000000002E-3</c:v>
                </c:pt>
                <c:pt idx="517">
                  <c:v>5.2128500000000006E-3</c:v>
                </c:pt>
                <c:pt idx="518">
                  <c:v>5.2134599999999996E-3</c:v>
                </c:pt>
                <c:pt idx="519">
                  <c:v>5.2476900000000002E-3</c:v>
                </c:pt>
                <c:pt idx="520">
                  <c:v>5.2822599999999996E-3</c:v>
                </c:pt>
                <c:pt idx="521">
                  <c:v>5.31724E-3</c:v>
                </c:pt>
                <c:pt idx="522">
                  <c:v>5.3525600000000001E-3</c:v>
                </c:pt>
                <c:pt idx="523">
                  <c:v>5.3883300000000002E-3</c:v>
                </c:pt>
                <c:pt idx="524">
                  <c:v>5.4244699999999998E-3</c:v>
                </c:pt>
                <c:pt idx="525">
                  <c:v>5.4609799999999998E-3</c:v>
                </c:pt>
                <c:pt idx="526">
                  <c:v>5.4979499999999997E-3</c:v>
                </c:pt>
                <c:pt idx="527">
                  <c:v>5.5352999999999999E-3</c:v>
                </c:pt>
                <c:pt idx="528">
                  <c:v>5.5723600000000002E-3</c:v>
                </c:pt>
                <c:pt idx="529">
                  <c:v>5.5730400000000005E-3</c:v>
                </c:pt>
                <c:pt idx="530">
                  <c:v>5.6112800000000006E-3</c:v>
                </c:pt>
                <c:pt idx="531">
                  <c:v>5.6498900000000003E-3</c:v>
                </c:pt>
                <c:pt idx="532">
                  <c:v>5.68894E-3</c:v>
                </c:pt>
                <c:pt idx="533">
                  <c:v>5.7284899999999993E-3</c:v>
                </c:pt>
                <c:pt idx="534">
                  <c:v>5.7684100000000007E-3</c:v>
                </c:pt>
                <c:pt idx="535">
                  <c:v>5.8087900000000003E-3</c:v>
                </c:pt>
                <c:pt idx="536">
                  <c:v>5.8496699999999995E-3</c:v>
                </c:pt>
                <c:pt idx="537">
                  <c:v>5.8910199999999994E-3</c:v>
                </c:pt>
                <c:pt idx="538">
                  <c:v>5.9328100000000002E-3</c:v>
                </c:pt>
                <c:pt idx="539">
                  <c:v>5.97432E-3</c:v>
                </c:pt>
                <c:pt idx="540">
                  <c:v>5.9750799999999998E-3</c:v>
                </c:pt>
                <c:pt idx="541">
                  <c:v>6.0178799999999998E-3</c:v>
                </c:pt>
                <c:pt idx="542">
                  <c:v>6.0611299999999996E-3</c:v>
                </c:pt>
                <c:pt idx="543">
                  <c:v>6.1048999999999999E-3</c:v>
                </c:pt>
                <c:pt idx="544">
                  <c:v>6.14913E-3</c:v>
                </c:pt>
                <c:pt idx="545">
                  <c:v>6.19397E-3</c:v>
                </c:pt>
                <c:pt idx="546">
                  <c:v>6.2392599999999999E-3</c:v>
                </c:pt>
                <c:pt idx="547">
                  <c:v>6.2851299999999999E-3</c:v>
                </c:pt>
                <c:pt idx="548">
                  <c:v>6.3314699999999996E-3</c:v>
                </c:pt>
                <c:pt idx="549">
                  <c:v>6.3784099999999993E-3</c:v>
                </c:pt>
                <c:pt idx="550">
                  <c:v>6.4250000000000002E-3</c:v>
                </c:pt>
                <c:pt idx="551">
                  <c:v>6.4258600000000003E-3</c:v>
                </c:pt>
                <c:pt idx="552">
                  <c:v>6.4739300000000001E-3</c:v>
                </c:pt>
                <c:pt idx="553">
                  <c:v>6.5225300000000003E-3</c:v>
                </c:pt>
                <c:pt idx="554">
                  <c:v>6.5717099999999997E-3</c:v>
                </c:pt>
                <c:pt idx="555">
                  <c:v>6.6214800000000008E-3</c:v>
                </c:pt>
                <c:pt idx="556">
                  <c:v>6.67185E-3</c:v>
                </c:pt>
                <c:pt idx="557">
                  <c:v>6.7228100000000001E-3</c:v>
                </c:pt>
                <c:pt idx="558">
                  <c:v>6.7743999999999999E-3</c:v>
                </c:pt>
                <c:pt idx="559">
                  <c:v>6.8265699999999997E-3</c:v>
                </c:pt>
                <c:pt idx="560">
                  <c:v>6.8794099999999999E-3</c:v>
                </c:pt>
                <c:pt idx="561">
                  <c:v>6.9319200000000003E-3</c:v>
                </c:pt>
                <c:pt idx="562">
                  <c:v>6.9328900000000006E-3</c:v>
                </c:pt>
                <c:pt idx="563">
                  <c:v>6.9869799999999994E-3</c:v>
                </c:pt>
                <c:pt idx="564">
                  <c:v>7.0417800000000001E-3</c:v>
                </c:pt>
                <c:pt idx="565">
                  <c:v>7.0972399999999995E-3</c:v>
                </c:pt>
                <c:pt idx="566">
                  <c:v>7.1533500000000002E-3</c:v>
                </c:pt>
                <c:pt idx="567">
                  <c:v>7.2101800000000001E-3</c:v>
                </c:pt>
                <c:pt idx="568">
                  <c:v>7.2676900000000003E-3</c:v>
                </c:pt>
                <c:pt idx="569">
                  <c:v>7.3259299999999996E-3</c:v>
                </c:pt>
                <c:pt idx="570">
                  <c:v>7.38487E-3</c:v>
                </c:pt>
                <c:pt idx="571">
                  <c:v>7.4445399999999995E-3</c:v>
                </c:pt>
                <c:pt idx="572">
                  <c:v>7.50389E-3</c:v>
                </c:pt>
                <c:pt idx="573">
                  <c:v>7.5049900000000004E-3</c:v>
                </c:pt>
                <c:pt idx="574">
                  <c:v>7.5661399999999998E-3</c:v>
                </c:pt>
                <c:pt idx="575">
                  <c:v>7.6280599999999999E-3</c:v>
                </c:pt>
                <c:pt idx="576">
                  <c:v>7.6907999999999994E-3</c:v>
                </c:pt>
                <c:pt idx="577">
                  <c:v>7.7543400000000011E-3</c:v>
                </c:pt>
                <c:pt idx="578">
                  <c:v>7.8186499999999999E-3</c:v>
                </c:pt>
                <c:pt idx="579">
                  <c:v>7.88377E-3</c:v>
                </c:pt>
                <c:pt idx="580">
                  <c:v>7.9497100000000005E-3</c:v>
                </c:pt>
                <c:pt idx="581">
                  <c:v>8.0165099999999993E-3</c:v>
                </c:pt>
                <c:pt idx="582">
                  <c:v>8.0841699999999999E-3</c:v>
                </c:pt>
                <c:pt idx="583">
                  <c:v>8.1514400000000011E-3</c:v>
                </c:pt>
                <c:pt idx="584">
                  <c:v>8.152679999999999E-3</c:v>
                </c:pt>
                <c:pt idx="585">
                  <c:v>8.2220800000000014E-3</c:v>
                </c:pt>
                <c:pt idx="586">
                  <c:v>8.2923900000000002E-3</c:v>
                </c:pt>
                <c:pt idx="587">
                  <c:v>8.3635700000000007E-3</c:v>
                </c:pt>
                <c:pt idx="588">
                  <c:v>8.4357100000000008E-3</c:v>
                </c:pt>
                <c:pt idx="589">
                  <c:v>8.5087700000000006E-3</c:v>
                </c:pt>
                <c:pt idx="590">
                  <c:v>8.5827799999999999E-3</c:v>
                </c:pt>
                <c:pt idx="591">
                  <c:v>8.6577599999999987E-3</c:v>
                </c:pt>
                <c:pt idx="592">
                  <c:v>8.7337100000000004E-3</c:v>
                </c:pt>
                <c:pt idx="593">
                  <c:v>8.8106899999999995E-3</c:v>
                </c:pt>
                <c:pt idx="594">
                  <c:v>8.8872300000000012E-3</c:v>
                </c:pt>
                <c:pt idx="595">
                  <c:v>8.8886499999999997E-3</c:v>
                </c:pt>
                <c:pt idx="596">
                  <c:v>8.9676799999999987E-3</c:v>
                </c:pt>
                <c:pt idx="597">
                  <c:v>9.0477199999999987E-3</c:v>
                </c:pt>
                <c:pt idx="598">
                  <c:v>9.1288499999999991E-3</c:v>
                </c:pt>
                <c:pt idx="599">
                  <c:v>9.2110600000000001E-3</c:v>
                </c:pt>
                <c:pt idx="600">
                  <c:v>9.2943399999999999E-3</c:v>
                </c:pt>
                <c:pt idx="601">
                  <c:v>9.3787699999999998E-3</c:v>
                </c:pt>
                <c:pt idx="602">
                  <c:v>9.46433E-3</c:v>
                </c:pt>
                <c:pt idx="603">
                  <c:v>9.5510400000000002E-3</c:v>
                </c:pt>
                <c:pt idx="604">
                  <c:v>9.6389500000000003E-3</c:v>
                </c:pt>
                <c:pt idx="605">
                  <c:v>9.7264399999999994E-3</c:v>
                </c:pt>
                <c:pt idx="606">
                  <c:v>9.7280500000000002E-3</c:v>
                </c:pt>
                <c:pt idx="607">
                  <c:v>9.81835E-3</c:v>
                </c:pt>
                <c:pt idx="608">
                  <c:v>9.9098699999999994E-3</c:v>
                </c:pt>
                <c:pt idx="609">
                  <c:v>1.00027E-2</c:v>
                </c:pt>
                <c:pt idx="610">
                  <c:v>1.00967E-2</c:v>
                </c:pt>
                <c:pt idx="611">
                  <c:v>1.0192100000000001E-2</c:v>
                </c:pt>
                <c:pt idx="612">
                  <c:v>1.02887E-2</c:v>
                </c:pt>
                <c:pt idx="613">
                  <c:v>1.03868E-2</c:v>
                </c:pt>
                <c:pt idx="614">
                  <c:v>1.0486199999999999E-2</c:v>
                </c:pt>
                <c:pt idx="615">
                  <c:v>1.05869E-2</c:v>
                </c:pt>
                <c:pt idx="616">
                  <c:v>1.06873E-2</c:v>
                </c:pt>
                <c:pt idx="617">
                  <c:v>1.06891E-2</c:v>
                </c:pt>
                <c:pt idx="618">
                  <c:v>1.07928E-2</c:v>
                </c:pt>
                <c:pt idx="619">
                  <c:v>1.0897799999999999E-2</c:v>
                </c:pt>
                <c:pt idx="620">
                  <c:v>1.1004399999999999E-2</c:v>
                </c:pt>
                <c:pt idx="621">
                  <c:v>1.1112500000000001E-2</c:v>
                </c:pt>
                <c:pt idx="622">
                  <c:v>1.12221E-2</c:v>
                </c:pt>
                <c:pt idx="623">
                  <c:v>1.1333300000000001E-2</c:v>
                </c:pt>
                <c:pt idx="624">
                  <c:v>1.1446E-2</c:v>
                </c:pt>
                <c:pt idx="625">
                  <c:v>1.15604E-2</c:v>
                </c:pt>
                <c:pt idx="626">
                  <c:v>1.1676500000000001E-2</c:v>
                </c:pt>
                <c:pt idx="627">
                  <c:v>1.1792E-2</c:v>
                </c:pt>
                <c:pt idx="628">
                  <c:v>1.1794199999999999E-2</c:v>
                </c:pt>
                <c:pt idx="629">
                  <c:v>1.19136E-2</c:v>
                </c:pt>
                <c:pt idx="630">
                  <c:v>1.2034700000000001E-2</c:v>
                </c:pt>
                <c:pt idx="631">
                  <c:v>1.2157600000000001E-2</c:v>
                </c:pt>
                <c:pt idx="632">
                  <c:v>1.2282299999999999E-2</c:v>
                </c:pt>
                <c:pt idx="633">
                  <c:v>1.24089E-2</c:v>
                </c:pt>
                <c:pt idx="634">
                  <c:v>1.2537299999999999E-2</c:v>
                </c:pt>
                <c:pt idx="635">
                  <c:v>1.2667600000000001E-2</c:v>
                </c:pt>
                <c:pt idx="636">
                  <c:v>1.27998E-2</c:v>
                </c:pt>
                <c:pt idx="637">
                  <c:v>1.2933999999999999E-2</c:v>
                </c:pt>
                <c:pt idx="638">
                  <c:v>1.30677E-2</c:v>
                </c:pt>
                <c:pt idx="639">
                  <c:v>1.3070100000000001E-2</c:v>
                </c:pt>
                <c:pt idx="640">
                  <c:v>1.3208300000000001E-2</c:v>
                </c:pt>
                <c:pt idx="641">
                  <c:v>1.33486E-2</c:v>
                </c:pt>
                <c:pt idx="642">
                  <c:v>1.3491E-2</c:v>
                </c:pt>
                <c:pt idx="643">
                  <c:v>1.3635600000000001E-2</c:v>
                </c:pt>
                <c:pt idx="644">
                  <c:v>1.3782300000000001E-2</c:v>
                </c:pt>
                <c:pt idx="645">
                  <c:v>1.3931199999999999E-2</c:v>
                </c:pt>
                <c:pt idx="646">
                  <c:v>1.40825E-2</c:v>
                </c:pt>
                <c:pt idx="647">
                  <c:v>1.4236E-2</c:v>
                </c:pt>
                <c:pt idx="648">
                  <c:v>1.4391900000000001E-2</c:v>
                </c:pt>
                <c:pt idx="649">
                  <c:v>1.45474E-2</c:v>
                </c:pt>
                <c:pt idx="650">
                  <c:v>1.4550199999999999E-2</c:v>
                </c:pt>
                <c:pt idx="651">
                  <c:v>1.4711E-2</c:v>
                </c:pt>
                <c:pt idx="652">
                  <c:v>1.4874200000000001E-2</c:v>
                </c:pt>
                <c:pt idx="653">
                  <c:v>1.50399E-2</c:v>
                </c:pt>
                <c:pt idx="654">
                  <c:v>1.5208299999999999E-2</c:v>
                </c:pt>
                <c:pt idx="655">
                  <c:v>1.5379200000000001E-2</c:v>
                </c:pt>
                <c:pt idx="656">
                  <c:v>1.5552900000000001E-2</c:v>
                </c:pt>
                <c:pt idx="657">
                  <c:v>1.5729299999999998E-2</c:v>
                </c:pt>
                <c:pt idx="658">
                  <c:v>1.59084E-2</c:v>
                </c:pt>
                <c:pt idx="659">
                  <c:v>1.6090400000000001E-2</c:v>
                </c:pt>
                <c:pt idx="660">
                  <c:v>1.6271899999999999E-2</c:v>
                </c:pt>
                <c:pt idx="661">
                  <c:v>1.6275299999999999E-2</c:v>
                </c:pt>
                <c:pt idx="662">
                  <c:v>1.6463199999999997E-2</c:v>
                </c:pt>
                <c:pt idx="663">
                  <c:v>1.6653999999999999E-2</c:v>
                </c:pt>
                <c:pt idx="664">
                  <c:v>1.6847800000000003E-2</c:v>
                </c:pt>
                <c:pt idx="665">
                  <c:v>1.7044900000000002E-2</c:v>
                </c:pt>
                <c:pt idx="666">
                  <c:v>1.7245E-2</c:v>
                </c:pt>
                <c:pt idx="667">
                  <c:v>1.7448500000000002E-2</c:v>
                </c:pt>
                <c:pt idx="668">
                  <c:v>1.7655199999999999E-2</c:v>
                </c:pt>
                <c:pt idx="669">
                  <c:v>1.7865300000000001E-2</c:v>
                </c:pt>
                <c:pt idx="670">
                  <c:v>1.8078900000000002E-2</c:v>
                </c:pt>
                <c:pt idx="671">
                  <c:v>1.8291999999999999E-2</c:v>
                </c:pt>
                <c:pt idx="672">
                  <c:v>1.82959E-2</c:v>
                </c:pt>
                <c:pt idx="673">
                  <c:v>1.8516500000000002E-2</c:v>
                </c:pt>
                <c:pt idx="674">
                  <c:v>1.8740799999999998E-2</c:v>
                </c:pt>
                <c:pt idx="675">
                  <c:v>1.8968800000000001E-2</c:v>
                </c:pt>
                <c:pt idx="676">
                  <c:v>1.9200499999999999E-2</c:v>
                </c:pt>
                <c:pt idx="677">
                  <c:v>1.9436199999999997E-2</c:v>
                </c:pt>
                <c:pt idx="678">
                  <c:v>1.96758E-2</c:v>
                </c:pt>
                <c:pt idx="679">
                  <c:v>1.99194E-2</c:v>
                </c:pt>
                <c:pt idx="680">
                  <c:v>2.01671E-2</c:v>
                </c:pt>
                <c:pt idx="681">
                  <c:v>2.0419E-2</c:v>
                </c:pt>
                <c:pt idx="682">
                  <c:v>2.0670500000000001E-2</c:v>
                </c:pt>
                <c:pt idx="683">
                  <c:v>2.0675100000000002E-2</c:v>
                </c:pt>
                <c:pt idx="684">
                  <c:v>2.0935599999999999E-2</c:v>
                </c:pt>
                <c:pt idx="685">
                  <c:v>2.12006E-2</c:v>
                </c:pt>
                <c:pt idx="686">
                  <c:v>2.1470099999999999E-2</c:v>
                </c:pt>
                <c:pt idx="687">
                  <c:v>2.1744200000000002E-2</c:v>
                </c:pt>
                <c:pt idx="688">
                  <c:v>2.20231E-2</c:v>
                </c:pt>
                <c:pt idx="689">
                  <c:v>2.2306800000000002E-2</c:v>
                </c:pt>
                <c:pt idx="690">
                  <c:v>2.2595400000000002E-2</c:v>
                </c:pt>
                <c:pt idx="691">
                  <c:v>2.2889100000000002E-2</c:v>
                </c:pt>
                <c:pt idx="692">
                  <c:v>2.3187899999999997E-2</c:v>
                </c:pt>
                <c:pt idx="693">
                  <c:v>2.3486299999999998E-2</c:v>
                </c:pt>
                <c:pt idx="694">
                  <c:v>2.34919E-2</c:v>
                </c:pt>
                <c:pt idx="695">
                  <c:v>2.3801199999999998E-2</c:v>
                </c:pt>
                <c:pt idx="696">
                  <c:v>2.4116100000000001E-2</c:v>
                </c:pt>
                <c:pt idx="697">
                  <c:v>2.44365E-2</c:v>
                </c:pt>
                <c:pt idx="698">
                  <c:v>2.4762699999999999E-2</c:v>
                </c:pt>
                <c:pt idx="699">
                  <c:v>2.5094599999999998E-2</c:v>
                </c:pt>
                <c:pt idx="700">
                  <c:v>2.54325E-2</c:v>
                </c:pt>
                <c:pt idx="701">
                  <c:v>2.5776399999999998E-2</c:v>
                </c:pt>
                <c:pt idx="702">
                  <c:v>2.61265E-2</c:v>
                </c:pt>
                <c:pt idx="703">
                  <c:v>2.6483E-2</c:v>
                </c:pt>
                <c:pt idx="704">
                  <c:v>2.68393E-2</c:v>
                </c:pt>
                <c:pt idx="705">
                  <c:v>2.6845899999999999E-2</c:v>
                </c:pt>
                <c:pt idx="706">
                  <c:v>2.72155E-2</c:v>
                </c:pt>
                <c:pt idx="707">
                  <c:v>2.7591899999999999E-2</c:v>
                </c:pt>
                <c:pt idx="708">
                  <c:v>2.7975E-2</c:v>
                </c:pt>
                <c:pt idx="709">
                  <c:v>2.83653E-2</c:v>
                </c:pt>
                <c:pt idx="710">
                  <c:v>2.8762799999999998E-2</c:v>
                </c:pt>
                <c:pt idx="711">
                  <c:v>2.9167599999999998E-2</c:v>
                </c:pt>
                <c:pt idx="712">
                  <c:v>2.9580000000000002E-2</c:v>
                </c:pt>
                <c:pt idx="713">
                  <c:v>3.0000100000000002E-2</c:v>
                </c:pt>
                <c:pt idx="714">
                  <c:v>3.0428E-2</c:v>
                </c:pt>
                <c:pt idx="715">
                  <c:v>3.0855999999999998E-2</c:v>
                </c:pt>
                <c:pt idx="716">
                  <c:v>3.0864000000000003E-2</c:v>
                </c:pt>
                <c:pt idx="717">
                  <c:v>3.1308200000000001E-2</c:v>
                </c:pt>
                <c:pt idx="718">
                  <c:v>3.1760700000000003E-2</c:v>
                </c:pt>
                <c:pt idx="719">
                  <c:v>3.2221899999999998E-2</c:v>
                </c:pt>
                <c:pt idx="720">
                  <c:v>3.2691899999999996E-2</c:v>
                </c:pt>
                <c:pt idx="721">
                  <c:v>3.3170899999999996E-2</c:v>
                </c:pt>
                <c:pt idx="722">
                  <c:v>3.3658999999999994E-2</c:v>
                </c:pt>
                <c:pt idx="723">
                  <c:v>3.4156599999999995E-2</c:v>
                </c:pt>
                <c:pt idx="724">
                  <c:v>3.4663699999999999E-2</c:v>
                </c:pt>
                <c:pt idx="725">
                  <c:v>3.5180700000000002E-2</c:v>
                </c:pt>
                <c:pt idx="726">
                  <c:v>3.5698200000000006E-2</c:v>
                </c:pt>
                <c:pt idx="727">
                  <c:v>3.5707799999999998E-2</c:v>
                </c:pt>
                <c:pt idx="728">
                  <c:v>3.6245100000000002E-2</c:v>
                </c:pt>
                <c:pt idx="729">
                  <c:v>3.6793099999999995E-2</c:v>
                </c:pt>
                <c:pt idx="730">
                  <c:v>3.7351699999999995E-2</c:v>
                </c:pt>
                <c:pt idx="731">
                  <c:v>3.7921400000000001E-2</c:v>
                </c:pt>
                <c:pt idx="732">
                  <c:v>3.8502299999999996E-2</c:v>
                </c:pt>
                <c:pt idx="733">
                  <c:v>3.9094799999999999E-2</c:v>
                </c:pt>
                <c:pt idx="734">
                  <c:v>3.9699200000000004E-2</c:v>
                </c:pt>
                <c:pt idx="735">
                  <c:v>4.03156E-2</c:v>
                </c:pt>
                <c:pt idx="736">
                  <c:v>4.0944500000000002E-2</c:v>
                </c:pt>
                <c:pt idx="737">
                  <c:v>4.1574300000000002E-2</c:v>
                </c:pt>
                <c:pt idx="738">
                  <c:v>4.1585899999999995E-2</c:v>
                </c:pt>
                <c:pt idx="739">
                  <c:v>4.2240400000000004E-2</c:v>
                </c:pt>
                <c:pt idx="740">
                  <c:v>4.2908199999999994E-2</c:v>
                </c:pt>
                <c:pt idx="741">
                  <c:v>4.3589599999999999E-2</c:v>
                </c:pt>
                <c:pt idx="742">
                  <c:v>4.4284900000000002E-2</c:v>
                </c:pt>
                <c:pt idx="743">
                  <c:v>4.49945E-2</c:v>
                </c:pt>
                <c:pt idx="744">
                  <c:v>4.5718700000000001E-2</c:v>
                </c:pt>
                <c:pt idx="745">
                  <c:v>4.6457999999999999E-2</c:v>
                </c:pt>
                <c:pt idx="746">
                  <c:v>4.7212400000000002E-2</c:v>
                </c:pt>
                <c:pt idx="747">
                  <c:v>4.7982799999999999E-2</c:v>
                </c:pt>
                <c:pt idx="748">
                  <c:v>4.8754700000000005E-2</c:v>
                </c:pt>
                <c:pt idx="749">
                  <c:v>4.8769E-2</c:v>
                </c:pt>
                <c:pt idx="750">
                  <c:v>4.9571999999999998E-2</c:v>
                </c:pt>
                <c:pt idx="751">
                  <c:v>5.0391699999999998E-2</c:v>
                </c:pt>
                <c:pt idx="752">
                  <c:v>5.1228799999999998E-2</c:v>
                </c:pt>
                <c:pt idx="753">
                  <c:v>5.2083499999999998E-2</c:v>
                </c:pt>
                <c:pt idx="754">
                  <c:v>5.29566E-2</c:v>
                </c:pt>
                <c:pt idx="755">
                  <c:v>5.3848299999999995E-2</c:v>
                </c:pt>
                <c:pt idx="756">
                  <c:v>5.4759100000000005E-2</c:v>
                </c:pt>
                <c:pt idx="757">
                  <c:v>5.5689500000000003E-2</c:v>
                </c:pt>
                <c:pt idx="758">
                  <c:v>5.6640000000000003E-2</c:v>
                </c:pt>
                <c:pt idx="759">
                  <c:v>5.7593499999999999E-2</c:v>
                </c:pt>
                <c:pt idx="760">
                  <c:v>5.7611200000000001E-2</c:v>
                </c:pt>
                <c:pt idx="761">
                  <c:v>5.8603500000000003E-2</c:v>
                </c:pt>
                <c:pt idx="762">
                  <c:v>5.9617400000000001E-2</c:v>
                </c:pt>
                <c:pt idx="763">
                  <c:v>6.0653599999999995E-2</c:v>
                </c:pt>
                <c:pt idx="764">
                  <c:v>6.1712500000000003E-2</c:v>
                </c:pt>
                <c:pt idx="765">
                  <c:v>6.2794799999999998E-2</c:v>
                </c:pt>
                <c:pt idx="766">
                  <c:v>6.3901100000000002E-2</c:v>
                </c:pt>
                <c:pt idx="767">
                  <c:v>6.5032100000000009E-2</c:v>
                </c:pt>
                <c:pt idx="768">
                  <c:v>6.6188300000000005E-2</c:v>
                </c:pt>
                <c:pt idx="769">
                  <c:v>6.7370399999999997E-2</c:v>
                </c:pt>
                <c:pt idx="770">
                  <c:v>6.8557099999999996E-2</c:v>
                </c:pt>
                <c:pt idx="771">
                  <c:v>6.8576999999999999E-2</c:v>
                </c:pt>
                <c:pt idx="772">
                  <c:v>6.9685799999999992E-2</c:v>
                </c:pt>
                <c:pt idx="773">
                  <c:v>7.0808499999999996E-2</c:v>
                </c:pt>
                <c:pt idx="774">
                  <c:v>7.1946099999999999E-2</c:v>
                </c:pt>
                <c:pt idx="775">
                  <c:v>7.3099300000000006E-2</c:v>
                </c:pt>
                <c:pt idx="776">
                  <c:v>7.4268200000000006E-2</c:v>
                </c:pt>
                <c:pt idx="777">
                  <c:v>7.5453500000000007E-2</c:v>
                </c:pt>
                <c:pt idx="778">
                  <c:v>7.665580000000001E-2</c:v>
                </c:pt>
                <c:pt idx="779">
                  <c:v>7.7875399999999997E-2</c:v>
                </c:pt>
                <c:pt idx="780">
                  <c:v>7.9112600000000005E-2</c:v>
                </c:pt>
                <c:pt idx="781">
                  <c:v>8.0345E-2</c:v>
                </c:pt>
                <c:pt idx="782">
                  <c:v>8.0367800000000003E-2</c:v>
                </c:pt>
                <c:pt idx="783">
                  <c:v>8.1641599999999995E-2</c:v>
                </c:pt>
                <c:pt idx="784">
                  <c:v>8.2934099999999997E-2</c:v>
                </c:pt>
                <c:pt idx="785">
                  <c:v>8.4246000000000001E-2</c:v>
                </c:pt>
                <c:pt idx="786">
                  <c:v>8.5577199999999992E-2</c:v>
                </c:pt>
                <c:pt idx="787">
                  <c:v>8.6928200000000011E-2</c:v>
                </c:pt>
                <c:pt idx="788">
                  <c:v>8.8299799999999998E-2</c:v>
                </c:pt>
                <c:pt idx="789">
                  <c:v>8.9691799999999988E-2</c:v>
                </c:pt>
                <c:pt idx="790">
                  <c:v>9.1104699999999997E-2</c:v>
                </c:pt>
                <c:pt idx="791">
                  <c:v>9.2539099999999999E-2</c:v>
                </c:pt>
                <c:pt idx="792">
                  <c:v>9.3968700000000002E-2</c:v>
                </c:pt>
                <c:pt idx="793">
                  <c:v>9.3995099999999998E-2</c:v>
                </c:pt>
                <c:pt idx="794">
                  <c:v>9.5473000000000002E-2</c:v>
                </c:pt>
                <c:pt idx="795">
                  <c:v>9.6973500000000004E-2</c:v>
                </c:pt>
                <c:pt idx="796">
                  <c:v>9.8496699999999993E-2</c:v>
                </c:pt>
                <c:pt idx="797">
                  <c:v>0.10004300000000001</c:v>
                </c:pt>
                <c:pt idx="798">
                  <c:v>0.10161300000000001</c:v>
                </c:pt>
                <c:pt idx="799">
                  <c:v>0.10320700000000001</c:v>
                </c:pt>
                <c:pt idx="800">
                  <c:v>0.104825</c:v>
                </c:pt>
                <c:pt idx="801">
                  <c:v>0.10646699999999999</c:v>
                </c:pt>
                <c:pt idx="802">
                  <c:v>0.108136</c:v>
                </c:pt>
                <c:pt idx="803">
                  <c:v>0.10979799999999999</c:v>
                </c:pt>
                <c:pt idx="804">
                  <c:v>0.109829</c:v>
                </c:pt>
                <c:pt idx="805">
                  <c:v>0.11154799999999999</c:v>
                </c:pt>
                <c:pt idx="806">
                  <c:v>0.11329400000000001</c:v>
                </c:pt>
                <c:pt idx="807">
                  <c:v>0.115066</c:v>
                </c:pt>
                <c:pt idx="808">
                  <c:v>0.116865</c:v>
                </c:pt>
                <c:pt idx="809">
                  <c:v>0.11869199999999999</c:v>
                </c:pt>
                <c:pt idx="810">
                  <c:v>0.120547</c:v>
                </c:pt>
                <c:pt idx="811">
                  <c:v>0.12243000000000001</c:v>
                </c:pt>
                <c:pt idx="812">
                  <c:v>0.12434199999999999</c:v>
                </c:pt>
                <c:pt idx="813">
                  <c:v>0.12628400000000001</c:v>
                </c:pt>
                <c:pt idx="814">
                  <c:v>0.128219</c:v>
                </c:pt>
                <c:pt idx="815">
                  <c:v>0.12825500000000001</c:v>
                </c:pt>
                <c:pt idx="816">
                  <c:v>0.13025699999999998</c:v>
                </c:pt>
                <c:pt idx="817">
                  <c:v>0.13228900000000002</c:v>
                </c:pt>
                <c:pt idx="818">
                  <c:v>0.134352</c:v>
                </c:pt>
                <c:pt idx="819">
                  <c:v>0.13644699999999998</c:v>
                </c:pt>
                <c:pt idx="820">
                  <c:v>0.138575</c:v>
                </c:pt>
                <c:pt idx="821">
                  <c:v>0.140734</c:v>
                </c:pt>
                <c:pt idx="822">
                  <c:v>0.142928</c:v>
                </c:pt>
                <c:pt idx="823">
                  <c:v>0.14515400000000001</c:v>
                </c:pt>
                <c:pt idx="824">
                  <c:v>0.14741499999999999</c:v>
                </c:pt>
                <c:pt idx="825">
                  <c:v>0.149669</c:v>
                </c:pt>
                <c:pt idx="826">
                  <c:v>0.14971099999999998</c:v>
                </c:pt>
                <c:pt idx="827">
                  <c:v>0.15204199999999998</c:v>
                </c:pt>
                <c:pt idx="828">
                  <c:v>0.15440899999999999</c:v>
                </c:pt>
                <c:pt idx="829">
                  <c:v>0.15681199999999998</c:v>
                </c:pt>
                <c:pt idx="830">
                  <c:v>0.159252</c:v>
                </c:pt>
                <c:pt idx="831">
                  <c:v>0.16173000000000001</c:v>
                </c:pt>
                <c:pt idx="832">
                  <c:v>0.164246</c:v>
                </c:pt>
                <c:pt idx="833">
                  <c:v>0.16679999999999998</c:v>
                </c:pt>
                <c:pt idx="834">
                  <c:v>0.16939400000000002</c:v>
                </c:pt>
                <c:pt idx="835">
                  <c:v>0.17202799999999999</c:v>
                </c:pt>
                <c:pt idx="836">
                  <c:v>0.174654</c:v>
                </c:pt>
                <c:pt idx="837">
                  <c:v>0.174702</c:v>
                </c:pt>
                <c:pt idx="838">
                  <c:v>0.17741699999999999</c:v>
                </c:pt>
                <c:pt idx="839">
                  <c:v>0.180174</c:v>
                </c:pt>
                <c:pt idx="840">
                  <c:v>0.182974</c:v>
                </c:pt>
                <c:pt idx="841">
                  <c:v>0.18581700000000001</c:v>
                </c:pt>
                <c:pt idx="842">
                  <c:v>0.18870300000000001</c:v>
                </c:pt>
                <c:pt idx="843">
                  <c:v>0.191634</c:v>
                </c:pt>
                <c:pt idx="844">
                  <c:v>0.19461000000000001</c:v>
                </c:pt>
                <c:pt idx="845">
                  <c:v>0.197631</c:v>
                </c:pt>
                <c:pt idx="846">
                  <c:v>0.20069999999999999</c:v>
                </c:pt>
                <c:pt idx="847">
                  <c:v>0.203759</c:v>
                </c:pt>
                <c:pt idx="848">
                  <c:v>0.203816</c:v>
                </c:pt>
                <c:pt idx="849">
                  <c:v>0.20697900000000002</c:v>
                </c:pt>
                <c:pt idx="850">
                  <c:v>0.21019199999999999</c:v>
                </c:pt>
                <c:pt idx="851">
                  <c:v>0.213453</c:v>
                </c:pt>
                <c:pt idx="852">
                  <c:v>0.21676599999999999</c:v>
                </c:pt>
                <c:pt idx="853">
                  <c:v>0.22012900000000002</c:v>
                </c:pt>
                <c:pt idx="854">
                  <c:v>0.22354300000000002</c:v>
                </c:pt>
                <c:pt idx="855">
                  <c:v>0.22701099999999999</c:v>
                </c:pt>
                <c:pt idx="856">
                  <c:v>0.23053200000000001</c:v>
                </c:pt>
                <c:pt idx="857">
                  <c:v>0.23410700000000001</c:v>
                </c:pt>
                <c:pt idx="858">
                  <c:v>0.23767100000000002</c:v>
                </c:pt>
                <c:pt idx="859">
                  <c:v>0.237737</c:v>
                </c:pt>
                <c:pt idx="860">
                  <c:v>0.241423</c:v>
                </c:pt>
                <c:pt idx="861">
                  <c:v>0.24516700000000002</c:v>
                </c:pt>
                <c:pt idx="862">
                  <c:v>0.24896699999999999</c:v>
                </c:pt>
                <c:pt idx="863">
                  <c:v>0.252826</c:v>
                </c:pt>
                <c:pt idx="864">
                  <c:v>0.256745</c:v>
                </c:pt>
                <c:pt idx="865">
                  <c:v>0.26072400000000001</c:v>
                </c:pt>
                <c:pt idx="866">
                  <c:v>0.26476499999999997</c:v>
                </c:pt>
                <c:pt idx="867">
                  <c:v>0.26886700000000002</c:v>
                </c:pt>
                <c:pt idx="868">
                  <c:v>0.27303300000000003</c:v>
                </c:pt>
                <c:pt idx="869">
                  <c:v>0.27718699999999996</c:v>
                </c:pt>
                <c:pt idx="870">
                  <c:v>0.27726400000000001</c:v>
                </c:pt>
                <c:pt idx="871">
                  <c:v>0.281559</c:v>
                </c:pt>
                <c:pt idx="872">
                  <c:v>0.28592100000000004</c:v>
                </c:pt>
                <c:pt idx="873">
                  <c:v>0.29035</c:v>
                </c:pt>
                <c:pt idx="874">
                  <c:v>0.29484699999999997</c:v>
                </c:pt>
                <c:pt idx="875">
                  <c:v>0.29941400000000001</c:v>
                </c:pt>
                <c:pt idx="876">
                  <c:v>0.30405100000000002</c:v>
                </c:pt>
                <c:pt idx="877">
                  <c:v>0.30875899999999995</c:v>
                </c:pt>
                <c:pt idx="878">
                  <c:v>0.31354100000000001</c:v>
                </c:pt>
                <c:pt idx="879">
                  <c:v>0.31839500000000004</c:v>
                </c:pt>
                <c:pt idx="880">
                  <c:v>0.32323600000000002</c:v>
                </c:pt>
                <c:pt idx="881">
                  <c:v>0.32332500000000003</c:v>
                </c:pt>
                <c:pt idx="882">
                  <c:v>0.32833099999999998</c:v>
                </c:pt>
                <c:pt idx="883">
                  <c:v>0.33341399999999999</c:v>
                </c:pt>
                <c:pt idx="884">
                  <c:v>0.33857499999999996</c:v>
                </c:pt>
                <c:pt idx="885">
                  <c:v>0.34381600000000001</c:v>
                </c:pt>
                <c:pt idx="886">
                  <c:v>0.349138</c:v>
                </c:pt>
                <c:pt idx="887">
                  <c:v>0.35454200000000002</c:v>
                </c:pt>
                <c:pt idx="888">
                  <c:v>0.36002899999999999</c:v>
                </c:pt>
                <c:pt idx="889">
                  <c:v>0.36559999999999998</c:v>
                </c:pt>
                <c:pt idx="890">
                  <c:v>0.37125800000000003</c:v>
                </c:pt>
                <c:pt idx="891">
                  <c:v>0.37689899999999998</c:v>
                </c:pt>
                <c:pt idx="892">
                  <c:v>0.37700299999999998</c:v>
                </c:pt>
                <c:pt idx="893">
                  <c:v>0.38283600000000001</c:v>
                </c:pt>
                <c:pt idx="894">
                  <c:v>0.38875900000000002</c:v>
                </c:pt>
                <c:pt idx="895">
                  <c:v>0.39477400000000001</c:v>
                </c:pt>
                <c:pt idx="896">
                  <c:v>0.40088299999999999</c:v>
                </c:pt>
                <c:pt idx="897">
                  <c:v>0.407082</c:v>
                </c:pt>
                <c:pt idx="898">
                  <c:v>0.41337200000000002</c:v>
                </c:pt>
                <c:pt idx="899">
                  <c:v>0.41975200000000001</c:v>
                </c:pt>
                <c:pt idx="900">
                  <c:v>0.426228</c:v>
                </c:pt>
                <c:pt idx="901">
                  <c:v>0.43279899999999999</c:v>
                </c:pt>
                <c:pt idx="902">
                  <c:v>0.43934600000000001</c:v>
                </c:pt>
                <c:pt idx="903">
                  <c:v>0.43946700000000005</c:v>
                </c:pt>
                <c:pt idx="904">
                  <c:v>0.44623400000000002</c:v>
                </c:pt>
                <c:pt idx="905">
                  <c:v>0.45310100000000003</c:v>
                </c:pt>
                <c:pt idx="906">
                  <c:v>0.46006999999999998</c:v>
                </c:pt>
                <c:pt idx="907">
                  <c:v>0.467142</c:v>
                </c:pt>
                <c:pt idx="908">
                  <c:v>0.47431699999999999</c:v>
                </c:pt>
                <c:pt idx="909">
                  <c:v>0.48159800000000003</c:v>
                </c:pt>
                <c:pt idx="910">
                  <c:v>0.48898599999999998</c:v>
                </c:pt>
                <c:pt idx="911">
                  <c:v>0.49648400000000004</c:v>
                </c:pt>
                <c:pt idx="912">
                  <c:v>0.50409300000000001</c:v>
                </c:pt>
                <c:pt idx="913">
                  <c:v>0.51167200000000002</c:v>
                </c:pt>
                <c:pt idx="914">
                  <c:v>0.51181299999999996</c:v>
                </c:pt>
                <c:pt idx="915">
                  <c:v>0.51965099999999997</c:v>
                </c:pt>
                <c:pt idx="916">
                  <c:v>0.52760299999999993</c:v>
                </c:pt>
                <c:pt idx="917">
                  <c:v>0.53567399999999998</c:v>
                </c:pt>
                <c:pt idx="918">
                  <c:v>0.54386500000000004</c:v>
                </c:pt>
                <c:pt idx="919">
                  <c:v>0.55217700000000003</c:v>
                </c:pt>
                <c:pt idx="920">
                  <c:v>0.560612</c:v>
                </c:pt>
                <c:pt idx="921">
                  <c:v>0.56917299999999993</c:v>
                </c:pt>
                <c:pt idx="922">
                  <c:v>0.57786100000000007</c:v>
                </c:pt>
                <c:pt idx="923">
                  <c:v>0.58667599999999998</c:v>
                </c:pt>
                <c:pt idx="924">
                  <c:v>0.59545700000000001</c:v>
                </c:pt>
                <c:pt idx="925">
                  <c:v>0.59561900000000001</c:v>
                </c:pt>
                <c:pt idx="926">
                  <c:v>0.60469400000000006</c:v>
                </c:pt>
                <c:pt idx="927">
                  <c:v>0.61390100000000003</c:v>
                </c:pt>
                <c:pt idx="928">
                  <c:v>0.62324600000000008</c:v>
                </c:pt>
                <c:pt idx="929">
                  <c:v>0.63272800000000007</c:v>
                </c:pt>
                <c:pt idx="930">
                  <c:v>0.64235200000000003</c:v>
                </c:pt>
                <c:pt idx="931">
                  <c:v>0.652119</c:v>
                </c:pt>
                <c:pt idx="932">
                  <c:v>0.66203000000000001</c:v>
                </c:pt>
                <c:pt idx="933">
                  <c:v>0.67208599999999996</c:v>
                </c:pt>
                <c:pt idx="934">
                  <c:v>0.68229200000000001</c:v>
                </c:pt>
                <c:pt idx="935">
                  <c:v>0.69246399999999997</c:v>
                </c:pt>
                <c:pt idx="936">
                  <c:v>0.69265100000000002</c:v>
                </c:pt>
                <c:pt idx="937">
                  <c:v>0.70316100000000004</c:v>
                </c:pt>
                <c:pt idx="938">
                  <c:v>0.71382800000000002</c:v>
                </c:pt>
                <c:pt idx="939">
                  <c:v>0.72465199999999996</c:v>
                </c:pt>
                <c:pt idx="940">
                  <c:v>0.73563699999999999</c:v>
                </c:pt>
                <c:pt idx="941">
                  <c:v>0.74678299999999997</c:v>
                </c:pt>
                <c:pt idx="942">
                  <c:v>0.75809499999999996</c:v>
                </c:pt>
                <c:pt idx="943">
                  <c:v>0.76957299999999995</c:v>
                </c:pt>
                <c:pt idx="944">
                  <c:v>0.78122100000000005</c:v>
                </c:pt>
                <c:pt idx="945">
                  <c:v>0.793041</c:v>
                </c:pt>
                <c:pt idx="946">
                  <c:v>0.80481900000000006</c:v>
                </c:pt>
                <c:pt idx="947">
                  <c:v>0.805037</c:v>
                </c:pt>
                <c:pt idx="948">
                  <c:v>0.81720700000000002</c:v>
                </c:pt>
                <c:pt idx="949">
                  <c:v>0.82955800000000002</c:v>
                </c:pt>
                <c:pt idx="950">
                  <c:v>0.84209200000000006</c:v>
                </c:pt>
                <c:pt idx="951">
                  <c:v>0.85480999999999996</c:v>
                </c:pt>
                <c:pt idx="952">
                  <c:v>0.86771399999999999</c:v>
                </c:pt>
                <c:pt idx="953">
                  <c:v>0.88081100000000001</c:v>
                </c:pt>
                <c:pt idx="954">
                  <c:v>0.89410000000000001</c:v>
                </c:pt>
                <c:pt idx="955">
                  <c:v>0.907582</c:v>
                </c:pt>
                <c:pt idx="956">
                  <c:v>0.92126700000000006</c:v>
                </c:pt>
                <c:pt idx="957">
                  <c:v>0.93489800000000001</c:v>
                </c:pt>
                <c:pt idx="958">
                  <c:v>0.93515000000000004</c:v>
                </c:pt>
                <c:pt idx="959">
                  <c:v>0.94923800000000003</c:v>
                </c:pt>
                <c:pt idx="960">
                  <c:v>0.963534</c:v>
                </c:pt>
                <c:pt idx="961">
                  <c:v>0.97803699999999993</c:v>
                </c:pt>
                <c:pt idx="962">
                  <c:v>0.99275699999999989</c:v>
                </c:pt>
                <c:pt idx="963">
                  <c:v>1.0076900000000002</c:v>
                </c:pt>
                <c:pt idx="964">
                  <c:v>1.02285</c:v>
                </c:pt>
                <c:pt idx="965">
                  <c:v>1.0382200000000001</c:v>
                </c:pt>
                <c:pt idx="966">
                  <c:v>1.05382</c:v>
                </c:pt>
                <c:pt idx="967">
                  <c:v>1.06965</c:v>
                </c:pt>
                <c:pt idx="968">
                  <c:v>1.0854199999999998</c:v>
                </c:pt>
                <c:pt idx="969">
                  <c:v>1.08571</c:v>
                </c:pt>
                <c:pt idx="970">
                  <c:v>1.10199</c:v>
                </c:pt>
                <c:pt idx="971">
                  <c:v>1.1184999999999998</c:v>
                </c:pt>
                <c:pt idx="972">
                  <c:v>1.13524</c:v>
                </c:pt>
                <c:pt idx="973">
                  <c:v>1.1522100000000002</c:v>
                </c:pt>
                <c:pt idx="974">
                  <c:v>1.1694199999999999</c:v>
                </c:pt>
                <c:pt idx="975">
                  <c:v>1.1868799999999999</c:v>
                </c:pt>
                <c:pt idx="976">
                  <c:v>1.2045700000000001</c:v>
                </c:pt>
                <c:pt idx="977">
                  <c:v>1.2225200000000001</c:v>
                </c:pt>
                <c:pt idx="978">
                  <c:v>1.24071</c:v>
                </c:pt>
                <c:pt idx="979">
                  <c:v>1.2588300000000001</c:v>
                </c:pt>
                <c:pt idx="980">
                  <c:v>1.2591600000000001</c:v>
                </c:pt>
                <c:pt idx="981">
                  <c:v>1.2778700000000001</c:v>
                </c:pt>
                <c:pt idx="982">
                  <c:v>1.29684</c:v>
                </c:pt>
                <c:pt idx="983">
                  <c:v>1.3160800000000001</c:v>
                </c:pt>
                <c:pt idx="984">
                  <c:v>1.33558</c:v>
                </c:pt>
                <c:pt idx="985">
                  <c:v>1.3553500000000001</c:v>
                </c:pt>
                <c:pt idx="986">
                  <c:v>1.37541</c:v>
                </c:pt>
                <c:pt idx="987">
                  <c:v>1.39574</c:v>
                </c:pt>
                <c:pt idx="988">
                  <c:v>1.4163600000000001</c:v>
                </c:pt>
                <c:pt idx="989">
                  <c:v>1.43727</c:v>
                </c:pt>
                <c:pt idx="990">
                  <c:v>1.4580899999999999</c:v>
                </c:pt>
                <c:pt idx="991">
                  <c:v>1.4584699999999999</c:v>
                </c:pt>
                <c:pt idx="992">
                  <c:v>1.47997</c:v>
                </c:pt>
                <c:pt idx="993">
                  <c:v>1.50176</c:v>
                </c:pt>
                <c:pt idx="994">
                  <c:v>1.5238700000000001</c:v>
                </c:pt>
                <c:pt idx="995">
                  <c:v>1.5462799999999999</c:v>
                </c:pt>
                <c:pt idx="996">
                  <c:v>1.5690000000000002</c:v>
                </c:pt>
                <c:pt idx="997">
                  <c:v>1.5920299999999998</c:v>
                </c:pt>
                <c:pt idx="998">
                  <c:v>1.6153899999999999</c:v>
                </c:pt>
                <c:pt idx="999">
                  <c:v>1.63906</c:v>
                </c:pt>
                <c:pt idx="1000">
                  <c:v>1.66307</c:v>
                </c:pt>
                <c:pt idx="1001">
                  <c:v>1.68696</c:v>
                </c:pt>
                <c:pt idx="1002">
                  <c:v>1.6874</c:v>
                </c:pt>
                <c:pt idx="1003">
                  <c:v>1.71208</c:v>
                </c:pt>
                <c:pt idx="1004">
                  <c:v>1.7371000000000001</c:v>
                </c:pt>
                <c:pt idx="1005">
                  <c:v>1.7624500000000001</c:v>
                </c:pt>
                <c:pt idx="1006">
                  <c:v>1.78816</c:v>
                </c:pt>
                <c:pt idx="1007">
                  <c:v>1.8142099999999999</c:v>
                </c:pt>
                <c:pt idx="1008">
                  <c:v>1.8406099999999999</c:v>
                </c:pt>
                <c:pt idx="1009">
                  <c:v>1.8673500000000001</c:v>
                </c:pt>
                <c:pt idx="1010">
                  <c:v>1.8944400000000001</c:v>
                </c:pt>
                <c:pt idx="1011">
                  <c:v>1.92188</c:v>
                </c:pt>
                <c:pt idx="1012">
                  <c:v>1.94919</c:v>
                </c:pt>
                <c:pt idx="1013">
                  <c:v>1.9496899999999999</c:v>
                </c:pt>
                <c:pt idx="1014">
                  <c:v>1.9778800000000001</c:v>
                </c:pt>
                <c:pt idx="1015">
                  <c:v>2.0064199999999999</c:v>
                </c:pt>
                <c:pt idx="1016">
                  <c:v>2.0353500000000002</c:v>
                </c:pt>
                <c:pt idx="1017">
                  <c:v>2.0646599999999999</c:v>
                </c:pt>
                <c:pt idx="1018">
                  <c:v>2.0943499999999999</c:v>
                </c:pt>
                <c:pt idx="1019">
                  <c:v>2.1244300000000003</c:v>
                </c:pt>
                <c:pt idx="1020">
                  <c:v>2.1549100000000001</c:v>
                </c:pt>
                <c:pt idx="1021">
                  <c:v>2.1857899999999999</c:v>
                </c:pt>
                <c:pt idx="1022">
                  <c:v>2.2170699999999997</c:v>
                </c:pt>
                <c:pt idx="1023">
                  <c:v>2.2482000000000002</c:v>
                </c:pt>
                <c:pt idx="1024">
                  <c:v>2.2487700000000004</c:v>
                </c:pt>
                <c:pt idx="1025">
                  <c:v>2.2808799999999998</c:v>
                </c:pt>
                <c:pt idx="1026">
                  <c:v>2.3134100000000002</c:v>
                </c:pt>
                <c:pt idx="1027">
                  <c:v>2.3463600000000002</c:v>
                </c:pt>
                <c:pt idx="1028">
                  <c:v>2.37975</c:v>
                </c:pt>
                <c:pt idx="1029">
                  <c:v>2.41357</c:v>
                </c:pt>
                <c:pt idx="1030">
                  <c:v>2.4478400000000002</c:v>
                </c:pt>
                <c:pt idx="1031">
                  <c:v>2.4825400000000002</c:v>
                </c:pt>
                <c:pt idx="1032">
                  <c:v>2.51769</c:v>
                </c:pt>
                <c:pt idx="1033">
                  <c:v>2.5532699999999999</c:v>
                </c:pt>
                <c:pt idx="1034">
                  <c:v>2.5886499999999999</c:v>
                </c:pt>
                <c:pt idx="1035">
                  <c:v>2.5893000000000002</c:v>
                </c:pt>
                <c:pt idx="1036">
                  <c:v>2.6257699999999997</c:v>
                </c:pt>
                <c:pt idx="1037">
                  <c:v>2.66269</c:v>
                </c:pt>
                <c:pt idx="1038">
                  <c:v>2.7000700000000002</c:v>
                </c:pt>
                <c:pt idx="1039">
                  <c:v>2.7379000000000002</c:v>
                </c:pt>
                <c:pt idx="1040">
                  <c:v>2.7761999999999998</c:v>
                </c:pt>
                <c:pt idx="1041">
                  <c:v>2.8149699999999998</c:v>
                </c:pt>
                <c:pt idx="1042">
                  <c:v>2.8542300000000003</c:v>
                </c:pt>
                <c:pt idx="1043">
                  <c:v>2.8939699999999999</c:v>
                </c:pt>
                <c:pt idx="1044">
                  <c:v>2.9342000000000001</c:v>
                </c:pt>
                <c:pt idx="1045">
                  <c:v>2.97418</c:v>
                </c:pt>
                <c:pt idx="1046">
                  <c:v>2.9749099999999999</c:v>
                </c:pt>
                <c:pt idx="1047">
                  <c:v>3.0161500000000001</c:v>
                </c:pt>
                <c:pt idx="1048">
                  <c:v>3.0578699999999999</c:v>
                </c:pt>
                <c:pt idx="1049">
                  <c:v>3.10012</c:v>
                </c:pt>
                <c:pt idx="1050">
                  <c:v>3.1428799999999999</c:v>
                </c:pt>
                <c:pt idx="1051">
                  <c:v>3.1861600000000001</c:v>
                </c:pt>
                <c:pt idx="1052">
                  <c:v>3.2299500000000001</c:v>
                </c:pt>
                <c:pt idx="1053">
                  <c:v>3.2742800000000001</c:v>
                </c:pt>
                <c:pt idx="1054">
                  <c:v>3.3191100000000002</c:v>
                </c:pt>
                <c:pt idx="1055">
                  <c:v>3.3644500000000002</c:v>
                </c:pt>
                <c:pt idx="1056">
                  <c:v>3.4095000000000004</c:v>
                </c:pt>
                <c:pt idx="1057">
                  <c:v>3.4103300000000001</c:v>
                </c:pt>
                <c:pt idx="1058">
                  <c:v>3.4567399999999999</c:v>
                </c:pt>
                <c:pt idx="1059">
                  <c:v>3.5036700000000001</c:v>
                </c:pt>
                <c:pt idx="1060">
                  <c:v>3.5511399999999997</c:v>
                </c:pt>
                <c:pt idx="1061">
                  <c:v>3.5991599999999999</c:v>
                </c:pt>
                <c:pt idx="1062">
                  <c:v>3.6477400000000002</c:v>
                </c:pt>
                <c:pt idx="1063">
                  <c:v>3.6968700000000001</c:v>
                </c:pt>
                <c:pt idx="1064">
                  <c:v>3.7465600000000001</c:v>
                </c:pt>
                <c:pt idx="1065">
                  <c:v>3.7967999999999997</c:v>
                </c:pt>
                <c:pt idx="1066">
                  <c:v>3.8476300000000001</c:v>
                </c:pt>
                <c:pt idx="1067">
                  <c:v>3.8980999999999999</c:v>
                </c:pt>
                <c:pt idx="1068">
                  <c:v>3.8990299999999998</c:v>
                </c:pt>
                <c:pt idx="1069">
                  <c:v>3.9509999999999996</c:v>
                </c:pt>
                <c:pt idx="1070">
                  <c:v>4.0035299999999996</c:v>
                </c:pt>
                <c:pt idx="1071">
                  <c:v>4.0566399999999998</c:v>
                </c:pt>
                <c:pt idx="1072">
                  <c:v>4.1103199999999998</c:v>
                </c:pt>
                <c:pt idx="1073">
                  <c:v>4.1645799999999999</c:v>
                </c:pt>
                <c:pt idx="1074">
                  <c:v>4.2194099999999999</c:v>
                </c:pt>
                <c:pt idx="1075">
                  <c:v>4.2748499999999998</c:v>
                </c:pt>
                <c:pt idx="1076">
                  <c:v>4.33087</c:v>
                </c:pt>
                <c:pt idx="1077">
                  <c:v>4.3874899999999997</c:v>
                </c:pt>
                <c:pt idx="1078">
                  <c:v>4.4436900000000001</c:v>
                </c:pt>
                <c:pt idx="1079">
                  <c:v>4.4447299999999998</c:v>
                </c:pt>
                <c:pt idx="1080">
                  <c:v>4.5025700000000004</c:v>
                </c:pt>
                <c:pt idx="1081">
                  <c:v>4.5610099999999996</c:v>
                </c:pt>
                <c:pt idx="1082">
                  <c:v>4.6200599999999996</c:v>
                </c:pt>
                <c:pt idx="1083">
                  <c:v>4.67971</c:v>
                </c:pt>
                <c:pt idx="1084">
                  <c:v>4.7399900000000006</c:v>
                </c:pt>
                <c:pt idx="1085">
                  <c:v>4.8008499999999996</c:v>
                </c:pt>
                <c:pt idx="1086">
                  <c:v>4.86233</c:v>
                </c:pt>
                <c:pt idx="1087">
                  <c:v>4.92441</c:v>
                </c:pt>
                <c:pt idx="1088">
                  <c:v>4.9871100000000004</c:v>
                </c:pt>
                <c:pt idx="1089">
                  <c:v>5.0492600000000003</c:v>
                </c:pt>
                <c:pt idx="1090">
                  <c:v>5.0504199999999999</c:v>
                </c:pt>
                <c:pt idx="1091">
                  <c:v>5.11435</c:v>
                </c:pt>
                <c:pt idx="1092">
                  <c:v>5.1789300000000003</c:v>
                </c:pt>
                <c:pt idx="1093">
                  <c:v>5.2440999999999995</c:v>
                </c:pt>
                <c:pt idx="1094">
                  <c:v>5.3099100000000004</c:v>
                </c:pt>
                <c:pt idx="1095">
                  <c:v>5.3763700000000005</c:v>
                </c:pt>
                <c:pt idx="1096">
                  <c:v>5.4434199999999997</c:v>
                </c:pt>
                <c:pt idx="1097">
                  <c:v>5.5111099999999995</c:v>
                </c:pt>
                <c:pt idx="1098">
                  <c:v>5.57944</c:v>
                </c:pt>
                <c:pt idx="1099">
                  <c:v>5.6483699999999999</c:v>
                </c:pt>
                <c:pt idx="1100">
                  <c:v>5.7166699999999997</c:v>
                </c:pt>
                <c:pt idx="1101">
                  <c:v>5.7179199999999994</c:v>
                </c:pt>
                <c:pt idx="1102">
                  <c:v>5.7881099999999996</c:v>
                </c:pt>
                <c:pt idx="1103">
                  <c:v>5.8589200000000003</c:v>
                </c:pt>
                <c:pt idx="1104">
                  <c:v>5.9303699999999999</c:v>
                </c:pt>
                <c:pt idx="1105">
                  <c:v>6.0024500000000005</c:v>
                </c:pt>
                <c:pt idx="1106">
                  <c:v>6.0751499999999998</c:v>
                </c:pt>
                <c:pt idx="1107">
                  <c:v>6.14846</c:v>
                </c:pt>
                <c:pt idx="1108">
                  <c:v>6.2224200000000005</c:v>
                </c:pt>
                <c:pt idx="1109">
                  <c:v>6.2970099999999993</c:v>
                </c:pt>
                <c:pt idx="1110">
                  <c:v>6.3722099999999999</c:v>
                </c:pt>
                <c:pt idx="1111">
                  <c:v>6.4466799999999997</c:v>
                </c:pt>
                <c:pt idx="1112">
                  <c:v>6.4480500000000003</c:v>
                </c:pt>
                <c:pt idx="1113">
                  <c:v>6.5244600000000004</c:v>
                </c:pt>
                <c:pt idx="1114">
                  <c:v>6.6015300000000003</c:v>
                </c:pt>
                <c:pt idx="1115">
                  <c:v>6.6792199999999999</c:v>
                </c:pt>
                <c:pt idx="1116">
                  <c:v>6.75753</c:v>
                </c:pt>
                <c:pt idx="1117">
                  <c:v>6.8364099999999999</c:v>
                </c:pt>
                <c:pt idx="1118">
                  <c:v>6.9159299999999995</c:v>
                </c:pt>
                <c:pt idx="1119">
                  <c:v>6.9960700000000005</c:v>
                </c:pt>
                <c:pt idx="1120">
                  <c:v>7.0768000000000004</c:v>
                </c:pt>
                <c:pt idx="1121">
                  <c:v>7.1581400000000004</c:v>
                </c:pt>
                <c:pt idx="1122">
                  <c:v>7.2385899999999994</c:v>
                </c:pt>
                <c:pt idx="1123">
                  <c:v>7.2400800000000007</c:v>
                </c:pt>
                <c:pt idx="1124">
                  <c:v>7.3226300000000002</c:v>
                </c:pt>
                <c:pt idx="1125">
                  <c:v>7.40578</c:v>
                </c:pt>
                <c:pt idx="1126">
                  <c:v>7.4894799999999995</c:v>
                </c:pt>
                <c:pt idx="1127">
                  <c:v>7.5737799999999993</c:v>
                </c:pt>
                <c:pt idx="1128">
                  <c:v>7.6586800000000004</c:v>
                </c:pt>
                <c:pt idx="1129">
                  <c:v>7.7441599999999999</c:v>
                </c:pt>
                <c:pt idx="1130">
                  <c:v>7.8301800000000013</c:v>
                </c:pt>
                <c:pt idx="1131">
                  <c:v>7.9167800000000002</c:v>
                </c:pt>
                <c:pt idx="1132">
                  <c:v>8.0039800000000003</c:v>
                </c:pt>
                <c:pt idx="1133">
                  <c:v>8.0901600000000009</c:v>
                </c:pt>
                <c:pt idx="1134">
                  <c:v>8.0917399999999997</c:v>
                </c:pt>
                <c:pt idx="1135">
                  <c:v>8.1800099999999993</c:v>
                </c:pt>
                <c:pt idx="1136">
                  <c:v>8.2688399999999991</c:v>
                </c:pt>
                <c:pt idx="1137">
                  <c:v>8.3582399999999986</c:v>
                </c:pt>
                <c:pt idx="1138">
                  <c:v>8.4481599999999997</c:v>
                </c:pt>
                <c:pt idx="1139">
                  <c:v>8.5386299999999995</c:v>
                </c:pt>
                <c:pt idx="1140">
                  <c:v>8.6295699999999993</c:v>
                </c:pt>
                <c:pt idx="1141">
                  <c:v>8.7210999999999999</c:v>
                </c:pt>
                <c:pt idx="1142">
                  <c:v>8.8131400000000006</c:v>
                </c:pt>
                <c:pt idx="1143">
                  <c:v>8.9056499999999996</c:v>
                </c:pt>
                <c:pt idx="1144">
                  <c:v>8.9969999999999999</c:v>
                </c:pt>
                <c:pt idx="1145">
                  <c:v>8.9986899999999999</c:v>
                </c:pt>
                <c:pt idx="1146">
                  <c:v>9.0921699999999994</c:v>
                </c:pt>
                <c:pt idx="1147">
                  <c:v>9.1861999999999995</c:v>
                </c:pt>
                <c:pt idx="1148">
                  <c:v>9.2806800000000003</c:v>
                </c:pt>
                <c:pt idx="1149">
                  <c:v>9.3756199999999996</c:v>
                </c:pt>
                <c:pt idx="1150">
                  <c:v>9.4710300000000007</c:v>
                </c:pt>
                <c:pt idx="1151">
                  <c:v>9.5668600000000001</c:v>
                </c:pt>
                <c:pt idx="1152">
                  <c:v>9.6632200000000008</c:v>
                </c:pt>
                <c:pt idx="1153">
                  <c:v>9.7599499999999999</c:v>
                </c:pt>
                <c:pt idx="1154">
                  <c:v>9.8571400000000011</c:v>
                </c:pt>
                <c:pt idx="1155">
                  <c:v>9.9529899999999998</c:v>
                </c:pt>
                <c:pt idx="1156">
                  <c:v>9.9547500000000007</c:v>
                </c:pt>
                <c:pt idx="1157">
                  <c:v>10.052800000000001</c:v>
                </c:pt>
                <c:pt idx="1158">
                  <c:v>10.151200000000001</c:v>
                </c:pt>
                <c:pt idx="1159">
                  <c:v>10.25</c:v>
                </c:pt>
                <c:pt idx="1160">
                  <c:v>10.3492</c:v>
                </c:pt>
                <c:pt idx="1161">
                  <c:v>10.448799999999999</c:v>
                </c:pt>
                <c:pt idx="1162">
                  <c:v>10.5488</c:v>
                </c:pt>
                <c:pt idx="1163">
                  <c:v>10.649000000000001</c:v>
                </c:pt>
                <c:pt idx="1164">
                  <c:v>10.749699999999999</c:v>
                </c:pt>
                <c:pt idx="1165">
                  <c:v>10.8506</c:v>
                </c:pt>
                <c:pt idx="1166">
                  <c:v>10.950200000000001</c:v>
                </c:pt>
                <c:pt idx="1167">
                  <c:v>10.952</c:v>
                </c:pt>
                <c:pt idx="1168">
                  <c:v>11.053500000000001</c:v>
                </c:pt>
                <c:pt idx="1169">
                  <c:v>11.1556</c:v>
                </c:pt>
                <c:pt idx="1170">
                  <c:v>11.2577</c:v>
                </c:pt>
                <c:pt idx="1171">
                  <c:v>11.360200000000001</c:v>
                </c:pt>
                <c:pt idx="1172">
                  <c:v>11.462899999999999</c:v>
                </c:pt>
                <c:pt idx="1173">
                  <c:v>11.566000000000001</c:v>
                </c:pt>
                <c:pt idx="1174">
                  <c:v>11.6691</c:v>
                </c:pt>
                <c:pt idx="1175">
                  <c:v>11.7727</c:v>
                </c:pt>
                <c:pt idx="1176">
                  <c:v>11.876299999999999</c:v>
                </c:pt>
                <c:pt idx="1177">
                  <c:v>11.978400000000001</c:v>
                </c:pt>
                <c:pt idx="1178">
                  <c:v>11.9803</c:v>
                </c:pt>
                <c:pt idx="1179">
                  <c:v>12.084299999999999</c:v>
                </c:pt>
                <c:pt idx="1180">
                  <c:v>12.188800000000001</c:v>
                </c:pt>
                <c:pt idx="1181">
                  <c:v>12.293200000000001</c:v>
                </c:pt>
                <c:pt idx="1182">
                  <c:v>12.3979</c:v>
                </c:pt>
                <c:pt idx="1183">
                  <c:v>12.502700000000001</c:v>
                </c:pt>
                <c:pt idx="1184">
                  <c:v>12.6076</c:v>
                </c:pt>
                <c:pt idx="1185">
                  <c:v>12.7127</c:v>
                </c:pt>
                <c:pt idx="1186">
                  <c:v>12.8178</c:v>
                </c:pt>
                <c:pt idx="1187">
                  <c:v>12.9232</c:v>
                </c:pt>
                <c:pt idx="1188">
                  <c:v>13.0268</c:v>
                </c:pt>
                <c:pt idx="1189">
                  <c:v>13.028700000000001</c:v>
                </c:pt>
                <c:pt idx="1190">
                  <c:v>13.134</c:v>
                </c:pt>
                <c:pt idx="1191">
                  <c:v>13.239700000000001</c:v>
                </c:pt>
                <c:pt idx="1192">
                  <c:v>13.3452</c:v>
                </c:pt>
                <c:pt idx="1193">
                  <c:v>13.450800000000001</c:v>
                </c:pt>
                <c:pt idx="1194">
                  <c:v>13.5566</c:v>
                </c:pt>
                <c:pt idx="1195">
                  <c:v>13.6624</c:v>
                </c:pt>
                <c:pt idx="1196">
                  <c:v>13.768000000000001</c:v>
                </c:pt>
                <c:pt idx="1197">
                  <c:v>13.873899999999999</c:v>
                </c:pt>
                <c:pt idx="1198">
                  <c:v>13.9796</c:v>
                </c:pt>
                <c:pt idx="1199">
                  <c:v>14.0832</c:v>
                </c:pt>
                <c:pt idx="1200">
                  <c:v>14.085099999999999</c:v>
                </c:pt>
                <c:pt idx="1201">
                  <c:v>14.190899999999999</c:v>
                </c:pt>
                <c:pt idx="1202">
                  <c:v>14.2966</c:v>
                </c:pt>
                <c:pt idx="1203">
                  <c:v>14.401999999999999</c:v>
                </c:pt>
                <c:pt idx="1204">
                  <c:v>14.507199999999999</c:v>
                </c:pt>
                <c:pt idx="1205">
                  <c:v>14.6128</c:v>
                </c:pt>
                <c:pt idx="1206">
                  <c:v>14.7181</c:v>
                </c:pt>
                <c:pt idx="1207">
                  <c:v>14.8233</c:v>
                </c:pt>
                <c:pt idx="1208">
                  <c:v>14.928100000000001</c:v>
                </c:pt>
                <c:pt idx="1209">
                  <c:v>15.0329</c:v>
                </c:pt>
                <c:pt idx="1210">
                  <c:v>15.136099999999999</c:v>
                </c:pt>
                <c:pt idx="1211">
                  <c:v>15.138</c:v>
                </c:pt>
                <c:pt idx="1212">
                  <c:v>15.242699999999999</c:v>
                </c:pt>
                <c:pt idx="1213">
                  <c:v>15.347200000000001</c:v>
                </c:pt>
                <c:pt idx="1214">
                  <c:v>15.451499999999999</c:v>
                </c:pt>
                <c:pt idx="1215">
                  <c:v>15.5555</c:v>
                </c:pt>
                <c:pt idx="1216">
                  <c:v>15.658999999999999</c:v>
                </c:pt>
                <c:pt idx="1217">
                  <c:v>15.763</c:v>
                </c:pt>
                <c:pt idx="1218">
                  <c:v>15.866700000000002</c:v>
                </c:pt>
                <c:pt idx="1219">
                  <c:v>15.970000000000002</c:v>
                </c:pt>
                <c:pt idx="1220">
                  <c:v>16.0731</c:v>
                </c:pt>
                <c:pt idx="1221">
                  <c:v>16.174099999999999</c:v>
                </c:pt>
                <c:pt idx="1222">
                  <c:v>16.175999999999998</c:v>
                </c:pt>
                <c:pt idx="1223">
                  <c:v>16.278500000000001</c:v>
                </c:pt>
                <c:pt idx="1224">
                  <c:v>16.380599999999998</c:v>
                </c:pt>
                <c:pt idx="1225">
                  <c:v>16.482600000000001</c:v>
                </c:pt>
                <c:pt idx="1226">
                  <c:v>16.584000000000003</c:v>
                </c:pt>
                <c:pt idx="1227">
                  <c:v>16.685200000000002</c:v>
                </c:pt>
                <c:pt idx="1228">
                  <c:v>16.786100000000001</c:v>
                </c:pt>
                <c:pt idx="1229">
                  <c:v>16.886700000000001</c:v>
                </c:pt>
                <c:pt idx="1230">
                  <c:v>16.986999999999998</c:v>
                </c:pt>
                <c:pt idx="1231">
                  <c:v>17.087</c:v>
                </c:pt>
                <c:pt idx="1232">
                  <c:v>17.184999999999999</c:v>
                </c:pt>
                <c:pt idx="1233">
                  <c:v>17.186799999999998</c:v>
                </c:pt>
                <c:pt idx="1234">
                  <c:v>17.285900000000002</c:v>
                </c:pt>
                <c:pt idx="1235">
                  <c:v>17.384799999999998</c:v>
                </c:pt>
                <c:pt idx="1236">
                  <c:v>17.4833</c:v>
                </c:pt>
                <c:pt idx="1237">
                  <c:v>17.581699999999998</c:v>
                </c:pt>
                <c:pt idx="1238">
                  <c:v>17.679500000000001</c:v>
                </c:pt>
                <c:pt idx="1239">
                  <c:v>17.777100000000001</c:v>
                </c:pt>
                <c:pt idx="1240">
                  <c:v>17.874100000000002</c:v>
                </c:pt>
                <c:pt idx="1241">
                  <c:v>17.970600000000001</c:v>
                </c:pt>
                <c:pt idx="1242">
                  <c:v>18.066499999999998</c:v>
                </c:pt>
                <c:pt idx="1243">
                  <c:v>18.160399999999999</c:v>
                </c:pt>
                <c:pt idx="1244">
                  <c:v>18.162199999999999</c:v>
                </c:pt>
                <c:pt idx="1245">
                  <c:v>18.257400000000001</c:v>
                </c:pt>
                <c:pt idx="1246">
                  <c:v>18.352</c:v>
                </c:pt>
                <c:pt idx="1247">
                  <c:v>18.446200000000001</c:v>
                </c:pt>
                <c:pt idx="1248">
                  <c:v>18.540099999999999</c:v>
                </c:pt>
                <c:pt idx="1249">
                  <c:v>18.633299999999998</c:v>
                </c:pt>
                <c:pt idx="1250">
                  <c:v>18.725999999999999</c:v>
                </c:pt>
                <c:pt idx="1251">
                  <c:v>18.818300000000001</c:v>
                </c:pt>
                <c:pt idx="1252">
                  <c:v>18.9102</c:v>
                </c:pt>
                <c:pt idx="1253">
                  <c:v>19.001899999999999</c:v>
                </c:pt>
                <c:pt idx="1254">
                  <c:v>19.0914</c:v>
                </c:pt>
                <c:pt idx="1255">
                  <c:v>19.0931</c:v>
                </c:pt>
                <c:pt idx="1256">
                  <c:v>19.183399999999999</c:v>
                </c:pt>
                <c:pt idx="1257">
                  <c:v>19.2727</c:v>
                </c:pt>
                <c:pt idx="1258">
                  <c:v>19.361499999999999</c:v>
                </c:pt>
                <c:pt idx="1259">
                  <c:v>19.4496</c:v>
                </c:pt>
                <c:pt idx="1260">
                  <c:v>19.537300000000002</c:v>
                </c:pt>
                <c:pt idx="1261">
                  <c:v>19.624599999999997</c:v>
                </c:pt>
                <c:pt idx="1262">
                  <c:v>19.711400000000001</c:v>
                </c:pt>
                <c:pt idx="1263">
                  <c:v>19.7974</c:v>
                </c:pt>
                <c:pt idx="1264">
                  <c:v>19.8825</c:v>
                </c:pt>
                <c:pt idx="1265">
                  <c:v>19.965500000000002</c:v>
                </c:pt>
                <c:pt idx="1266">
                  <c:v>19.966999999999999</c:v>
                </c:pt>
                <c:pt idx="1267">
                  <c:v>20.050899999999999</c:v>
                </c:pt>
                <c:pt idx="1268">
                  <c:v>20.1343</c:v>
                </c:pt>
                <c:pt idx="1269">
                  <c:v>20.217099999999999</c:v>
                </c:pt>
                <c:pt idx="1270">
                  <c:v>20.298299999999998</c:v>
                </c:pt>
                <c:pt idx="1271">
                  <c:v>20.379200000000001</c:v>
                </c:pt>
                <c:pt idx="1272">
                  <c:v>20.459800000000001</c:v>
                </c:pt>
                <c:pt idx="1273">
                  <c:v>20.539899999999999</c:v>
                </c:pt>
                <c:pt idx="1274">
                  <c:v>20.619199999999999</c:v>
                </c:pt>
                <c:pt idx="1275">
                  <c:v>20.697199999999999</c:v>
                </c:pt>
                <c:pt idx="1276">
                  <c:v>20.773199999999999</c:v>
                </c:pt>
                <c:pt idx="1277">
                  <c:v>20.7746</c:v>
                </c:pt>
                <c:pt idx="1278">
                  <c:v>20.851199999999999</c:v>
                </c:pt>
                <c:pt idx="1279">
                  <c:v>20.927299999999999</c:v>
                </c:pt>
                <c:pt idx="1280">
                  <c:v>21.001899999999999</c:v>
                </c:pt>
                <c:pt idx="1281">
                  <c:v>21.076000000000001</c:v>
                </c:pt>
                <c:pt idx="1282">
                  <c:v>21.1496</c:v>
                </c:pt>
                <c:pt idx="1283">
                  <c:v>21.2227</c:v>
                </c:pt>
                <c:pt idx="1284">
                  <c:v>21.294400000000003</c:v>
                </c:pt>
                <c:pt idx="1285">
                  <c:v>21.3657</c:v>
                </c:pt>
                <c:pt idx="1286">
                  <c:v>21.436400000000003</c:v>
                </c:pt>
                <c:pt idx="1287">
                  <c:v>21.5046</c:v>
                </c:pt>
                <c:pt idx="1288">
                  <c:v>21.505799999999997</c:v>
                </c:pt>
                <c:pt idx="1289">
                  <c:v>21.5745</c:v>
                </c:pt>
                <c:pt idx="1290">
                  <c:v>21.642600000000002</c:v>
                </c:pt>
                <c:pt idx="1291">
                  <c:v>21.7104</c:v>
                </c:pt>
                <c:pt idx="1292">
                  <c:v>21.776899999999998</c:v>
                </c:pt>
                <c:pt idx="1293">
                  <c:v>21.842700000000001</c:v>
                </c:pt>
                <c:pt idx="1294">
                  <c:v>21.9084</c:v>
                </c:pt>
                <c:pt idx="1295">
                  <c:v>21.9727</c:v>
                </c:pt>
                <c:pt idx="1296">
                  <c:v>22.0365</c:v>
                </c:pt>
                <c:pt idx="1297">
                  <c:v>22.100200000000001</c:v>
                </c:pt>
                <c:pt idx="1298">
                  <c:v>22.1617</c:v>
                </c:pt>
                <c:pt idx="1299">
                  <c:v>22.162800000000001</c:v>
                </c:pt>
                <c:pt idx="1300">
                  <c:v>22.224799999999998</c:v>
                </c:pt>
                <c:pt idx="1301">
                  <c:v>22.286299999999997</c:v>
                </c:pt>
                <c:pt idx="1302">
                  <c:v>22.346999999999998</c:v>
                </c:pt>
                <c:pt idx="1303">
                  <c:v>22.4068</c:v>
                </c:pt>
                <c:pt idx="1304">
                  <c:v>22.4666</c:v>
                </c:pt>
                <c:pt idx="1305">
                  <c:v>22.5259</c:v>
                </c:pt>
                <c:pt idx="1306">
                  <c:v>22.583500000000001</c:v>
                </c:pt>
                <c:pt idx="1307">
                  <c:v>22.640799999999999</c:v>
                </c:pt>
                <c:pt idx="1308">
                  <c:v>22.697700000000001</c:v>
                </c:pt>
                <c:pt idx="1309">
                  <c:v>22.752700000000001</c:v>
                </c:pt>
                <c:pt idx="1310">
                  <c:v>22.753800000000002</c:v>
                </c:pt>
                <c:pt idx="1311">
                  <c:v>22.8093</c:v>
                </c:pt>
                <c:pt idx="1312">
                  <c:v>22.8644</c:v>
                </c:pt>
                <c:pt idx="1313">
                  <c:v>22.918399999999998</c:v>
                </c:pt>
                <c:pt idx="1314">
                  <c:v>22.971800000000002</c:v>
                </c:pt>
                <c:pt idx="1315">
                  <c:v>23.025199999999998</c:v>
                </c:pt>
                <c:pt idx="1316">
                  <c:v>23.078199999999999</c:v>
                </c:pt>
                <c:pt idx="1317">
                  <c:v>23.130700000000001</c:v>
                </c:pt>
                <c:pt idx="1318">
                  <c:v>23.183100000000003</c:v>
                </c:pt>
                <c:pt idx="1319">
                  <c:v>23.2346</c:v>
                </c:pt>
                <c:pt idx="1320">
                  <c:v>23.284300000000002</c:v>
                </c:pt>
                <c:pt idx="1321">
                  <c:v>23.2852</c:v>
                </c:pt>
                <c:pt idx="1322">
                  <c:v>23.3354</c:v>
                </c:pt>
                <c:pt idx="1323">
                  <c:v>23.3855</c:v>
                </c:pt>
                <c:pt idx="1324">
                  <c:v>23.4344</c:v>
                </c:pt>
                <c:pt idx="1325">
                  <c:v>23.4831</c:v>
                </c:pt>
                <c:pt idx="1326">
                  <c:v>23.531600000000001</c:v>
                </c:pt>
                <c:pt idx="1327">
                  <c:v>23.5792</c:v>
                </c:pt>
                <c:pt idx="1328">
                  <c:v>23.626300000000001</c:v>
                </c:pt>
                <c:pt idx="1329">
                  <c:v>23.673500000000001</c:v>
                </c:pt>
                <c:pt idx="1330">
                  <c:v>23.720299999999998</c:v>
                </c:pt>
                <c:pt idx="1331">
                  <c:v>23.7654</c:v>
                </c:pt>
                <c:pt idx="1332">
                  <c:v>23.766300000000001</c:v>
                </c:pt>
                <c:pt idx="1333">
                  <c:v>23.812100000000001</c:v>
                </c:pt>
                <c:pt idx="1334">
                  <c:v>23.8582</c:v>
                </c:pt>
                <c:pt idx="1335">
                  <c:v>23.903500000000001</c:v>
                </c:pt>
                <c:pt idx="1336">
                  <c:v>23.948799999999999</c:v>
                </c:pt>
                <c:pt idx="1337">
                  <c:v>23.9937</c:v>
                </c:pt>
                <c:pt idx="1338">
                  <c:v>24.037800000000001</c:v>
                </c:pt>
                <c:pt idx="1339">
                  <c:v>24.081399999999999</c:v>
                </c:pt>
                <c:pt idx="1340">
                  <c:v>24.125299999999999</c:v>
                </c:pt>
                <c:pt idx="1341">
                  <c:v>24.168900000000001</c:v>
                </c:pt>
                <c:pt idx="1342">
                  <c:v>24.210899999999999</c:v>
                </c:pt>
                <c:pt idx="1343">
                  <c:v>24.2117</c:v>
                </c:pt>
                <c:pt idx="1344">
                  <c:v>24.253899999999998</c:v>
                </c:pt>
                <c:pt idx="1345">
                  <c:v>24.296000000000003</c:v>
                </c:pt>
                <c:pt idx="1346">
                  <c:v>24.3385</c:v>
                </c:pt>
                <c:pt idx="1347">
                  <c:v>24.380099999999999</c:v>
                </c:pt>
                <c:pt idx="1348">
                  <c:v>24.421299999999999</c:v>
                </c:pt>
                <c:pt idx="1349">
                  <c:v>24.462500000000002</c:v>
                </c:pt>
                <c:pt idx="1350">
                  <c:v>24.503799999999998</c:v>
                </c:pt>
                <c:pt idx="1351">
                  <c:v>24.5443</c:v>
                </c:pt>
                <c:pt idx="1352">
                  <c:v>24.584499999999998</c:v>
                </c:pt>
                <c:pt idx="1353">
                  <c:v>24.624099999999999</c:v>
                </c:pt>
                <c:pt idx="1354">
                  <c:v>24.6248</c:v>
                </c:pt>
                <c:pt idx="1355">
                  <c:v>24.665300000000002</c:v>
                </c:pt>
                <c:pt idx="1356">
                  <c:v>24.7057</c:v>
                </c:pt>
                <c:pt idx="1357">
                  <c:v>24.745100000000001</c:v>
                </c:pt>
                <c:pt idx="1358">
                  <c:v>24.783999999999999</c:v>
                </c:pt>
                <c:pt idx="1359">
                  <c:v>24.8233</c:v>
                </c:pt>
                <c:pt idx="1360">
                  <c:v>24.8629</c:v>
                </c:pt>
                <c:pt idx="1361">
                  <c:v>24.9023</c:v>
                </c:pt>
                <c:pt idx="1362">
                  <c:v>24.941399999999998</c:v>
                </c:pt>
                <c:pt idx="1363">
                  <c:v>24.9803</c:v>
                </c:pt>
                <c:pt idx="1364">
                  <c:v>25.0181</c:v>
                </c:pt>
                <c:pt idx="1365">
                  <c:v>25.018800000000002</c:v>
                </c:pt>
                <c:pt idx="1366">
                  <c:v>25.057200000000002</c:v>
                </c:pt>
                <c:pt idx="1367">
                  <c:v>25.095400000000001</c:v>
                </c:pt>
                <c:pt idx="1368">
                  <c:v>25.133400000000002</c:v>
                </c:pt>
                <c:pt idx="1369">
                  <c:v>25.171499999999998</c:v>
                </c:pt>
                <c:pt idx="1370">
                  <c:v>25.209700000000002</c:v>
                </c:pt>
                <c:pt idx="1371">
                  <c:v>25.247900000000001</c:v>
                </c:pt>
                <c:pt idx="1372">
                  <c:v>25.286099999999998</c:v>
                </c:pt>
                <c:pt idx="1373">
                  <c:v>25.323999999999998</c:v>
                </c:pt>
                <c:pt idx="1374">
                  <c:v>25.361899999999999</c:v>
                </c:pt>
                <c:pt idx="1375">
                  <c:v>25.3994</c:v>
                </c:pt>
                <c:pt idx="1376">
                  <c:v>25.400099999999998</c:v>
                </c:pt>
                <c:pt idx="1377">
                  <c:v>25.438499999999998</c:v>
                </c:pt>
                <c:pt idx="1378">
                  <c:v>25.4772</c:v>
                </c:pt>
                <c:pt idx="1379">
                  <c:v>25.515800000000002</c:v>
                </c:pt>
                <c:pt idx="1380">
                  <c:v>25.554500000000001</c:v>
                </c:pt>
                <c:pt idx="1381">
                  <c:v>25.593</c:v>
                </c:pt>
                <c:pt idx="1382">
                  <c:v>25.630600000000001</c:v>
                </c:pt>
                <c:pt idx="1383">
                  <c:v>25.668400000000002</c:v>
                </c:pt>
                <c:pt idx="1384">
                  <c:v>25.706699999999998</c:v>
                </c:pt>
                <c:pt idx="1385">
                  <c:v>25.7455</c:v>
                </c:pt>
                <c:pt idx="1386">
                  <c:v>25.7836</c:v>
                </c:pt>
                <c:pt idx="1387">
                  <c:v>25.784299999999998</c:v>
                </c:pt>
                <c:pt idx="1388">
                  <c:v>25.822500000000002</c:v>
                </c:pt>
                <c:pt idx="1389">
                  <c:v>25.860700000000001</c:v>
                </c:pt>
                <c:pt idx="1390">
                  <c:v>25.8992</c:v>
                </c:pt>
                <c:pt idx="1391">
                  <c:v>25.938099999999999</c:v>
                </c:pt>
                <c:pt idx="1392">
                  <c:v>25.976200000000002</c:v>
                </c:pt>
                <c:pt idx="1393">
                  <c:v>26.0138</c:v>
                </c:pt>
                <c:pt idx="1394">
                  <c:v>26.0518</c:v>
                </c:pt>
                <c:pt idx="1395">
                  <c:v>26.090700000000002</c:v>
                </c:pt>
                <c:pt idx="1396">
                  <c:v>26.1295</c:v>
                </c:pt>
                <c:pt idx="1397">
                  <c:v>26.167400000000001</c:v>
                </c:pt>
                <c:pt idx="1398">
                  <c:v>26.168099999999999</c:v>
                </c:pt>
                <c:pt idx="1399">
                  <c:v>26.207100000000001</c:v>
                </c:pt>
                <c:pt idx="1400">
                  <c:v>26.246200000000002</c:v>
                </c:pt>
                <c:pt idx="1401">
                  <c:v>26.286000000000001</c:v>
                </c:pt>
                <c:pt idx="1402">
                  <c:v>26.325800000000001</c:v>
                </c:pt>
                <c:pt idx="1403">
                  <c:v>26.365600000000001</c:v>
                </c:pt>
                <c:pt idx="1404">
                  <c:v>26.405899999999999</c:v>
                </c:pt>
                <c:pt idx="1405">
                  <c:v>26.446299999999997</c:v>
                </c:pt>
                <c:pt idx="1406">
                  <c:v>26.487000000000002</c:v>
                </c:pt>
                <c:pt idx="1407">
                  <c:v>26.5276</c:v>
                </c:pt>
                <c:pt idx="1408">
                  <c:v>26.567599999999999</c:v>
                </c:pt>
                <c:pt idx="1409">
                  <c:v>26.568300000000001</c:v>
                </c:pt>
                <c:pt idx="1410">
                  <c:v>26.609500000000001</c:v>
                </c:pt>
                <c:pt idx="1411">
                  <c:v>26.6508</c:v>
                </c:pt>
                <c:pt idx="1412">
                  <c:v>26.692299999999999</c:v>
                </c:pt>
                <c:pt idx="1413">
                  <c:v>26.734100000000002</c:v>
                </c:pt>
                <c:pt idx="1414">
                  <c:v>26.776299999999999</c:v>
                </c:pt>
                <c:pt idx="1415">
                  <c:v>26.818200000000001</c:v>
                </c:pt>
                <c:pt idx="1416">
                  <c:v>26.860199999999999</c:v>
                </c:pt>
                <c:pt idx="1417">
                  <c:v>26.9023</c:v>
                </c:pt>
                <c:pt idx="1418">
                  <c:v>26.9451</c:v>
                </c:pt>
                <c:pt idx="1419">
                  <c:v>26.9878</c:v>
                </c:pt>
                <c:pt idx="1420">
                  <c:v>26.988600000000002</c:v>
                </c:pt>
                <c:pt idx="1421">
                  <c:v>27.0321</c:v>
                </c:pt>
                <c:pt idx="1422">
                  <c:v>27.075700000000001</c:v>
                </c:pt>
                <c:pt idx="1423">
                  <c:v>27.119600000000002</c:v>
                </c:pt>
                <c:pt idx="1424">
                  <c:v>27.164000000000001</c:v>
                </c:pt>
                <c:pt idx="1425">
                  <c:v>27.208300000000001</c:v>
                </c:pt>
                <c:pt idx="1426">
                  <c:v>27.252700000000001</c:v>
                </c:pt>
                <c:pt idx="1427">
                  <c:v>27.2971</c:v>
                </c:pt>
                <c:pt idx="1428">
                  <c:v>27.342200000000002</c:v>
                </c:pt>
                <c:pt idx="1429">
                  <c:v>27.387600000000003</c:v>
                </c:pt>
                <c:pt idx="1430">
                  <c:v>27.432300000000001</c:v>
                </c:pt>
                <c:pt idx="1431">
                  <c:v>27.4331</c:v>
                </c:pt>
                <c:pt idx="1432">
                  <c:v>27.4787</c:v>
                </c:pt>
                <c:pt idx="1433">
                  <c:v>27.524100000000001</c:v>
                </c:pt>
                <c:pt idx="1434">
                  <c:v>27.569900000000001</c:v>
                </c:pt>
                <c:pt idx="1435">
                  <c:v>27.616399999999999</c:v>
                </c:pt>
                <c:pt idx="1436">
                  <c:v>27.663</c:v>
                </c:pt>
                <c:pt idx="1437">
                  <c:v>27.709500000000002</c:v>
                </c:pt>
                <c:pt idx="1438">
                  <c:v>27.7561</c:v>
                </c:pt>
                <c:pt idx="1439">
                  <c:v>27.803000000000001</c:v>
                </c:pt>
                <c:pt idx="1440">
                  <c:v>27.8504</c:v>
                </c:pt>
                <c:pt idx="1441">
                  <c:v>27.897300000000001</c:v>
                </c:pt>
                <c:pt idx="1442">
                  <c:v>27.898099999999999</c:v>
                </c:pt>
                <c:pt idx="1443">
                  <c:v>27.945799999999998</c:v>
                </c:pt>
                <c:pt idx="1444">
                  <c:v>27.994299999999999</c:v>
                </c:pt>
                <c:pt idx="1445">
                  <c:v>28.043499999999998</c:v>
                </c:pt>
                <c:pt idx="1446">
                  <c:v>28.093</c:v>
                </c:pt>
                <c:pt idx="1447">
                  <c:v>28.142500000000002</c:v>
                </c:pt>
                <c:pt idx="1448">
                  <c:v>28.1922</c:v>
                </c:pt>
                <c:pt idx="1449">
                  <c:v>28.242000000000001</c:v>
                </c:pt>
                <c:pt idx="1450">
                  <c:v>28.292200000000001</c:v>
                </c:pt>
                <c:pt idx="1451">
                  <c:v>28.3429</c:v>
                </c:pt>
                <c:pt idx="1452">
                  <c:v>28.392500000000002</c:v>
                </c:pt>
                <c:pt idx="1453">
                  <c:v>28.3935</c:v>
                </c:pt>
                <c:pt idx="1454">
                  <c:v>28.444199999999999</c:v>
                </c:pt>
                <c:pt idx="1455">
                  <c:v>28.4953</c:v>
                </c:pt>
                <c:pt idx="1456">
                  <c:v>28.547000000000001</c:v>
                </c:pt>
                <c:pt idx="1457">
                  <c:v>28.599</c:v>
                </c:pt>
                <c:pt idx="1458">
                  <c:v>28.651200000000003</c:v>
                </c:pt>
                <c:pt idx="1459">
                  <c:v>28.703800000000001</c:v>
                </c:pt>
                <c:pt idx="1460">
                  <c:v>28.756499999999999</c:v>
                </c:pt>
                <c:pt idx="1461">
                  <c:v>28.8093</c:v>
                </c:pt>
                <c:pt idx="1462">
                  <c:v>28.862400000000001</c:v>
                </c:pt>
                <c:pt idx="1463">
                  <c:v>28.914899999999999</c:v>
                </c:pt>
                <c:pt idx="1464">
                  <c:v>28.915900000000001</c:v>
                </c:pt>
                <c:pt idx="1465">
                  <c:v>28.969600000000003</c:v>
                </c:pt>
                <c:pt idx="1466">
                  <c:v>29.023199999999999</c:v>
                </c:pt>
                <c:pt idx="1467">
                  <c:v>29.0776</c:v>
                </c:pt>
                <c:pt idx="1468">
                  <c:v>29.131799999999998</c:v>
                </c:pt>
                <c:pt idx="1469">
                  <c:v>29.186299999999999</c:v>
                </c:pt>
                <c:pt idx="1470">
                  <c:v>29.2409</c:v>
                </c:pt>
                <c:pt idx="1471">
                  <c:v>29.2956</c:v>
                </c:pt>
                <c:pt idx="1472">
                  <c:v>29.350200000000001</c:v>
                </c:pt>
                <c:pt idx="1473">
                  <c:v>29.404799999999998</c:v>
                </c:pt>
                <c:pt idx="1474">
                  <c:v>29.458300000000001</c:v>
                </c:pt>
                <c:pt idx="1475">
                  <c:v>29.459300000000002</c:v>
                </c:pt>
                <c:pt idx="1476">
                  <c:v>29.5138</c:v>
                </c:pt>
                <c:pt idx="1477">
                  <c:v>29.5684</c:v>
                </c:pt>
                <c:pt idx="1478">
                  <c:v>29.624299999999998</c:v>
                </c:pt>
                <c:pt idx="1479">
                  <c:v>29.680199999999999</c:v>
                </c:pt>
                <c:pt idx="1480">
                  <c:v>29.7362</c:v>
                </c:pt>
                <c:pt idx="1481">
                  <c:v>29.791999999999998</c:v>
                </c:pt>
                <c:pt idx="1482">
                  <c:v>29.847799999999999</c:v>
                </c:pt>
                <c:pt idx="1483">
                  <c:v>29.9041</c:v>
                </c:pt>
                <c:pt idx="1484">
                  <c:v>29.960699999999999</c:v>
                </c:pt>
                <c:pt idx="1485">
                  <c:v>30.016399999999997</c:v>
                </c:pt>
                <c:pt idx="1486">
                  <c:v>30.017399999999999</c:v>
                </c:pt>
                <c:pt idx="1487">
                  <c:v>30.074300000000001</c:v>
                </c:pt>
                <c:pt idx="1488">
                  <c:v>30.131</c:v>
                </c:pt>
                <c:pt idx="1489">
                  <c:v>30.188400000000001</c:v>
                </c:pt>
                <c:pt idx="1490">
                  <c:v>30.246100000000002</c:v>
                </c:pt>
                <c:pt idx="1491">
                  <c:v>30.3035</c:v>
                </c:pt>
                <c:pt idx="1492">
                  <c:v>30.360399999999998</c:v>
                </c:pt>
                <c:pt idx="1493">
                  <c:v>30.417099999999998</c:v>
                </c:pt>
                <c:pt idx="1494">
                  <c:v>30.4739</c:v>
                </c:pt>
                <c:pt idx="1495">
                  <c:v>30.5304</c:v>
                </c:pt>
                <c:pt idx="1496">
                  <c:v>30.585899999999999</c:v>
                </c:pt>
                <c:pt idx="1497">
                  <c:v>30.5869</c:v>
                </c:pt>
                <c:pt idx="1498">
                  <c:v>30.643699999999999</c:v>
                </c:pt>
                <c:pt idx="1499">
                  <c:v>30.700900000000001</c:v>
                </c:pt>
                <c:pt idx="1500">
                  <c:v>30.758099999999999</c:v>
                </c:pt>
                <c:pt idx="1501">
                  <c:v>30.815300000000001</c:v>
                </c:pt>
                <c:pt idx="1502">
                  <c:v>30.8733</c:v>
                </c:pt>
                <c:pt idx="1503">
                  <c:v>30.9314</c:v>
                </c:pt>
                <c:pt idx="1504">
                  <c:v>30.9895</c:v>
                </c:pt>
                <c:pt idx="1505">
                  <c:v>31.047600000000003</c:v>
                </c:pt>
                <c:pt idx="1506">
                  <c:v>31.1052</c:v>
                </c:pt>
                <c:pt idx="1507">
                  <c:v>31.1615</c:v>
                </c:pt>
                <c:pt idx="1508">
                  <c:v>31.162599999999998</c:v>
                </c:pt>
                <c:pt idx="1509">
                  <c:v>31.219899999999999</c:v>
                </c:pt>
                <c:pt idx="1510">
                  <c:v>31.277199999999997</c:v>
                </c:pt>
                <c:pt idx="1511">
                  <c:v>31.334599999999998</c:v>
                </c:pt>
                <c:pt idx="1512">
                  <c:v>31.392000000000003</c:v>
                </c:pt>
                <c:pt idx="1513">
                  <c:v>31.449300000000001</c:v>
                </c:pt>
                <c:pt idx="1514">
                  <c:v>31.506600000000002</c:v>
                </c:pt>
                <c:pt idx="1515">
                  <c:v>31.5639</c:v>
                </c:pt>
                <c:pt idx="1516">
                  <c:v>31.621200000000002</c:v>
                </c:pt>
                <c:pt idx="1517">
                  <c:v>31.677999999999997</c:v>
                </c:pt>
                <c:pt idx="1518">
                  <c:v>31.7333</c:v>
                </c:pt>
                <c:pt idx="1519">
                  <c:v>31.734300000000001</c:v>
                </c:pt>
                <c:pt idx="1520">
                  <c:v>31.790499999999998</c:v>
                </c:pt>
                <c:pt idx="1521">
                  <c:v>31.846699999999998</c:v>
                </c:pt>
                <c:pt idx="1522">
                  <c:v>31.903199999999998</c:v>
                </c:pt>
                <c:pt idx="1523">
                  <c:v>31.96</c:v>
                </c:pt>
                <c:pt idx="1524">
                  <c:v>32.016399999999997</c:v>
                </c:pt>
                <c:pt idx="1525">
                  <c:v>32.072900000000004</c:v>
                </c:pt>
                <c:pt idx="1526">
                  <c:v>32.128900000000002</c:v>
                </c:pt>
                <c:pt idx="1527">
                  <c:v>32.184899999999999</c:v>
                </c:pt>
                <c:pt idx="1528">
                  <c:v>32.240900000000003</c:v>
                </c:pt>
                <c:pt idx="1529">
                  <c:v>32.295400000000001</c:v>
                </c:pt>
                <c:pt idx="1530">
                  <c:v>32.296400000000006</c:v>
                </c:pt>
                <c:pt idx="1531">
                  <c:v>32.351699999999994</c:v>
                </c:pt>
                <c:pt idx="1532">
                  <c:v>32.4069</c:v>
                </c:pt>
                <c:pt idx="1533">
                  <c:v>32.461999999999996</c:v>
                </c:pt>
                <c:pt idx="1534">
                  <c:v>32.5167</c:v>
                </c:pt>
                <c:pt idx="1535">
                  <c:v>32.5702</c:v>
                </c:pt>
                <c:pt idx="1536">
                  <c:v>32.623800000000003</c:v>
                </c:pt>
                <c:pt idx="1537">
                  <c:v>32.677300000000002</c:v>
                </c:pt>
                <c:pt idx="1538">
                  <c:v>32.731000000000002</c:v>
                </c:pt>
                <c:pt idx="1539">
                  <c:v>32.784500000000001</c:v>
                </c:pt>
                <c:pt idx="1540">
                  <c:v>32.836799999999997</c:v>
                </c:pt>
                <c:pt idx="1541">
                  <c:v>32.837800000000001</c:v>
                </c:pt>
                <c:pt idx="1542">
                  <c:v>32.891100000000002</c:v>
                </c:pt>
                <c:pt idx="1543">
                  <c:v>32.944200000000002</c:v>
                </c:pt>
                <c:pt idx="1544">
                  <c:v>32.997</c:v>
                </c:pt>
                <c:pt idx="1545">
                  <c:v>33.049599999999998</c:v>
                </c:pt>
                <c:pt idx="1546">
                  <c:v>33.102399999999996</c:v>
                </c:pt>
                <c:pt idx="1547">
                  <c:v>33.154999999999994</c:v>
                </c:pt>
                <c:pt idx="1548">
                  <c:v>33.207500000000003</c:v>
                </c:pt>
                <c:pt idx="1549">
                  <c:v>33.259799999999998</c:v>
                </c:pt>
                <c:pt idx="1550">
                  <c:v>33.312099999999994</c:v>
                </c:pt>
                <c:pt idx="1551">
                  <c:v>33.363599999999998</c:v>
                </c:pt>
                <c:pt idx="1552">
                  <c:v>33.3645</c:v>
                </c:pt>
                <c:pt idx="1553">
                  <c:v>33.415500000000002</c:v>
                </c:pt>
                <c:pt idx="1554">
                  <c:v>33.466200000000001</c:v>
                </c:pt>
                <c:pt idx="1555">
                  <c:v>33.5169</c:v>
                </c:pt>
                <c:pt idx="1556">
                  <c:v>33.567300000000003</c:v>
                </c:pt>
                <c:pt idx="1557">
                  <c:v>33.617199999999997</c:v>
                </c:pt>
                <c:pt idx="1558">
                  <c:v>33.667099999999998</c:v>
                </c:pt>
                <c:pt idx="1559">
                  <c:v>33.7166</c:v>
                </c:pt>
                <c:pt idx="1560">
                  <c:v>33.766100000000002</c:v>
                </c:pt>
                <c:pt idx="1561">
                  <c:v>33.8155</c:v>
                </c:pt>
                <c:pt idx="1562">
                  <c:v>33.863999999999997</c:v>
                </c:pt>
                <c:pt idx="1563">
                  <c:v>33.864900000000006</c:v>
                </c:pt>
                <c:pt idx="1564">
                  <c:v>33.914499999999997</c:v>
                </c:pt>
                <c:pt idx="1565">
                  <c:v>33.964099999999995</c:v>
                </c:pt>
                <c:pt idx="1566">
                  <c:v>34.012999999999998</c:v>
                </c:pt>
                <c:pt idx="1567">
                  <c:v>34.061199999999999</c:v>
                </c:pt>
                <c:pt idx="1568">
                  <c:v>34.109500000000004</c:v>
                </c:pt>
                <c:pt idx="1569">
                  <c:v>34.157800000000002</c:v>
                </c:pt>
                <c:pt idx="1570">
                  <c:v>34.206000000000003</c:v>
                </c:pt>
                <c:pt idx="1571">
                  <c:v>34.254199999999997</c:v>
                </c:pt>
                <c:pt idx="1572">
                  <c:v>34.301900000000003</c:v>
                </c:pt>
                <c:pt idx="1573">
                  <c:v>34.348599999999998</c:v>
                </c:pt>
                <c:pt idx="1574">
                  <c:v>34.349499999999999</c:v>
                </c:pt>
                <c:pt idx="1575">
                  <c:v>34.397100000000002</c:v>
                </c:pt>
                <c:pt idx="1576">
                  <c:v>34.444600000000001</c:v>
                </c:pt>
                <c:pt idx="1577">
                  <c:v>34.492000000000004</c:v>
                </c:pt>
                <c:pt idx="1578">
                  <c:v>34.539100000000005</c:v>
                </c:pt>
                <c:pt idx="1579">
                  <c:v>34.586300000000001</c:v>
                </c:pt>
                <c:pt idx="1580">
                  <c:v>34.633499999999998</c:v>
                </c:pt>
                <c:pt idx="1581">
                  <c:v>34.680500000000002</c:v>
                </c:pt>
                <c:pt idx="1582">
                  <c:v>34.727800000000002</c:v>
                </c:pt>
                <c:pt idx="1583">
                  <c:v>34.774799999999999</c:v>
                </c:pt>
                <c:pt idx="1584">
                  <c:v>34.820499999999996</c:v>
                </c:pt>
                <c:pt idx="1585">
                  <c:v>34.821400000000004</c:v>
                </c:pt>
                <c:pt idx="1586">
                  <c:v>34.867799999999995</c:v>
                </c:pt>
                <c:pt idx="1587">
                  <c:v>34.914300000000004</c:v>
                </c:pt>
                <c:pt idx="1588">
                  <c:v>34.959099999999999</c:v>
                </c:pt>
                <c:pt idx="1589">
                  <c:v>35.003799999999998</c:v>
                </c:pt>
                <c:pt idx="1590">
                  <c:v>35.048099999999998</c:v>
                </c:pt>
                <c:pt idx="1591">
                  <c:v>35.092300000000002</c:v>
                </c:pt>
                <c:pt idx="1592">
                  <c:v>35.136200000000002</c:v>
                </c:pt>
                <c:pt idx="1593">
                  <c:v>35.180199999999999</c:v>
                </c:pt>
                <c:pt idx="1594">
                  <c:v>35.2239</c:v>
                </c:pt>
                <c:pt idx="1595">
                  <c:v>35.267000000000003</c:v>
                </c:pt>
                <c:pt idx="1596">
                  <c:v>35.267800000000001</c:v>
                </c:pt>
                <c:pt idx="1597">
                  <c:v>35.311399999999999</c:v>
                </c:pt>
                <c:pt idx="1598">
                  <c:v>35.354399999999998</c:v>
                </c:pt>
                <c:pt idx="1599">
                  <c:v>35.397600000000004</c:v>
                </c:pt>
                <c:pt idx="1600">
                  <c:v>35.440899999999999</c:v>
                </c:pt>
                <c:pt idx="1601">
                  <c:v>35.484000000000002</c:v>
                </c:pt>
                <c:pt idx="1602">
                  <c:v>35.527000000000001</c:v>
                </c:pt>
                <c:pt idx="1603">
                  <c:v>35.57</c:v>
                </c:pt>
                <c:pt idx="1604">
                  <c:v>35.613</c:v>
                </c:pt>
                <c:pt idx="1605">
                  <c:v>35.656500000000001</c:v>
                </c:pt>
                <c:pt idx="1606">
                  <c:v>35.699099999999994</c:v>
                </c:pt>
                <c:pt idx="1607">
                  <c:v>35.699799999999996</c:v>
                </c:pt>
                <c:pt idx="1608">
                  <c:v>35.743099999999998</c:v>
                </c:pt>
                <c:pt idx="1609">
                  <c:v>35.785699999999999</c:v>
                </c:pt>
                <c:pt idx="1610">
                  <c:v>35.828099999999999</c:v>
                </c:pt>
                <c:pt idx="1611">
                  <c:v>35.8703</c:v>
                </c:pt>
                <c:pt idx="1612">
                  <c:v>35.912199999999999</c:v>
                </c:pt>
                <c:pt idx="1613">
                  <c:v>35.953299999999999</c:v>
                </c:pt>
                <c:pt idx="1614">
                  <c:v>35.993299999999998</c:v>
                </c:pt>
                <c:pt idx="1615">
                  <c:v>36.033200000000001</c:v>
                </c:pt>
                <c:pt idx="1616">
                  <c:v>36.0732</c:v>
                </c:pt>
                <c:pt idx="1617">
                  <c:v>36.112400000000001</c:v>
                </c:pt>
                <c:pt idx="1618">
                  <c:v>36.113100000000003</c:v>
                </c:pt>
                <c:pt idx="1619">
                  <c:v>36.153300000000002</c:v>
                </c:pt>
                <c:pt idx="1620">
                  <c:v>36.1935</c:v>
                </c:pt>
                <c:pt idx="1621">
                  <c:v>36.233699999999999</c:v>
                </c:pt>
                <c:pt idx="1622">
                  <c:v>36.273800000000001</c:v>
                </c:pt>
                <c:pt idx="1623">
                  <c:v>36.314100000000003</c:v>
                </c:pt>
                <c:pt idx="1624">
                  <c:v>36.354300000000002</c:v>
                </c:pt>
                <c:pt idx="1625">
                  <c:v>36.394399999999997</c:v>
                </c:pt>
                <c:pt idx="1626">
                  <c:v>36.4345</c:v>
                </c:pt>
                <c:pt idx="1627">
                  <c:v>36.474699999999999</c:v>
                </c:pt>
                <c:pt idx="1628">
                  <c:v>36.513999999999996</c:v>
                </c:pt>
                <c:pt idx="1629">
                  <c:v>36.514800000000001</c:v>
                </c:pt>
                <c:pt idx="1630">
                  <c:v>36.5548</c:v>
                </c:pt>
                <c:pt idx="1631">
                  <c:v>36.595000000000006</c:v>
                </c:pt>
                <c:pt idx="1632">
                  <c:v>36.634800000000006</c:v>
                </c:pt>
                <c:pt idx="1633">
                  <c:v>36.674300000000002</c:v>
                </c:pt>
                <c:pt idx="1634">
                  <c:v>36.7136</c:v>
                </c:pt>
                <c:pt idx="1635">
                  <c:v>36.753</c:v>
                </c:pt>
                <c:pt idx="1636">
                  <c:v>36.792699999999996</c:v>
                </c:pt>
                <c:pt idx="1637">
                  <c:v>36.831999999999994</c:v>
                </c:pt>
                <c:pt idx="1638">
                  <c:v>36.871200000000002</c:v>
                </c:pt>
                <c:pt idx="1639">
                  <c:v>36.909999999999997</c:v>
                </c:pt>
                <c:pt idx="1640">
                  <c:v>36.910699999999999</c:v>
                </c:pt>
                <c:pt idx="1641">
                  <c:v>36.948500000000003</c:v>
                </c:pt>
                <c:pt idx="1642">
                  <c:v>36.985499999999995</c:v>
                </c:pt>
                <c:pt idx="1643">
                  <c:v>37.022500000000001</c:v>
                </c:pt>
                <c:pt idx="1644">
                  <c:v>37.059699999999999</c:v>
                </c:pt>
                <c:pt idx="1645">
                  <c:v>37.096700000000006</c:v>
                </c:pt>
                <c:pt idx="1646">
                  <c:v>37.133499999999998</c:v>
                </c:pt>
                <c:pt idx="1647">
                  <c:v>37.170300000000005</c:v>
                </c:pt>
                <c:pt idx="1648">
                  <c:v>37.206999999999994</c:v>
                </c:pt>
                <c:pt idx="1649">
                  <c:v>37.243400000000001</c:v>
                </c:pt>
                <c:pt idx="1650">
                  <c:v>37.279600000000002</c:v>
                </c:pt>
                <c:pt idx="1651">
                  <c:v>37.280200000000001</c:v>
                </c:pt>
                <c:pt idx="1652">
                  <c:v>37.317</c:v>
                </c:pt>
                <c:pt idx="1653">
                  <c:v>37.3538</c:v>
                </c:pt>
                <c:pt idx="1654">
                  <c:v>37.3904</c:v>
                </c:pt>
                <c:pt idx="1655">
                  <c:v>37.427099999999996</c:v>
                </c:pt>
                <c:pt idx="1656">
                  <c:v>37.463999999999999</c:v>
                </c:pt>
                <c:pt idx="1657">
                  <c:v>37.500999999999998</c:v>
                </c:pt>
                <c:pt idx="1658">
                  <c:v>37.5381</c:v>
                </c:pt>
                <c:pt idx="1659">
                  <c:v>37.575400000000002</c:v>
                </c:pt>
                <c:pt idx="1660">
                  <c:v>37.6126</c:v>
                </c:pt>
                <c:pt idx="1661">
                  <c:v>37.6492</c:v>
                </c:pt>
                <c:pt idx="1662">
                  <c:v>37.649799999999999</c:v>
                </c:pt>
                <c:pt idx="1663">
                  <c:v>37.686999999999998</c:v>
                </c:pt>
                <c:pt idx="1664">
                  <c:v>37.724000000000004</c:v>
                </c:pt>
                <c:pt idx="1665">
                  <c:v>37.761000000000003</c:v>
                </c:pt>
                <c:pt idx="1666">
                  <c:v>37.797800000000002</c:v>
                </c:pt>
                <c:pt idx="1667">
                  <c:v>37.835000000000001</c:v>
                </c:pt>
                <c:pt idx="1668">
                  <c:v>37.872199999999999</c:v>
                </c:pt>
                <c:pt idx="1669">
                  <c:v>37.909300000000002</c:v>
                </c:pt>
                <c:pt idx="1670">
                  <c:v>37.946399999999997</c:v>
                </c:pt>
                <c:pt idx="1671">
                  <c:v>37.984099999999998</c:v>
                </c:pt>
                <c:pt idx="1672">
                  <c:v>38.021000000000001</c:v>
                </c:pt>
                <c:pt idx="1673">
                  <c:v>38.021699999999996</c:v>
                </c:pt>
                <c:pt idx="1674">
                  <c:v>38.059000000000005</c:v>
                </c:pt>
                <c:pt idx="1675">
                  <c:v>38.095200000000006</c:v>
                </c:pt>
                <c:pt idx="1676">
                  <c:v>38.131300000000003</c:v>
                </c:pt>
                <c:pt idx="1677">
                  <c:v>38.167400000000001</c:v>
                </c:pt>
                <c:pt idx="1678">
                  <c:v>38.203499999999998</c:v>
                </c:pt>
                <c:pt idx="1679">
                  <c:v>38.239699999999999</c:v>
                </c:pt>
                <c:pt idx="1680">
                  <c:v>38.2759</c:v>
                </c:pt>
                <c:pt idx="1681">
                  <c:v>38.311999999999998</c:v>
                </c:pt>
                <c:pt idx="1682">
                  <c:v>38.348199999999999</c:v>
                </c:pt>
                <c:pt idx="1683">
                  <c:v>38.383800000000001</c:v>
                </c:pt>
                <c:pt idx="1684">
                  <c:v>38.384500000000003</c:v>
                </c:pt>
                <c:pt idx="1685">
                  <c:v>38.4206</c:v>
                </c:pt>
                <c:pt idx="1686">
                  <c:v>38.456600000000002</c:v>
                </c:pt>
                <c:pt idx="1687">
                  <c:v>38.493000000000002</c:v>
                </c:pt>
                <c:pt idx="1688">
                  <c:v>38.529299999999999</c:v>
                </c:pt>
                <c:pt idx="1689">
                  <c:v>38.565299999999993</c:v>
                </c:pt>
                <c:pt idx="1690">
                  <c:v>38.601499999999994</c:v>
                </c:pt>
                <c:pt idx="1691">
                  <c:v>38.6374</c:v>
                </c:pt>
                <c:pt idx="1692">
                  <c:v>38.672800000000002</c:v>
                </c:pt>
                <c:pt idx="1693">
                  <c:v>38.708100000000002</c:v>
                </c:pt>
                <c:pt idx="1694">
                  <c:v>38.742699999999999</c:v>
                </c:pt>
                <c:pt idx="1695">
                  <c:v>38.743299999999998</c:v>
                </c:pt>
                <c:pt idx="1696">
                  <c:v>38.7789</c:v>
                </c:pt>
                <c:pt idx="1697">
                  <c:v>38.814399999999999</c:v>
                </c:pt>
                <c:pt idx="1698">
                  <c:v>38.849899999999998</c:v>
                </c:pt>
                <c:pt idx="1699">
                  <c:v>38.885899999999999</c:v>
                </c:pt>
                <c:pt idx="1700">
                  <c:v>38.921599999999998</c:v>
                </c:pt>
                <c:pt idx="1701">
                  <c:v>38.957599999999999</c:v>
                </c:pt>
                <c:pt idx="1702">
                  <c:v>38.993699999999997</c:v>
                </c:pt>
                <c:pt idx="1703">
                  <c:v>39.029499999999999</c:v>
                </c:pt>
                <c:pt idx="1704">
                  <c:v>39.065399999999997</c:v>
                </c:pt>
                <c:pt idx="1705">
                  <c:v>39.1006</c:v>
                </c:pt>
                <c:pt idx="1706">
                  <c:v>39.101300000000002</c:v>
                </c:pt>
                <c:pt idx="1707">
                  <c:v>39.137100000000004</c:v>
                </c:pt>
                <c:pt idx="1708">
                  <c:v>39.172699999999999</c:v>
                </c:pt>
                <c:pt idx="1709">
                  <c:v>39.207699999999996</c:v>
                </c:pt>
                <c:pt idx="1710">
                  <c:v>39.242600000000003</c:v>
                </c:pt>
                <c:pt idx="1711">
                  <c:v>39.277799999999999</c:v>
                </c:pt>
                <c:pt idx="1712">
                  <c:v>39.3127</c:v>
                </c:pt>
                <c:pt idx="1713">
                  <c:v>39.347699999999996</c:v>
                </c:pt>
                <c:pt idx="1714">
                  <c:v>39.382599999999996</c:v>
                </c:pt>
                <c:pt idx="1715">
                  <c:v>39.4176</c:v>
                </c:pt>
                <c:pt idx="1716">
                  <c:v>39.452300000000001</c:v>
                </c:pt>
                <c:pt idx="1717">
                  <c:v>39.4529</c:v>
                </c:pt>
                <c:pt idx="1718">
                  <c:v>39.488299999999995</c:v>
                </c:pt>
                <c:pt idx="1719">
                  <c:v>39.523600000000002</c:v>
                </c:pt>
                <c:pt idx="1720">
                  <c:v>39.558900000000001</c:v>
                </c:pt>
                <c:pt idx="1721">
                  <c:v>39.594200000000001</c:v>
                </c:pt>
                <c:pt idx="1722">
                  <c:v>39.630199999999995</c:v>
                </c:pt>
                <c:pt idx="1723">
                  <c:v>39.666199999999996</c:v>
                </c:pt>
                <c:pt idx="1724">
                  <c:v>39.702199999999998</c:v>
                </c:pt>
                <c:pt idx="1725">
                  <c:v>39.738099999999996</c:v>
                </c:pt>
                <c:pt idx="1726">
                  <c:v>39.7742</c:v>
                </c:pt>
                <c:pt idx="1727">
                  <c:v>39.809800000000003</c:v>
                </c:pt>
                <c:pt idx="1728">
                  <c:v>39.810400000000001</c:v>
                </c:pt>
                <c:pt idx="1729">
                  <c:v>39.846699999999998</c:v>
                </c:pt>
                <c:pt idx="1730">
                  <c:v>39.882899999999999</c:v>
                </c:pt>
                <c:pt idx="1731">
                  <c:v>39.9191</c:v>
                </c:pt>
                <c:pt idx="1732">
                  <c:v>39.955200000000005</c:v>
                </c:pt>
                <c:pt idx="1733">
                  <c:v>39.991500000000002</c:v>
                </c:pt>
                <c:pt idx="1734">
                  <c:v>40.027699999999996</c:v>
                </c:pt>
                <c:pt idx="1735">
                  <c:v>40.063899999999997</c:v>
                </c:pt>
                <c:pt idx="1736">
                  <c:v>40.100200000000001</c:v>
                </c:pt>
                <c:pt idx="1737">
                  <c:v>40.136800000000001</c:v>
                </c:pt>
                <c:pt idx="1738">
                  <c:v>40.172699999999999</c:v>
                </c:pt>
                <c:pt idx="1739">
                  <c:v>40.173400000000001</c:v>
                </c:pt>
                <c:pt idx="1740">
                  <c:v>40.21</c:v>
                </c:pt>
                <c:pt idx="1741">
                  <c:v>40.246200000000002</c:v>
                </c:pt>
                <c:pt idx="1742">
                  <c:v>40.282499999999999</c:v>
                </c:pt>
                <c:pt idx="1743">
                  <c:v>40.319000000000003</c:v>
                </c:pt>
                <c:pt idx="1744">
                  <c:v>40.3551</c:v>
                </c:pt>
                <c:pt idx="1745">
                  <c:v>40.391200000000005</c:v>
                </c:pt>
                <c:pt idx="1746">
                  <c:v>40.427400000000006</c:v>
                </c:pt>
                <c:pt idx="1747">
                  <c:v>40.463699999999996</c:v>
                </c:pt>
                <c:pt idx="1748">
                  <c:v>40.500399999999999</c:v>
                </c:pt>
                <c:pt idx="1749">
                  <c:v>40.536200000000001</c:v>
                </c:pt>
                <c:pt idx="1750">
                  <c:v>40.536900000000003</c:v>
                </c:pt>
                <c:pt idx="1751">
                  <c:v>40.573299999999996</c:v>
                </c:pt>
                <c:pt idx="1752">
                  <c:v>40.609399999999994</c:v>
                </c:pt>
                <c:pt idx="1753">
                  <c:v>40.645599999999995</c:v>
                </c:pt>
                <c:pt idx="1754">
                  <c:v>40.681799999999996</c:v>
                </c:pt>
                <c:pt idx="1755">
                  <c:v>40.7179</c:v>
                </c:pt>
                <c:pt idx="1756">
                  <c:v>40.753900000000002</c:v>
                </c:pt>
                <c:pt idx="1757">
                  <c:v>40.789899999999996</c:v>
                </c:pt>
                <c:pt idx="1758">
                  <c:v>40.826099999999997</c:v>
                </c:pt>
                <c:pt idx="1759">
                  <c:v>40.862299999999998</c:v>
                </c:pt>
                <c:pt idx="1760">
                  <c:v>40.897999999999996</c:v>
                </c:pt>
                <c:pt idx="1761">
                  <c:v>40.898700000000005</c:v>
                </c:pt>
                <c:pt idx="1762">
                  <c:v>40.935000000000002</c:v>
                </c:pt>
                <c:pt idx="1763">
                  <c:v>40.971000000000004</c:v>
                </c:pt>
                <c:pt idx="1764">
                  <c:v>41.007299999999994</c:v>
                </c:pt>
                <c:pt idx="1765">
                  <c:v>41.043299999999995</c:v>
                </c:pt>
                <c:pt idx="1766">
                  <c:v>41.079699999999995</c:v>
                </c:pt>
                <c:pt idx="1767">
                  <c:v>41.1158</c:v>
                </c:pt>
                <c:pt idx="1768">
                  <c:v>41.151800000000001</c:v>
                </c:pt>
                <c:pt idx="1769">
                  <c:v>41.1875</c:v>
                </c:pt>
                <c:pt idx="1770">
                  <c:v>41.223099999999995</c:v>
                </c:pt>
                <c:pt idx="1771">
                  <c:v>41.258099999999999</c:v>
                </c:pt>
                <c:pt idx="1772">
                  <c:v>41.258700000000005</c:v>
                </c:pt>
                <c:pt idx="1773">
                  <c:v>41.2943</c:v>
                </c:pt>
                <c:pt idx="1774">
                  <c:v>41.329799999999999</c:v>
                </c:pt>
                <c:pt idx="1775">
                  <c:v>41.363499999999995</c:v>
                </c:pt>
                <c:pt idx="1776">
                  <c:v>41.396900000000002</c:v>
                </c:pt>
                <c:pt idx="1777">
                  <c:v>41.430399999999999</c:v>
                </c:pt>
                <c:pt idx="1778">
                  <c:v>41.463799999999999</c:v>
                </c:pt>
                <c:pt idx="1779">
                  <c:v>41.497199999999999</c:v>
                </c:pt>
                <c:pt idx="1780">
                  <c:v>41.530099999999997</c:v>
                </c:pt>
                <c:pt idx="1781">
                  <c:v>41.5627</c:v>
                </c:pt>
                <c:pt idx="1782">
                  <c:v>41.595100000000002</c:v>
                </c:pt>
                <c:pt idx="1783">
                  <c:v>41.595700000000001</c:v>
                </c:pt>
                <c:pt idx="1784">
                  <c:v>41.629199999999997</c:v>
                </c:pt>
                <c:pt idx="1785">
                  <c:v>41.662699999999994</c:v>
                </c:pt>
                <c:pt idx="1786">
                  <c:v>41.695999999999998</c:v>
                </c:pt>
                <c:pt idx="1787">
                  <c:v>41.728999999999999</c:v>
                </c:pt>
                <c:pt idx="1788">
                  <c:v>41.7622</c:v>
                </c:pt>
                <c:pt idx="1789">
                  <c:v>41.795499999999997</c:v>
                </c:pt>
                <c:pt idx="1790">
                  <c:v>41.828600000000002</c:v>
                </c:pt>
                <c:pt idx="1791">
                  <c:v>41.861899999999999</c:v>
                </c:pt>
                <c:pt idx="1792">
                  <c:v>41.895200000000003</c:v>
                </c:pt>
                <c:pt idx="1793">
                  <c:v>41.927799999999998</c:v>
                </c:pt>
                <c:pt idx="1794">
                  <c:v>41.928399999999996</c:v>
                </c:pt>
                <c:pt idx="1795">
                  <c:v>41.961500000000001</c:v>
                </c:pt>
                <c:pt idx="1796">
                  <c:v>41.994700000000002</c:v>
                </c:pt>
                <c:pt idx="1797">
                  <c:v>42.027799999999999</c:v>
                </c:pt>
                <c:pt idx="1798">
                  <c:v>42.061</c:v>
                </c:pt>
                <c:pt idx="1799">
                  <c:v>42.094000000000001</c:v>
                </c:pt>
                <c:pt idx="1800">
                  <c:v>42.126899999999999</c:v>
                </c:pt>
                <c:pt idx="1801">
                  <c:v>42.159799999999997</c:v>
                </c:pt>
                <c:pt idx="1802">
                  <c:v>42.192700000000002</c:v>
                </c:pt>
                <c:pt idx="1803">
                  <c:v>42.225499999999997</c:v>
                </c:pt>
                <c:pt idx="1804">
                  <c:v>42.257799999999996</c:v>
                </c:pt>
                <c:pt idx="1805">
                  <c:v>42.258400000000002</c:v>
                </c:pt>
                <c:pt idx="1806">
                  <c:v>42.291200000000003</c:v>
                </c:pt>
                <c:pt idx="1807">
                  <c:v>42.323999999999998</c:v>
                </c:pt>
                <c:pt idx="1808">
                  <c:v>42.356699999999996</c:v>
                </c:pt>
                <c:pt idx="1809">
                  <c:v>42.389400000000002</c:v>
                </c:pt>
                <c:pt idx="1810">
                  <c:v>42.4223</c:v>
                </c:pt>
                <c:pt idx="1811">
                  <c:v>42.455100000000002</c:v>
                </c:pt>
                <c:pt idx="1812">
                  <c:v>42.4878</c:v>
                </c:pt>
                <c:pt idx="1813">
                  <c:v>42.520299999999999</c:v>
                </c:pt>
                <c:pt idx="1814">
                  <c:v>42.552999999999997</c:v>
                </c:pt>
                <c:pt idx="1815">
                  <c:v>42.585299999999997</c:v>
                </c:pt>
                <c:pt idx="1816">
                  <c:v>42.585900000000002</c:v>
                </c:pt>
                <c:pt idx="1817">
                  <c:v>42.619100000000003</c:v>
                </c:pt>
                <c:pt idx="1818">
                  <c:v>42.652000000000001</c:v>
                </c:pt>
                <c:pt idx="1819">
                  <c:v>42.684899999999999</c:v>
                </c:pt>
                <c:pt idx="1820">
                  <c:v>42.717799999999997</c:v>
                </c:pt>
                <c:pt idx="1821">
                  <c:v>42.750799999999998</c:v>
                </c:pt>
                <c:pt idx="1822">
                  <c:v>42.783799999999999</c:v>
                </c:pt>
                <c:pt idx="1823">
                  <c:v>42.816800000000001</c:v>
                </c:pt>
                <c:pt idx="1824">
                  <c:v>42.849900000000005</c:v>
                </c:pt>
                <c:pt idx="1825">
                  <c:v>42.882899999999999</c:v>
                </c:pt>
                <c:pt idx="1826">
                  <c:v>42.915500000000002</c:v>
                </c:pt>
                <c:pt idx="1827">
                  <c:v>42.9161</c:v>
                </c:pt>
                <c:pt idx="1828">
                  <c:v>42.949599999999997</c:v>
                </c:pt>
                <c:pt idx="1829">
                  <c:v>42.982999999999997</c:v>
                </c:pt>
                <c:pt idx="1830">
                  <c:v>43.016400000000004</c:v>
                </c:pt>
                <c:pt idx="1831">
                  <c:v>43.049399999999999</c:v>
                </c:pt>
                <c:pt idx="1832">
                  <c:v>43.081699999999998</c:v>
                </c:pt>
                <c:pt idx="1833">
                  <c:v>43.1143</c:v>
                </c:pt>
                <c:pt idx="1834">
                  <c:v>43.146700000000003</c:v>
                </c:pt>
                <c:pt idx="1835">
                  <c:v>43.179200000000002</c:v>
                </c:pt>
                <c:pt idx="1836">
                  <c:v>43.2117</c:v>
                </c:pt>
                <c:pt idx="1837">
                  <c:v>43.243600000000001</c:v>
                </c:pt>
                <c:pt idx="1838">
                  <c:v>43.244199999999999</c:v>
                </c:pt>
                <c:pt idx="1839">
                  <c:v>43.276799999999994</c:v>
                </c:pt>
                <c:pt idx="1840">
                  <c:v>43.309199999999997</c:v>
                </c:pt>
                <c:pt idx="1841">
                  <c:v>43.341499999999996</c:v>
                </c:pt>
                <c:pt idx="1842">
                  <c:v>43.373899999999999</c:v>
                </c:pt>
                <c:pt idx="1843">
                  <c:v>43.406199999999998</c:v>
                </c:pt>
                <c:pt idx="1844">
                  <c:v>43.438400000000001</c:v>
                </c:pt>
                <c:pt idx="1845">
                  <c:v>43.470700000000001</c:v>
                </c:pt>
                <c:pt idx="1846">
                  <c:v>43.502600000000001</c:v>
                </c:pt>
                <c:pt idx="1847">
                  <c:v>43.534799999999997</c:v>
                </c:pt>
                <c:pt idx="1848">
                  <c:v>43.566200000000002</c:v>
                </c:pt>
                <c:pt idx="1849">
                  <c:v>43.566699999999997</c:v>
                </c:pt>
                <c:pt idx="1850">
                  <c:v>43.598400000000005</c:v>
                </c:pt>
                <c:pt idx="1851">
                  <c:v>43.630099999999999</c:v>
                </c:pt>
                <c:pt idx="1852">
                  <c:v>43.661199999999994</c:v>
                </c:pt>
                <c:pt idx="1853">
                  <c:v>43.692300000000003</c:v>
                </c:pt>
                <c:pt idx="1854">
                  <c:v>43.723300000000002</c:v>
                </c:pt>
                <c:pt idx="1855">
                  <c:v>43.754399999999997</c:v>
                </c:pt>
                <c:pt idx="1856">
                  <c:v>43.785400000000003</c:v>
                </c:pt>
                <c:pt idx="1857">
                  <c:v>43.816400000000002</c:v>
                </c:pt>
                <c:pt idx="1858">
                  <c:v>43.847700000000003</c:v>
                </c:pt>
                <c:pt idx="1859">
                  <c:v>43.878599999999999</c:v>
                </c:pt>
                <c:pt idx="1860">
                  <c:v>43.879199999999997</c:v>
                </c:pt>
                <c:pt idx="1861">
                  <c:v>43.910699999999999</c:v>
                </c:pt>
                <c:pt idx="1862">
                  <c:v>43.9422</c:v>
                </c:pt>
                <c:pt idx="1863">
                  <c:v>43.973600000000005</c:v>
                </c:pt>
                <c:pt idx="1864">
                  <c:v>44.005099999999999</c:v>
                </c:pt>
                <c:pt idx="1865">
                  <c:v>44.036499999999997</c:v>
                </c:pt>
                <c:pt idx="1866">
                  <c:v>44.067900000000002</c:v>
                </c:pt>
                <c:pt idx="1867">
                  <c:v>44.098999999999997</c:v>
                </c:pt>
                <c:pt idx="1868">
                  <c:v>44.13</c:v>
                </c:pt>
                <c:pt idx="1869">
                  <c:v>44.161100000000005</c:v>
                </c:pt>
                <c:pt idx="1870">
                  <c:v>44.191099999999999</c:v>
                </c:pt>
                <c:pt idx="1871">
                  <c:v>44.191699999999997</c:v>
                </c:pt>
                <c:pt idx="1872">
                  <c:v>44.222699999999996</c:v>
                </c:pt>
                <c:pt idx="1873">
                  <c:v>44.253599999999999</c:v>
                </c:pt>
                <c:pt idx="1874">
                  <c:v>44.284599999999998</c:v>
                </c:pt>
                <c:pt idx="1875">
                  <c:v>44.3155</c:v>
                </c:pt>
                <c:pt idx="1876">
                  <c:v>44.346400000000003</c:v>
                </c:pt>
                <c:pt idx="1877">
                  <c:v>44.377299999999998</c:v>
                </c:pt>
                <c:pt idx="1878">
                  <c:v>44.408099999999997</c:v>
                </c:pt>
                <c:pt idx="1879">
                  <c:v>44.439</c:v>
                </c:pt>
                <c:pt idx="1880">
                  <c:v>44.470000000000006</c:v>
                </c:pt>
                <c:pt idx="1881">
                  <c:v>44.500499999999995</c:v>
                </c:pt>
                <c:pt idx="1882">
                  <c:v>44.500999999999998</c:v>
                </c:pt>
                <c:pt idx="1883">
                  <c:v>44.5321</c:v>
                </c:pt>
                <c:pt idx="1884">
                  <c:v>44.563199999999995</c:v>
                </c:pt>
                <c:pt idx="1885">
                  <c:v>44.592500000000001</c:v>
                </c:pt>
                <c:pt idx="1886">
                  <c:v>44.6218</c:v>
                </c:pt>
                <c:pt idx="1887">
                  <c:v>44.651000000000003</c:v>
                </c:pt>
                <c:pt idx="1888">
                  <c:v>44.680200000000006</c:v>
                </c:pt>
                <c:pt idx="1889">
                  <c:v>44.709400000000002</c:v>
                </c:pt>
                <c:pt idx="1890">
                  <c:v>44.738600000000005</c:v>
                </c:pt>
                <c:pt idx="1891">
                  <c:v>44.767800000000001</c:v>
                </c:pt>
                <c:pt idx="1892">
                  <c:v>44.796700000000001</c:v>
                </c:pt>
                <c:pt idx="1893">
                  <c:v>44.797200000000004</c:v>
                </c:pt>
                <c:pt idx="1894">
                  <c:v>44.826999999999998</c:v>
                </c:pt>
                <c:pt idx="1895">
                  <c:v>44.8568</c:v>
                </c:pt>
                <c:pt idx="1896">
                  <c:v>44.886299999999999</c:v>
                </c:pt>
                <c:pt idx="1897">
                  <c:v>44.915799999999997</c:v>
                </c:pt>
                <c:pt idx="1898">
                  <c:v>44.9452</c:v>
                </c:pt>
                <c:pt idx="1899">
                  <c:v>44.974600000000002</c:v>
                </c:pt>
                <c:pt idx="1900">
                  <c:v>45.004000000000005</c:v>
                </c:pt>
                <c:pt idx="1901">
                  <c:v>45.0334</c:v>
                </c:pt>
                <c:pt idx="1902">
                  <c:v>45.0627</c:v>
                </c:pt>
                <c:pt idx="1903">
                  <c:v>45.091499999999996</c:v>
                </c:pt>
                <c:pt idx="1904">
                  <c:v>45.091999999999999</c:v>
                </c:pt>
                <c:pt idx="1905">
                  <c:v>45.121300000000005</c:v>
                </c:pt>
                <c:pt idx="1906">
                  <c:v>45.150599999999997</c:v>
                </c:pt>
                <c:pt idx="1907">
                  <c:v>45.179900000000004</c:v>
                </c:pt>
                <c:pt idx="1908">
                  <c:v>45.209199999999996</c:v>
                </c:pt>
                <c:pt idx="1909">
                  <c:v>45.238500000000002</c:v>
                </c:pt>
                <c:pt idx="1910">
                  <c:v>45.267699999999998</c:v>
                </c:pt>
                <c:pt idx="1911">
                  <c:v>45.296999999999997</c:v>
                </c:pt>
                <c:pt idx="1912">
                  <c:v>45.3262</c:v>
                </c:pt>
                <c:pt idx="1913">
                  <c:v>45.355499999999999</c:v>
                </c:pt>
                <c:pt idx="1914">
                  <c:v>45.3842</c:v>
                </c:pt>
                <c:pt idx="1915">
                  <c:v>45.384700000000002</c:v>
                </c:pt>
                <c:pt idx="1916">
                  <c:v>45.414000000000001</c:v>
                </c:pt>
                <c:pt idx="1917">
                  <c:v>45.443200000000004</c:v>
                </c:pt>
                <c:pt idx="1918">
                  <c:v>45.472499999999997</c:v>
                </c:pt>
                <c:pt idx="1919">
                  <c:v>45.5017</c:v>
                </c:pt>
                <c:pt idx="1920">
                  <c:v>45.530999999999999</c:v>
                </c:pt>
                <c:pt idx="1921">
                  <c:v>45.560200000000002</c:v>
                </c:pt>
                <c:pt idx="1922">
                  <c:v>45.589500000000001</c:v>
                </c:pt>
                <c:pt idx="1923">
                  <c:v>45.618699999999997</c:v>
                </c:pt>
                <c:pt idx="1924">
                  <c:v>45.648000000000003</c:v>
                </c:pt>
                <c:pt idx="1925">
                  <c:v>45.676600000000001</c:v>
                </c:pt>
                <c:pt idx="1926">
                  <c:v>45.677199999999999</c:v>
                </c:pt>
                <c:pt idx="1927">
                  <c:v>45.706400000000002</c:v>
                </c:pt>
                <c:pt idx="1928">
                  <c:v>45.735599999999998</c:v>
                </c:pt>
                <c:pt idx="1929">
                  <c:v>45.764800000000001</c:v>
                </c:pt>
                <c:pt idx="1930">
                  <c:v>45.7941</c:v>
                </c:pt>
                <c:pt idx="1931">
                  <c:v>45.8232</c:v>
                </c:pt>
                <c:pt idx="1932">
                  <c:v>45.852499999999999</c:v>
                </c:pt>
                <c:pt idx="1933">
                  <c:v>45.881599999999999</c:v>
                </c:pt>
                <c:pt idx="1934">
                  <c:v>45.910699999999999</c:v>
                </c:pt>
                <c:pt idx="1935">
                  <c:v>45.939</c:v>
                </c:pt>
                <c:pt idx="1936">
                  <c:v>45.966699999999996</c:v>
                </c:pt>
                <c:pt idx="1937">
                  <c:v>45.967199999999998</c:v>
                </c:pt>
                <c:pt idx="1938">
                  <c:v>45.9953</c:v>
                </c:pt>
                <c:pt idx="1939">
                  <c:v>46.023200000000003</c:v>
                </c:pt>
                <c:pt idx="1940">
                  <c:v>46.051300000000005</c:v>
                </c:pt>
                <c:pt idx="1941">
                  <c:v>46.079299999999996</c:v>
                </c:pt>
                <c:pt idx="1942">
                  <c:v>46.107299999999995</c:v>
                </c:pt>
                <c:pt idx="1943">
                  <c:v>46.135299999999994</c:v>
                </c:pt>
                <c:pt idx="1944">
                  <c:v>46.1633</c:v>
                </c:pt>
                <c:pt idx="1945">
                  <c:v>46.190899999999999</c:v>
                </c:pt>
                <c:pt idx="1946">
                  <c:v>46.218000000000004</c:v>
                </c:pt>
                <c:pt idx="1947">
                  <c:v>46.244599999999998</c:v>
                </c:pt>
                <c:pt idx="1948">
                  <c:v>46.245100000000001</c:v>
                </c:pt>
                <c:pt idx="1949">
                  <c:v>46.272099999999995</c:v>
                </c:pt>
                <c:pt idx="1950">
                  <c:v>46.299199999999999</c:v>
                </c:pt>
                <c:pt idx="1951">
                  <c:v>46.3262</c:v>
                </c:pt>
                <c:pt idx="1952">
                  <c:v>46.353299999999997</c:v>
                </c:pt>
                <c:pt idx="1953">
                  <c:v>46.380200000000002</c:v>
                </c:pt>
                <c:pt idx="1954">
                  <c:v>46.407299999999999</c:v>
                </c:pt>
                <c:pt idx="1955">
                  <c:v>46.4343</c:v>
                </c:pt>
                <c:pt idx="1956">
                  <c:v>46.461299999999994</c:v>
                </c:pt>
                <c:pt idx="1957">
                  <c:v>46.488300000000002</c:v>
                </c:pt>
                <c:pt idx="1958">
                  <c:v>46.514699999999998</c:v>
                </c:pt>
                <c:pt idx="1959">
                  <c:v>46.5152</c:v>
                </c:pt>
                <c:pt idx="1960">
                  <c:v>46.542200000000001</c:v>
                </c:pt>
                <c:pt idx="1961">
                  <c:v>46.569099999999999</c:v>
                </c:pt>
                <c:pt idx="1962">
                  <c:v>46.5961</c:v>
                </c:pt>
                <c:pt idx="1963">
                  <c:v>46.622999999999998</c:v>
                </c:pt>
                <c:pt idx="1964">
                  <c:v>46.649799999999999</c:v>
                </c:pt>
                <c:pt idx="1965">
                  <c:v>46.6768</c:v>
                </c:pt>
                <c:pt idx="1966">
                  <c:v>46.703599999999994</c:v>
                </c:pt>
                <c:pt idx="1967">
                  <c:v>46.730499999999999</c:v>
                </c:pt>
                <c:pt idx="1968">
                  <c:v>46.757399999999997</c:v>
                </c:pt>
                <c:pt idx="1969">
                  <c:v>46.783699999999996</c:v>
                </c:pt>
                <c:pt idx="1970">
                  <c:v>46.784199999999998</c:v>
                </c:pt>
                <c:pt idx="1971">
                  <c:v>46.811100000000003</c:v>
                </c:pt>
                <c:pt idx="1972">
                  <c:v>46.837900000000005</c:v>
                </c:pt>
                <c:pt idx="1973">
                  <c:v>46.864799999999995</c:v>
                </c:pt>
                <c:pt idx="1974">
                  <c:v>46.891599999999997</c:v>
                </c:pt>
                <c:pt idx="1975">
                  <c:v>46.918399999999998</c:v>
                </c:pt>
                <c:pt idx="1976">
                  <c:v>46.944299999999998</c:v>
                </c:pt>
                <c:pt idx="1977">
                  <c:v>46.969299999999997</c:v>
                </c:pt>
                <c:pt idx="1978">
                  <c:v>46.994399999999999</c:v>
                </c:pt>
                <c:pt idx="1979">
                  <c:v>47.019400000000005</c:v>
                </c:pt>
                <c:pt idx="1980">
                  <c:v>47.044000000000004</c:v>
                </c:pt>
                <c:pt idx="1981">
                  <c:v>47.044500000000006</c:v>
                </c:pt>
                <c:pt idx="1982">
                  <c:v>47.069600000000001</c:v>
                </c:pt>
                <c:pt idx="1983">
                  <c:v>47.094799999999999</c:v>
                </c:pt>
                <c:pt idx="1984">
                  <c:v>47.119800000000005</c:v>
                </c:pt>
                <c:pt idx="1985">
                  <c:v>47.144999999999996</c:v>
                </c:pt>
                <c:pt idx="1986">
                  <c:v>47.170099999999998</c:v>
                </c:pt>
                <c:pt idx="1987">
                  <c:v>47.1952</c:v>
                </c:pt>
                <c:pt idx="1988">
                  <c:v>47.220300000000002</c:v>
                </c:pt>
                <c:pt idx="1989">
                  <c:v>47.245399999999997</c:v>
                </c:pt>
                <c:pt idx="1990">
                  <c:v>47.270499999999998</c:v>
                </c:pt>
                <c:pt idx="1991">
                  <c:v>47.295099999999998</c:v>
                </c:pt>
                <c:pt idx="1992">
                  <c:v>47.2956</c:v>
                </c:pt>
                <c:pt idx="1993">
                  <c:v>47.320700000000002</c:v>
                </c:pt>
                <c:pt idx="1994">
                  <c:v>47.345700000000001</c:v>
                </c:pt>
                <c:pt idx="1995">
                  <c:v>47.370799999999996</c:v>
                </c:pt>
                <c:pt idx="1996">
                  <c:v>47.396000000000001</c:v>
                </c:pt>
                <c:pt idx="1997">
                  <c:v>47.421199999999999</c:v>
                </c:pt>
                <c:pt idx="1998">
                  <c:v>47.446199999999997</c:v>
                </c:pt>
                <c:pt idx="1999">
                  <c:v>47.471299999999999</c:v>
                </c:pt>
                <c:pt idx="2000">
                  <c:v>47.496099999999998</c:v>
                </c:pt>
                <c:pt idx="2001">
                  <c:v>47.5212</c:v>
                </c:pt>
                <c:pt idx="2002">
                  <c:v>47.545700000000004</c:v>
                </c:pt>
                <c:pt idx="2003">
                  <c:v>47.546199999999999</c:v>
                </c:pt>
                <c:pt idx="2004">
                  <c:v>47.571100000000001</c:v>
                </c:pt>
                <c:pt idx="2005">
                  <c:v>47.595999999999997</c:v>
                </c:pt>
                <c:pt idx="2006">
                  <c:v>47.620699999999999</c:v>
                </c:pt>
                <c:pt idx="2007">
                  <c:v>47.645499999999998</c:v>
                </c:pt>
                <c:pt idx="2008">
                  <c:v>47.670099999999998</c:v>
                </c:pt>
                <c:pt idx="2009">
                  <c:v>47.694800000000001</c:v>
                </c:pt>
                <c:pt idx="2010">
                  <c:v>47.719499999999996</c:v>
                </c:pt>
                <c:pt idx="2011">
                  <c:v>47.744199999999999</c:v>
                </c:pt>
                <c:pt idx="2012">
                  <c:v>47.769399999999997</c:v>
                </c:pt>
                <c:pt idx="2013">
                  <c:v>47.794200000000004</c:v>
                </c:pt>
                <c:pt idx="2014">
                  <c:v>47.794700000000006</c:v>
                </c:pt>
                <c:pt idx="2015">
                  <c:v>47.819899999999997</c:v>
                </c:pt>
                <c:pt idx="2016">
                  <c:v>47.845100000000002</c:v>
                </c:pt>
                <c:pt idx="2017">
                  <c:v>47.870000000000005</c:v>
                </c:pt>
                <c:pt idx="2018">
                  <c:v>47.8949</c:v>
                </c:pt>
                <c:pt idx="2019">
                  <c:v>47.919899999999998</c:v>
                </c:pt>
                <c:pt idx="2020">
                  <c:v>47.944800000000001</c:v>
                </c:pt>
                <c:pt idx="2021">
                  <c:v>47.969799999999999</c:v>
                </c:pt>
                <c:pt idx="2022">
                  <c:v>47.9953</c:v>
                </c:pt>
                <c:pt idx="2023">
                  <c:v>48.020899999999997</c:v>
                </c:pt>
                <c:pt idx="2024">
                  <c:v>48.045900000000003</c:v>
                </c:pt>
                <c:pt idx="2025">
                  <c:v>48.046400000000006</c:v>
                </c:pt>
                <c:pt idx="2026">
                  <c:v>48.071799999999996</c:v>
                </c:pt>
                <c:pt idx="2027">
                  <c:v>48.097000000000001</c:v>
                </c:pt>
                <c:pt idx="2028">
                  <c:v>48.122199999999999</c:v>
                </c:pt>
                <c:pt idx="2029">
                  <c:v>48.147299999999994</c:v>
                </c:pt>
                <c:pt idx="2030">
                  <c:v>48.172399999999996</c:v>
                </c:pt>
                <c:pt idx="2031">
                  <c:v>48.197600000000001</c:v>
                </c:pt>
                <c:pt idx="2032">
                  <c:v>48.222200000000001</c:v>
                </c:pt>
                <c:pt idx="2033">
                  <c:v>48.2468</c:v>
                </c:pt>
                <c:pt idx="2034">
                  <c:v>48.271500000000003</c:v>
                </c:pt>
                <c:pt idx="2035">
                  <c:v>48.295699999999997</c:v>
                </c:pt>
                <c:pt idx="2036">
                  <c:v>48.296100000000003</c:v>
                </c:pt>
                <c:pt idx="2037">
                  <c:v>48.320700000000002</c:v>
                </c:pt>
                <c:pt idx="2038">
                  <c:v>48.345300000000002</c:v>
                </c:pt>
                <c:pt idx="2039">
                  <c:v>48.369799999999998</c:v>
                </c:pt>
                <c:pt idx="2040">
                  <c:v>48.394399999999997</c:v>
                </c:pt>
                <c:pt idx="2041">
                  <c:v>48.418599999999998</c:v>
                </c:pt>
                <c:pt idx="2042">
                  <c:v>48.442799999999998</c:v>
                </c:pt>
                <c:pt idx="2043">
                  <c:v>48.467000000000006</c:v>
                </c:pt>
                <c:pt idx="2044">
                  <c:v>48.491199999999999</c:v>
                </c:pt>
                <c:pt idx="2045">
                  <c:v>48.5154</c:v>
                </c:pt>
                <c:pt idx="2046">
                  <c:v>48.539100000000005</c:v>
                </c:pt>
                <c:pt idx="2047">
                  <c:v>48.539499999999997</c:v>
                </c:pt>
                <c:pt idx="2048">
                  <c:v>48.5627</c:v>
                </c:pt>
                <c:pt idx="2049">
                  <c:v>48.585799999999999</c:v>
                </c:pt>
                <c:pt idx="2050">
                  <c:v>48.609000000000002</c:v>
                </c:pt>
                <c:pt idx="2051">
                  <c:v>48.632099999999994</c:v>
                </c:pt>
                <c:pt idx="2052">
                  <c:v>48.655200000000001</c:v>
                </c:pt>
                <c:pt idx="2053">
                  <c:v>48.6783</c:v>
                </c:pt>
                <c:pt idx="2054">
                  <c:v>48.7014</c:v>
                </c:pt>
                <c:pt idx="2055">
                  <c:v>48.724499999999999</c:v>
                </c:pt>
                <c:pt idx="2056">
                  <c:v>48.747600000000006</c:v>
                </c:pt>
                <c:pt idx="2057">
                  <c:v>48.770200000000003</c:v>
                </c:pt>
                <c:pt idx="2058">
                  <c:v>48.770599999999995</c:v>
                </c:pt>
                <c:pt idx="2059">
                  <c:v>48.793700000000001</c:v>
                </c:pt>
                <c:pt idx="2060">
                  <c:v>48.816800000000001</c:v>
                </c:pt>
                <c:pt idx="2061">
                  <c:v>48.839800000000004</c:v>
                </c:pt>
                <c:pt idx="2062">
                  <c:v>48.862900000000003</c:v>
                </c:pt>
                <c:pt idx="2063">
                  <c:v>48.885899999999999</c:v>
                </c:pt>
                <c:pt idx="2064">
                  <c:v>48.907499999999999</c:v>
                </c:pt>
                <c:pt idx="2065">
                  <c:v>48.928800000000003</c:v>
                </c:pt>
                <c:pt idx="2066">
                  <c:v>48.950100000000006</c:v>
                </c:pt>
                <c:pt idx="2067">
                  <c:v>48.971399999999996</c:v>
                </c:pt>
                <c:pt idx="2068">
                  <c:v>48.9923</c:v>
                </c:pt>
                <c:pt idx="2069">
                  <c:v>48.992699999999999</c:v>
                </c:pt>
                <c:pt idx="2070">
                  <c:v>49.0139</c:v>
                </c:pt>
                <c:pt idx="2071">
                  <c:v>49.035599999999995</c:v>
                </c:pt>
                <c:pt idx="2072">
                  <c:v>49.057299999999998</c:v>
                </c:pt>
                <c:pt idx="2073">
                  <c:v>49.079299999999996</c:v>
                </c:pt>
                <c:pt idx="2074">
                  <c:v>49.101300000000002</c:v>
                </c:pt>
                <c:pt idx="2075">
                  <c:v>49.1233</c:v>
                </c:pt>
                <c:pt idx="2076">
                  <c:v>49.145300000000006</c:v>
                </c:pt>
                <c:pt idx="2077">
                  <c:v>49.167400000000001</c:v>
                </c:pt>
                <c:pt idx="2078">
                  <c:v>49.189299999999996</c:v>
                </c:pt>
                <c:pt idx="2079">
                  <c:v>49.210700000000003</c:v>
                </c:pt>
                <c:pt idx="2080">
                  <c:v>49.211100000000002</c:v>
                </c:pt>
                <c:pt idx="2081">
                  <c:v>49.232999999999997</c:v>
                </c:pt>
                <c:pt idx="2082">
                  <c:v>49.254899999999999</c:v>
                </c:pt>
                <c:pt idx="2083">
                  <c:v>49.276800000000001</c:v>
                </c:pt>
                <c:pt idx="2084">
                  <c:v>49.298700000000004</c:v>
                </c:pt>
                <c:pt idx="2085">
                  <c:v>49.320599999999999</c:v>
                </c:pt>
                <c:pt idx="2086">
                  <c:v>49.342499999999994</c:v>
                </c:pt>
                <c:pt idx="2087">
                  <c:v>49.364400000000003</c:v>
                </c:pt>
                <c:pt idx="2088">
                  <c:v>49.386199999999995</c:v>
                </c:pt>
                <c:pt idx="2089">
                  <c:v>49.408000000000001</c:v>
                </c:pt>
                <c:pt idx="2090">
                  <c:v>49.429500000000004</c:v>
                </c:pt>
                <c:pt idx="2091">
                  <c:v>49.4298</c:v>
                </c:pt>
                <c:pt idx="2092">
                  <c:v>49.451599999999999</c:v>
                </c:pt>
                <c:pt idx="2093">
                  <c:v>49.473299999999995</c:v>
                </c:pt>
                <c:pt idx="2094">
                  <c:v>49.494999999999997</c:v>
                </c:pt>
                <c:pt idx="2095">
                  <c:v>49.516799999999996</c:v>
                </c:pt>
                <c:pt idx="2096">
                  <c:v>49.538600000000002</c:v>
                </c:pt>
                <c:pt idx="2097">
                  <c:v>49.560299999999998</c:v>
                </c:pt>
                <c:pt idx="2098">
                  <c:v>49.582099999999997</c:v>
                </c:pt>
                <c:pt idx="2099">
                  <c:v>49.603899999999996</c:v>
                </c:pt>
                <c:pt idx="2100">
                  <c:v>49.625700000000002</c:v>
                </c:pt>
                <c:pt idx="2101">
                  <c:v>49.647100000000002</c:v>
                </c:pt>
                <c:pt idx="2102">
                  <c:v>49.647499999999994</c:v>
                </c:pt>
                <c:pt idx="2103">
                  <c:v>49.6693</c:v>
                </c:pt>
                <c:pt idx="2104">
                  <c:v>49.691099999999999</c:v>
                </c:pt>
                <c:pt idx="2105">
                  <c:v>49.712800000000001</c:v>
                </c:pt>
                <c:pt idx="2106">
                  <c:v>49.7346</c:v>
                </c:pt>
                <c:pt idx="2107">
                  <c:v>49.756399999999999</c:v>
                </c:pt>
                <c:pt idx="2108">
                  <c:v>49.778199999999998</c:v>
                </c:pt>
                <c:pt idx="2109">
                  <c:v>49.8</c:v>
                </c:pt>
                <c:pt idx="2110">
                  <c:v>49.821799999999996</c:v>
                </c:pt>
                <c:pt idx="2111">
                  <c:v>49.843499999999999</c:v>
                </c:pt>
                <c:pt idx="2112">
                  <c:v>49.864899999999999</c:v>
                </c:pt>
                <c:pt idx="2113">
                  <c:v>49.865399999999994</c:v>
                </c:pt>
                <c:pt idx="2114">
                  <c:v>49.8874</c:v>
                </c:pt>
                <c:pt idx="2115">
                  <c:v>49.909500000000001</c:v>
                </c:pt>
                <c:pt idx="2116">
                  <c:v>49.931699999999999</c:v>
                </c:pt>
                <c:pt idx="2117">
                  <c:v>49.953900000000004</c:v>
                </c:pt>
                <c:pt idx="2118">
                  <c:v>49.975999999999999</c:v>
                </c:pt>
                <c:pt idx="2119">
                  <c:v>49.998099999999994</c:v>
                </c:pt>
                <c:pt idx="2120">
                  <c:v>50.020200000000003</c:v>
                </c:pt>
                <c:pt idx="2121">
                  <c:v>50.042299999999997</c:v>
                </c:pt>
                <c:pt idx="2122">
                  <c:v>50.064399999999999</c:v>
                </c:pt>
                <c:pt idx="2123">
                  <c:v>50.086199999999998</c:v>
                </c:pt>
                <c:pt idx="2124">
                  <c:v>50.086600000000004</c:v>
                </c:pt>
                <c:pt idx="2125">
                  <c:v>50.108600000000003</c:v>
                </c:pt>
                <c:pt idx="2126">
                  <c:v>50.130699999999997</c:v>
                </c:pt>
                <c:pt idx="2127">
                  <c:v>50.152799999999999</c:v>
                </c:pt>
                <c:pt idx="2128">
                  <c:v>50.174799999999998</c:v>
                </c:pt>
                <c:pt idx="2129">
                  <c:v>50.196899999999999</c:v>
                </c:pt>
                <c:pt idx="2130">
                  <c:v>50.217999999999996</c:v>
                </c:pt>
                <c:pt idx="2131">
                  <c:v>50.239100000000001</c:v>
                </c:pt>
                <c:pt idx="2132">
                  <c:v>50.260199999999998</c:v>
                </c:pt>
                <c:pt idx="2133">
                  <c:v>50.281399999999998</c:v>
                </c:pt>
                <c:pt idx="2134">
                  <c:v>50.302</c:v>
                </c:pt>
                <c:pt idx="2135">
                  <c:v>50.302399999999999</c:v>
                </c:pt>
                <c:pt idx="2136">
                  <c:v>50.323399999999999</c:v>
                </c:pt>
                <c:pt idx="2137">
                  <c:v>50.3444</c:v>
                </c:pt>
                <c:pt idx="2138">
                  <c:v>50.365400000000001</c:v>
                </c:pt>
                <c:pt idx="2139">
                  <c:v>50.386399999999995</c:v>
                </c:pt>
                <c:pt idx="2140">
                  <c:v>50.407399999999996</c:v>
                </c:pt>
                <c:pt idx="2141">
                  <c:v>50.428399999999996</c:v>
                </c:pt>
                <c:pt idx="2142">
                  <c:v>50.449300000000001</c:v>
                </c:pt>
                <c:pt idx="2143">
                  <c:v>50.470300000000002</c:v>
                </c:pt>
                <c:pt idx="2144">
                  <c:v>50.491199999999999</c:v>
                </c:pt>
                <c:pt idx="2145">
                  <c:v>50.511899999999997</c:v>
                </c:pt>
                <c:pt idx="2146">
                  <c:v>50.512300000000003</c:v>
                </c:pt>
                <c:pt idx="2147">
                  <c:v>50.5334</c:v>
                </c:pt>
                <c:pt idx="2148">
                  <c:v>50.554899999999996</c:v>
                </c:pt>
                <c:pt idx="2149">
                  <c:v>50.5764</c:v>
                </c:pt>
                <c:pt idx="2150">
                  <c:v>50.598100000000002</c:v>
                </c:pt>
                <c:pt idx="2151">
                  <c:v>50.619699999999995</c:v>
                </c:pt>
                <c:pt idx="2152">
                  <c:v>50.641300000000001</c:v>
                </c:pt>
                <c:pt idx="2153">
                  <c:v>50.662899999999993</c:v>
                </c:pt>
                <c:pt idx="2154">
                  <c:v>50.684399999999997</c:v>
                </c:pt>
                <c:pt idx="2155">
                  <c:v>50.706200000000003</c:v>
                </c:pt>
                <c:pt idx="2156">
                  <c:v>50.7273</c:v>
                </c:pt>
                <c:pt idx="2157">
                  <c:v>50.727800000000002</c:v>
                </c:pt>
                <c:pt idx="2158">
                  <c:v>50.749099999999999</c:v>
                </c:pt>
                <c:pt idx="2159">
                  <c:v>50.769399999999997</c:v>
                </c:pt>
                <c:pt idx="2160">
                  <c:v>50.789899999999996</c:v>
                </c:pt>
                <c:pt idx="2161">
                  <c:v>50.810300000000005</c:v>
                </c:pt>
                <c:pt idx="2162">
                  <c:v>50.8307</c:v>
                </c:pt>
                <c:pt idx="2163">
                  <c:v>50.851100000000002</c:v>
                </c:pt>
                <c:pt idx="2164">
                  <c:v>50.871399999999994</c:v>
                </c:pt>
                <c:pt idx="2165">
                  <c:v>50.892000000000003</c:v>
                </c:pt>
                <c:pt idx="2166">
                  <c:v>50.912300000000002</c:v>
                </c:pt>
                <c:pt idx="2167">
                  <c:v>50.932199999999995</c:v>
                </c:pt>
                <c:pt idx="2168">
                  <c:v>50.932600000000001</c:v>
                </c:pt>
                <c:pt idx="2169">
                  <c:v>50.9529</c:v>
                </c:pt>
                <c:pt idx="2170">
                  <c:v>50.973200000000006</c:v>
                </c:pt>
                <c:pt idx="2171">
                  <c:v>50.993600000000001</c:v>
                </c:pt>
                <c:pt idx="2172">
                  <c:v>51.013799999999996</c:v>
                </c:pt>
                <c:pt idx="2173">
                  <c:v>51.034100000000002</c:v>
                </c:pt>
                <c:pt idx="2174">
                  <c:v>51.054299999999998</c:v>
                </c:pt>
                <c:pt idx="2175">
                  <c:v>51.0747</c:v>
                </c:pt>
                <c:pt idx="2176">
                  <c:v>51.094999999999999</c:v>
                </c:pt>
                <c:pt idx="2177">
                  <c:v>51.115400000000001</c:v>
                </c:pt>
                <c:pt idx="2178">
                  <c:v>51.135399999999997</c:v>
                </c:pt>
                <c:pt idx="2179">
                  <c:v>51.135800000000003</c:v>
                </c:pt>
                <c:pt idx="2180">
                  <c:v>51.156199999999998</c:v>
                </c:pt>
                <c:pt idx="2181">
                  <c:v>51.176499999999997</c:v>
                </c:pt>
                <c:pt idx="2182">
                  <c:v>51.197000000000003</c:v>
                </c:pt>
                <c:pt idx="2183">
                  <c:v>51.217300000000002</c:v>
                </c:pt>
                <c:pt idx="2184">
                  <c:v>51.2378</c:v>
                </c:pt>
                <c:pt idx="2185">
                  <c:v>51.258299999999998</c:v>
                </c:pt>
                <c:pt idx="2186">
                  <c:v>51.278700000000001</c:v>
                </c:pt>
                <c:pt idx="2187">
                  <c:v>51.299200000000006</c:v>
                </c:pt>
                <c:pt idx="2188">
                  <c:v>51.319499999999998</c:v>
                </c:pt>
                <c:pt idx="2189">
                  <c:v>51.339599999999997</c:v>
                </c:pt>
                <c:pt idx="2190">
                  <c:v>51.339999999999996</c:v>
                </c:pt>
                <c:pt idx="2191">
                  <c:v>51.360599999999998</c:v>
                </c:pt>
                <c:pt idx="2192">
                  <c:v>51.380500000000005</c:v>
                </c:pt>
                <c:pt idx="2193">
                  <c:v>51.399000000000001</c:v>
                </c:pt>
                <c:pt idx="2194">
                  <c:v>51.4176</c:v>
                </c:pt>
                <c:pt idx="2195">
                  <c:v>51.436099999999996</c:v>
                </c:pt>
                <c:pt idx="2196">
                  <c:v>51.454700000000003</c:v>
                </c:pt>
                <c:pt idx="2197">
                  <c:v>51.473400000000005</c:v>
                </c:pt>
                <c:pt idx="2198">
                  <c:v>51.492100000000001</c:v>
                </c:pt>
                <c:pt idx="2199">
                  <c:v>51.510599999999997</c:v>
                </c:pt>
                <c:pt idx="2200">
                  <c:v>51.528799999999997</c:v>
                </c:pt>
                <c:pt idx="2201">
                  <c:v>51.529199999999996</c:v>
                </c:pt>
                <c:pt idx="2202">
                  <c:v>51.547799999999995</c:v>
                </c:pt>
                <c:pt idx="2203">
                  <c:v>51.566400000000002</c:v>
                </c:pt>
                <c:pt idx="2204">
                  <c:v>51.585000000000001</c:v>
                </c:pt>
                <c:pt idx="2205">
                  <c:v>51.6036</c:v>
                </c:pt>
                <c:pt idx="2206">
                  <c:v>51.622199999999999</c:v>
                </c:pt>
                <c:pt idx="2207">
                  <c:v>51.640699999999995</c:v>
                </c:pt>
                <c:pt idx="2208">
                  <c:v>51.659399999999998</c:v>
                </c:pt>
                <c:pt idx="2209">
                  <c:v>51.678200000000004</c:v>
                </c:pt>
                <c:pt idx="2210">
                  <c:v>51.696800000000003</c:v>
                </c:pt>
                <c:pt idx="2211">
                  <c:v>51.7151</c:v>
                </c:pt>
                <c:pt idx="2212">
                  <c:v>51.715499999999999</c:v>
                </c:pt>
                <c:pt idx="2213">
                  <c:v>51.734200000000001</c:v>
                </c:pt>
                <c:pt idx="2214">
                  <c:v>51.752699999999997</c:v>
                </c:pt>
                <c:pt idx="2215">
                  <c:v>51.771299999999997</c:v>
                </c:pt>
                <c:pt idx="2216">
                  <c:v>51.789900000000003</c:v>
                </c:pt>
                <c:pt idx="2217">
                  <c:v>51.808399999999999</c:v>
                </c:pt>
                <c:pt idx="2218">
                  <c:v>51.827100000000002</c:v>
                </c:pt>
                <c:pt idx="2219">
                  <c:v>51.845700000000001</c:v>
                </c:pt>
                <c:pt idx="2220">
                  <c:v>51.8645</c:v>
                </c:pt>
                <c:pt idx="2221">
                  <c:v>51.883099999999999</c:v>
                </c:pt>
                <c:pt idx="2222">
                  <c:v>51.901500000000006</c:v>
                </c:pt>
                <c:pt idx="2223">
                  <c:v>51.901899999999998</c:v>
                </c:pt>
                <c:pt idx="2224">
                  <c:v>51.920300000000005</c:v>
                </c:pt>
                <c:pt idx="2225">
                  <c:v>51.938900000000004</c:v>
                </c:pt>
                <c:pt idx="2226">
                  <c:v>51.957499999999996</c:v>
                </c:pt>
                <c:pt idx="2227">
                  <c:v>51.976099999999995</c:v>
                </c:pt>
                <c:pt idx="2228">
                  <c:v>51.994600000000005</c:v>
                </c:pt>
                <c:pt idx="2229">
                  <c:v>52.013500000000001</c:v>
                </c:pt>
                <c:pt idx="2230">
                  <c:v>52.0321</c:v>
                </c:pt>
                <c:pt idx="2231">
                  <c:v>52.050600000000003</c:v>
                </c:pt>
                <c:pt idx="2232">
                  <c:v>52.069200000000002</c:v>
                </c:pt>
                <c:pt idx="2233">
                  <c:v>52.087300000000006</c:v>
                </c:pt>
                <c:pt idx="2234">
                  <c:v>52.087599999999995</c:v>
                </c:pt>
                <c:pt idx="2235">
                  <c:v>52.106100000000005</c:v>
                </c:pt>
                <c:pt idx="2236">
                  <c:v>52.1248</c:v>
                </c:pt>
                <c:pt idx="2237">
                  <c:v>52.1434</c:v>
                </c:pt>
                <c:pt idx="2238">
                  <c:v>52.161899999999996</c:v>
                </c:pt>
                <c:pt idx="2239">
                  <c:v>52.180299999999995</c:v>
                </c:pt>
                <c:pt idx="2240">
                  <c:v>52.198900000000002</c:v>
                </c:pt>
                <c:pt idx="2241">
                  <c:v>52.217399999999998</c:v>
                </c:pt>
                <c:pt idx="2242">
                  <c:v>52.235900000000001</c:v>
                </c:pt>
                <c:pt idx="2243">
                  <c:v>52.254399999999997</c:v>
                </c:pt>
                <c:pt idx="2244">
                  <c:v>52.272800000000004</c:v>
                </c:pt>
                <c:pt idx="2245">
                  <c:v>52.273199999999996</c:v>
                </c:pt>
                <c:pt idx="2246">
                  <c:v>52.291700000000006</c:v>
                </c:pt>
                <c:pt idx="2247">
                  <c:v>52.310200000000002</c:v>
                </c:pt>
                <c:pt idx="2248">
                  <c:v>52.328699999999998</c:v>
                </c:pt>
                <c:pt idx="2249">
                  <c:v>52.347200000000001</c:v>
                </c:pt>
                <c:pt idx="2250">
                  <c:v>52.365700000000004</c:v>
                </c:pt>
                <c:pt idx="2251">
                  <c:v>52.384300000000003</c:v>
                </c:pt>
                <c:pt idx="2252">
                  <c:v>52.402700000000003</c:v>
                </c:pt>
                <c:pt idx="2253">
                  <c:v>52.421199999999999</c:v>
                </c:pt>
                <c:pt idx="2254">
                  <c:v>52.439600000000006</c:v>
                </c:pt>
                <c:pt idx="2255">
                  <c:v>52.457799999999999</c:v>
                </c:pt>
                <c:pt idx="2256">
                  <c:v>52.458200000000005</c:v>
                </c:pt>
                <c:pt idx="2257">
                  <c:v>52.476599999999998</c:v>
                </c:pt>
                <c:pt idx="2258">
                  <c:v>52.494999999999997</c:v>
                </c:pt>
                <c:pt idx="2259">
                  <c:v>52.513799999999996</c:v>
                </c:pt>
                <c:pt idx="2260">
                  <c:v>52.531500000000001</c:v>
                </c:pt>
                <c:pt idx="2261">
                  <c:v>52.549300000000002</c:v>
                </c:pt>
                <c:pt idx="2262">
                  <c:v>52.566799999999994</c:v>
                </c:pt>
                <c:pt idx="2263">
                  <c:v>52.584499999999998</c:v>
                </c:pt>
                <c:pt idx="2264">
                  <c:v>52.6023</c:v>
                </c:pt>
                <c:pt idx="2265">
                  <c:v>52.620100000000001</c:v>
                </c:pt>
                <c:pt idx="2266">
                  <c:v>52.637599999999999</c:v>
                </c:pt>
                <c:pt idx="2267">
                  <c:v>52.637900000000002</c:v>
                </c:pt>
                <c:pt idx="2268">
                  <c:v>52.655500000000004</c:v>
                </c:pt>
                <c:pt idx="2269">
                  <c:v>52.673200000000001</c:v>
                </c:pt>
                <c:pt idx="2270">
                  <c:v>52.690899999999999</c:v>
                </c:pt>
                <c:pt idx="2271">
                  <c:v>52.708600000000004</c:v>
                </c:pt>
                <c:pt idx="2272">
                  <c:v>52.726199999999999</c:v>
                </c:pt>
                <c:pt idx="2273">
                  <c:v>52.743900000000004</c:v>
                </c:pt>
                <c:pt idx="2274">
                  <c:v>52.761800000000001</c:v>
                </c:pt>
                <c:pt idx="2275">
                  <c:v>52.779499999999999</c:v>
                </c:pt>
                <c:pt idx="2276">
                  <c:v>52.7971</c:v>
                </c:pt>
                <c:pt idx="2277">
                  <c:v>52.813600000000001</c:v>
                </c:pt>
                <c:pt idx="2278">
                  <c:v>52.813800000000001</c:v>
                </c:pt>
                <c:pt idx="2279">
                  <c:v>52.8307</c:v>
                </c:pt>
                <c:pt idx="2280">
                  <c:v>52.847299999999997</c:v>
                </c:pt>
                <c:pt idx="2281">
                  <c:v>52.8643</c:v>
                </c:pt>
                <c:pt idx="2282">
                  <c:v>52.8812</c:v>
                </c:pt>
                <c:pt idx="2283">
                  <c:v>52.897800000000004</c:v>
                </c:pt>
                <c:pt idx="2284">
                  <c:v>52.914099999999998</c:v>
                </c:pt>
                <c:pt idx="2285">
                  <c:v>52.930300000000003</c:v>
                </c:pt>
                <c:pt idx="2286">
                  <c:v>52.946300000000001</c:v>
                </c:pt>
                <c:pt idx="2287">
                  <c:v>52.962899999999998</c:v>
                </c:pt>
                <c:pt idx="2288">
                  <c:v>52.978900000000003</c:v>
                </c:pt>
                <c:pt idx="2289">
                  <c:v>52.979199999999999</c:v>
                </c:pt>
                <c:pt idx="2290">
                  <c:v>52.995599999999996</c:v>
                </c:pt>
                <c:pt idx="2291">
                  <c:v>53.012099999999997</c:v>
                </c:pt>
                <c:pt idx="2292">
                  <c:v>53.0291</c:v>
                </c:pt>
                <c:pt idx="2293">
                  <c:v>53.0456</c:v>
                </c:pt>
                <c:pt idx="2294">
                  <c:v>53.0623</c:v>
                </c:pt>
                <c:pt idx="2295">
                  <c:v>53.079099999999997</c:v>
                </c:pt>
                <c:pt idx="2296">
                  <c:v>53.0959</c:v>
                </c:pt>
                <c:pt idx="2297">
                  <c:v>53.113</c:v>
                </c:pt>
                <c:pt idx="2298">
                  <c:v>53.129899999999999</c:v>
                </c:pt>
                <c:pt idx="2299">
                  <c:v>53.146699999999996</c:v>
                </c:pt>
                <c:pt idx="2300">
                  <c:v>53.146999999999998</c:v>
                </c:pt>
                <c:pt idx="2301">
                  <c:v>53.163699999999999</c:v>
                </c:pt>
                <c:pt idx="2302">
                  <c:v>53.180500000000002</c:v>
                </c:pt>
                <c:pt idx="2303">
                  <c:v>53.197500000000005</c:v>
                </c:pt>
                <c:pt idx="2304">
                  <c:v>53.214300000000001</c:v>
                </c:pt>
                <c:pt idx="2305">
                  <c:v>53.231000000000002</c:v>
                </c:pt>
                <c:pt idx="2306">
                  <c:v>53.247999999999998</c:v>
                </c:pt>
                <c:pt idx="2307">
                  <c:v>53.264899999999997</c:v>
                </c:pt>
                <c:pt idx="2308">
                  <c:v>53.281700000000001</c:v>
                </c:pt>
                <c:pt idx="2309">
                  <c:v>53.298299999999998</c:v>
                </c:pt>
                <c:pt idx="2310">
                  <c:v>53.314700000000002</c:v>
                </c:pt>
                <c:pt idx="2311">
                  <c:v>53.314999999999998</c:v>
                </c:pt>
                <c:pt idx="2312">
                  <c:v>53.331800000000001</c:v>
                </c:pt>
                <c:pt idx="2313">
                  <c:v>53.348700000000001</c:v>
                </c:pt>
                <c:pt idx="2314">
                  <c:v>53.365700000000004</c:v>
                </c:pt>
                <c:pt idx="2315">
                  <c:v>53.382400000000004</c:v>
                </c:pt>
                <c:pt idx="2316">
                  <c:v>53.3992</c:v>
                </c:pt>
                <c:pt idx="2317">
                  <c:v>53.415700000000001</c:v>
                </c:pt>
                <c:pt idx="2318">
                  <c:v>53.432599999999994</c:v>
                </c:pt>
                <c:pt idx="2319">
                  <c:v>53.449400000000004</c:v>
                </c:pt>
                <c:pt idx="2320">
                  <c:v>53.466000000000001</c:v>
                </c:pt>
                <c:pt idx="2321">
                  <c:v>53.482399999999998</c:v>
                </c:pt>
                <c:pt idx="2322">
                  <c:v>53.482700000000001</c:v>
                </c:pt>
                <c:pt idx="2323">
                  <c:v>53.499600000000001</c:v>
                </c:pt>
                <c:pt idx="2324">
                  <c:v>53.516399999999997</c:v>
                </c:pt>
                <c:pt idx="2325">
                  <c:v>53.533099999999997</c:v>
                </c:pt>
                <c:pt idx="2326">
                  <c:v>53.549800000000005</c:v>
                </c:pt>
                <c:pt idx="2327">
                  <c:v>53.566700000000004</c:v>
                </c:pt>
                <c:pt idx="2328">
                  <c:v>53.583600000000004</c:v>
                </c:pt>
                <c:pt idx="2329">
                  <c:v>53.600099999999998</c:v>
                </c:pt>
                <c:pt idx="2330">
                  <c:v>53.616700000000002</c:v>
                </c:pt>
                <c:pt idx="2331">
                  <c:v>53.633599999999994</c:v>
                </c:pt>
                <c:pt idx="2332">
                  <c:v>53.650000000000006</c:v>
                </c:pt>
                <c:pt idx="2333">
                  <c:v>53.650300000000001</c:v>
                </c:pt>
                <c:pt idx="2334">
                  <c:v>53.667200000000001</c:v>
                </c:pt>
                <c:pt idx="2335">
                  <c:v>53.684400000000004</c:v>
                </c:pt>
                <c:pt idx="2336">
                  <c:v>53.7012</c:v>
                </c:pt>
                <c:pt idx="2337">
                  <c:v>53.716000000000001</c:v>
                </c:pt>
                <c:pt idx="2338">
                  <c:v>53.730699999999999</c:v>
                </c:pt>
                <c:pt idx="2339">
                  <c:v>53.745599999999996</c:v>
                </c:pt>
                <c:pt idx="2340">
                  <c:v>53.7605</c:v>
                </c:pt>
                <c:pt idx="2341">
                  <c:v>53.775700000000001</c:v>
                </c:pt>
                <c:pt idx="2342">
                  <c:v>53.791499999999999</c:v>
                </c:pt>
                <c:pt idx="2343">
                  <c:v>53.806699999999999</c:v>
                </c:pt>
                <c:pt idx="2344">
                  <c:v>53.807000000000002</c:v>
                </c:pt>
                <c:pt idx="2345">
                  <c:v>53.822500000000005</c:v>
                </c:pt>
                <c:pt idx="2346">
                  <c:v>53.837999999999994</c:v>
                </c:pt>
                <c:pt idx="2347">
                  <c:v>53.854300000000002</c:v>
                </c:pt>
                <c:pt idx="2348">
                  <c:v>53.869800000000005</c:v>
                </c:pt>
                <c:pt idx="2349">
                  <c:v>53.885599999999997</c:v>
                </c:pt>
                <c:pt idx="2350">
                  <c:v>53.9011</c:v>
                </c:pt>
                <c:pt idx="2351">
                  <c:v>53.9163</c:v>
                </c:pt>
                <c:pt idx="2352">
                  <c:v>53.931600000000003</c:v>
                </c:pt>
                <c:pt idx="2353">
                  <c:v>53.947600000000001</c:v>
                </c:pt>
                <c:pt idx="2354">
                  <c:v>53.962899999999998</c:v>
                </c:pt>
                <c:pt idx="2355">
                  <c:v>53.963200000000001</c:v>
                </c:pt>
                <c:pt idx="2356">
                  <c:v>53.979100000000003</c:v>
                </c:pt>
                <c:pt idx="2357">
                  <c:v>53.995000000000005</c:v>
                </c:pt>
                <c:pt idx="2358">
                  <c:v>54.010200000000005</c:v>
                </c:pt>
                <c:pt idx="2359">
                  <c:v>54.025999999999996</c:v>
                </c:pt>
                <c:pt idx="2360">
                  <c:v>54.0413</c:v>
                </c:pt>
                <c:pt idx="2361">
                  <c:v>54.056800000000003</c:v>
                </c:pt>
                <c:pt idx="2362">
                  <c:v>54.071899999999999</c:v>
                </c:pt>
                <c:pt idx="2363">
                  <c:v>54.087400000000002</c:v>
                </c:pt>
                <c:pt idx="2364">
                  <c:v>54.103199999999994</c:v>
                </c:pt>
                <c:pt idx="2365">
                  <c:v>54.118399999999994</c:v>
                </c:pt>
                <c:pt idx="2366">
                  <c:v>54.118699999999997</c:v>
                </c:pt>
                <c:pt idx="2367">
                  <c:v>54.134500000000003</c:v>
                </c:pt>
                <c:pt idx="2368">
                  <c:v>54.150799999999997</c:v>
                </c:pt>
                <c:pt idx="2369">
                  <c:v>54.166699999999999</c:v>
                </c:pt>
                <c:pt idx="2370">
                  <c:v>54.181600000000003</c:v>
                </c:pt>
                <c:pt idx="2371">
                  <c:v>54.197200000000002</c:v>
                </c:pt>
                <c:pt idx="2372">
                  <c:v>54.212600000000002</c:v>
                </c:pt>
                <c:pt idx="2373">
                  <c:v>54.2273</c:v>
                </c:pt>
                <c:pt idx="2374">
                  <c:v>54.242100000000001</c:v>
                </c:pt>
                <c:pt idx="2375">
                  <c:v>54.257600000000004</c:v>
                </c:pt>
                <c:pt idx="2376">
                  <c:v>54.272599999999997</c:v>
                </c:pt>
                <c:pt idx="2377">
                  <c:v>54.2729</c:v>
                </c:pt>
                <c:pt idx="2378">
                  <c:v>54.2881</c:v>
                </c:pt>
                <c:pt idx="2379">
                  <c:v>54.3033</c:v>
                </c:pt>
                <c:pt idx="2380">
                  <c:v>54.318600000000004</c:v>
                </c:pt>
                <c:pt idx="2381">
                  <c:v>54.3339</c:v>
                </c:pt>
                <c:pt idx="2382">
                  <c:v>54.348800000000004</c:v>
                </c:pt>
                <c:pt idx="2383">
                  <c:v>54.363900000000001</c:v>
                </c:pt>
                <c:pt idx="2384">
                  <c:v>54.379400000000004</c:v>
                </c:pt>
                <c:pt idx="2385">
                  <c:v>54.394600000000004</c:v>
                </c:pt>
                <c:pt idx="2386">
                  <c:v>54.409500000000001</c:v>
                </c:pt>
                <c:pt idx="2387">
                  <c:v>54.424700000000001</c:v>
                </c:pt>
                <c:pt idx="2388">
                  <c:v>54.425000000000004</c:v>
                </c:pt>
                <c:pt idx="2389">
                  <c:v>54.440299999999993</c:v>
                </c:pt>
                <c:pt idx="2390">
                  <c:v>54.455100000000002</c:v>
                </c:pt>
                <c:pt idx="2391">
                  <c:v>54.469799999999999</c:v>
                </c:pt>
                <c:pt idx="2392">
                  <c:v>54.484699999999997</c:v>
                </c:pt>
                <c:pt idx="2393">
                  <c:v>54.499699999999997</c:v>
                </c:pt>
                <c:pt idx="2394">
                  <c:v>54.515500000000003</c:v>
                </c:pt>
                <c:pt idx="2395">
                  <c:v>54.5304</c:v>
                </c:pt>
                <c:pt idx="2396">
                  <c:v>54.5456</c:v>
                </c:pt>
                <c:pt idx="2397">
                  <c:v>54.560400000000001</c:v>
                </c:pt>
                <c:pt idx="2398">
                  <c:v>54.575199999999995</c:v>
                </c:pt>
                <c:pt idx="2399">
                  <c:v>54.575400000000002</c:v>
                </c:pt>
                <c:pt idx="2400">
                  <c:v>54.590600000000002</c:v>
                </c:pt>
                <c:pt idx="2401">
                  <c:v>54.605499999999999</c:v>
                </c:pt>
                <c:pt idx="2402">
                  <c:v>54.622100000000003</c:v>
                </c:pt>
                <c:pt idx="2403">
                  <c:v>54.637299999999996</c:v>
                </c:pt>
                <c:pt idx="2404">
                  <c:v>54.653399999999998</c:v>
                </c:pt>
                <c:pt idx="2405">
                  <c:v>54.667200000000001</c:v>
                </c:pt>
                <c:pt idx="2406">
                  <c:v>54.681199999999997</c:v>
                </c:pt>
                <c:pt idx="2407">
                  <c:v>54.695800000000006</c:v>
                </c:pt>
                <c:pt idx="2408">
                  <c:v>54.709899999999998</c:v>
                </c:pt>
                <c:pt idx="2409">
                  <c:v>54.723700000000001</c:v>
                </c:pt>
                <c:pt idx="2410">
                  <c:v>54.724000000000004</c:v>
                </c:pt>
                <c:pt idx="2411">
                  <c:v>54.737700000000004</c:v>
                </c:pt>
                <c:pt idx="2412">
                  <c:v>54.751399999999997</c:v>
                </c:pt>
                <c:pt idx="2413">
                  <c:v>54.764800000000001</c:v>
                </c:pt>
                <c:pt idx="2414">
                  <c:v>54.778399999999998</c:v>
                </c:pt>
                <c:pt idx="2415">
                  <c:v>54.792200000000001</c:v>
                </c:pt>
                <c:pt idx="2416">
                  <c:v>54.806100000000001</c:v>
                </c:pt>
                <c:pt idx="2417">
                  <c:v>54.819699999999997</c:v>
                </c:pt>
                <c:pt idx="2418">
                  <c:v>54.833500000000001</c:v>
                </c:pt>
                <c:pt idx="2419">
                  <c:v>54.847200000000001</c:v>
                </c:pt>
                <c:pt idx="2420">
                  <c:v>54.860999999999997</c:v>
                </c:pt>
                <c:pt idx="2421">
                  <c:v>54.861199999999997</c:v>
                </c:pt>
                <c:pt idx="2422">
                  <c:v>54.874499999999998</c:v>
                </c:pt>
                <c:pt idx="2423">
                  <c:v>54.887900000000002</c:v>
                </c:pt>
                <c:pt idx="2424">
                  <c:v>54.901499999999999</c:v>
                </c:pt>
                <c:pt idx="2425">
                  <c:v>54.915400000000005</c:v>
                </c:pt>
                <c:pt idx="2426">
                  <c:v>54.929600000000001</c:v>
                </c:pt>
                <c:pt idx="2427">
                  <c:v>54.9435</c:v>
                </c:pt>
                <c:pt idx="2428">
                  <c:v>54.957300000000004</c:v>
                </c:pt>
                <c:pt idx="2429">
                  <c:v>54.970799999999997</c:v>
                </c:pt>
                <c:pt idx="2430">
                  <c:v>54.984400000000001</c:v>
                </c:pt>
                <c:pt idx="2431">
                  <c:v>54.997799999999998</c:v>
                </c:pt>
                <c:pt idx="2432">
                  <c:v>54.997999999999998</c:v>
                </c:pt>
                <c:pt idx="2433">
                  <c:v>55.011699999999998</c:v>
                </c:pt>
                <c:pt idx="2434">
                  <c:v>55.025500000000001</c:v>
                </c:pt>
                <c:pt idx="2435">
                  <c:v>55.038899999999998</c:v>
                </c:pt>
                <c:pt idx="2436">
                  <c:v>55.052999999999997</c:v>
                </c:pt>
                <c:pt idx="2437">
                  <c:v>55.066800000000001</c:v>
                </c:pt>
                <c:pt idx="2438">
                  <c:v>55.08</c:v>
                </c:pt>
                <c:pt idx="2439">
                  <c:v>55.093400000000003</c:v>
                </c:pt>
                <c:pt idx="2440">
                  <c:v>55.107100000000003</c:v>
                </c:pt>
                <c:pt idx="2441">
                  <c:v>55.121700000000004</c:v>
                </c:pt>
                <c:pt idx="2442">
                  <c:v>55.135400000000004</c:v>
                </c:pt>
                <c:pt idx="2443">
                  <c:v>55.135599999999997</c:v>
                </c:pt>
                <c:pt idx="2444">
                  <c:v>55.149099999999997</c:v>
                </c:pt>
                <c:pt idx="2445">
                  <c:v>55.162500000000001</c:v>
                </c:pt>
                <c:pt idx="2446">
                  <c:v>55.175899999999999</c:v>
                </c:pt>
                <c:pt idx="2447">
                  <c:v>55.190200000000004</c:v>
                </c:pt>
                <c:pt idx="2448">
                  <c:v>55.204499999999996</c:v>
                </c:pt>
                <c:pt idx="2449">
                  <c:v>55.218800000000002</c:v>
                </c:pt>
                <c:pt idx="2450">
                  <c:v>55.232999999999997</c:v>
                </c:pt>
                <c:pt idx="2451">
                  <c:v>55.247</c:v>
                </c:pt>
                <c:pt idx="2452">
                  <c:v>55.261099999999999</c:v>
                </c:pt>
                <c:pt idx="2453">
                  <c:v>55.275300000000001</c:v>
                </c:pt>
                <c:pt idx="2454">
                  <c:v>55.275500000000001</c:v>
                </c:pt>
                <c:pt idx="2455">
                  <c:v>55.289400000000001</c:v>
                </c:pt>
                <c:pt idx="2456">
                  <c:v>55.303900000000006</c:v>
                </c:pt>
                <c:pt idx="2457">
                  <c:v>55.317999999999998</c:v>
                </c:pt>
                <c:pt idx="2458">
                  <c:v>55.332100000000004</c:v>
                </c:pt>
                <c:pt idx="2459">
                  <c:v>55.345600000000005</c:v>
                </c:pt>
                <c:pt idx="2460">
                  <c:v>55.359899999999996</c:v>
                </c:pt>
                <c:pt idx="2461">
                  <c:v>55.374699999999997</c:v>
                </c:pt>
                <c:pt idx="2462">
                  <c:v>55.389399999999995</c:v>
                </c:pt>
                <c:pt idx="2463">
                  <c:v>55.403300000000002</c:v>
                </c:pt>
                <c:pt idx="2464">
                  <c:v>55.4163</c:v>
                </c:pt>
                <c:pt idx="2465">
                  <c:v>55.416600000000003</c:v>
                </c:pt>
                <c:pt idx="2466">
                  <c:v>55.43</c:v>
                </c:pt>
                <c:pt idx="2467">
                  <c:v>55.444100000000006</c:v>
                </c:pt>
                <c:pt idx="2468">
                  <c:v>55.458100000000002</c:v>
                </c:pt>
                <c:pt idx="2469">
                  <c:v>55.471899999999998</c:v>
                </c:pt>
                <c:pt idx="2470">
                  <c:v>55.484999999999999</c:v>
                </c:pt>
                <c:pt idx="2471">
                  <c:v>55.498800000000003</c:v>
                </c:pt>
                <c:pt idx="2472">
                  <c:v>55.512599999999999</c:v>
                </c:pt>
                <c:pt idx="2473">
                  <c:v>55.5259</c:v>
                </c:pt>
                <c:pt idx="2474">
                  <c:v>55.539199999999994</c:v>
                </c:pt>
                <c:pt idx="2475">
                  <c:v>55.552200000000006</c:v>
                </c:pt>
                <c:pt idx="2476">
                  <c:v>55.552499999999995</c:v>
                </c:pt>
                <c:pt idx="2477">
                  <c:v>55.566600000000001</c:v>
                </c:pt>
                <c:pt idx="2478">
                  <c:v>55.5807</c:v>
                </c:pt>
                <c:pt idx="2479">
                  <c:v>55.5944</c:v>
                </c:pt>
                <c:pt idx="2480">
                  <c:v>55.607399999999998</c:v>
                </c:pt>
                <c:pt idx="2481">
                  <c:v>55.620899999999999</c:v>
                </c:pt>
                <c:pt idx="2482">
                  <c:v>55.634900000000002</c:v>
                </c:pt>
                <c:pt idx="2483">
                  <c:v>55.648499999999999</c:v>
                </c:pt>
                <c:pt idx="2484">
                  <c:v>55.661799999999999</c:v>
                </c:pt>
                <c:pt idx="2485">
                  <c:v>55.6751</c:v>
                </c:pt>
                <c:pt idx="2486">
                  <c:v>55.687899999999999</c:v>
                </c:pt>
                <c:pt idx="2487">
                  <c:v>55.688099999999999</c:v>
                </c:pt>
                <c:pt idx="2488">
                  <c:v>55.701000000000001</c:v>
                </c:pt>
                <c:pt idx="2489">
                  <c:v>55.714100000000002</c:v>
                </c:pt>
                <c:pt idx="2490">
                  <c:v>55.728100000000005</c:v>
                </c:pt>
                <c:pt idx="2491">
                  <c:v>55.741600000000005</c:v>
                </c:pt>
                <c:pt idx="2492">
                  <c:v>55.755099999999999</c:v>
                </c:pt>
                <c:pt idx="2493">
                  <c:v>55.769100000000002</c:v>
                </c:pt>
                <c:pt idx="2494">
                  <c:v>55.782499999999999</c:v>
                </c:pt>
                <c:pt idx="2495">
                  <c:v>55.795999999999999</c:v>
                </c:pt>
                <c:pt idx="2496">
                  <c:v>55.809800000000003</c:v>
                </c:pt>
                <c:pt idx="2497">
                  <c:v>55.822600000000001</c:v>
                </c:pt>
                <c:pt idx="2498">
                  <c:v>55.822900000000004</c:v>
                </c:pt>
                <c:pt idx="2499">
                  <c:v>55.835599999999999</c:v>
                </c:pt>
                <c:pt idx="2500">
                  <c:v>55.849400000000003</c:v>
                </c:pt>
                <c:pt idx="2501">
                  <c:v>55.862900000000003</c:v>
                </c:pt>
                <c:pt idx="2502">
                  <c:v>55.876899999999999</c:v>
                </c:pt>
                <c:pt idx="2503">
                  <c:v>55.890900000000002</c:v>
                </c:pt>
                <c:pt idx="2504">
                  <c:v>55.905099999999997</c:v>
                </c:pt>
                <c:pt idx="2505">
                  <c:v>55.918199999999999</c:v>
                </c:pt>
                <c:pt idx="2506">
                  <c:v>55.932200000000002</c:v>
                </c:pt>
                <c:pt idx="2507">
                  <c:v>55.946100000000001</c:v>
                </c:pt>
                <c:pt idx="2508">
                  <c:v>55.959599999999995</c:v>
                </c:pt>
                <c:pt idx="2509">
                  <c:v>55.959899999999998</c:v>
                </c:pt>
                <c:pt idx="2510">
                  <c:v>55.974700000000006</c:v>
                </c:pt>
                <c:pt idx="2511">
                  <c:v>55.988900000000001</c:v>
                </c:pt>
                <c:pt idx="2512">
                  <c:v>56.002400000000002</c:v>
                </c:pt>
                <c:pt idx="2513">
                  <c:v>56.016400000000004</c:v>
                </c:pt>
                <c:pt idx="2514">
                  <c:v>56.029299999999999</c:v>
                </c:pt>
                <c:pt idx="2515">
                  <c:v>56.042400000000001</c:v>
                </c:pt>
                <c:pt idx="2516">
                  <c:v>56.055399999999999</c:v>
                </c:pt>
                <c:pt idx="2517">
                  <c:v>56.067</c:v>
                </c:pt>
                <c:pt idx="2518">
                  <c:v>56.078000000000003</c:v>
                </c:pt>
                <c:pt idx="2519">
                  <c:v>56.091000000000001</c:v>
                </c:pt>
                <c:pt idx="2520">
                  <c:v>56.091200000000001</c:v>
                </c:pt>
                <c:pt idx="2521">
                  <c:v>56.103500000000004</c:v>
                </c:pt>
                <c:pt idx="2522">
                  <c:v>56.115900000000003</c:v>
                </c:pt>
                <c:pt idx="2523">
                  <c:v>56.1295</c:v>
                </c:pt>
                <c:pt idx="2524">
                  <c:v>56.143499999999996</c:v>
                </c:pt>
                <c:pt idx="2525">
                  <c:v>56.156500000000001</c:v>
                </c:pt>
                <c:pt idx="2526">
                  <c:v>56.169499999999999</c:v>
                </c:pt>
                <c:pt idx="2527">
                  <c:v>56.183</c:v>
                </c:pt>
                <c:pt idx="2528">
                  <c:v>56.1965</c:v>
                </c:pt>
                <c:pt idx="2529">
                  <c:v>56.210999999999999</c:v>
                </c:pt>
                <c:pt idx="2530">
                  <c:v>56.223399999999998</c:v>
                </c:pt>
                <c:pt idx="2531">
                  <c:v>56.223700000000001</c:v>
                </c:pt>
                <c:pt idx="2532">
                  <c:v>56.236399999999996</c:v>
                </c:pt>
                <c:pt idx="2533">
                  <c:v>56.248600000000003</c:v>
                </c:pt>
                <c:pt idx="2534">
                  <c:v>56.262500000000003</c:v>
                </c:pt>
                <c:pt idx="2535">
                  <c:v>56.276499999999999</c:v>
                </c:pt>
                <c:pt idx="2536">
                  <c:v>56.288600000000002</c:v>
                </c:pt>
                <c:pt idx="2537">
                  <c:v>56.301900000000003</c:v>
                </c:pt>
                <c:pt idx="2538">
                  <c:v>56.315600000000003</c:v>
                </c:pt>
                <c:pt idx="2539">
                  <c:v>56.328400000000002</c:v>
                </c:pt>
                <c:pt idx="2540">
                  <c:v>56.342799999999997</c:v>
                </c:pt>
                <c:pt idx="2541">
                  <c:v>56.355200000000004</c:v>
                </c:pt>
                <c:pt idx="2542">
                  <c:v>56.355400000000003</c:v>
                </c:pt>
                <c:pt idx="2543">
                  <c:v>56.368200000000002</c:v>
                </c:pt>
                <c:pt idx="2544">
                  <c:v>56.380199999999995</c:v>
                </c:pt>
                <c:pt idx="2545">
                  <c:v>56.393499999999996</c:v>
                </c:pt>
                <c:pt idx="2546">
                  <c:v>56.4069</c:v>
                </c:pt>
                <c:pt idx="2547">
                  <c:v>56.419600000000003</c:v>
                </c:pt>
                <c:pt idx="2548">
                  <c:v>56.433199999999999</c:v>
                </c:pt>
                <c:pt idx="2549">
                  <c:v>56.446899999999999</c:v>
                </c:pt>
                <c:pt idx="2550">
                  <c:v>56.460799999999999</c:v>
                </c:pt>
                <c:pt idx="2551">
                  <c:v>56.473599999999998</c:v>
                </c:pt>
                <c:pt idx="2552">
                  <c:v>56.485500000000002</c:v>
                </c:pt>
                <c:pt idx="2553">
                  <c:v>56.485800000000005</c:v>
                </c:pt>
                <c:pt idx="2554">
                  <c:v>56.497500000000002</c:v>
                </c:pt>
                <c:pt idx="2555">
                  <c:v>56.508800000000001</c:v>
                </c:pt>
                <c:pt idx="2556">
                  <c:v>56.52</c:v>
                </c:pt>
                <c:pt idx="2557">
                  <c:v>56.531199999999998</c:v>
                </c:pt>
                <c:pt idx="2558">
                  <c:v>56.5441</c:v>
                </c:pt>
                <c:pt idx="2559">
                  <c:v>56.555700000000002</c:v>
                </c:pt>
                <c:pt idx="2560">
                  <c:v>56.566400000000002</c:v>
                </c:pt>
                <c:pt idx="2561">
                  <c:v>56.577500000000001</c:v>
                </c:pt>
                <c:pt idx="2562">
                  <c:v>56.589300000000001</c:v>
                </c:pt>
                <c:pt idx="2563">
                  <c:v>56.601899999999993</c:v>
                </c:pt>
                <c:pt idx="2564">
                  <c:v>56.6021</c:v>
                </c:pt>
                <c:pt idx="2565">
                  <c:v>56.614699999999999</c:v>
                </c:pt>
                <c:pt idx="2566">
                  <c:v>56.6265</c:v>
                </c:pt>
                <c:pt idx="2567">
                  <c:v>56.639400000000002</c:v>
                </c:pt>
                <c:pt idx="2568">
                  <c:v>56.650600000000004</c:v>
                </c:pt>
                <c:pt idx="2569">
                  <c:v>56.661999999999999</c:v>
                </c:pt>
                <c:pt idx="2570">
                  <c:v>56.6736</c:v>
                </c:pt>
                <c:pt idx="2571">
                  <c:v>56.685399999999994</c:v>
                </c:pt>
                <c:pt idx="2572">
                  <c:v>56.698900000000002</c:v>
                </c:pt>
                <c:pt idx="2573">
                  <c:v>56.711300000000001</c:v>
                </c:pt>
                <c:pt idx="2574">
                  <c:v>56.723099999999995</c:v>
                </c:pt>
                <c:pt idx="2575">
                  <c:v>56.723299999999995</c:v>
                </c:pt>
                <c:pt idx="2576">
                  <c:v>56.735800000000005</c:v>
                </c:pt>
                <c:pt idx="2577">
                  <c:v>56.746499999999997</c:v>
                </c:pt>
                <c:pt idx="2578">
                  <c:v>56.7575</c:v>
                </c:pt>
                <c:pt idx="2579">
                  <c:v>56.769300000000001</c:v>
                </c:pt>
                <c:pt idx="2580">
                  <c:v>56.780799999999999</c:v>
                </c:pt>
                <c:pt idx="2581">
                  <c:v>56.791699999999999</c:v>
                </c:pt>
                <c:pt idx="2582">
                  <c:v>56.802699999999994</c:v>
                </c:pt>
                <c:pt idx="2583">
                  <c:v>56.813800000000001</c:v>
                </c:pt>
                <c:pt idx="2584">
                  <c:v>56.823999999999998</c:v>
                </c:pt>
                <c:pt idx="2585">
                  <c:v>56.834700000000005</c:v>
                </c:pt>
                <c:pt idx="2586">
                  <c:v>56.834899999999998</c:v>
                </c:pt>
                <c:pt idx="2587">
                  <c:v>56.845600000000005</c:v>
                </c:pt>
                <c:pt idx="2588">
                  <c:v>56.856900000000003</c:v>
                </c:pt>
                <c:pt idx="2589">
                  <c:v>56.868700000000004</c:v>
                </c:pt>
                <c:pt idx="2590">
                  <c:v>56.880499999999998</c:v>
                </c:pt>
                <c:pt idx="2591">
                  <c:v>56.891500000000001</c:v>
                </c:pt>
                <c:pt idx="2592">
                  <c:v>56.9026</c:v>
                </c:pt>
                <c:pt idx="2593">
                  <c:v>56.913800000000002</c:v>
                </c:pt>
                <c:pt idx="2594">
                  <c:v>56.924500000000002</c:v>
                </c:pt>
                <c:pt idx="2595">
                  <c:v>56.935699999999997</c:v>
                </c:pt>
                <c:pt idx="2596">
                  <c:v>56.9467</c:v>
                </c:pt>
                <c:pt idx="2597">
                  <c:v>56.946899999999999</c:v>
                </c:pt>
                <c:pt idx="2598">
                  <c:v>56.957300000000004</c:v>
                </c:pt>
                <c:pt idx="2599">
                  <c:v>56.968299999999999</c:v>
                </c:pt>
                <c:pt idx="2600">
                  <c:v>56.979199999999999</c:v>
                </c:pt>
                <c:pt idx="2601">
                  <c:v>56.99</c:v>
                </c:pt>
                <c:pt idx="2602">
                  <c:v>57.000799999999998</c:v>
                </c:pt>
                <c:pt idx="2603">
                  <c:v>57.011399999999995</c:v>
                </c:pt>
                <c:pt idx="2604">
                  <c:v>57.021700000000003</c:v>
                </c:pt>
                <c:pt idx="2605">
                  <c:v>57.0319</c:v>
                </c:pt>
                <c:pt idx="2606">
                  <c:v>57.042400000000001</c:v>
                </c:pt>
                <c:pt idx="2607">
                  <c:v>57.0533</c:v>
                </c:pt>
                <c:pt idx="2608">
                  <c:v>57.0535</c:v>
                </c:pt>
                <c:pt idx="2609">
                  <c:v>57.064399999999999</c:v>
                </c:pt>
                <c:pt idx="2610">
                  <c:v>57.0745</c:v>
                </c:pt>
                <c:pt idx="2611">
                  <c:v>57.084999999999994</c:v>
                </c:pt>
                <c:pt idx="2612">
                  <c:v>57.094999999999999</c:v>
                </c:pt>
                <c:pt idx="2613">
                  <c:v>57.105499999999999</c:v>
                </c:pt>
                <c:pt idx="2614">
                  <c:v>57.115899999999996</c:v>
                </c:pt>
                <c:pt idx="2615">
                  <c:v>57.126400000000004</c:v>
                </c:pt>
                <c:pt idx="2616">
                  <c:v>57.136899999999997</c:v>
                </c:pt>
                <c:pt idx="2617">
                  <c:v>57.146900000000002</c:v>
                </c:pt>
                <c:pt idx="2618">
                  <c:v>57.157899999999998</c:v>
                </c:pt>
                <c:pt idx="2619">
                  <c:v>57.158100000000005</c:v>
                </c:pt>
                <c:pt idx="2620">
                  <c:v>57.168799999999997</c:v>
                </c:pt>
                <c:pt idx="2621">
                  <c:v>57.179599999999994</c:v>
                </c:pt>
                <c:pt idx="2622">
                  <c:v>57.189799999999998</c:v>
                </c:pt>
                <c:pt idx="2623">
                  <c:v>57.200400000000002</c:v>
                </c:pt>
                <c:pt idx="2624">
                  <c:v>57.210599999999999</c:v>
                </c:pt>
                <c:pt idx="2625">
                  <c:v>57.220600000000005</c:v>
                </c:pt>
                <c:pt idx="2626">
                  <c:v>57.230400000000003</c:v>
                </c:pt>
                <c:pt idx="2627">
                  <c:v>57.241300000000003</c:v>
                </c:pt>
                <c:pt idx="2628">
                  <c:v>57.2517</c:v>
                </c:pt>
                <c:pt idx="2629">
                  <c:v>57.2624</c:v>
                </c:pt>
                <c:pt idx="2630">
                  <c:v>57.262599999999999</c:v>
                </c:pt>
                <c:pt idx="2631">
                  <c:v>57.273099999999999</c:v>
                </c:pt>
                <c:pt idx="2632">
                  <c:v>57.283500000000004</c:v>
                </c:pt>
                <c:pt idx="2633">
                  <c:v>57.294800000000002</c:v>
                </c:pt>
                <c:pt idx="2634">
                  <c:v>57.305599999999998</c:v>
                </c:pt>
                <c:pt idx="2635">
                  <c:v>57.315600000000003</c:v>
                </c:pt>
                <c:pt idx="2636">
                  <c:v>57.326299999999996</c:v>
                </c:pt>
                <c:pt idx="2637">
                  <c:v>57.337899999999998</c:v>
                </c:pt>
                <c:pt idx="2638">
                  <c:v>57.348700000000001</c:v>
                </c:pt>
                <c:pt idx="2639">
                  <c:v>57.358899999999998</c:v>
                </c:pt>
                <c:pt idx="2640">
                  <c:v>57.369099999999996</c:v>
                </c:pt>
                <c:pt idx="2641">
                  <c:v>57.369299999999996</c:v>
                </c:pt>
                <c:pt idx="2642">
                  <c:v>57.381</c:v>
                </c:pt>
                <c:pt idx="2643">
                  <c:v>57.392400000000002</c:v>
                </c:pt>
                <c:pt idx="2644">
                  <c:v>57.403799999999997</c:v>
                </c:pt>
                <c:pt idx="2645">
                  <c:v>57.4146</c:v>
                </c:pt>
                <c:pt idx="2646">
                  <c:v>57.425400000000003</c:v>
                </c:pt>
                <c:pt idx="2647">
                  <c:v>57.436099999999996</c:v>
                </c:pt>
                <c:pt idx="2648">
                  <c:v>57.447600000000001</c:v>
                </c:pt>
                <c:pt idx="2649">
                  <c:v>57.459499999999998</c:v>
                </c:pt>
                <c:pt idx="2650">
                  <c:v>57.471000000000004</c:v>
                </c:pt>
                <c:pt idx="2651">
                  <c:v>57.481900000000003</c:v>
                </c:pt>
                <c:pt idx="2652">
                  <c:v>57.482100000000003</c:v>
                </c:pt>
                <c:pt idx="2653">
                  <c:v>57.493299999999998</c:v>
                </c:pt>
                <c:pt idx="2654">
                  <c:v>57.502900000000004</c:v>
                </c:pt>
                <c:pt idx="2655">
                  <c:v>57.512999999999998</c:v>
                </c:pt>
                <c:pt idx="2656">
                  <c:v>57.524100000000004</c:v>
                </c:pt>
                <c:pt idx="2657">
                  <c:v>57.535500000000006</c:v>
                </c:pt>
                <c:pt idx="2658">
                  <c:v>57.545699999999997</c:v>
                </c:pt>
                <c:pt idx="2659">
                  <c:v>57.555500000000002</c:v>
                </c:pt>
                <c:pt idx="2660">
                  <c:v>57.567100000000003</c:v>
                </c:pt>
                <c:pt idx="2661">
                  <c:v>57.578499999999998</c:v>
                </c:pt>
                <c:pt idx="2662">
                  <c:v>57.589500000000001</c:v>
                </c:pt>
                <c:pt idx="2663">
                  <c:v>57.589700000000001</c:v>
                </c:pt>
                <c:pt idx="2664">
                  <c:v>57.600299999999997</c:v>
                </c:pt>
                <c:pt idx="2665">
                  <c:v>57.610300000000002</c:v>
                </c:pt>
                <c:pt idx="2666">
                  <c:v>57.621199999999995</c:v>
                </c:pt>
                <c:pt idx="2667">
                  <c:v>57.632399999999997</c:v>
                </c:pt>
                <c:pt idx="2668">
                  <c:v>57.643500000000003</c:v>
                </c:pt>
                <c:pt idx="2669">
                  <c:v>57.653599999999997</c:v>
                </c:pt>
                <c:pt idx="2670">
                  <c:v>57.663499999999999</c:v>
                </c:pt>
                <c:pt idx="2671">
                  <c:v>57.6736</c:v>
                </c:pt>
                <c:pt idx="2672">
                  <c:v>57.683900000000001</c:v>
                </c:pt>
                <c:pt idx="2673">
                  <c:v>57.694400000000002</c:v>
                </c:pt>
                <c:pt idx="2674">
                  <c:v>57.694600000000001</c:v>
                </c:pt>
                <c:pt idx="2675">
                  <c:v>57.705600000000004</c:v>
                </c:pt>
                <c:pt idx="2676">
                  <c:v>57.716299999999997</c:v>
                </c:pt>
                <c:pt idx="2677">
                  <c:v>57.726900000000001</c:v>
                </c:pt>
                <c:pt idx="2678">
                  <c:v>57.738100000000003</c:v>
                </c:pt>
                <c:pt idx="2679">
                  <c:v>57.748599999999996</c:v>
                </c:pt>
                <c:pt idx="2680">
                  <c:v>57.759499999999996</c:v>
                </c:pt>
                <c:pt idx="2681">
                  <c:v>57.770600000000002</c:v>
                </c:pt>
                <c:pt idx="2682">
                  <c:v>57.781700000000001</c:v>
                </c:pt>
                <c:pt idx="2683">
                  <c:v>57.793499999999995</c:v>
                </c:pt>
                <c:pt idx="2684">
                  <c:v>57.805</c:v>
                </c:pt>
                <c:pt idx="2685">
                  <c:v>57.805199999999999</c:v>
                </c:pt>
                <c:pt idx="2686">
                  <c:v>57.8155</c:v>
                </c:pt>
                <c:pt idx="2687">
                  <c:v>57.826799999999999</c:v>
                </c:pt>
                <c:pt idx="2688">
                  <c:v>57.8386</c:v>
                </c:pt>
                <c:pt idx="2689">
                  <c:v>57.85</c:v>
                </c:pt>
                <c:pt idx="2690">
                  <c:v>57.8598</c:v>
                </c:pt>
                <c:pt idx="2691">
                  <c:v>57.868000000000002</c:v>
                </c:pt>
                <c:pt idx="2692">
                  <c:v>57.877800000000001</c:v>
                </c:pt>
                <c:pt idx="2693">
                  <c:v>57.888199999999998</c:v>
                </c:pt>
                <c:pt idx="2694">
                  <c:v>57.898400000000002</c:v>
                </c:pt>
                <c:pt idx="2695">
                  <c:v>57.908999999999999</c:v>
                </c:pt>
                <c:pt idx="2696">
                  <c:v>57.909199999999998</c:v>
                </c:pt>
                <c:pt idx="2697">
                  <c:v>57.920200000000001</c:v>
                </c:pt>
                <c:pt idx="2698">
                  <c:v>57.931200000000004</c:v>
                </c:pt>
                <c:pt idx="2699">
                  <c:v>57.941299999999998</c:v>
                </c:pt>
                <c:pt idx="2700">
                  <c:v>57.952300000000001</c:v>
                </c:pt>
                <c:pt idx="2701">
                  <c:v>57.963300000000004</c:v>
                </c:pt>
                <c:pt idx="2702">
                  <c:v>57.973999999999997</c:v>
                </c:pt>
                <c:pt idx="2703">
                  <c:v>57.985099999999996</c:v>
                </c:pt>
                <c:pt idx="2704">
                  <c:v>57.996299999999998</c:v>
                </c:pt>
                <c:pt idx="2705">
                  <c:v>58.007300000000001</c:v>
                </c:pt>
                <c:pt idx="2706">
                  <c:v>58.017600000000002</c:v>
                </c:pt>
                <c:pt idx="2707">
                  <c:v>58.017800000000001</c:v>
                </c:pt>
                <c:pt idx="2708">
                  <c:v>58.028700000000001</c:v>
                </c:pt>
                <c:pt idx="2709">
                  <c:v>58.039400000000001</c:v>
                </c:pt>
                <c:pt idx="2710">
                  <c:v>58.0503</c:v>
                </c:pt>
                <c:pt idx="2711">
                  <c:v>58.062000000000005</c:v>
                </c:pt>
                <c:pt idx="2712">
                  <c:v>58.072899999999997</c:v>
                </c:pt>
                <c:pt idx="2713">
                  <c:v>58.0837</c:v>
                </c:pt>
                <c:pt idx="2714">
                  <c:v>58.095500000000001</c:v>
                </c:pt>
                <c:pt idx="2715">
                  <c:v>58.106499999999997</c:v>
                </c:pt>
                <c:pt idx="2716">
                  <c:v>58.118299999999998</c:v>
                </c:pt>
                <c:pt idx="2717">
                  <c:v>58.129399999999997</c:v>
                </c:pt>
                <c:pt idx="2718">
                  <c:v>58.1297</c:v>
                </c:pt>
                <c:pt idx="2719">
                  <c:v>58.141300000000001</c:v>
                </c:pt>
                <c:pt idx="2720">
                  <c:v>58.152299999999997</c:v>
                </c:pt>
                <c:pt idx="2721">
                  <c:v>58.162899999999993</c:v>
                </c:pt>
                <c:pt idx="2722">
                  <c:v>58.1736</c:v>
                </c:pt>
                <c:pt idx="2723">
                  <c:v>58.183500000000002</c:v>
                </c:pt>
                <c:pt idx="2724">
                  <c:v>58.193300000000001</c:v>
                </c:pt>
                <c:pt idx="2725">
                  <c:v>58.204100000000004</c:v>
                </c:pt>
                <c:pt idx="2726">
                  <c:v>58.214599999999997</c:v>
                </c:pt>
                <c:pt idx="2727">
                  <c:v>58.225299999999997</c:v>
                </c:pt>
                <c:pt idx="2728">
                  <c:v>58.234899999999996</c:v>
                </c:pt>
                <c:pt idx="2729">
                  <c:v>58.235099999999996</c:v>
                </c:pt>
                <c:pt idx="2730">
                  <c:v>58.245699999999999</c:v>
                </c:pt>
                <c:pt idx="2731">
                  <c:v>58.255200000000002</c:v>
                </c:pt>
                <c:pt idx="2732">
                  <c:v>58.265799999999999</c:v>
                </c:pt>
                <c:pt idx="2733">
                  <c:v>58.276000000000003</c:v>
                </c:pt>
                <c:pt idx="2734">
                  <c:v>58.285999999999994</c:v>
                </c:pt>
                <c:pt idx="2735">
                  <c:v>58.2958</c:v>
                </c:pt>
                <c:pt idx="2736">
                  <c:v>58.305999999999997</c:v>
                </c:pt>
                <c:pt idx="2737">
                  <c:v>58.317099999999996</c:v>
                </c:pt>
                <c:pt idx="2738">
                  <c:v>58.326799999999999</c:v>
                </c:pt>
                <c:pt idx="2739">
                  <c:v>58.337000000000003</c:v>
                </c:pt>
                <c:pt idx="2740">
                  <c:v>58.337199999999996</c:v>
                </c:pt>
                <c:pt idx="2741">
                  <c:v>58.348300000000002</c:v>
                </c:pt>
                <c:pt idx="2742">
                  <c:v>58.358699999999999</c:v>
                </c:pt>
                <c:pt idx="2743">
                  <c:v>58.368499999999997</c:v>
                </c:pt>
                <c:pt idx="2744">
                  <c:v>58.378300000000003</c:v>
                </c:pt>
                <c:pt idx="2745">
                  <c:v>58.3889</c:v>
                </c:pt>
                <c:pt idx="2746">
                  <c:v>58.398899999999998</c:v>
                </c:pt>
                <c:pt idx="2747">
                  <c:v>58.408500000000004</c:v>
                </c:pt>
                <c:pt idx="2748">
                  <c:v>58.419800000000002</c:v>
                </c:pt>
                <c:pt idx="2749">
                  <c:v>58.430799999999998</c:v>
                </c:pt>
                <c:pt idx="2750">
                  <c:v>58.440600000000003</c:v>
                </c:pt>
                <c:pt idx="2751">
                  <c:v>58.440800000000003</c:v>
                </c:pt>
                <c:pt idx="2752">
                  <c:v>58.450799999999994</c:v>
                </c:pt>
                <c:pt idx="2753">
                  <c:v>58.460499999999996</c:v>
                </c:pt>
                <c:pt idx="2754">
                  <c:v>58.471200000000003</c:v>
                </c:pt>
                <c:pt idx="2755">
                  <c:v>58.481199999999994</c:v>
                </c:pt>
                <c:pt idx="2756">
                  <c:v>58.49</c:v>
                </c:pt>
                <c:pt idx="2757">
                  <c:v>58.5</c:v>
                </c:pt>
                <c:pt idx="2758">
                  <c:v>58.510199999999998</c:v>
                </c:pt>
                <c:pt idx="2759">
                  <c:v>58.520299999999999</c:v>
                </c:pt>
                <c:pt idx="2760">
                  <c:v>58.530100000000004</c:v>
                </c:pt>
                <c:pt idx="2761">
                  <c:v>58.540900000000001</c:v>
                </c:pt>
                <c:pt idx="2762">
                  <c:v>58.5411</c:v>
                </c:pt>
                <c:pt idx="2763">
                  <c:v>58.550800000000002</c:v>
                </c:pt>
                <c:pt idx="2764">
                  <c:v>58.560300000000005</c:v>
                </c:pt>
                <c:pt idx="2765">
                  <c:v>58.570799999999998</c:v>
                </c:pt>
                <c:pt idx="2766">
                  <c:v>58.581300000000006</c:v>
                </c:pt>
                <c:pt idx="2767">
                  <c:v>58.591099999999997</c:v>
                </c:pt>
                <c:pt idx="2768">
                  <c:v>58.601700000000001</c:v>
                </c:pt>
                <c:pt idx="2769">
                  <c:v>58.613300000000002</c:v>
                </c:pt>
                <c:pt idx="2770">
                  <c:v>58.623599999999996</c:v>
                </c:pt>
                <c:pt idx="2771">
                  <c:v>58.633800000000001</c:v>
                </c:pt>
                <c:pt idx="2772">
                  <c:v>58.643800000000006</c:v>
                </c:pt>
                <c:pt idx="2773">
                  <c:v>58.643999999999998</c:v>
                </c:pt>
                <c:pt idx="2774">
                  <c:v>58.655200000000001</c:v>
                </c:pt>
                <c:pt idx="2775">
                  <c:v>58.664200000000001</c:v>
                </c:pt>
                <c:pt idx="2776">
                  <c:v>58.6738</c:v>
                </c:pt>
                <c:pt idx="2777">
                  <c:v>58.684699999999999</c:v>
                </c:pt>
                <c:pt idx="2778">
                  <c:v>58.695</c:v>
                </c:pt>
                <c:pt idx="2779">
                  <c:v>58.704300000000003</c:v>
                </c:pt>
                <c:pt idx="2780">
                  <c:v>58.714599999999997</c:v>
                </c:pt>
                <c:pt idx="2781">
                  <c:v>58.7254</c:v>
                </c:pt>
                <c:pt idx="2782">
                  <c:v>58.735599999999998</c:v>
                </c:pt>
                <c:pt idx="2783">
                  <c:v>58.746299999999998</c:v>
                </c:pt>
                <c:pt idx="2784">
                  <c:v>58.746499999999997</c:v>
                </c:pt>
                <c:pt idx="2785">
                  <c:v>58.756999999999998</c:v>
                </c:pt>
                <c:pt idx="2786">
                  <c:v>58.767399999999995</c:v>
                </c:pt>
                <c:pt idx="2787">
                  <c:v>58.777799999999999</c:v>
                </c:pt>
                <c:pt idx="2788">
                  <c:v>58.787999999999997</c:v>
                </c:pt>
                <c:pt idx="2789">
                  <c:v>58.7973</c:v>
                </c:pt>
                <c:pt idx="2790">
                  <c:v>58.807099999999998</c:v>
                </c:pt>
                <c:pt idx="2791">
                  <c:v>58.817300000000003</c:v>
                </c:pt>
                <c:pt idx="2792">
                  <c:v>58.827300000000001</c:v>
                </c:pt>
                <c:pt idx="2793">
                  <c:v>58.838200000000001</c:v>
                </c:pt>
                <c:pt idx="2794">
                  <c:v>58.847999999999999</c:v>
                </c:pt>
                <c:pt idx="2795">
                  <c:v>58.848200000000006</c:v>
                </c:pt>
                <c:pt idx="2796">
                  <c:v>58.858199999999997</c:v>
                </c:pt>
                <c:pt idx="2797">
                  <c:v>58.868700000000004</c:v>
                </c:pt>
                <c:pt idx="2798">
                  <c:v>58.878999999999998</c:v>
                </c:pt>
                <c:pt idx="2799">
                  <c:v>58.889900000000004</c:v>
                </c:pt>
                <c:pt idx="2800">
                  <c:v>58.900700000000001</c:v>
                </c:pt>
                <c:pt idx="2801">
                  <c:v>58.910800000000002</c:v>
                </c:pt>
                <c:pt idx="2802">
                  <c:v>58.920400000000001</c:v>
                </c:pt>
                <c:pt idx="2803">
                  <c:v>58.9298</c:v>
                </c:pt>
                <c:pt idx="2804">
                  <c:v>58.9407</c:v>
                </c:pt>
                <c:pt idx="2805">
                  <c:v>58.948800000000006</c:v>
                </c:pt>
                <c:pt idx="2806">
                  <c:v>58.948900000000002</c:v>
                </c:pt>
                <c:pt idx="2807">
                  <c:v>58.960100000000004</c:v>
                </c:pt>
                <c:pt idx="2808">
                  <c:v>58.970300000000002</c:v>
                </c:pt>
                <c:pt idx="2809">
                  <c:v>58.978999999999999</c:v>
                </c:pt>
                <c:pt idx="2810">
                  <c:v>58.988600000000005</c:v>
                </c:pt>
                <c:pt idx="2811">
                  <c:v>58.998599999999996</c:v>
                </c:pt>
                <c:pt idx="2812">
                  <c:v>59.006900000000002</c:v>
                </c:pt>
                <c:pt idx="2813">
                  <c:v>59.015000000000001</c:v>
                </c:pt>
                <c:pt idx="2814">
                  <c:v>59.023600000000002</c:v>
                </c:pt>
                <c:pt idx="2815">
                  <c:v>59.034700000000001</c:v>
                </c:pt>
                <c:pt idx="2816">
                  <c:v>59.043900000000001</c:v>
                </c:pt>
                <c:pt idx="2817">
                  <c:v>59.0441</c:v>
                </c:pt>
                <c:pt idx="2818">
                  <c:v>59.054299999999998</c:v>
                </c:pt>
                <c:pt idx="2819">
                  <c:v>59.065800000000003</c:v>
                </c:pt>
                <c:pt idx="2820">
                  <c:v>59.076599999999999</c:v>
                </c:pt>
                <c:pt idx="2821">
                  <c:v>59.085899999999995</c:v>
                </c:pt>
                <c:pt idx="2822">
                  <c:v>59.097200000000001</c:v>
                </c:pt>
                <c:pt idx="2823">
                  <c:v>59.105400000000003</c:v>
                </c:pt>
                <c:pt idx="2824">
                  <c:v>59.1128</c:v>
                </c:pt>
                <c:pt idx="2825">
                  <c:v>59.123599999999996</c:v>
                </c:pt>
                <c:pt idx="2826">
                  <c:v>59.131999999999998</c:v>
                </c:pt>
                <c:pt idx="2827">
                  <c:v>59.142100000000006</c:v>
                </c:pt>
                <c:pt idx="2828">
                  <c:v>59.142299999999999</c:v>
                </c:pt>
                <c:pt idx="2829">
                  <c:v>59.153400000000005</c:v>
                </c:pt>
                <c:pt idx="2830">
                  <c:v>59.162399999999998</c:v>
                </c:pt>
                <c:pt idx="2831">
                  <c:v>59.171900000000001</c:v>
                </c:pt>
                <c:pt idx="2832">
                  <c:v>59.180599999999998</c:v>
                </c:pt>
                <c:pt idx="2833">
                  <c:v>59.189799999999998</c:v>
                </c:pt>
                <c:pt idx="2834">
                  <c:v>59.197199999999995</c:v>
                </c:pt>
                <c:pt idx="2835">
                  <c:v>59.205599999999997</c:v>
                </c:pt>
                <c:pt idx="2836">
                  <c:v>59.216199999999994</c:v>
                </c:pt>
                <c:pt idx="2837">
                  <c:v>59.2258</c:v>
                </c:pt>
                <c:pt idx="2838">
                  <c:v>59.235799999999998</c:v>
                </c:pt>
                <c:pt idx="2839">
                  <c:v>59.235999999999997</c:v>
                </c:pt>
                <c:pt idx="2840">
                  <c:v>59.244300000000003</c:v>
                </c:pt>
                <c:pt idx="2841">
                  <c:v>59.252499999999998</c:v>
                </c:pt>
                <c:pt idx="2842">
                  <c:v>59.262599999999999</c:v>
                </c:pt>
                <c:pt idx="2843">
                  <c:v>59.272300000000001</c:v>
                </c:pt>
                <c:pt idx="2844">
                  <c:v>59.280200000000001</c:v>
                </c:pt>
                <c:pt idx="2845">
                  <c:v>59.288800000000002</c:v>
                </c:pt>
                <c:pt idx="2846">
                  <c:v>59.296700000000001</c:v>
                </c:pt>
                <c:pt idx="2847">
                  <c:v>59.305799999999998</c:v>
                </c:pt>
                <c:pt idx="2848">
                  <c:v>59.315600000000003</c:v>
                </c:pt>
                <c:pt idx="2849">
                  <c:v>59.324399999999997</c:v>
                </c:pt>
                <c:pt idx="2850">
                  <c:v>59.324599999999997</c:v>
                </c:pt>
                <c:pt idx="2851">
                  <c:v>59.3354</c:v>
                </c:pt>
                <c:pt idx="2852">
                  <c:v>59.343600000000002</c:v>
                </c:pt>
                <c:pt idx="2853">
                  <c:v>59.351500000000001</c:v>
                </c:pt>
                <c:pt idx="2854">
                  <c:v>59.3613</c:v>
                </c:pt>
                <c:pt idx="2855">
                  <c:v>59.369900000000001</c:v>
                </c:pt>
                <c:pt idx="2856">
                  <c:v>59.376800000000003</c:v>
                </c:pt>
                <c:pt idx="2857">
                  <c:v>59.384999999999998</c:v>
                </c:pt>
                <c:pt idx="2858">
                  <c:v>59.394799999999996</c:v>
                </c:pt>
                <c:pt idx="2859">
                  <c:v>59.404600000000002</c:v>
                </c:pt>
                <c:pt idx="2860">
                  <c:v>59.413899999999998</c:v>
                </c:pt>
                <c:pt idx="2861">
                  <c:v>59.414000000000001</c:v>
                </c:pt>
                <c:pt idx="2862">
                  <c:v>59.421900000000001</c:v>
                </c:pt>
                <c:pt idx="2863">
                  <c:v>59.431200000000004</c:v>
                </c:pt>
                <c:pt idx="2864">
                  <c:v>59.440899999999999</c:v>
                </c:pt>
                <c:pt idx="2865">
                  <c:v>59.450400000000002</c:v>
                </c:pt>
                <c:pt idx="2866">
                  <c:v>59.459299999999999</c:v>
                </c:pt>
                <c:pt idx="2867">
                  <c:v>59.4694</c:v>
                </c:pt>
                <c:pt idx="2868">
                  <c:v>59.479799999999997</c:v>
                </c:pt>
                <c:pt idx="2869">
                  <c:v>59.489399999999996</c:v>
                </c:pt>
                <c:pt idx="2870">
                  <c:v>59.497099999999996</c:v>
                </c:pt>
                <c:pt idx="2871">
                  <c:v>59.505299999999998</c:v>
                </c:pt>
                <c:pt idx="2872">
                  <c:v>59.505500000000005</c:v>
                </c:pt>
                <c:pt idx="2873">
                  <c:v>59.515000000000001</c:v>
                </c:pt>
                <c:pt idx="2874">
                  <c:v>59.523099999999999</c:v>
                </c:pt>
                <c:pt idx="2875">
                  <c:v>59.530799999999999</c:v>
                </c:pt>
                <c:pt idx="2876">
                  <c:v>59.538699999999999</c:v>
                </c:pt>
                <c:pt idx="2877">
                  <c:v>59.545899999999996</c:v>
                </c:pt>
                <c:pt idx="2878">
                  <c:v>59.5548</c:v>
                </c:pt>
                <c:pt idx="2879">
                  <c:v>59.564</c:v>
                </c:pt>
                <c:pt idx="2880">
                  <c:v>59.572100000000006</c:v>
                </c:pt>
                <c:pt idx="2881">
                  <c:v>59.580500000000001</c:v>
                </c:pt>
                <c:pt idx="2882">
                  <c:v>59.589700000000001</c:v>
                </c:pt>
                <c:pt idx="2883">
                  <c:v>59.5899</c:v>
                </c:pt>
                <c:pt idx="2884">
                  <c:v>59.601199999999999</c:v>
                </c:pt>
                <c:pt idx="2885">
                  <c:v>59.6096</c:v>
                </c:pt>
                <c:pt idx="2886">
                  <c:v>59.619</c:v>
                </c:pt>
                <c:pt idx="2887">
                  <c:v>59.629000000000005</c:v>
                </c:pt>
                <c:pt idx="2888">
                  <c:v>59.637799999999999</c:v>
                </c:pt>
                <c:pt idx="2889">
                  <c:v>59.647800000000004</c:v>
                </c:pt>
                <c:pt idx="2890">
                  <c:v>59.655799999999999</c:v>
                </c:pt>
                <c:pt idx="2891">
                  <c:v>59.665399999999998</c:v>
                </c:pt>
                <c:pt idx="2892">
                  <c:v>59.675600000000003</c:v>
                </c:pt>
                <c:pt idx="2893">
                  <c:v>59.684099999999994</c:v>
                </c:pt>
                <c:pt idx="2894">
                  <c:v>59.6843</c:v>
                </c:pt>
                <c:pt idx="2895">
                  <c:v>59.691400000000002</c:v>
                </c:pt>
                <c:pt idx="2896">
                  <c:v>59.698900000000002</c:v>
                </c:pt>
                <c:pt idx="2897">
                  <c:v>59.706899999999997</c:v>
                </c:pt>
                <c:pt idx="2898">
                  <c:v>59.716999999999999</c:v>
                </c:pt>
                <c:pt idx="2899">
                  <c:v>59.727599999999995</c:v>
                </c:pt>
                <c:pt idx="2900">
                  <c:v>59.7346</c:v>
                </c:pt>
                <c:pt idx="2901">
                  <c:v>59.743900000000004</c:v>
                </c:pt>
                <c:pt idx="2902">
                  <c:v>59.751899999999999</c:v>
                </c:pt>
                <c:pt idx="2903">
                  <c:v>59.761500000000005</c:v>
                </c:pt>
                <c:pt idx="2904">
                  <c:v>59.771100000000004</c:v>
                </c:pt>
                <c:pt idx="2905">
                  <c:v>59.771199999999993</c:v>
                </c:pt>
                <c:pt idx="2906">
                  <c:v>59.781500000000001</c:v>
                </c:pt>
                <c:pt idx="2907">
                  <c:v>59.788000000000004</c:v>
                </c:pt>
                <c:pt idx="2908">
                  <c:v>59.7956</c:v>
                </c:pt>
                <c:pt idx="2909">
                  <c:v>59.804499999999997</c:v>
                </c:pt>
                <c:pt idx="2910">
                  <c:v>59.813699999999997</c:v>
                </c:pt>
                <c:pt idx="2911">
                  <c:v>59.822000000000003</c:v>
                </c:pt>
                <c:pt idx="2912">
                  <c:v>59.829000000000001</c:v>
                </c:pt>
                <c:pt idx="2913">
                  <c:v>59.836500000000001</c:v>
                </c:pt>
                <c:pt idx="2914">
                  <c:v>59.844200000000001</c:v>
                </c:pt>
                <c:pt idx="2915">
                  <c:v>59.851199999999999</c:v>
                </c:pt>
                <c:pt idx="2916">
                  <c:v>59.851300000000002</c:v>
                </c:pt>
                <c:pt idx="2917">
                  <c:v>59.858699999999999</c:v>
                </c:pt>
                <c:pt idx="2918">
                  <c:v>59.866299999999995</c:v>
                </c:pt>
                <c:pt idx="2919">
                  <c:v>59.875499999999995</c:v>
                </c:pt>
                <c:pt idx="2920">
                  <c:v>59.885300000000001</c:v>
                </c:pt>
                <c:pt idx="2921">
                  <c:v>59.892099999999999</c:v>
                </c:pt>
                <c:pt idx="2922">
                  <c:v>59.899300000000004</c:v>
                </c:pt>
                <c:pt idx="2923">
                  <c:v>59.9069</c:v>
                </c:pt>
                <c:pt idx="2924">
                  <c:v>59.915599999999998</c:v>
                </c:pt>
                <c:pt idx="2925">
                  <c:v>59.923999999999999</c:v>
                </c:pt>
                <c:pt idx="2926">
                  <c:v>59.930499999999995</c:v>
                </c:pt>
                <c:pt idx="2927">
                  <c:v>59.930599999999998</c:v>
                </c:pt>
                <c:pt idx="2928">
                  <c:v>59.937999999999995</c:v>
                </c:pt>
                <c:pt idx="2929">
                  <c:v>59.945799999999998</c:v>
                </c:pt>
                <c:pt idx="2930">
                  <c:v>59.956000000000003</c:v>
                </c:pt>
                <c:pt idx="2931">
                  <c:v>59.964599999999997</c:v>
                </c:pt>
                <c:pt idx="2932">
                  <c:v>59.971499999999999</c:v>
                </c:pt>
                <c:pt idx="2933">
                  <c:v>59.978499999999997</c:v>
                </c:pt>
                <c:pt idx="2934">
                  <c:v>59.986900000000006</c:v>
                </c:pt>
                <c:pt idx="2935">
                  <c:v>59.9938</c:v>
                </c:pt>
                <c:pt idx="2936">
                  <c:v>60.0015</c:v>
                </c:pt>
                <c:pt idx="2937">
                  <c:v>60.008699999999997</c:v>
                </c:pt>
                <c:pt idx="2938">
                  <c:v>60.008800000000001</c:v>
                </c:pt>
                <c:pt idx="2939">
                  <c:v>60.015899999999995</c:v>
                </c:pt>
                <c:pt idx="2940">
                  <c:v>60.024500000000003</c:v>
                </c:pt>
                <c:pt idx="2941">
                  <c:v>60.031199999999998</c:v>
                </c:pt>
                <c:pt idx="2942">
                  <c:v>60.039400000000001</c:v>
                </c:pt>
                <c:pt idx="2943">
                  <c:v>60.047000000000004</c:v>
                </c:pt>
                <c:pt idx="2944">
                  <c:v>60.056699999999999</c:v>
                </c:pt>
                <c:pt idx="2945">
                  <c:v>60.063699999999997</c:v>
                </c:pt>
                <c:pt idx="2946">
                  <c:v>60.071100000000001</c:v>
                </c:pt>
                <c:pt idx="2947">
                  <c:v>60.078600000000002</c:v>
                </c:pt>
                <c:pt idx="2948">
                  <c:v>60.086300000000001</c:v>
                </c:pt>
                <c:pt idx="2949">
                  <c:v>60.086399999999998</c:v>
                </c:pt>
                <c:pt idx="2950">
                  <c:v>60.0961</c:v>
                </c:pt>
                <c:pt idx="2951">
                  <c:v>60.1066</c:v>
                </c:pt>
                <c:pt idx="2952">
                  <c:v>60.113300000000002</c:v>
                </c:pt>
                <c:pt idx="2953">
                  <c:v>60.120199999999997</c:v>
                </c:pt>
                <c:pt idx="2954">
                  <c:v>60.127200000000002</c:v>
                </c:pt>
                <c:pt idx="2955">
                  <c:v>60.134500000000003</c:v>
                </c:pt>
                <c:pt idx="2956">
                  <c:v>60.141300000000001</c:v>
                </c:pt>
                <c:pt idx="2957">
                  <c:v>60.148600000000002</c:v>
                </c:pt>
                <c:pt idx="2958">
                  <c:v>60.156099999999995</c:v>
                </c:pt>
                <c:pt idx="2959">
                  <c:v>60.163499999999999</c:v>
                </c:pt>
                <c:pt idx="2960">
                  <c:v>60.163699999999999</c:v>
                </c:pt>
                <c:pt idx="2961">
                  <c:v>60.171299999999995</c:v>
                </c:pt>
                <c:pt idx="2962">
                  <c:v>60.1768</c:v>
                </c:pt>
                <c:pt idx="2963">
                  <c:v>60.182699999999997</c:v>
                </c:pt>
                <c:pt idx="2964">
                  <c:v>60.189799999999998</c:v>
                </c:pt>
                <c:pt idx="2965">
                  <c:v>60.197100000000006</c:v>
                </c:pt>
                <c:pt idx="2966">
                  <c:v>60.204800000000006</c:v>
                </c:pt>
                <c:pt idx="2967">
                  <c:v>60.211199999999998</c:v>
                </c:pt>
                <c:pt idx="2968">
                  <c:v>60.217800000000004</c:v>
                </c:pt>
                <c:pt idx="2969">
                  <c:v>60.224699999999999</c:v>
                </c:pt>
                <c:pt idx="2970">
                  <c:v>60.232900000000001</c:v>
                </c:pt>
                <c:pt idx="2971">
                  <c:v>60.233000000000004</c:v>
                </c:pt>
                <c:pt idx="2972">
                  <c:v>60.240600000000001</c:v>
                </c:pt>
                <c:pt idx="2973">
                  <c:v>60.246899999999997</c:v>
                </c:pt>
                <c:pt idx="2974">
                  <c:v>60.253900000000002</c:v>
                </c:pt>
                <c:pt idx="2975">
                  <c:v>60.261200000000002</c:v>
                </c:pt>
                <c:pt idx="2976">
                  <c:v>60.267599999999995</c:v>
                </c:pt>
                <c:pt idx="2977">
                  <c:v>60.273800000000001</c:v>
                </c:pt>
                <c:pt idx="2978">
                  <c:v>60.281199999999998</c:v>
                </c:pt>
                <c:pt idx="2979">
                  <c:v>60.2881</c:v>
                </c:pt>
                <c:pt idx="2980">
                  <c:v>60.295300000000005</c:v>
                </c:pt>
                <c:pt idx="2981">
                  <c:v>60.302700000000002</c:v>
                </c:pt>
                <c:pt idx="2982">
                  <c:v>60.302799999999998</c:v>
                </c:pt>
                <c:pt idx="2983">
                  <c:v>60.309699999999999</c:v>
                </c:pt>
                <c:pt idx="2984">
                  <c:v>60.3172</c:v>
                </c:pt>
                <c:pt idx="2985">
                  <c:v>60.324399999999997</c:v>
                </c:pt>
                <c:pt idx="2986">
                  <c:v>60.331200000000003</c:v>
                </c:pt>
                <c:pt idx="2987">
                  <c:v>60.338299999999997</c:v>
                </c:pt>
                <c:pt idx="2988">
                  <c:v>60.345399999999998</c:v>
                </c:pt>
                <c:pt idx="2989">
                  <c:v>60.351799999999997</c:v>
                </c:pt>
                <c:pt idx="2990">
                  <c:v>60.358799999999995</c:v>
                </c:pt>
                <c:pt idx="2991">
                  <c:v>60.366799999999998</c:v>
                </c:pt>
                <c:pt idx="2992">
                  <c:v>60.373100000000001</c:v>
                </c:pt>
                <c:pt idx="2993">
                  <c:v>60.3733</c:v>
                </c:pt>
                <c:pt idx="2994">
                  <c:v>60.380099999999999</c:v>
                </c:pt>
                <c:pt idx="2995">
                  <c:v>60.386700000000005</c:v>
                </c:pt>
                <c:pt idx="2996">
                  <c:v>60.393700000000003</c:v>
                </c:pt>
                <c:pt idx="2997">
                  <c:v>60.400099999999995</c:v>
                </c:pt>
                <c:pt idx="2998">
                  <c:v>60.407000000000004</c:v>
                </c:pt>
                <c:pt idx="2999">
                  <c:v>60.413200000000003</c:v>
                </c:pt>
                <c:pt idx="3000">
                  <c:v>60.419499999999999</c:v>
                </c:pt>
                <c:pt idx="3001">
                  <c:v>60.427300000000002</c:v>
                </c:pt>
                <c:pt idx="3002">
                  <c:v>60.434100000000001</c:v>
                </c:pt>
                <c:pt idx="3003">
                  <c:v>60.440199999999997</c:v>
                </c:pt>
                <c:pt idx="3004">
                  <c:v>60.440399999999997</c:v>
                </c:pt>
                <c:pt idx="3005">
                  <c:v>60.447599999999994</c:v>
                </c:pt>
                <c:pt idx="3006">
                  <c:v>60.455199999999998</c:v>
                </c:pt>
                <c:pt idx="3007">
                  <c:v>60.462599999999995</c:v>
                </c:pt>
                <c:pt idx="3008">
                  <c:v>60.469200000000001</c:v>
                </c:pt>
                <c:pt idx="3009">
                  <c:v>60.476500000000001</c:v>
                </c:pt>
                <c:pt idx="3010">
                  <c:v>60.482900000000001</c:v>
                </c:pt>
                <c:pt idx="3011">
                  <c:v>60.490299999999998</c:v>
                </c:pt>
                <c:pt idx="3012">
                  <c:v>60.497900000000001</c:v>
                </c:pt>
                <c:pt idx="3013">
                  <c:v>60.5045</c:v>
                </c:pt>
                <c:pt idx="3014">
                  <c:v>60.511299999999999</c:v>
                </c:pt>
                <c:pt idx="3015">
                  <c:v>60.511500000000005</c:v>
                </c:pt>
                <c:pt idx="3016">
                  <c:v>60.519300000000001</c:v>
                </c:pt>
                <c:pt idx="3017">
                  <c:v>60.526499999999999</c:v>
                </c:pt>
                <c:pt idx="3018">
                  <c:v>60.532699999999998</c:v>
                </c:pt>
                <c:pt idx="3019">
                  <c:v>60.5398</c:v>
                </c:pt>
                <c:pt idx="3020">
                  <c:v>60.5471</c:v>
                </c:pt>
                <c:pt idx="3021">
                  <c:v>60.553799999999995</c:v>
                </c:pt>
                <c:pt idx="3022">
                  <c:v>60.561399999999999</c:v>
                </c:pt>
                <c:pt idx="3023">
                  <c:v>60.568100000000001</c:v>
                </c:pt>
                <c:pt idx="3024">
                  <c:v>60.574999999999996</c:v>
                </c:pt>
                <c:pt idx="3025">
                  <c:v>60.5824</c:v>
                </c:pt>
                <c:pt idx="3026">
                  <c:v>60.582599999999999</c:v>
                </c:pt>
                <c:pt idx="3027">
                  <c:v>60.588200000000001</c:v>
                </c:pt>
                <c:pt idx="3028">
                  <c:v>60.594200000000001</c:v>
                </c:pt>
                <c:pt idx="3029">
                  <c:v>60.601500000000001</c:v>
                </c:pt>
                <c:pt idx="3030">
                  <c:v>60.609000000000002</c:v>
                </c:pt>
                <c:pt idx="3031">
                  <c:v>60.616</c:v>
                </c:pt>
                <c:pt idx="3032">
                  <c:v>60.6233</c:v>
                </c:pt>
                <c:pt idx="3033">
                  <c:v>60.630299999999998</c:v>
                </c:pt>
                <c:pt idx="3034">
                  <c:v>60.636500000000005</c:v>
                </c:pt>
                <c:pt idx="3035">
                  <c:v>60.6432</c:v>
                </c:pt>
                <c:pt idx="3036">
                  <c:v>60.650500000000001</c:v>
                </c:pt>
                <c:pt idx="3037">
                  <c:v>60.650700000000001</c:v>
                </c:pt>
                <c:pt idx="3038">
                  <c:v>60.658700000000003</c:v>
                </c:pt>
                <c:pt idx="3039">
                  <c:v>60.665700000000001</c:v>
                </c:pt>
                <c:pt idx="3040">
                  <c:v>60.672999999999995</c:v>
                </c:pt>
                <c:pt idx="3041">
                  <c:v>60.678899999999999</c:v>
                </c:pt>
                <c:pt idx="3042">
                  <c:v>60.686100000000003</c:v>
                </c:pt>
                <c:pt idx="3043">
                  <c:v>60.693799999999996</c:v>
                </c:pt>
                <c:pt idx="3044">
                  <c:v>60.6999</c:v>
                </c:pt>
                <c:pt idx="3045">
                  <c:v>60.706999999999994</c:v>
                </c:pt>
                <c:pt idx="3046">
                  <c:v>60.7136</c:v>
                </c:pt>
                <c:pt idx="3047">
                  <c:v>60.720399999999998</c:v>
                </c:pt>
                <c:pt idx="3048">
                  <c:v>60.720399999999998</c:v>
                </c:pt>
                <c:pt idx="3049">
                  <c:v>60.726199999999999</c:v>
                </c:pt>
                <c:pt idx="3050">
                  <c:v>60.732300000000002</c:v>
                </c:pt>
                <c:pt idx="3051">
                  <c:v>60.738399999999999</c:v>
                </c:pt>
                <c:pt idx="3052">
                  <c:v>60.746500000000005</c:v>
                </c:pt>
                <c:pt idx="3053">
                  <c:v>60.754899999999999</c:v>
                </c:pt>
                <c:pt idx="3054">
                  <c:v>60.761299999999999</c:v>
                </c:pt>
                <c:pt idx="3055">
                  <c:v>60.767899999999997</c:v>
                </c:pt>
                <c:pt idx="3056">
                  <c:v>60.775100000000002</c:v>
                </c:pt>
                <c:pt idx="3057">
                  <c:v>60.782400000000003</c:v>
                </c:pt>
                <c:pt idx="3058">
                  <c:v>60.789700000000003</c:v>
                </c:pt>
                <c:pt idx="3059">
                  <c:v>60.7898</c:v>
                </c:pt>
                <c:pt idx="3060">
                  <c:v>60.797600000000003</c:v>
                </c:pt>
                <c:pt idx="3061">
                  <c:v>60.804499999999997</c:v>
                </c:pt>
                <c:pt idx="3062">
                  <c:v>60.810900000000004</c:v>
                </c:pt>
                <c:pt idx="3063">
                  <c:v>60.817599999999999</c:v>
                </c:pt>
                <c:pt idx="3064">
                  <c:v>60.824399999999997</c:v>
                </c:pt>
                <c:pt idx="3065">
                  <c:v>60.830399999999997</c:v>
                </c:pt>
                <c:pt idx="3066">
                  <c:v>60.837799999999994</c:v>
                </c:pt>
                <c:pt idx="3067">
                  <c:v>60.843699999999998</c:v>
                </c:pt>
                <c:pt idx="3068">
                  <c:v>60.851099999999995</c:v>
                </c:pt>
                <c:pt idx="3069">
                  <c:v>60.858599999999996</c:v>
                </c:pt>
                <c:pt idx="3070">
                  <c:v>60.858699999999999</c:v>
                </c:pt>
                <c:pt idx="3071">
                  <c:v>60.865000000000002</c:v>
                </c:pt>
                <c:pt idx="3072">
                  <c:v>60.872599999999998</c:v>
                </c:pt>
                <c:pt idx="3073">
                  <c:v>60.879999999999995</c:v>
                </c:pt>
                <c:pt idx="3074">
                  <c:v>60.887799999999999</c:v>
                </c:pt>
                <c:pt idx="3075">
                  <c:v>60.893599999999999</c:v>
                </c:pt>
                <c:pt idx="3076">
                  <c:v>60.899700000000003</c:v>
                </c:pt>
                <c:pt idx="3077">
                  <c:v>60.906700000000001</c:v>
                </c:pt>
                <c:pt idx="3078">
                  <c:v>60.914000000000001</c:v>
                </c:pt>
                <c:pt idx="3079">
                  <c:v>60.921199999999999</c:v>
                </c:pt>
                <c:pt idx="3080">
                  <c:v>60.9285</c:v>
                </c:pt>
                <c:pt idx="3081">
                  <c:v>60.928699999999999</c:v>
                </c:pt>
                <c:pt idx="3082">
                  <c:v>60.935700000000004</c:v>
                </c:pt>
                <c:pt idx="3083">
                  <c:v>60.942999999999998</c:v>
                </c:pt>
                <c:pt idx="3084">
                  <c:v>60.951100000000004</c:v>
                </c:pt>
                <c:pt idx="3085">
                  <c:v>60.957699999999996</c:v>
                </c:pt>
                <c:pt idx="3086">
                  <c:v>60.963700000000003</c:v>
                </c:pt>
                <c:pt idx="3087">
                  <c:v>60.970299999999995</c:v>
                </c:pt>
                <c:pt idx="3088">
                  <c:v>60.976399999999998</c:v>
                </c:pt>
                <c:pt idx="3089">
                  <c:v>60.983599999999996</c:v>
                </c:pt>
                <c:pt idx="3090">
                  <c:v>60.990200000000002</c:v>
                </c:pt>
                <c:pt idx="3091">
                  <c:v>60.996899999999997</c:v>
                </c:pt>
                <c:pt idx="3092">
                  <c:v>60.997099999999996</c:v>
                </c:pt>
                <c:pt idx="3093">
                  <c:v>61.004100000000001</c:v>
                </c:pt>
                <c:pt idx="3094">
                  <c:v>61.011200000000002</c:v>
                </c:pt>
                <c:pt idx="3095">
                  <c:v>61.018099999999997</c:v>
                </c:pt>
                <c:pt idx="3096">
                  <c:v>61.0246</c:v>
                </c:pt>
                <c:pt idx="3097">
                  <c:v>61.031299999999995</c:v>
                </c:pt>
                <c:pt idx="3098">
                  <c:v>61.038400000000003</c:v>
                </c:pt>
                <c:pt idx="3099">
                  <c:v>61.045000000000002</c:v>
                </c:pt>
                <c:pt idx="3100">
                  <c:v>61.051300000000005</c:v>
                </c:pt>
                <c:pt idx="3101">
                  <c:v>61.058099999999996</c:v>
                </c:pt>
                <c:pt idx="3102">
                  <c:v>61.064900000000002</c:v>
                </c:pt>
                <c:pt idx="3103">
                  <c:v>61.064999999999998</c:v>
                </c:pt>
                <c:pt idx="3104">
                  <c:v>61.071599999999997</c:v>
                </c:pt>
                <c:pt idx="3105">
                  <c:v>61.079700000000003</c:v>
                </c:pt>
                <c:pt idx="3106">
                  <c:v>61.085599999999999</c:v>
                </c:pt>
                <c:pt idx="3107">
                  <c:v>61.092700000000001</c:v>
                </c:pt>
                <c:pt idx="3108">
                  <c:v>61.100200000000001</c:v>
                </c:pt>
                <c:pt idx="3109">
                  <c:v>61.107900000000001</c:v>
                </c:pt>
                <c:pt idx="3110">
                  <c:v>61.114799999999995</c:v>
                </c:pt>
                <c:pt idx="3111">
                  <c:v>61.121500000000005</c:v>
                </c:pt>
                <c:pt idx="3112">
                  <c:v>61.128900000000002</c:v>
                </c:pt>
                <c:pt idx="3113">
                  <c:v>61.135599999999997</c:v>
                </c:pt>
                <c:pt idx="3114">
                  <c:v>61.135799999999996</c:v>
                </c:pt>
                <c:pt idx="3115">
                  <c:v>61.144200000000005</c:v>
                </c:pt>
                <c:pt idx="3116">
                  <c:v>61.1509</c:v>
                </c:pt>
                <c:pt idx="3117">
                  <c:v>61.157299999999999</c:v>
                </c:pt>
                <c:pt idx="3118">
                  <c:v>61.164900000000003</c:v>
                </c:pt>
                <c:pt idx="3119">
                  <c:v>61.171199999999999</c:v>
                </c:pt>
                <c:pt idx="3120">
                  <c:v>61.178899999999999</c:v>
                </c:pt>
                <c:pt idx="3121">
                  <c:v>61.186599999999999</c:v>
                </c:pt>
                <c:pt idx="3122">
                  <c:v>61.1937</c:v>
                </c:pt>
                <c:pt idx="3123">
                  <c:v>61.200200000000002</c:v>
                </c:pt>
                <c:pt idx="3124">
                  <c:v>61.207799999999999</c:v>
                </c:pt>
                <c:pt idx="3125">
                  <c:v>61.207999999999998</c:v>
                </c:pt>
                <c:pt idx="3126">
                  <c:v>61.214799999999997</c:v>
                </c:pt>
                <c:pt idx="3127">
                  <c:v>61.222299999999997</c:v>
                </c:pt>
                <c:pt idx="3128">
                  <c:v>61.228999999999999</c:v>
                </c:pt>
                <c:pt idx="3129">
                  <c:v>61.234999999999999</c:v>
                </c:pt>
                <c:pt idx="3130">
                  <c:v>61.242100000000001</c:v>
                </c:pt>
                <c:pt idx="3131">
                  <c:v>61.248899999999999</c:v>
                </c:pt>
                <c:pt idx="3132">
                  <c:v>61.255299999999998</c:v>
                </c:pt>
                <c:pt idx="3133">
                  <c:v>61.262499999999996</c:v>
                </c:pt>
                <c:pt idx="3134">
                  <c:v>61.270400000000002</c:v>
                </c:pt>
                <c:pt idx="3135">
                  <c:v>61.278399999999998</c:v>
                </c:pt>
                <c:pt idx="3136">
                  <c:v>61.278500000000001</c:v>
                </c:pt>
                <c:pt idx="3137">
                  <c:v>61.284999999999997</c:v>
                </c:pt>
                <c:pt idx="3138">
                  <c:v>61.291199999999996</c:v>
                </c:pt>
                <c:pt idx="3139">
                  <c:v>61.296999999999997</c:v>
                </c:pt>
                <c:pt idx="3140">
                  <c:v>61.303899999999999</c:v>
                </c:pt>
                <c:pt idx="3141">
                  <c:v>61.311100000000003</c:v>
                </c:pt>
                <c:pt idx="3142">
                  <c:v>61.317299999999996</c:v>
                </c:pt>
                <c:pt idx="3143">
                  <c:v>61.324100000000001</c:v>
                </c:pt>
                <c:pt idx="3144">
                  <c:v>61.331800000000001</c:v>
                </c:pt>
                <c:pt idx="3145">
                  <c:v>61.340400000000002</c:v>
                </c:pt>
                <c:pt idx="3146">
                  <c:v>61.346600000000002</c:v>
                </c:pt>
                <c:pt idx="3147">
                  <c:v>61.346699999999998</c:v>
                </c:pt>
                <c:pt idx="3148">
                  <c:v>61.352900000000005</c:v>
                </c:pt>
                <c:pt idx="3149">
                  <c:v>61.360199999999999</c:v>
                </c:pt>
                <c:pt idx="3150">
                  <c:v>61.3675</c:v>
                </c:pt>
                <c:pt idx="3151">
                  <c:v>61.374900000000004</c:v>
                </c:pt>
                <c:pt idx="3152">
                  <c:v>61.380700000000004</c:v>
                </c:pt>
                <c:pt idx="3153">
                  <c:v>61.386400000000002</c:v>
                </c:pt>
                <c:pt idx="3154">
                  <c:v>61.392899999999997</c:v>
                </c:pt>
                <c:pt idx="3155">
                  <c:v>61.400999999999996</c:v>
                </c:pt>
                <c:pt idx="3156">
                  <c:v>61.408299999999997</c:v>
                </c:pt>
                <c:pt idx="3157">
                  <c:v>61.413500000000006</c:v>
                </c:pt>
                <c:pt idx="3158">
                  <c:v>61.413599999999995</c:v>
                </c:pt>
                <c:pt idx="3159">
                  <c:v>61.420099999999998</c:v>
                </c:pt>
                <c:pt idx="3160">
                  <c:v>61.427399999999999</c:v>
                </c:pt>
                <c:pt idx="3161">
                  <c:v>61.435099999999998</c:v>
                </c:pt>
                <c:pt idx="3162">
                  <c:v>61.442399999999999</c:v>
                </c:pt>
                <c:pt idx="3163">
                  <c:v>61.448599999999999</c:v>
                </c:pt>
                <c:pt idx="3164">
                  <c:v>61.454300000000003</c:v>
                </c:pt>
                <c:pt idx="3165">
                  <c:v>61.461099999999995</c:v>
                </c:pt>
                <c:pt idx="3166">
                  <c:v>61.469200000000001</c:v>
                </c:pt>
                <c:pt idx="3167">
                  <c:v>61.4754</c:v>
                </c:pt>
                <c:pt idx="3168">
                  <c:v>61.482299999999995</c:v>
                </c:pt>
                <c:pt idx="3169">
                  <c:v>61.482500000000002</c:v>
                </c:pt>
                <c:pt idx="3170">
                  <c:v>61.488399999999999</c:v>
                </c:pt>
                <c:pt idx="3171">
                  <c:v>61.495800000000003</c:v>
                </c:pt>
                <c:pt idx="3172">
                  <c:v>61.502699999999997</c:v>
                </c:pt>
                <c:pt idx="3173">
                  <c:v>61.508499999999998</c:v>
                </c:pt>
                <c:pt idx="3174">
                  <c:v>61.514800000000001</c:v>
                </c:pt>
                <c:pt idx="3175">
                  <c:v>61.520800000000001</c:v>
                </c:pt>
                <c:pt idx="3176">
                  <c:v>61.529399999999995</c:v>
                </c:pt>
                <c:pt idx="3177">
                  <c:v>61.535699999999999</c:v>
                </c:pt>
                <c:pt idx="3178">
                  <c:v>61.5426</c:v>
                </c:pt>
                <c:pt idx="3179">
                  <c:v>61.550199999999997</c:v>
                </c:pt>
                <c:pt idx="3180">
                  <c:v>61.5503</c:v>
                </c:pt>
                <c:pt idx="3181">
                  <c:v>61.5563</c:v>
                </c:pt>
                <c:pt idx="3182">
                  <c:v>61.561900000000001</c:v>
                </c:pt>
                <c:pt idx="3183">
                  <c:v>61.567799999999998</c:v>
                </c:pt>
                <c:pt idx="3184">
                  <c:v>61.575600000000001</c:v>
                </c:pt>
                <c:pt idx="3185">
                  <c:v>61.582900000000002</c:v>
                </c:pt>
                <c:pt idx="3186">
                  <c:v>61.590800000000002</c:v>
                </c:pt>
                <c:pt idx="3187">
                  <c:v>61.597399999999993</c:v>
                </c:pt>
                <c:pt idx="3188">
                  <c:v>61.6036</c:v>
                </c:pt>
                <c:pt idx="3189">
                  <c:v>61.610699999999994</c:v>
                </c:pt>
                <c:pt idx="3190">
                  <c:v>61.618100000000005</c:v>
                </c:pt>
                <c:pt idx="3191">
                  <c:v>61.618299999999998</c:v>
                </c:pt>
                <c:pt idx="3192">
                  <c:v>61.624499999999998</c:v>
                </c:pt>
                <c:pt idx="3193">
                  <c:v>61.630099999999999</c:v>
                </c:pt>
                <c:pt idx="3194">
                  <c:v>61.636800000000001</c:v>
                </c:pt>
                <c:pt idx="3195">
                  <c:v>61.643599999999999</c:v>
                </c:pt>
                <c:pt idx="3196">
                  <c:v>61.651400000000002</c:v>
                </c:pt>
                <c:pt idx="3197">
                  <c:v>61.659800000000004</c:v>
                </c:pt>
                <c:pt idx="3198">
                  <c:v>61.665799999999997</c:v>
                </c:pt>
                <c:pt idx="3199">
                  <c:v>61.673000000000002</c:v>
                </c:pt>
                <c:pt idx="3200">
                  <c:v>61.6798</c:v>
                </c:pt>
                <c:pt idx="3201">
                  <c:v>61.686599999999999</c:v>
                </c:pt>
                <c:pt idx="3202">
                  <c:v>61.686799999999998</c:v>
                </c:pt>
                <c:pt idx="3203">
                  <c:v>61.693800000000003</c:v>
                </c:pt>
                <c:pt idx="3204">
                  <c:v>61.700800000000001</c:v>
                </c:pt>
                <c:pt idx="3205">
                  <c:v>61.707100000000004</c:v>
                </c:pt>
                <c:pt idx="3206">
                  <c:v>61.717800000000004</c:v>
                </c:pt>
                <c:pt idx="3207">
                  <c:v>61.720700000000001</c:v>
                </c:pt>
                <c:pt idx="3208">
                  <c:v>61.7271</c:v>
                </c:pt>
                <c:pt idx="3209">
                  <c:v>61.731400000000001</c:v>
                </c:pt>
                <c:pt idx="3210">
                  <c:v>61.738199999999999</c:v>
                </c:pt>
                <c:pt idx="3211">
                  <c:v>61.744500000000002</c:v>
                </c:pt>
                <c:pt idx="3212">
                  <c:v>61.7502</c:v>
                </c:pt>
                <c:pt idx="3213">
                  <c:v>61.750300000000003</c:v>
                </c:pt>
                <c:pt idx="3214">
                  <c:v>61.757899999999999</c:v>
                </c:pt>
                <c:pt idx="3215">
                  <c:v>61.764699999999998</c:v>
                </c:pt>
                <c:pt idx="3216">
                  <c:v>61.769999999999996</c:v>
                </c:pt>
                <c:pt idx="3217">
                  <c:v>61.778100000000002</c:v>
                </c:pt>
                <c:pt idx="3218">
                  <c:v>61.785199999999996</c:v>
                </c:pt>
                <c:pt idx="3219">
                  <c:v>61.790599999999998</c:v>
                </c:pt>
                <c:pt idx="3220">
                  <c:v>61.796700000000001</c:v>
                </c:pt>
                <c:pt idx="3221">
                  <c:v>61.800899999999999</c:v>
                </c:pt>
                <c:pt idx="3222">
                  <c:v>61.806800000000003</c:v>
                </c:pt>
                <c:pt idx="3223">
                  <c:v>61.812899999999999</c:v>
                </c:pt>
                <c:pt idx="3224">
                  <c:v>61.813000000000002</c:v>
                </c:pt>
                <c:pt idx="3225">
                  <c:v>61.819099999999999</c:v>
                </c:pt>
                <c:pt idx="3226">
                  <c:v>61.8262</c:v>
                </c:pt>
                <c:pt idx="3227">
                  <c:v>61.833100000000002</c:v>
                </c:pt>
                <c:pt idx="3228">
                  <c:v>61.8414</c:v>
                </c:pt>
                <c:pt idx="3229">
                  <c:v>61.846800000000002</c:v>
                </c:pt>
                <c:pt idx="3230">
                  <c:v>61.852699999999999</c:v>
                </c:pt>
                <c:pt idx="3231">
                  <c:v>61.858400000000003</c:v>
                </c:pt>
                <c:pt idx="3232">
                  <c:v>61.863099999999996</c:v>
                </c:pt>
                <c:pt idx="3233">
                  <c:v>61.870100000000001</c:v>
                </c:pt>
                <c:pt idx="3234">
                  <c:v>61.876300000000001</c:v>
                </c:pt>
                <c:pt idx="3235">
                  <c:v>61.876399999999997</c:v>
                </c:pt>
                <c:pt idx="3236">
                  <c:v>61.883800000000001</c:v>
                </c:pt>
                <c:pt idx="3237">
                  <c:v>61.891099999999994</c:v>
                </c:pt>
                <c:pt idx="3238">
                  <c:v>61.899700000000003</c:v>
                </c:pt>
                <c:pt idx="3239">
                  <c:v>61.906500000000001</c:v>
                </c:pt>
                <c:pt idx="3240">
                  <c:v>61.913200000000003</c:v>
                </c:pt>
                <c:pt idx="3241">
                  <c:v>61.92</c:v>
                </c:pt>
                <c:pt idx="3242">
                  <c:v>61.927599999999998</c:v>
                </c:pt>
                <c:pt idx="3243">
                  <c:v>61.933700000000002</c:v>
                </c:pt>
                <c:pt idx="3244">
                  <c:v>61.940299999999993</c:v>
                </c:pt>
                <c:pt idx="3245">
                  <c:v>61.947000000000003</c:v>
                </c:pt>
                <c:pt idx="3246">
                  <c:v>61.947200000000002</c:v>
                </c:pt>
                <c:pt idx="3247">
                  <c:v>61.951500000000003</c:v>
                </c:pt>
                <c:pt idx="3248">
                  <c:v>61.9587</c:v>
                </c:pt>
                <c:pt idx="3249">
                  <c:v>61.966200000000001</c:v>
                </c:pt>
                <c:pt idx="3250">
                  <c:v>61.972999999999999</c:v>
                </c:pt>
                <c:pt idx="3251">
                  <c:v>61.979600000000005</c:v>
                </c:pt>
                <c:pt idx="3252">
                  <c:v>61.982700000000001</c:v>
                </c:pt>
                <c:pt idx="3253">
                  <c:v>61.987200000000001</c:v>
                </c:pt>
                <c:pt idx="3254">
                  <c:v>61.992899999999999</c:v>
                </c:pt>
                <c:pt idx="3255">
                  <c:v>61.998600000000003</c:v>
                </c:pt>
                <c:pt idx="3256">
                  <c:v>62.002300000000005</c:v>
                </c:pt>
                <c:pt idx="3257">
                  <c:v>62.002400000000002</c:v>
                </c:pt>
                <c:pt idx="3258">
                  <c:v>62.007600000000004</c:v>
                </c:pt>
                <c:pt idx="3259">
                  <c:v>62.015500000000003</c:v>
                </c:pt>
                <c:pt idx="3260">
                  <c:v>62.019100000000002</c:v>
                </c:pt>
                <c:pt idx="3261">
                  <c:v>62.023400000000002</c:v>
                </c:pt>
                <c:pt idx="3262">
                  <c:v>62.0291</c:v>
                </c:pt>
                <c:pt idx="3263">
                  <c:v>62.034800000000004</c:v>
                </c:pt>
                <c:pt idx="3264">
                  <c:v>62.0383</c:v>
                </c:pt>
                <c:pt idx="3265">
                  <c:v>62.042899999999996</c:v>
                </c:pt>
                <c:pt idx="3266">
                  <c:v>62.047499999999999</c:v>
                </c:pt>
                <c:pt idx="3267">
                  <c:v>62.052299999999995</c:v>
                </c:pt>
                <c:pt idx="3268">
                  <c:v>62.052399999999999</c:v>
                </c:pt>
                <c:pt idx="3269">
                  <c:v>62.060299999999998</c:v>
                </c:pt>
                <c:pt idx="3270">
                  <c:v>62.0657</c:v>
                </c:pt>
                <c:pt idx="3271">
                  <c:v>62.069299999999998</c:v>
                </c:pt>
                <c:pt idx="3272">
                  <c:v>62.073999999999998</c:v>
                </c:pt>
                <c:pt idx="3273">
                  <c:v>62.079599999999999</c:v>
                </c:pt>
                <c:pt idx="3274">
                  <c:v>62.082999999999998</c:v>
                </c:pt>
                <c:pt idx="3275">
                  <c:v>62.088299999999997</c:v>
                </c:pt>
                <c:pt idx="3276">
                  <c:v>62.092599999999997</c:v>
                </c:pt>
                <c:pt idx="3277">
                  <c:v>62.098500000000001</c:v>
                </c:pt>
                <c:pt idx="3278">
                  <c:v>62.105699999999999</c:v>
                </c:pt>
                <c:pt idx="3279">
                  <c:v>62.105899999999998</c:v>
                </c:pt>
                <c:pt idx="3280">
                  <c:v>62.111399999999996</c:v>
                </c:pt>
                <c:pt idx="3281">
                  <c:v>62.1143</c:v>
                </c:pt>
                <c:pt idx="3282">
                  <c:v>62.118699999999997</c:v>
                </c:pt>
                <c:pt idx="3283">
                  <c:v>62.125300000000003</c:v>
                </c:pt>
                <c:pt idx="3284">
                  <c:v>62.131100000000004</c:v>
                </c:pt>
                <c:pt idx="3285">
                  <c:v>62.136299999999999</c:v>
                </c:pt>
                <c:pt idx="3286">
                  <c:v>62.142299999999999</c:v>
                </c:pt>
                <c:pt idx="3287">
                  <c:v>62.146999999999998</c:v>
                </c:pt>
                <c:pt idx="3288">
                  <c:v>62.152999999999999</c:v>
                </c:pt>
                <c:pt idx="3289">
                  <c:v>62.160600000000002</c:v>
                </c:pt>
                <c:pt idx="3290">
                  <c:v>62.160699999999999</c:v>
                </c:pt>
                <c:pt idx="3291">
                  <c:v>62.1648</c:v>
                </c:pt>
                <c:pt idx="3292">
                  <c:v>62.169200000000004</c:v>
                </c:pt>
                <c:pt idx="3293">
                  <c:v>62.173399999999994</c:v>
                </c:pt>
                <c:pt idx="3294">
                  <c:v>62.178899999999999</c:v>
                </c:pt>
                <c:pt idx="3295">
                  <c:v>62.182400000000001</c:v>
                </c:pt>
                <c:pt idx="3296">
                  <c:v>62.186900000000001</c:v>
                </c:pt>
                <c:pt idx="3297">
                  <c:v>62.192900000000002</c:v>
                </c:pt>
                <c:pt idx="3298">
                  <c:v>62.199300000000001</c:v>
                </c:pt>
                <c:pt idx="3299">
                  <c:v>62.2072</c:v>
                </c:pt>
                <c:pt idx="3300">
                  <c:v>62.212400000000002</c:v>
                </c:pt>
                <c:pt idx="3301">
                  <c:v>62.212499999999999</c:v>
                </c:pt>
                <c:pt idx="3302">
                  <c:v>62.216000000000001</c:v>
                </c:pt>
                <c:pt idx="3303">
                  <c:v>62.219499999999996</c:v>
                </c:pt>
                <c:pt idx="3304">
                  <c:v>62.223300000000002</c:v>
                </c:pt>
                <c:pt idx="3305">
                  <c:v>62.228899999999996</c:v>
                </c:pt>
                <c:pt idx="3306">
                  <c:v>62.234499999999997</c:v>
                </c:pt>
                <c:pt idx="3307">
                  <c:v>62.240600000000001</c:v>
                </c:pt>
                <c:pt idx="3308">
                  <c:v>62.244199999999999</c:v>
                </c:pt>
                <c:pt idx="3309">
                  <c:v>62.251199999999997</c:v>
                </c:pt>
                <c:pt idx="3310">
                  <c:v>62.258200000000002</c:v>
                </c:pt>
                <c:pt idx="3311">
                  <c:v>62.263300000000001</c:v>
                </c:pt>
                <c:pt idx="3312">
                  <c:v>62.263400000000004</c:v>
                </c:pt>
                <c:pt idx="3313">
                  <c:v>62.269400000000005</c:v>
                </c:pt>
                <c:pt idx="3314">
                  <c:v>62.273699999999998</c:v>
                </c:pt>
                <c:pt idx="3315">
                  <c:v>62.278199999999998</c:v>
                </c:pt>
                <c:pt idx="3316">
                  <c:v>62.2821</c:v>
                </c:pt>
                <c:pt idx="3317">
                  <c:v>62.286899999999996</c:v>
                </c:pt>
                <c:pt idx="3318">
                  <c:v>62.292200000000001</c:v>
                </c:pt>
                <c:pt idx="3319">
                  <c:v>62.298899999999996</c:v>
                </c:pt>
                <c:pt idx="3320">
                  <c:v>62.306599999999996</c:v>
                </c:pt>
                <c:pt idx="3321">
                  <c:v>62.311400000000006</c:v>
                </c:pt>
                <c:pt idx="3322">
                  <c:v>62.317</c:v>
                </c:pt>
                <c:pt idx="3323">
                  <c:v>62.317100000000003</c:v>
                </c:pt>
                <c:pt idx="3324">
                  <c:v>62.321799999999996</c:v>
                </c:pt>
                <c:pt idx="3325">
                  <c:v>62.327399999999997</c:v>
                </c:pt>
                <c:pt idx="3326">
                  <c:v>62.3324</c:v>
                </c:pt>
                <c:pt idx="3327">
                  <c:v>62.338200000000001</c:v>
                </c:pt>
                <c:pt idx="3328">
                  <c:v>62.343899999999998</c:v>
                </c:pt>
                <c:pt idx="3329">
                  <c:v>62.3506</c:v>
                </c:pt>
                <c:pt idx="3330">
                  <c:v>62.358499999999999</c:v>
                </c:pt>
                <c:pt idx="3331">
                  <c:v>62.363</c:v>
                </c:pt>
                <c:pt idx="3332">
                  <c:v>62.366300000000003</c:v>
                </c:pt>
                <c:pt idx="3333">
                  <c:v>62.369800000000005</c:v>
                </c:pt>
                <c:pt idx="3334">
                  <c:v>62.369800000000005</c:v>
                </c:pt>
                <c:pt idx="3335">
                  <c:v>62.373800000000003</c:v>
                </c:pt>
                <c:pt idx="3336">
                  <c:v>62.377500000000005</c:v>
                </c:pt>
                <c:pt idx="3337">
                  <c:v>62.381899999999995</c:v>
                </c:pt>
                <c:pt idx="3338">
                  <c:v>62.386099999999999</c:v>
                </c:pt>
                <c:pt idx="3339">
                  <c:v>62.389699999999998</c:v>
                </c:pt>
                <c:pt idx="3340">
                  <c:v>62.395299999999999</c:v>
                </c:pt>
                <c:pt idx="3341">
                  <c:v>62.402100000000004</c:v>
                </c:pt>
                <c:pt idx="3342">
                  <c:v>62.4054</c:v>
                </c:pt>
                <c:pt idx="3343">
                  <c:v>62.409199999999998</c:v>
                </c:pt>
                <c:pt idx="3344">
                  <c:v>62.413499999999999</c:v>
                </c:pt>
                <c:pt idx="3345">
                  <c:v>62.413700000000006</c:v>
                </c:pt>
                <c:pt idx="3346">
                  <c:v>62.4193</c:v>
                </c:pt>
                <c:pt idx="3347">
                  <c:v>62.422800000000002</c:v>
                </c:pt>
                <c:pt idx="3348">
                  <c:v>62.429499999999997</c:v>
                </c:pt>
                <c:pt idx="3349">
                  <c:v>62.432600000000001</c:v>
                </c:pt>
                <c:pt idx="3350">
                  <c:v>62.436199999999999</c:v>
                </c:pt>
                <c:pt idx="3351">
                  <c:v>62.442399999999999</c:v>
                </c:pt>
                <c:pt idx="3352">
                  <c:v>62.446599999999997</c:v>
                </c:pt>
                <c:pt idx="3353">
                  <c:v>62.450199999999995</c:v>
                </c:pt>
                <c:pt idx="3354">
                  <c:v>62.454700000000003</c:v>
                </c:pt>
                <c:pt idx="3355">
                  <c:v>62.458300000000001</c:v>
                </c:pt>
                <c:pt idx="3356">
                  <c:v>62.458399999999997</c:v>
                </c:pt>
                <c:pt idx="3357">
                  <c:v>62.461999999999996</c:v>
                </c:pt>
                <c:pt idx="3358">
                  <c:v>62.465800000000002</c:v>
                </c:pt>
                <c:pt idx="3359">
                  <c:v>62.472100000000005</c:v>
                </c:pt>
                <c:pt idx="3360">
                  <c:v>62.476799999999997</c:v>
                </c:pt>
                <c:pt idx="3361">
                  <c:v>62.484699999999997</c:v>
                </c:pt>
                <c:pt idx="3362">
                  <c:v>62.489599999999996</c:v>
                </c:pt>
                <c:pt idx="3363">
                  <c:v>62.492699999999999</c:v>
                </c:pt>
                <c:pt idx="3364">
                  <c:v>62.495699999999999</c:v>
                </c:pt>
                <c:pt idx="3365">
                  <c:v>62.499600000000001</c:v>
                </c:pt>
                <c:pt idx="3366">
                  <c:v>62.503100000000003</c:v>
                </c:pt>
                <c:pt idx="3367">
                  <c:v>62.503199999999993</c:v>
                </c:pt>
                <c:pt idx="3368">
                  <c:v>62.507199999999997</c:v>
                </c:pt>
                <c:pt idx="3369">
                  <c:v>62.511099999999999</c:v>
                </c:pt>
                <c:pt idx="3370">
                  <c:v>62.515299999999996</c:v>
                </c:pt>
                <c:pt idx="3371">
                  <c:v>62.520800000000001</c:v>
                </c:pt>
                <c:pt idx="3372">
                  <c:v>62.527100000000004</c:v>
                </c:pt>
                <c:pt idx="3373">
                  <c:v>62.529499999999999</c:v>
                </c:pt>
                <c:pt idx="3374">
                  <c:v>62.532800000000002</c:v>
                </c:pt>
                <c:pt idx="3375">
                  <c:v>62.537300000000002</c:v>
                </c:pt>
                <c:pt idx="3376">
                  <c:v>62.541399999999996</c:v>
                </c:pt>
                <c:pt idx="3377">
                  <c:v>62.545699999999997</c:v>
                </c:pt>
                <c:pt idx="3378">
                  <c:v>62.5458</c:v>
                </c:pt>
                <c:pt idx="3379">
                  <c:v>62.552499999999995</c:v>
                </c:pt>
                <c:pt idx="3380">
                  <c:v>62.558799999999998</c:v>
                </c:pt>
                <c:pt idx="3381">
                  <c:v>62.565800000000003</c:v>
                </c:pt>
                <c:pt idx="3382">
                  <c:v>62.573399999999999</c:v>
                </c:pt>
                <c:pt idx="3383">
                  <c:v>62.576099999999997</c:v>
                </c:pt>
                <c:pt idx="3384">
                  <c:v>62.580200000000005</c:v>
                </c:pt>
                <c:pt idx="3385">
                  <c:v>62.584100000000007</c:v>
                </c:pt>
                <c:pt idx="3386">
                  <c:v>62.587900000000005</c:v>
                </c:pt>
                <c:pt idx="3387">
                  <c:v>62.592800000000004</c:v>
                </c:pt>
                <c:pt idx="3388">
                  <c:v>62.596700000000006</c:v>
                </c:pt>
                <c:pt idx="3389">
                  <c:v>62.596799999999995</c:v>
                </c:pt>
                <c:pt idx="3390">
                  <c:v>62.601300000000002</c:v>
                </c:pt>
                <c:pt idx="3391">
                  <c:v>62.604700000000001</c:v>
                </c:pt>
                <c:pt idx="3392">
                  <c:v>62.611600000000003</c:v>
                </c:pt>
                <c:pt idx="3393">
                  <c:v>62.616900000000001</c:v>
                </c:pt>
                <c:pt idx="3394">
                  <c:v>62.620200000000004</c:v>
                </c:pt>
                <c:pt idx="3395">
                  <c:v>62.624899999999997</c:v>
                </c:pt>
                <c:pt idx="3396">
                  <c:v>62.628399999999999</c:v>
                </c:pt>
                <c:pt idx="3397">
                  <c:v>62.632499999999993</c:v>
                </c:pt>
                <c:pt idx="3398">
                  <c:v>62.637599999999999</c:v>
                </c:pt>
                <c:pt idx="3399">
                  <c:v>62.640500000000003</c:v>
                </c:pt>
                <c:pt idx="3400">
                  <c:v>62.640500000000003</c:v>
                </c:pt>
                <c:pt idx="3401">
                  <c:v>62.643500000000003</c:v>
                </c:pt>
                <c:pt idx="3402">
                  <c:v>62.648499999999999</c:v>
                </c:pt>
                <c:pt idx="3403">
                  <c:v>62.654899999999998</c:v>
                </c:pt>
                <c:pt idx="3404">
                  <c:v>62.658000000000008</c:v>
                </c:pt>
                <c:pt idx="3405">
                  <c:v>62.662300000000002</c:v>
                </c:pt>
                <c:pt idx="3406">
                  <c:v>62.667400000000001</c:v>
                </c:pt>
                <c:pt idx="3407">
                  <c:v>62.672599999999996</c:v>
                </c:pt>
                <c:pt idx="3408">
                  <c:v>62.676800000000007</c:v>
                </c:pt>
                <c:pt idx="3409">
                  <c:v>62.681899999999999</c:v>
                </c:pt>
                <c:pt idx="3410">
                  <c:v>62.686699999999995</c:v>
                </c:pt>
                <c:pt idx="3411">
                  <c:v>62.686799999999998</c:v>
                </c:pt>
                <c:pt idx="3412">
                  <c:v>62.693799999999996</c:v>
                </c:pt>
                <c:pt idx="3413">
                  <c:v>62.701700000000002</c:v>
                </c:pt>
                <c:pt idx="3414">
                  <c:v>62.705599999999997</c:v>
                </c:pt>
                <c:pt idx="3415">
                  <c:v>62.710199999999993</c:v>
                </c:pt>
                <c:pt idx="3416">
                  <c:v>62.716499999999996</c:v>
                </c:pt>
                <c:pt idx="3417">
                  <c:v>62.722500000000004</c:v>
                </c:pt>
                <c:pt idx="3418">
                  <c:v>62.728699999999996</c:v>
                </c:pt>
                <c:pt idx="3419">
                  <c:v>62.735299999999995</c:v>
                </c:pt>
                <c:pt idx="3420">
                  <c:v>62.7408</c:v>
                </c:pt>
                <c:pt idx="3421">
                  <c:v>62.746200000000002</c:v>
                </c:pt>
                <c:pt idx="3422">
                  <c:v>62.746300000000005</c:v>
                </c:pt>
                <c:pt idx="3423">
                  <c:v>62.754199999999997</c:v>
                </c:pt>
                <c:pt idx="3424">
                  <c:v>62.758999999999993</c:v>
                </c:pt>
                <c:pt idx="3425">
                  <c:v>62.764499999999998</c:v>
                </c:pt>
                <c:pt idx="3426">
                  <c:v>62.771099999999997</c:v>
                </c:pt>
                <c:pt idx="3427">
                  <c:v>62.776299999999992</c:v>
                </c:pt>
                <c:pt idx="3428">
                  <c:v>62.780900000000003</c:v>
                </c:pt>
                <c:pt idx="3429">
                  <c:v>62.785699999999999</c:v>
                </c:pt>
                <c:pt idx="3430">
                  <c:v>62.790999999999997</c:v>
                </c:pt>
                <c:pt idx="3431">
                  <c:v>62.797199999999997</c:v>
                </c:pt>
                <c:pt idx="3432">
                  <c:v>62.805100000000003</c:v>
                </c:pt>
                <c:pt idx="3433">
                  <c:v>62.805299999999995</c:v>
                </c:pt>
                <c:pt idx="3434">
                  <c:v>62.811900000000001</c:v>
                </c:pt>
                <c:pt idx="3435">
                  <c:v>62.817399999999992</c:v>
                </c:pt>
                <c:pt idx="3436">
                  <c:v>62.8215</c:v>
                </c:pt>
                <c:pt idx="3437">
                  <c:v>62.826000000000008</c:v>
                </c:pt>
                <c:pt idx="3438">
                  <c:v>62.831799999999994</c:v>
                </c:pt>
                <c:pt idx="3439">
                  <c:v>62.837699999999998</c:v>
                </c:pt>
                <c:pt idx="3440">
                  <c:v>62.844399999999993</c:v>
                </c:pt>
                <c:pt idx="3441">
                  <c:v>62.850100000000005</c:v>
                </c:pt>
                <c:pt idx="3442">
                  <c:v>62.856800000000007</c:v>
                </c:pt>
                <c:pt idx="3443">
                  <c:v>62.864500000000007</c:v>
                </c:pt>
                <c:pt idx="3444">
                  <c:v>62.864699999999999</c:v>
                </c:pt>
                <c:pt idx="3445">
                  <c:v>62.869599999999998</c:v>
                </c:pt>
                <c:pt idx="3446">
                  <c:v>62.874299999999991</c:v>
                </c:pt>
                <c:pt idx="3447">
                  <c:v>62.879899999999999</c:v>
                </c:pt>
                <c:pt idx="3448">
                  <c:v>62.885100000000001</c:v>
                </c:pt>
                <c:pt idx="3449">
                  <c:v>62.891299999999994</c:v>
                </c:pt>
                <c:pt idx="3450">
                  <c:v>62.894900000000007</c:v>
                </c:pt>
                <c:pt idx="3451">
                  <c:v>62.899800000000006</c:v>
                </c:pt>
                <c:pt idx="3452">
                  <c:v>62.904899999999998</c:v>
                </c:pt>
                <c:pt idx="3453">
                  <c:v>62.912700000000001</c:v>
                </c:pt>
                <c:pt idx="3454">
                  <c:v>62.919500000000006</c:v>
                </c:pt>
                <c:pt idx="3455">
                  <c:v>62.919500000000006</c:v>
                </c:pt>
                <c:pt idx="3456">
                  <c:v>62.920699999999997</c:v>
                </c:pt>
                <c:pt idx="3457">
                  <c:v>62.923900000000003</c:v>
                </c:pt>
                <c:pt idx="3458">
                  <c:v>62.928799999999995</c:v>
                </c:pt>
                <c:pt idx="3459">
                  <c:v>62.932400000000001</c:v>
                </c:pt>
                <c:pt idx="3460">
                  <c:v>62.9358</c:v>
                </c:pt>
                <c:pt idx="3461">
                  <c:v>62.94</c:v>
                </c:pt>
                <c:pt idx="3462">
                  <c:v>62.943600000000004</c:v>
                </c:pt>
                <c:pt idx="3463">
                  <c:v>62.950800000000001</c:v>
                </c:pt>
                <c:pt idx="3464">
                  <c:v>62.957599999999999</c:v>
                </c:pt>
                <c:pt idx="3465">
                  <c:v>62.958100000000002</c:v>
                </c:pt>
                <c:pt idx="3466">
                  <c:v>62.958200000000005</c:v>
                </c:pt>
                <c:pt idx="3467">
                  <c:v>62.962199999999996</c:v>
                </c:pt>
                <c:pt idx="3468">
                  <c:v>62.965599999999995</c:v>
                </c:pt>
                <c:pt idx="3469">
                  <c:v>62.970399999999998</c:v>
                </c:pt>
                <c:pt idx="3470">
                  <c:v>62.974299999999999</c:v>
                </c:pt>
                <c:pt idx="3471">
                  <c:v>62.978099999999998</c:v>
                </c:pt>
                <c:pt idx="3472">
                  <c:v>62.983399999999996</c:v>
                </c:pt>
                <c:pt idx="3473">
                  <c:v>62.991000000000007</c:v>
                </c:pt>
                <c:pt idx="3474">
                  <c:v>62.998700000000007</c:v>
                </c:pt>
                <c:pt idx="3475">
                  <c:v>63.002199999999995</c:v>
                </c:pt>
                <c:pt idx="3476">
                  <c:v>63.003799999999998</c:v>
                </c:pt>
                <c:pt idx="3477">
                  <c:v>63.003799999999998</c:v>
                </c:pt>
                <c:pt idx="3478">
                  <c:v>63.009300000000003</c:v>
                </c:pt>
                <c:pt idx="3479">
                  <c:v>63.014399999999995</c:v>
                </c:pt>
                <c:pt idx="3480">
                  <c:v>63.018199999999993</c:v>
                </c:pt>
                <c:pt idx="3481">
                  <c:v>63.024399999999993</c:v>
                </c:pt>
                <c:pt idx="3482">
                  <c:v>63.029600000000002</c:v>
                </c:pt>
                <c:pt idx="3483">
                  <c:v>63.036700000000003</c:v>
                </c:pt>
                <c:pt idx="3484">
                  <c:v>63.044600000000003</c:v>
                </c:pt>
                <c:pt idx="3485">
                  <c:v>63.049400000000006</c:v>
                </c:pt>
                <c:pt idx="3486">
                  <c:v>63.053200000000004</c:v>
                </c:pt>
                <c:pt idx="3487">
                  <c:v>63.058900000000001</c:v>
                </c:pt>
                <c:pt idx="3488">
                  <c:v>63.059000000000005</c:v>
                </c:pt>
                <c:pt idx="3489">
                  <c:v>63.066099999999999</c:v>
                </c:pt>
                <c:pt idx="3490">
                  <c:v>63.072199999999995</c:v>
                </c:pt>
                <c:pt idx="3491">
                  <c:v>63.0777</c:v>
                </c:pt>
                <c:pt idx="3492">
                  <c:v>63.083500000000001</c:v>
                </c:pt>
                <c:pt idx="3493">
                  <c:v>63.089000000000006</c:v>
                </c:pt>
                <c:pt idx="3494">
                  <c:v>63.096899999999998</c:v>
                </c:pt>
                <c:pt idx="3495">
                  <c:v>63.104599999999998</c:v>
                </c:pt>
                <c:pt idx="3496">
                  <c:v>63.107399999999991</c:v>
                </c:pt>
                <c:pt idx="3497">
                  <c:v>63.109799999999993</c:v>
                </c:pt>
                <c:pt idx="3498">
                  <c:v>63.115299999999998</c:v>
                </c:pt>
                <c:pt idx="3499">
                  <c:v>63.115400000000001</c:v>
                </c:pt>
                <c:pt idx="3500">
                  <c:v>63.119499999999995</c:v>
                </c:pt>
                <c:pt idx="3501">
                  <c:v>63.124200000000002</c:v>
                </c:pt>
                <c:pt idx="3502">
                  <c:v>63.128199999999993</c:v>
                </c:pt>
                <c:pt idx="3503">
                  <c:v>63.133699999999997</c:v>
                </c:pt>
                <c:pt idx="3504">
                  <c:v>63.141199999999998</c:v>
                </c:pt>
                <c:pt idx="3505">
                  <c:v>63.149099999999997</c:v>
                </c:pt>
                <c:pt idx="3506">
                  <c:v>63.152000000000001</c:v>
                </c:pt>
                <c:pt idx="3507">
                  <c:v>63.1569</c:v>
                </c:pt>
                <c:pt idx="3508">
                  <c:v>63.160699999999999</c:v>
                </c:pt>
                <c:pt idx="3509">
                  <c:v>63.162199999999999</c:v>
                </c:pt>
                <c:pt idx="3510">
                  <c:v>63.162300000000002</c:v>
                </c:pt>
                <c:pt idx="3511">
                  <c:v>63.167200000000008</c:v>
                </c:pt>
                <c:pt idx="3512">
                  <c:v>63.173099999999998</c:v>
                </c:pt>
                <c:pt idx="3513">
                  <c:v>63.178100000000001</c:v>
                </c:pt>
                <c:pt idx="3514">
                  <c:v>63.184500000000007</c:v>
                </c:pt>
                <c:pt idx="3515">
                  <c:v>63.192399999999999</c:v>
                </c:pt>
                <c:pt idx="3516">
                  <c:v>63.195799999999998</c:v>
                </c:pt>
                <c:pt idx="3517">
                  <c:v>63.197199999999995</c:v>
                </c:pt>
                <c:pt idx="3518">
                  <c:v>63.204499999999996</c:v>
                </c:pt>
                <c:pt idx="3519">
                  <c:v>63.209899999999998</c:v>
                </c:pt>
                <c:pt idx="3520">
                  <c:v>63.214199999999998</c:v>
                </c:pt>
                <c:pt idx="3521">
                  <c:v>63.214300000000001</c:v>
                </c:pt>
                <c:pt idx="3522">
                  <c:v>63.219200000000001</c:v>
                </c:pt>
                <c:pt idx="3523">
                  <c:v>63.224400000000003</c:v>
                </c:pt>
                <c:pt idx="3524">
                  <c:v>63.229800000000004</c:v>
                </c:pt>
                <c:pt idx="3525">
                  <c:v>63.237699999999997</c:v>
                </c:pt>
                <c:pt idx="3526">
                  <c:v>63.244300000000003</c:v>
                </c:pt>
                <c:pt idx="3527">
                  <c:v>63.24730000000001</c:v>
                </c:pt>
                <c:pt idx="3528">
                  <c:v>63.251899999999999</c:v>
                </c:pt>
                <c:pt idx="3529">
                  <c:v>63.258099999999999</c:v>
                </c:pt>
                <c:pt idx="3530">
                  <c:v>63.263299999999994</c:v>
                </c:pt>
                <c:pt idx="3531">
                  <c:v>63.2684</c:v>
                </c:pt>
                <c:pt idx="3532">
                  <c:v>63.268500000000003</c:v>
                </c:pt>
                <c:pt idx="3533">
                  <c:v>63.273600000000002</c:v>
                </c:pt>
                <c:pt idx="3534">
                  <c:v>63.277899999999995</c:v>
                </c:pt>
                <c:pt idx="3535">
                  <c:v>63.285299999999999</c:v>
                </c:pt>
                <c:pt idx="3536">
                  <c:v>63.293199999999992</c:v>
                </c:pt>
                <c:pt idx="3537">
                  <c:v>63.297199999999997</c:v>
                </c:pt>
                <c:pt idx="3538">
                  <c:v>63.300999999999995</c:v>
                </c:pt>
                <c:pt idx="3539">
                  <c:v>63.306299999999993</c:v>
                </c:pt>
                <c:pt idx="3540">
                  <c:v>63.311799999999998</c:v>
                </c:pt>
                <c:pt idx="3541">
                  <c:v>63.315399999999997</c:v>
                </c:pt>
                <c:pt idx="3542">
                  <c:v>63.321199999999997</c:v>
                </c:pt>
                <c:pt idx="3543">
                  <c:v>63.321299999999994</c:v>
                </c:pt>
                <c:pt idx="3544">
                  <c:v>63.328300000000006</c:v>
                </c:pt>
                <c:pt idx="3545">
                  <c:v>63.335900000000002</c:v>
                </c:pt>
                <c:pt idx="3546">
                  <c:v>63.343800000000009</c:v>
                </c:pt>
                <c:pt idx="3547">
                  <c:v>63.348699999999994</c:v>
                </c:pt>
                <c:pt idx="3548">
                  <c:v>63.3504</c:v>
                </c:pt>
                <c:pt idx="3549">
                  <c:v>63.354999999999997</c:v>
                </c:pt>
                <c:pt idx="3550">
                  <c:v>63.36</c:v>
                </c:pt>
                <c:pt idx="3551">
                  <c:v>63.364400000000003</c:v>
                </c:pt>
                <c:pt idx="3552">
                  <c:v>63.368499999999997</c:v>
                </c:pt>
                <c:pt idx="3553">
                  <c:v>63.373399999999997</c:v>
                </c:pt>
                <c:pt idx="3554">
                  <c:v>63.373399999999997</c:v>
                </c:pt>
                <c:pt idx="3555">
                  <c:v>63.375299999999996</c:v>
                </c:pt>
                <c:pt idx="3556">
                  <c:v>63.383200000000002</c:v>
                </c:pt>
                <c:pt idx="3557">
                  <c:v>63.390500000000003</c:v>
                </c:pt>
                <c:pt idx="3558">
                  <c:v>63.392400000000002</c:v>
                </c:pt>
                <c:pt idx="3559">
                  <c:v>63.397800000000004</c:v>
                </c:pt>
                <c:pt idx="3560">
                  <c:v>63.400799999999997</c:v>
                </c:pt>
                <c:pt idx="3561">
                  <c:v>63.407199999999996</c:v>
                </c:pt>
                <c:pt idx="3562">
                  <c:v>63.411099999999998</c:v>
                </c:pt>
                <c:pt idx="3563">
                  <c:v>63.415500000000002</c:v>
                </c:pt>
                <c:pt idx="3564">
                  <c:v>63.418600000000005</c:v>
                </c:pt>
                <c:pt idx="3565">
                  <c:v>63.418699999999994</c:v>
                </c:pt>
                <c:pt idx="3566">
                  <c:v>63.426099999999998</c:v>
                </c:pt>
                <c:pt idx="3567">
                  <c:v>63.434000000000005</c:v>
                </c:pt>
                <c:pt idx="3568">
                  <c:v>63.436500000000009</c:v>
                </c:pt>
                <c:pt idx="3569">
                  <c:v>63.437999999999995</c:v>
                </c:pt>
                <c:pt idx="3570">
                  <c:v>63.442700000000002</c:v>
                </c:pt>
                <c:pt idx="3571">
                  <c:v>63.449000000000005</c:v>
                </c:pt>
                <c:pt idx="3572">
                  <c:v>63.453800000000001</c:v>
                </c:pt>
                <c:pt idx="3573">
                  <c:v>63.456499999999998</c:v>
                </c:pt>
                <c:pt idx="3574">
                  <c:v>63.459500000000006</c:v>
                </c:pt>
                <c:pt idx="3575">
                  <c:v>63.464599999999997</c:v>
                </c:pt>
                <c:pt idx="3576">
                  <c:v>63.464700000000001</c:v>
                </c:pt>
                <c:pt idx="3577">
                  <c:v>63.472600000000007</c:v>
                </c:pt>
                <c:pt idx="3578">
                  <c:v>63.478999999999992</c:v>
                </c:pt>
                <c:pt idx="3579">
                  <c:v>63.482800000000005</c:v>
                </c:pt>
                <c:pt idx="3580">
                  <c:v>63.485900000000001</c:v>
                </c:pt>
                <c:pt idx="3581">
                  <c:v>63.488600000000005</c:v>
                </c:pt>
                <c:pt idx="3582">
                  <c:v>63.490900000000003</c:v>
                </c:pt>
                <c:pt idx="3583">
                  <c:v>63.491300000000003</c:v>
                </c:pt>
                <c:pt idx="3584">
                  <c:v>63.496600000000001</c:v>
                </c:pt>
                <c:pt idx="3585">
                  <c:v>63.499899999999997</c:v>
                </c:pt>
                <c:pt idx="3586">
                  <c:v>63.5077</c:v>
                </c:pt>
                <c:pt idx="3587">
                  <c:v>63.507800000000003</c:v>
                </c:pt>
                <c:pt idx="3588">
                  <c:v>63.514899999999997</c:v>
                </c:pt>
                <c:pt idx="3589">
                  <c:v>63.517900000000004</c:v>
                </c:pt>
                <c:pt idx="3590">
                  <c:v>63.522499999999994</c:v>
                </c:pt>
                <c:pt idx="3591">
                  <c:v>63.525500000000001</c:v>
                </c:pt>
                <c:pt idx="3592">
                  <c:v>63.529699999999991</c:v>
                </c:pt>
                <c:pt idx="3593">
                  <c:v>63.536300000000004</c:v>
                </c:pt>
                <c:pt idx="3594">
                  <c:v>63.541200000000003</c:v>
                </c:pt>
                <c:pt idx="3595">
                  <c:v>63.546699999999994</c:v>
                </c:pt>
                <c:pt idx="3596">
                  <c:v>63.554200000000009</c:v>
                </c:pt>
                <c:pt idx="3597">
                  <c:v>63.561700000000002</c:v>
                </c:pt>
                <c:pt idx="3598">
                  <c:v>63.561800000000005</c:v>
                </c:pt>
                <c:pt idx="3599">
                  <c:v>63.563600000000001</c:v>
                </c:pt>
                <c:pt idx="3600">
                  <c:v>63.566399999999994</c:v>
                </c:pt>
                <c:pt idx="3601">
                  <c:v>63.569799999999994</c:v>
                </c:pt>
                <c:pt idx="3602">
                  <c:v>63.573599999999992</c:v>
                </c:pt>
                <c:pt idx="3603">
                  <c:v>63.573599999999992</c:v>
                </c:pt>
                <c:pt idx="3604">
                  <c:v>63.577999999999996</c:v>
                </c:pt>
                <c:pt idx="3605">
                  <c:v>63.582999999999998</c:v>
                </c:pt>
                <c:pt idx="3606">
                  <c:v>63.589999999999996</c:v>
                </c:pt>
                <c:pt idx="3607">
                  <c:v>63.597699999999996</c:v>
                </c:pt>
                <c:pt idx="3608">
                  <c:v>63.602199999999996</c:v>
                </c:pt>
                <c:pt idx="3609">
                  <c:v>63.602199999999996</c:v>
                </c:pt>
                <c:pt idx="3610">
                  <c:v>63.605499999999992</c:v>
                </c:pt>
                <c:pt idx="3611">
                  <c:v>63.607899999999994</c:v>
                </c:pt>
                <c:pt idx="3612">
                  <c:v>63.611600000000003</c:v>
                </c:pt>
                <c:pt idx="3613">
                  <c:v>63.616400000000006</c:v>
                </c:pt>
                <c:pt idx="3614">
                  <c:v>63.623100000000001</c:v>
                </c:pt>
                <c:pt idx="3615">
                  <c:v>63.625100000000003</c:v>
                </c:pt>
                <c:pt idx="3616">
                  <c:v>63.628900000000002</c:v>
                </c:pt>
                <c:pt idx="3617">
                  <c:v>63.636600000000001</c:v>
                </c:pt>
                <c:pt idx="3618">
                  <c:v>63.6432</c:v>
                </c:pt>
                <c:pt idx="3619">
                  <c:v>63.645400000000002</c:v>
                </c:pt>
                <c:pt idx="3620">
                  <c:v>63.645499999999991</c:v>
                </c:pt>
                <c:pt idx="3621">
                  <c:v>63.647300000000001</c:v>
                </c:pt>
                <c:pt idx="3622">
                  <c:v>63.651899999999998</c:v>
                </c:pt>
                <c:pt idx="3623">
                  <c:v>63.658099999999997</c:v>
                </c:pt>
                <c:pt idx="3624">
                  <c:v>63.663200000000003</c:v>
                </c:pt>
                <c:pt idx="3625">
                  <c:v>63.666600000000003</c:v>
                </c:pt>
                <c:pt idx="3626">
                  <c:v>63.669400000000003</c:v>
                </c:pt>
                <c:pt idx="3627">
                  <c:v>63.676700000000004</c:v>
                </c:pt>
                <c:pt idx="3628">
                  <c:v>63.684199999999997</c:v>
                </c:pt>
                <c:pt idx="3629">
                  <c:v>63.686199999999999</c:v>
                </c:pt>
                <c:pt idx="3630">
                  <c:v>63.688400000000009</c:v>
                </c:pt>
                <c:pt idx="3631">
                  <c:v>63.688400000000009</c:v>
                </c:pt>
                <c:pt idx="3632">
                  <c:v>63.691399999999994</c:v>
                </c:pt>
                <c:pt idx="3633">
                  <c:v>63.696899999999999</c:v>
                </c:pt>
                <c:pt idx="3634">
                  <c:v>63.701800000000006</c:v>
                </c:pt>
                <c:pt idx="3635">
                  <c:v>63.704599999999999</c:v>
                </c:pt>
                <c:pt idx="3636">
                  <c:v>63.707200000000007</c:v>
                </c:pt>
                <c:pt idx="3637">
                  <c:v>63.713599999999992</c:v>
                </c:pt>
                <c:pt idx="3638">
                  <c:v>63.721299999999992</c:v>
                </c:pt>
                <c:pt idx="3639">
                  <c:v>63.725100000000005</c:v>
                </c:pt>
                <c:pt idx="3640">
                  <c:v>63.727099999999993</c:v>
                </c:pt>
                <c:pt idx="3641">
                  <c:v>63.731200000000001</c:v>
                </c:pt>
                <c:pt idx="3642">
                  <c:v>63.731200000000001</c:v>
                </c:pt>
                <c:pt idx="3643">
                  <c:v>63.737600000000008</c:v>
                </c:pt>
                <c:pt idx="3644">
                  <c:v>63.742099999999994</c:v>
                </c:pt>
                <c:pt idx="3645">
                  <c:v>63.743900000000004</c:v>
                </c:pt>
                <c:pt idx="3646">
                  <c:v>63.747</c:v>
                </c:pt>
                <c:pt idx="3647">
                  <c:v>63.749899999999997</c:v>
                </c:pt>
                <c:pt idx="3648">
                  <c:v>63.757599999999996</c:v>
                </c:pt>
                <c:pt idx="3649">
                  <c:v>63.764799999999994</c:v>
                </c:pt>
                <c:pt idx="3650">
                  <c:v>63.767699999999998</c:v>
                </c:pt>
                <c:pt idx="3651">
                  <c:v>63.772800000000004</c:v>
                </c:pt>
                <c:pt idx="3652">
                  <c:v>63.778100000000002</c:v>
                </c:pt>
                <c:pt idx="3653">
                  <c:v>63.778299999999994</c:v>
                </c:pt>
                <c:pt idx="3654">
                  <c:v>63.779699999999991</c:v>
                </c:pt>
                <c:pt idx="3655">
                  <c:v>63.784199999999998</c:v>
                </c:pt>
                <c:pt idx="3656">
                  <c:v>63.789700000000003</c:v>
                </c:pt>
                <c:pt idx="3657">
                  <c:v>63.794199999999996</c:v>
                </c:pt>
                <c:pt idx="3658">
                  <c:v>63.801499999999997</c:v>
                </c:pt>
                <c:pt idx="3659">
                  <c:v>63.809000000000005</c:v>
                </c:pt>
                <c:pt idx="3660">
                  <c:v>63.810500000000005</c:v>
                </c:pt>
                <c:pt idx="3661">
                  <c:v>63.814300000000003</c:v>
                </c:pt>
                <c:pt idx="3662">
                  <c:v>63.820699999999995</c:v>
                </c:pt>
                <c:pt idx="3663">
                  <c:v>63.825400000000002</c:v>
                </c:pt>
                <c:pt idx="3664">
                  <c:v>63.825499999999991</c:v>
                </c:pt>
                <c:pt idx="3665">
                  <c:v>63.829099999999997</c:v>
                </c:pt>
                <c:pt idx="3666">
                  <c:v>63.835199999999993</c:v>
                </c:pt>
                <c:pt idx="3667">
                  <c:v>63.839700000000001</c:v>
                </c:pt>
                <c:pt idx="3668">
                  <c:v>63.846899999999998</c:v>
                </c:pt>
                <c:pt idx="3669">
                  <c:v>63.854599999999998</c:v>
                </c:pt>
                <c:pt idx="3670">
                  <c:v>63.859899999999996</c:v>
                </c:pt>
                <c:pt idx="3671">
                  <c:v>63.862500000000004</c:v>
                </c:pt>
                <c:pt idx="3672">
                  <c:v>63.863600000000005</c:v>
                </c:pt>
                <c:pt idx="3673">
                  <c:v>63.865699999999997</c:v>
                </c:pt>
                <c:pt idx="3674">
                  <c:v>63.868099999999998</c:v>
                </c:pt>
                <c:pt idx="3675">
                  <c:v>63.868099999999998</c:v>
                </c:pt>
                <c:pt idx="3676">
                  <c:v>63.873100000000001</c:v>
                </c:pt>
                <c:pt idx="3677">
                  <c:v>63.878099999999996</c:v>
                </c:pt>
                <c:pt idx="3678">
                  <c:v>63.8855</c:v>
                </c:pt>
                <c:pt idx="3679">
                  <c:v>63.8932</c:v>
                </c:pt>
                <c:pt idx="3680">
                  <c:v>63.898800000000008</c:v>
                </c:pt>
                <c:pt idx="3681">
                  <c:v>63.898700000000005</c:v>
                </c:pt>
                <c:pt idx="3682">
                  <c:v>63.902799999999999</c:v>
                </c:pt>
                <c:pt idx="3683">
                  <c:v>63.909599999999998</c:v>
                </c:pt>
                <c:pt idx="3684">
                  <c:v>63.911800000000007</c:v>
                </c:pt>
                <c:pt idx="3685">
                  <c:v>63.917299999999997</c:v>
                </c:pt>
                <c:pt idx="3686">
                  <c:v>63.917500000000004</c:v>
                </c:pt>
                <c:pt idx="3687">
                  <c:v>63.9223</c:v>
                </c:pt>
                <c:pt idx="3688">
                  <c:v>63.92730000000001</c:v>
                </c:pt>
                <c:pt idx="3689">
                  <c:v>63.934400000000004</c:v>
                </c:pt>
                <c:pt idx="3690">
                  <c:v>63.942</c:v>
                </c:pt>
                <c:pt idx="3691">
                  <c:v>63.942799999999991</c:v>
                </c:pt>
                <c:pt idx="3692">
                  <c:v>63.943700000000007</c:v>
                </c:pt>
                <c:pt idx="3693">
                  <c:v>63.948500000000003</c:v>
                </c:pt>
                <c:pt idx="3694">
                  <c:v>63.951499999999996</c:v>
                </c:pt>
                <c:pt idx="3695">
                  <c:v>63.9542</c:v>
                </c:pt>
                <c:pt idx="3696">
                  <c:v>63.956600000000002</c:v>
                </c:pt>
                <c:pt idx="3697">
                  <c:v>63.956600000000002</c:v>
                </c:pt>
                <c:pt idx="3698">
                  <c:v>63.959100000000007</c:v>
                </c:pt>
                <c:pt idx="3699">
                  <c:v>63.964700000000001</c:v>
                </c:pt>
                <c:pt idx="3700">
                  <c:v>63.9724</c:v>
                </c:pt>
                <c:pt idx="3701">
                  <c:v>63.977199999999996</c:v>
                </c:pt>
                <c:pt idx="3702">
                  <c:v>63.980300000000007</c:v>
                </c:pt>
                <c:pt idx="3703">
                  <c:v>63.985900000000001</c:v>
                </c:pt>
                <c:pt idx="3704">
                  <c:v>63.990199999999994</c:v>
                </c:pt>
                <c:pt idx="3705">
                  <c:v>63.992999999999995</c:v>
                </c:pt>
                <c:pt idx="3706">
                  <c:v>63.997500000000002</c:v>
                </c:pt>
                <c:pt idx="3707">
                  <c:v>63.999000000000002</c:v>
                </c:pt>
                <c:pt idx="3708">
                  <c:v>63.999000000000002</c:v>
                </c:pt>
                <c:pt idx="3709">
                  <c:v>64.005500000000012</c:v>
                </c:pt>
                <c:pt idx="3710">
                  <c:v>64.013200000000012</c:v>
                </c:pt>
                <c:pt idx="3711">
                  <c:v>64.020099999999999</c:v>
                </c:pt>
                <c:pt idx="3712">
                  <c:v>64.024100000000004</c:v>
                </c:pt>
                <c:pt idx="3713">
                  <c:v>64.028000000000006</c:v>
                </c:pt>
                <c:pt idx="3714">
                  <c:v>64.032000000000011</c:v>
                </c:pt>
                <c:pt idx="3715">
                  <c:v>64.035700000000006</c:v>
                </c:pt>
                <c:pt idx="3716">
                  <c:v>64.040399999999991</c:v>
                </c:pt>
                <c:pt idx="3717">
                  <c:v>64.045000000000002</c:v>
                </c:pt>
                <c:pt idx="3718">
                  <c:v>64.04849999999999</c:v>
                </c:pt>
                <c:pt idx="3719">
                  <c:v>64.048599999999993</c:v>
                </c:pt>
                <c:pt idx="3720">
                  <c:v>64.056399999999996</c:v>
                </c:pt>
                <c:pt idx="3721">
                  <c:v>64.063800000000001</c:v>
                </c:pt>
                <c:pt idx="3722">
                  <c:v>64.064499999999995</c:v>
                </c:pt>
                <c:pt idx="3723">
                  <c:v>64.065399999999997</c:v>
                </c:pt>
                <c:pt idx="3724">
                  <c:v>64.070799999999991</c:v>
                </c:pt>
                <c:pt idx="3725">
                  <c:v>64.075400000000002</c:v>
                </c:pt>
                <c:pt idx="3726">
                  <c:v>64.078000000000003</c:v>
                </c:pt>
                <c:pt idx="3727">
                  <c:v>64.083299999999994</c:v>
                </c:pt>
                <c:pt idx="3728">
                  <c:v>64.085400000000007</c:v>
                </c:pt>
                <c:pt idx="3729">
                  <c:v>64.092200000000005</c:v>
                </c:pt>
                <c:pt idx="3730">
                  <c:v>64.092300000000009</c:v>
                </c:pt>
                <c:pt idx="3731">
                  <c:v>64.099900000000005</c:v>
                </c:pt>
                <c:pt idx="3732">
                  <c:v>64.10390000000001</c:v>
                </c:pt>
                <c:pt idx="3733">
                  <c:v>64.104900000000001</c:v>
                </c:pt>
                <c:pt idx="3734">
                  <c:v>64.110399999999998</c:v>
                </c:pt>
                <c:pt idx="3735">
                  <c:v>64.116199999999992</c:v>
                </c:pt>
                <c:pt idx="3736">
                  <c:v>64.117900000000006</c:v>
                </c:pt>
                <c:pt idx="3737">
                  <c:v>64.121700000000004</c:v>
                </c:pt>
                <c:pt idx="3738">
                  <c:v>64.125100000000003</c:v>
                </c:pt>
                <c:pt idx="3739">
                  <c:v>64.129400000000004</c:v>
                </c:pt>
                <c:pt idx="3740">
                  <c:v>64.137200000000007</c:v>
                </c:pt>
                <c:pt idx="3741">
                  <c:v>64.137299999999996</c:v>
                </c:pt>
                <c:pt idx="3742">
                  <c:v>64.144300000000001</c:v>
                </c:pt>
                <c:pt idx="3743">
                  <c:v>64.145900000000012</c:v>
                </c:pt>
                <c:pt idx="3744">
                  <c:v>64.151399999999995</c:v>
                </c:pt>
                <c:pt idx="3745">
                  <c:v>64.155900000000003</c:v>
                </c:pt>
                <c:pt idx="3746">
                  <c:v>64.16149999999999</c:v>
                </c:pt>
                <c:pt idx="3747">
                  <c:v>64.161899999999989</c:v>
                </c:pt>
                <c:pt idx="3748">
                  <c:v>64.162700000000001</c:v>
                </c:pt>
                <c:pt idx="3749">
                  <c:v>64.164900000000003</c:v>
                </c:pt>
                <c:pt idx="3750">
                  <c:v>64.1708</c:v>
                </c:pt>
                <c:pt idx="3751">
                  <c:v>64.176500000000004</c:v>
                </c:pt>
                <c:pt idx="3752">
                  <c:v>64.176599999999993</c:v>
                </c:pt>
                <c:pt idx="3753">
                  <c:v>64.176899999999989</c:v>
                </c:pt>
                <c:pt idx="3754">
                  <c:v>64.179600000000008</c:v>
                </c:pt>
                <c:pt idx="3755">
                  <c:v>64.18310000000001</c:v>
                </c:pt>
                <c:pt idx="3756">
                  <c:v>64.186499999999995</c:v>
                </c:pt>
                <c:pt idx="3757">
                  <c:v>64.189499999999995</c:v>
                </c:pt>
                <c:pt idx="3758">
                  <c:v>64.193399999999997</c:v>
                </c:pt>
                <c:pt idx="3759">
                  <c:v>64.194400000000002</c:v>
                </c:pt>
                <c:pt idx="3760">
                  <c:v>64.199999999999989</c:v>
                </c:pt>
                <c:pt idx="3761">
                  <c:v>64.206400000000002</c:v>
                </c:pt>
                <c:pt idx="3762">
                  <c:v>64.206800000000001</c:v>
                </c:pt>
                <c:pt idx="3763">
                  <c:v>64.206800000000001</c:v>
                </c:pt>
                <c:pt idx="3764">
                  <c:v>64.209199999999996</c:v>
                </c:pt>
                <c:pt idx="3765">
                  <c:v>64.211699999999993</c:v>
                </c:pt>
                <c:pt idx="3766">
                  <c:v>64.211799999999997</c:v>
                </c:pt>
                <c:pt idx="3767">
                  <c:v>64.214300000000009</c:v>
                </c:pt>
                <c:pt idx="3768">
                  <c:v>64.216499999999996</c:v>
                </c:pt>
                <c:pt idx="3769">
                  <c:v>64.219700000000003</c:v>
                </c:pt>
                <c:pt idx="3770">
                  <c:v>64.225099999999998</c:v>
                </c:pt>
                <c:pt idx="3771">
                  <c:v>64.232300000000009</c:v>
                </c:pt>
                <c:pt idx="3772">
                  <c:v>64.235900000000001</c:v>
                </c:pt>
                <c:pt idx="3773">
                  <c:v>64.235299999999995</c:v>
                </c:pt>
                <c:pt idx="3774">
                  <c:v>64.235299999999995</c:v>
                </c:pt>
                <c:pt idx="3775">
                  <c:v>64.235299999999995</c:v>
                </c:pt>
                <c:pt idx="3776">
                  <c:v>64.238299999999995</c:v>
                </c:pt>
                <c:pt idx="3777">
                  <c:v>64.244899999999987</c:v>
                </c:pt>
                <c:pt idx="3778">
                  <c:v>64.248799999999989</c:v>
                </c:pt>
                <c:pt idx="3779">
                  <c:v>64.249600000000001</c:v>
                </c:pt>
                <c:pt idx="3780">
                  <c:v>64.250399999999999</c:v>
                </c:pt>
                <c:pt idx="3781">
                  <c:v>64.258399999999995</c:v>
                </c:pt>
                <c:pt idx="3782">
                  <c:v>64.265600000000006</c:v>
                </c:pt>
                <c:pt idx="3783">
                  <c:v>64.2667</c:v>
                </c:pt>
                <c:pt idx="3784">
                  <c:v>64.2714</c:v>
                </c:pt>
                <c:pt idx="3785">
                  <c:v>64.271499999999989</c:v>
                </c:pt>
                <c:pt idx="3786">
                  <c:v>64.277699999999996</c:v>
                </c:pt>
                <c:pt idx="3787">
                  <c:v>64.280199999999994</c:v>
                </c:pt>
                <c:pt idx="3788">
                  <c:v>64.28540000000001</c:v>
                </c:pt>
                <c:pt idx="3789">
                  <c:v>64.2898</c:v>
                </c:pt>
                <c:pt idx="3790">
                  <c:v>64.296099999999996</c:v>
                </c:pt>
                <c:pt idx="3791">
                  <c:v>64.302700000000002</c:v>
                </c:pt>
                <c:pt idx="3792">
                  <c:v>64.310500000000005</c:v>
                </c:pt>
                <c:pt idx="3793">
                  <c:v>64.31580000000001</c:v>
                </c:pt>
                <c:pt idx="3794">
                  <c:v>64.3172</c:v>
                </c:pt>
                <c:pt idx="3795">
                  <c:v>64.323300000000003</c:v>
                </c:pt>
                <c:pt idx="3796">
                  <c:v>64.32350000000001</c:v>
                </c:pt>
                <c:pt idx="3797">
                  <c:v>64.330100000000002</c:v>
                </c:pt>
                <c:pt idx="3798">
                  <c:v>64.332799999999992</c:v>
                </c:pt>
                <c:pt idx="3799">
                  <c:v>64.336699999999993</c:v>
                </c:pt>
                <c:pt idx="3800">
                  <c:v>64.341099999999997</c:v>
                </c:pt>
                <c:pt idx="3801">
                  <c:v>64.346800000000002</c:v>
                </c:pt>
                <c:pt idx="3802">
                  <c:v>64.354500000000002</c:v>
                </c:pt>
                <c:pt idx="3803">
                  <c:v>64.361500000000007</c:v>
                </c:pt>
                <c:pt idx="3804">
                  <c:v>64.3613</c:v>
                </c:pt>
                <c:pt idx="3805">
                  <c:v>64.364099999999993</c:v>
                </c:pt>
                <c:pt idx="3806">
                  <c:v>64.366599999999991</c:v>
                </c:pt>
                <c:pt idx="3807">
                  <c:v>64.366699999999994</c:v>
                </c:pt>
                <c:pt idx="3808">
                  <c:v>64.371399999999994</c:v>
                </c:pt>
                <c:pt idx="3809">
                  <c:v>64.377799999999993</c:v>
                </c:pt>
                <c:pt idx="3810">
                  <c:v>64.383399999999995</c:v>
                </c:pt>
                <c:pt idx="3811">
                  <c:v>64.388600000000011</c:v>
                </c:pt>
                <c:pt idx="3812">
                  <c:v>64.396299999999997</c:v>
                </c:pt>
                <c:pt idx="3813">
                  <c:v>64.403500000000008</c:v>
                </c:pt>
                <c:pt idx="3814">
                  <c:v>64.4041</c:v>
                </c:pt>
                <c:pt idx="3815">
                  <c:v>64.4071</c:v>
                </c:pt>
                <c:pt idx="3816">
                  <c:v>64.4101</c:v>
                </c:pt>
                <c:pt idx="3817">
                  <c:v>64.416399999999996</c:v>
                </c:pt>
                <c:pt idx="3818">
                  <c:v>64.416399999999996</c:v>
                </c:pt>
                <c:pt idx="3819">
                  <c:v>64.4221</c:v>
                </c:pt>
                <c:pt idx="3820">
                  <c:v>64.423599999999993</c:v>
                </c:pt>
                <c:pt idx="3821">
                  <c:v>64.427799999999991</c:v>
                </c:pt>
                <c:pt idx="3822">
                  <c:v>64.434699999999992</c:v>
                </c:pt>
                <c:pt idx="3823">
                  <c:v>64.442399999999992</c:v>
                </c:pt>
                <c:pt idx="3824">
                  <c:v>64.445000000000007</c:v>
                </c:pt>
                <c:pt idx="3825">
                  <c:v>64.448700000000002</c:v>
                </c:pt>
                <c:pt idx="3826">
                  <c:v>64.453399999999988</c:v>
                </c:pt>
                <c:pt idx="3827">
                  <c:v>64.455399999999997</c:v>
                </c:pt>
                <c:pt idx="3828">
                  <c:v>64.458500000000001</c:v>
                </c:pt>
                <c:pt idx="3829">
                  <c:v>64.458500000000001</c:v>
                </c:pt>
                <c:pt idx="3830">
                  <c:v>64.464200000000005</c:v>
                </c:pt>
                <c:pt idx="3831">
                  <c:v>64.4679</c:v>
                </c:pt>
                <c:pt idx="3832">
                  <c:v>64.471100000000007</c:v>
                </c:pt>
                <c:pt idx="3833">
                  <c:v>64.478800000000007</c:v>
                </c:pt>
                <c:pt idx="3834">
                  <c:v>64.4846</c:v>
                </c:pt>
                <c:pt idx="3835">
                  <c:v>64.484799999999993</c:v>
                </c:pt>
                <c:pt idx="3836">
                  <c:v>64.488699999999994</c:v>
                </c:pt>
                <c:pt idx="3837">
                  <c:v>64.492099999999994</c:v>
                </c:pt>
                <c:pt idx="3838">
                  <c:v>64.496600000000001</c:v>
                </c:pt>
                <c:pt idx="3839">
                  <c:v>64.499200000000002</c:v>
                </c:pt>
                <c:pt idx="3840">
                  <c:v>64.499299999999991</c:v>
                </c:pt>
                <c:pt idx="3841">
                  <c:v>64.502100000000013</c:v>
                </c:pt>
                <c:pt idx="3842">
                  <c:v>64.507300000000001</c:v>
                </c:pt>
                <c:pt idx="3843">
                  <c:v>64.515000000000001</c:v>
                </c:pt>
                <c:pt idx="3844">
                  <c:v>64.522300000000001</c:v>
                </c:pt>
                <c:pt idx="3845">
                  <c:v>64.523099999999999</c:v>
                </c:pt>
                <c:pt idx="3846">
                  <c:v>64.52579999999999</c:v>
                </c:pt>
                <c:pt idx="3847">
                  <c:v>64.531099999999995</c:v>
                </c:pt>
                <c:pt idx="3848">
                  <c:v>64.537999999999997</c:v>
                </c:pt>
                <c:pt idx="3849">
                  <c:v>64.542299999999997</c:v>
                </c:pt>
                <c:pt idx="3850">
                  <c:v>64.546800000000005</c:v>
                </c:pt>
                <c:pt idx="3851">
                  <c:v>64.546999999999997</c:v>
                </c:pt>
                <c:pt idx="3852">
                  <c:v>64.554900000000004</c:v>
                </c:pt>
                <c:pt idx="3853">
                  <c:v>64.554900000000004</c:v>
                </c:pt>
                <c:pt idx="3854">
                  <c:v>64.557000000000002</c:v>
                </c:pt>
                <c:pt idx="3855">
                  <c:v>64.557000000000002</c:v>
                </c:pt>
                <c:pt idx="3856">
                  <c:v>64.559899999999999</c:v>
                </c:pt>
                <c:pt idx="3857">
                  <c:v>64.559899999999999</c:v>
                </c:pt>
                <c:pt idx="3858">
                  <c:v>64.564300000000003</c:v>
                </c:pt>
                <c:pt idx="3859">
                  <c:v>64.564399999999992</c:v>
                </c:pt>
                <c:pt idx="3860">
                  <c:v>64.572599999999994</c:v>
                </c:pt>
                <c:pt idx="3861">
                  <c:v>64.572800000000001</c:v>
                </c:pt>
                <c:pt idx="3862">
                  <c:v>64.583600000000004</c:v>
                </c:pt>
                <c:pt idx="3863">
                  <c:v>64.583799999999997</c:v>
                </c:pt>
                <c:pt idx="3864">
                  <c:v>64.598299999999995</c:v>
                </c:pt>
                <c:pt idx="3865">
                  <c:v>64.598500000000001</c:v>
                </c:pt>
                <c:pt idx="3866">
                  <c:v>64.615300000000005</c:v>
                </c:pt>
                <c:pt idx="3867">
                  <c:v>64.615600000000001</c:v>
                </c:pt>
                <c:pt idx="3868">
                  <c:v>64.635099999999994</c:v>
                </c:pt>
                <c:pt idx="3869">
                  <c:v>64.635499999999993</c:v>
                </c:pt>
                <c:pt idx="3870">
                  <c:v>64.657799999999995</c:v>
                </c:pt>
                <c:pt idx="3871">
                  <c:v>64.658199999999994</c:v>
                </c:pt>
                <c:pt idx="3872">
                  <c:v>64.682400000000001</c:v>
                </c:pt>
                <c:pt idx="3873">
                  <c:v>64.6828</c:v>
                </c:pt>
                <c:pt idx="3874">
                  <c:v>64.711500000000001</c:v>
                </c:pt>
                <c:pt idx="3875">
                  <c:v>64.712000000000003</c:v>
                </c:pt>
                <c:pt idx="3876">
                  <c:v>64.741399999999999</c:v>
                </c:pt>
                <c:pt idx="3877">
                  <c:v>64.741900000000001</c:v>
                </c:pt>
                <c:pt idx="3878">
                  <c:v>64.771799999999999</c:v>
                </c:pt>
                <c:pt idx="3879">
                  <c:v>64.772300000000001</c:v>
                </c:pt>
                <c:pt idx="3880">
                  <c:v>64.804400000000001</c:v>
                </c:pt>
                <c:pt idx="3881">
                  <c:v>64.805000000000007</c:v>
                </c:pt>
                <c:pt idx="3882">
                  <c:v>64.8369</c:v>
                </c:pt>
                <c:pt idx="3883">
                  <c:v>64.837400000000002</c:v>
                </c:pt>
                <c:pt idx="3884">
                  <c:v>64.868200000000002</c:v>
                </c:pt>
                <c:pt idx="3885">
                  <c:v>64.868700000000004</c:v>
                </c:pt>
                <c:pt idx="3886">
                  <c:v>64.898499999999999</c:v>
                </c:pt>
                <c:pt idx="3887">
                  <c:v>64.899000000000001</c:v>
                </c:pt>
                <c:pt idx="3888">
                  <c:v>64.927499999999995</c:v>
                </c:pt>
                <c:pt idx="3889">
                  <c:v>64.927999999999997</c:v>
                </c:pt>
                <c:pt idx="3890">
                  <c:v>64.955500000000001</c:v>
                </c:pt>
                <c:pt idx="3891">
                  <c:v>64.956000000000003</c:v>
                </c:pt>
                <c:pt idx="3892">
                  <c:v>64.982500000000002</c:v>
                </c:pt>
                <c:pt idx="3893">
                  <c:v>64.983000000000004</c:v>
                </c:pt>
                <c:pt idx="3894">
                  <c:v>65.007199999999997</c:v>
                </c:pt>
                <c:pt idx="3895">
                  <c:v>65.007599999999996</c:v>
                </c:pt>
                <c:pt idx="3896">
                  <c:v>65.0291</c:v>
                </c:pt>
                <c:pt idx="3897">
                  <c:v>65.029499999999999</c:v>
                </c:pt>
                <c:pt idx="3898">
                  <c:v>65.051300000000012</c:v>
                </c:pt>
                <c:pt idx="3899">
                  <c:v>65.051600000000008</c:v>
                </c:pt>
                <c:pt idx="3900">
                  <c:v>65.073900000000009</c:v>
                </c:pt>
                <c:pt idx="3901">
                  <c:v>65.074300000000008</c:v>
                </c:pt>
                <c:pt idx="3902">
                  <c:v>65.096900000000005</c:v>
                </c:pt>
                <c:pt idx="3903">
                  <c:v>65.09729999999999</c:v>
                </c:pt>
                <c:pt idx="3904">
                  <c:v>65.122200000000007</c:v>
                </c:pt>
                <c:pt idx="3905">
                  <c:v>65.122600000000006</c:v>
                </c:pt>
                <c:pt idx="3906">
                  <c:v>65.144999999999996</c:v>
                </c:pt>
                <c:pt idx="3907">
                  <c:v>65.145400000000009</c:v>
                </c:pt>
                <c:pt idx="3908">
                  <c:v>65.169299999999993</c:v>
                </c:pt>
                <c:pt idx="3909">
                  <c:v>65.169699999999992</c:v>
                </c:pt>
                <c:pt idx="3910">
                  <c:v>65.193600000000004</c:v>
                </c:pt>
                <c:pt idx="3911">
                  <c:v>65.194000000000003</c:v>
                </c:pt>
                <c:pt idx="3912">
                  <c:v>65.219499999999996</c:v>
                </c:pt>
                <c:pt idx="3913">
                  <c:v>65.219799999999992</c:v>
                </c:pt>
                <c:pt idx="3914">
                  <c:v>65.246600000000001</c:v>
                </c:pt>
                <c:pt idx="3915">
                  <c:v>65.247100000000003</c:v>
                </c:pt>
                <c:pt idx="3916">
                  <c:v>65.272999999999996</c:v>
                </c:pt>
                <c:pt idx="3917">
                  <c:v>65.273300000000006</c:v>
                </c:pt>
                <c:pt idx="3918">
                  <c:v>65.298699999999997</c:v>
                </c:pt>
                <c:pt idx="3919">
                  <c:v>65.299099999999996</c:v>
                </c:pt>
                <c:pt idx="3920">
                  <c:v>65.324300000000008</c:v>
                </c:pt>
                <c:pt idx="3921">
                  <c:v>65.324699999999993</c:v>
                </c:pt>
                <c:pt idx="3922">
                  <c:v>65.349299999999999</c:v>
                </c:pt>
                <c:pt idx="3923">
                  <c:v>65.349699999999999</c:v>
                </c:pt>
                <c:pt idx="3924">
                  <c:v>65.373500000000007</c:v>
                </c:pt>
                <c:pt idx="3925">
                  <c:v>65.373899999999992</c:v>
                </c:pt>
                <c:pt idx="3926">
                  <c:v>65.396899999999988</c:v>
                </c:pt>
                <c:pt idx="3927">
                  <c:v>65.397300000000001</c:v>
                </c:pt>
                <c:pt idx="3928">
                  <c:v>65.419399999999996</c:v>
                </c:pt>
                <c:pt idx="3929">
                  <c:v>65.419799999999995</c:v>
                </c:pt>
                <c:pt idx="3930">
                  <c:v>65.442799999999991</c:v>
                </c:pt>
                <c:pt idx="3931">
                  <c:v>65.443200000000004</c:v>
                </c:pt>
                <c:pt idx="3932">
                  <c:v>65.466899999999995</c:v>
                </c:pt>
                <c:pt idx="3933">
                  <c:v>65.467300000000009</c:v>
                </c:pt>
                <c:pt idx="3934">
                  <c:v>65.491100000000003</c:v>
                </c:pt>
                <c:pt idx="3935">
                  <c:v>65.491499999999988</c:v>
                </c:pt>
                <c:pt idx="3936">
                  <c:v>65.515000000000001</c:v>
                </c:pt>
                <c:pt idx="3937">
                  <c:v>65.5154</c:v>
                </c:pt>
                <c:pt idx="3938">
                  <c:v>65.5381</c:v>
                </c:pt>
                <c:pt idx="3939">
                  <c:v>65.538499999999999</c:v>
                </c:pt>
                <c:pt idx="3940">
                  <c:v>65.560900000000004</c:v>
                </c:pt>
                <c:pt idx="3941">
                  <c:v>65.561300000000003</c:v>
                </c:pt>
                <c:pt idx="3942">
                  <c:v>65.5839</c:v>
                </c:pt>
                <c:pt idx="3943">
                  <c:v>65.584100000000007</c:v>
                </c:pt>
                <c:pt idx="3944">
                  <c:v>65.606899999999996</c:v>
                </c:pt>
                <c:pt idx="3945">
                  <c:v>65.607299999999995</c:v>
                </c:pt>
                <c:pt idx="3946">
                  <c:v>65.629400000000004</c:v>
                </c:pt>
                <c:pt idx="3947">
                  <c:v>65.629800000000003</c:v>
                </c:pt>
                <c:pt idx="3948">
                  <c:v>65.651699999999991</c:v>
                </c:pt>
                <c:pt idx="3949">
                  <c:v>65.652000000000001</c:v>
                </c:pt>
                <c:pt idx="3950">
                  <c:v>65.674199999999999</c:v>
                </c:pt>
                <c:pt idx="3951">
                  <c:v>65.674499999999995</c:v>
                </c:pt>
                <c:pt idx="3952">
                  <c:v>65.6965</c:v>
                </c:pt>
                <c:pt idx="3953">
                  <c:v>65.696899999999999</c:v>
                </c:pt>
                <c:pt idx="3954">
                  <c:v>65.718599999999995</c:v>
                </c:pt>
                <c:pt idx="3955">
                  <c:v>65.718899999999991</c:v>
                </c:pt>
                <c:pt idx="3956">
                  <c:v>65.740800000000007</c:v>
                </c:pt>
                <c:pt idx="3957">
                  <c:v>65.741200000000006</c:v>
                </c:pt>
                <c:pt idx="3958">
                  <c:v>65.763199999999998</c:v>
                </c:pt>
                <c:pt idx="3959">
                  <c:v>65.763600000000011</c:v>
                </c:pt>
                <c:pt idx="3960">
                  <c:v>65.785499999999999</c:v>
                </c:pt>
                <c:pt idx="3961">
                  <c:v>65.785899999999998</c:v>
                </c:pt>
                <c:pt idx="3962">
                  <c:v>65.807599999999994</c:v>
                </c:pt>
                <c:pt idx="3963">
                  <c:v>65.808000000000007</c:v>
                </c:pt>
                <c:pt idx="3964">
                  <c:v>65.829700000000003</c:v>
                </c:pt>
                <c:pt idx="3965">
                  <c:v>65.830100000000002</c:v>
                </c:pt>
                <c:pt idx="3966">
                  <c:v>65.851599999999991</c:v>
                </c:pt>
                <c:pt idx="3967">
                  <c:v>65.85199999999999</c:v>
                </c:pt>
                <c:pt idx="3968">
                  <c:v>65.873100000000008</c:v>
                </c:pt>
                <c:pt idx="3969">
                  <c:v>65.873500000000007</c:v>
                </c:pt>
                <c:pt idx="3970">
                  <c:v>65.894800000000004</c:v>
                </c:pt>
                <c:pt idx="3971">
                  <c:v>65.895200000000003</c:v>
                </c:pt>
                <c:pt idx="3972">
                  <c:v>65.916299999999993</c:v>
                </c:pt>
                <c:pt idx="3973">
                  <c:v>65.916600000000003</c:v>
                </c:pt>
                <c:pt idx="3974">
                  <c:v>65.9375</c:v>
                </c:pt>
                <c:pt idx="3975">
                  <c:v>65.937899999999999</c:v>
                </c:pt>
                <c:pt idx="3976">
                  <c:v>65.958100000000002</c:v>
                </c:pt>
                <c:pt idx="3977">
                  <c:v>65.958399999999997</c:v>
                </c:pt>
                <c:pt idx="3978">
                  <c:v>65.977199999999996</c:v>
                </c:pt>
                <c:pt idx="3979">
                  <c:v>65.977499999999992</c:v>
                </c:pt>
                <c:pt idx="3980">
                  <c:v>65.996600000000001</c:v>
                </c:pt>
                <c:pt idx="3981">
                  <c:v>65.996899999999997</c:v>
                </c:pt>
                <c:pt idx="3982">
                  <c:v>66.015599999999992</c:v>
                </c:pt>
                <c:pt idx="3983">
                  <c:v>66.015900000000002</c:v>
                </c:pt>
                <c:pt idx="3984">
                  <c:v>66.034700000000001</c:v>
                </c:pt>
                <c:pt idx="3985">
                  <c:v>66.034999999999997</c:v>
                </c:pt>
                <c:pt idx="3986">
                  <c:v>66.053600000000003</c:v>
                </c:pt>
                <c:pt idx="3987">
                  <c:v>66.053899999999999</c:v>
                </c:pt>
                <c:pt idx="3988">
                  <c:v>66.070999999999998</c:v>
                </c:pt>
                <c:pt idx="3989">
                  <c:v>66.07119999999999</c:v>
                </c:pt>
                <c:pt idx="3990">
                  <c:v>66.0869</c:v>
                </c:pt>
                <c:pt idx="3991">
                  <c:v>66.087099999999992</c:v>
                </c:pt>
                <c:pt idx="3992">
                  <c:v>66.103200000000001</c:v>
                </c:pt>
                <c:pt idx="3993">
                  <c:v>66.103400000000008</c:v>
                </c:pt>
                <c:pt idx="3994">
                  <c:v>66.119399999999999</c:v>
                </c:pt>
                <c:pt idx="3995">
                  <c:v>66.119900000000001</c:v>
                </c:pt>
                <c:pt idx="3996">
                  <c:v>66.135799999999989</c:v>
                </c:pt>
                <c:pt idx="3997">
                  <c:v>66.136099999999999</c:v>
                </c:pt>
                <c:pt idx="3998">
                  <c:v>66.151600000000002</c:v>
                </c:pt>
                <c:pt idx="3999">
                  <c:v>66.151899999999998</c:v>
                </c:pt>
                <c:pt idx="4000">
                  <c:v>66.167100000000005</c:v>
                </c:pt>
                <c:pt idx="4001">
                  <c:v>66.167400000000001</c:v>
                </c:pt>
                <c:pt idx="4002">
                  <c:v>66.181100000000001</c:v>
                </c:pt>
                <c:pt idx="4003">
                  <c:v>66.181399999999996</c:v>
                </c:pt>
                <c:pt idx="4004">
                  <c:v>66.194699999999997</c:v>
                </c:pt>
                <c:pt idx="4005">
                  <c:v>66.195000000000007</c:v>
                </c:pt>
                <c:pt idx="4006">
                  <c:v>66.208600000000004</c:v>
                </c:pt>
                <c:pt idx="4007">
                  <c:v>66.2089</c:v>
                </c:pt>
                <c:pt idx="4008">
                  <c:v>66.222300000000004</c:v>
                </c:pt>
                <c:pt idx="4009">
                  <c:v>66.2226</c:v>
                </c:pt>
                <c:pt idx="4010">
                  <c:v>66.236000000000004</c:v>
                </c:pt>
                <c:pt idx="4011">
                  <c:v>66.2363</c:v>
                </c:pt>
                <c:pt idx="4012">
                  <c:v>66.249799999999993</c:v>
                </c:pt>
                <c:pt idx="4013">
                  <c:v>66.250100000000003</c:v>
                </c:pt>
                <c:pt idx="4014">
                  <c:v>66.262799999999999</c:v>
                </c:pt>
                <c:pt idx="4015">
                  <c:v>66.263100000000009</c:v>
                </c:pt>
                <c:pt idx="4016">
                  <c:v>66.275700000000001</c:v>
                </c:pt>
                <c:pt idx="4017">
                  <c:v>66.275999999999996</c:v>
                </c:pt>
                <c:pt idx="4018">
                  <c:v>66.288499999999999</c:v>
                </c:pt>
                <c:pt idx="4019">
                  <c:v>66.288799999999995</c:v>
                </c:pt>
                <c:pt idx="4020">
                  <c:v>66.301299999999998</c:v>
                </c:pt>
                <c:pt idx="4021">
                  <c:v>66.301600000000008</c:v>
                </c:pt>
                <c:pt idx="4022">
                  <c:v>66.313999999999993</c:v>
                </c:pt>
                <c:pt idx="4023">
                  <c:v>66.314300000000003</c:v>
                </c:pt>
                <c:pt idx="4024">
                  <c:v>66.3262</c:v>
                </c:pt>
                <c:pt idx="4025">
                  <c:v>66.326499999999996</c:v>
                </c:pt>
                <c:pt idx="4026">
                  <c:v>66.338099999999997</c:v>
                </c:pt>
                <c:pt idx="4027">
                  <c:v>66.338400000000007</c:v>
                </c:pt>
                <c:pt idx="4028">
                  <c:v>66.347799999999992</c:v>
                </c:pt>
                <c:pt idx="4029">
                  <c:v>66.347999999999999</c:v>
                </c:pt>
                <c:pt idx="4030">
                  <c:v>66.357799999999997</c:v>
                </c:pt>
                <c:pt idx="4031">
                  <c:v>66.358100000000007</c:v>
                </c:pt>
                <c:pt idx="4032">
                  <c:v>66.367199999999997</c:v>
                </c:pt>
                <c:pt idx="4033">
                  <c:v>66.367499999999993</c:v>
                </c:pt>
                <c:pt idx="4034">
                  <c:v>66.376500000000007</c:v>
                </c:pt>
                <c:pt idx="4035">
                  <c:v>66.376599999999996</c:v>
                </c:pt>
                <c:pt idx="4036">
                  <c:v>66.383899999999997</c:v>
                </c:pt>
                <c:pt idx="4037">
                  <c:v>66.384</c:v>
                </c:pt>
                <c:pt idx="4038">
                  <c:v>66.390699999999995</c:v>
                </c:pt>
                <c:pt idx="4039">
                  <c:v>66.390799999999999</c:v>
                </c:pt>
                <c:pt idx="4040">
                  <c:v>66.396799999999999</c:v>
                </c:pt>
                <c:pt idx="4041">
                  <c:v>66.396899999999988</c:v>
                </c:pt>
                <c:pt idx="4042">
                  <c:v>66.402100000000004</c:v>
                </c:pt>
                <c:pt idx="4043">
                  <c:v>66.402199999999993</c:v>
                </c:pt>
                <c:pt idx="4044">
                  <c:v>66.407499999999999</c:v>
                </c:pt>
                <c:pt idx="4045">
                  <c:v>66.407600000000002</c:v>
                </c:pt>
                <c:pt idx="4046">
                  <c:v>66.412599999999998</c:v>
                </c:pt>
                <c:pt idx="4047">
                  <c:v>66.412700000000001</c:v>
                </c:pt>
                <c:pt idx="4048">
                  <c:v>66.417699999999996</c:v>
                </c:pt>
                <c:pt idx="4049">
                  <c:v>66.4178</c:v>
                </c:pt>
                <c:pt idx="4050">
                  <c:v>66.422900000000013</c:v>
                </c:pt>
                <c:pt idx="4051">
                  <c:v>66.423000000000002</c:v>
                </c:pt>
                <c:pt idx="4052">
                  <c:v>66.427799999999991</c:v>
                </c:pt>
                <c:pt idx="4053">
                  <c:v>66.427899999999994</c:v>
                </c:pt>
                <c:pt idx="4054">
                  <c:v>66.432900000000004</c:v>
                </c:pt>
                <c:pt idx="4055">
                  <c:v>66.432900000000004</c:v>
                </c:pt>
                <c:pt idx="4056">
                  <c:v>66.4375</c:v>
                </c:pt>
                <c:pt idx="4057">
                  <c:v>66.437600000000003</c:v>
                </c:pt>
                <c:pt idx="4058">
                  <c:v>66.441100000000006</c:v>
                </c:pt>
                <c:pt idx="4059">
                  <c:v>66.441100000000006</c:v>
                </c:pt>
                <c:pt idx="4060">
                  <c:v>66.441900000000004</c:v>
                </c:pt>
                <c:pt idx="4061">
                  <c:v>66.441900000000004</c:v>
                </c:pt>
                <c:pt idx="4062">
                  <c:v>66.442799999999991</c:v>
                </c:pt>
                <c:pt idx="4063">
                  <c:v>66.442799999999991</c:v>
                </c:pt>
                <c:pt idx="4064">
                  <c:v>66.444000000000003</c:v>
                </c:pt>
                <c:pt idx="4065">
                  <c:v>66.444000000000003</c:v>
                </c:pt>
                <c:pt idx="4066">
                  <c:v>66.4452</c:v>
                </c:pt>
                <c:pt idx="4067">
                  <c:v>66.4452</c:v>
                </c:pt>
                <c:pt idx="4068">
                  <c:v>66.446599999999989</c:v>
                </c:pt>
                <c:pt idx="4069">
                  <c:v>66.446599999999989</c:v>
                </c:pt>
                <c:pt idx="4070">
                  <c:v>66.448400000000007</c:v>
                </c:pt>
                <c:pt idx="4071">
                  <c:v>66.448400000000007</c:v>
                </c:pt>
                <c:pt idx="4072">
                  <c:v>66.448400000000007</c:v>
                </c:pt>
                <c:pt idx="4073">
                  <c:v>66.448300000000003</c:v>
                </c:pt>
                <c:pt idx="4074">
                  <c:v>66.447400000000002</c:v>
                </c:pt>
                <c:pt idx="4075">
                  <c:v>66.447299999999998</c:v>
                </c:pt>
                <c:pt idx="4076">
                  <c:v>66.445599999999999</c:v>
                </c:pt>
                <c:pt idx="4077">
                  <c:v>66.445599999999999</c:v>
                </c:pt>
                <c:pt idx="4078">
                  <c:v>66.442999999999998</c:v>
                </c:pt>
                <c:pt idx="4079">
                  <c:v>66.442899999999995</c:v>
                </c:pt>
                <c:pt idx="4080">
                  <c:v>66.439599999999999</c:v>
                </c:pt>
                <c:pt idx="4081">
                  <c:v>66.439499999999995</c:v>
                </c:pt>
                <c:pt idx="4082">
                  <c:v>66.436599999999999</c:v>
                </c:pt>
                <c:pt idx="4083">
                  <c:v>66.436499999999995</c:v>
                </c:pt>
                <c:pt idx="4084">
                  <c:v>66.433300000000003</c:v>
                </c:pt>
                <c:pt idx="4085">
                  <c:v>66.433199999999999</c:v>
                </c:pt>
                <c:pt idx="4086">
                  <c:v>66.429900000000004</c:v>
                </c:pt>
                <c:pt idx="4087">
                  <c:v>66.4298</c:v>
                </c:pt>
                <c:pt idx="4088">
                  <c:v>66.426400000000001</c:v>
                </c:pt>
                <c:pt idx="4089">
                  <c:v>66.426299999999998</c:v>
                </c:pt>
                <c:pt idx="4090">
                  <c:v>66.421700000000001</c:v>
                </c:pt>
                <c:pt idx="4091">
                  <c:v>66.421599999999998</c:v>
                </c:pt>
                <c:pt idx="4092">
                  <c:v>66.415300000000002</c:v>
                </c:pt>
                <c:pt idx="4093">
                  <c:v>66.415199999999999</c:v>
                </c:pt>
                <c:pt idx="4094">
                  <c:v>66.408900000000003</c:v>
                </c:pt>
                <c:pt idx="4095">
                  <c:v>66.408799999999999</c:v>
                </c:pt>
                <c:pt idx="4096">
                  <c:v>66.402900000000002</c:v>
                </c:pt>
                <c:pt idx="4097">
                  <c:v>66.402699999999996</c:v>
                </c:pt>
                <c:pt idx="4098">
                  <c:v>66.396600000000007</c:v>
                </c:pt>
                <c:pt idx="4099">
                  <c:v>66.396500000000003</c:v>
                </c:pt>
                <c:pt idx="4100">
                  <c:v>66.390500000000003</c:v>
                </c:pt>
                <c:pt idx="4101">
                  <c:v>66.390299999999996</c:v>
                </c:pt>
                <c:pt idx="4102">
                  <c:v>66.384500000000003</c:v>
                </c:pt>
                <c:pt idx="4103">
                  <c:v>66.383200000000002</c:v>
                </c:pt>
                <c:pt idx="4104">
                  <c:v>66.375299999999996</c:v>
                </c:pt>
                <c:pt idx="4105">
                  <c:v>66.375199999999992</c:v>
                </c:pt>
                <c:pt idx="4106">
                  <c:v>66.367199999999997</c:v>
                </c:pt>
                <c:pt idx="4107">
                  <c:v>66.367199999999997</c:v>
                </c:pt>
                <c:pt idx="4108">
                  <c:v>66.358999999999995</c:v>
                </c:pt>
                <c:pt idx="4109">
                  <c:v>66.358999999999995</c:v>
                </c:pt>
                <c:pt idx="4110">
                  <c:v>66.350999999999999</c:v>
                </c:pt>
                <c:pt idx="4111">
                  <c:v>66.35090000000001</c:v>
                </c:pt>
                <c:pt idx="4112">
                  <c:v>66.342399999999998</c:v>
                </c:pt>
                <c:pt idx="4113">
                  <c:v>66.342300000000009</c:v>
                </c:pt>
                <c:pt idx="4114">
                  <c:v>66.332599999999999</c:v>
                </c:pt>
                <c:pt idx="4115">
                  <c:v>66.332499999999996</c:v>
                </c:pt>
                <c:pt idx="4116">
                  <c:v>66.322299999999998</c:v>
                </c:pt>
                <c:pt idx="4117">
                  <c:v>66.322099999999992</c:v>
                </c:pt>
                <c:pt idx="4118">
                  <c:v>66.311899999999994</c:v>
                </c:pt>
                <c:pt idx="4119">
                  <c:v>66.311700000000002</c:v>
                </c:pt>
                <c:pt idx="4120">
                  <c:v>66.301600000000008</c:v>
                </c:pt>
                <c:pt idx="4121">
                  <c:v>66.301500000000004</c:v>
                </c:pt>
                <c:pt idx="4122">
                  <c:v>66.291199999999989</c:v>
                </c:pt>
                <c:pt idx="4123">
                  <c:v>66.2911</c:v>
                </c:pt>
                <c:pt idx="4124">
                  <c:v>66.281199999999998</c:v>
                </c:pt>
                <c:pt idx="4125">
                  <c:v>66.281099999999995</c:v>
                </c:pt>
                <c:pt idx="4126">
                  <c:v>66.270200000000003</c:v>
                </c:pt>
                <c:pt idx="4127">
                  <c:v>66.270099999999999</c:v>
                </c:pt>
                <c:pt idx="4128">
                  <c:v>66.25739999999999</c:v>
                </c:pt>
                <c:pt idx="4129">
                  <c:v>66.257199999999997</c:v>
                </c:pt>
                <c:pt idx="4130">
                  <c:v>66.244399999999999</c:v>
                </c:pt>
                <c:pt idx="4131">
                  <c:v>66.244200000000006</c:v>
                </c:pt>
                <c:pt idx="4132">
                  <c:v>66.2316</c:v>
                </c:pt>
                <c:pt idx="4133">
                  <c:v>66.231399999999994</c:v>
                </c:pt>
                <c:pt idx="4134">
                  <c:v>66.218699999999998</c:v>
                </c:pt>
                <c:pt idx="4135">
                  <c:v>66.218500000000006</c:v>
                </c:pt>
                <c:pt idx="4136">
                  <c:v>66.206100000000006</c:v>
                </c:pt>
                <c:pt idx="4137">
                  <c:v>66.2059</c:v>
                </c:pt>
                <c:pt idx="4138">
                  <c:v>66.19319999999999</c:v>
                </c:pt>
                <c:pt idx="4139">
                  <c:v>66.193100000000001</c:v>
                </c:pt>
                <c:pt idx="4140">
                  <c:v>66.180300000000003</c:v>
                </c:pt>
                <c:pt idx="4141">
                  <c:v>66.180199999999999</c:v>
                </c:pt>
                <c:pt idx="4142">
                  <c:v>66.166399999999996</c:v>
                </c:pt>
                <c:pt idx="4143">
                  <c:v>66.1661</c:v>
                </c:pt>
                <c:pt idx="4144">
                  <c:v>66.150999999999996</c:v>
                </c:pt>
                <c:pt idx="4145">
                  <c:v>66.15079999999999</c:v>
                </c:pt>
                <c:pt idx="4146">
                  <c:v>66.135799999999989</c:v>
                </c:pt>
                <c:pt idx="4147">
                  <c:v>66.135599999999997</c:v>
                </c:pt>
                <c:pt idx="4148">
                  <c:v>66.120599999999996</c:v>
                </c:pt>
                <c:pt idx="4149">
                  <c:v>66.1203</c:v>
                </c:pt>
                <c:pt idx="4150">
                  <c:v>66.104399999999998</c:v>
                </c:pt>
                <c:pt idx="4151">
                  <c:v>66.104200000000006</c:v>
                </c:pt>
                <c:pt idx="4152">
                  <c:v>66.087499999999991</c:v>
                </c:pt>
                <c:pt idx="4153">
                  <c:v>66.087199999999996</c:v>
                </c:pt>
                <c:pt idx="4154">
                  <c:v>66.07050000000001</c:v>
                </c:pt>
                <c:pt idx="4155">
                  <c:v>66.0702</c:v>
                </c:pt>
                <c:pt idx="4156">
                  <c:v>66.053600000000003</c:v>
                </c:pt>
                <c:pt idx="4157">
                  <c:v>66.053299999999993</c:v>
                </c:pt>
                <c:pt idx="4158">
                  <c:v>66.036600000000007</c:v>
                </c:pt>
                <c:pt idx="4159">
                  <c:v>66.036300000000011</c:v>
                </c:pt>
                <c:pt idx="4160">
                  <c:v>66.019599999999997</c:v>
                </c:pt>
                <c:pt idx="4161">
                  <c:v>66.019300000000001</c:v>
                </c:pt>
                <c:pt idx="4162">
                  <c:v>66.002799999999993</c:v>
                </c:pt>
                <c:pt idx="4163">
                  <c:v>66.002600000000001</c:v>
                </c:pt>
                <c:pt idx="4164">
                  <c:v>65.985900000000001</c:v>
                </c:pt>
                <c:pt idx="4165">
                  <c:v>65.985699999999994</c:v>
                </c:pt>
                <c:pt idx="4166">
                  <c:v>65.969200000000001</c:v>
                </c:pt>
                <c:pt idx="4167">
                  <c:v>65.968899999999991</c:v>
                </c:pt>
                <c:pt idx="4168">
                  <c:v>65.952200000000005</c:v>
                </c:pt>
                <c:pt idx="4169">
                  <c:v>65.951899999999995</c:v>
                </c:pt>
                <c:pt idx="4170">
                  <c:v>65.935099999999991</c:v>
                </c:pt>
                <c:pt idx="4171">
                  <c:v>65.934799999999996</c:v>
                </c:pt>
                <c:pt idx="4172">
                  <c:v>65.916899999999998</c:v>
                </c:pt>
                <c:pt idx="4173">
                  <c:v>65.916600000000003</c:v>
                </c:pt>
                <c:pt idx="4174">
                  <c:v>65.898099999999999</c:v>
                </c:pt>
                <c:pt idx="4175">
                  <c:v>65.897800000000004</c:v>
                </c:pt>
                <c:pt idx="4176">
                  <c:v>65.879599999999996</c:v>
                </c:pt>
                <c:pt idx="4177">
                  <c:v>65.879300000000001</c:v>
                </c:pt>
                <c:pt idx="4178">
                  <c:v>65.860799999999998</c:v>
                </c:pt>
                <c:pt idx="4179">
                  <c:v>65.860500000000002</c:v>
                </c:pt>
                <c:pt idx="4180">
                  <c:v>65.842100000000002</c:v>
                </c:pt>
                <c:pt idx="4181">
                  <c:v>65.841899999999995</c:v>
                </c:pt>
                <c:pt idx="4182">
                  <c:v>65.823400000000007</c:v>
                </c:pt>
                <c:pt idx="4183">
                  <c:v>65.8232</c:v>
                </c:pt>
                <c:pt idx="4184">
                  <c:v>65.805000000000007</c:v>
                </c:pt>
                <c:pt idx="4185">
                  <c:v>65.804699999999997</c:v>
                </c:pt>
                <c:pt idx="4186">
                  <c:v>65.785800000000009</c:v>
                </c:pt>
                <c:pt idx="4187">
                  <c:v>65.785399999999996</c:v>
                </c:pt>
                <c:pt idx="4188">
                  <c:v>65.766300000000001</c:v>
                </c:pt>
                <c:pt idx="4189">
                  <c:v>65.765900000000002</c:v>
                </c:pt>
                <c:pt idx="4190">
                  <c:v>65.747100000000003</c:v>
                </c:pt>
                <c:pt idx="4191">
                  <c:v>65.746600000000001</c:v>
                </c:pt>
                <c:pt idx="4192">
                  <c:v>65.726399999999998</c:v>
                </c:pt>
                <c:pt idx="4193">
                  <c:v>65.72590000000001</c:v>
                </c:pt>
                <c:pt idx="4194">
                  <c:v>65.703499999999991</c:v>
                </c:pt>
                <c:pt idx="4195">
                  <c:v>65.703100000000006</c:v>
                </c:pt>
                <c:pt idx="4196">
                  <c:v>65.6798</c:v>
                </c:pt>
                <c:pt idx="4197">
                  <c:v>65.679400000000001</c:v>
                </c:pt>
                <c:pt idx="4198">
                  <c:v>65.656300000000002</c:v>
                </c:pt>
                <c:pt idx="4199">
                  <c:v>65.655799999999999</c:v>
                </c:pt>
                <c:pt idx="4200">
                  <c:v>65.632899999999992</c:v>
                </c:pt>
                <c:pt idx="4201">
                  <c:v>65.632499999999993</c:v>
                </c:pt>
                <c:pt idx="4202">
                  <c:v>65.6096</c:v>
                </c:pt>
                <c:pt idx="4203">
                  <c:v>65.609200000000001</c:v>
                </c:pt>
                <c:pt idx="4204">
                  <c:v>65.586399999999998</c:v>
                </c:pt>
                <c:pt idx="4205">
                  <c:v>65.585999999999999</c:v>
                </c:pt>
                <c:pt idx="4206">
                  <c:v>65.563299999999998</c:v>
                </c:pt>
                <c:pt idx="4207">
                  <c:v>65.562899999999999</c:v>
                </c:pt>
                <c:pt idx="4208">
                  <c:v>65.540300000000002</c:v>
                </c:pt>
                <c:pt idx="4209">
                  <c:v>65.5398</c:v>
                </c:pt>
                <c:pt idx="4210">
                  <c:v>65.517200000000003</c:v>
                </c:pt>
                <c:pt idx="4211">
                  <c:v>65.516800000000003</c:v>
                </c:pt>
                <c:pt idx="4212">
                  <c:v>65.494100000000003</c:v>
                </c:pt>
                <c:pt idx="4213">
                  <c:v>65.492499999999993</c:v>
                </c:pt>
                <c:pt idx="4214">
                  <c:v>65.469700000000003</c:v>
                </c:pt>
                <c:pt idx="4215">
                  <c:v>65.46929999999999</c:v>
                </c:pt>
                <c:pt idx="4216">
                  <c:v>65.446799999999996</c:v>
                </c:pt>
                <c:pt idx="4217">
                  <c:v>65.4465</c:v>
                </c:pt>
                <c:pt idx="4218">
                  <c:v>65.423699999999997</c:v>
                </c:pt>
                <c:pt idx="4219">
                  <c:v>65.423299999999998</c:v>
                </c:pt>
                <c:pt idx="4220">
                  <c:v>65.400499999999994</c:v>
                </c:pt>
                <c:pt idx="4221">
                  <c:v>65.400100000000009</c:v>
                </c:pt>
                <c:pt idx="4222">
                  <c:v>65.377400000000009</c:v>
                </c:pt>
                <c:pt idx="4223">
                  <c:v>65.37700000000001</c:v>
                </c:pt>
                <c:pt idx="4224">
                  <c:v>65.354200000000006</c:v>
                </c:pt>
                <c:pt idx="4225">
                  <c:v>65.353800000000007</c:v>
                </c:pt>
                <c:pt idx="4226">
                  <c:v>65.330799999999996</c:v>
                </c:pt>
                <c:pt idx="4227">
                  <c:v>65.330399999999997</c:v>
                </c:pt>
                <c:pt idx="4228">
                  <c:v>65.307199999999995</c:v>
                </c:pt>
                <c:pt idx="4229">
                  <c:v>65.306899999999999</c:v>
                </c:pt>
                <c:pt idx="4230">
                  <c:v>65.283599999999993</c:v>
                </c:pt>
                <c:pt idx="4231">
                  <c:v>65.283299999999997</c:v>
                </c:pt>
                <c:pt idx="4232">
                  <c:v>65.260199999999998</c:v>
                </c:pt>
                <c:pt idx="4233">
                  <c:v>65.259800000000013</c:v>
                </c:pt>
                <c:pt idx="4234">
                  <c:v>65.236800000000002</c:v>
                </c:pt>
                <c:pt idx="4235">
                  <c:v>65.236400000000003</c:v>
                </c:pt>
                <c:pt idx="4236">
                  <c:v>65.213499999999996</c:v>
                </c:pt>
                <c:pt idx="4237">
                  <c:v>65.213200000000001</c:v>
                </c:pt>
                <c:pt idx="4238">
                  <c:v>65.190200000000004</c:v>
                </c:pt>
                <c:pt idx="4239">
                  <c:v>65.189800000000005</c:v>
                </c:pt>
                <c:pt idx="4240">
                  <c:v>65.166699999999992</c:v>
                </c:pt>
                <c:pt idx="4241">
                  <c:v>65.166299999999993</c:v>
                </c:pt>
                <c:pt idx="4242">
                  <c:v>65.142899999999997</c:v>
                </c:pt>
                <c:pt idx="4243">
                  <c:v>65.142500000000013</c:v>
                </c:pt>
                <c:pt idx="4244">
                  <c:v>65.118899999999996</c:v>
                </c:pt>
                <c:pt idx="4245">
                  <c:v>65.118499999999997</c:v>
                </c:pt>
                <c:pt idx="4246">
                  <c:v>65.09429999999999</c:v>
                </c:pt>
                <c:pt idx="4247">
                  <c:v>65.093999999999994</c:v>
                </c:pt>
                <c:pt idx="4248">
                  <c:v>65.070400000000006</c:v>
                </c:pt>
                <c:pt idx="4249">
                  <c:v>65.070000000000007</c:v>
                </c:pt>
                <c:pt idx="4250">
                  <c:v>65.043300000000002</c:v>
                </c:pt>
                <c:pt idx="4251">
                  <c:v>65.033999999999992</c:v>
                </c:pt>
                <c:pt idx="4252">
                  <c:v>65.017099999999999</c:v>
                </c:pt>
                <c:pt idx="4253">
                  <c:v>64.98660000000001</c:v>
                </c:pt>
                <c:pt idx="4254">
                  <c:v>64.951599999999999</c:v>
                </c:pt>
                <c:pt idx="4255">
                  <c:v>64.912499999999994</c:v>
                </c:pt>
                <c:pt idx="4256">
                  <c:v>64.869900000000001</c:v>
                </c:pt>
                <c:pt idx="4257">
                  <c:v>64.82459999999999</c:v>
                </c:pt>
                <c:pt idx="4258">
                  <c:v>64.776499999999999</c:v>
                </c:pt>
                <c:pt idx="4259">
                  <c:v>64.725800000000007</c:v>
                </c:pt>
                <c:pt idx="4260">
                  <c:v>64.672600000000003</c:v>
                </c:pt>
                <c:pt idx="4261">
                  <c:v>64.617400000000004</c:v>
                </c:pt>
                <c:pt idx="4262">
                  <c:v>64.560500000000005</c:v>
                </c:pt>
                <c:pt idx="4263">
                  <c:v>64.501800000000003</c:v>
                </c:pt>
                <c:pt idx="4264">
                  <c:v>64.441400000000002</c:v>
                </c:pt>
                <c:pt idx="4265">
                  <c:v>64.380200000000002</c:v>
                </c:pt>
                <c:pt idx="4266">
                  <c:v>64.318200000000004</c:v>
                </c:pt>
                <c:pt idx="4267">
                  <c:v>64.256</c:v>
                </c:pt>
                <c:pt idx="4268">
                  <c:v>64.194699999999997</c:v>
                </c:pt>
                <c:pt idx="4269">
                  <c:v>64.135199999999998</c:v>
                </c:pt>
                <c:pt idx="4270">
                  <c:v>64.079399999999993</c:v>
                </c:pt>
                <c:pt idx="4271">
                  <c:v>64.025299999999987</c:v>
                </c:pt>
                <c:pt idx="4272">
                  <c:v>64.005800000000008</c:v>
                </c:pt>
                <c:pt idx="4273">
                  <c:v>63.974500000000006</c:v>
                </c:pt>
                <c:pt idx="4274">
                  <c:v>63.926300000000005</c:v>
                </c:pt>
                <c:pt idx="4275">
                  <c:v>63.880500000000005</c:v>
                </c:pt>
                <c:pt idx="4276">
                  <c:v>63.83659999999999</c:v>
                </c:pt>
                <c:pt idx="4277">
                  <c:v>63.7943</c:v>
                </c:pt>
                <c:pt idx="4278">
                  <c:v>63.753500000000003</c:v>
                </c:pt>
                <c:pt idx="4279">
                  <c:v>63.714000000000006</c:v>
                </c:pt>
                <c:pt idx="4280">
                  <c:v>63.675699999999999</c:v>
                </c:pt>
                <c:pt idx="4281">
                  <c:v>63.638299999999994</c:v>
                </c:pt>
                <c:pt idx="4282">
                  <c:v>63.601699999999994</c:v>
                </c:pt>
                <c:pt idx="4283">
                  <c:v>63.565800000000003</c:v>
                </c:pt>
                <c:pt idx="4284">
                  <c:v>63.530199999999994</c:v>
                </c:pt>
                <c:pt idx="4285">
                  <c:v>63.494800000000005</c:v>
                </c:pt>
                <c:pt idx="4286">
                  <c:v>63.459600000000002</c:v>
                </c:pt>
                <c:pt idx="4287">
                  <c:v>63.424400000000006</c:v>
                </c:pt>
                <c:pt idx="4288">
                  <c:v>63.389000000000003</c:v>
                </c:pt>
                <c:pt idx="4289">
                  <c:v>63.353300000000004</c:v>
                </c:pt>
                <c:pt idx="4290">
                  <c:v>63.317499999999995</c:v>
                </c:pt>
                <c:pt idx="4291">
                  <c:v>63.281699999999994</c:v>
                </c:pt>
                <c:pt idx="4292">
                  <c:v>63.245800000000003</c:v>
                </c:pt>
                <c:pt idx="4293">
                  <c:v>63.232199999999999</c:v>
                </c:pt>
                <c:pt idx="4294">
                  <c:v>63.210100000000004</c:v>
                </c:pt>
                <c:pt idx="4295">
                  <c:v>63.174499999999995</c:v>
                </c:pt>
                <c:pt idx="4296">
                  <c:v>63.139000000000003</c:v>
                </c:pt>
                <c:pt idx="4297">
                  <c:v>63.103699999999996</c:v>
                </c:pt>
                <c:pt idx="4298">
                  <c:v>63.068600000000004</c:v>
                </c:pt>
                <c:pt idx="4299">
                  <c:v>63.033599999999993</c:v>
                </c:pt>
                <c:pt idx="4300">
                  <c:v>62.998700000000007</c:v>
                </c:pt>
                <c:pt idx="4301">
                  <c:v>62.964000000000006</c:v>
                </c:pt>
                <c:pt idx="4302">
                  <c:v>62.929299999999991</c:v>
                </c:pt>
                <c:pt idx="4303">
                  <c:v>62.8947</c:v>
                </c:pt>
                <c:pt idx="4304">
                  <c:v>62.860299999999995</c:v>
                </c:pt>
                <c:pt idx="4305">
                  <c:v>62.825800000000001</c:v>
                </c:pt>
                <c:pt idx="4306">
                  <c:v>62.791499999999999</c:v>
                </c:pt>
                <c:pt idx="4307">
                  <c:v>62.757099999999994</c:v>
                </c:pt>
                <c:pt idx="4308">
                  <c:v>62.722899999999996</c:v>
                </c:pt>
                <c:pt idx="4309">
                  <c:v>62.688699999999997</c:v>
                </c:pt>
                <c:pt idx="4310">
                  <c:v>62.654399999999995</c:v>
                </c:pt>
                <c:pt idx="4311">
                  <c:v>62.620100000000001</c:v>
                </c:pt>
                <c:pt idx="4312">
                  <c:v>62.586799999999997</c:v>
                </c:pt>
                <c:pt idx="4313">
                  <c:v>62.552499999999995</c:v>
                </c:pt>
                <c:pt idx="4314">
                  <c:v>62.538700000000006</c:v>
                </c:pt>
                <c:pt idx="4315">
                  <c:v>62.5184</c:v>
                </c:pt>
                <c:pt idx="4316">
                  <c:v>62.484199999999994</c:v>
                </c:pt>
                <c:pt idx="4317">
                  <c:v>62.450299999999999</c:v>
                </c:pt>
                <c:pt idx="4318">
                  <c:v>62.4163</c:v>
                </c:pt>
                <c:pt idx="4319">
                  <c:v>62.382199999999997</c:v>
                </c:pt>
                <c:pt idx="4320">
                  <c:v>62.348199999999999</c:v>
                </c:pt>
                <c:pt idx="4321">
                  <c:v>62.3142</c:v>
                </c:pt>
                <c:pt idx="4322">
                  <c:v>62.280200000000001</c:v>
                </c:pt>
                <c:pt idx="4323">
                  <c:v>62.246299999999998</c:v>
                </c:pt>
                <c:pt idx="4324">
                  <c:v>62.212400000000002</c:v>
                </c:pt>
                <c:pt idx="4325">
                  <c:v>62.178400000000003</c:v>
                </c:pt>
                <c:pt idx="4326">
                  <c:v>62.144600000000004</c:v>
                </c:pt>
                <c:pt idx="4327">
                  <c:v>62.110700000000001</c:v>
                </c:pt>
                <c:pt idx="4328">
                  <c:v>62.076799999999999</c:v>
                </c:pt>
                <c:pt idx="4329">
                  <c:v>62.042899999999996</c:v>
                </c:pt>
                <c:pt idx="4330">
                  <c:v>62.009</c:v>
                </c:pt>
                <c:pt idx="4331">
                  <c:v>61.975099999999998</c:v>
                </c:pt>
                <c:pt idx="4332">
                  <c:v>61.941200000000002</c:v>
                </c:pt>
                <c:pt idx="4333">
                  <c:v>61.907299999999999</c:v>
                </c:pt>
                <c:pt idx="4334">
                  <c:v>61.8735</c:v>
                </c:pt>
                <c:pt idx="4335">
                  <c:v>61.8598</c:v>
                </c:pt>
                <c:pt idx="4336">
                  <c:v>61.839600000000004</c:v>
                </c:pt>
                <c:pt idx="4337">
                  <c:v>61.805899999999994</c:v>
                </c:pt>
                <c:pt idx="4338">
                  <c:v>61.772199999999998</c:v>
                </c:pt>
                <c:pt idx="4339">
                  <c:v>61.738399999999999</c:v>
                </c:pt>
                <c:pt idx="4340">
                  <c:v>61.704599999999999</c:v>
                </c:pt>
                <c:pt idx="4341">
                  <c:v>61.670900000000003</c:v>
                </c:pt>
                <c:pt idx="4342">
                  <c:v>61.637100000000004</c:v>
                </c:pt>
                <c:pt idx="4343">
                  <c:v>61.603499999999997</c:v>
                </c:pt>
                <c:pt idx="4344">
                  <c:v>61.569699999999997</c:v>
                </c:pt>
                <c:pt idx="4345">
                  <c:v>61.536000000000001</c:v>
                </c:pt>
                <c:pt idx="4346">
                  <c:v>61.502300000000005</c:v>
                </c:pt>
                <c:pt idx="4347">
                  <c:v>61.468599999999995</c:v>
                </c:pt>
                <c:pt idx="4348">
                  <c:v>61.434999999999995</c:v>
                </c:pt>
                <c:pt idx="4349">
                  <c:v>61.401400000000002</c:v>
                </c:pt>
                <c:pt idx="4350">
                  <c:v>61.367699999999999</c:v>
                </c:pt>
                <c:pt idx="4351">
                  <c:v>61.334099999999999</c:v>
                </c:pt>
                <c:pt idx="4352">
                  <c:v>61.3005</c:v>
                </c:pt>
                <c:pt idx="4353">
                  <c:v>61.2669</c:v>
                </c:pt>
                <c:pt idx="4354">
                  <c:v>61.234099999999998</c:v>
                </c:pt>
                <c:pt idx="4355">
                  <c:v>61.200499999999998</c:v>
                </c:pt>
                <c:pt idx="4356">
                  <c:v>61.186299999999996</c:v>
                </c:pt>
                <c:pt idx="4357">
                  <c:v>61.167000000000002</c:v>
                </c:pt>
                <c:pt idx="4358">
                  <c:v>61.133399999999995</c:v>
                </c:pt>
                <c:pt idx="4359">
                  <c:v>61.099899999999998</c:v>
                </c:pt>
                <c:pt idx="4360">
                  <c:v>61.066299999999998</c:v>
                </c:pt>
                <c:pt idx="4361">
                  <c:v>61.032700000000006</c:v>
                </c:pt>
                <c:pt idx="4362">
                  <c:v>60.999200000000002</c:v>
                </c:pt>
                <c:pt idx="4363">
                  <c:v>60.965800000000002</c:v>
                </c:pt>
                <c:pt idx="4364">
                  <c:v>60.932200000000002</c:v>
                </c:pt>
                <c:pt idx="4365">
                  <c:v>60.898800000000001</c:v>
                </c:pt>
                <c:pt idx="4366">
                  <c:v>60.865299999999998</c:v>
                </c:pt>
                <c:pt idx="4367">
                  <c:v>60.831800000000001</c:v>
                </c:pt>
                <c:pt idx="4368">
                  <c:v>60.798299999999998</c:v>
                </c:pt>
                <c:pt idx="4369">
                  <c:v>60.764800000000001</c:v>
                </c:pt>
                <c:pt idx="4370">
                  <c:v>60.731300000000005</c:v>
                </c:pt>
                <c:pt idx="4371">
                  <c:v>60.697899999999997</c:v>
                </c:pt>
                <c:pt idx="4372">
                  <c:v>60.664500000000004</c:v>
                </c:pt>
                <c:pt idx="4373">
                  <c:v>60.631</c:v>
                </c:pt>
                <c:pt idx="4374">
                  <c:v>60.5976</c:v>
                </c:pt>
                <c:pt idx="4375">
                  <c:v>60.5642</c:v>
                </c:pt>
                <c:pt idx="4376">
                  <c:v>60.530799999999999</c:v>
                </c:pt>
                <c:pt idx="4377">
                  <c:v>60.5167</c:v>
                </c:pt>
                <c:pt idx="4378">
                  <c:v>60.497399999999999</c:v>
                </c:pt>
                <c:pt idx="4379">
                  <c:v>60.463900000000002</c:v>
                </c:pt>
                <c:pt idx="4380">
                  <c:v>60.430499999999995</c:v>
                </c:pt>
                <c:pt idx="4381">
                  <c:v>60.397100000000002</c:v>
                </c:pt>
                <c:pt idx="4382">
                  <c:v>60.363700000000001</c:v>
                </c:pt>
                <c:pt idx="4383">
                  <c:v>60.330399999999997</c:v>
                </c:pt>
                <c:pt idx="4384">
                  <c:v>60.297000000000004</c:v>
                </c:pt>
                <c:pt idx="4385">
                  <c:v>60.2637</c:v>
                </c:pt>
                <c:pt idx="4386">
                  <c:v>60.2303</c:v>
                </c:pt>
                <c:pt idx="4387">
                  <c:v>60.197000000000003</c:v>
                </c:pt>
                <c:pt idx="4388">
                  <c:v>60.163699999999999</c:v>
                </c:pt>
                <c:pt idx="4389">
                  <c:v>60.130400000000002</c:v>
                </c:pt>
                <c:pt idx="4390">
                  <c:v>60.097099999999998</c:v>
                </c:pt>
                <c:pt idx="4391">
                  <c:v>60.063800000000001</c:v>
                </c:pt>
                <c:pt idx="4392">
                  <c:v>60.030500000000004</c:v>
                </c:pt>
                <c:pt idx="4393">
                  <c:v>59.997199999999999</c:v>
                </c:pt>
                <c:pt idx="4394">
                  <c:v>59.963900000000002</c:v>
                </c:pt>
                <c:pt idx="4395">
                  <c:v>59.930599999999998</c:v>
                </c:pt>
                <c:pt idx="4396">
                  <c:v>59.898099999999999</c:v>
                </c:pt>
                <c:pt idx="4397">
                  <c:v>59.864800000000002</c:v>
                </c:pt>
                <c:pt idx="4398">
                  <c:v>59.850100000000005</c:v>
                </c:pt>
                <c:pt idx="4399">
                  <c:v>59.831700000000005</c:v>
                </c:pt>
                <c:pt idx="4400">
                  <c:v>59.798499999999997</c:v>
                </c:pt>
                <c:pt idx="4401">
                  <c:v>59.765300000000003</c:v>
                </c:pt>
                <c:pt idx="4402">
                  <c:v>59.732199999999999</c:v>
                </c:pt>
                <c:pt idx="4403">
                  <c:v>59.699100000000001</c:v>
                </c:pt>
                <c:pt idx="4404">
                  <c:v>59.665900000000001</c:v>
                </c:pt>
                <c:pt idx="4405">
                  <c:v>59.6327</c:v>
                </c:pt>
                <c:pt idx="4406">
                  <c:v>59.599699999999999</c:v>
                </c:pt>
                <c:pt idx="4407">
                  <c:v>59.566500000000005</c:v>
                </c:pt>
                <c:pt idx="4408">
                  <c:v>59.5334</c:v>
                </c:pt>
                <c:pt idx="4409">
                  <c:v>59.500299999999996</c:v>
                </c:pt>
                <c:pt idx="4410">
                  <c:v>59.467199999999998</c:v>
                </c:pt>
                <c:pt idx="4411">
                  <c:v>59.434199999999997</c:v>
                </c:pt>
                <c:pt idx="4412">
                  <c:v>59.4011</c:v>
                </c:pt>
                <c:pt idx="4413">
                  <c:v>59.367999999999995</c:v>
                </c:pt>
                <c:pt idx="4414">
                  <c:v>59.335000000000001</c:v>
                </c:pt>
                <c:pt idx="4415">
                  <c:v>59.302</c:v>
                </c:pt>
                <c:pt idx="4416">
                  <c:v>59.269000000000005</c:v>
                </c:pt>
                <c:pt idx="4417">
                  <c:v>59.2361</c:v>
                </c:pt>
                <c:pt idx="4418">
                  <c:v>59.203099999999999</c:v>
                </c:pt>
                <c:pt idx="4419">
                  <c:v>59.188499999999998</c:v>
                </c:pt>
                <c:pt idx="4420">
                  <c:v>59.170100000000005</c:v>
                </c:pt>
                <c:pt idx="4421">
                  <c:v>59.1372</c:v>
                </c:pt>
                <c:pt idx="4422">
                  <c:v>59.104399999999998</c:v>
                </c:pt>
                <c:pt idx="4423">
                  <c:v>59.071400000000004</c:v>
                </c:pt>
                <c:pt idx="4424">
                  <c:v>59.038599999999995</c:v>
                </c:pt>
                <c:pt idx="4425">
                  <c:v>59.005700000000004</c:v>
                </c:pt>
                <c:pt idx="4426">
                  <c:v>58.972900000000003</c:v>
                </c:pt>
                <c:pt idx="4427">
                  <c:v>58.940100000000001</c:v>
                </c:pt>
                <c:pt idx="4428">
                  <c:v>58.907299999999999</c:v>
                </c:pt>
                <c:pt idx="4429">
                  <c:v>58.874500000000005</c:v>
                </c:pt>
                <c:pt idx="4430">
                  <c:v>58.841699999999996</c:v>
                </c:pt>
                <c:pt idx="4431">
                  <c:v>58.808999999999997</c:v>
                </c:pt>
                <c:pt idx="4432">
                  <c:v>58.7761</c:v>
                </c:pt>
                <c:pt idx="4433">
                  <c:v>58.743499999999997</c:v>
                </c:pt>
                <c:pt idx="4434">
                  <c:v>58.710799999999999</c:v>
                </c:pt>
                <c:pt idx="4435">
                  <c:v>58.678099999999993</c:v>
                </c:pt>
                <c:pt idx="4436">
                  <c:v>58.645299999999999</c:v>
                </c:pt>
                <c:pt idx="4437">
                  <c:v>58.6126</c:v>
                </c:pt>
                <c:pt idx="4438">
                  <c:v>58.580599999999997</c:v>
                </c:pt>
                <c:pt idx="4439">
                  <c:v>58.547899999999998</c:v>
                </c:pt>
                <c:pt idx="4440">
                  <c:v>58.532800000000002</c:v>
                </c:pt>
                <c:pt idx="4441">
                  <c:v>58.515299999999996</c:v>
                </c:pt>
                <c:pt idx="4442">
                  <c:v>58.482600000000005</c:v>
                </c:pt>
                <c:pt idx="4443">
                  <c:v>58.45</c:v>
                </c:pt>
                <c:pt idx="4444">
                  <c:v>58.417499999999997</c:v>
                </c:pt>
                <c:pt idx="4445">
                  <c:v>58.384900000000002</c:v>
                </c:pt>
                <c:pt idx="4446">
                  <c:v>58.352499999999999</c:v>
                </c:pt>
                <c:pt idx="4447">
                  <c:v>58.319900000000004</c:v>
                </c:pt>
                <c:pt idx="4448">
                  <c:v>58.287400000000005</c:v>
                </c:pt>
                <c:pt idx="4449">
                  <c:v>58.254899999999999</c:v>
                </c:pt>
                <c:pt idx="4450">
                  <c:v>58.2224</c:v>
                </c:pt>
                <c:pt idx="4451">
                  <c:v>58.19</c:v>
                </c:pt>
                <c:pt idx="4452">
                  <c:v>58.157499999999999</c:v>
                </c:pt>
                <c:pt idx="4453">
                  <c:v>58.125099999999996</c:v>
                </c:pt>
                <c:pt idx="4454">
                  <c:v>58.092600000000004</c:v>
                </c:pt>
                <c:pt idx="4455">
                  <c:v>58.060200000000002</c:v>
                </c:pt>
                <c:pt idx="4456">
                  <c:v>58.027799999999999</c:v>
                </c:pt>
                <c:pt idx="4457">
                  <c:v>57.9953</c:v>
                </c:pt>
                <c:pt idx="4458">
                  <c:v>57.963000000000001</c:v>
                </c:pt>
                <c:pt idx="4459">
                  <c:v>57.930700000000002</c:v>
                </c:pt>
                <c:pt idx="4460">
                  <c:v>57.898299999999999</c:v>
                </c:pt>
                <c:pt idx="4461">
                  <c:v>57.883400000000002</c:v>
                </c:pt>
                <c:pt idx="4462">
                  <c:v>57.240200000000002</c:v>
                </c:pt>
                <c:pt idx="4463">
                  <c:v>56.6053</c:v>
                </c:pt>
                <c:pt idx="4464">
                  <c:v>56.306100000000001</c:v>
                </c:pt>
                <c:pt idx="4465">
                  <c:v>55.978699999999996</c:v>
                </c:pt>
                <c:pt idx="4466">
                  <c:v>55.361599999999996</c:v>
                </c:pt>
                <c:pt idx="4467">
                  <c:v>54.770499999999998</c:v>
                </c:pt>
                <c:pt idx="4468">
                  <c:v>54.754799999999996</c:v>
                </c:pt>
                <c:pt idx="4469">
                  <c:v>54.158799999999999</c:v>
                </c:pt>
                <c:pt idx="4470">
                  <c:v>53.575600000000001</c:v>
                </c:pt>
                <c:pt idx="4471">
                  <c:v>53.304200000000002</c:v>
                </c:pt>
                <c:pt idx="4472">
                  <c:v>53.005299999999998</c:v>
                </c:pt>
                <c:pt idx="4473">
                  <c:v>52.447800000000001</c:v>
                </c:pt>
                <c:pt idx="4474">
                  <c:v>51.918199999999999</c:v>
                </c:pt>
                <c:pt idx="4475">
                  <c:v>51.903100000000002</c:v>
                </c:pt>
                <c:pt idx="4476">
                  <c:v>51.370899999999999</c:v>
                </c:pt>
                <c:pt idx="4477">
                  <c:v>50.852200000000003</c:v>
                </c:pt>
                <c:pt idx="4478">
                  <c:v>50.612200000000001</c:v>
                </c:pt>
                <c:pt idx="4479">
                  <c:v>50.3459</c:v>
                </c:pt>
                <c:pt idx="4480">
                  <c:v>49.852800000000002</c:v>
                </c:pt>
                <c:pt idx="4481">
                  <c:v>49.386399999999995</c:v>
                </c:pt>
                <c:pt idx="4482">
                  <c:v>49.371600000000001</c:v>
                </c:pt>
                <c:pt idx="4483">
                  <c:v>48.902300000000004</c:v>
                </c:pt>
                <c:pt idx="4484">
                  <c:v>48.445399999999999</c:v>
                </c:pt>
                <c:pt idx="4485">
                  <c:v>48.2363</c:v>
                </c:pt>
                <c:pt idx="4486">
                  <c:v>48.000399999999999</c:v>
                </c:pt>
                <c:pt idx="4487">
                  <c:v>47.566700000000004</c:v>
                </c:pt>
                <c:pt idx="4488">
                  <c:v>47.156000000000006</c:v>
                </c:pt>
                <c:pt idx="4489">
                  <c:v>47.144600000000004</c:v>
                </c:pt>
                <c:pt idx="4490">
                  <c:v>46.733499999999999</c:v>
                </c:pt>
                <c:pt idx="4491">
                  <c:v>46.333500000000001</c:v>
                </c:pt>
                <c:pt idx="4492">
                  <c:v>46.153700000000001</c:v>
                </c:pt>
                <c:pt idx="4493">
                  <c:v>45.944299999999998</c:v>
                </c:pt>
                <c:pt idx="4494">
                  <c:v>45.565399999999997</c:v>
                </c:pt>
                <c:pt idx="4495">
                  <c:v>45.209099999999999</c:v>
                </c:pt>
                <c:pt idx="4496">
                  <c:v>45.196600000000004</c:v>
                </c:pt>
                <c:pt idx="4497">
                  <c:v>44.837899999999998</c:v>
                </c:pt>
                <c:pt idx="4498">
                  <c:v>44.488500000000002</c:v>
                </c:pt>
                <c:pt idx="4499">
                  <c:v>44.329599999999999</c:v>
                </c:pt>
                <c:pt idx="4500">
                  <c:v>44.149000000000001</c:v>
                </c:pt>
                <c:pt idx="4501">
                  <c:v>43.818100000000001</c:v>
                </c:pt>
                <c:pt idx="4502">
                  <c:v>43.507899999999999</c:v>
                </c:pt>
                <c:pt idx="4503">
                  <c:v>43.496300000000005</c:v>
                </c:pt>
                <c:pt idx="4504">
                  <c:v>43.183399999999999</c:v>
                </c:pt>
                <c:pt idx="4505">
                  <c:v>42.878999999999998</c:v>
                </c:pt>
                <c:pt idx="4506">
                  <c:v>42.741</c:v>
                </c:pt>
                <c:pt idx="4507">
                  <c:v>42.582799999999999</c:v>
                </c:pt>
                <c:pt idx="4508">
                  <c:v>42.294499999999999</c:v>
                </c:pt>
                <c:pt idx="4509">
                  <c:v>42.025199999999998</c:v>
                </c:pt>
                <c:pt idx="4510">
                  <c:v>42.014200000000002</c:v>
                </c:pt>
                <c:pt idx="4511">
                  <c:v>41.741</c:v>
                </c:pt>
                <c:pt idx="4512">
                  <c:v>41.4756</c:v>
                </c:pt>
                <c:pt idx="4513">
                  <c:v>41.356200000000001</c:v>
                </c:pt>
                <c:pt idx="4514">
                  <c:v>41.217599999999997</c:v>
                </c:pt>
                <c:pt idx="4515">
                  <c:v>40.965799999999994</c:v>
                </c:pt>
                <c:pt idx="4516">
                  <c:v>40.731400000000001</c:v>
                </c:pt>
                <c:pt idx="4517">
                  <c:v>40.721399999999996</c:v>
                </c:pt>
                <c:pt idx="4518">
                  <c:v>40.483600000000003</c:v>
                </c:pt>
                <c:pt idx="4519">
                  <c:v>40.252099999999999</c:v>
                </c:pt>
                <c:pt idx="4520">
                  <c:v>40.148200000000003</c:v>
                </c:pt>
                <c:pt idx="4521">
                  <c:v>40.026499999999999</c:v>
                </c:pt>
                <c:pt idx="4522">
                  <c:v>39.807400000000001</c:v>
                </c:pt>
                <c:pt idx="4523">
                  <c:v>39.603499999999997</c:v>
                </c:pt>
                <c:pt idx="4524">
                  <c:v>39.594099999999997</c:v>
                </c:pt>
                <c:pt idx="4525">
                  <c:v>39.385999999999996</c:v>
                </c:pt>
                <c:pt idx="4526">
                  <c:v>39.183999999999997</c:v>
                </c:pt>
                <c:pt idx="4527">
                  <c:v>39.093999999999994</c:v>
                </c:pt>
                <c:pt idx="4528">
                  <c:v>38.987200000000001</c:v>
                </c:pt>
                <c:pt idx="4529">
                  <c:v>38.795499999999997</c:v>
                </c:pt>
                <c:pt idx="4530">
                  <c:v>38.617699999999999</c:v>
                </c:pt>
                <c:pt idx="4531">
                  <c:v>38.609099999999998</c:v>
                </c:pt>
                <c:pt idx="4532">
                  <c:v>38.428200000000004</c:v>
                </c:pt>
                <c:pt idx="4533">
                  <c:v>38.252000000000002</c:v>
                </c:pt>
                <c:pt idx="4534">
                  <c:v>38.1738</c:v>
                </c:pt>
                <c:pt idx="4535">
                  <c:v>38.080299999999994</c:v>
                </c:pt>
                <c:pt idx="4536">
                  <c:v>37.912700000000001</c:v>
                </c:pt>
                <c:pt idx="4537">
                  <c:v>37.758200000000002</c:v>
                </c:pt>
                <c:pt idx="4538">
                  <c:v>37.7502</c:v>
                </c:pt>
                <c:pt idx="4539">
                  <c:v>37.591799999999999</c:v>
                </c:pt>
                <c:pt idx="4540">
                  <c:v>37.437600000000003</c:v>
                </c:pt>
                <c:pt idx="4541">
                  <c:v>37.369800000000005</c:v>
                </c:pt>
                <c:pt idx="4542">
                  <c:v>37.287399999999998</c:v>
                </c:pt>
                <c:pt idx="4543">
                  <c:v>37.140500000000003</c:v>
                </c:pt>
                <c:pt idx="4544">
                  <c:v>37.005200000000002</c:v>
                </c:pt>
                <c:pt idx="4545">
                  <c:v>36.997900000000001</c:v>
                </c:pt>
                <c:pt idx="4546">
                  <c:v>36.859000000000002</c:v>
                </c:pt>
                <c:pt idx="4547">
                  <c:v>36.723400000000005</c:v>
                </c:pt>
                <c:pt idx="4548">
                  <c:v>36.664099999999998</c:v>
                </c:pt>
                <c:pt idx="4549">
                  <c:v>36.591499999999996</c:v>
                </c:pt>
                <c:pt idx="4550">
                  <c:v>36.462400000000002</c:v>
                </c:pt>
                <c:pt idx="4551">
                  <c:v>36.343499999999999</c:v>
                </c:pt>
                <c:pt idx="4552">
                  <c:v>36.336599999999997</c:v>
                </c:pt>
                <c:pt idx="4553">
                  <c:v>36.214200000000005</c:v>
                </c:pt>
                <c:pt idx="4554">
                  <c:v>36.094900000000003</c:v>
                </c:pt>
                <c:pt idx="4555">
                  <c:v>36.0428</c:v>
                </c:pt>
                <c:pt idx="4556">
                  <c:v>35.9786</c:v>
                </c:pt>
                <c:pt idx="4557">
                  <c:v>35.865500000000004</c:v>
                </c:pt>
                <c:pt idx="4558">
                  <c:v>35.760199999999998</c:v>
                </c:pt>
                <c:pt idx="4559">
                  <c:v>35.753900000000002</c:v>
                </c:pt>
                <c:pt idx="4560">
                  <c:v>35.646099999999997</c:v>
                </c:pt>
                <c:pt idx="4561">
                  <c:v>35.540399999999998</c:v>
                </c:pt>
                <c:pt idx="4562">
                  <c:v>35.494599999999998</c:v>
                </c:pt>
                <c:pt idx="4563">
                  <c:v>35.437200000000004</c:v>
                </c:pt>
                <c:pt idx="4564">
                  <c:v>35.337100000000007</c:v>
                </c:pt>
                <c:pt idx="4565">
                  <c:v>35.244799999999998</c:v>
                </c:pt>
                <c:pt idx="4566">
                  <c:v>35.238999999999997</c:v>
                </c:pt>
                <c:pt idx="4567">
                  <c:v>35.143000000000001</c:v>
                </c:pt>
                <c:pt idx="4568">
                  <c:v>35.049700000000001</c:v>
                </c:pt>
                <c:pt idx="4569">
                  <c:v>35.009100000000004</c:v>
                </c:pt>
                <c:pt idx="4570">
                  <c:v>34.958299999999994</c:v>
                </c:pt>
                <c:pt idx="4571">
                  <c:v>34.869200000000006</c:v>
                </c:pt>
                <c:pt idx="4572">
                  <c:v>34.787300000000002</c:v>
                </c:pt>
                <c:pt idx="4573">
                  <c:v>34.782000000000004</c:v>
                </c:pt>
                <c:pt idx="4574">
                  <c:v>34.6967</c:v>
                </c:pt>
                <c:pt idx="4575">
                  <c:v>34.613400000000006</c:v>
                </c:pt>
                <c:pt idx="4576">
                  <c:v>34.577599999999997</c:v>
                </c:pt>
                <c:pt idx="4577">
                  <c:v>34.531700000000001</c:v>
                </c:pt>
                <c:pt idx="4578">
                  <c:v>34.452300000000001</c:v>
                </c:pt>
                <c:pt idx="4579">
                  <c:v>34.3795</c:v>
                </c:pt>
                <c:pt idx="4580">
                  <c:v>34.374400000000001</c:v>
                </c:pt>
                <c:pt idx="4581">
                  <c:v>34.298700000000004</c:v>
                </c:pt>
                <c:pt idx="4582">
                  <c:v>34.224299999999999</c:v>
                </c:pt>
                <c:pt idx="4583">
                  <c:v>34.192599999999999</c:v>
                </c:pt>
                <c:pt idx="4584">
                  <c:v>34.151800000000001</c:v>
                </c:pt>
                <c:pt idx="4585">
                  <c:v>34.081000000000003</c:v>
                </c:pt>
                <c:pt idx="4586">
                  <c:v>34.016200000000005</c:v>
                </c:pt>
                <c:pt idx="4587">
                  <c:v>34.011600000000001</c:v>
                </c:pt>
                <c:pt idx="4588">
                  <c:v>33.943899999999999</c:v>
                </c:pt>
                <c:pt idx="4589">
                  <c:v>33.877299999999998</c:v>
                </c:pt>
                <c:pt idx="4590">
                  <c:v>33.8491</c:v>
                </c:pt>
                <c:pt idx="4591">
                  <c:v>33.8125</c:v>
                </c:pt>
                <c:pt idx="4592">
                  <c:v>33.7485</c:v>
                </c:pt>
                <c:pt idx="4593">
                  <c:v>33.690600000000003</c:v>
                </c:pt>
                <c:pt idx="4594">
                  <c:v>33.686199999999999</c:v>
                </c:pt>
                <c:pt idx="4595">
                  <c:v>33.625</c:v>
                </c:pt>
                <c:pt idx="4596">
                  <c:v>33.564399999999999</c:v>
                </c:pt>
                <c:pt idx="4597">
                  <c:v>33.539400000000001</c:v>
                </c:pt>
                <c:pt idx="4598">
                  <c:v>33.506</c:v>
                </c:pt>
                <c:pt idx="4599">
                  <c:v>33.448499999999996</c:v>
                </c:pt>
                <c:pt idx="4600">
                  <c:v>33.395899999999997</c:v>
                </c:pt>
                <c:pt idx="4601">
                  <c:v>33.3919</c:v>
                </c:pt>
                <c:pt idx="4602">
                  <c:v>33.3369</c:v>
                </c:pt>
                <c:pt idx="4603">
                  <c:v>33.282699999999998</c:v>
                </c:pt>
                <c:pt idx="4604">
                  <c:v>33.259799999999998</c:v>
                </c:pt>
                <c:pt idx="4605">
                  <c:v>33.229099999999995</c:v>
                </c:pt>
                <c:pt idx="4606">
                  <c:v>33.177100000000003</c:v>
                </c:pt>
                <c:pt idx="4607">
                  <c:v>33.1297</c:v>
                </c:pt>
                <c:pt idx="4608">
                  <c:v>33.125799999999998</c:v>
                </c:pt>
                <c:pt idx="4609">
                  <c:v>33.075599999999994</c:v>
                </c:pt>
                <c:pt idx="4610">
                  <c:v>33.0261</c:v>
                </c:pt>
                <c:pt idx="4611">
                  <c:v>33.005600000000001</c:v>
                </c:pt>
                <c:pt idx="4612">
                  <c:v>32.978000000000002</c:v>
                </c:pt>
                <c:pt idx="4613">
                  <c:v>32.930399999999999</c:v>
                </c:pt>
                <c:pt idx="4614">
                  <c:v>32.887300000000003</c:v>
                </c:pt>
                <c:pt idx="4615">
                  <c:v>32.887300000000003</c:v>
                </c:pt>
              </c:numCache>
            </c:numRef>
          </c:yVal>
          <c:smooth val="1"/>
          <c:extLst>
            <c:ext xmlns:c16="http://schemas.microsoft.com/office/drawing/2014/chart" uri="{C3380CC4-5D6E-409C-BE32-E72D297353CC}">
              <c16:uniqueId val="{00000004-FE82-403A-B81A-E91256C191F9}"/>
            </c:ext>
          </c:extLst>
        </c:ser>
        <c:ser>
          <c:idx val="5"/>
          <c:order val="5"/>
          <c:tx>
            <c:strRef>
              <c:f>'COMPARE HEU AND LEU power'!$M$1</c:f>
              <c:strCache>
                <c:ptCount val="1"/>
                <c:pt idx="0">
                  <c:v>LEU 6.71 mk</c:v>
                </c:pt>
              </c:strCache>
            </c:strRef>
          </c:tx>
          <c:spPr>
            <a:ln w="19050" cap="rnd">
              <a:solidFill>
                <a:schemeClr val="accent6"/>
              </a:solidFill>
              <a:round/>
            </a:ln>
            <a:effectLst/>
          </c:spPr>
          <c:marker>
            <c:symbol val="none"/>
          </c:marker>
          <c:xVal>
            <c:numRef>
              <c:f>'COMPARE HEU AND LEU power'!$L$2:$L$4617</c:f>
              <c:numCache>
                <c:formatCode>0.000</c:formatCode>
                <c:ptCount val="4616"/>
                <c:pt idx="0">
                  <c:v>0</c:v>
                </c:pt>
                <c:pt idx="1">
                  <c:v>0</c:v>
                </c:pt>
                <c:pt idx="2">
                  <c:v>0.1</c:v>
                </c:pt>
                <c:pt idx="3">
                  <c:v>0.2</c:v>
                </c:pt>
                <c:pt idx="4">
                  <c:v>0.3</c:v>
                </c:pt>
                <c:pt idx="5">
                  <c:v>0.4</c:v>
                </c:pt>
                <c:pt idx="6">
                  <c:v>0.5</c:v>
                </c:pt>
                <c:pt idx="7">
                  <c:v>0.6</c:v>
                </c:pt>
                <c:pt idx="8">
                  <c:v>0.7</c:v>
                </c:pt>
                <c:pt idx="9">
                  <c:v>0.8</c:v>
                </c:pt>
                <c:pt idx="10">
                  <c:v>0.9</c:v>
                </c:pt>
                <c:pt idx="11">
                  <c:v>1</c:v>
                </c:pt>
                <c:pt idx="12">
                  <c:v>1.1000000000000001</c:v>
                </c:pt>
                <c:pt idx="13">
                  <c:v>1.2</c:v>
                </c:pt>
                <c:pt idx="14">
                  <c:v>1.3</c:v>
                </c:pt>
                <c:pt idx="15">
                  <c:v>1.4</c:v>
                </c:pt>
                <c:pt idx="16">
                  <c:v>1.5</c:v>
                </c:pt>
                <c:pt idx="17">
                  <c:v>1.6</c:v>
                </c:pt>
                <c:pt idx="18">
                  <c:v>1.7</c:v>
                </c:pt>
                <c:pt idx="19">
                  <c:v>1.8</c:v>
                </c:pt>
                <c:pt idx="20">
                  <c:v>1.9</c:v>
                </c:pt>
                <c:pt idx="21">
                  <c:v>2</c:v>
                </c:pt>
                <c:pt idx="22">
                  <c:v>2.1</c:v>
                </c:pt>
                <c:pt idx="23">
                  <c:v>2.2000000000000002</c:v>
                </c:pt>
                <c:pt idx="24">
                  <c:v>2.2999999999999998</c:v>
                </c:pt>
                <c:pt idx="25">
                  <c:v>2.4</c:v>
                </c:pt>
                <c:pt idx="26">
                  <c:v>2.5</c:v>
                </c:pt>
                <c:pt idx="27">
                  <c:v>2.6</c:v>
                </c:pt>
                <c:pt idx="28">
                  <c:v>2.7</c:v>
                </c:pt>
                <c:pt idx="29">
                  <c:v>2.8</c:v>
                </c:pt>
                <c:pt idx="30">
                  <c:v>2.9</c:v>
                </c:pt>
                <c:pt idx="31">
                  <c:v>3</c:v>
                </c:pt>
                <c:pt idx="32">
                  <c:v>3.1</c:v>
                </c:pt>
                <c:pt idx="33">
                  <c:v>3.2</c:v>
                </c:pt>
                <c:pt idx="34">
                  <c:v>3.3</c:v>
                </c:pt>
                <c:pt idx="35">
                  <c:v>3.4</c:v>
                </c:pt>
                <c:pt idx="36">
                  <c:v>3.5</c:v>
                </c:pt>
                <c:pt idx="37">
                  <c:v>3.6</c:v>
                </c:pt>
                <c:pt idx="38">
                  <c:v>3.7</c:v>
                </c:pt>
                <c:pt idx="39">
                  <c:v>3.8</c:v>
                </c:pt>
                <c:pt idx="40">
                  <c:v>3.9</c:v>
                </c:pt>
                <c:pt idx="41">
                  <c:v>4</c:v>
                </c:pt>
                <c:pt idx="42">
                  <c:v>4.0999999999999996</c:v>
                </c:pt>
                <c:pt idx="43">
                  <c:v>4.2</c:v>
                </c:pt>
                <c:pt idx="44">
                  <c:v>4.3</c:v>
                </c:pt>
                <c:pt idx="45">
                  <c:v>4.4000000000000004</c:v>
                </c:pt>
                <c:pt idx="46">
                  <c:v>4.5</c:v>
                </c:pt>
                <c:pt idx="47">
                  <c:v>4.5999999999999996</c:v>
                </c:pt>
                <c:pt idx="48">
                  <c:v>4.7</c:v>
                </c:pt>
                <c:pt idx="49">
                  <c:v>4.8</c:v>
                </c:pt>
                <c:pt idx="50">
                  <c:v>4.9000000000000004</c:v>
                </c:pt>
                <c:pt idx="51">
                  <c:v>5</c:v>
                </c:pt>
                <c:pt idx="52">
                  <c:v>5.0999999999999996</c:v>
                </c:pt>
                <c:pt idx="53">
                  <c:v>5.2</c:v>
                </c:pt>
                <c:pt idx="54">
                  <c:v>5.3</c:v>
                </c:pt>
                <c:pt idx="55">
                  <c:v>5.4</c:v>
                </c:pt>
                <c:pt idx="56">
                  <c:v>5.5</c:v>
                </c:pt>
                <c:pt idx="57">
                  <c:v>5.6</c:v>
                </c:pt>
                <c:pt idx="58">
                  <c:v>5.7</c:v>
                </c:pt>
                <c:pt idx="59">
                  <c:v>5.8</c:v>
                </c:pt>
                <c:pt idx="60">
                  <c:v>5.9</c:v>
                </c:pt>
                <c:pt idx="61">
                  <c:v>6</c:v>
                </c:pt>
                <c:pt idx="62">
                  <c:v>6.1</c:v>
                </c:pt>
                <c:pt idx="63">
                  <c:v>6.2</c:v>
                </c:pt>
                <c:pt idx="64">
                  <c:v>6.3</c:v>
                </c:pt>
                <c:pt idx="65">
                  <c:v>6.4</c:v>
                </c:pt>
                <c:pt idx="66">
                  <c:v>6.5</c:v>
                </c:pt>
                <c:pt idx="67">
                  <c:v>6.6</c:v>
                </c:pt>
                <c:pt idx="68">
                  <c:v>6.7</c:v>
                </c:pt>
                <c:pt idx="69">
                  <c:v>6.8</c:v>
                </c:pt>
                <c:pt idx="70">
                  <c:v>6.9</c:v>
                </c:pt>
                <c:pt idx="71">
                  <c:v>7</c:v>
                </c:pt>
                <c:pt idx="72">
                  <c:v>7.1</c:v>
                </c:pt>
                <c:pt idx="73">
                  <c:v>7.2</c:v>
                </c:pt>
                <c:pt idx="74">
                  <c:v>7.3</c:v>
                </c:pt>
                <c:pt idx="75">
                  <c:v>7.4</c:v>
                </c:pt>
                <c:pt idx="76">
                  <c:v>7.5</c:v>
                </c:pt>
                <c:pt idx="77">
                  <c:v>7.6</c:v>
                </c:pt>
                <c:pt idx="78">
                  <c:v>7.7</c:v>
                </c:pt>
                <c:pt idx="79">
                  <c:v>7.8</c:v>
                </c:pt>
                <c:pt idx="80">
                  <c:v>7.9</c:v>
                </c:pt>
                <c:pt idx="81">
                  <c:v>8</c:v>
                </c:pt>
                <c:pt idx="82">
                  <c:v>8.1</c:v>
                </c:pt>
                <c:pt idx="83">
                  <c:v>8.1999999999999993</c:v>
                </c:pt>
                <c:pt idx="84">
                  <c:v>8.3000000000000007</c:v>
                </c:pt>
                <c:pt idx="85">
                  <c:v>8.4</c:v>
                </c:pt>
                <c:pt idx="86">
                  <c:v>8.5</c:v>
                </c:pt>
                <c:pt idx="87">
                  <c:v>8.6</c:v>
                </c:pt>
                <c:pt idx="88">
                  <c:v>8.6999999999999993</c:v>
                </c:pt>
                <c:pt idx="89">
                  <c:v>8.8000000000000007</c:v>
                </c:pt>
                <c:pt idx="90">
                  <c:v>8.9</c:v>
                </c:pt>
                <c:pt idx="91">
                  <c:v>9</c:v>
                </c:pt>
                <c:pt idx="92">
                  <c:v>9.1</c:v>
                </c:pt>
                <c:pt idx="93">
                  <c:v>9.1999999999999993</c:v>
                </c:pt>
                <c:pt idx="94">
                  <c:v>9.3000000000000007</c:v>
                </c:pt>
                <c:pt idx="95">
                  <c:v>9.4</c:v>
                </c:pt>
                <c:pt idx="96">
                  <c:v>9.5</c:v>
                </c:pt>
                <c:pt idx="97">
                  <c:v>9.6</c:v>
                </c:pt>
                <c:pt idx="98">
                  <c:v>9.6999999999999993</c:v>
                </c:pt>
                <c:pt idx="99">
                  <c:v>9.8000000000000007</c:v>
                </c:pt>
                <c:pt idx="100">
                  <c:v>9.9</c:v>
                </c:pt>
                <c:pt idx="101">
                  <c:v>10</c:v>
                </c:pt>
                <c:pt idx="102">
                  <c:v>10.1</c:v>
                </c:pt>
                <c:pt idx="103">
                  <c:v>10.199999999999999</c:v>
                </c:pt>
                <c:pt idx="104">
                  <c:v>10.3</c:v>
                </c:pt>
                <c:pt idx="105">
                  <c:v>10.4</c:v>
                </c:pt>
                <c:pt idx="106">
                  <c:v>10.5</c:v>
                </c:pt>
                <c:pt idx="107">
                  <c:v>10.6</c:v>
                </c:pt>
                <c:pt idx="108">
                  <c:v>10.7</c:v>
                </c:pt>
                <c:pt idx="109">
                  <c:v>10.8</c:v>
                </c:pt>
                <c:pt idx="110">
                  <c:v>10.9</c:v>
                </c:pt>
                <c:pt idx="111">
                  <c:v>11</c:v>
                </c:pt>
                <c:pt idx="112">
                  <c:v>11.1</c:v>
                </c:pt>
                <c:pt idx="113">
                  <c:v>11.2</c:v>
                </c:pt>
                <c:pt idx="114">
                  <c:v>11.3</c:v>
                </c:pt>
                <c:pt idx="115">
                  <c:v>11.4</c:v>
                </c:pt>
                <c:pt idx="116">
                  <c:v>11.5</c:v>
                </c:pt>
                <c:pt idx="117">
                  <c:v>11.6</c:v>
                </c:pt>
                <c:pt idx="118">
                  <c:v>11.7</c:v>
                </c:pt>
                <c:pt idx="119">
                  <c:v>11.8</c:v>
                </c:pt>
                <c:pt idx="120">
                  <c:v>11.9</c:v>
                </c:pt>
                <c:pt idx="121">
                  <c:v>12</c:v>
                </c:pt>
                <c:pt idx="122">
                  <c:v>12.1</c:v>
                </c:pt>
                <c:pt idx="123">
                  <c:v>12.2</c:v>
                </c:pt>
                <c:pt idx="124">
                  <c:v>12.3</c:v>
                </c:pt>
                <c:pt idx="125">
                  <c:v>12.4</c:v>
                </c:pt>
                <c:pt idx="126">
                  <c:v>12.5</c:v>
                </c:pt>
                <c:pt idx="127">
                  <c:v>12.6</c:v>
                </c:pt>
                <c:pt idx="128">
                  <c:v>12.7</c:v>
                </c:pt>
                <c:pt idx="129">
                  <c:v>12.8</c:v>
                </c:pt>
                <c:pt idx="130">
                  <c:v>12.9</c:v>
                </c:pt>
                <c:pt idx="131">
                  <c:v>13</c:v>
                </c:pt>
                <c:pt idx="132">
                  <c:v>13.1</c:v>
                </c:pt>
                <c:pt idx="133">
                  <c:v>13.2</c:v>
                </c:pt>
                <c:pt idx="134">
                  <c:v>13.3</c:v>
                </c:pt>
                <c:pt idx="135">
                  <c:v>13.4</c:v>
                </c:pt>
                <c:pt idx="136">
                  <c:v>13.5</c:v>
                </c:pt>
                <c:pt idx="137">
                  <c:v>13.6</c:v>
                </c:pt>
                <c:pt idx="138">
                  <c:v>13.7</c:v>
                </c:pt>
                <c:pt idx="139">
                  <c:v>13.8</c:v>
                </c:pt>
                <c:pt idx="140">
                  <c:v>13.9</c:v>
                </c:pt>
                <c:pt idx="141">
                  <c:v>14</c:v>
                </c:pt>
                <c:pt idx="142">
                  <c:v>14.1</c:v>
                </c:pt>
                <c:pt idx="143">
                  <c:v>14.2</c:v>
                </c:pt>
                <c:pt idx="144">
                  <c:v>14.3</c:v>
                </c:pt>
                <c:pt idx="145">
                  <c:v>14.4</c:v>
                </c:pt>
                <c:pt idx="146">
                  <c:v>14.5</c:v>
                </c:pt>
                <c:pt idx="147">
                  <c:v>14.6</c:v>
                </c:pt>
                <c:pt idx="148">
                  <c:v>14.7</c:v>
                </c:pt>
                <c:pt idx="149">
                  <c:v>14.8</c:v>
                </c:pt>
                <c:pt idx="150">
                  <c:v>14.9</c:v>
                </c:pt>
                <c:pt idx="151">
                  <c:v>15</c:v>
                </c:pt>
                <c:pt idx="152">
                  <c:v>15.1</c:v>
                </c:pt>
                <c:pt idx="153">
                  <c:v>15.2</c:v>
                </c:pt>
                <c:pt idx="154">
                  <c:v>15.3</c:v>
                </c:pt>
                <c:pt idx="155">
                  <c:v>15.4</c:v>
                </c:pt>
                <c:pt idx="156">
                  <c:v>15.5</c:v>
                </c:pt>
                <c:pt idx="157">
                  <c:v>15.6</c:v>
                </c:pt>
                <c:pt idx="158">
                  <c:v>15.7</c:v>
                </c:pt>
                <c:pt idx="159">
                  <c:v>15.8</c:v>
                </c:pt>
                <c:pt idx="160">
                  <c:v>15.9</c:v>
                </c:pt>
                <c:pt idx="161">
                  <c:v>16</c:v>
                </c:pt>
                <c:pt idx="162">
                  <c:v>16.100000000000001</c:v>
                </c:pt>
                <c:pt idx="163">
                  <c:v>16.2</c:v>
                </c:pt>
                <c:pt idx="164">
                  <c:v>16.3</c:v>
                </c:pt>
                <c:pt idx="165">
                  <c:v>16.399999999999999</c:v>
                </c:pt>
                <c:pt idx="166">
                  <c:v>16.5</c:v>
                </c:pt>
                <c:pt idx="167">
                  <c:v>16.600000000000001</c:v>
                </c:pt>
                <c:pt idx="168">
                  <c:v>16.7</c:v>
                </c:pt>
                <c:pt idx="169">
                  <c:v>16.8</c:v>
                </c:pt>
                <c:pt idx="170">
                  <c:v>16.899999999999999</c:v>
                </c:pt>
                <c:pt idx="171">
                  <c:v>17</c:v>
                </c:pt>
                <c:pt idx="172">
                  <c:v>17.100000000000001</c:v>
                </c:pt>
                <c:pt idx="173">
                  <c:v>17.2</c:v>
                </c:pt>
                <c:pt idx="174">
                  <c:v>17.3</c:v>
                </c:pt>
                <c:pt idx="175">
                  <c:v>17.399999999999999</c:v>
                </c:pt>
                <c:pt idx="176">
                  <c:v>17.5</c:v>
                </c:pt>
                <c:pt idx="177">
                  <c:v>17.600000000000001</c:v>
                </c:pt>
                <c:pt idx="178">
                  <c:v>17.7</c:v>
                </c:pt>
                <c:pt idx="179">
                  <c:v>17.8</c:v>
                </c:pt>
                <c:pt idx="180">
                  <c:v>17.899999999999999</c:v>
                </c:pt>
                <c:pt idx="181">
                  <c:v>18</c:v>
                </c:pt>
                <c:pt idx="182">
                  <c:v>18.100000000000001</c:v>
                </c:pt>
                <c:pt idx="183">
                  <c:v>18.2</c:v>
                </c:pt>
                <c:pt idx="184">
                  <c:v>18.3</c:v>
                </c:pt>
                <c:pt idx="185">
                  <c:v>18.399999999999999</c:v>
                </c:pt>
                <c:pt idx="186">
                  <c:v>18.5</c:v>
                </c:pt>
                <c:pt idx="187">
                  <c:v>18.600000000000001</c:v>
                </c:pt>
                <c:pt idx="188">
                  <c:v>18.7</c:v>
                </c:pt>
                <c:pt idx="189">
                  <c:v>18.8</c:v>
                </c:pt>
                <c:pt idx="190">
                  <c:v>18.899999999999999</c:v>
                </c:pt>
                <c:pt idx="191">
                  <c:v>19</c:v>
                </c:pt>
                <c:pt idx="192">
                  <c:v>19.100000000000001</c:v>
                </c:pt>
                <c:pt idx="193">
                  <c:v>19.2</c:v>
                </c:pt>
                <c:pt idx="194">
                  <c:v>19.3</c:v>
                </c:pt>
                <c:pt idx="195">
                  <c:v>19.399999999999999</c:v>
                </c:pt>
                <c:pt idx="196">
                  <c:v>19.5</c:v>
                </c:pt>
                <c:pt idx="197">
                  <c:v>19.600000000000001</c:v>
                </c:pt>
                <c:pt idx="198">
                  <c:v>19.7</c:v>
                </c:pt>
                <c:pt idx="199">
                  <c:v>19.8</c:v>
                </c:pt>
                <c:pt idx="200">
                  <c:v>19.899999999999999</c:v>
                </c:pt>
                <c:pt idx="201">
                  <c:v>20</c:v>
                </c:pt>
                <c:pt idx="202">
                  <c:v>25</c:v>
                </c:pt>
                <c:pt idx="203">
                  <c:v>30</c:v>
                </c:pt>
                <c:pt idx="204">
                  <c:v>35</c:v>
                </c:pt>
                <c:pt idx="205">
                  <c:v>40</c:v>
                </c:pt>
                <c:pt idx="206">
                  <c:v>45</c:v>
                </c:pt>
                <c:pt idx="207">
                  <c:v>50</c:v>
                </c:pt>
                <c:pt idx="208">
                  <c:v>55</c:v>
                </c:pt>
                <c:pt idx="209">
                  <c:v>60</c:v>
                </c:pt>
                <c:pt idx="210">
                  <c:v>61.009</c:v>
                </c:pt>
                <c:pt idx="211">
                  <c:v>62.009</c:v>
                </c:pt>
                <c:pt idx="212">
                  <c:v>63.009</c:v>
                </c:pt>
                <c:pt idx="213">
                  <c:v>64.009</c:v>
                </c:pt>
                <c:pt idx="214">
                  <c:v>65</c:v>
                </c:pt>
                <c:pt idx="215">
                  <c:v>65.009</c:v>
                </c:pt>
                <c:pt idx="216">
                  <c:v>66.009</c:v>
                </c:pt>
                <c:pt idx="217">
                  <c:v>67.009</c:v>
                </c:pt>
                <c:pt idx="218">
                  <c:v>68.009</c:v>
                </c:pt>
                <c:pt idx="219">
                  <c:v>69.009</c:v>
                </c:pt>
                <c:pt idx="220">
                  <c:v>70</c:v>
                </c:pt>
                <c:pt idx="221">
                  <c:v>70.001800000000003</c:v>
                </c:pt>
                <c:pt idx="222">
                  <c:v>70.101799999999997</c:v>
                </c:pt>
                <c:pt idx="223">
                  <c:v>70.201800000000006</c:v>
                </c:pt>
                <c:pt idx="224">
                  <c:v>70.3018</c:v>
                </c:pt>
                <c:pt idx="225">
                  <c:v>70.401799999999994</c:v>
                </c:pt>
                <c:pt idx="226">
                  <c:v>70.501800000000003</c:v>
                </c:pt>
                <c:pt idx="227">
                  <c:v>70.601799999999997</c:v>
                </c:pt>
                <c:pt idx="228">
                  <c:v>70.701800000000006</c:v>
                </c:pt>
                <c:pt idx="229">
                  <c:v>70.8018</c:v>
                </c:pt>
                <c:pt idx="230">
                  <c:v>70.901799999999994</c:v>
                </c:pt>
                <c:pt idx="231">
                  <c:v>71</c:v>
                </c:pt>
                <c:pt idx="232">
                  <c:v>71.001800000000003</c:v>
                </c:pt>
                <c:pt idx="233">
                  <c:v>71.101799999999997</c:v>
                </c:pt>
                <c:pt idx="234">
                  <c:v>71.201800000000006</c:v>
                </c:pt>
                <c:pt idx="235">
                  <c:v>71.3018</c:v>
                </c:pt>
                <c:pt idx="236">
                  <c:v>71.401799999999994</c:v>
                </c:pt>
                <c:pt idx="237">
                  <c:v>71.501800000000003</c:v>
                </c:pt>
                <c:pt idx="238">
                  <c:v>71.601799999999997</c:v>
                </c:pt>
                <c:pt idx="239">
                  <c:v>71.701800000000006</c:v>
                </c:pt>
                <c:pt idx="240">
                  <c:v>71.8018</c:v>
                </c:pt>
                <c:pt idx="241">
                  <c:v>71.901799999999994</c:v>
                </c:pt>
                <c:pt idx="242">
                  <c:v>72</c:v>
                </c:pt>
                <c:pt idx="243">
                  <c:v>72.001800000000003</c:v>
                </c:pt>
                <c:pt idx="244">
                  <c:v>72.101799999999997</c:v>
                </c:pt>
                <c:pt idx="245">
                  <c:v>72.201800000000006</c:v>
                </c:pt>
                <c:pt idx="246">
                  <c:v>72.3018</c:v>
                </c:pt>
                <c:pt idx="247">
                  <c:v>72.401799999999994</c:v>
                </c:pt>
                <c:pt idx="248">
                  <c:v>72.501800000000003</c:v>
                </c:pt>
                <c:pt idx="249">
                  <c:v>72.601799999999997</c:v>
                </c:pt>
                <c:pt idx="250">
                  <c:v>72.701800000000006</c:v>
                </c:pt>
                <c:pt idx="251">
                  <c:v>72.8018</c:v>
                </c:pt>
                <c:pt idx="252">
                  <c:v>72.901799999999994</c:v>
                </c:pt>
                <c:pt idx="253">
                  <c:v>73</c:v>
                </c:pt>
                <c:pt idx="254">
                  <c:v>73.001800000000003</c:v>
                </c:pt>
                <c:pt idx="255">
                  <c:v>73.101799999999997</c:v>
                </c:pt>
                <c:pt idx="256">
                  <c:v>73.201800000000006</c:v>
                </c:pt>
                <c:pt idx="257">
                  <c:v>73.3018</c:v>
                </c:pt>
                <c:pt idx="258">
                  <c:v>73.401799999999994</c:v>
                </c:pt>
                <c:pt idx="259">
                  <c:v>73.501800000000003</c:v>
                </c:pt>
                <c:pt idx="260">
                  <c:v>73.601799999999997</c:v>
                </c:pt>
                <c:pt idx="261">
                  <c:v>73.701800000000006</c:v>
                </c:pt>
                <c:pt idx="262">
                  <c:v>73.8018</c:v>
                </c:pt>
                <c:pt idx="263">
                  <c:v>73.901799999999994</c:v>
                </c:pt>
                <c:pt idx="264">
                  <c:v>74</c:v>
                </c:pt>
                <c:pt idx="265">
                  <c:v>74.001800000000003</c:v>
                </c:pt>
                <c:pt idx="266">
                  <c:v>74.101799999999997</c:v>
                </c:pt>
                <c:pt idx="267">
                  <c:v>74.201800000000006</c:v>
                </c:pt>
                <c:pt idx="268">
                  <c:v>74.3018</c:v>
                </c:pt>
                <c:pt idx="269">
                  <c:v>74.401799999999994</c:v>
                </c:pt>
                <c:pt idx="270">
                  <c:v>74.501800000000003</c:v>
                </c:pt>
                <c:pt idx="271">
                  <c:v>74.601799999999997</c:v>
                </c:pt>
                <c:pt idx="272">
                  <c:v>74.701800000000006</c:v>
                </c:pt>
                <c:pt idx="273">
                  <c:v>74.8018</c:v>
                </c:pt>
                <c:pt idx="274">
                  <c:v>74.901799999999994</c:v>
                </c:pt>
                <c:pt idx="275">
                  <c:v>75</c:v>
                </c:pt>
                <c:pt idx="276">
                  <c:v>75.001800000000003</c:v>
                </c:pt>
                <c:pt idx="277">
                  <c:v>75.101799999999997</c:v>
                </c:pt>
                <c:pt idx="278">
                  <c:v>75.201800000000006</c:v>
                </c:pt>
                <c:pt idx="279">
                  <c:v>75.3018</c:v>
                </c:pt>
                <c:pt idx="280">
                  <c:v>75.401799999999994</c:v>
                </c:pt>
                <c:pt idx="281">
                  <c:v>75.501800000000003</c:v>
                </c:pt>
                <c:pt idx="282">
                  <c:v>75.601799999999997</c:v>
                </c:pt>
                <c:pt idx="283">
                  <c:v>75.701800000000006</c:v>
                </c:pt>
                <c:pt idx="284">
                  <c:v>75.8018</c:v>
                </c:pt>
                <c:pt idx="285">
                  <c:v>75.901799999999994</c:v>
                </c:pt>
                <c:pt idx="286">
                  <c:v>76</c:v>
                </c:pt>
                <c:pt idx="287">
                  <c:v>76.001800000000003</c:v>
                </c:pt>
                <c:pt idx="288">
                  <c:v>76.101799999999997</c:v>
                </c:pt>
                <c:pt idx="289">
                  <c:v>76.201800000000006</c:v>
                </c:pt>
                <c:pt idx="290">
                  <c:v>76.3018</c:v>
                </c:pt>
                <c:pt idx="291">
                  <c:v>76.401799999999994</c:v>
                </c:pt>
                <c:pt idx="292">
                  <c:v>76.501800000000003</c:v>
                </c:pt>
                <c:pt idx="293">
                  <c:v>76.601799999999997</c:v>
                </c:pt>
                <c:pt idx="294">
                  <c:v>76.701800000000006</c:v>
                </c:pt>
                <c:pt idx="295">
                  <c:v>76.8018</c:v>
                </c:pt>
                <c:pt idx="296">
                  <c:v>76.901799999999994</c:v>
                </c:pt>
                <c:pt idx="297">
                  <c:v>77</c:v>
                </c:pt>
                <c:pt idx="298">
                  <c:v>77.001800000000003</c:v>
                </c:pt>
                <c:pt idx="299">
                  <c:v>77.101799999999997</c:v>
                </c:pt>
                <c:pt idx="300">
                  <c:v>77.201800000000006</c:v>
                </c:pt>
                <c:pt idx="301">
                  <c:v>77.3018</c:v>
                </c:pt>
                <c:pt idx="302">
                  <c:v>77.401799999999994</c:v>
                </c:pt>
                <c:pt idx="303">
                  <c:v>77.501800000000003</c:v>
                </c:pt>
                <c:pt idx="304">
                  <c:v>77.601799999999997</c:v>
                </c:pt>
                <c:pt idx="305">
                  <c:v>77.701800000000006</c:v>
                </c:pt>
                <c:pt idx="306">
                  <c:v>77.8018</c:v>
                </c:pt>
                <c:pt idx="307">
                  <c:v>77.901799999999994</c:v>
                </c:pt>
                <c:pt idx="308">
                  <c:v>78</c:v>
                </c:pt>
                <c:pt idx="309">
                  <c:v>78.001800000000003</c:v>
                </c:pt>
                <c:pt idx="310">
                  <c:v>78.101799999999997</c:v>
                </c:pt>
                <c:pt idx="311">
                  <c:v>78.201800000000006</c:v>
                </c:pt>
                <c:pt idx="312">
                  <c:v>78.3018</c:v>
                </c:pt>
                <c:pt idx="313">
                  <c:v>78.401799999999994</c:v>
                </c:pt>
                <c:pt idx="314">
                  <c:v>78.501800000000003</c:v>
                </c:pt>
                <c:pt idx="315">
                  <c:v>78.601799999999997</c:v>
                </c:pt>
                <c:pt idx="316">
                  <c:v>78.701800000000006</c:v>
                </c:pt>
                <c:pt idx="317">
                  <c:v>78.8018</c:v>
                </c:pt>
                <c:pt idx="318">
                  <c:v>78.901799999999994</c:v>
                </c:pt>
                <c:pt idx="319">
                  <c:v>79</c:v>
                </c:pt>
                <c:pt idx="320">
                  <c:v>79.001800000000003</c:v>
                </c:pt>
                <c:pt idx="321">
                  <c:v>79.101799999999997</c:v>
                </c:pt>
                <c:pt idx="322">
                  <c:v>79.201800000000006</c:v>
                </c:pt>
                <c:pt idx="323">
                  <c:v>79.3018</c:v>
                </c:pt>
                <c:pt idx="324">
                  <c:v>79.401799999999994</c:v>
                </c:pt>
                <c:pt idx="325">
                  <c:v>79.501800000000003</c:v>
                </c:pt>
                <c:pt idx="326">
                  <c:v>79.601799999999997</c:v>
                </c:pt>
                <c:pt idx="327">
                  <c:v>79.701800000000006</c:v>
                </c:pt>
                <c:pt idx="328">
                  <c:v>79.8018</c:v>
                </c:pt>
                <c:pt idx="329">
                  <c:v>79.901799999999994</c:v>
                </c:pt>
                <c:pt idx="330">
                  <c:v>80</c:v>
                </c:pt>
                <c:pt idx="331">
                  <c:v>80.001800000000003</c:v>
                </c:pt>
                <c:pt idx="332">
                  <c:v>80.101799999999997</c:v>
                </c:pt>
                <c:pt idx="333">
                  <c:v>80.201800000000006</c:v>
                </c:pt>
                <c:pt idx="334">
                  <c:v>80.3018</c:v>
                </c:pt>
                <c:pt idx="335">
                  <c:v>80.401799999999994</c:v>
                </c:pt>
                <c:pt idx="336">
                  <c:v>80.501800000000003</c:v>
                </c:pt>
                <c:pt idx="337">
                  <c:v>80.601799999999997</c:v>
                </c:pt>
                <c:pt idx="338">
                  <c:v>80.701800000000006</c:v>
                </c:pt>
                <c:pt idx="339">
                  <c:v>80.8018</c:v>
                </c:pt>
                <c:pt idx="340">
                  <c:v>80.901799999999994</c:v>
                </c:pt>
                <c:pt idx="341">
                  <c:v>81</c:v>
                </c:pt>
                <c:pt idx="342">
                  <c:v>81.001800000000003</c:v>
                </c:pt>
                <c:pt idx="343">
                  <c:v>81.101799999999997</c:v>
                </c:pt>
                <c:pt idx="344">
                  <c:v>81.201800000000006</c:v>
                </c:pt>
                <c:pt idx="345">
                  <c:v>81.3018</c:v>
                </c:pt>
                <c:pt idx="346">
                  <c:v>81.401799999999994</c:v>
                </c:pt>
                <c:pt idx="347">
                  <c:v>81.501800000000003</c:v>
                </c:pt>
                <c:pt idx="348">
                  <c:v>81.601799999999997</c:v>
                </c:pt>
                <c:pt idx="349">
                  <c:v>81.701800000000006</c:v>
                </c:pt>
                <c:pt idx="350">
                  <c:v>81.8018</c:v>
                </c:pt>
                <c:pt idx="351">
                  <c:v>81.901799999999994</c:v>
                </c:pt>
                <c:pt idx="352">
                  <c:v>82</c:v>
                </c:pt>
                <c:pt idx="353">
                  <c:v>82.001800000000003</c:v>
                </c:pt>
                <c:pt idx="354">
                  <c:v>82.101799999999997</c:v>
                </c:pt>
                <c:pt idx="355">
                  <c:v>82.201800000000006</c:v>
                </c:pt>
                <c:pt idx="356">
                  <c:v>82.3018</c:v>
                </c:pt>
                <c:pt idx="357">
                  <c:v>82.401799999999994</c:v>
                </c:pt>
                <c:pt idx="358">
                  <c:v>82.501800000000003</c:v>
                </c:pt>
                <c:pt idx="359">
                  <c:v>82.601799999999997</c:v>
                </c:pt>
                <c:pt idx="360">
                  <c:v>82.701800000000006</c:v>
                </c:pt>
                <c:pt idx="361">
                  <c:v>82.8018</c:v>
                </c:pt>
                <c:pt idx="362">
                  <c:v>82.901799999999994</c:v>
                </c:pt>
                <c:pt idx="363">
                  <c:v>83</c:v>
                </c:pt>
                <c:pt idx="364">
                  <c:v>83.001800000000003</c:v>
                </c:pt>
                <c:pt idx="365">
                  <c:v>83.101799999999997</c:v>
                </c:pt>
                <c:pt idx="366">
                  <c:v>83.201800000000006</c:v>
                </c:pt>
                <c:pt idx="367">
                  <c:v>83.3018</c:v>
                </c:pt>
                <c:pt idx="368">
                  <c:v>83.401799999999994</c:v>
                </c:pt>
                <c:pt idx="369">
                  <c:v>83.501800000000003</c:v>
                </c:pt>
                <c:pt idx="370">
                  <c:v>83.601799999999997</c:v>
                </c:pt>
                <c:pt idx="371">
                  <c:v>83.701800000000006</c:v>
                </c:pt>
                <c:pt idx="372">
                  <c:v>83.8018</c:v>
                </c:pt>
                <c:pt idx="373">
                  <c:v>83.901799999999994</c:v>
                </c:pt>
                <c:pt idx="374">
                  <c:v>84</c:v>
                </c:pt>
                <c:pt idx="375">
                  <c:v>84.001800000000003</c:v>
                </c:pt>
                <c:pt idx="376">
                  <c:v>84.101799999999997</c:v>
                </c:pt>
                <c:pt idx="377">
                  <c:v>84.201800000000006</c:v>
                </c:pt>
                <c:pt idx="378">
                  <c:v>84.3018</c:v>
                </c:pt>
                <c:pt idx="379">
                  <c:v>84.401799999999994</c:v>
                </c:pt>
                <c:pt idx="380">
                  <c:v>84.501800000000003</c:v>
                </c:pt>
                <c:pt idx="381">
                  <c:v>84.601799999999997</c:v>
                </c:pt>
                <c:pt idx="382">
                  <c:v>84.701800000000006</c:v>
                </c:pt>
                <c:pt idx="383">
                  <c:v>84.8018</c:v>
                </c:pt>
                <c:pt idx="384">
                  <c:v>84.901799999999994</c:v>
                </c:pt>
                <c:pt idx="385">
                  <c:v>85</c:v>
                </c:pt>
                <c:pt idx="386">
                  <c:v>85.001800000000003</c:v>
                </c:pt>
                <c:pt idx="387">
                  <c:v>85.101799999999997</c:v>
                </c:pt>
                <c:pt idx="388">
                  <c:v>85.201800000000006</c:v>
                </c:pt>
                <c:pt idx="389">
                  <c:v>85.3018</c:v>
                </c:pt>
                <c:pt idx="390">
                  <c:v>85.401799999999994</c:v>
                </c:pt>
                <c:pt idx="391">
                  <c:v>85.501800000000003</c:v>
                </c:pt>
                <c:pt idx="392">
                  <c:v>85.601799999999997</c:v>
                </c:pt>
                <c:pt idx="393">
                  <c:v>85.701800000000006</c:v>
                </c:pt>
                <c:pt idx="394">
                  <c:v>85.8018</c:v>
                </c:pt>
                <c:pt idx="395">
                  <c:v>85.901799999999994</c:v>
                </c:pt>
                <c:pt idx="396">
                  <c:v>86</c:v>
                </c:pt>
                <c:pt idx="397">
                  <c:v>86.001800000000003</c:v>
                </c:pt>
                <c:pt idx="398">
                  <c:v>86.101799999999997</c:v>
                </c:pt>
                <c:pt idx="399">
                  <c:v>86.201800000000006</c:v>
                </c:pt>
                <c:pt idx="400">
                  <c:v>86.3018</c:v>
                </c:pt>
                <c:pt idx="401">
                  <c:v>86.401799999999994</c:v>
                </c:pt>
                <c:pt idx="402">
                  <c:v>86.501800000000003</c:v>
                </c:pt>
                <c:pt idx="403">
                  <c:v>86.601799999999997</c:v>
                </c:pt>
                <c:pt idx="404">
                  <c:v>86.701800000000006</c:v>
                </c:pt>
                <c:pt idx="405">
                  <c:v>86.8018</c:v>
                </c:pt>
                <c:pt idx="406">
                  <c:v>86.901799999999994</c:v>
                </c:pt>
                <c:pt idx="407">
                  <c:v>87</c:v>
                </c:pt>
                <c:pt idx="408">
                  <c:v>87.001800000000003</c:v>
                </c:pt>
                <c:pt idx="409">
                  <c:v>87.101799999999997</c:v>
                </c:pt>
                <c:pt idx="410">
                  <c:v>87.201800000000006</c:v>
                </c:pt>
                <c:pt idx="411">
                  <c:v>87.3018</c:v>
                </c:pt>
                <c:pt idx="412">
                  <c:v>87.401799999999994</c:v>
                </c:pt>
                <c:pt idx="413">
                  <c:v>87.501800000000003</c:v>
                </c:pt>
                <c:pt idx="414">
                  <c:v>87.601799999999997</c:v>
                </c:pt>
                <c:pt idx="415">
                  <c:v>87.701800000000006</c:v>
                </c:pt>
                <c:pt idx="416">
                  <c:v>87.8018</c:v>
                </c:pt>
                <c:pt idx="417">
                  <c:v>87.901799999999994</c:v>
                </c:pt>
                <c:pt idx="418">
                  <c:v>88</c:v>
                </c:pt>
                <c:pt idx="419">
                  <c:v>88.001800000000003</c:v>
                </c:pt>
                <c:pt idx="420">
                  <c:v>88.101799999999997</c:v>
                </c:pt>
                <c:pt idx="421">
                  <c:v>88.201800000000006</c:v>
                </c:pt>
                <c:pt idx="422">
                  <c:v>88.3018</c:v>
                </c:pt>
                <c:pt idx="423">
                  <c:v>88.401799999999994</c:v>
                </c:pt>
                <c:pt idx="424">
                  <c:v>88.501800000000003</c:v>
                </c:pt>
                <c:pt idx="425">
                  <c:v>88.601799999999997</c:v>
                </c:pt>
                <c:pt idx="426">
                  <c:v>88.701800000000006</c:v>
                </c:pt>
                <c:pt idx="427">
                  <c:v>88.8018</c:v>
                </c:pt>
                <c:pt idx="428">
                  <c:v>88.901799999999994</c:v>
                </c:pt>
                <c:pt idx="429">
                  <c:v>89</c:v>
                </c:pt>
                <c:pt idx="430">
                  <c:v>89.001800000000003</c:v>
                </c:pt>
                <c:pt idx="431">
                  <c:v>89.101799999999997</c:v>
                </c:pt>
                <c:pt idx="432">
                  <c:v>89.201800000000006</c:v>
                </c:pt>
                <c:pt idx="433">
                  <c:v>89.3018</c:v>
                </c:pt>
                <c:pt idx="434">
                  <c:v>89.401799999999994</c:v>
                </c:pt>
                <c:pt idx="435">
                  <c:v>89.501800000000003</c:v>
                </c:pt>
                <c:pt idx="436">
                  <c:v>89.601799999999997</c:v>
                </c:pt>
                <c:pt idx="437">
                  <c:v>89.701800000000006</c:v>
                </c:pt>
                <c:pt idx="438">
                  <c:v>89.8018</c:v>
                </c:pt>
                <c:pt idx="439">
                  <c:v>89.901799999999994</c:v>
                </c:pt>
                <c:pt idx="440">
                  <c:v>90</c:v>
                </c:pt>
                <c:pt idx="441">
                  <c:v>90.001800000000003</c:v>
                </c:pt>
                <c:pt idx="442">
                  <c:v>90.101799999999997</c:v>
                </c:pt>
                <c:pt idx="443">
                  <c:v>90.201800000000006</c:v>
                </c:pt>
                <c:pt idx="444">
                  <c:v>90.3018</c:v>
                </c:pt>
                <c:pt idx="445">
                  <c:v>90.401799999999994</c:v>
                </c:pt>
                <c:pt idx="446">
                  <c:v>90.501800000000003</c:v>
                </c:pt>
                <c:pt idx="447">
                  <c:v>90.601799999999997</c:v>
                </c:pt>
                <c:pt idx="448">
                  <c:v>90.701800000000006</c:v>
                </c:pt>
                <c:pt idx="449">
                  <c:v>90.8018</c:v>
                </c:pt>
                <c:pt idx="450">
                  <c:v>90.901799999999994</c:v>
                </c:pt>
                <c:pt idx="451">
                  <c:v>91</c:v>
                </c:pt>
                <c:pt idx="452">
                  <c:v>91.001800000000003</c:v>
                </c:pt>
                <c:pt idx="453">
                  <c:v>91.101799999999997</c:v>
                </c:pt>
                <c:pt idx="454">
                  <c:v>91.201800000000006</c:v>
                </c:pt>
                <c:pt idx="455">
                  <c:v>91.3018</c:v>
                </c:pt>
                <c:pt idx="456">
                  <c:v>91.401799999999994</c:v>
                </c:pt>
                <c:pt idx="457">
                  <c:v>91.501800000000003</c:v>
                </c:pt>
                <c:pt idx="458">
                  <c:v>91.601799999999997</c:v>
                </c:pt>
                <c:pt idx="459">
                  <c:v>91.701800000000006</c:v>
                </c:pt>
                <c:pt idx="460">
                  <c:v>91.8018</c:v>
                </c:pt>
                <c:pt idx="461">
                  <c:v>91.901799999999994</c:v>
                </c:pt>
                <c:pt idx="462">
                  <c:v>92</c:v>
                </c:pt>
                <c:pt idx="463">
                  <c:v>92.001800000000003</c:v>
                </c:pt>
                <c:pt idx="464">
                  <c:v>92.101799999999997</c:v>
                </c:pt>
                <c:pt idx="465">
                  <c:v>92.201800000000006</c:v>
                </c:pt>
                <c:pt idx="466">
                  <c:v>92.3018</c:v>
                </c:pt>
                <c:pt idx="467">
                  <c:v>92.401799999999994</c:v>
                </c:pt>
                <c:pt idx="468">
                  <c:v>92.501800000000003</c:v>
                </c:pt>
                <c:pt idx="469">
                  <c:v>92.601799999999997</c:v>
                </c:pt>
                <c:pt idx="470">
                  <c:v>92.701800000000006</c:v>
                </c:pt>
                <c:pt idx="471">
                  <c:v>92.8018</c:v>
                </c:pt>
                <c:pt idx="472">
                  <c:v>92.901799999999994</c:v>
                </c:pt>
                <c:pt idx="473">
                  <c:v>93</c:v>
                </c:pt>
                <c:pt idx="474">
                  <c:v>93.001800000000003</c:v>
                </c:pt>
                <c:pt idx="475">
                  <c:v>93.101799999999997</c:v>
                </c:pt>
                <c:pt idx="476">
                  <c:v>93.201800000000006</c:v>
                </c:pt>
                <c:pt idx="477">
                  <c:v>93.3018</c:v>
                </c:pt>
                <c:pt idx="478">
                  <c:v>93.401799999999994</c:v>
                </c:pt>
                <c:pt idx="479">
                  <c:v>93.501800000000003</c:v>
                </c:pt>
                <c:pt idx="480">
                  <c:v>93.601799999999997</c:v>
                </c:pt>
                <c:pt idx="481">
                  <c:v>93.701800000000006</c:v>
                </c:pt>
                <c:pt idx="482">
                  <c:v>93.8018</c:v>
                </c:pt>
                <c:pt idx="483">
                  <c:v>93.901799999999994</c:v>
                </c:pt>
                <c:pt idx="484">
                  <c:v>94</c:v>
                </c:pt>
                <c:pt idx="485">
                  <c:v>94.001800000000003</c:v>
                </c:pt>
                <c:pt idx="486">
                  <c:v>94.101799999999997</c:v>
                </c:pt>
                <c:pt idx="487">
                  <c:v>94.201800000000006</c:v>
                </c:pt>
                <c:pt idx="488">
                  <c:v>94.3018</c:v>
                </c:pt>
                <c:pt idx="489">
                  <c:v>94.401799999999994</c:v>
                </c:pt>
                <c:pt idx="490">
                  <c:v>94.501800000000003</c:v>
                </c:pt>
                <c:pt idx="491">
                  <c:v>94.601799999999997</c:v>
                </c:pt>
                <c:pt idx="492">
                  <c:v>94.701800000000006</c:v>
                </c:pt>
                <c:pt idx="493">
                  <c:v>94.8018</c:v>
                </c:pt>
                <c:pt idx="494">
                  <c:v>94.901799999999994</c:v>
                </c:pt>
                <c:pt idx="495">
                  <c:v>95</c:v>
                </c:pt>
                <c:pt idx="496">
                  <c:v>95.001800000000003</c:v>
                </c:pt>
                <c:pt idx="497">
                  <c:v>95.101799999999997</c:v>
                </c:pt>
                <c:pt idx="498">
                  <c:v>95.201800000000006</c:v>
                </c:pt>
                <c:pt idx="499">
                  <c:v>95.3018</c:v>
                </c:pt>
                <c:pt idx="500">
                  <c:v>95.401799999999994</c:v>
                </c:pt>
                <c:pt idx="501">
                  <c:v>95.501800000000003</c:v>
                </c:pt>
                <c:pt idx="502">
                  <c:v>95.601799999999997</c:v>
                </c:pt>
                <c:pt idx="503">
                  <c:v>95.701800000000006</c:v>
                </c:pt>
                <c:pt idx="504">
                  <c:v>95.8018</c:v>
                </c:pt>
                <c:pt idx="505">
                  <c:v>95.901799999999994</c:v>
                </c:pt>
                <c:pt idx="506">
                  <c:v>96</c:v>
                </c:pt>
                <c:pt idx="507">
                  <c:v>96.001800000000003</c:v>
                </c:pt>
                <c:pt idx="508">
                  <c:v>96.101799999999997</c:v>
                </c:pt>
                <c:pt idx="509">
                  <c:v>96.201800000000006</c:v>
                </c:pt>
                <c:pt idx="510">
                  <c:v>96.3018</c:v>
                </c:pt>
                <c:pt idx="511">
                  <c:v>96.401799999999994</c:v>
                </c:pt>
                <c:pt idx="512">
                  <c:v>96.501800000000003</c:v>
                </c:pt>
                <c:pt idx="513">
                  <c:v>96.601799999999997</c:v>
                </c:pt>
                <c:pt idx="514">
                  <c:v>96.701800000000006</c:v>
                </c:pt>
                <c:pt idx="515">
                  <c:v>96.8018</c:v>
                </c:pt>
                <c:pt idx="516">
                  <c:v>96.901799999999994</c:v>
                </c:pt>
                <c:pt idx="517">
                  <c:v>97</c:v>
                </c:pt>
                <c:pt idx="518">
                  <c:v>97.001800000000003</c:v>
                </c:pt>
                <c:pt idx="519">
                  <c:v>97.101799999999997</c:v>
                </c:pt>
                <c:pt idx="520">
                  <c:v>97.201800000000006</c:v>
                </c:pt>
                <c:pt idx="521">
                  <c:v>97.3018</c:v>
                </c:pt>
                <c:pt idx="522">
                  <c:v>97.401799999999994</c:v>
                </c:pt>
                <c:pt idx="523">
                  <c:v>97.501800000000003</c:v>
                </c:pt>
                <c:pt idx="524">
                  <c:v>97.601799999999997</c:v>
                </c:pt>
                <c:pt idx="525">
                  <c:v>97.701800000000006</c:v>
                </c:pt>
                <c:pt idx="526">
                  <c:v>97.8018</c:v>
                </c:pt>
                <c:pt idx="527">
                  <c:v>97.901799999999994</c:v>
                </c:pt>
                <c:pt idx="528">
                  <c:v>98</c:v>
                </c:pt>
                <c:pt idx="529">
                  <c:v>98.001800000000003</c:v>
                </c:pt>
                <c:pt idx="530">
                  <c:v>98.101799999999997</c:v>
                </c:pt>
                <c:pt idx="531">
                  <c:v>98.201800000000006</c:v>
                </c:pt>
                <c:pt idx="532">
                  <c:v>98.3018</c:v>
                </c:pt>
                <c:pt idx="533">
                  <c:v>98.401799999999994</c:v>
                </c:pt>
                <c:pt idx="534">
                  <c:v>98.501800000000003</c:v>
                </c:pt>
                <c:pt idx="535">
                  <c:v>98.601799999999997</c:v>
                </c:pt>
                <c:pt idx="536">
                  <c:v>98.701800000000006</c:v>
                </c:pt>
                <c:pt idx="537">
                  <c:v>98.8018</c:v>
                </c:pt>
                <c:pt idx="538">
                  <c:v>98.901799999999994</c:v>
                </c:pt>
                <c:pt idx="539">
                  <c:v>99</c:v>
                </c:pt>
                <c:pt idx="540">
                  <c:v>99.001800000000003</c:v>
                </c:pt>
                <c:pt idx="541">
                  <c:v>99.101799999999997</c:v>
                </c:pt>
                <c:pt idx="542">
                  <c:v>99.201800000000006</c:v>
                </c:pt>
                <c:pt idx="543">
                  <c:v>99.3018</c:v>
                </c:pt>
                <c:pt idx="544">
                  <c:v>99.401799999999994</c:v>
                </c:pt>
                <c:pt idx="545">
                  <c:v>99.501800000000003</c:v>
                </c:pt>
                <c:pt idx="546">
                  <c:v>99.601799999999997</c:v>
                </c:pt>
                <c:pt idx="547">
                  <c:v>99.701800000000006</c:v>
                </c:pt>
                <c:pt idx="548">
                  <c:v>99.8018</c:v>
                </c:pt>
                <c:pt idx="549">
                  <c:v>99.901799999999994</c:v>
                </c:pt>
                <c:pt idx="550">
                  <c:v>100</c:v>
                </c:pt>
                <c:pt idx="551">
                  <c:v>100.002</c:v>
                </c:pt>
                <c:pt idx="552">
                  <c:v>100.102</c:v>
                </c:pt>
                <c:pt idx="553">
                  <c:v>100.202</c:v>
                </c:pt>
                <c:pt idx="554">
                  <c:v>100.30200000000001</c:v>
                </c:pt>
                <c:pt idx="555">
                  <c:v>100.402</c:v>
                </c:pt>
                <c:pt idx="556">
                  <c:v>100.502</c:v>
                </c:pt>
                <c:pt idx="557">
                  <c:v>100.602</c:v>
                </c:pt>
                <c:pt idx="558">
                  <c:v>100.702</c:v>
                </c:pt>
                <c:pt idx="559">
                  <c:v>100.80200000000001</c:v>
                </c:pt>
                <c:pt idx="560">
                  <c:v>100.902</c:v>
                </c:pt>
                <c:pt idx="561">
                  <c:v>101</c:v>
                </c:pt>
                <c:pt idx="562">
                  <c:v>101.002</c:v>
                </c:pt>
                <c:pt idx="563">
                  <c:v>101.102</c:v>
                </c:pt>
                <c:pt idx="564">
                  <c:v>101.202</c:v>
                </c:pt>
                <c:pt idx="565">
                  <c:v>101.30200000000001</c:v>
                </c:pt>
                <c:pt idx="566">
                  <c:v>101.402</c:v>
                </c:pt>
                <c:pt idx="567">
                  <c:v>101.502</c:v>
                </c:pt>
                <c:pt idx="568">
                  <c:v>101.602</c:v>
                </c:pt>
                <c:pt idx="569">
                  <c:v>101.702</c:v>
                </c:pt>
                <c:pt idx="570">
                  <c:v>101.80200000000001</c:v>
                </c:pt>
                <c:pt idx="571">
                  <c:v>101.902</c:v>
                </c:pt>
                <c:pt idx="572">
                  <c:v>102</c:v>
                </c:pt>
                <c:pt idx="573">
                  <c:v>102.002</c:v>
                </c:pt>
                <c:pt idx="574">
                  <c:v>102.102</c:v>
                </c:pt>
                <c:pt idx="575">
                  <c:v>102.202</c:v>
                </c:pt>
                <c:pt idx="576">
                  <c:v>102.30200000000001</c:v>
                </c:pt>
                <c:pt idx="577">
                  <c:v>102.402</c:v>
                </c:pt>
                <c:pt idx="578">
                  <c:v>102.502</c:v>
                </c:pt>
                <c:pt idx="579">
                  <c:v>102.602</c:v>
                </c:pt>
                <c:pt idx="580">
                  <c:v>102.702</c:v>
                </c:pt>
                <c:pt idx="581">
                  <c:v>102.80200000000001</c:v>
                </c:pt>
                <c:pt idx="582">
                  <c:v>102.902</c:v>
                </c:pt>
                <c:pt idx="583">
                  <c:v>103</c:v>
                </c:pt>
                <c:pt idx="584">
                  <c:v>103.002</c:v>
                </c:pt>
                <c:pt idx="585">
                  <c:v>103.102</c:v>
                </c:pt>
                <c:pt idx="586">
                  <c:v>103.202</c:v>
                </c:pt>
                <c:pt idx="587">
                  <c:v>103.30200000000001</c:v>
                </c:pt>
                <c:pt idx="588">
                  <c:v>103.402</c:v>
                </c:pt>
                <c:pt idx="589">
                  <c:v>103.502</c:v>
                </c:pt>
                <c:pt idx="590">
                  <c:v>103.602</c:v>
                </c:pt>
                <c:pt idx="591">
                  <c:v>103.702</c:v>
                </c:pt>
                <c:pt idx="592">
                  <c:v>103.80200000000001</c:v>
                </c:pt>
                <c:pt idx="593">
                  <c:v>103.902</c:v>
                </c:pt>
                <c:pt idx="594">
                  <c:v>104</c:v>
                </c:pt>
                <c:pt idx="595">
                  <c:v>104.002</c:v>
                </c:pt>
                <c:pt idx="596">
                  <c:v>104.102</c:v>
                </c:pt>
                <c:pt idx="597">
                  <c:v>104.202</c:v>
                </c:pt>
                <c:pt idx="598">
                  <c:v>104.30200000000001</c:v>
                </c:pt>
                <c:pt idx="599">
                  <c:v>104.402</c:v>
                </c:pt>
                <c:pt idx="600">
                  <c:v>104.502</c:v>
                </c:pt>
                <c:pt idx="601">
                  <c:v>104.602</c:v>
                </c:pt>
                <c:pt idx="602">
                  <c:v>104.702</c:v>
                </c:pt>
                <c:pt idx="603">
                  <c:v>104.80200000000001</c:v>
                </c:pt>
                <c:pt idx="604">
                  <c:v>104.902</c:v>
                </c:pt>
                <c:pt idx="605">
                  <c:v>105</c:v>
                </c:pt>
                <c:pt idx="606">
                  <c:v>105.002</c:v>
                </c:pt>
                <c:pt idx="607">
                  <c:v>105.102</c:v>
                </c:pt>
                <c:pt idx="608">
                  <c:v>105.202</c:v>
                </c:pt>
                <c:pt idx="609">
                  <c:v>105.30200000000001</c:v>
                </c:pt>
                <c:pt idx="610">
                  <c:v>105.402</c:v>
                </c:pt>
                <c:pt idx="611">
                  <c:v>105.502</c:v>
                </c:pt>
                <c:pt idx="612">
                  <c:v>105.602</c:v>
                </c:pt>
                <c:pt idx="613">
                  <c:v>105.702</c:v>
                </c:pt>
                <c:pt idx="614">
                  <c:v>105.80200000000001</c:v>
                </c:pt>
                <c:pt idx="615">
                  <c:v>105.902</c:v>
                </c:pt>
                <c:pt idx="616">
                  <c:v>106</c:v>
                </c:pt>
                <c:pt idx="617">
                  <c:v>106.002</c:v>
                </c:pt>
                <c:pt idx="618">
                  <c:v>106.102</c:v>
                </c:pt>
                <c:pt idx="619">
                  <c:v>106.202</c:v>
                </c:pt>
                <c:pt idx="620">
                  <c:v>106.30200000000001</c:v>
                </c:pt>
                <c:pt idx="621">
                  <c:v>106.402</c:v>
                </c:pt>
                <c:pt idx="622">
                  <c:v>106.502</c:v>
                </c:pt>
                <c:pt idx="623">
                  <c:v>106.602</c:v>
                </c:pt>
                <c:pt idx="624">
                  <c:v>106.702</c:v>
                </c:pt>
                <c:pt idx="625">
                  <c:v>106.80200000000001</c:v>
                </c:pt>
                <c:pt idx="626">
                  <c:v>106.902</c:v>
                </c:pt>
                <c:pt idx="627">
                  <c:v>107</c:v>
                </c:pt>
                <c:pt idx="628">
                  <c:v>107.002</c:v>
                </c:pt>
                <c:pt idx="629">
                  <c:v>107.102</c:v>
                </c:pt>
                <c:pt idx="630">
                  <c:v>107.202</c:v>
                </c:pt>
                <c:pt idx="631">
                  <c:v>107.30200000000001</c:v>
                </c:pt>
                <c:pt idx="632">
                  <c:v>107.402</c:v>
                </c:pt>
                <c:pt idx="633">
                  <c:v>107.502</c:v>
                </c:pt>
                <c:pt idx="634">
                  <c:v>107.602</c:v>
                </c:pt>
                <c:pt idx="635">
                  <c:v>107.702</c:v>
                </c:pt>
                <c:pt idx="636">
                  <c:v>107.80200000000001</c:v>
                </c:pt>
                <c:pt idx="637">
                  <c:v>107.902</c:v>
                </c:pt>
                <c:pt idx="638">
                  <c:v>108</c:v>
                </c:pt>
                <c:pt idx="639">
                  <c:v>108.002</c:v>
                </c:pt>
                <c:pt idx="640">
                  <c:v>108.102</c:v>
                </c:pt>
                <c:pt idx="641">
                  <c:v>108.202</c:v>
                </c:pt>
                <c:pt idx="642">
                  <c:v>108.30200000000001</c:v>
                </c:pt>
                <c:pt idx="643">
                  <c:v>108.402</c:v>
                </c:pt>
                <c:pt idx="644">
                  <c:v>108.502</c:v>
                </c:pt>
                <c:pt idx="645">
                  <c:v>108.602</c:v>
                </c:pt>
                <c:pt idx="646">
                  <c:v>108.702</c:v>
                </c:pt>
                <c:pt idx="647">
                  <c:v>108.80200000000001</c:v>
                </c:pt>
                <c:pt idx="648">
                  <c:v>108.902</c:v>
                </c:pt>
                <c:pt idx="649">
                  <c:v>109</c:v>
                </c:pt>
                <c:pt idx="650">
                  <c:v>109.002</c:v>
                </c:pt>
                <c:pt idx="651">
                  <c:v>109.102</c:v>
                </c:pt>
                <c:pt idx="652">
                  <c:v>109.202</c:v>
                </c:pt>
                <c:pt idx="653">
                  <c:v>109.30200000000001</c:v>
                </c:pt>
                <c:pt idx="654">
                  <c:v>109.402</c:v>
                </c:pt>
                <c:pt idx="655">
                  <c:v>109.502</c:v>
                </c:pt>
                <c:pt idx="656">
                  <c:v>109.602</c:v>
                </c:pt>
                <c:pt idx="657">
                  <c:v>109.702</c:v>
                </c:pt>
                <c:pt idx="658">
                  <c:v>109.80200000000001</c:v>
                </c:pt>
                <c:pt idx="659">
                  <c:v>109.902</c:v>
                </c:pt>
                <c:pt idx="660">
                  <c:v>110</c:v>
                </c:pt>
                <c:pt idx="661">
                  <c:v>110.002</c:v>
                </c:pt>
                <c:pt idx="662">
                  <c:v>110.102</c:v>
                </c:pt>
                <c:pt idx="663">
                  <c:v>110.202</c:v>
                </c:pt>
                <c:pt idx="664">
                  <c:v>110.30200000000001</c:v>
                </c:pt>
                <c:pt idx="665">
                  <c:v>110.402</c:v>
                </c:pt>
                <c:pt idx="666">
                  <c:v>110.502</c:v>
                </c:pt>
                <c:pt idx="667">
                  <c:v>110.602</c:v>
                </c:pt>
                <c:pt idx="668">
                  <c:v>110.702</c:v>
                </c:pt>
                <c:pt idx="669">
                  <c:v>110.80200000000001</c:v>
                </c:pt>
                <c:pt idx="670">
                  <c:v>110.902</c:v>
                </c:pt>
                <c:pt idx="671">
                  <c:v>111</c:v>
                </c:pt>
                <c:pt idx="672">
                  <c:v>111.002</c:v>
                </c:pt>
                <c:pt idx="673">
                  <c:v>111.102</c:v>
                </c:pt>
                <c:pt idx="674">
                  <c:v>111.202</c:v>
                </c:pt>
                <c:pt idx="675">
                  <c:v>111.30200000000001</c:v>
                </c:pt>
                <c:pt idx="676">
                  <c:v>111.402</c:v>
                </c:pt>
                <c:pt idx="677">
                  <c:v>111.502</c:v>
                </c:pt>
                <c:pt idx="678">
                  <c:v>111.602</c:v>
                </c:pt>
                <c:pt idx="679">
                  <c:v>111.702</c:v>
                </c:pt>
                <c:pt idx="680">
                  <c:v>111.80200000000001</c:v>
                </c:pt>
                <c:pt idx="681">
                  <c:v>111.902</c:v>
                </c:pt>
                <c:pt idx="682">
                  <c:v>112</c:v>
                </c:pt>
                <c:pt idx="683">
                  <c:v>112.002</c:v>
                </c:pt>
                <c:pt idx="684">
                  <c:v>112.102</c:v>
                </c:pt>
                <c:pt idx="685">
                  <c:v>112.202</c:v>
                </c:pt>
                <c:pt idx="686">
                  <c:v>112.30200000000001</c:v>
                </c:pt>
                <c:pt idx="687">
                  <c:v>112.402</c:v>
                </c:pt>
                <c:pt idx="688">
                  <c:v>112.502</c:v>
                </c:pt>
                <c:pt idx="689">
                  <c:v>112.602</c:v>
                </c:pt>
                <c:pt idx="690">
                  <c:v>112.702</c:v>
                </c:pt>
                <c:pt idx="691">
                  <c:v>112.80200000000001</c:v>
                </c:pt>
                <c:pt idx="692">
                  <c:v>112.902</c:v>
                </c:pt>
                <c:pt idx="693">
                  <c:v>113</c:v>
                </c:pt>
                <c:pt idx="694">
                  <c:v>113.002</c:v>
                </c:pt>
                <c:pt idx="695">
                  <c:v>113.102</c:v>
                </c:pt>
                <c:pt idx="696">
                  <c:v>113.202</c:v>
                </c:pt>
                <c:pt idx="697">
                  <c:v>113.30200000000001</c:v>
                </c:pt>
                <c:pt idx="698">
                  <c:v>113.402</c:v>
                </c:pt>
                <c:pt idx="699">
                  <c:v>113.502</c:v>
                </c:pt>
                <c:pt idx="700">
                  <c:v>113.602</c:v>
                </c:pt>
                <c:pt idx="701">
                  <c:v>113.702</c:v>
                </c:pt>
                <c:pt idx="702">
                  <c:v>113.80200000000001</c:v>
                </c:pt>
                <c:pt idx="703">
                  <c:v>113.902</c:v>
                </c:pt>
                <c:pt idx="704">
                  <c:v>114</c:v>
                </c:pt>
                <c:pt idx="705">
                  <c:v>114.002</c:v>
                </c:pt>
                <c:pt idx="706">
                  <c:v>114.102</c:v>
                </c:pt>
                <c:pt idx="707">
                  <c:v>114.202</c:v>
                </c:pt>
                <c:pt idx="708">
                  <c:v>114.30200000000001</c:v>
                </c:pt>
                <c:pt idx="709">
                  <c:v>114.402</c:v>
                </c:pt>
                <c:pt idx="710">
                  <c:v>114.502</c:v>
                </c:pt>
                <c:pt idx="711">
                  <c:v>114.602</c:v>
                </c:pt>
                <c:pt idx="712">
                  <c:v>114.702</c:v>
                </c:pt>
                <c:pt idx="713">
                  <c:v>114.80200000000001</c:v>
                </c:pt>
                <c:pt idx="714">
                  <c:v>114.902</c:v>
                </c:pt>
                <c:pt idx="715">
                  <c:v>115</c:v>
                </c:pt>
                <c:pt idx="716">
                  <c:v>115.002</c:v>
                </c:pt>
                <c:pt idx="717">
                  <c:v>115.102</c:v>
                </c:pt>
                <c:pt idx="718">
                  <c:v>115.202</c:v>
                </c:pt>
                <c:pt idx="719">
                  <c:v>115.30200000000001</c:v>
                </c:pt>
                <c:pt idx="720">
                  <c:v>115.402</c:v>
                </c:pt>
                <c:pt idx="721">
                  <c:v>115.502</c:v>
                </c:pt>
                <c:pt idx="722">
                  <c:v>115.602</c:v>
                </c:pt>
                <c:pt idx="723">
                  <c:v>115.702</c:v>
                </c:pt>
                <c:pt idx="724">
                  <c:v>115.80200000000001</c:v>
                </c:pt>
                <c:pt idx="725">
                  <c:v>115.902</c:v>
                </c:pt>
                <c:pt idx="726">
                  <c:v>116</c:v>
                </c:pt>
                <c:pt idx="727">
                  <c:v>116.002</c:v>
                </c:pt>
                <c:pt idx="728">
                  <c:v>116.102</c:v>
                </c:pt>
                <c:pt idx="729">
                  <c:v>116.202</c:v>
                </c:pt>
                <c:pt idx="730">
                  <c:v>116.30200000000001</c:v>
                </c:pt>
                <c:pt idx="731">
                  <c:v>116.402</c:v>
                </c:pt>
                <c:pt idx="732">
                  <c:v>116.502</c:v>
                </c:pt>
                <c:pt idx="733">
                  <c:v>116.602</c:v>
                </c:pt>
                <c:pt idx="734">
                  <c:v>116.702</c:v>
                </c:pt>
                <c:pt idx="735">
                  <c:v>116.80200000000001</c:v>
                </c:pt>
                <c:pt idx="736">
                  <c:v>116.902</c:v>
                </c:pt>
                <c:pt idx="737">
                  <c:v>117</c:v>
                </c:pt>
                <c:pt idx="738">
                  <c:v>117.002</c:v>
                </c:pt>
                <c:pt idx="739">
                  <c:v>117.102</c:v>
                </c:pt>
                <c:pt idx="740">
                  <c:v>117.202</c:v>
                </c:pt>
                <c:pt idx="741">
                  <c:v>117.30200000000001</c:v>
                </c:pt>
                <c:pt idx="742">
                  <c:v>117.402</c:v>
                </c:pt>
                <c:pt idx="743">
                  <c:v>117.502</c:v>
                </c:pt>
                <c:pt idx="744">
                  <c:v>117.602</c:v>
                </c:pt>
                <c:pt idx="745">
                  <c:v>117.702</c:v>
                </c:pt>
                <c:pt idx="746">
                  <c:v>117.80200000000001</c:v>
                </c:pt>
                <c:pt idx="747">
                  <c:v>117.902</c:v>
                </c:pt>
                <c:pt idx="748">
                  <c:v>118</c:v>
                </c:pt>
                <c:pt idx="749">
                  <c:v>118.002</c:v>
                </c:pt>
                <c:pt idx="750">
                  <c:v>118.102</c:v>
                </c:pt>
                <c:pt idx="751">
                  <c:v>118.202</c:v>
                </c:pt>
                <c:pt idx="752">
                  <c:v>118.30200000000001</c:v>
                </c:pt>
                <c:pt idx="753">
                  <c:v>118.402</c:v>
                </c:pt>
                <c:pt idx="754">
                  <c:v>118.502</c:v>
                </c:pt>
                <c:pt idx="755">
                  <c:v>118.602</c:v>
                </c:pt>
                <c:pt idx="756">
                  <c:v>118.702</c:v>
                </c:pt>
                <c:pt idx="757">
                  <c:v>118.80200000000001</c:v>
                </c:pt>
                <c:pt idx="758">
                  <c:v>118.902</c:v>
                </c:pt>
                <c:pt idx="759">
                  <c:v>119</c:v>
                </c:pt>
                <c:pt idx="760">
                  <c:v>119.002</c:v>
                </c:pt>
                <c:pt idx="761">
                  <c:v>119.102</c:v>
                </c:pt>
                <c:pt idx="762">
                  <c:v>119.202</c:v>
                </c:pt>
                <c:pt idx="763">
                  <c:v>119.30200000000001</c:v>
                </c:pt>
                <c:pt idx="764">
                  <c:v>119.402</c:v>
                </c:pt>
                <c:pt idx="765">
                  <c:v>119.502</c:v>
                </c:pt>
                <c:pt idx="766">
                  <c:v>119.602</c:v>
                </c:pt>
                <c:pt idx="767">
                  <c:v>119.702</c:v>
                </c:pt>
                <c:pt idx="768">
                  <c:v>119.80200000000001</c:v>
                </c:pt>
                <c:pt idx="769">
                  <c:v>119.902</c:v>
                </c:pt>
                <c:pt idx="770">
                  <c:v>120</c:v>
                </c:pt>
                <c:pt idx="771">
                  <c:v>120.002</c:v>
                </c:pt>
                <c:pt idx="772">
                  <c:v>120.102</c:v>
                </c:pt>
                <c:pt idx="773">
                  <c:v>120.202</c:v>
                </c:pt>
                <c:pt idx="774">
                  <c:v>120.30200000000001</c:v>
                </c:pt>
                <c:pt idx="775">
                  <c:v>120.402</c:v>
                </c:pt>
                <c:pt idx="776">
                  <c:v>120.502</c:v>
                </c:pt>
                <c:pt idx="777">
                  <c:v>120.602</c:v>
                </c:pt>
                <c:pt idx="778">
                  <c:v>120.702</c:v>
                </c:pt>
                <c:pt idx="779">
                  <c:v>120.80200000000001</c:v>
                </c:pt>
                <c:pt idx="780">
                  <c:v>120.902</c:v>
                </c:pt>
                <c:pt idx="781">
                  <c:v>121</c:v>
                </c:pt>
                <c:pt idx="782">
                  <c:v>121.002</c:v>
                </c:pt>
                <c:pt idx="783">
                  <c:v>121.102</c:v>
                </c:pt>
                <c:pt idx="784">
                  <c:v>121.202</c:v>
                </c:pt>
                <c:pt idx="785">
                  <c:v>121.30200000000001</c:v>
                </c:pt>
                <c:pt idx="786">
                  <c:v>121.402</c:v>
                </c:pt>
                <c:pt idx="787">
                  <c:v>121.502</c:v>
                </c:pt>
                <c:pt idx="788">
                  <c:v>121.602</c:v>
                </c:pt>
                <c:pt idx="789">
                  <c:v>121.702</c:v>
                </c:pt>
                <c:pt idx="790">
                  <c:v>121.80200000000001</c:v>
                </c:pt>
                <c:pt idx="791">
                  <c:v>121.902</c:v>
                </c:pt>
                <c:pt idx="792">
                  <c:v>122</c:v>
                </c:pt>
                <c:pt idx="793">
                  <c:v>122.002</c:v>
                </c:pt>
                <c:pt idx="794">
                  <c:v>122.102</c:v>
                </c:pt>
                <c:pt idx="795">
                  <c:v>122.202</c:v>
                </c:pt>
                <c:pt idx="796">
                  <c:v>122.30200000000001</c:v>
                </c:pt>
                <c:pt idx="797">
                  <c:v>122.402</c:v>
                </c:pt>
                <c:pt idx="798">
                  <c:v>122.502</c:v>
                </c:pt>
                <c:pt idx="799">
                  <c:v>122.602</c:v>
                </c:pt>
                <c:pt idx="800">
                  <c:v>122.702</c:v>
                </c:pt>
                <c:pt idx="801">
                  <c:v>122.80200000000001</c:v>
                </c:pt>
                <c:pt idx="802">
                  <c:v>122.902</c:v>
                </c:pt>
                <c:pt idx="803">
                  <c:v>123</c:v>
                </c:pt>
                <c:pt idx="804">
                  <c:v>123.002</c:v>
                </c:pt>
                <c:pt idx="805">
                  <c:v>123.102</c:v>
                </c:pt>
                <c:pt idx="806">
                  <c:v>123.202</c:v>
                </c:pt>
                <c:pt idx="807">
                  <c:v>123.30200000000001</c:v>
                </c:pt>
                <c:pt idx="808">
                  <c:v>123.402</c:v>
                </c:pt>
                <c:pt idx="809">
                  <c:v>123.502</c:v>
                </c:pt>
                <c:pt idx="810">
                  <c:v>123.602</c:v>
                </c:pt>
                <c:pt idx="811">
                  <c:v>123.702</c:v>
                </c:pt>
                <c:pt idx="812">
                  <c:v>123.80200000000001</c:v>
                </c:pt>
                <c:pt idx="813">
                  <c:v>123.902</c:v>
                </c:pt>
                <c:pt idx="814">
                  <c:v>124</c:v>
                </c:pt>
                <c:pt idx="815">
                  <c:v>124.002</c:v>
                </c:pt>
                <c:pt idx="816">
                  <c:v>124.102</c:v>
                </c:pt>
                <c:pt idx="817">
                  <c:v>124.202</c:v>
                </c:pt>
                <c:pt idx="818">
                  <c:v>124.30200000000001</c:v>
                </c:pt>
                <c:pt idx="819">
                  <c:v>124.402</c:v>
                </c:pt>
                <c:pt idx="820">
                  <c:v>124.502</c:v>
                </c:pt>
                <c:pt idx="821">
                  <c:v>124.602</c:v>
                </c:pt>
                <c:pt idx="822">
                  <c:v>124.702</c:v>
                </c:pt>
                <c:pt idx="823">
                  <c:v>124.80200000000001</c:v>
                </c:pt>
                <c:pt idx="824">
                  <c:v>124.902</c:v>
                </c:pt>
                <c:pt idx="825">
                  <c:v>125</c:v>
                </c:pt>
                <c:pt idx="826">
                  <c:v>125.002</c:v>
                </c:pt>
                <c:pt idx="827">
                  <c:v>125.102</c:v>
                </c:pt>
                <c:pt idx="828">
                  <c:v>125.202</c:v>
                </c:pt>
                <c:pt idx="829">
                  <c:v>125.30200000000001</c:v>
                </c:pt>
                <c:pt idx="830">
                  <c:v>125.402</c:v>
                </c:pt>
                <c:pt idx="831">
                  <c:v>125.502</c:v>
                </c:pt>
                <c:pt idx="832">
                  <c:v>125.602</c:v>
                </c:pt>
                <c:pt idx="833">
                  <c:v>125.702</c:v>
                </c:pt>
                <c:pt idx="834">
                  <c:v>125.80200000000001</c:v>
                </c:pt>
                <c:pt idx="835">
                  <c:v>125.902</c:v>
                </c:pt>
                <c:pt idx="836">
                  <c:v>126</c:v>
                </c:pt>
                <c:pt idx="837">
                  <c:v>126.002</c:v>
                </c:pt>
                <c:pt idx="838">
                  <c:v>126.102</c:v>
                </c:pt>
                <c:pt idx="839">
                  <c:v>126.202</c:v>
                </c:pt>
                <c:pt idx="840">
                  <c:v>126.30200000000001</c:v>
                </c:pt>
                <c:pt idx="841">
                  <c:v>126.402</c:v>
                </c:pt>
                <c:pt idx="842">
                  <c:v>126.502</c:v>
                </c:pt>
                <c:pt idx="843">
                  <c:v>126.602</c:v>
                </c:pt>
                <c:pt idx="844">
                  <c:v>126.702</c:v>
                </c:pt>
                <c:pt idx="845">
                  <c:v>126.80200000000001</c:v>
                </c:pt>
                <c:pt idx="846">
                  <c:v>126.902</c:v>
                </c:pt>
                <c:pt idx="847">
                  <c:v>127</c:v>
                </c:pt>
                <c:pt idx="848">
                  <c:v>127.002</c:v>
                </c:pt>
                <c:pt idx="849">
                  <c:v>127.102</c:v>
                </c:pt>
                <c:pt idx="850">
                  <c:v>127.202</c:v>
                </c:pt>
                <c:pt idx="851">
                  <c:v>127.30200000000001</c:v>
                </c:pt>
                <c:pt idx="852">
                  <c:v>127.402</c:v>
                </c:pt>
                <c:pt idx="853">
                  <c:v>127.502</c:v>
                </c:pt>
                <c:pt idx="854">
                  <c:v>127.602</c:v>
                </c:pt>
                <c:pt idx="855">
                  <c:v>127.702</c:v>
                </c:pt>
                <c:pt idx="856">
                  <c:v>127.80200000000001</c:v>
                </c:pt>
                <c:pt idx="857">
                  <c:v>127.902</c:v>
                </c:pt>
                <c:pt idx="858">
                  <c:v>128</c:v>
                </c:pt>
                <c:pt idx="859">
                  <c:v>128.00200000000001</c:v>
                </c:pt>
                <c:pt idx="860">
                  <c:v>128.102</c:v>
                </c:pt>
                <c:pt idx="861">
                  <c:v>128.202</c:v>
                </c:pt>
                <c:pt idx="862">
                  <c:v>128.30199999999999</c:v>
                </c:pt>
                <c:pt idx="863">
                  <c:v>128.40199999999999</c:v>
                </c:pt>
                <c:pt idx="864">
                  <c:v>128.50200000000001</c:v>
                </c:pt>
                <c:pt idx="865">
                  <c:v>128.602</c:v>
                </c:pt>
                <c:pt idx="866">
                  <c:v>128.702</c:v>
                </c:pt>
                <c:pt idx="867">
                  <c:v>128.80199999999999</c:v>
                </c:pt>
                <c:pt idx="868">
                  <c:v>128.90199999999999</c:v>
                </c:pt>
                <c:pt idx="869">
                  <c:v>129</c:v>
                </c:pt>
                <c:pt idx="870">
                  <c:v>129.00200000000001</c:v>
                </c:pt>
                <c:pt idx="871">
                  <c:v>129.102</c:v>
                </c:pt>
                <c:pt idx="872">
                  <c:v>129.202</c:v>
                </c:pt>
                <c:pt idx="873">
                  <c:v>129.30199999999999</c:v>
                </c:pt>
                <c:pt idx="874">
                  <c:v>129.40199999999999</c:v>
                </c:pt>
                <c:pt idx="875">
                  <c:v>129.50200000000001</c:v>
                </c:pt>
                <c:pt idx="876">
                  <c:v>129.602</c:v>
                </c:pt>
                <c:pt idx="877">
                  <c:v>129.702</c:v>
                </c:pt>
                <c:pt idx="878">
                  <c:v>129.80199999999999</c:v>
                </c:pt>
                <c:pt idx="879">
                  <c:v>129.90199999999999</c:v>
                </c:pt>
                <c:pt idx="880">
                  <c:v>130</c:v>
                </c:pt>
                <c:pt idx="881">
                  <c:v>130.00200000000001</c:v>
                </c:pt>
                <c:pt idx="882">
                  <c:v>130.102</c:v>
                </c:pt>
                <c:pt idx="883">
                  <c:v>130.202</c:v>
                </c:pt>
                <c:pt idx="884">
                  <c:v>130.30199999999999</c:v>
                </c:pt>
                <c:pt idx="885">
                  <c:v>130.40199999999999</c:v>
                </c:pt>
                <c:pt idx="886">
                  <c:v>130.50200000000001</c:v>
                </c:pt>
                <c:pt idx="887">
                  <c:v>130.602</c:v>
                </c:pt>
                <c:pt idx="888">
                  <c:v>130.702</c:v>
                </c:pt>
                <c:pt idx="889">
                  <c:v>130.80199999999999</c:v>
                </c:pt>
                <c:pt idx="890">
                  <c:v>130.90199999999999</c:v>
                </c:pt>
                <c:pt idx="891">
                  <c:v>131</c:v>
                </c:pt>
                <c:pt idx="892">
                  <c:v>131.00200000000001</c:v>
                </c:pt>
                <c:pt idx="893">
                  <c:v>131.102</c:v>
                </c:pt>
                <c:pt idx="894">
                  <c:v>131.202</c:v>
                </c:pt>
                <c:pt idx="895">
                  <c:v>131.30199999999999</c:v>
                </c:pt>
                <c:pt idx="896">
                  <c:v>131.40199999999999</c:v>
                </c:pt>
                <c:pt idx="897">
                  <c:v>131.50200000000001</c:v>
                </c:pt>
                <c:pt idx="898">
                  <c:v>131.602</c:v>
                </c:pt>
                <c:pt idx="899">
                  <c:v>131.702</c:v>
                </c:pt>
                <c:pt idx="900">
                  <c:v>131.80199999999999</c:v>
                </c:pt>
                <c:pt idx="901">
                  <c:v>131.90199999999999</c:v>
                </c:pt>
                <c:pt idx="902">
                  <c:v>132</c:v>
                </c:pt>
                <c:pt idx="903">
                  <c:v>132.00200000000001</c:v>
                </c:pt>
                <c:pt idx="904">
                  <c:v>132.102</c:v>
                </c:pt>
                <c:pt idx="905">
                  <c:v>132.202</c:v>
                </c:pt>
                <c:pt idx="906">
                  <c:v>132.30199999999999</c:v>
                </c:pt>
                <c:pt idx="907">
                  <c:v>132.40199999999999</c:v>
                </c:pt>
                <c:pt idx="908">
                  <c:v>132.50200000000001</c:v>
                </c:pt>
                <c:pt idx="909">
                  <c:v>132.602</c:v>
                </c:pt>
                <c:pt idx="910">
                  <c:v>132.702</c:v>
                </c:pt>
                <c:pt idx="911">
                  <c:v>132.80199999999999</c:v>
                </c:pt>
                <c:pt idx="912">
                  <c:v>132.90199999999999</c:v>
                </c:pt>
                <c:pt idx="913">
                  <c:v>133</c:v>
                </c:pt>
                <c:pt idx="914">
                  <c:v>133.00200000000001</c:v>
                </c:pt>
                <c:pt idx="915">
                  <c:v>133.102</c:v>
                </c:pt>
                <c:pt idx="916">
                  <c:v>133.202</c:v>
                </c:pt>
                <c:pt idx="917">
                  <c:v>133.30199999999999</c:v>
                </c:pt>
                <c:pt idx="918">
                  <c:v>133.40199999999999</c:v>
                </c:pt>
                <c:pt idx="919">
                  <c:v>133.50200000000001</c:v>
                </c:pt>
                <c:pt idx="920">
                  <c:v>133.602</c:v>
                </c:pt>
                <c:pt idx="921">
                  <c:v>133.702</c:v>
                </c:pt>
                <c:pt idx="922">
                  <c:v>133.80199999999999</c:v>
                </c:pt>
                <c:pt idx="923">
                  <c:v>133.90199999999999</c:v>
                </c:pt>
                <c:pt idx="924">
                  <c:v>134</c:v>
                </c:pt>
                <c:pt idx="925">
                  <c:v>134.00200000000001</c:v>
                </c:pt>
                <c:pt idx="926">
                  <c:v>134.102</c:v>
                </c:pt>
                <c:pt idx="927">
                  <c:v>134.202</c:v>
                </c:pt>
                <c:pt idx="928">
                  <c:v>134.30199999999999</c:v>
                </c:pt>
                <c:pt idx="929">
                  <c:v>134.40199999999999</c:v>
                </c:pt>
                <c:pt idx="930">
                  <c:v>134.50200000000001</c:v>
                </c:pt>
                <c:pt idx="931">
                  <c:v>134.602</c:v>
                </c:pt>
                <c:pt idx="932">
                  <c:v>134.702</c:v>
                </c:pt>
                <c:pt idx="933">
                  <c:v>134.80199999999999</c:v>
                </c:pt>
                <c:pt idx="934">
                  <c:v>134.90199999999999</c:v>
                </c:pt>
                <c:pt idx="935">
                  <c:v>135</c:v>
                </c:pt>
                <c:pt idx="936">
                  <c:v>135.00200000000001</c:v>
                </c:pt>
                <c:pt idx="937">
                  <c:v>135.102</c:v>
                </c:pt>
                <c:pt idx="938">
                  <c:v>135.202</c:v>
                </c:pt>
                <c:pt idx="939">
                  <c:v>135.30199999999999</c:v>
                </c:pt>
                <c:pt idx="940">
                  <c:v>135.40199999999999</c:v>
                </c:pt>
                <c:pt idx="941">
                  <c:v>135.50200000000001</c:v>
                </c:pt>
                <c:pt idx="942">
                  <c:v>135.602</c:v>
                </c:pt>
                <c:pt idx="943">
                  <c:v>135.702</c:v>
                </c:pt>
                <c:pt idx="944">
                  <c:v>135.80199999999999</c:v>
                </c:pt>
                <c:pt idx="945">
                  <c:v>135.90199999999999</c:v>
                </c:pt>
                <c:pt idx="946">
                  <c:v>136</c:v>
                </c:pt>
                <c:pt idx="947">
                  <c:v>136.00200000000001</c:v>
                </c:pt>
                <c:pt idx="948">
                  <c:v>136.102</c:v>
                </c:pt>
                <c:pt idx="949">
                  <c:v>136.202</c:v>
                </c:pt>
                <c:pt idx="950">
                  <c:v>136.30199999999999</c:v>
                </c:pt>
                <c:pt idx="951">
                  <c:v>136.40199999999999</c:v>
                </c:pt>
                <c:pt idx="952">
                  <c:v>136.50200000000001</c:v>
                </c:pt>
                <c:pt idx="953">
                  <c:v>136.602</c:v>
                </c:pt>
                <c:pt idx="954">
                  <c:v>136.702</c:v>
                </c:pt>
                <c:pt idx="955">
                  <c:v>136.80199999999999</c:v>
                </c:pt>
                <c:pt idx="956">
                  <c:v>136.90199999999999</c:v>
                </c:pt>
                <c:pt idx="957">
                  <c:v>137</c:v>
                </c:pt>
                <c:pt idx="958">
                  <c:v>137.00200000000001</c:v>
                </c:pt>
                <c:pt idx="959">
                  <c:v>137.102</c:v>
                </c:pt>
                <c:pt idx="960">
                  <c:v>137.202</c:v>
                </c:pt>
                <c:pt idx="961">
                  <c:v>137.30199999999999</c:v>
                </c:pt>
                <c:pt idx="962">
                  <c:v>137.40199999999999</c:v>
                </c:pt>
                <c:pt idx="963">
                  <c:v>137.50200000000001</c:v>
                </c:pt>
                <c:pt idx="964">
                  <c:v>137.602</c:v>
                </c:pt>
                <c:pt idx="965">
                  <c:v>137.702</c:v>
                </c:pt>
                <c:pt idx="966">
                  <c:v>137.80199999999999</c:v>
                </c:pt>
                <c:pt idx="967">
                  <c:v>137.90199999999999</c:v>
                </c:pt>
                <c:pt idx="968">
                  <c:v>138</c:v>
                </c:pt>
                <c:pt idx="969">
                  <c:v>138.00200000000001</c:v>
                </c:pt>
                <c:pt idx="970">
                  <c:v>138.102</c:v>
                </c:pt>
                <c:pt idx="971">
                  <c:v>138.202</c:v>
                </c:pt>
                <c:pt idx="972">
                  <c:v>138.30199999999999</c:v>
                </c:pt>
                <c:pt idx="973">
                  <c:v>138.40199999999999</c:v>
                </c:pt>
                <c:pt idx="974">
                  <c:v>138.50200000000001</c:v>
                </c:pt>
                <c:pt idx="975">
                  <c:v>138.602</c:v>
                </c:pt>
                <c:pt idx="976">
                  <c:v>138.702</c:v>
                </c:pt>
                <c:pt idx="977">
                  <c:v>138.80199999999999</c:v>
                </c:pt>
                <c:pt idx="978">
                  <c:v>138.90199999999999</c:v>
                </c:pt>
                <c:pt idx="979">
                  <c:v>139</c:v>
                </c:pt>
                <c:pt idx="980">
                  <c:v>139.00200000000001</c:v>
                </c:pt>
                <c:pt idx="981">
                  <c:v>139.102</c:v>
                </c:pt>
                <c:pt idx="982">
                  <c:v>139.202</c:v>
                </c:pt>
                <c:pt idx="983">
                  <c:v>139.30199999999999</c:v>
                </c:pt>
                <c:pt idx="984">
                  <c:v>139.40199999999999</c:v>
                </c:pt>
                <c:pt idx="985">
                  <c:v>139.50200000000001</c:v>
                </c:pt>
                <c:pt idx="986">
                  <c:v>139.602</c:v>
                </c:pt>
                <c:pt idx="987">
                  <c:v>139.702</c:v>
                </c:pt>
                <c:pt idx="988">
                  <c:v>139.80199999999999</c:v>
                </c:pt>
                <c:pt idx="989">
                  <c:v>139.90199999999999</c:v>
                </c:pt>
                <c:pt idx="990">
                  <c:v>140</c:v>
                </c:pt>
                <c:pt idx="991">
                  <c:v>140.00200000000001</c:v>
                </c:pt>
                <c:pt idx="992">
                  <c:v>140.102</c:v>
                </c:pt>
                <c:pt idx="993">
                  <c:v>140.202</c:v>
                </c:pt>
                <c:pt idx="994">
                  <c:v>140.30199999999999</c:v>
                </c:pt>
                <c:pt idx="995">
                  <c:v>140.40199999999999</c:v>
                </c:pt>
                <c:pt idx="996">
                  <c:v>140.50200000000001</c:v>
                </c:pt>
                <c:pt idx="997">
                  <c:v>140.602</c:v>
                </c:pt>
                <c:pt idx="998">
                  <c:v>140.702</c:v>
                </c:pt>
                <c:pt idx="999">
                  <c:v>140.80199999999999</c:v>
                </c:pt>
                <c:pt idx="1000">
                  <c:v>140.90199999999999</c:v>
                </c:pt>
                <c:pt idx="1001">
                  <c:v>141</c:v>
                </c:pt>
                <c:pt idx="1002">
                  <c:v>141.00200000000001</c:v>
                </c:pt>
                <c:pt idx="1003">
                  <c:v>141.102</c:v>
                </c:pt>
                <c:pt idx="1004">
                  <c:v>141.202</c:v>
                </c:pt>
                <c:pt idx="1005">
                  <c:v>141.30199999999999</c:v>
                </c:pt>
                <c:pt idx="1006">
                  <c:v>141.40199999999999</c:v>
                </c:pt>
                <c:pt idx="1007">
                  <c:v>141.50200000000001</c:v>
                </c:pt>
                <c:pt idx="1008">
                  <c:v>141.602</c:v>
                </c:pt>
                <c:pt idx="1009">
                  <c:v>141.702</c:v>
                </c:pt>
                <c:pt idx="1010">
                  <c:v>141.80199999999999</c:v>
                </c:pt>
                <c:pt idx="1011">
                  <c:v>141.90199999999999</c:v>
                </c:pt>
                <c:pt idx="1012">
                  <c:v>142</c:v>
                </c:pt>
                <c:pt idx="1013">
                  <c:v>142.00200000000001</c:v>
                </c:pt>
                <c:pt idx="1014">
                  <c:v>142.102</c:v>
                </c:pt>
                <c:pt idx="1015">
                  <c:v>142.202</c:v>
                </c:pt>
                <c:pt idx="1016">
                  <c:v>142.30199999999999</c:v>
                </c:pt>
                <c:pt idx="1017">
                  <c:v>142.40199999999999</c:v>
                </c:pt>
                <c:pt idx="1018">
                  <c:v>142.50200000000001</c:v>
                </c:pt>
                <c:pt idx="1019">
                  <c:v>142.602</c:v>
                </c:pt>
                <c:pt idx="1020">
                  <c:v>142.702</c:v>
                </c:pt>
                <c:pt idx="1021">
                  <c:v>142.80199999999999</c:v>
                </c:pt>
                <c:pt idx="1022">
                  <c:v>142.90199999999999</c:v>
                </c:pt>
                <c:pt idx="1023">
                  <c:v>143</c:v>
                </c:pt>
                <c:pt idx="1024">
                  <c:v>143.00200000000001</c:v>
                </c:pt>
                <c:pt idx="1025">
                  <c:v>143.102</c:v>
                </c:pt>
                <c:pt idx="1026">
                  <c:v>143.202</c:v>
                </c:pt>
                <c:pt idx="1027">
                  <c:v>143.30199999999999</c:v>
                </c:pt>
                <c:pt idx="1028">
                  <c:v>143.40199999999999</c:v>
                </c:pt>
                <c:pt idx="1029">
                  <c:v>143.50200000000001</c:v>
                </c:pt>
                <c:pt idx="1030">
                  <c:v>143.602</c:v>
                </c:pt>
                <c:pt idx="1031">
                  <c:v>143.702</c:v>
                </c:pt>
                <c:pt idx="1032">
                  <c:v>143.80199999999999</c:v>
                </c:pt>
                <c:pt idx="1033">
                  <c:v>143.90199999999999</c:v>
                </c:pt>
                <c:pt idx="1034">
                  <c:v>144</c:v>
                </c:pt>
                <c:pt idx="1035">
                  <c:v>144.00200000000001</c:v>
                </c:pt>
                <c:pt idx="1036">
                  <c:v>144.102</c:v>
                </c:pt>
                <c:pt idx="1037">
                  <c:v>144.202</c:v>
                </c:pt>
                <c:pt idx="1038">
                  <c:v>144.30199999999999</c:v>
                </c:pt>
                <c:pt idx="1039">
                  <c:v>144.40199999999999</c:v>
                </c:pt>
                <c:pt idx="1040">
                  <c:v>144.50200000000001</c:v>
                </c:pt>
                <c:pt idx="1041">
                  <c:v>144.602</c:v>
                </c:pt>
                <c:pt idx="1042">
                  <c:v>144.702</c:v>
                </c:pt>
                <c:pt idx="1043">
                  <c:v>144.80199999999999</c:v>
                </c:pt>
                <c:pt idx="1044">
                  <c:v>144.90199999999999</c:v>
                </c:pt>
                <c:pt idx="1045">
                  <c:v>145</c:v>
                </c:pt>
                <c:pt idx="1046">
                  <c:v>145.00200000000001</c:v>
                </c:pt>
                <c:pt idx="1047">
                  <c:v>145.102</c:v>
                </c:pt>
                <c:pt idx="1048">
                  <c:v>145.202</c:v>
                </c:pt>
                <c:pt idx="1049">
                  <c:v>145.30199999999999</c:v>
                </c:pt>
                <c:pt idx="1050">
                  <c:v>145.40199999999999</c:v>
                </c:pt>
                <c:pt idx="1051">
                  <c:v>145.50200000000001</c:v>
                </c:pt>
                <c:pt idx="1052">
                  <c:v>145.602</c:v>
                </c:pt>
                <c:pt idx="1053">
                  <c:v>145.702</c:v>
                </c:pt>
                <c:pt idx="1054">
                  <c:v>145.80199999999999</c:v>
                </c:pt>
                <c:pt idx="1055">
                  <c:v>145.90199999999999</c:v>
                </c:pt>
                <c:pt idx="1056">
                  <c:v>146</c:v>
                </c:pt>
                <c:pt idx="1057">
                  <c:v>146.00200000000001</c:v>
                </c:pt>
                <c:pt idx="1058">
                  <c:v>146.102</c:v>
                </c:pt>
                <c:pt idx="1059">
                  <c:v>146.202</c:v>
                </c:pt>
                <c:pt idx="1060">
                  <c:v>146.30199999999999</c:v>
                </c:pt>
                <c:pt idx="1061">
                  <c:v>146.40199999999999</c:v>
                </c:pt>
                <c:pt idx="1062">
                  <c:v>146.50200000000001</c:v>
                </c:pt>
                <c:pt idx="1063">
                  <c:v>146.602</c:v>
                </c:pt>
                <c:pt idx="1064">
                  <c:v>146.702</c:v>
                </c:pt>
                <c:pt idx="1065">
                  <c:v>146.80199999999999</c:v>
                </c:pt>
                <c:pt idx="1066">
                  <c:v>146.90199999999999</c:v>
                </c:pt>
                <c:pt idx="1067">
                  <c:v>147</c:v>
                </c:pt>
                <c:pt idx="1068">
                  <c:v>147.00200000000001</c:v>
                </c:pt>
                <c:pt idx="1069">
                  <c:v>147.102</c:v>
                </c:pt>
                <c:pt idx="1070">
                  <c:v>147.202</c:v>
                </c:pt>
                <c:pt idx="1071">
                  <c:v>147.30199999999999</c:v>
                </c:pt>
                <c:pt idx="1072">
                  <c:v>147.40199999999999</c:v>
                </c:pt>
                <c:pt idx="1073">
                  <c:v>147.50200000000001</c:v>
                </c:pt>
                <c:pt idx="1074">
                  <c:v>147.602</c:v>
                </c:pt>
                <c:pt idx="1075">
                  <c:v>147.702</c:v>
                </c:pt>
                <c:pt idx="1076">
                  <c:v>147.80199999999999</c:v>
                </c:pt>
                <c:pt idx="1077">
                  <c:v>147.90199999999999</c:v>
                </c:pt>
                <c:pt idx="1078">
                  <c:v>148</c:v>
                </c:pt>
                <c:pt idx="1079">
                  <c:v>148.00200000000001</c:v>
                </c:pt>
                <c:pt idx="1080">
                  <c:v>148.102</c:v>
                </c:pt>
                <c:pt idx="1081">
                  <c:v>148.202</c:v>
                </c:pt>
                <c:pt idx="1082">
                  <c:v>148.30199999999999</c:v>
                </c:pt>
                <c:pt idx="1083">
                  <c:v>148.40199999999999</c:v>
                </c:pt>
                <c:pt idx="1084">
                  <c:v>148.50200000000001</c:v>
                </c:pt>
                <c:pt idx="1085">
                  <c:v>148.602</c:v>
                </c:pt>
                <c:pt idx="1086">
                  <c:v>148.702</c:v>
                </c:pt>
                <c:pt idx="1087">
                  <c:v>148.80199999999999</c:v>
                </c:pt>
                <c:pt idx="1088">
                  <c:v>148.90199999999999</c:v>
                </c:pt>
                <c:pt idx="1089">
                  <c:v>149</c:v>
                </c:pt>
                <c:pt idx="1090">
                  <c:v>149.00200000000001</c:v>
                </c:pt>
                <c:pt idx="1091">
                  <c:v>149.102</c:v>
                </c:pt>
                <c:pt idx="1092">
                  <c:v>149.202</c:v>
                </c:pt>
                <c:pt idx="1093">
                  <c:v>149.30199999999999</c:v>
                </c:pt>
                <c:pt idx="1094">
                  <c:v>149.40199999999999</c:v>
                </c:pt>
                <c:pt idx="1095">
                  <c:v>149.50200000000001</c:v>
                </c:pt>
                <c:pt idx="1096">
                  <c:v>149.602</c:v>
                </c:pt>
                <c:pt idx="1097">
                  <c:v>149.702</c:v>
                </c:pt>
                <c:pt idx="1098">
                  <c:v>149.80199999999999</c:v>
                </c:pt>
                <c:pt idx="1099">
                  <c:v>149.90199999999999</c:v>
                </c:pt>
                <c:pt idx="1100">
                  <c:v>150</c:v>
                </c:pt>
                <c:pt idx="1101">
                  <c:v>150.00200000000001</c:v>
                </c:pt>
                <c:pt idx="1102">
                  <c:v>150.102</c:v>
                </c:pt>
                <c:pt idx="1103">
                  <c:v>150.202</c:v>
                </c:pt>
                <c:pt idx="1104">
                  <c:v>150.30199999999999</c:v>
                </c:pt>
                <c:pt idx="1105">
                  <c:v>150.40199999999999</c:v>
                </c:pt>
                <c:pt idx="1106">
                  <c:v>150.50200000000001</c:v>
                </c:pt>
                <c:pt idx="1107">
                  <c:v>150.602</c:v>
                </c:pt>
                <c:pt idx="1108">
                  <c:v>150.702</c:v>
                </c:pt>
                <c:pt idx="1109">
                  <c:v>150.80199999999999</c:v>
                </c:pt>
                <c:pt idx="1110">
                  <c:v>150.90199999999999</c:v>
                </c:pt>
                <c:pt idx="1111">
                  <c:v>151</c:v>
                </c:pt>
                <c:pt idx="1112">
                  <c:v>151.00200000000001</c:v>
                </c:pt>
                <c:pt idx="1113">
                  <c:v>151.102</c:v>
                </c:pt>
                <c:pt idx="1114">
                  <c:v>151.202</c:v>
                </c:pt>
                <c:pt idx="1115">
                  <c:v>151.30199999999999</c:v>
                </c:pt>
                <c:pt idx="1116">
                  <c:v>151.40199999999999</c:v>
                </c:pt>
                <c:pt idx="1117">
                  <c:v>151.50200000000001</c:v>
                </c:pt>
                <c:pt idx="1118">
                  <c:v>151.602</c:v>
                </c:pt>
                <c:pt idx="1119">
                  <c:v>151.702</c:v>
                </c:pt>
                <c:pt idx="1120">
                  <c:v>151.80199999999999</c:v>
                </c:pt>
                <c:pt idx="1121">
                  <c:v>151.90199999999999</c:v>
                </c:pt>
                <c:pt idx="1122">
                  <c:v>152</c:v>
                </c:pt>
                <c:pt idx="1123">
                  <c:v>152.00200000000001</c:v>
                </c:pt>
                <c:pt idx="1124">
                  <c:v>152.102</c:v>
                </c:pt>
                <c:pt idx="1125">
                  <c:v>152.202</c:v>
                </c:pt>
                <c:pt idx="1126">
                  <c:v>152.30199999999999</c:v>
                </c:pt>
                <c:pt idx="1127">
                  <c:v>152.40199999999999</c:v>
                </c:pt>
                <c:pt idx="1128">
                  <c:v>152.50200000000001</c:v>
                </c:pt>
                <c:pt idx="1129">
                  <c:v>152.602</c:v>
                </c:pt>
                <c:pt idx="1130">
                  <c:v>152.702</c:v>
                </c:pt>
                <c:pt idx="1131">
                  <c:v>152.80199999999999</c:v>
                </c:pt>
                <c:pt idx="1132">
                  <c:v>152.90199999999999</c:v>
                </c:pt>
                <c:pt idx="1133">
                  <c:v>153</c:v>
                </c:pt>
                <c:pt idx="1134">
                  <c:v>153.00200000000001</c:v>
                </c:pt>
                <c:pt idx="1135">
                  <c:v>153.102</c:v>
                </c:pt>
                <c:pt idx="1136">
                  <c:v>153.202</c:v>
                </c:pt>
                <c:pt idx="1137">
                  <c:v>153.30199999999999</c:v>
                </c:pt>
                <c:pt idx="1138">
                  <c:v>153.40199999999999</c:v>
                </c:pt>
                <c:pt idx="1139">
                  <c:v>153.50200000000001</c:v>
                </c:pt>
                <c:pt idx="1140">
                  <c:v>153.602</c:v>
                </c:pt>
                <c:pt idx="1141">
                  <c:v>153.702</c:v>
                </c:pt>
                <c:pt idx="1142">
                  <c:v>153.80199999999999</c:v>
                </c:pt>
                <c:pt idx="1143">
                  <c:v>153.90199999999999</c:v>
                </c:pt>
                <c:pt idx="1144">
                  <c:v>154</c:v>
                </c:pt>
                <c:pt idx="1145">
                  <c:v>154.00200000000001</c:v>
                </c:pt>
                <c:pt idx="1146">
                  <c:v>154.102</c:v>
                </c:pt>
                <c:pt idx="1147">
                  <c:v>154.202</c:v>
                </c:pt>
                <c:pt idx="1148">
                  <c:v>154.30199999999999</c:v>
                </c:pt>
                <c:pt idx="1149">
                  <c:v>154.40199999999999</c:v>
                </c:pt>
                <c:pt idx="1150">
                  <c:v>154.50200000000001</c:v>
                </c:pt>
                <c:pt idx="1151">
                  <c:v>154.602</c:v>
                </c:pt>
                <c:pt idx="1152">
                  <c:v>154.702</c:v>
                </c:pt>
                <c:pt idx="1153">
                  <c:v>154.80199999999999</c:v>
                </c:pt>
                <c:pt idx="1154">
                  <c:v>154.90199999999999</c:v>
                </c:pt>
                <c:pt idx="1155">
                  <c:v>155</c:v>
                </c:pt>
                <c:pt idx="1156">
                  <c:v>155.00200000000001</c:v>
                </c:pt>
                <c:pt idx="1157">
                  <c:v>155.102</c:v>
                </c:pt>
                <c:pt idx="1158">
                  <c:v>155.202</c:v>
                </c:pt>
                <c:pt idx="1159">
                  <c:v>155.30199999999999</c:v>
                </c:pt>
                <c:pt idx="1160">
                  <c:v>155.40199999999999</c:v>
                </c:pt>
                <c:pt idx="1161">
                  <c:v>155.50200000000001</c:v>
                </c:pt>
                <c:pt idx="1162">
                  <c:v>155.602</c:v>
                </c:pt>
                <c:pt idx="1163">
                  <c:v>155.702</c:v>
                </c:pt>
                <c:pt idx="1164">
                  <c:v>155.80199999999999</c:v>
                </c:pt>
                <c:pt idx="1165">
                  <c:v>155.90199999999999</c:v>
                </c:pt>
                <c:pt idx="1166">
                  <c:v>156</c:v>
                </c:pt>
                <c:pt idx="1167">
                  <c:v>156.00200000000001</c:v>
                </c:pt>
                <c:pt idx="1168">
                  <c:v>156.102</c:v>
                </c:pt>
                <c:pt idx="1169">
                  <c:v>156.202</c:v>
                </c:pt>
                <c:pt idx="1170">
                  <c:v>156.30199999999999</c:v>
                </c:pt>
                <c:pt idx="1171">
                  <c:v>156.40199999999999</c:v>
                </c:pt>
                <c:pt idx="1172">
                  <c:v>156.50200000000001</c:v>
                </c:pt>
                <c:pt idx="1173">
                  <c:v>156.602</c:v>
                </c:pt>
                <c:pt idx="1174">
                  <c:v>156.702</c:v>
                </c:pt>
                <c:pt idx="1175">
                  <c:v>156.80199999999999</c:v>
                </c:pt>
                <c:pt idx="1176">
                  <c:v>156.90199999999999</c:v>
                </c:pt>
                <c:pt idx="1177">
                  <c:v>157</c:v>
                </c:pt>
                <c:pt idx="1178">
                  <c:v>157.00200000000001</c:v>
                </c:pt>
                <c:pt idx="1179">
                  <c:v>157.102</c:v>
                </c:pt>
                <c:pt idx="1180">
                  <c:v>157.202</c:v>
                </c:pt>
                <c:pt idx="1181">
                  <c:v>157.30199999999999</c:v>
                </c:pt>
                <c:pt idx="1182">
                  <c:v>157.40199999999999</c:v>
                </c:pt>
                <c:pt idx="1183">
                  <c:v>157.50200000000001</c:v>
                </c:pt>
                <c:pt idx="1184">
                  <c:v>157.602</c:v>
                </c:pt>
                <c:pt idx="1185">
                  <c:v>157.702</c:v>
                </c:pt>
                <c:pt idx="1186">
                  <c:v>157.80199999999999</c:v>
                </c:pt>
                <c:pt idx="1187">
                  <c:v>157.90199999999999</c:v>
                </c:pt>
                <c:pt idx="1188">
                  <c:v>158</c:v>
                </c:pt>
                <c:pt idx="1189">
                  <c:v>158.00200000000001</c:v>
                </c:pt>
                <c:pt idx="1190">
                  <c:v>158.102</c:v>
                </c:pt>
                <c:pt idx="1191">
                  <c:v>158.202</c:v>
                </c:pt>
                <c:pt idx="1192">
                  <c:v>158.30199999999999</c:v>
                </c:pt>
                <c:pt idx="1193">
                  <c:v>158.40199999999999</c:v>
                </c:pt>
                <c:pt idx="1194">
                  <c:v>158.50200000000001</c:v>
                </c:pt>
                <c:pt idx="1195">
                  <c:v>158.602</c:v>
                </c:pt>
                <c:pt idx="1196">
                  <c:v>158.702</c:v>
                </c:pt>
                <c:pt idx="1197">
                  <c:v>158.80199999999999</c:v>
                </c:pt>
                <c:pt idx="1198">
                  <c:v>158.90199999999999</c:v>
                </c:pt>
                <c:pt idx="1199">
                  <c:v>159</c:v>
                </c:pt>
                <c:pt idx="1200">
                  <c:v>159.00200000000001</c:v>
                </c:pt>
                <c:pt idx="1201">
                  <c:v>159.102</c:v>
                </c:pt>
                <c:pt idx="1202">
                  <c:v>159.202</c:v>
                </c:pt>
                <c:pt idx="1203">
                  <c:v>159.30199999999999</c:v>
                </c:pt>
                <c:pt idx="1204">
                  <c:v>159.40199999999999</c:v>
                </c:pt>
                <c:pt idx="1205">
                  <c:v>159.50200000000001</c:v>
                </c:pt>
                <c:pt idx="1206">
                  <c:v>159.602</c:v>
                </c:pt>
                <c:pt idx="1207">
                  <c:v>159.702</c:v>
                </c:pt>
                <c:pt idx="1208">
                  <c:v>159.80199999999999</c:v>
                </c:pt>
                <c:pt idx="1209">
                  <c:v>159.90199999999999</c:v>
                </c:pt>
                <c:pt idx="1210">
                  <c:v>160</c:v>
                </c:pt>
                <c:pt idx="1211">
                  <c:v>160.00200000000001</c:v>
                </c:pt>
                <c:pt idx="1212">
                  <c:v>160.102</c:v>
                </c:pt>
                <c:pt idx="1213">
                  <c:v>160.202</c:v>
                </c:pt>
                <c:pt idx="1214">
                  <c:v>160.30199999999999</c:v>
                </c:pt>
                <c:pt idx="1215">
                  <c:v>160.40199999999999</c:v>
                </c:pt>
                <c:pt idx="1216">
                  <c:v>160.50200000000001</c:v>
                </c:pt>
                <c:pt idx="1217">
                  <c:v>160.602</c:v>
                </c:pt>
                <c:pt idx="1218">
                  <c:v>160.702</c:v>
                </c:pt>
                <c:pt idx="1219">
                  <c:v>160.80199999999999</c:v>
                </c:pt>
                <c:pt idx="1220">
                  <c:v>160.90199999999999</c:v>
                </c:pt>
                <c:pt idx="1221">
                  <c:v>161</c:v>
                </c:pt>
                <c:pt idx="1222">
                  <c:v>161.00200000000001</c:v>
                </c:pt>
                <c:pt idx="1223">
                  <c:v>161.102</c:v>
                </c:pt>
                <c:pt idx="1224">
                  <c:v>161.202</c:v>
                </c:pt>
                <c:pt idx="1225">
                  <c:v>161.30199999999999</c:v>
                </c:pt>
                <c:pt idx="1226">
                  <c:v>161.40199999999999</c:v>
                </c:pt>
                <c:pt idx="1227">
                  <c:v>161.50200000000001</c:v>
                </c:pt>
                <c:pt idx="1228">
                  <c:v>161.602</c:v>
                </c:pt>
                <c:pt idx="1229">
                  <c:v>161.702</c:v>
                </c:pt>
                <c:pt idx="1230">
                  <c:v>161.80199999999999</c:v>
                </c:pt>
                <c:pt idx="1231">
                  <c:v>161.90199999999999</c:v>
                </c:pt>
                <c:pt idx="1232">
                  <c:v>162</c:v>
                </c:pt>
                <c:pt idx="1233">
                  <c:v>162.00200000000001</c:v>
                </c:pt>
                <c:pt idx="1234">
                  <c:v>162.102</c:v>
                </c:pt>
                <c:pt idx="1235">
                  <c:v>162.202</c:v>
                </c:pt>
                <c:pt idx="1236">
                  <c:v>162.30199999999999</c:v>
                </c:pt>
                <c:pt idx="1237">
                  <c:v>162.40199999999999</c:v>
                </c:pt>
                <c:pt idx="1238">
                  <c:v>162.50200000000001</c:v>
                </c:pt>
                <c:pt idx="1239">
                  <c:v>162.602</c:v>
                </c:pt>
                <c:pt idx="1240">
                  <c:v>162.702</c:v>
                </c:pt>
                <c:pt idx="1241">
                  <c:v>162.80199999999999</c:v>
                </c:pt>
                <c:pt idx="1242">
                  <c:v>162.90199999999999</c:v>
                </c:pt>
                <c:pt idx="1243">
                  <c:v>163</c:v>
                </c:pt>
                <c:pt idx="1244">
                  <c:v>163.00200000000001</c:v>
                </c:pt>
                <c:pt idx="1245">
                  <c:v>163.102</c:v>
                </c:pt>
                <c:pt idx="1246">
                  <c:v>163.202</c:v>
                </c:pt>
                <c:pt idx="1247">
                  <c:v>163.30199999999999</c:v>
                </c:pt>
                <c:pt idx="1248">
                  <c:v>163.40199999999999</c:v>
                </c:pt>
                <c:pt idx="1249">
                  <c:v>163.50200000000001</c:v>
                </c:pt>
                <c:pt idx="1250">
                  <c:v>163.602</c:v>
                </c:pt>
                <c:pt idx="1251">
                  <c:v>163.702</c:v>
                </c:pt>
                <c:pt idx="1252">
                  <c:v>163.80199999999999</c:v>
                </c:pt>
                <c:pt idx="1253">
                  <c:v>163.90199999999999</c:v>
                </c:pt>
                <c:pt idx="1254">
                  <c:v>164</c:v>
                </c:pt>
                <c:pt idx="1255">
                  <c:v>164.00200000000001</c:v>
                </c:pt>
                <c:pt idx="1256">
                  <c:v>164.102</c:v>
                </c:pt>
                <c:pt idx="1257">
                  <c:v>164.202</c:v>
                </c:pt>
                <c:pt idx="1258">
                  <c:v>164.30199999999999</c:v>
                </c:pt>
                <c:pt idx="1259">
                  <c:v>164.40199999999999</c:v>
                </c:pt>
                <c:pt idx="1260">
                  <c:v>164.50200000000001</c:v>
                </c:pt>
                <c:pt idx="1261">
                  <c:v>164.602</c:v>
                </c:pt>
                <c:pt idx="1262">
                  <c:v>164.702</c:v>
                </c:pt>
                <c:pt idx="1263">
                  <c:v>164.80199999999999</c:v>
                </c:pt>
                <c:pt idx="1264">
                  <c:v>164.90199999999999</c:v>
                </c:pt>
                <c:pt idx="1265">
                  <c:v>165</c:v>
                </c:pt>
                <c:pt idx="1266">
                  <c:v>165.00200000000001</c:v>
                </c:pt>
                <c:pt idx="1267">
                  <c:v>165.102</c:v>
                </c:pt>
                <c:pt idx="1268">
                  <c:v>165.202</c:v>
                </c:pt>
                <c:pt idx="1269">
                  <c:v>165.30199999999999</c:v>
                </c:pt>
                <c:pt idx="1270">
                  <c:v>165.40199999999999</c:v>
                </c:pt>
                <c:pt idx="1271">
                  <c:v>165.50200000000001</c:v>
                </c:pt>
                <c:pt idx="1272">
                  <c:v>165.602</c:v>
                </c:pt>
                <c:pt idx="1273">
                  <c:v>165.702</c:v>
                </c:pt>
                <c:pt idx="1274">
                  <c:v>165.80199999999999</c:v>
                </c:pt>
                <c:pt idx="1275">
                  <c:v>165.90199999999999</c:v>
                </c:pt>
                <c:pt idx="1276">
                  <c:v>166</c:v>
                </c:pt>
                <c:pt idx="1277">
                  <c:v>166.00200000000001</c:v>
                </c:pt>
                <c:pt idx="1278">
                  <c:v>166.102</c:v>
                </c:pt>
                <c:pt idx="1279">
                  <c:v>166.202</c:v>
                </c:pt>
                <c:pt idx="1280">
                  <c:v>166.30199999999999</c:v>
                </c:pt>
                <c:pt idx="1281">
                  <c:v>166.40199999999999</c:v>
                </c:pt>
                <c:pt idx="1282">
                  <c:v>166.50200000000001</c:v>
                </c:pt>
                <c:pt idx="1283">
                  <c:v>166.602</c:v>
                </c:pt>
                <c:pt idx="1284">
                  <c:v>166.702</c:v>
                </c:pt>
                <c:pt idx="1285">
                  <c:v>166.80199999999999</c:v>
                </c:pt>
                <c:pt idx="1286">
                  <c:v>166.90199999999999</c:v>
                </c:pt>
                <c:pt idx="1287">
                  <c:v>167</c:v>
                </c:pt>
                <c:pt idx="1288">
                  <c:v>167.00200000000001</c:v>
                </c:pt>
                <c:pt idx="1289">
                  <c:v>167.102</c:v>
                </c:pt>
                <c:pt idx="1290">
                  <c:v>167.202</c:v>
                </c:pt>
                <c:pt idx="1291">
                  <c:v>167.30199999999999</c:v>
                </c:pt>
                <c:pt idx="1292">
                  <c:v>167.40199999999999</c:v>
                </c:pt>
                <c:pt idx="1293">
                  <c:v>167.50200000000001</c:v>
                </c:pt>
                <c:pt idx="1294">
                  <c:v>167.602</c:v>
                </c:pt>
                <c:pt idx="1295">
                  <c:v>167.702</c:v>
                </c:pt>
                <c:pt idx="1296">
                  <c:v>167.80199999999999</c:v>
                </c:pt>
                <c:pt idx="1297">
                  <c:v>167.90199999999999</c:v>
                </c:pt>
                <c:pt idx="1298">
                  <c:v>168</c:v>
                </c:pt>
                <c:pt idx="1299">
                  <c:v>168.00200000000001</c:v>
                </c:pt>
                <c:pt idx="1300">
                  <c:v>168.102</c:v>
                </c:pt>
                <c:pt idx="1301">
                  <c:v>168.202</c:v>
                </c:pt>
                <c:pt idx="1302">
                  <c:v>168.30199999999999</c:v>
                </c:pt>
                <c:pt idx="1303">
                  <c:v>168.40199999999999</c:v>
                </c:pt>
                <c:pt idx="1304">
                  <c:v>168.50200000000001</c:v>
                </c:pt>
                <c:pt idx="1305">
                  <c:v>168.602</c:v>
                </c:pt>
                <c:pt idx="1306">
                  <c:v>168.702</c:v>
                </c:pt>
                <c:pt idx="1307">
                  <c:v>168.80199999999999</c:v>
                </c:pt>
                <c:pt idx="1308">
                  <c:v>168.90199999999999</c:v>
                </c:pt>
                <c:pt idx="1309">
                  <c:v>169</c:v>
                </c:pt>
                <c:pt idx="1310">
                  <c:v>169.00200000000001</c:v>
                </c:pt>
                <c:pt idx="1311">
                  <c:v>169.102</c:v>
                </c:pt>
                <c:pt idx="1312">
                  <c:v>169.202</c:v>
                </c:pt>
                <c:pt idx="1313">
                  <c:v>169.30199999999999</c:v>
                </c:pt>
                <c:pt idx="1314">
                  <c:v>169.40199999999999</c:v>
                </c:pt>
                <c:pt idx="1315">
                  <c:v>169.50200000000001</c:v>
                </c:pt>
                <c:pt idx="1316">
                  <c:v>169.602</c:v>
                </c:pt>
                <c:pt idx="1317">
                  <c:v>169.702</c:v>
                </c:pt>
                <c:pt idx="1318">
                  <c:v>169.80199999999999</c:v>
                </c:pt>
                <c:pt idx="1319">
                  <c:v>169.90199999999999</c:v>
                </c:pt>
                <c:pt idx="1320">
                  <c:v>170</c:v>
                </c:pt>
                <c:pt idx="1321">
                  <c:v>170.00200000000001</c:v>
                </c:pt>
                <c:pt idx="1322">
                  <c:v>170.102</c:v>
                </c:pt>
                <c:pt idx="1323">
                  <c:v>170.202</c:v>
                </c:pt>
                <c:pt idx="1324">
                  <c:v>170.30199999999999</c:v>
                </c:pt>
                <c:pt idx="1325">
                  <c:v>170.40199999999999</c:v>
                </c:pt>
                <c:pt idx="1326">
                  <c:v>170.50200000000001</c:v>
                </c:pt>
                <c:pt idx="1327">
                  <c:v>170.602</c:v>
                </c:pt>
                <c:pt idx="1328">
                  <c:v>170.702</c:v>
                </c:pt>
                <c:pt idx="1329">
                  <c:v>170.80199999999999</c:v>
                </c:pt>
                <c:pt idx="1330">
                  <c:v>170.90199999999999</c:v>
                </c:pt>
                <c:pt idx="1331">
                  <c:v>171</c:v>
                </c:pt>
                <c:pt idx="1332">
                  <c:v>171.00200000000001</c:v>
                </c:pt>
                <c:pt idx="1333">
                  <c:v>171.102</c:v>
                </c:pt>
                <c:pt idx="1334">
                  <c:v>171.202</c:v>
                </c:pt>
                <c:pt idx="1335">
                  <c:v>171.30199999999999</c:v>
                </c:pt>
                <c:pt idx="1336">
                  <c:v>171.40199999999999</c:v>
                </c:pt>
                <c:pt idx="1337">
                  <c:v>171.50200000000001</c:v>
                </c:pt>
                <c:pt idx="1338">
                  <c:v>171.602</c:v>
                </c:pt>
                <c:pt idx="1339">
                  <c:v>171.702</c:v>
                </c:pt>
                <c:pt idx="1340">
                  <c:v>171.80199999999999</c:v>
                </c:pt>
                <c:pt idx="1341">
                  <c:v>171.90199999999999</c:v>
                </c:pt>
                <c:pt idx="1342">
                  <c:v>172</c:v>
                </c:pt>
                <c:pt idx="1343">
                  <c:v>172.00200000000001</c:v>
                </c:pt>
                <c:pt idx="1344">
                  <c:v>172.102</c:v>
                </c:pt>
                <c:pt idx="1345">
                  <c:v>172.202</c:v>
                </c:pt>
                <c:pt idx="1346">
                  <c:v>172.30199999999999</c:v>
                </c:pt>
                <c:pt idx="1347">
                  <c:v>172.40199999999999</c:v>
                </c:pt>
                <c:pt idx="1348">
                  <c:v>172.50200000000001</c:v>
                </c:pt>
                <c:pt idx="1349">
                  <c:v>172.602</c:v>
                </c:pt>
                <c:pt idx="1350">
                  <c:v>172.702</c:v>
                </c:pt>
                <c:pt idx="1351">
                  <c:v>172.80199999999999</c:v>
                </c:pt>
                <c:pt idx="1352">
                  <c:v>172.90199999999999</c:v>
                </c:pt>
                <c:pt idx="1353">
                  <c:v>173</c:v>
                </c:pt>
                <c:pt idx="1354">
                  <c:v>173.00200000000001</c:v>
                </c:pt>
                <c:pt idx="1355">
                  <c:v>173.102</c:v>
                </c:pt>
                <c:pt idx="1356">
                  <c:v>173.202</c:v>
                </c:pt>
                <c:pt idx="1357">
                  <c:v>173.30199999999999</c:v>
                </c:pt>
                <c:pt idx="1358">
                  <c:v>173.40199999999999</c:v>
                </c:pt>
                <c:pt idx="1359">
                  <c:v>173.50200000000001</c:v>
                </c:pt>
                <c:pt idx="1360">
                  <c:v>173.602</c:v>
                </c:pt>
                <c:pt idx="1361">
                  <c:v>173.702</c:v>
                </c:pt>
                <c:pt idx="1362">
                  <c:v>173.80199999999999</c:v>
                </c:pt>
                <c:pt idx="1363">
                  <c:v>173.90199999999999</c:v>
                </c:pt>
                <c:pt idx="1364">
                  <c:v>174</c:v>
                </c:pt>
                <c:pt idx="1365">
                  <c:v>174.00200000000001</c:v>
                </c:pt>
                <c:pt idx="1366">
                  <c:v>174.102</c:v>
                </c:pt>
                <c:pt idx="1367">
                  <c:v>174.202</c:v>
                </c:pt>
                <c:pt idx="1368">
                  <c:v>174.30199999999999</c:v>
                </c:pt>
                <c:pt idx="1369">
                  <c:v>174.40199999999999</c:v>
                </c:pt>
                <c:pt idx="1370">
                  <c:v>174.50200000000001</c:v>
                </c:pt>
                <c:pt idx="1371">
                  <c:v>174.602</c:v>
                </c:pt>
                <c:pt idx="1372">
                  <c:v>174.702</c:v>
                </c:pt>
                <c:pt idx="1373">
                  <c:v>174.80199999999999</c:v>
                </c:pt>
                <c:pt idx="1374">
                  <c:v>174.90199999999999</c:v>
                </c:pt>
                <c:pt idx="1375">
                  <c:v>175</c:v>
                </c:pt>
                <c:pt idx="1376">
                  <c:v>175.00200000000001</c:v>
                </c:pt>
                <c:pt idx="1377">
                  <c:v>175.102</c:v>
                </c:pt>
                <c:pt idx="1378">
                  <c:v>175.202</c:v>
                </c:pt>
                <c:pt idx="1379">
                  <c:v>175.30199999999999</c:v>
                </c:pt>
                <c:pt idx="1380">
                  <c:v>175.40199999999999</c:v>
                </c:pt>
                <c:pt idx="1381">
                  <c:v>175.50200000000001</c:v>
                </c:pt>
                <c:pt idx="1382">
                  <c:v>175.602</c:v>
                </c:pt>
                <c:pt idx="1383">
                  <c:v>175.702</c:v>
                </c:pt>
                <c:pt idx="1384">
                  <c:v>175.80199999999999</c:v>
                </c:pt>
                <c:pt idx="1385">
                  <c:v>175.90199999999999</c:v>
                </c:pt>
                <c:pt idx="1386">
                  <c:v>176</c:v>
                </c:pt>
                <c:pt idx="1387">
                  <c:v>176.00200000000001</c:v>
                </c:pt>
                <c:pt idx="1388">
                  <c:v>176.102</c:v>
                </c:pt>
                <c:pt idx="1389">
                  <c:v>176.202</c:v>
                </c:pt>
                <c:pt idx="1390">
                  <c:v>176.30199999999999</c:v>
                </c:pt>
                <c:pt idx="1391">
                  <c:v>176.40199999999999</c:v>
                </c:pt>
                <c:pt idx="1392">
                  <c:v>176.50200000000001</c:v>
                </c:pt>
                <c:pt idx="1393">
                  <c:v>176.602</c:v>
                </c:pt>
                <c:pt idx="1394">
                  <c:v>176.702</c:v>
                </c:pt>
                <c:pt idx="1395">
                  <c:v>176.80199999999999</c:v>
                </c:pt>
                <c:pt idx="1396">
                  <c:v>176.90199999999999</c:v>
                </c:pt>
                <c:pt idx="1397">
                  <c:v>177</c:v>
                </c:pt>
                <c:pt idx="1398">
                  <c:v>177.00200000000001</c:v>
                </c:pt>
                <c:pt idx="1399">
                  <c:v>177.102</c:v>
                </c:pt>
                <c:pt idx="1400">
                  <c:v>177.202</c:v>
                </c:pt>
                <c:pt idx="1401">
                  <c:v>177.30199999999999</c:v>
                </c:pt>
                <c:pt idx="1402">
                  <c:v>177.40199999999999</c:v>
                </c:pt>
                <c:pt idx="1403">
                  <c:v>177.50200000000001</c:v>
                </c:pt>
                <c:pt idx="1404">
                  <c:v>177.602</c:v>
                </c:pt>
                <c:pt idx="1405">
                  <c:v>177.702</c:v>
                </c:pt>
                <c:pt idx="1406">
                  <c:v>177.80199999999999</c:v>
                </c:pt>
                <c:pt idx="1407">
                  <c:v>177.90199999999999</c:v>
                </c:pt>
                <c:pt idx="1408">
                  <c:v>178</c:v>
                </c:pt>
                <c:pt idx="1409">
                  <c:v>178.00200000000001</c:v>
                </c:pt>
                <c:pt idx="1410">
                  <c:v>178.102</c:v>
                </c:pt>
                <c:pt idx="1411">
                  <c:v>178.202</c:v>
                </c:pt>
                <c:pt idx="1412">
                  <c:v>178.30199999999999</c:v>
                </c:pt>
                <c:pt idx="1413">
                  <c:v>178.40199999999999</c:v>
                </c:pt>
                <c:pt idx="1414">
                  <c:v>178.50200000000001</c:v>
                </c:pt>
                <c:pt idx="1415">
                  <c:v>178.602</c:v>
                </c:pt>
                <c:pt idx="1416">
                  <c:v>178.702</c:v>
                </c:pt>
                <c:pt idx="1417">
                  <c:v>178.80199999999999</c:v>
                </c:pt>
                <c:pt idx="1418">
                  <c:v>178.90199999999999</c:v>
                </c:pt>
                <c:pt idx="1419">
                  <c:v>179</c:v>
                </c:pt>
                <c:pt idx="1420">
                  <c:v>179.00200000000001</c:v>
                </c:pt>
                <c:pt idx="1421">
                  <c:v>179.102</c:v>
                </c:pt>
                <c:pt idx="1422">
                  <c:v>179.202</c:v>
                </c:pt>
                <c:pt idx="1423">
                  <c:v>179.30199999999999</c:v>
                </c:pt>
                <c:pt idx="1424">
                  <c:v>179.40199999999999</c:v>
                </c:pt>
                <c:pt idx="1425">
                  <c:v>179.50200000000001</c:v>
                </c:pt>
                <c:pt idx="1426">
                  <c:v>179.602</c:v>
                </c:pt>
                <c:pt idx="1427">
                  <c:v>179.702</c:v>
                </c:pt>
                <c:pt idx="1428">
                  <c:v>179.80199999999999</c:v>
                </c:pt>
                <c:pt idx="1429">
                  <c:v>179.90199999999999</c:v>
                </c:pt>
                <c:pt idx="1430">
                  <c:v>180</c:v>
                </c:pt>
                <c:pt idx="1431">
                  <c:v>180.00200000000001</c:v>
                </c:pt>
                <c:pt idx="1432">
                  <c:v>180.102</c:v>
                </c:pt>
                <c:pt idx="1433">
                  <c:v>180.202</c:v>
                </c:pt>
                <c:pt idx="1434">
                  <c:v>180.30199999999999</c:v>
                </c:pt>
                <c:pt idx="1435">
                  <c:v>180.40199999999999</c:v>
                </c:pt>
                <c:pt idx="1436">
                  <c:v>180.50200000000001</c:v>
                </c:pt>
                <c:pt idx="1437">
                  <c:v>180.602</c:v>
                </c:pt>
                <c:pt idx="1438">
                  <c:v>180.702</c:v>
                </c:pt>
                <c:pt idx="1439">
                  <c:v>180.80199999999999</c:v>
                </c:pt>
                <c:pt idx="1440">
                  <c:v>180.90199999999999</c:v>
                </c:pt>
                <c:pt idx="1441">
                  <c:v>181</c:v>
                </c:pt>
                <c:pt idx="1442">
                  <c:v>181.00200000000001</c:v>
                </c:pt>
                <c:pt idx="1443">
                  <c:v>181.102</c:v>
                </c:pt>
                <c:pt idx="1444">
                  <c:v>181.202</c:v>
                </c:pt>
                <c:pt idx="1445">
                  <c:v>181.30199999999999</c:v>
                </c:pt>
                <c:pt idx="1446">
                  <c:v>181.40199999999999</c:v>
                </c:pt>
                <c:pt idx="1447">
                  <c:v>181.50200000000001</c:v>
                </c:pt>
                <c:pt idx="1448">
                  <c:v>181.602</c:v>
                </c:pt>
                <c:pt idx="1449">
                  <c:v>181.702</c:v>
                </c:pt>
                <c:pt idx="1450">
                  <c:v>181.80199999999999</c:v>
                </c:pt>
                <c:pt idx="1451">
                  <c:v>181.90199999999999</c:v>
                </c:pt>
                <c:pt idx="1452">
                  <c:v>182</c:v>
                </c:pt>
                <c:pt idx="1453">
                  <c:v>182.00200000000001</c:v>
                </c:pt>
                <c:pt idx="1454">
                  <c:v>182.102</c:v>
                </c:pt>
                <c:pt idx="1455">
                  <c:v>182.202</c:v>
                </c:pt>
                <c:pt idx="1456">
                  <c:v>182.30199999999999</c:v>
                </c:pt>
                <c:pt idx="1457">
                  <c:v>182.40199999999999</c:v>
                </c:pt>
                <c:pt idx="1458">
                  <c:v>182.50200000000001</c:v>
                </c:pt>
                <c:pt idx="1459">
                  <c:v>182.602</c:v>
                </c:pt>
                <c:pt idx="1460">
                  <c:v>182.702</c:v>
                </c:pt>
                <c:pt idx="1461">
                  <c:v>182.80199999999999</c:v>
                </c:pt>
                <c:pt idx="1462">
                  <c:v>182.90199999999999</c:v>
                </c:pt>
                <c:pt idx="1463">
                  <c:v>183</c:v>
                </c:pt>
                <c:pt idx="1464">
                  <c:v>183.00200000000001</c:v>
                </c:pt>
                <c:pt idx="1465">
                  <c:v>183.102</c:v>
                </c:pt>
                <c:pt idx="1466">
                  <c:v>183.202</c:v>
                </c:pt>
                <c:pt idx="1467">
                  <c:v>183.30199999999999</c:v>
                </c:pt>
                <c:pt idx="1468">
                  <c:v>183.40199999999999</c:v>
                </c:pt>
                <c:pt idx="1469">
                  <c:v>183.50200000000001</c:v>
                </c:pt>
                <c:pt idx="1470">
                  <c:v>183.602</c:v>
                </c:pt>
                <c:pt idx="1471">
                  <c:v>183.702</c:v>
                </c:pt>
                <c:pt idx="1472">
                  <c:v>183.80199999999999</c:v>
                </c:pt>
                <c:pt idx="1473">
                  <c:v>183.90199999999999</c:v>
                </c:pt>
                <c:pt idx="1474">
                  <c:v>184</c:v>
                </c:pt>
                <c:pt idx="1475">
                  <c:v>184.00200000000001</c:v>
                </c:pt>
                <c:pt idx="1476">
                  <c:v>184.102</c:v>
                </c:pt>
                <c:pt idx="1477">
                  <c:v>184.202</c:v>
                </c:pt>
                <c:pt idx="1478">
                  <c:v>184.30199999999999</c:v>
                </c:pt>
                <c:pt idx="1479">
                  <c:v>184.40199999999999</c:v>
                </c:pt>
                <c:pt idx="1480">
                  <c:v>184.50200000000001</c:v>
                </c:pt>
                <c:pt idx="1481">
                  <c:v>184.602</c:v>
                </c:pt>
                <c:pt idx="1482">
                  <c:v>184.702</c:v>
                </c:pt>
                <c:pt idx="1483">
                  <c:v>184.80199999999999</c:v>
                </c:pt>
                <c:pt idx="1484">
                  <c:v>184.90199999999999</c:v>
                </c:pt>
                <c:pt idx="1485">
                  <c:v>185</c:v>
                </c:pt>
                <c:pt idx="1486">
                  <c:v>185.00200000000001</c:v>
                </c:pt>
                <c:pt idx="1487">
                  <c:v>185.102</c:v>
                </c:pt>
                <c:pt idx="1488">
                  <c:v>185.202</c:v>
                </c:pt>
                <c:pt idx="1489">
                  <c:v>185.30199999999999</c:v>
                </c:pt>
                <c:pt idx="1490">
                  <c:v>185.40199999999999</c:v>
                </c:pt>
                <c:pt idx="1491">
                  <c:v>185.50200000000001</c:v>
                </c:pt>
                <c:pt idx="1492">
                  <c:v>185.602</c:v>
                </c:pt>
                <c:pt idx="1493">
                  <c:v>185.702</c:v>
                </c:pt>
                <c:pt idx="1494">
                  <c:v>185.80199999999999</c:v>
                </c:pt>
                <c:pt idx="1495">
                  <c:v>185.90199999999999</c:v>
                </c:pt>
                <c:pt idx="1496">
                  <c:v>186</c:v>
                </c:pt>
                <c:pt idx="1497">
                  <c:v>186.00200000000001</c:v>
                </c:pt>
                <c:pt idx="1498">
                  <c:v>186.102</c:v>
                </c:pt>
                <c:pt idx="1499">
                  <c:v>186.202</c:v>
                </c:pt>
                <c:pt idx="1500">
                  <c:v>186.30199999999999</c:v>
                </c:pt>
                <c:pt idx="1501">
                  <c:v>186.40199999999999</c:v>
                </c:pt>
                <c:pt idx="1502">
                  <c:v>186.50200000000001</c:v>
                </c:pt>
                <c:pt idx="1503">
                  <c:v>186.602</c:v>
                </c:pt>
                <c:pt idx="1504">
                  <c:v>186.702</c:v>
                </c:pt>
                <c:pt idx="1505">
                  <c:v>186.80199999999999</c:v>
                </c:pt>
                <c:pt idx="1506">
                  <c:v>186.90199999999999</c:v>
                </c:pt>
                <c:pt idx="1507">
                  <c:v>187</c:v>
                </c:pt>
                <c:pt idx="1508">
                  <c:v>187.00200000000001</c:v>
                </c:pt>
                <c:pt idx="1509">
                  <c:v>187.102</c:v>
                </c:pt>
                <c:pt idx="1510">
                  <c:v>187.202</c:v>
                </c:pt>
                <c:pt idx="1511">
                  <c:v>187.30199999999999</c:v>
                </c:pt>
                <c:pt idx="1512">
                  <c:v>187.40199999999999</c:v>
                </c:pt>
                <c:pt idx="1513">
                  <c:v>187.50200000000001</c:v>
                </c:pt>
                <c:pt idx="1514">
                  <c:v>187.602</c:v>
                </c:pt>
                <c:pt idx="1515">
                  <c:v>187.702</c:v>
                </c:pt>
                <c:pt idx="1516">
                  <c:v>187.80199999999999</c:v>
                </c:pt>
                <c:pt idx="1517">
                  <c:v>187.90199999999999</c:v>
                </c:pt>
                <c:pt idx="1518">
                  <c:v>188</c:v>
                </c:pt>
                <c:pt idx="1519">
                  <c:v>188.00200000000001</c:v>
                </c:pt>
                <c:pt idx="1520">
                  <c:v>188.102</c:v>
                </c:pt>
                <c:pt idx="1521">
                  <c:v>188.202</c:v>
                </c:pt>
                <c:pt idx="1522">
                  <c:v>188.30199999999999</c:v>
                </c:pt>
                <c:pt idx="1523">
                  <c:v>188.40199999999999</c:v>
                </c:pt>
                <c:pt idx="1524">
                  <c:v>188.50200000000001</c:v>
                </c:pt>
                <c:pt idx="1525">
                  <c:v>188.602</c:v>
                </c:pt>
                <c:pt idx="1526">
                  <c:v>188.702</c:v>
                </c:pt>
                <c:pt idx="1527">
                  <c:v>188.80199999999999</c:v>
                </c:pt>
                <c:pt idx="1528">
                  <c:v>188.90199999999999</c:v>
                </c:pt>
                <c:pt idx="1529">
                  <c:v>189</c:v>
                </c:pt>
                <c:pt idx="1530">
                  <c:v>189.00200000000001</c:v>
                </c:pt>
                <c:pt idx="1531">
                  <c:v>189.102</c:v>
                </c:pt>
                <c:pt idx="1532">
                  <c:v>189.202</c:v>
                </c:pt>
                <c:pt idx="1533">
                  <c:v>189.30199999999999</c:v>
                </c:pt>
                <c:pt idx="1534">
                  <c:v>189.40199999999999</c:v>
                </c:pt>
                <c:pt idx="1535">
                  <c:v>189.50200000000001</c:v>
                </c:pt>
                <c:pt idx="1536">
                  <c:v>189.602</c:v>
                </c:pt>
                <c:pt idx="1537">
                  <c:v>189.702</c:v>
                </c:pt>
                <c:pt idx="1538">
                  <c:v>189.80199999999999</c:v>
                </c:pt>
                <c:pt idx="1539">
                  <c:v>189.90199999999999</c:v>
                </c:pt>
                <c:pt idx="1540">
                  <c:v>190</c:v>
                </c:pt>
                <c:pt idx="1541">
                  <c:v>190.00200000000001</c:v>
                </c:pt>
                <c:pt idx="1542">
                  <c:v>190.102</c:v>
                </c:pt>
                <c:pt idx="1543">
                  <c:v>190.202</c:v>
                </c:pt>
                <c:pt idx="1544">
                  <c:v>190.30199999999999</c:v>
                </c:pt>
                <c:pt idx="1545">
                  <c:v>190.40199999999999</c:v>
                </c:pt>
                <c:pt idx="1546">
                  <c:v>190.50200000000001</c:v>
                </c:pt>
                <c:pt idx="1547">
                  <c:v>190.602</c:v>
                </c:pt>
                <c:pt idx="1548">
                  <c:v>190.702</c:v>
                </c:pt>
                <c:pt idx="1549">
                  <c:v>190.80199999999999</c:v>
                </c:pt>
                <c:pt idx="1550">
                  <c:v>190.90199999999999</c:v>
                </c:pt>
                <c:pt idx="1551">
                  <c:v>191</c:v>
                </c:pt>
                <c:pt idx="1552">
                  <c:v>191.00200000000001</c:v>
                </c:pt>
                <c:pt idx="1553">
                  <c:v>191.102</c:v>
                </c:pt>
                <c:pt idx="1554">
                  <c:v>191.202</c:v>
                </c:pt>
                <c:pt idx="1555">
                  <c:v>191.30199999999999</c:v>
                </c:pt>
                <c:pt idx="1556">
                  <c:v>191.40199999999999</c:v>
                </c:pt>
                <c:pt idx="1557">
                  <c:v>191.50200000000001</c:v>
                </c:pt>
                <c:pt idx="1558">
                  <c:v>191.602</c:v>
                </c:pt>
                <c:pt idx="1559">
                  <c:v>191.702</c:v>
                </c:pt>
                <c:pt idx="1560">
                  <c:v>191.80199999999999</c:v>
                </c:pt>
                <c:pt idx="1561">
                  <c:v>191.90199999999999</c:v>
                </c:pt>
                <c:pt idx="1562">
                  <c:v>192</c:v>
                </c:pt>
                <c:pt idx="1563">
                  <c:v>192.00200000000001</c:v>
                </c:pt>
                <c:pt idx="1564">
                  <c:v>192.102</c:v>
                </c:pt>
                <c:pt idx="1565">
                  <c:v>192.202</c:v>
                </c:pt>
                <c:pt idx="1566">
                  <c:v>192.30199999999999</c:v>
                </c:pt>
                <c:pt idx="1567">
                  <c:v>192.40199999999999</c:v>
                </c:pt>
                <c:pt idx="1568">
                  <c:v>192.50200000000001</c:v>
                </c:pt>
                <c:pt idx="1569">
                  <c:v>192.602</c:v>
                </c:pt>
                <c:pt idx="1570">
                  <c:v>192.702</c:v>
                </c:pt>
                <c:pt idx="1571">
                  <c:v>192.80199999999999</c:v>
                </c:pt>
                <c:pt idx="1572">
                  <c:v>192.90199999999999</c:v>
                </c:pt>
                <c:pt idx="1573">
                  <c:v>193</c:v>
                </c:pt>
                <c:pt idx="1574">
                  <c:v>193.00200000000001</c:v>
                </c:pt>
                <c:pt idx="1575">
                  <c:v>193.102</c:v>
                </c:pt>
                <c:pt idx="1576">
                  <c:v>193.202</c:v>
                </c:pt>
                <c:pt idx="1577">
                  <c:v>193.30199999999999</c:v>
                </c:pt>
                <c:pt idx="1578">
                  <c:v>193.40199999999999</c:v>
                </c:pt>
                <c:pt idx="1579">
                  <c:v>193.50200000000001</c:v>
                </c:pt>
                <c:pt idx="1580">
                  <c:v>193.602</c:v>
                </c:pt>
                <c:pt idx="1581">
                  <c:v>193.702</c:v>
                </c:pt>
                <c:pt idx="1582">
                  <c:v>193.80199999999999</c:v>
                </c:pt>
                <c:pt idx="1583">
                  <c:v>193.90199999999999</c:v>
                </c:pt>
                <c:pt idx="1584">
                  <c:v>194</c:v>
                </c:pt>
                <c:pt idx="1585">
                  <c:v>194.00200000000001</c:v>
                </c:pt>
                <c:pt idx="1586">
                  <c:v>194.102</c:v>
                </c:pt>
                <c:pt idx="1587">
                  <c:v>194.202</c:v>
                </c:pt>
                <c:pt idx="1588">
                  <c:v>194.30199999999999</c:v>
                </c:pt>
                <c:pt idx="1589">
                  <c:v>194.40199999999999</c:v>
                </c:pt>
                <c:pt idx="1590">
                  <c:v>194.50200000000001</c:v>
                </c:pt>
                <c:pt idx="1591">
                  <c:v>194.602</c:v>
                </c:pt>
                <c:pt idx="1592">
                  <c:v>194.702</c:v>
                </c:pt>
                <c:pt idx="1593">
                  <c:v>194.80199999999999</c:v>
                </c:pt>
                <c:pt idx="1594">
                  <c:v>194.90199999999999</c:v>
                </c:pt>
                <c:pt idx="1595">
                  <c:v>195</c:v>
                </c:pt>
                <c:pt idx="1596">
                  <c:v>195.00200000000001</c:v>
                </c:pt>
                <c:pt idx="1597">
                  <c:v>195.102</c:v>
                </c:pt>
                <c:pt idx="1598">
                  <c:v>195.202</c:v>
                </c:pt>
                <c:pt idx="1599">
                  <c:v>195.30199999999999</c:v>
                </c:pt>
                <c:pt idx="1600">
                  <c:v>195.40199999999999</c:v>
                </c:pt>
                <c:pt idx="1601">
                  <c:v>195.50200000000001</c:v>
                </c:pt>
                <c:pt idx="1602">
                  <c:v>195.602</c:v>
                </c:pt>
                <c:pt idx="1603">
                  <c:v>195.702</c:v>
                </c:pt>
                <c:pt idx="1604">
                  <c:v>195.80199999999999</c:v>
                </c:pt>
                <c:pt idx="1605">
                  <c:v>195.90199999999999</c:v>
                </c:pt>
                <c:pt idx="1606">
                  <c:v>196</c:v>
                </c:pt>
                <c:pt idx="1607">
                  <c:v>196.00200000000001</c:v>
                </c:pt>
                <c:pt idx="1608">
                  <c:v>196.102</c:v>
                </c:pt>
                <c:pt idx="1609">
                  <c:v>196.202</c:v>
                </c:pt>
                <c:pt idx="1610">
                  <c:v>196.30199999999999</c:v>
                </c:pt>
                <c:pt idx="1611">
                  <c:v>196.40199999999999</c:v>
                </c:pt>
                <c:pt idx="1612">
                  <c:v>196.50200000000001</c:v>
                </c:pt>
                <c:pt idx="1613">
                  <c:v>196.602</c:v>
                </c:pt>
                <c:pt idx="1614">
                  <c:v>196.702</c:v>
                </c:pt>
                <c:pt idx="1615">
                  <c:v>196.80199999999999</c:v>
                </c:pt>
                <c:pt idx="1616">
                  <c:v>196.90199999999999</c:v>
                </c:pt>
                <c:pt idx="1617">
                  <c:v>197</c:v>
                </c:pt>
                <c:pt idx="1618">
                  <c:v>197.00200000000001</c:v>
                </c:pt>
                <c:pt idx="1619">
                  <c:v>197.102</c:v>
                </c:pt>
                <c:pt idx="1620">
                  <c:v>197.202</c:v>
                </c:pt>
                <c:pt idx="1621">
                  <c:v>197.30199999999999</c:v>
                </c:pt>
                <c:pt idx="1622">
                  <c:v>197.40199999999999</c:v>
                </c:pt>
                <c:pt idx="1623">
                  <c:v>197.50200000000001</c:v>
                </c:pt>
                <c:pt idx="1624">
                  <c:v>197.602</c:v>
                </c:pt>
                <c:pt idx="1625">
                  <c:v>197.702</c:v>
                </c:pt>
                <c:pt idx="1626">
                  <c:v>197.80199999999999</c:v>
                </c:pt>
                <c:pt idx="1627">
                  <c:v>197.90199999999999</c:v>
                </c:pt>
                <c:pt idx="1628">
                  <c:v>198</c:v>
                </c:pt>
                <c:pt idx="1629">
                  <c:v>198.00200000000001</c:v>
                </c:pt>
                <c:pt idx="1630">
                  <c:v>198.102</c:v>
                </c:pt>
                <c:pt idx="1631">
                  <c:v>198.202</c:v>
                </c:pt>
                <c:pt idx="1632">
                  <c:v>198.30199999999999</c:v>
                </c:pt>
                <c:pt idx="1633">
                  <c:v>198.40199999999999</c:v>
                </c:pt>
                <c:pt idx="1634">
                  <c:v>198.50200000000001</c:v>
                </c:pt>
                <c:pt idx="1635">
                  <c:v>198.602</c:v>
                </c:pt>
                <c:pt idx="1636">
                  <c:v>198.702</c:v>
                </c:pt>
                <c:pt idx="1637">
                  <c:v>198.80199999999999</c:v>
                </c:pt>
                <c:pt idx="1638">
                  <c:v>198.90199999999999</c:v>
                </c:pt>
                <c:pt idx="1639">
                  <c:v>199</c:v>
                </c:pt>
                <c:pt idx="1640">
                  <c:v>199.00200000000001</c:v>
                </c:pt>
                <c:pt idx="1641">
                  <c:v>199.102</c:v>
                </c:pt>
                <c:pt idx="1642">
                  <c:v>199.202</c:v>
                </c:pt>
                <c:pt idx="1643">
                  <c:v>199.30199999999999</c:v>
                </c:pt>
                <c:pt idx="1644">
                  <c:v>199.40199999999999</c:v>
                </c:pt>
                <c:pt idx="1645">
                  <c:v>199.50200000000001</c:v>
                </c:pt>
                <c:pt idx="1646">
                  <c:v>199.602</c:v>
                </c:pt>
                <c:pt idx="1647">
                  <c:v>199.702</c:v>
                </c:pt>
                <c:pt idx="1648">
                  <c:v>199.80199999999999</c:v>
                </c:pt>
                <c:pt idx="1649">
                  <c:v>199.90199999999999</c:v>
                </c:pt>
                <c:pt idx="1650">
                  <c:v>200</c:v>
                </c:pt>
                <c:pt idx="1651">
                  <c:v>200.00200000000001</c:v>
                </c:pt>
                <c:pt idx="1652">
                  <c:v>200.102</c:v>
                </c:pt>
                <c:pt idx="1653">
                  <c:v>200.202</c:v>
                </c:pt>
                <c:pt idx="1654">
                  <c:v>200.30199999999999</c:v>
                </c:pt>
                <c:pt idx="1655">
                  <c:v>200.40199999999999</c:v>
                </c:pt>
                <c:pt idx="1656">
                  <c:v>200.50200000000001</c:v>
                </c:pt>
                <c:pt idx="1657">
                  <c:v>200.602</c:v>
                </c:pt>
                <c:pt idx="1658">
                  <c:v>200.702</c:v>
                </c:pt>
                <c:pt idx="1659">
                  <c:v>200.80199999999999</c:v>
                </c:pt>
                <c:pt idx="1660">
                  <c:v>200.90199999999999</c:v>
                </c:pt>
                <c:pt idx="1661">
                  <c:v>201</c:v>
                </c:pt>
                <c:pt idx="1662">
                  <c:v>201.00200000000001</c:v>
                </c:pt>
                <c:pt idx="1663">
                  <c:v>201.102</c:v>
                </c:pt>
                <c:pt idx="1664">
                  <c:v>201.202</c:v>
                </c:pt>
                <c:pt idx="1665">
                  <c:v>201.30199999999999</c:v>
                </c:pt>
                <c:pt idx="1666">
                  <c:v>201.40199999999999</c:v>
                </c:pt>
                <c:pt idx="1667">
                  <c:v>201.50200000000001</c:v>
                </c:pt>
                <c:pt idx="1668">
                  <c:v>201.602</c:v>
                </c:pt>
                <c:pt idx="1669">
                  <c:v>201.702</c:v>
                </c:pt>
                <c:pt idx="1670">
                  <c:v>201.80199999999999</c:v>
                </c:pt>
                <c:pt idx="1671">
                  <c:v>201.90199999999999</c:v>
                </c:pt>
                <c:pt idx="1672">
                  <c:v>202</c:v>
                </c:pt>
                <c:pt idx="1673">
                  <c:v>202.00200000000001</c:v>
                </c:pt>
                <c:pt idx="1674">
                  <c:v>202.102</c:v>
                </c:pt>
                <c:pt idx="1675">
                  <c:v>202.202</c:v>
                </c:pt>
                <c:pt idx="1676">
                  <c:v>202.30199999999999</c:v>
                </c:pt>
                <c:pt idx="1677">
                  <c:v>202.40199999999999</c:v>
                </c:pt>
                <c:pt idx="1678">
                  <c:v>202.50200000000001</c:v>
                </c:pt>
                <c:pt idx="1679">
                  <c:v>202.602</c:v>
                </c:pt>
                <c:pt idx="1680">
                  <c:v>202.702</c:v>
                </c:pt>
                <c:pt idx="1681">
                  <c:v>202.80199999999999</c:v>
                </c:pt>
                <c:pt idx="1682">
                  <c:v>202.90199999999999</c:v>
                </c:pt>
                <c:pt idx="1683">
                  <c:v>203</c:v>
                </c:pt>
                <c:pt idx="1684">
                  <c:v>203.00200000000001</c:v>
                </c:pt>
                <c:pt idx="1685">
                  <c:v>203.102</c:v>
                </c:pt>
                <c:pt idx="1686">
                  <c:v>203.202</c:v>
                </c:pt>
                <c:pt idx="1687">
                  <c:v>203.30199999999999</c:v>
                </c:pt>
                <c:pt idx="1688">
                  <c:v>203.40199999999999</c:v>
                </c:pt>
                <c:pt idx="1689">
                  <c:v>203.50200000000001</c:v>
                </c:pt>
                <c:pt idx="1690">
                  <c:v>203.602</c:v>
                </c:pt>
                <c:pt idx="1691">
                  <c:v>203.702</c:v>
                </c:pt>
                <c:pt idx="1692">
                  <c:v>203.80199999999999</c:v>
                </c:pt>
                <c:pt idx="1693">
                  <c:v>203.90199999999999</c:v>
                </c:pt>
                <c:pt idx="1694">
                  <c:v>204</c:v>
                </c:pt>
                <c:pt idx="1695">
                  <c:v>204.00200000000001</c:v>
                </c:pt>
                <c:pt idx="1696">
                  <c:v>204.102</c:v>
                </c:pt>
                <c:pt idx="1697">
                  <c:v>204.202</c:v>
                </c:pt>
                <c:pt idx="1698">
                  <c:v>204.30199999999999</c:v>
                </c:pt>
                <c:pt idx="1699">
                  <c:v>204.40199999999999</c:v>
                </c:pt>
                <c:pt idx="1700">
                  <c:v>204.50200000000001</c:v>
                </c:pt>
                <c:pt idx="1701">
                  <c:v>204.602</c:v>
                </c:pt>
                <c:pt idx="1702">
                  <c:v>204.702</c:v>
                </c:pt>
                <c:pt idx="1703">
                  <c:v>204.80199999999999</c:v>
                </c:pt>
                <c:pt idx="1704">
                  <c:v>204.90199999999999</c:v>
                </c:pt>
                <c:pt idx="1705">
                  <c:v>205</c:v>
                </c:pt>
                <c:pt idx="1706">
                  <c:v>205.00200000000001</c:v>
                </c:pt>
                <c:pt idx="1707">
                  <c:v>205.102</c:v>
                </c:pt>
                <c:pt idx="1708">
                  <c:v>205.202</c:v>
                </c:pt>
                <c:pt idx="1709">
                  <c:v>205.30199999999999</c:v>
                </c:pt>
                <c:pt idx="1710">
                  <c:v>205.40199999999999</c:v>
                </c:pt>
                <c:pt idx="1711">
                  <c:v>205.50200000000001</c:v>
                </c:pt>
                <c:pt idx="1712">
                  <c:v>205.602</c:v>
                </c:pt>
                <c:pt idx="1713">
                  <c:v>205.702</c:v>
                </c:pt>
                <c:pt idx="1714">
                  <c:v>205.80199999999999</c:v>
                </c:pt>
                <c:pt idx="1715">
                  <c:v>205.90199999999999</c:v>
                </c:pt>
                <c:pt idx="1716">
                  <c:v>206</c:v>
                </c:pt>
                <c:pt idx="1717">
                  <c:v>206.00200000000001</c:v>
                </c:pt>
                <c:pt idx="1718">
                  <c:v>206.102</c:v>
                </c:pt>
                <c:pt idx="1719">
                  <c:v>206.202</c:v>
                </c:pt>
                <c:pt idx="1720">
                  <c:v>206.30199999999999</c:v>
                </c:pt>
                <c:pt idx="1721">
                  <c:v>206.40199999999999</c:v>
                </c:pt>
                <c:pt idx="1722">
                  <c:v>206.50200000000001</c:v>
                </c:pt>
                <c:pt idx="1723">
                  <c:v>206.602</c:v>
                </c:pt>
                <c:pt idx="1724">
                  <c:v>206.702</c:v>
                </c:pt>
                <c:pt idx="1725">
                  <c:v>206.80199999999999</c:v>
                </c:pt>
                <c:pt idx="1726">
                  <c:v>206.90199999999999</c:v>
                </c:pt>
                <c:pt idx="1727">
                  <c:v>207</c:v>
                </c:pt>
                <c:pt idx="1728">
                  <c:v>207.00200000000001</c:v>
                </c:pt>
                <c:pt idx="1729">
                  <c:v>207.102</c:v>
                </c:pt>
                <c:pt idx="1730">
                  <c:v>207.202</c:v>
                </c:pt>
                <c:pt idx="1731">
                  <c:v>207.30199999999999</c:v>
                </c:pt>
                <c:pt idx="1732">
                  <c:v>207.40199999999999</c:v>
                </c:pt>
                <c:pt idx="1733">
                  <c:v>207.50200000000001</c:v>
                </c:pt>
                <c:pt idx="1734">
                  <c:v>207.602</c:v>
                </c:pt>
                <c:pt idx="1735">
                  <c:v>207.702</c:v>
                </c:pt>
                <c:pt idx="1736">
                  <c:v>207.80199999999999</c:v>
                </c:pt>
                <c:pt idx="1737">
                  <c:v>207.90199999999999</c:v>
                </c:pt>
                <c:pt idx="1738">
                  <c:v>208</c:v>
                </c:pt>
                <c:pt idx="1739">
                  <c:v>208.00200000000001</c:v>
                </c:pt>
                <c:pt idx="1740">
                  <c:v>208.102</c:v>
                </c:pt>
                <c:pt idx="1741">
                  <c:v>208.202</c:v>
                </c:pt>
                <c:pt idx="1742">
                  <c:v>208.30199999999999</c:v>
                </c:pt>
                <c:pt idx="1743">
                  <c:v>208.40199999999999</c:v>
                </c:pt>
                <c:pt idx="1744">
                  <c:v>208.50200000000001</c:v>
                </c:pt>
                <c:pt idx="1745">
                  <c:v>208.602</c:v>
                </c:pt>
                <c:pt idx="1746">
                  <c:v>208.702</c:v>
                </c:pt>
                <c:pt idx="1747">
                  <c:v>208.80199999999999</c:v>
                </c:pt>
                <c:pt idx="1748">
                  <c:v>208.90199999999999</c:v>
                </c:pt>
                <c:pt idx="1749">
                  <c:v>209</c:v>
                </c:pt>
                <c:pt idx="1750">
                  <c:v>209.00200000000001</c:v>
                </c:pt>
                <c:pt idx="1751">
                  <c:v>209.102</c:v>
                </c:pt>
                <c:pt idx="1752">
                  <c:v>209.202</c:v>
                </c:pt>
                <c:pt idx="1753">
                  <c:v>209.30199999999999</c:v>
                </c:pt>
                <c:pt idx="1754">
                  <c:v>209.40199999999999</c:v>
                </c:pt>
                <c:pt idx="1755">
                  <c:v>209.50200000000001</c:v>
                </c:pt>
                <c:pt idx="1756">
                  <c:v>209.602</c:v>
                </c:pt>
                <c:pt idx="1757">
                  <c:v>209.702</c:v>
                </c:pt>
                <c:pt idx="1758">
                  <c:v>209.80199999999999</c:v>
                </c:pt>
                <c:pt idx="1759">
                  <c:v>209.90199999999999</c:v>
                </c:pt>
                <c:pt idx="1760">
                  <c:v>210</c:v>
                </c:pt>
                <c:pt idx="1761">
                  <c:v>210.00200000000001</c:v>
                </c:pt>
                <c:pt idx="1762">
                  <c:v>210.102</c:v>
                </c:pt>
                <c:pt idx="1763">
                  <c:v>210.202</c:v>
                </c:pt>
                <c:pt idx="1764">
                  <c:v>210.30199999999999</c:v>
                </c:pt>
                <c:pt idx="1765">
                  <c:v>210.40199999999999</c:v>
                </c:pt>
                <c:pt idx="1766">
                  <c:v>210.50200000000001</c:v>
                </c:pt>
                <c:pt idx="1767">
                  <c:v>210.602</c:v>
                </c:pt>
                <c:pt idx="1768">
                  <c:v>210.702</c:v>
                </c:pt>
                <c:pt idx="1769">
                  <c:v>210.80199999999999</c:v>
                </c:pt>
                <c:pt idx="1770">
                  <c:v>210.90199999999999</c:v>
                </c:pt>
                <c:pt idx="1771">
                  <c:v>211</c:v>
                </c:pt>
                <c:pt idx="1772">
                  <c:v>211.00200000000001</c:v>
                </c:pt>
                <c:pt idx="1773">
                  <c:v>211.102</c:v>
                </c:pt>
                <c:pt idx="1774">
                  <c:v>211.202</c:v>
                </c:pt>
                <c:pt idx="1775">
                  <c:v>211.30199999999999</c:v>
                </c:pt>
                <c:pt idx="1776">
                  <c:v>211.40199999999999</c:v>
                </c:pt>
                <c:pt idx="1777">
                  <c:v>211.50200000000001</c:v>
                </c:pt>
                <c:pt idx="1778">
                  <c:v>211.602</c:v>
                </c:pt>
                <c:pt idx="1779">
                  <c:v>211.702</c:v>
                </c:pt>
                <c:pt idx="1780">
                  <c:v>211.80199999999999</c:v>
                </c:pt>
                <c:pt idx="1781">
                  <c:v>211.90199999999999</c:v>
                </c:pt>
                <c:pt idx="1782">
                  <c:v>212</c:v>
                </c:pt>
                <c:pt idx="1783">
                  <c:v>212.00200000000001</c:v>
                </c:pt>
                <c:pt idx="1784">
                  <c:v>212.102</c:v>
                </c:pt>
                <c:pt idx="1785">
                  <c:v>212.202</c:v>
                </c:pt>
                <c:pt idx="1786">
                  <c:v>212.30199999999999</c:v>
                </c:pt>
                <c:pt idx="1787">
                  <c:v>212.40199999999999</c:v>
                </c:pt>
                <c:pt idx="1788">
                  <c:v>212.50200000000001</c:v>
                </c:pt>
                <c:pt idx="1789">
                  <c:v>212.602</c:v>
                </c:pt>
                <c:pt idx="1790">
                  <c:v>212.702</c:v>
                </c:pt>
                <c:pt idx="1791">
                  <c:v>212.80199999999999</c:v>
                </c:pt>
                <c:pt idx="1792">
                  <c:v>212.90199999999999</c:v>
                </c:pt>
                <c:pt idx="1793">
                  <c:v>213</c:v>
                </c:pt>
                <c:pt idx="1794">
                  <c:v>213.00200000000001</c:v>
                </c:pt>
                <c:pt idx="1795">
                  <c:v>213.102</c:v>
                </c:pt>
                <c:pt idx="1796">
                  <c:v>213.202</c:v>
                </c:pt>
                <c:pt idx="1797">
                  <c:v>213.30199999999999</c:v>
                </c:pt>
                <c:pt idx="1798">
                  <c:v>213.40199999999999</c:v>
                </c:pt>
                <c:pt idx="1799">
                  <c:v>213.50200000000001</c:v>
                </c:pt>
                <c:pt idx="1800">
                  <c:v>213.602</c:v>
                </c:pt>
                <c:pt idx="1801">
                  <c:v>213.702</c:v>
                </c:pt>
                <c:pt idx="1802">
                  <c:v>213.80199999999999</c:v>
                </c:pt>
                <c:pt idx="1803">
                  <c:v>213.90199999999999</c:v>
                </c:pt>
                <c:pt idx="1804">
                  <c:v>214</c:v>
                </c:pt>
                <c:pt idx="1805">
                  <c:v>214.00200000000001</c:v>
                </c:pt>
                <c:pt idx="1806">
                  <c:v>214.102</c:v>
                </c:pt>
                <c:pt idx="1807">
                  <c:v>214.202</c:v>
                </c:pt>
                <c:pt idx="1808">
                  <c:v>214.30199999999999</c:v>
                </c:pt>
                <c:pt idx="1809">
                  <c:v>214.40199999999999</c:v>
                </c:pt>
                <c:pt idx="1810">
                  <c:v>214.50200000000001</c:v>
                </c:pt>
                <c:pt idx="1811">
                  <c:v>214.602</c:v>
                </c:pt>
                <c:pt idx="1812">
                  <c:v>214.702</c:v>
                </c:pt>
                <c:pt idx="1813">
                  <c:v>214.80199999999999</c:v>
                </c:pt>
                <c:pt idx="1814">
                  <c:v>214.90199999999999</c:v>
                </c:pt>
                <c:pt idx="1815">
                  <c:v>215</c:v>
                </c:pt>
                <c:pt idx="1816">
                  <c:v>215.00200000000001</c:v>
                </c:pt>
                <c:pt idx="1817">
                  <c:v>215.102</c:v>
                </c:pt>
                <c:pt idx="1818">
                  <c:v>215.202</c:v>
                </c:pt>
                <c:pt idx="1819">
                  <c:v>215.30199999999999</c:v>
                </c:pt>
                <c:pt idx="1820">
                  <c:v>215.40199999999999</c:v>
                </c:pt>
                <c:pt idx="1821">
                  <c:v>215.50200000000001</c:v>
                </c:pt>
                <c:pt idx="1822">
                  <c:v>215.602</c:v>
                </c:pt>
                <c:pt idx="1823">
                  <c:v>215.702</c:v>
                </c:pt>
                <c:pt idx="1824">
                  <c:v>215.80199999999999</c:v>
                </c:pt>
                <c:pt idx="1825">
                  <c:v>215.90199999999999</c:v>
                </c:pt>
                <c:pt idx="1826">
                  <c:v>216</c:v>
                </c:pt>
                <c:pt idx="1827">
                  <c:v>216.00200000000001</c:v>
                </c:pt>
                <c:pt idx="1828">
                  <c:v>216.102</c:v>
                </c:pt>
                <c:pt idx="1829">
                  <c:v>216.202</c:v>
                </c:pt>
                <c:pt idx="1830">
                  <c:v>216.30199999999999</c:v>
                </c:pt>
                <c:pt idx="1831">
                  <c:v>216.40199999999999</c:v>
                </c:pt>
                <c:pt idx="1832">
                  <c:v>216.50200000000001</c:v>
                </c:pt>
                <c:pt idx="1833">
                  <c:v>216.602</c:v>
                </c:pt>
                <c:pt idx="1834">
                  <c:v>216.702</c:v>
                </c:pt>
                <c:pt idx="1835">
                  <c:v>216.80199999999999</c:v>
                </c:pt>
                <c:pt idx="1836">
                  <c:v>216.90199999999999</c:v>
                </c:pt>
                <c:pt idx="1837">
                  <c:v>217</c:v>
                </c:pt>
                <c:pt idx="1838">
                  <c:v>217.00200000000001</c:v>
                </c:pt>
                <c:pt idx="1839">
                  <c:v>217.102</c:v>
                </c:pt>
                <c:pt idx="1840">
                  <c:v>217.202</c:v>
                </c:pt>
                <c:pt idx="1841">
                  <c:v>217.30199999999999</c:v>
                </c:pt>
                <c:pt idx="1842">
                  <c:v>217.40199999999999</c:v>
                </c:pt>
                <c:pt idx="1843">
                  <c:v>217.50200000000001</c:v>
                </c:pt>
                <c:pt idx="1844">
                  <c:v>217.602</c:v>
                </c:pt>
                <c:pt idx="1845">
                  <c:v>217.702</c:v>
                </c:pt>
                <c:pt idx="1846">
                  <c:v>217.80199999999999</c:v>
                </c:pt>
                <c:pt idx="1847">
                  <c:v>217.90199999999999</c:v>
                </c:pt>
                <c:pt idx="1848">
                  <c:v>218</c:v>
                </c:pt>
                <c:pt idx="1849">
                  <c:v>218.00200000000001</c:v>
                </c:pt>
                <c:pt idx="1850">
                  <c:v>218.102</c:v>
                </c:pt>
                <c:pt idx="1851">
                  <c:v>218.202</c:v>
                </c:pt>
                <c:pt idx="1852">
                  <c:v>218.30199999999999</c:v>
                </c:pt>
                <c:pt idx="1853">
                  <c:v>218.40199999999999</c:v>
                </c:pt>
                <c:pt idx="1854">
                  <c:v>218.50200000000001</c:v>
                </c:pt>
                <c:pt idx="1855">
                  <c:v>218.602</c:v>
                </c:pt>
                <c:pt idx="1856">
                  <c:v>218.702</c:v>
                </c:pt>
                <c:pt idx="1857">
                  <c:v>218.80199999999999</c:v>
                </c:pt>
                <c:pt idx="1858">
                  <c:v>218.90199999999999</c:v>
                </c:pt>
                <c:pt idx="1859">
                  <c:v>219</c:v>
                </c:pt>
                <c:pt idx="1860">
                  <c:v>219.00200000000001</c:v>
                </c:pt>
                <c:pt idx="1861">
                  <c:v>219.102</c:v>
                </c:pt>
                <c:pt idx="1862">
                  <c:v>219.202</c:v>
                </c:pt>
                <c:pt idx="1863">
                  <c:v>219.30199999999999</c:v>
                </c:pt>
                <c:pt idx="1864">
                  <c:v>219.40199999999999</c:v>
                </c:pt>
                <c:pt idx="1865">
                  <c:v>219.50200000000001</c:v>
                </c:pt>
                <c:pt idx="1866">
                  <c:v>219.602</c:v>
                </c:pt>
                <c:pt idx="1867">
                  <c:v>219.702</c:v>
                </c:pt>
                <c:pt idx="1868">
                  <c:v>219.80199999999999</c:v>
                </c:pt>
                <c:pt idx="1869">
                  <c:v>219.90199999999999</c:v>
                </c:pt>
                <c:pt idx="1870">
                  <c:v>220</c:v>
                </c:pt>
                <c:pt idx="1871">
                  <c:v>220.00200000000001</c:v>
                </c:pt>
                <c:pt idx="1872">
                  <c:v>220.102</c:v>
                </c:pt>
                <c:pt idx="1873">
                  <c:v>220.202</c:v>
                </c:pt>
                <c:pt idx="1874">
                  <c:v>220.30199999999999</c:v>
                </c:pt>
                <c:pt idx="1875">
                  <c:v>220.40199999999999</c:v>
                </c:pt>
                <c:pt idx="1876">
                  <c:v>220.50200000000001</c:v>
                </c:pt>
                <c:pt idx="1877">
                  <c:v>220.602</c:v>
                </c:pt>
                <c:pt idx="1878">
                  <c:v>220.702</c:v>
                </c:pt>
                <c:pt idx="1879">
                  <c:v>220.80199999999999</c:v>
                </c:pt>
                <c:pt idx="1880">
                  <c:v>220.90199999999999</c:v>
                </c:pt>
                <c:pt idx="1881">
                  <c:v>221</c:v>
                </c:pt>
                <c:pt idx="1882">
                  <c:v>221.00200000000001</c:v>
                </c:pt>
                <c:pt idx="1883">
                  <c:v>221.102</c:v>
                </c:pt>
                <c:pt idx="1884">
                  <c:v>221.202</c:v>
                </c:pt>
                <c:pt idx="1885">
                  <c:v>221.30199999999999</c:v>
                </c:pt>
                <c:pt idx="1886">
                  <c:v>221.40199999999999</c:v>
                </c:pt>
                <c:pt idx="1887">
                  <c:v>221.50200000000001</c:v>
                </c:pt>
                <c:pt idx="1888">
                  <c:v>221.602</c:v>
                </c:pt>
                <c:pt idx="1889">
                  <c:v>221.702</c:v>
                </c:pt>
                <c:pt idx="1890">
                  <c:v>221.80199999999999</c:v>
                </c:pt>
                <c:pt idx="1891">
                  <c:v>221.90199999999999</c:v>
                </c:pt>
                <c:pt idx="1892">
                  <c:v>222</c:v>
                </c:pt>
                <c:pt idx="1893">
                  <c:v>222.00200000000001</c:v>
                </c:pt>
                <c:pt idx="1894">
                  <c:v>222.102</c:v>
                </c:pt>
                <c:pt idx="1895">
                  <c:v>222.202</c:v>
                </c:pt>
                <c:pt idx="1896">
                  <c:v>222.30199999999999</c:v>
                </c:pt>
                <c:pt idx="1897">
                  <c:v>222.40199999999999</c:v>
                </c:pt>
                <c:pt idx="1898">
                  <c:v>222.50200000000001</c:v>
                </c:pt>
                <c:pt idx="1899">
                  <c:v>222.602</c:v>
                </c:pt>
                <c:pt idx="1900">
                  <c:v>222.702</c:v>
                </c:pt>
                <c:pt idx="1901">
                  <c:v>222.80199999999999</c:v>
                </c:pt>
                <c:pt idx="1902">
                  <c:v>222.90199999999999</c:v>
                </c:pt>
                <c:pt idx="1903">
                  <c:v>223</c:v>
                </c:pt>
                <c:pt idx="1904">
                  <c:v>223.00200000000001</c:v>
                </c:pt>
                <c:pt idx="1905">
                  <c:v>223.102</c:v>
                </c:pt>
                <c:pt idx="1906">
                  <c:v>223.202</c:v>
                </c:pt>
                <c:pt idx="1907">
                  <c:v>223.30199999999999</c:v>
                </c:pt>
                <c:pt idx="1908">
                  <c:v>223.40199999999999</c:v>
                </c:pt>
                <c:pt idx="1909">
                  <c:v>223.50200000000001</c:v>
                </c:pt>
                <c:pt idx="1910">
                  <c:v>223.602</c:v>
                </c:pt>
                <c:pt idx="1911">
                  <c:v>223.702</c:v>
                </c:pt>
                <c:pt idx="1912">
                  <c:v>223.80199999999999</c:v>
                </c:pt>
                <c:pt idx="1913">
                  <c:v>223.90199999999999</c:v>
                </c:pt>
                <c:pt idx="1914">
                  <c:v>224</c:v>
                </c:pt>
                <c:pt idx="1915">
                  <c:v>224.00200000000001</c:v>
                </c:pt>
                <c:pt idx="1916">
                  <c:v>224.102</c:v>
                </c:pt>
                <c:pt idx="1917">
                  <c:v>224.202</c:v>
                </c:pt>
                <c:pt idx="1918">
                  <c:v>224.30199999999999</c:v>
                </c:pt>
                <c:pt idx="1919">
                  <c:v>224.40199999999999</c:v>
                </c:pt>
                <c:pt idx="1920">
                  <c:v>224.50200000000001</c:v>
                </c:pt>
                <c:pt idx="1921">
                  <c:v>224.602</c:v>
                </c:pt>
                <c:pt idx="1922">
                  <c:v>224.702</c:v>
                </c:pt>
                <c:pt idx="1923">
                  <c:v>224.80199999999999</c:v>
                </c:pt>
                <c:pt idx="1924">
                  <c:v>224.90199999999999</c:v>
                </c:pt>
                <c:pt idx="1925">
                  <c:v>225</c:v>
                </c:pt>
                <c:pt idx="1926">
                  <c:v>225.00200000000001</c:v>
                </c:pt>
                <c:pt idx="1927">
                  <c:v>225.102</c:v>
                </c:pt>
                <c:pt idx="1928">
                  <c:v>225.202</c:v>
                </c:pt>
                <c:pt idx="1929">
                  <c:v>225.30199999999999</c:v>
                </c:pt>
                <c:pt idx="1930">
                  <c:v>225.40199999999999</c:v>
                </c:pt>
                <c:pt idx="1931">
                  <c:v>225.50200000000001</c:v>
                </c:pt>
                <c:pt idx="1932">
                  <c:v>225.602</c:v>
                </c:pt>
                <c:pt idx="1933">
                  <c:v>225.702</c:v>
                </c:pt>
                <c:pt idx="1934">
                  <c:v>225.80199999999999</c:v>
                </c:pt>
                <c:pt idx="1935">
                  <c:v>225.90199999999999</c:v>
                </c:pt>
                <c:pt idx="1936">
                  <c:v>226</c:v>
                </c:pt>
                <c:pt idx="1937">
                  <c:v>226.00200000000001</c:v>
                </c:pt>
                <c:pt idx="1938">
                  <c:v>226.102</c:v>
                </c:pt>
                <c:pt idx="1939">
                  <c:v>226.202</c:v>
                </c:pt>
                <c:pt idx="1940">
                  <c:v>226.30199999999999</c:v>
                </c:pt>
                <c:pt idx="1941">
                  <c:v>226.40199999999999</c:v>
                </c:pt>
                <c:pt idx="1942">
                  <c:v>226.50200000000001</c:v>
                </c:pt>
                <c:pt idx="1943">
                  <c:v>226.602</c:v>
                </c:pt>
                <c:pt idx="1944">
                  <c:v>226.702</c:v>
                </c:pt>
                <c:pt idx="1945">
                  <c:v>226.80199999999999</c:v>
                </c:pt>
                <c:pt idx="1946">
                  <c:v>226.90199999999999</c:v>
                </c:pt>
                <c:pt idx="1947">
                  <c:v>227</c:v>
                </c:pt>
                <c:pt idx="1948">
                  <c:v>227.00200000000001</c:v>
                </c:pt>
                <c:pt idx="1949">
                  <c:v>227.102</c:v>
                </c:pt>
                <c:pt idx="1950">
                  <c:v>227.202</c:v>
                </c:pt>
                <c:pt idx="1951">
                  <c:v>227.30199999999999</c:v>
                </c:pt>
                <c:pt idx="1952">
                  <c:v>227.40199999999999</c:v>
                </c:pt>
                <c:pt idx="1953">
                  <c:v>227.50200000000001</c:v>
                </c:pt>
                <c:pt idx="1954">
                  <c:v>227.602</c:v>
                </c:pt>
                <c:pt idx="1955">
                  <c:v>227.702</c:v>
                </c:pt>
                <c:pt idx="1956">
                  <c:v>227.80199999999999</c:v>
                </c:pt>
                <c:pt idx="1957">
                  <c:v>227.90199999999999</c:v>
                </c:pt>
                <c:pt idx="1958">
                  <c:v>228</c:v>
                </c:pt>
                <c:pt idx="1959">
                  <c:v>228.00200000000001</c:v>
                </c:pt>
                <c:pt idx="1960">
                  <c:v>228.102</c:v>
                </c:pt>
                <c:pt idx="1961">
                  <c:v>228.202</c:v>
                </c:pt>
                <c:pt idx="1962">
                  <c:v>228.30199999999999</c:v>
                </c:pt>
                <c:pt idx="1963">
                  <c:v>228.40199999999999</c:v>
                </c:pt>
                <c:pt idx="1964">
                  <c:v>228.50200000000001</c:v>
                </c:pt>
                <c:pt idx="1965">
                  <c:v>228.602</c:v>
                </c:pt>
                <c:pt idx="1966">
                  <c:v>228.702</c:v>
                </c:pt>
                <c:pt idx="1967">
                  <c:v>228.80199999999999</c:v>
                </c:pt>
                <c:pt idx="1968">
                  <c:v>228.90199999999999</c:v>
                </c:pt>
                <c:pt idx="1969">
                  <c:v>229</c:v>
                </c:pt>
                <c:pt idx="1970">
                  <c:v>229.00200000000001</c:v>
                </c:pt>
                <c:pt idx="1971">
                  <c:v>229.102</c:v>
                </c:pt>
                <c:pt idx="1972">
                  <c:v>229.202</c:v>
                </c:pt>
                <c:pt idx="1973">
                  <c:v>229.30199999999999</c:v>
                </c:pt>
                <c:pt idx="1974">
                  <c:v>229.40199999999999</c:v>
                </c:pt>
                <c:pt idx="1975">
                  <c:v>229.50200000000001</c:v>
                </c:pt>
                <c:pt idx="1976">
                  <c:v>229.602</c:v>
                </c:pt>
                <c:pt idx="1977">
                  <c:v>229.702</c:v>
                </c:pt>
                <c:pt idx="1978">
                  <c:v>229.80199999999999</c:v>
                </c:pt>
                <c:pt idx="1979">
                  <c:v>229.90199999999999</c:v>
                </c:pt>
                <c:pt idx="1980">
                  <c:v>230</c:v>
                </c:pt>
                <c:pt idx="1981">
                  <c:v>230.00200000000001</c:v>
                </c:pt>
                <c:pt idx="1982">
                  <c:v>230.102</c:v>
                </c:pt>
                <c:pt idx="1983">
                  <c:v>230.202</c:v>
                </c:pt>
                <c:pt idx="1984">
                  <c:v>230.30199999999999</c:v>
                </c:pt>
                <c:pt idx="1985">
                  <c:v>230.40199999999999</c:v>
                </c:pt>
                <c:pt idx="1986">
                  <c:v>230.50200000000001</c:v>
                </c:pt>
                <c:pt idx="1987">
                  <c:v>230.602</c:v>
                </c:pt>
                <c:pt idx="1988">
                  <c:v>230.702</c:v>
                </c:pt>
                <c:pt idx="1989">
                  <c:v>230.80199999999999</c:v>
                </c:pt>
                <c:pt idx="1990">
                  <c:v>230.90199999999999</c:v>
                </c:pt>
                <c:pt idx="1991">
                  <c:v>231</c:v>
                </c:pt>
                <c:pt idx="1992">
                  <c:v>231.00200000000001</c:v>
                </c:pt>
                <c:pt idx="1993">
                  <c:v>231.102</c:v>
                </c:pt>
                <c:pt idx="1994">
                  <c:v>231.202</c:v>
                </c:pt>
                <c:pt idx="1995">
                  <c:v>231.30199999999999</c:v>
                </c:pt>
                <c:pt idx="1996">
                  <c:v>231.40199999999999</c:v>
                </c:pt>
                <c:pt idx="1997">
                  <c:v>231.50200000000001</c:v>
                </c:pt>
                <c:pt idx="1998">
                  <c:v>231.602</c:v>
                </c:pt>
                <c:pt idx="1999">
                  <c:v>231.702</c:v>
                </c:pt>
                <c:pt idx="2000">
                  <c:v>231.80199999999999</c:v>
                </c:pt>
                <c:pt idx="2001">
                  <c:v>231.90199999999999</c:v>
                </c:pt>
                <c:pt idx="2002">
                  <c:v>232</c:v>
                </c:pt>
                <c:pt idx="2003">
                  <c:v>232.00200000000001</c:v>
                </c:pt>
                <c:pt idx="2004">
                  <c:v>232.102</c:v>
                </c:pt>
                <c:pt idx="2005">
                  <c:v>232.202</c:v>
                </c:pt>
                <c:pt idx="2006">
                  <c:v>232.30199999999999</c:v>
                </c:pt>
                <c:pt idx="2007">
                  <c:v>232.40199999999999</c:v>
                </c:pt>
                <c:pt idx="2008">
                  <c:v>232.50200000000001</c:v>
                </c:pt>
                <c:pt idx="2009">
                  <c:v>232.602</c:v>
                </c:pt>
                <c:pt idx="2010">
                  <c:v>232.702</c:v>
                </c:pt>
                <c:pt idx="2011">
                  <c:v>232.80199999999999</c:v>
                </c:pt>
                <c:pt idx="2012">
                  <c:v>232.90199999999999</c:v>
                </c:pt>
                <c:pt idx="2013">
                  <c:v>233</c:v>
                </c:pt>
                <c:pt idx="2014">
                  <c:v>233.00200000000001</c:v>
                </c:pt>
                <c:pt idx="2015">
                  <c:v>233.102</c:v>
                </c:pt>
                <c:pt idx="2016">
                  <c:v>233.202</c:v>
                </c:pt>
                <c:pt idx="2017">
                  <c:v>233.30199999999999</c:v>
                </c:pt>
                <c:pt idx="2018">
                  <c:v>233.40199999999999</c:v>
                </c:pt>
                <c:pt idx="2019">
                  <c:v>233.50200000000001</c:v>
                </c:pt>
                <c:pt idx="2020">
                  <c:v>233.602</c:v>
                </c:pt>
                <c:pt idx="2021">
                  <c:v>233.702</c:v>
                </c:pt>
                <c:pt idx="2022">
                  <c:v>233.80199999999999</c:v>
                </c:pt>
                <c:pt idx="2023">
                  <c:v>233.90199999999999</c:v>
                </c:pt>
                <c:pt idx="2024">
                  <c:v>234</c:v>
                </c:pt>
                <c:pt idx="2025">
                  <c:v>234.00200000000001</c:v>
                </c:pt>
                <c:pt idx="2026">
                  <c:v>234.102</c:v>
                </c:pt>
                <c:pt idx="2027">
                  <c:v>234.202</c:v>
                </c:pt>
                <c:pt idx="2028">
                  <c:v>234.30199999999999</c:v>
                </c:pt>
                <c:pt idx="2029">
                  <c:v>234.40199999999999</c:v>
                </c:pt>
                <c:pt idx="2030">
                  <c:v>234.50200000000001</c:v>
                </c:pt>
                <c:pt idx="2031">
                  <c:v>234.602</c:v>
                </c:pt>
                <c:pt idx="2032">
                  <c:v>234.702</c:v>
                </c:pt>
                <c:pt idx="2033">
                  <c:v>234.80199999999999</c:v>
                </c:pt>
                <c:pt idx="2034">
                  <c:v>234.90199999999999</c:v>
                </c:pt>
                <c:pt idx="2035">
                  <c:v>235</c:v>
                </c:pt>
                <c:pt idx="2036">
                  <c:v>235.00200000000001</c:v>
                </c:pt>
                <c:pt idx="2037">
                  <c:v>235.102</c:v>
                </c:pt>
                <c:pt idx="2038">
                  <c:v>235.202</c:v>
                </c:pt>
                <c:pt idx="2039">
                  <c:v>235.30199999999999</c:v>
                </c:pt>
                <c:pt idx="2040">
                  <c:v>235.40199999999999</c:v>
                </c:pt>
                <c:pt idx="2041">
                  <c:v>235.50200000000001</c:v>
                </c:pt>
                <c:pt idx="2042">
                  <c:v>235.602</c:v>
                </c:pt>
                <c:pt idx="2043">
                  <c:v>235.702</c:v>
                </c:pt>
                <c:pt idx="2044">
                  <c:v>235.80199999999999</c:v>
                </c:pt>
                <c:pt idx="2045">
                  <c:v>235.90199999999999</c:v>
                </c:pt>
                <c:pt idx="2046">
                  <c:v>236</c:v>
                </c:pt>
                <c:pt idx="2047">
                  <c:v>236.00200000000001</c:v>
                </c:pt>
                <c:pt idx="2048">
                  <c:v>236.102</c:v>
                </c:pt>
                <c:pt idx="2049">
                  <c:v>236.202</c:v>
                </c:pt>
                <c:pt idx="2050">
                  <c:v>236.30199999999999</c:v>
                </c:pt>
                <c:pt idx="2051">
                  <c:v>236.40199999999999</c:v>
                </c:pt>
                <c:pt idx="2052">
                  <c:v>236.50200000000001</c:v>
                </c:pt>
                <c:pt idx="2053">
                  <c:v>236.602</c:v>
                </c:pt>
                <c:pt idx="2054">
                  <c:v>236.702</c:v>
                </c:pt>
                <c:pt idx="2055">
                  <c:v>236.80199999999999</c:v>
                </c:pt>
                <c:pt idx="2056">
                  <c:v>236.90199999999999</c:v>
                </c:pt>
                <c:pt idx="2057">
                  <c:v>237</c:v>
                </c:pt>
                <c:pt idx="2058">
                  <c:v>237.00200000000001</c:v>
                </c:pt>
                <c:pt idx="2059">
                  <c:v>237.102</c:v>
                </c:pt>
                <c:pt idx="2060">
                  <c:v>237.202</c:v>
                </c:pt>
                <c:pt idx="2061">
                  <c:v>237.30199999999999</c:v>
                </c:pt>
                <c:pt idx="2062">
                  <c:v>237.40199999999999</c:v>
                </c:pt>
                <c:pt idx="2063">
                  <c:v>237.50200000000001</c:v>
                </c:pt>
                <c:pt idx="2064">
                  <c:v>237.602</c:v>
                </c:pt>
                <c:pt idx="2065">
                  <c:v>237.702</c:v>
                </c:pt>
                <c:pt idx="2066">
                  <c:v>237.80199999999999</c:v>
                </c:pt>
                <c:pt idx="2067">
                  <c:v>237.90199999999999</c:v>
                </c:pt>
                <c:pt idx="2068">
                  <c:v>238</c:v>
                </c:pt>
                <c:pt idx="2069">
                  <c:v>238.00200000000001</c:v>
                </c:pt>
                <c:pt idx="2070">
                  <c:v>238.102</c:v>
                </c:pt>
                <c:pt idx="2071">
                  <c:v>238.202</c:v>
                </c:pt>
                <c:pt idx="2072">
                  <c:v>238.30199999999999</c:v>
                </c:pt>
                <c:pt idx="2073">
                  <c:v>238.40199999999999</c:v>
                </c:pt>
                <c:pt idx="2074">
                  <c:v>238.50200000000001</c:v>
                </c:pt>
                <c:pt idx="2075">
                  <c:v>238.602</c:v>
                </c:pt>
                <c:pt idx="2076">
                  <c:v>238.702</c:v>
                </c:pt>
                <c:pt idx="2077">
                  <c:v>238.80199999999999</c:v>
                </c:pt>
                <c:pt idx="2078">
                  <c:v>238.90199999999999</c:v>
                </c:pt>
                <c:pt idx="2079">
                  <c:v>239</c:v>
                </c:pt>
                <c:pt idx="2080">
                  <c:v>239.00200000000001</c:v>
                </c:pt>
                <c:pt idx="2081">
                  <c:v>239.102</c:v>
                </c:pt>
                <c:pt idx="2082">
                  <c:v>239.202</c:v>
                </c:pt>
                <c:pt idx="2083">
                  <c:v>239.30199999999999</c:v>
                </c:pt>
                <c:pt idx="2084">
                  <c:v>239.40199999999999</c:v>
                </c:pt>
                <c:pt idx="2085">
                  <c:v>239.50200000000001</c:v>
                </c:pt>
                <c:pt idx="2086">
                  <c:v>239.602</c:v>
                </c:pt>
                <c:pt idx="2087">
                  <c:v>239.702</c:v>
                </c:pt>
                <c:pt idx="2088">
                  <c:v>239.80199999999999</c:v>
                </c:pt>
                <c:pt idx="2089">
                  <c:v>239.90199999999999</c:v>
                </c:pt>
                <c:pt idx="2090">
                  <c:v>240</c:v>
                </c:pt>
                <c:pt idx="2091">
                  <c:v>240.00200000000001</c:v>
                </c:pt>
                <c:pt idx="2092">
                  <c:v>240.102</c:v>
                </c:pt>
                <c:pt idx="2093">
                  <c:v>240.202</c:v>
                </c:pt>
                <c:pt idx="2094">
                  <c:v>240.30199999999999</c:v>
                </c:pt>
                <c:pt idx="2095">
                  <c:v>240.40199999999999</c:v>
                </c:pt>
                <c:pt idx="2096">
                  <c:v>240.50200000000001</c:v>
                </c:pt>
                <c:pt idx="2097">
                  <c:v>240.602</c:v>
                </c:pt>
                <c:pt idx="2098">
                  <c:v>240.702</c:v>
                </c:pt>
                <c:pt idx="2099">
                  <c:v>240.80199999999999</c:v>
                </c:pt>
                <c:pt idx="2100">
                  <c:v>240.90199999999999</c:v>
                </c:pt>
                <c:pt idx="2101">
                  <c:v>241</c:v>
                </c:pt>
                <c:pt idx="2102">
                  <c:v>241.00200000000001</c:v>
                </c:pt>
                <c:pt idx="2103">
                  <c:v>241.102</c:v>
                </c:pt>
                <c:pt idx="2104">
                  <c:v>241.202</c:v>
                </c:pt>
                <c:pt idx="2105">
                  <c:v>241.30199999999999</c:v>
                </c:pt>
                <c:pt idx="2106">
                  <c:v>241.40199999999999</c:v>
                </c:pt>
                <c:pt idx="2107">
                  <c:v>241.50200000000001</c:v>
                </c:pt>
                <c:pt idx="2108">
                  <c:v>241.602</c:v>
                </c:pt>
                <c:pt idx="2109">
                  <c:v>241.702</c:v>
                </c:pt>
                <c:pt idx="2110">
                  <c:v>241.80199999999999</c:v>
                </c:pt>
                <c:pt idx="2111">
                  <c:v>241.90199999999999</c:v>
                </c:pt>
                <c:pt idx="2112">
                  <c:v>242</c:v>
                </c:pt>
                <c:pt idx="2113">
                  <c:v>242.00200000000001</c:v>
                </c:pt>
                <c:pt idx="2114">
                  <c:v>242.102</c:v>
                </c:pt>
                <c:pt idx="2115">
                  <c:v>242.202</c:v>
                </c:pt>
                <c:pt idx="2116">
                  <c:v>242.30199999999999</c:v>
                </c:pt>
                <c:pt idx="2117">
                  <c:v>242.40199999999999</c:v>
                </c:pt>
                <c:pt idx="2118">
                  <c:v>242.50200000000001</c:v>
                </c:pt>
                <c:pt idx="2119">
                  <c:v>242.602</c:v>
                </c:pt>
                <c:pt idx="2120">
                  <c:v>242.702</c:v>
                </c:pt>
                <c:pt idx="2121">
                  <c:v>242.80199999999999</c:v>
                </c:pt>
                <c:pt idx="2122">
                  <c:v>242.90199999999999</c:v>
                </c:pt>
                <c:pt idx="2123">
                  <c:v>243</c:v>
                </c:pt>
                <c:pt idx="2124">
                  <c:v>243.00200000000001</c:v>
                </c:pt>
                <c:pt idx="2125">
                  <c:v>243.102</c:v>
                </c:pt>
                <c:pt idx="2126">
                  <c:v>243.202</c:v>
                </c:pt>
                <c:pt idx="2127">
                  <c:v>243.30199999999999</c:v>
                </c:pt>
                <c:pt idx="2128">
                  <c:v>243.40199999999999</c:v>
                </c:pt>
                <c:pt idx="2129">
                  <c:v>243.50200000000001</c:v>
                </c:pt>
                <c:pt idx="2130">
                  <c:v>243.602</c:v>
                </c:pt>
                <c:pt idx="2131">
                  <c:v>243.702</c:v>
                </c:pt>
                <c:pt idx="2132">
                  <c:v>243.80199999999999</c:v>
                </c:pt>
                <c:pt idx="2133">
                  <c:v>243.90199999999999</c:v>
                </c:pt>
                <c:pt idx="2134">
                  <c:v>244</c:v>
                </c:pt>
                <c:pt idx="2135">
                  <c:v>244.00200000000001</c:v>
                </c:pt>
                <c:pt idx="2136">
                  <c:v>244.102</c:v>
                </c:pt>
                <c:pt idx="2137">
                  <c:v>244.202</c:v>
                </c:pt>
                <c:pt idx="2138">
                  <c:v>244.30199999999999</c:v>
                </c:pt>
                <c:pt idx="2139">
                  <c:v>244.40199999999999</c:v>
                </c:pt>
                <c:pt idx="2140">
                  <c:v>244.50200000000001</c:v>
                </c:pt>
                <c:pt idx="2141">
                  <c:v>244.602</c:v>
                </c:pt>
                <c:pt idx="2142">
                  <c:v>244.702</c:v>
                </c:pt>
                <c:pt idx="2143">
                  <c:v>244.80199999999999</c:v>
                </c:pt>
                <c:pt idx="2144">
                  <c:v>244.90199999999999</c:v>
                </c:pt>
                <c:pt idx="2145">
                  <c:v>245</c:v>
                </c:pt>
                <c:pt idx="2146">
                  <c:v>245.00200000000001</c:v>
                </c:pt>
                <c:pt idx="2147">
                  <c:v>245.102</c:v>
                </c:pt>
                <c:pt idx="2148">
                  <c:v>245.202</c:v>
                </c:pt>
                <c:pt idx="2149">
                  <c:v>245.30199999999999</c:v>
                </c:pt>
                <c:pt idx="2150">
                  <c:v>245.40199999999999</c:v>
                </c:pt>
                <c:pt idx="2151">
                  <c:v>245.50200000000001</c:v>
                </c:pt>
                <c:pt idx="2152">
                  <c:v>245.602</c:v>
                </c:pt>
                <c:pt idx="2153">
                  <c:v>245.702</c:v>
                </c:pt>
                <c:pt idx="2154">
                  <c:v>245.80199999999999</c:v>
                </c:pt>
                <c:pt idx="2155">
                  <c:v>245.90199999999999</c:v>
                </c:pt>
                <c:pt idx="2156">
                  <c:v>246</c:v>
                </c:pt>
                <c:pt idx="2157">
                  <c:v>246.00200000000001</c:v>
                </c:pt>
                <c:pt idx="2158">
                  <c:v>246.102</c:v>
                </c:pt>
                <c:pt idx="2159">
                  <c:v>246.202</c:v>
                </c:pt>
                <c:pt idx="2160">
                  <c:v>246.30199999999999</c:v>
                </c:pt>
                <c:pt idx="2161">
                  <c:v>246.40199999999999</c:v>
                </c:pt>
                <c:pt idx="2162">
                  <c:v>246.50200000000001</c:v>
                </c:pt>
                <c:pt idx="2163">
                  <c:v>246.602</c:v>
                </c:pt>
                <c:pt idx="2164">
                  <c:v>246.702</c:v>
                </c:pt>
                <c:pt idx="2165">
                  <c:v>246.80199999999999</c:v>
                </c:pt>
                <c:pt idx="2166">
                  <c:v>246.90199999999999</c:v>
                </c:pt>
                <c:pt idx="2167">
                  <c:v>247</c:v>
                </c:pt>
                <c:pt idx="2168">
                  <c:v>247.00200000000001</c:v>
                </c:pt>
                <c:pt idx="2169">
                  <c:v>247.102</c:v>
                </c:pt>
                <c:pt idx="2170">
                  <c:v>247.202</c:v>
                </c:pt>
                <c:pt idx="2171">
                  <c:v>247.30199999999999</c:v>
                </c:pt>
                <c:pt idx="2172">
                  <c:v>247.40199999999999</c:v>
                </c:pt>
                <c:pt idx="2173">
                  <c:v>247.50200000000001</c:v>
                </c:pt>
                <c:pt idx="2174">
                  <c:v>247.602</c:v>
                </c:pt>
                <c:pt idx="2175">
                  <c:v>247.702</c:v>
                </c:pt>
                <c:pt idx="2176">
                  <c:v>247.80199999999999</c:v>
                </c:pt>
                <c:pt idx="2177">
                  <c:v>247.90199999999999</c:v>
                </c:pt>
                <c:pt idx="2178">
                  <c:v>248</c:v>
                </c:pt>
                <c:pt idx="2179">
                  <c:v>248.00200000000001</c:v>
                </c:pt>
                <c:pt idx="2180">
                  <c:v>248.102</c:v>
                </c:pt>
                <c:pt idx="2181">
                  <c:v>248.202</c:v>
                </c:pt>
                <c:pt idx="2182">
                  <c:v>248.30199999999999</c:v>
                </c:pt>
                <c:pt idx="2183">
                  <c:v>248.40199999999999</c:v>
                </c:pt>
                <c:pt idx="2184">
                  <c:v>248.50200000000001</c:v>
                </c:pt>
                <c:pt idx="2185">
                  <c:v>248.602</c:v>
                </c:pt>
                <c:pt idx="2186">
                  <c:v>248.702</c:v>
                </c:pt>
                <c:pt idx="2187">
                  <c:v>248.80199999999999</c:v>
                </c:pt>
                <c:pt idx="2188">
                  <c:v>248.90199999999999</c:v>
                </c:pt>
                <c:pt idx="2189">
                  <c:v>249</c:v>
                </c:pt>
                <c:pt idx="2190">
                  <c:v>249.00200000000001</c:v>
                </c:pt>
                <c:pt idx="2191">
                  <c:v>249.102</c:v>
                </c:pt>
                <c:pt idx="2192">
                  <c:v>249.202</c:v>
                </c:pt>
                <c:pt idx="2193">
                  <c:v>249.30199999999999</c:v>
                </c:pt>
                <c:pt idx="2194">
                  <c:v>249.40199999999999</c:v>
                </c:pt>
                <c:pt idx="2195">
                  <c:v>249.50200000000001</c:v>
                </c:pt>
                <c:pt idx="2196">
                  <c:v>249.602</c:v>
                </c:pt>
                <c:pt idx="2197">
                  <c:v>249.702</c:v>
                </c:pt>
                <c:pt idx="2198">
                  <c:v>249.80199999999999</c:v>
                </c:pt>
                <c:pt idx="2199">
                  <c:v>249.90199999999999</c:v>
                </c:pt>
                <c:pt idx="2200">
                  <c:v>250</c:v>
                </c:pt>
                <c:pt idx="2201">
                  <c:v>250.00200000000001</c:v>
                </c:pt>
                <c:pt idx="2202">
                  <c:v>250.102</c:v>
                </c:pt>
                <c:pt idx="2203">
                  <c:v>250.202</c:v>
                </c:pt>
                <c:pt idx="2204">
                  <c:v>250.30199999999999</c:v>
                </c:pt>
                <c:pt idx="2205">
                  <c:v>250.40199999999999</c:v>
                </c:pt>
                <c:pt idx="2206">
                  <c:v>250.50200000000001</c:v>
                </c:pt>
                <c:pt idx="2207">
                  <c:v>250.602</c:v>
                </c:pt>
                <c:pt idx="2208">
                  <c:v>250.702</c:v>
                </c:pt>
                <c:pt idx="2209">
                  <c:v>250.80199999999999</c:v>
                </c:pt>
                <c:pt idx="2210">
                  <c:v>250.90199999999999</c:v>
                </c:pt>
                <c:pt idx="2211">
                  <c:v>251</c:v>
                </c:pt>
                <c:pt idx="2212">
                  <c:v>251.00200000000001</c:v>
                </c:pt>
                <c:pt idx="2213">
                  <c:v>251.102</c:v>
                </c:pt>
                <c:pt idx="2214">
                  <c:v>251.202</c:v>
                </c:pt>
                <c:pt idx="2215">
                  <c:v>251.30199999999999</c:v>
                </c:pt>
                <c:pt idx="2216">
                  <c:v>251.40199999999999</c:v>
                </c:pt>
                <c:pt idx="2217">
                  <c:v>251.50200000000001</c:v>
                </c:pt>
                <c:pt idx="2218">
                  <c:v>251.602</c:v>
                </c:pt>
                <c:pt idx="2219">
                  <c:v>251.702</c:v>
                </c:pt>
                <c:pt idx="2220">
                  <c:v>251.80199999999999</c:v>
                </c:pt>
                <c:pt idx="2221">
                  <c:v>251.90199999999999</c:v>
                </c:pt>
                <c:pt idx="2222">
                  <c:v>252</c:v>
                </c:pt>
                <c:pt idx="2223">
                  <c:v>252.00200000000001</c:v>
                </c:pt>
                <c:pt idx="2224">
                  <c:v>252.102</c:v>
                </c:pt>
                <c:pt idx="2225">
                  <c:v>252.202</c:v>
                </c:pt>
                <c:pt idx="2226">
                  <c:v>252.30199999999999</c:v>
                </c:pt>
                <c:pt idx="2227">
                  <c:v>252.40199999999999</c:v>
                </c:pt>
                <c:pt idx="2228">
                  <c:v>252.50200000000001</c:v>
                </c:pt>
                <c:pt idx="2229">
                  <c:v>252.602</c:v>
                </c:pt>
                <c:pt idx="2230">
                  <c:v>252.702</c:v>
                </c:pt>
                <c:pt idx="2231">
                  <c:v>252.80199999999999</c:v>
                </c:pt>
                <c:pt idx="2232">
                  <c:v>252.90199999999999</c:v>
                </c:pt>
                <c:pt idx="2233">
                  <c:v>253</c:v>
                </c:pt>
                <c:pt idx="2234">
                  <c:v>253.00200000000001</c:v>
                </c:pt>
                <c:pt idx="2235">
                  <c:v>253.102</c:v>
                </c:pt>
                <c:pt idx="2236">
                  <c:v>253.202</c:v>
                </c:pt>
                <c:pt idx="2237">
                  <c:v>253.30199999999999</c:v>
                </c:pt>
                <c:pt idx="2238">
                  <c:v>253.40199999999999</c:v>
                </c:pt>
                <c:pt idx="2239">
                  <c:v>253.50200000000001</c:v>
                </c:pt>
                <c:pt idx="2240">
                  <c:v>253.602</c:v>
                </c:pt>
                <c:pt idx="2241">
                  <c:v>253.702</c:v>
                </c:pt>
                <c:pt idx="2242">
                  <c:v>253.80199999999999</c:v>
                </c:pt>
                <c:pt idx="2243">
                  <c:v>253.90199999999999</c:v>
                </c:pt>
                <c:pt idx="2244">
                  <c:v>254</c:v>
                </c:pt>
                <c:pt idx="2245">
                  <c:v>254.00200000000001</c:v>
                </c:pt>
                <c:pt idx="2246">
                  <c:v>254.102</c:v>
                </c:pt>
                <c:pt idx="2247">
                  <c:v>254.202</c:v>
                </c:pt>
                <c:pt idx="2248">
                  <c:v>254.30199999999999</c:v>
                </c:pt>
                <c:pt idx="2249">
                  <c:v>254.40199999999999</c:v>
                </c:pt>
                <c:pt idx="2250">
                  <c:v>254.50200000000001</c:v>
                </c:pt>
                <c:pt idx="2251">
                  <c:v>254.602</c:v>
                </c:pt>
                <c:pt idx="2252">
                  <c:v>254.702</c:v>
                </c:pt>
                <c:pt idx="2253">
                  <c:v>254.80199999999999</c:v>
                </c:pt>
                <c:pt idx="2254">
                  <c:v>254.90199999999999</c:v>
                </c:pt>
                <c:pt idx="2255">
                  <c:v>255</c:v>
                </c:pt>
                <c:pt idx="2256">
                  <c:v>255.00200000000001</c:v>
                </c:pt>
                <c:pt idx="2257">
                  <c:v>255.102</c:v>
                </c:pt>
                <c:pt idx="2258">
                  <c:v>255.202</c:v>
                </c:pt>
                <c:pt idx="2259">
                  <c:v>255.30199999999999</c:v>
                </c:pt>
                <c:pt idx="2260">
                  <c:v>255.40199999999999</c:v>
                </c:pt>
                <c:pt idx="2261">
                  <c:v>255.50200000000001</c:v>
                </c:pt>
                <c:pt idx="2262">
                  <c:v>255.602</c:v>
                </c:pt>
                <c:pt idx="2263">
                  <c:v>255.702</c:v>
                </c:pt>
                <c:pt idx="2264">
                  <c:v>255.80199999999999</c:v>
                </c:pt>
                <c:pt idx="2265">
                  <c:v>255.90199999999999</c:v>
                </c:pt>
                <c:pt idx="2266">
                  <c:v>256</c:v>
                </c:pt>
                <c:pt idx="2267">
                  <c:v>256.00200000000001</c:v>
                </c:pt>
                <c:pt idx="2268">
                  <c:v>256.10199999999998</c:v>
                </c:pt>
                <c:pt idx="2269">
                  <c:v>256.202</c:v>
                </c:pt>
                <c:pt idx="2270">
                  <c:v>256.30200000000002</c:v>
                </c:pt>
                <c:pt idx="2271">
                  <c:v>256.40199999999999</c:v>
                </c:pt>
                <c:pt idx="2272">
                  <c:v>256.50200000000001</c:v>
                </c:pt>
                <c:pt idx="2273">
                  <c:v>256.60199999999998</c:v>
                </c:pt>
                <c:pt idx="2274">
                  <c:v>256.702</c:v>
                </c:pt>
                <c:pt idx="2275">
                  <c:v>256.80200000000002</c:v>
                </c:pt>
                <c:pt idx="2276">
                  <c:v>256.90199999999999</c:v>
                </c:pt>
                <c:pt idx="2277">
                  <c:v>257</c:v>
                </c:pt>
                <c:pt idx="2278">
                  <c:v>257.00200000000001</c:v>
                </c:pt>
                <c:pt idx="2279">
                  <c:v>257.10199999999998</c:v>
                </c:pt>
                <c:pt idx="2280">
                  <c:v>257.202</c:v>
                </c:pt>
                <c:pt idx="2281">
                  <c:v>257.30200000000002</c:v>
                </c:pt>
                <c:pt idx="2282">
                  <c:v>257.40199999999999</c:v>
                </c:pt>
                <c:pt idx="2283">
                  <c:v>257.50200000000001</c:v>
                </c:pt>
                <c:pt idx="2284">
                  <c:v>257.60199999999998</c:v>
                </c:pt>
                <c:pt idx="2285">
                  <c:v>257.702</c:v>
                </c:pt>
                <c:pt idx="2286">
                  <c:v>257.80200000000002</c:v>
                </c:pt>
                <c:pt idx="2287">
                  <c:v>257.90199999999999</c:v>
                </c:pt>
                <c:pt idx="2288">
                  <c:v>258</c:v>
                </c:pt>
                <c:pt idx="2289">
                  <c:v>258.00200000000001</c:v>
                </c:pt>
                <c:pt idx="2290">
                  <c:v>258.10199999999998</c:v>
                </c:pt>
                <c:pt idx="2291">
                  <c:v>258.202</c:v>
                </c:pt>
                <c:pt idx="2292">
                  <c:v>258.30200000000002</c:v>
                </c:pt>
                <c:pt idx="2293">
                  <c:v>258.40199999999999</c:v>
                </c:pt>
                <c:pt idx="2294">
                  <c:v>258.50200000000001</c:v>
                </c:pt>
                <c:pt idx="2295">
                  <c:v>258.60199999999998</c:v>
                </c:pt>
                <c:pt idx="2296">
                  <c:v>258.702</c:v>
                </c:pt>
                <c:pt idx="2297">
                  <c:v>258.80200000000002</c:v>
                </c:pt>
                <c:pt idx="2298">
                  <c:v>258.90199999999999</c:v>
                </c:pt>
                <c:pt idx="2299">
                  <c:v>259</c:v>
                </c:pt>
                <c:pt idx="2300">
                  <c:v>259.00200000000001</c:v>
                </c:pt>
                <c:pt idx="2301">
                  <c:v>259.10199999999998</c:v>
                </c:pt>
                <c:pt idx="2302">
                  <c:v>259.202</c:v>
                </c:pt>
                <c:pt idx="2303">
                  <c:v>259.30200000000002</c:v>
                </c:pt>
                <c:pt idx="2304">
                  <c:v>259.40199999999999</c:v>
                </c:pt>
                <c:pt idx="2305">
                  <c:v>259.50200000000001</c:v>
                </c:pt>
                <c:pt idx="2306">
                  <c:v>259.60199999999998</c:v>
                </c:pt>
                <c:pt idx="2307">
                  <c:v>259.702</c:v>
                </c:pt>
                <c:pt idx="2308">
                  <c:v>259.80200000000002</c:v>
                </c:pt>
                <c:pt idx="2309">
                  <c:v>259.90199999999999</c:v>
                </c:pt>
                <c:pt idx="2310">
                  <c:v>260</c:v>
                </c:pt>
                <c:pt idx="2311">
                  <c:v>260.00200000000001</c:v>
                </c:pt>
                <c:pt idx="2312">
                  <c:v>260.10199999999998</c:v>
                </c:pt>
                <c:pt idx="2313">
                  <c:v>260.202</c:v>
                </c:pt>
                <c:pt idx="2314">
                  <c:v>260.30200000000002</c:v>
                </c:pt>
                <c:pt idx="2315">
                  <c:v>260.40199999999999</c:v>
                </c:pt>
                <c:pt idx="2316">
                  <c:v>260.50200000000001</c:v>
                </c:pt>
                <c:pt idx="2317">
                  <c:v>260.60199999999998</c:v>
                </c:pt>
                <c:pt idx="2318">
                  <c:v>260.702</c:v>
                </c:pt>
                <c:pt idx="2319">
                  <c:v>260.80200000000002</c:v>
                </c:pt>
                <c:pt idx="2320">
                  <c:v>260.90199999999999</c:v>
                </c:pt>
                <c:pt idx="2321">
                  <c:v>261</c:v>
                </c:pt>
                <c:pt idx="2322">
                  <c:v>261.00200000000001</c:v>
                </c:pt>
                <c:pt idx="2323">
                  <c:v>261.10199999999998</c:v>
                </c:pt>
                <c:pt idx="2324">
                  <c:v>261.202</c:v>
                </c:pt>
                <c:pt idx="2325">
                  <c:v>261.30200000000002</c:v>
                </c:pt>
                <c:pt idx="2326">
                  <c:v>261.40199999999999</c:v>
                </c:pt>
                <c:pt idx="2327">
                  <c:v>261.50200000000001</c:v>
                </c:pt>
                <c:pt idx="2328">
                  <c:v>261.60199999999998</c:v>
                </c:pt>
                <c:pt idx="2329">
                  <c:v>261.702</c:v>
                </c:pt>
                <c:pt idx="2330">
                  <c:v>261.80200000000002</c:v>
                </c:pt>
                <c:pt idx="2331">
                  <c:v>261.90199999999999</c:v>
                </c:pt>
                <c:pt idx="2332">
                  <c:v>262</c:v>
                </c:pt>
                <c:pt idx="2333">
                  <c:v>262.00200000000001</c:v>
                </c:pt>
                <c:pt idx="2334">
                  <c:v>262.10199999999998</c:v>
                </c:pt>
                <c:pt idx="2335">
                  <c:v>262.202</c:v>
                </c:pt>
                <c:pt idx="2336">
                  <c:v>262.30200000000002</c:v>
                </c:pt>
                <c:pt idx="2337">
                  <c:v>262.40199999999999</c:v>
                </c:pt>
                <c:pt idx="2338">
                  <c:v>262.50200000000001</c:v>
                </c:pt>
                <c:pt idx="2339">
                  <c:v>262.60199999999998</c:v>
                </c:pt>
                <c:pt idx="2340">
                  <c:v>262.702</c:v>
                </c:pt>
                <c:pt idx="2341">
                  <c:v>262.80200000000002</c:v>
                </c:pt>
                <c:pt idx="2342">
                  <c:v>262.90199999999999</c:v>
                </c:pt>
                <c:pt idx="2343">
                  <c:v>263</c:v>
                </c:pt>
                <c:pt idx="2344">
                  <c:v>263.00200000000001</c:v>
                </c:pt>
                <c:pt idx="2345">
                  <c:v>263.10199999999998</c:v>
                </c:pt>
                <c:pt idx="2346">
                  <c:v>263.202</c:v>
                </c:pt>
                <c:pt idx="2347">
                  <c:v>263.30200000000002</c:v>
                </c:pt>
                <c:pt idx="2348">
                  <c:v>263.40199999999999</c:v>
                </c:pt>
                <c:pt idx="2349">
                  <c:v>263.50200000000001</c:v>
                </c:pt>
                <c:pt idx="2350">
                  <c:v>263.60199999999998</c:v>
                </c:pt>
                <c:pt idx="2351">
                  <c:v>263.702</c:v>
                </c:pt>
                <c:pt idx="2352">
                  <c:v>263.80200000000002</c:v>
                </c:pt>
                <c:pt idx="2353">
                  <c:v>263.90199999999999</c:v>
                </c:pt>
                <c:pt idx="2354">
                  <c:v>264</c:v>
                </c:pt>
                <c:pt idx="2355">
                  <c:v>264.00200000000001</c:v>
                </c:pt>
                <c:pt idx="2356">
                  <c:v>264.10199999999998</c:v>
                </c:pt>
                <c:pt idx="2357">
                  <c:v>264.202</c:v>
                </c:pt>
                <c:pt idx="2358">
                  <c:v>264.30200000000002</c:v>
                </c:pt>
                <c:pt idx="2359">
                  <c:v>264.40199999999999</c:v>
                </c:pt>
                <c:pt idx="2360">
                  <c:v>264.50200000000001</c:v>
                </c:pt>
                <c:pt idx="2361">
                  <c:v>264.60199999999998</c:v>
                </c:pt>
                <c:pt idx="2362">
                  <c:v>264.702</c:v>
                </c:pt>
                <c:pt idx="2363">
                  <c:v>264.80200000000002</c:v>
                </c:pt>
                <c:pt idx="2364">
                  <c:v>264.90199999999999</c:v>
                </c:pt>
                <c:pt idx="2365">
                  <c:v>265</c:v>
                </c:pt>
                <c:pt idx="2366">
                  <c:v>265.00200000000001</c:v>
                </c:pt>
                <c:pt idx="2367">
                  <c:v>265.10199999999998</c:v>
                </c:pt>
                <c:pt idx="2368">
                  <c:v>265.202</c:v>
                </c:pt>
                <c:pt idx="2369">
                  <c:v>265.30200000000002</c:v>
                </c:pt>
                <c:pt idx="2370">
                  <c:v>265.40199999999999</c:v>
                </c:pt>
                <c:pt idx="2371">
                  <c:v>265.50200000000001</c:v>
                </c:pt>
                <c:pt idx="2372">
                  <c:v>265.60199999999998</c:v>
                </c:pt>
                <c:pt idx="2373">
                  <c:v>265.702</c:v>
                </c:pt>
                <c:pt idx="2374">
                  <c:v>265.80200000000002</c:v>
                </c:pt>
                <c:pt idx="2375">
                  <c:v>265.90199999999999</c:v>
                </c:pt>
                <c:pt idx="2376">
                  <c:v>266</c:v>
                </c:pt>
                <c:pt idx="2377">
                  <c:v>266.00200000000001</c:v>
                </c:pt>
                <c:pt idx="2378">
                  <c:v>266.10199999999998</c:v>
                </c:pt>
                <c:pt idx="2379">
                  <c:v>266.202</c:v>
                </c:pt>
                <c:pt idx="2380">
                  <c:v>266.30200000000002</c:v>
                </c:pt>
                <c:pt idx="2381">
                  <c:v>266.40199999999999</c:v>
                </c:pt>
                <c:pt idx="2382">
                  <c:v>266.50200000000001</c:v>
                </c:pt>
                <c:pt idx="2383">
                  <c:v>266.60199999999998</c:v>
                </c:pt>
                <c:pt idx="2384">
                  <c:v>266.702</c:v>
                </c:pt>
                <c:pt idx="2385">
                  <c:v>266.80200000000002</c:v>
                </c:pt>
                <c:pt idx="2386">
                  <c:v>266.90199999999999</c:v>
                </c:pt>
                <c:pt idx="2387">
                  <c:v>267</c:v>
                </c:pt>
                <c:pt idx="2388">
                  <c:v>267.00200000000001</c:v>
                </c:pt>
                <c:pt idx="2389">
                  <c:v>267.10199999999998</c:v>
                </c:pt>
                <c:pt idx="2390">
                  <c:v>267.202</c:v>
                </c:pt>
                <c:pt idx="2391">
                  <c:v>267.30200000000002</c:v>
                </c:pt>
                <c:pt idx="2392">
                  <c:v>267.40199999999999</c:v>
                </c:pt>
                <c:pt idx="2393">
                  <c:v>267.50200000000001</c:v>
                </c:pt>
                <c:pt idx="2394">
                  <c:v>267.60199999999998</c:v>
                </c:pt>
                <c:pt idx="2395">
                  <c:v>267.702</c:v>
                </c:pt>
                <c:pt idx="2396">
                  <c:v>267.80200000000002</c:v>
                </c:pt>
                <c:pt idx="2397">
                  <c:v>267.90199999999999</c:v>
                </c:pt>
                <c:pt idx="2398">
                  <c:v>268</c:v>
                </c:pt>
                <c:pt idx="2399">
                  <c:v>268.00200000000001</c:v>
                </c:pt>
                <c:pt idx="2400">
                  <c:v>268.10199999999998</c:v>
                </c:pt>
                <c:pt idx="2401">
                  <c:v>268.202</c:v>
                </c:pt>
                <c:pt idx="2402">
                  <c:v>268.30200000000002</c:v>
                </c:pt>
                <c:pt idx="2403">
                  <c:v>268.40199999999999</c:v>
                </c:pt>
                <c:pt idx="2404">
                  <c:v>268.50200000000001</c:v>
                </c:pt>
                <c:pt idx="2405">
                  <c:v>268.60199999999998</c:v>
                </c:pt>
                <c:pt idx="2406">
                  <c:v>268.702</c:v>
                </c:pt>
                <c:pt idx="2407">
                  <c:v>268.80200000000002</c:v>
                </c:pt>
                <c:pt idx="2408">
                  <c:v>268.90199999999999</c:v>
                </c:pt>
                <c:pt idx="2409">
                  <c:v>269</c:v>
                </c:pt>
                <c:pt idx="2410">
                  <c:v>269.00200000000001</c:v>
                </c:pt>
                <c:pt idx="2411">
                  <c:v>269.10199999999998</c:v>
                </c:pt>
                <c:pt idx="2412">
                  <c:v>269.202</c:v>
                </c:pt>
                <c:pt idx="2413">
                  <c:v>269.30200000000002</c:v>
                </c:pt>
                <c:pt idx="2414">
                  <c:v>269.40199999999999</c:v>
                </c:pt>
                <c:pt idx="2415">
                  <c:v>269.50200000000001</c:v>
                </c:pt>
                <c:pt idx="2416">
                  <c:v>269.60199999999998</c:v>
                </c:pt>
                <c:pt idx="2417">
                  <c:v>269.702</c:v>
                </c:pt>
                <c:pt idx="2418">
                  <c:v>269.80200000000002</c:v>
                </c:pt>
                <c:pt idx="2419">
                  <c:v>269.90199999999999</c:v>
                </c:pt>
                <c:pt idx="2420">
                  <c:v>270</c:v>
                </c:pt>
                <c:pt idx="2421">
                  <c:v>270.00200000000001</c:v>
                </c:pt>
                <c:pt idx="2422">
                  <c:v>270.10199999999998</c:v>
                </c:pt>
                <c:pt idx="2423">
                  <c:v>270.202</c:v>
                </c:pt>
                <c:pt idx="2424">
                  <c:v>270.30200000000002</c:v>
                </c:pt>
                <c:pt idx="2425">
                  <c:v>270.40199999999999</c:v>
                </c:pt>
                <c:pt idx="2426">
                  <c:v>270.50200000000001</c:v>
                </c:pt>
                <c:pt idx="2427">
                  <c:v>270.60199999999998</c:v>
                </c:pt>
                <c:pt idx="2428">
                  <c:v>270.702</c:v>
                </c:pt>
                <c:pt idx="2429">
                  <c:v>270.80200000000002</c:v>
                </c:pt>
                <c:pt idx="2430">
                  <c:v>270.90199999999999</c:v>
                </c:pt>
                <c:pt idx="2431">
                  <c:v>271</c:v>
                </c:pt>
                <c:pt idx="2432">
                  <c:v>271.00200000000001</c:v>
                </c:pt>
                <c:pt idx="2433">
                  <c:v>271.10199999999998</c:v>
                </c:pt>
                <c:pt idx="2434">
                  <c:v>271.202</c:v>
                </c:pt>
                <c:pt idx="2435">
                  <c:v>271.30200000000002</c:v>
                </c:pt>
                <c:pt idx="2436">
                  <c:v>271.40199999999999</c:v>
                </c:pt>
                <c:pt idx="2437">
                  <c:v>271.50200000000001</c:v>
                </c:pt>
                <c:pt idx="2438">
                  <c:v>271.60199999999998</c:v>
                </c:pt>
                <c:pt idx="2439">
                  <c:v>271.702</c:v>
                </c:pt>
                <c:pt idx="2440">
                  <c:v>271.80200000000002</c:v>
                </c:pt>
                <c:pt idx="2441">
                  <c:v>271.90199999999999</c:v>
                </c:pt>
                <c:pt idx="2442">
                  <c:v>272</c:v>
                </c:pt>
                <c:pt idx="2443">
                  <c:v>272.00200000000001</c:v>
                </c:pt>
                <c:pt idx="2444">
                  <c:v>272.10199999999998</c:v>
                </c:pt>
                <c:pt idx="2445">
                  <c:v>272.202</c:v>
                </c:pt>
                <c:pt idx="2446">
                  <c:v>272.30200000000002</c:v>
                </c:pt>
                <c:pt idx="2447">
                  <c:v>272.40199999999999</c:v>
                </c:pt>
                <c:pt idx="2448">
                  <c:v>272.50200000000001</c:v>
                </c:pt>
                <c:pt idx="2449">
                  <c:v>272.60199999999998</c:v>
                </c:pt>
                <c:pt idx="2450">
                  <c:v>272.702</c:v>
                </c:pt>
                <c:pt idx="2451">
                  <c:v>272.80200000000002</c:v>
                </c:pt>
                <c:pt idx="2452">
                  <c:v>272.90199999999999</c:v>
                </c:pt>
                <c:pt idx="2453">
                  <c:v>273</c:v>
                </c:pt>
                <c:pt idx="2454">
                  <c:v>273.00200000000001</c:v>
                </c:pt>
                <c:pt idx="2455">
                  <c:v>273.10199999999998</c:v>
                </c:pt>
                <c:pt idx="2456">
                  <c:v>273.202</c:v>
                </c:pt>
                <c:pt idx="2457">
                  <c:v>273.30200000000002</c:v>
                </c:pt>
                <c:pt idx="2458">
                  <c:v>273.40199999999999</c:v>
                </c:pt>
                <c:pt idx="2459">
                  <c:v>273.50200000000001</c:v>
                </c:pt>
                <c:pt idx="2460">
                  <c:v>273.60199999999998</c:v>
                </c:pt>
                <c:pt idx="2461">
                  <c:v>273.702</c:v>
                </c:pt>
                <c:pt idx="2462">
                  <c:v>273.80200000000002</c:v>
                </c:pt>
                <c:pt idx="2463">
                  <c:v>273.90199999999999</c:v>
                </c:pt>
                <c:pt idx="2464">
                  <c:v>274</c:v>
                </c:pt>
                <c:pt idx="2465">
                  <c:v>274.00200000000001</c:v>
                </c:pt>
                <c:pt idx="2466">
                  <c:v>274.10199999999998</c:v>
                </c:pt>
                <c:pt idx="2467">
                  <c:v>274.202</c:v>
                </c:pt>
                <c:pt idx="2468">
                  <c:v>274.30200000000002</c:v>
                </c:pt>
                <c:pt idx="2469">
                  <c:v>274.40199999999999</c:v>
                </c:pt>
                <c:pt idx="2470">
                  <c:v>274.50200000000001</c:v>
                </c:pt>
                <c:pt idx="2471">
                  <c:v>274.60199999999998</c:v>
                </c:pt>
                <c:pt idx="2472">
                  <c:v>274.702</c:v>
                </c:pt>
                <c:pt idx="2473">
                  <c:v>274.80200000000002</c:v>
                </c:pt>
                <c:pt idx="2474">
                  <c:v>274.90199999999999</c:v>
                </c:pt>
                <c:pt idx="2475">
                  <c:v>275</c:v>
                </c:pt>
                <c:pt idx="2476">
                  <c:v>275.00200000000001</c:v>
                </c:pt>
                <c:pt idx="2477">
                  <c:v>275.10199999999998</c:v>
                </c:pt>
                <c:pt idx="2478">
                  <c:v>275.202</c:v>
                </c:pt>
                <c:pt idx="2479">
                  <c:v>275.30200000000002</c:v>
                </c:pt>
                <c:pt idx="2480">
                  <c:v>275.40199999999999</c:v>
                </c:pt>
                <c:pt idx="2481">
                  <c:v>275.50200000000001</c:v>
                </c:pt>
                <c:pt idx="2482">
                  <c:v>275.60199999999998</c:v>
                </c:pt>
                <c:pt idx="2483">
                  <c:v>275.702</c:v>
                </c:pt>
                <c:pt idx="2484">
                  <c:v>275.80200000000002</c:v>
                </c:pt>
                <c:pt idx="2485">
                  <c:v>275.90199999999999</c:v>
                </c:pt>
                <c:pt idx="2486">
                  <c:v>276</c:v>
                </c:pt>
                <c:pt idx="2487">
                  <c:v>276.00200000000001</c:v>
                </c:pt>
                <c:pt idx="2488">
                  <c:v>276.10199999999998</c:v>
                </c:pt>
                <c:pt idx="2489">
                  <c:v>276.202</c:v>
                </c:pt>
                <c:pt idx="2490">
                  <c:v>276.30200000000002</c:v>
                </c:pt>
                <c:pt idx="2491">
                  <c:v>276.40199999999999</c:v>
                </c:pt>
                <c:pt idx="2492">
                  <c:v>276.50200000000001</c:v>
                </c:pt>
                <c:pt idx="2493">
                  <c:v>276.60199999999998</c:v>
                </c:pt>
                <c:pt idx="2494">
                  <c:v>276.702</c:v>
                </c:pt>
                <c:pt idx="2495">
                  <c:v>276.80200000000002</c:v>
                </c:pt>
                <c:pt idx="2496">
                  <c:v>276.90199999999999</c:v>
                </c:pt>
                <c:pt idx="2497">
                  <c:v>277</c:v>
                </c:pt>
                <c:pt idx="2498">
                  <c:v>277.00200000000001</c:v>
                </c:pt>
                <c:pt idx="2499">
                  <c:v>277.10199999999998</c:v>
                </c:pt>
                <c:pt idx="2500">
                  <c:v>277.202</c:v>
                </c:pt>
                <c:pt idx="2501">
                  <c:v>277.30200000000002</c:v>
                </c:pt>
                <c:pt idx="2502">
                  <c:v>277.40199999999999</c:v>
                </c:pt>
                <c:pt idx="2503">
                  <c:v>277.50200000000001</c:v>
                </c:pt>
                <c:pt idx="2504">
                  <c:v>277.60199999999998</c:v>
                </c:pt>
                <c:pt idx="2505">
                  <c:v>277.702</c:v>
                </c:pt>
                <c:pt idx="2506">
                  <c:v>277.80200000000002</c:v>
                </c:pt>
                <c:pt idx="2507">
                  <c:v>277.90199999999999</c:v>
                </c:pt>
                <c:pt idx="2508">
                  <c:v>278</c:v>
                </c:pt>
                <c:pt idx="2509">
                  <c:v>278.00200000000001</c:v>
                </c:pt>
                <c:pt idx="2510">
                  <c:v>278.10199999999998</c:v>
                </c:pt>
                <c:pt idx="2511">
                  <c:v>278.202</c:v>
                </c:pt>
                <c:pt idx="2512">
                  <c:v>278.30200000000002</c:v>
                </c:pt>
                <c:pt idx="2513">
                  <c:v>278.40199999999999</c:v>
                </c:pt>
                <c:pt idx="2514">
                  <c:v>278.50200000000001</c:v>
                </c:pt>
                <c:pt idx="2515">
                  <c:v>278.60199999999998</c:v>
                </c:pt>
                <c:pt idx="2516">
                  <c:v>278.702</c:v>
                </c:pt>
                <c:pt idx="2517">
                  <c:v>278.80200000000002</c:v>
                </c:pt>
                <c:pt idx="2518">
                  <c:v>278.90199999999999</c:v>
                </c:pt>
                <c:pt idx="2519">
                  <c:v>279</c:v>
                </c:pt>
                <c:pt idx="2520">
                  <c:v>279.00200000000001</c:v>
                </c:pt>
                <c:pt idx="2521">
                  <c:v>279.10199999999998</c:v>
                </c:pt>
                <c:pt idx="2522">
                  <c:v>279.202</c:v>
                </c:pt>
                <c:pt idx="2523">
                  <c:v>279.30200000000002</c:v>
                </c:pt>
                <c:pt idx="2524">
                  <c:v>279.40199999999999</c:v>
                </c:pt>
                <c:pt idx="2525">
                  <c:v>279.50200000000001</c:v>
                </c:pt>
                <c:pt idx="2526">
                  <c:v>279.60199999999998</c:v>
                </c:pt>
                <c:pt idx="2527">
                  <c:v>279.702</c:v>
                </c:pt>
                <c:pt idx="2528">
                  <c:v>279.80200000000002</c:v>
                </c:pt>
                <c:pt idx="2529">
                  <c:v>279.90199999999999</c:v>
                </c:pt>
                <c:pt idx="2530">
                  <c:v>280</c:v>
                </c:pt>
                <c:pt idx="2531">
                  <c:v>280.00200000000001</c:v>
                </c:pt>
                <c:pt idx="2532">
                  <c:v>280.10199999999998</c:v>
                </c:pt>
                <c:pt idx="2533">
                  <c:v>280.202</c:v>
                </c:pt>
                <c:pt idx="2534">
                  <c:v>280.30200000000002</c:v>
                </c:pt>
                <c:pt idx="2535">
                  <c:v>280.40199999999999</c:v>
                </c:pt>
                <c:pt idx="2536">
                  <c:v>280.50200000000001</c:v>
                </c:pt>
                <c:pt idx="2537">
                  <c:v>280.60199999999998</c:v>
                </c:pt>
                <c:pt idx="2538">
                  <c:v>280.702</c:v>
                </c:pt>
                <c:pt idx="2539">
                  <c:v>280.80200000000002</c:v>
                </c:pt>
                <c:pt idx="2540">
                  <c:v>280.90199999999999</c:v>
                </c:pt>
                <c:pt idx="2541">
                  <c:v>281</c:v>
                </c:pt>
                <c:pt idx="2542">
                  <c:v>281.00200000000001</c:v>
                </c:pt>
                <c:pt idx="2543">
                  <c:v>281.10199999999998</c:v>
                </c:pt>
                <c:pt idx="2544">
                  <c:v>281.202</c:v>
                </c:pt>
                <c:pt idx="2545">
                  <c:v>281.30200000000002</c:v>
                </c:pt>
                <c:pt idx="2546">
                  <c:v>281.40199999999999</c:v>
                </c:pt>
                <c:pt idx="2547">
                  <c:v>281.50200000000001</c:v>
                </c:pt>
                <c:pt idx="2548">
                  <c:v>281.60199999999998</c:v>
                </c:pt>
                <c:pt idx="2549">
                  <c:v>281.702</c:v>
                </c:pt>
                <c:pt idx="2550">
                  <c:v>281.80200000000002</c:v>
                </c:pt>
                <c:pt idx="2551">
                  <c:v>281.90199999999999</c:v>
                </c:pt>
                <c:pt idx="2552">
                  <c:v>282</c:v>
                </c:pt>
                <c:pt idx="2553">
                  <c:v>282.00200000000001</c:v>
                </c:pt>
                <c:pt idx="2554">
                  <c:v>282.10199999999998</c:v>
                </c:pt>
                <c:pt idx="2555">
                  <c:v>282.202</c:v>
                </c:pt>
                <c:pt idx="2556">
                  <c:v>282.30200000000002</c:v>
                </c:pt>
                <c:pt idx="2557">
                  <c:v>282.40199999999999</c:v>
                </c:pt>
                <c:pt idx="2558">
                  <c:v>282.50200000000001</c:v>
                </c:pt>
                <c:pt idx="2559">
                  <c:v>282.60199999999998</c:v>
                </c:pt>
                <c:pt idx="2560">
                  <c:v>282.702</c:v>
                </c:pt>
                <c:pt idx="2561">
                  <c:v>282.80200000000002</c:v>
                </c:pt>
                <c:pt idx="2562">
                  <c:v>282.90199999999999</c:v>
                </c:pt>
                <c:pt idx="2563">
                  <c:v>283</c:v>
                </c:pt>
                <c:pt idx="2564">
                  <c:v>283.00200000000001</c:v>
                </c:pt>
                <c:pt idx="2565">
                  <c:v>283.10199999999998</c:v>
                </c:pt>
                <c:pt idx="2566">
                  <c:v>283.202</c:v>
                </c:pt>
                <c:pt idx="2567">
                  <c:v>283.30200000000002</c:v>
                </c:pt>
                <c:pt idx="2568">
                  <c:v>283.40199999999999</c:v>
                </c:pt>
                <c:pt idx="2569">
                  <c:v>283.50200000000001</c:v>
                </c:pt>
                <c:pt idx="2570">
                  <c:v>283.60199999999998</c:v>
                </c:pt>
                <c:pt idx="2571">
                  <c:v>283.702</c:v>
                </c:pt>
                <c:pt idx="2572">
                  <c:v>283.80200000000002</c:v>
                </c:pt>
                <c:pt idx="2573">
                  <c:v>283.90199999999999</c:v>
                </c:pt>
                <c:pt idx="2574">
                  <c:v>284</c:v>
                </c:pt>
                <c:pt idx="2575">
                  <c:v>284.00200000000001</c:v>
                </c:pt>
                <c:pt idx="2576">
                  <c:v>284.10199999999998</c:v>
                </c:pt>
                <c:pt idx="2577">
                  <c:v>284.202</c:v>
                </c:pt>
                <c:pt idx="2578">
                  <c:v>284.30200000000002</c:v>
                </c:pt>
                <c:pt idx="2579">
                  <c:v>284.40199999999999</c:v>
                </c:pt>
                <c:pt idx="2580">
                  <c:v>284.50200000000001</c:v>
                </c:pt>
                <c:pt idx="2581">
                  <c:v>284.60199999999998</c:v>
                </c:pt>
                <c:pt idx="2582">
                  <c:v>284.702</c:v>
                </c:pt>
                <c:pt idx="2583">
                  <c:v>284.80200000000002</c:v>
                </c:pt>
                <c:pt idx="2584">
                  <c:v>284.90199999999999</c:v>
                </c:pt>
                <c:pt idx="2585">
                  <c:v>285</c:v>
                </c:pt>
                <c:pt idx="2586">
                  <c:v>285.00200000000001</c:v>
                </c:pt>
                <c:pt idx="2587">
                  <c:v>285.10199999999998</c:v>
                </c:pt>
                <c:pt idx="2588">
                  <c:v>285.202</c:v>
                </c:pt>
                <c:pt idx="2589">
                  <c:v>285.30200000000002</c:v>
                </c:pt>
                <c:pt idx="2590">
                  <c:v>285.40199999999999</c:v>
                </c:pt>
                <c:pt idx="2591">
                  <c:v>285.50200000000001</c:v>
                </c:pt>
                <c:pt idx="2592">
                  <c:v>285.60199999999998</c:v>
                </c:pt>
                <c:pt idx="2593">
                  <c:v>285.702</c:v>
                </c:pt>
                <c:pt idx="2594">
                  <c:v>285.80200000000002</c:v>
                </c:pt>
                <c:pt idx="2595">
                  <c:v>285.90199999999999</c:v>
                </c:pt>
                <c:pt idx="2596">
                  <c:v>286</c:v>
                </c:pt>
                <c:pt idx="2597">
                  <c:v>286.00200000000001</c:v>
                </c:pt>
                <c:pt idx="2598">
                  <c:v>286.10199999999998</c:v>
                </c:pt>
                <c:pt idx="2599">
                  <c:v>286.202</c:v>
                </c:pt>
                <c:pt idx="2600">
                  <c:v>286.30200000000002</c:v>
                </c:pt>
                <c:pt idx="2601">
                  <c:v>286.40199999999999</c:v>
                </c:pt>
                <c:pt idx="2602">
                  <c:v>286.50200000000001</c:v>
                </c:pt>
                <c:pt idx="2603">
                  <c:v>286.60199999999998</c:v>
                </c:pt>
                <c:pt idx="2604">
                  <c:v>286.702</c:v>
                </c:pt>
                <c:pt idx="2605">
                  <c:v>286.80200000000002</c:v>
                </c:pt>
                <c:pt idx="2606">
                  <c:v>286.90199999999999</c:v>
                </c:pt>
                <c:pt idx="2607">
                  <c:v>287</c:v>
                </c:pt>
                <c:pt idx="2608">
                  <c:v>287.00200000000001</c:v>
                </c:pt>
                <c:pt idx="2609">
                  <c:v>287.10199999999998</c:v>
                </c:pt>
                <c:pt idx="2610">
                  <c:v>287.202</c:v>
                </c:pt>
                <c:pt idx="2611">
                  <c:v>287.30200000000002</c:v>
                </c:pt>
                <c:pt idx="2612">
                  <c:v>287.40199999999999</c:v>
                </c:pt>
                <c:pt idx="2613">
                  <c:v>287.50200000000001</c:v>
                </c:pt>
                <c:pt idx="2614">
                  <c:v>287.60199999999998</c:v>
                </c:pt>
                <c:pt idx="2615">
                  <c:v>287.702</c:v>
                </c:pt>
                <c:pt idx="2616">
                  <c:v>287.80200000000002</c:v>
                </c:pt>
                <c:pt idx="2617">
                  <c:v>287.90199999999999</c:v>
                </c:pt>
                <c:pt idx="2618">
                  <c:v>288</c:v>
                </c:pt>
                <c:pt idx="2619">
                  <c:v>288.00200000000001</c:v>
                </c:pt>
                <c:pt idx="2620">
                  <c:v>288.10199999999998</c:v>
                </c:pt>
                <c:pt idx="2621">
                  <c:v>288.202</c:v>
                </c:pt>
                <c:pt idx="2622">
                  <c:v>288.30200000000002</c:v>
                </c:pt>
                <c:pt idx="2623">
                  <c:v>288.40199999999999</c:v>
                </c:pt>
                <c:pt idx="2624">
                  <c:v>288.50200000000001</c:v>
                </c:pt>
                <c:pt idx="2625">
                  <c:v>288.60199999999998</c:v>
                </c:pt>
                <c:pt idx="2626">
                  <c:v>288.702</c:v>
                </c:pt>
                <c:pt idx="2627">
                  <c:v>288.80200000000002</c:v>
                </c:pt>
                <c:pt idx="2628">
                  <c:v>288.90199999999999</c:v>
                </c:pt>
                <c:pt idx="2629">
                  <c:v>289</c:v>
                </c:pt>
                <c:pt idx="2630">
                  <c:v>289.00200000000001</c:v>
                </c:pt>
                <c:pt idx="2631">
                  <c:v>289.10199999999998</c:v>
                </c:pt>
                <c:pt idx="2632">
                  <c:v>289.202</c:v>
                </c:pt>
                <c:pt idx="2633">
                  <c:v>289.30200000000002</c:v>
                </c:pt>
                <c:pt idx="2634">
                  <c:v>289.40199999999999</c:v>
                </c:pt>
                <c:pt idx="2635">
                  <c:v>289.50200000000001</c:v>
                </c:pt>
                <c:pt idx="2636">
                  <c:v>289.60199999999998</c:v>
                </c:pt>
                <c:pt idx="2637">
                  <c:v>289.702</c:v>
                </c:pt>
                <c:pt idx="2638">
                  <c:v>289.80200000000002</c:v>
                </c:pt>
                <c:pt idx="2639">
                  <c:v>289.90199999999999</c:v>
                </c:pt>
                <c:pt idx="2640">
                  <c:v>290</c:v>
                </c:pt>
                <c:pt idx="2641">
                  <c:v>290.00200000000001</c:v>
                </c:pt>
                <c:pt idx="2642">
                  <c:v>290.10199999999998</c:v>
                </c:pt>
                <c:pt idx="2643">
                  <c:v>290.202</c:v>
                </c:pt>
                <c:pt idx="2644">
                  <c:v>290.30200000000002</c:v>
                </c:pt>
                <c:pt idx="2645">
                  <c:v>290.40199999999999</c:v>
                </c:pt>
                <c:pt idx="2646">
                  <c:v>290.50200000000001</c:v>
                </c:pt>
                <c:pt idx="2647">
                  <c:v>290.60199999999998</c:v>
                </c:pt>
                <c:pt idx="2648">
                  <c:v>290.702</c:v>
                </c:pt>
                <c:pt idx="2649">
                  <c:v>290.80200000000002</c:v>
                </c:pt>
                <c:pt idx="2650">
                  <c:v>290.90199999999999</c:v>
                </c:pt>
                <c:pt idx="2651">
                  <c:v>291</c:v>
                </c:pt>
                <c:pt idx="2652">
                  <c:v>291.00200000000001</c:v>
                </c:pt>
                <c:pt idx="2653">
                  <c:v>291.10199999999998</c:v>
                </c:pt>
                <c:pt idx="2654">
                  <c:v>291.202</c:v>
                </c:pt>
                <c:pt idx="2655">
                  <c:v>291.30200000000002</c:v>
                </c:pt>
                <c:pt idx="2656">
                  <c:v>291.40199999999999</c:v>
                </c:pt>
                <c:pt idx="2657">
                  <c:v>291.50200000000001</c:v>
                </c:pt>
                <c:pt idx="2658">
                  <c:v>291.60199999999998</c:v>
                </c:pt>
                <c:pt idx="2659">
                  <c:v>291.702</c:v>
                </c:pt>
                <c:pt idx="2660">
                  <c:v>291.80200000000002</c:v>
                </c:pt>
                <c:pt idx="2661">
                  <c:v>291.90199999999999</c:v>
                </c:pt>
                <c:pt idx="2662">
                  <c:v>292</c:v>
                </c:pt>
                <c:pt idx="2663">
                  <c:v>292.00200000000001</c:v>
                </c:pt>
                <c:pt idx="2664">
                  <c:v>292.10199999999998</c:v>
                </c:pt>
                <c:pt idx="2665">
                  <c:v>292.202</c:v>
                </c:pt>
                <c:pt idx="2666">
                  <c:v>292.30200000000002</c:v>
                </c:pt>
                <c:pt idx="2667">
                  <c:v>292.40199999999999</c:v>
                </c:pt>
                <c:pt idx="2668">
                  <c:v>292.50200000000001</c:v>
                </c:pt>
                <c:pt idx="2669">
                  <c:v>292.60199999999998</c:v>
                </c:pt>
                <c:pt idx="2670">
                  <c:v>292.702</c:v>
                </c:pt>
                <c:pt idx="2671">
                  <c:v>292.80200000000002</c:v>
                </c:pt>
                <c:pt idx="2672">
                  <c:v>292.90199999999999</c:v>
                </c:pt>
                <c:pt idx="2673">
                  <c:v>293</c:v>
                </c:pt>
                <c:pt idx="2674">
                  <c:v>293.00200000000001</c:v>
                </c:pt>
                <c:pt idx="2675">
                  <c:v>293.10199999999998</c:v>
                </c:pt>
                <c:pt idx="2676">
                  <c:v>293.202</c:v>
                </c:pt>
                <c:pt idx="2677">
                  <c:v>293.30200000000002</c:v>
                </c:pt>
                <c:pt idx="2678">
                  <c:v>293.40199999999999</c:v>
                </c:pt>
                <c:pt idx="2679">
                  <c:v>293.50200000000001</c:v>
                </c:pt>
                <c:pt idx="2680">
                  <c:v>293.60199999999998</c:v>
                </c:pt>
                <c:pt idx="2681">
                  <c:v>293.702</c:v>
                </c:pt>
                <c:pt idx="2682">
                  <c:v>293.80200000000002</c:v>
                </c:pt>
                <c:pt idx="2683">
                  <c:v>293.90199999999999</c:v>
                </c:pt>
                <c:pt idx="2684">
                  <c:v>294</c:v>
                </c:pt>
                <c:pt idx="2685">
                  <c:v>294.00200000000001</c:v>
                </c:pt>
                <c:pt idx="2686">
                  <c:v>294.10199999999998</c:v>
                </c:pt>
                <c:pt idx="2687">
                  <c:v>294.202</c:v>
                </c:pt>
                <c:pt idx="2688">
                  <c:v>294.30200000000002</c:v>
                </c:pt>
                <c:pt idx="2689">
                  <c:v>294.40199999999999</c:v>
                </c:pt>
                <c:pt idx="2690">
                  <c:v>294.50200000000001</c:v>
                </c:pt>
                <c:pt idx="2691">
                  <c:v>294.60199999999998</c:v>
                </c:pt>
                <c:pt idx="2692">
                  <c:v>294.702</c:v>
                </c:pt>
                <c:pt idx="2693">
                  <c:v>294.80200000000002</c:v>
                </c:pt>
                <c:pt idx="2694">
                  <c:v>294.90199999999999</c:v>
                </c:pt>
                <c:pt idx="2695">
                  <c:v>295</c:v>
                </c:pt>
                <c:pt idx="2696">
                  <c:v>295.00200000000001</c:v>
                </c:pt>
                <c:pt idx="2697">
                  <c:v>295.10199999999998</c:v>
                </c:pt>
                <c:pt idx="2698">
                  <c:v>295.202</c:v>
                </c:pt>
                <c:pt idx="2699">
                  <c:v>295.30200000000002</c:v>
                </c:pt>
                <c:pt idx="2700">
                  <c:v>295.40199999999999</c:v>
                </c:pt>
                <c:pt idx="2701">
                  <c:v>295.50200000000001</c:v>
                </c:pt>
                <c:pt idx="2702">
                  <c:v>295.60199999999998</c:v>
                </c:pt>
                <c:pt idx="2703">
                  <c:v>295.702</c:v>
                </c:pt>
                <c:pt idx="2704">
                  <c:v>295.80200000000002</c:v>
                </c:pt>
                <c:pt idx="2705">
                  <c:v>295.90199999999999</c:v>
                </c:pt>
                <c:pt idx="2706">
                  <c:v>296</c:v>
                </c:pt>
                <c:pt idx="2707">
                  <c:v>296.00200000000001</c:v>
                </c:pt>
                <c:pt idx="2708">
                  <c:v>296.10199999999998</c:v>
                </c:pt>
                <c:pt idx="2709">
                  <c:v>296.202</c:v>
                </c:pt>
                <c:pt idx="2710">
                  <c:v>296.30200000000002</c:v>
                </c:pt>
                <c:pt idx="2711">
                  <c:v>296.40199999999999</c:v>
                </c:pt>
                <c:pt idx="2712">
                  <c:v>296.50200000000001</c:v>
                </c:pt>
                <c:pt idx="2713">
                  <c:v>296.60199999999998</c:v>
                </c:pt>
                <c:pt idx="2714">
                  <c:v>296.702</c:v>
                </c:pt>
                <c:pt idx="2715">
                  <c:v>296.80200000000002</c:v>
                </c:pt>
                <c:pt idx="2716">
                  <c:v>296.90199999999999</c:v>
                </c:pt>
                <c:pt idx="2717">
                  <c:v>297</c:v>
                </c:pt>
                <c:pt idx="2718">
                  <c:v>297.00200000000001</c:v>
                </c:pt>
                <c:pt idx="2719">
                  <c:v>297.10199999999998</c:v>
                </c:pt>
                <c:pt idx="2720">
                  <c:v>297.202</c:v>
                </c:pt>
                <c:pt idx="2721">
                  <c:v>297.30200000000002</c:v>
                </c:pt>
                <c:pt idx="2722">
                  <c:v>297.40199999999999</c:v>
                </c:pt>
                <c:pt idx="2723">
                  <c:v>297.50200000000001</c:v>
                </c:pt>
                <c:pt idx="2724">
                  <c:v>297.60199999999998</c:v>
                </c:pt>
                <c:pt idx="2725">
                  <c:v>297.702</c:v>
                </c:pt>
                <c:pt idx="2726">
                  <c:v>297.80200000000002</c:v>
                </c:pt>
                <c:pt idx="2727">
                  <c:v>297.90199999999999</c:v>
                </c:pt>
                <c:pt idx="2728">
                  <c:v>298</c:v>
                </c:pt>
                <c:pt idx="2729">
                  <c:v>298.00200000000001</c:v>
                </c:pt>
                <c:pt idx="2730">
                  <c:v>298.10199999999998</c:v>
                </c:pt>
                <c:pt idx="2731">
                  <c:v>298.202</c:v>
                </c:pt>
                <c:pt idx="2732">
                  <c:v>298.30200000000002</c:v>
                </c:pt>
                <c:pt idx="2733">
                  <c:v>298.40199999999999</c:v>
                </c:pt>
                <c:pt idx="2734">
                  <c:v>298.50200000000001</c:v>
                </c:pt>
                <c:pt idx="2735">
                  <c:v>298.60199999999998</c:v>
                </c:pt>
                <c:pt idx="2736">
                  <c:v>298.702</c:v>
                </c:pt>
                <c:pt idx="2737">
                  <c:v>298.80200000000002</c:v>
                </c:pt>
                <c:pt idx="2738">
                  <c:v>298.90199999999999</c:v>
                </c:pt>
                <c:pt idx="2739">
                  <c:v>299</c:v>
                </c:pt>
                <c:pt idx="2740">
                  <c:v>299.00200000000001</c:v>
                </c:pt>
                <c:pt idx="2741">
                  <c:v>299.10199999999998</c:v>
                </c:pt>
                <c:pt idx="2742">
                  <c:v>299.202</c:v>
                </c:pt>
                <c:pt idx="2743">
                  <c:v>299.30200000000002</c:v>
                </c:pt>
                <c:pt idx="2744">
                  <c:v>299.40199999999999</c:v>
                </c:pt>
                <c:pt idx="2745">
                  <c:v>299.50200000000001</c:v>
                </c:pt>
                <c:pt idx="2746">
                  <c:v>299.60199999999998</c:v>
                </c:pt>
                <c:pt idx="2747">
                  <c:v>299.702</c:v>
                </c:pt>
                <c:pt idx="2748">
                  <c:v>299.80200000000002</c:v>
                </c:pt>
                <c:pt idx="2749">
                  <c:v>299.90199999999999</c:v>
                </c:pt>
                <c:pt idx="2750">
                  <c:v>300</c:v>
                </c:pt>
                <c:pt idx="2751">
                  <c:v>300.00200000000001</c:v>
                </c:pt>
                <c:pt idx="2752">
                  <c:v>300.10199999999998</c:v>
                </c:pt>
                <c:pt idx="2753">
                  <c:v>300.202</c:v>
                </c:pt>
                <c:pt idx="2754">
                  <c:v>300.30200000000002</c:v>
                </c:pt>
                <c:pt idx="2755">
                  <c:v>300.40199999999999</c:v>
                </c:pt>
                <c:pt idx="2756">
                  <c:v>300.50200000000001</c:v>
                </c:pt>
                <c:pt idx="2757">
                  <c:v>300.60199999999998</c:v>
                </c:pt>
                <c:pt idx="2758">
                  <c:v>300.702</c:v>
                </c:pt>
                <c:pt idx="2759">
                  <c:v>300.80200000000002</c:v>
                </c:pt>
                <c:pt idx="2760">
                  <c:v>300.90199999999999</c:v>
                </c:pt>
                <c:pt idx="2761">
                  <c:v>301</c:v>
                </c:pt>
                <c:pt idx="2762">
                  <c:v>301.00200000000001</c:v>
                </c:pt>
                <c:pt idx="2763">
                  <c:v>301.10199999999998</c:v>
                </c:pt>
                <c:pt idx="2764">
                  <c:v>301.202</c:v>
                </c:pt>
                <c:pt idx="2765">
                  <c:v>301.30200000000002</c:v>
                </c:pt>
                <c:pt idx="2766">
                  <c:v>301.40199999999999</c:v>
                </c:pt>
                <c:pt idx="2767">
                  <c:v>301.50200000000001</c:v>
                </c:pt>
                <c:pt idx="2768">
                  <c:v>301.60199999999998</c:v>
                </c:pt>
                <c:pt idx="2769">
                  <c:v>301.702</c:v>
                </c:pt>
                <c:pt idx="2770">
                  <c:v>301.80200000000002</c:v>
                </c:pt>
                <c:pt idx="2771">
                  <c:v>301.90199999999999</c:v>
                </c:pt>
                <c:pt idx="2772">
                  <c:v>302</c:v>
                </c:pt>
                <c:pt idx="2773">
                  <c:v>302.00200000000001</c:v>
                </c:pt>
                <c:pt idx="2774">
                  <c:v>302.10199999999998</c:v>
                </c:pt>
                <c:pt idx="2775">
                  <c:v>302.202</c:v>
                </c:pt>
                <c:pt idx="2776">
                  <c:v>302.30200000000002</c:v>
                </c:pt>
                <c:pt idx="2777">
                  <c:v>302.40199999999999</c:v>
                </c:pt>
                <c:pt idx="2778">
                  <c:v>302.50200000000001</c:v>
                </c:pt>
                <c:pt idx="2779">
                  <c:v>302.60199999999998</c:v>
                </c:pt>
                <c:pt idx="2780">
                  <c:v>302.702</c:v>
                </c:pt>
                <c:pt idx="2781">
                  <c:v>302.80200000000002</c:v>
                </c:pt>
                <c:pt idx="2782">
                  <c:v>302.90199999999999</c:v>
                </c:pt>
                <c:pt idx="2783">
                  <c:v>303</c:v>
                </c:pt>
                <c:pt idx="2784">
                  <c:v>303.00200000000001</c:v>
                </c:pt>
                <c:pt idx="2785">
                  <c:v>303.10199999999998</c:v>
                </c:pt>
                <c:pt idx="2786">
                  <c:v>303.202</c:v>
                </c:pt>
                <c:pt idx="2787">
                  <c:v>303.30200000000002</c:v>
                </c:pt>
                <c:pt idx="2788">
                  <c:v>303.40199999999999</c:v>
                </c:pt>
                <c:pt idx="2789">
                  <c:v>303.50200000000001</c:v>
                </c:pt>
                <c:pt idx="2790">
                  <c:v>303.60199999999998</c:v>
                </c:pt>
                <c:pt idx="2791">
                  <c:v>303.702</c:v>
                </c:pt>
                <c:pt idx="2792">
                  <c:v>303.80200000000002</c:v>
                </c:pt>
                <c:pt idx="2793">
                  <c:v>303.90199999999999</c:v>
                </c:pt>
                <c:pt idx="2794">
                  <c:v>304</c:v>
                </c:pt>
                <c:pt idx="2795">
                  <c:v>304.00200000000001</c:v>
                </c:pt>
                <c:pt idx="2796">
                  <c:v>304.10199999999998</c:v>
                </c:pt>
                <c:pt idx="2797">
                  <c:v>304.202</c:v>
                </c:pt>
                <c:pt idx="2798">
                  <c:v>304.30200000000002</c:v>
                </c:pt>
                <c:pt idx="2799">
                  <c:v>304.40199999999999</c:v>
                </c:pt>
                <c:pt idx="2800">
                  <c:v>304.50200000000001</c:v>
                </c:pt>
                <c:pt idx="2801">
                  <c:v>304.60199999999998</c:v>
                </c:pt>
                <c:pt idx="2802">
                  <c:v>304.702</c:v>
                </c:pt>
                <c:pt idx="2803">
                  <c:v>304.80200000000002</c:v>
                </c:pt>
                <c:pt idx="2804">
                  <c:v>304.90199999999999</c:v>
                </c:pt>
                <c:pt idx="2805">
                  <c:v>305</c:v>
                </c:pt>
                <c:pt idx="2806">
                  <c:v>305.00200000000001</c:v>
                </c:pt>
                <c:pt idx="2807">
                  <c:v>305.10199999999998</c:v>
                </c:pt>
                <c:pt idx="2808">
                  <c:v>305.202</c:v>
                </c:pt>
                <c:pt idx="2809">
                  <c:v>305.30200000000002</c:v>
                </c:pt>
                <c:pt idx="2810">
                  <c:v>305.40199999999999</c:v>
                </c:pt>
                <c:pt idx="2811">
                  <c:v>305.50200000000001</c:v>
                </c:pt>
                <c:pt idx="2812">
                  <c:v>305.60199999999998</c:v>
                </c:pt>
                <c:pt idx="2813">
                  <c:v>305.702</c:v>
                </c:pt>
                <c:pt idx="2814">
                  <c:v>305.80200000000002</c:v>
                </c:pt>
                <c:pt idx="2815">
                  <c:v>305.90199999999999</c:v>
                </c:pt>
                <c:pt idx="2816">
                  <c:v>306</c:v>
                </c:pt>
                <c:pt idx="2817">
                  <c:v>306.00200000000001</c:v>
                </c:pt>
                <c:pt idx="2818">
                  <c:v>306.10199999999998</c:v>
                </c:pt>
                <c:pt idx="2819">
                  <c:v>306.202</c:v>
                </c:pt>
                <c:pt idx="2820">
                  <c:v>306.30200000000002</c:v>
                </c:pt>
                <c:pt idx="2821">
                  <c:v>306.40199999999999</c:v>
                </c:pt>
                <c:pt idx="2822">
                  <c:v>306.50200000000001</c:v>
                </c:pt>
                <c:pt idx="2823">
                  <c:v>306.60199999999998</c:v>
                </c:pt>
                <c:pt idx="2824">
                  <c:v>306.702</c:v>
                </c:pt>
                <c:pt idx="2825">
                  <c:v>306.80200000000002</c:v>
                </c:pt>
                <c:pt idx="2826">
                  <c:v>306.90199999999999</c:v>
                </c:pt>
                <c:pt idx="2827">
                  <c:v>307</c:v>
                </c:pt>
                <c:pt idx="2828">
                  <c:v>307.00200000000001</c:v>
                </c:pt>
                <c:pt idx="2829">
                  <c:v>307.10199999999998</c:v>
                </c:pt>
                <c:pt idx="2830">
                  <c:v>307.202</c:v>
                </c:pt>
                <c:pt idx="2831">
                  <c:v>307.30200000000002</c:v>
                </c:pt>
                <c:pt idx="2832">
                  <c:v>307.40199999999999</c:v>
                </c:pt>
                <c:pt idx="2833">
                  <c:v>307.50200000000001</c:v>
                </c:pt>
                <c:pt idx="2834">
                  <c:v>307.60199999999998</c:v>
                </c:pt>
                <c:pt idx="2835">
                  <c:v>307.702</c:v>
                </c:pt>
                <c:pt idx="2836">
                  <c:v>307.80200000000002</c:v>
                </c:pt>
                <c:pt idx="2837">
                  <c:v>307.90199999999999</c:v>
                </c:pt>
                <c:pt idx="2838">
                  <c:v>308</c:v>
                </c:pt>
                <c:pt idx="2839">
                  <c:v>308.00200000000001</c:v>
                </c:pt>
                <c:pt idx="2840">
                  <c:v>308.10199999999998</c:v>
                </c:pt>
                <c:pt idx="2841">
                  <c:v>308.202</c:v>
                </c:pt>
                <c:pt idx="2842">
                  <c:v>308.30200000000002</c:v>
                </c:pt>
                <c:pt idx="2843">
                  <c:v>308.40199999999999</c:v>
                </c:pt>
                <c:pt idx="2844">
                  <c:v>308.50200000000001</c:v>
                </c:pt>
                <c:pt idx="2845">
                  <c:v>308.60199999999998</c:v>
                </c:pt>
                <c:pt idx="2846">
                  <c:v>308.702</c:v>
                </c:pt>
                <c:pt idx="2847">
                  <c:v>308.80200000000002</c:v>
                </c:pt>
                <c:pt idx="2848">
                  <c:v>308.90199999999999</c:v>
                </c:pt>
                <c:pt idx="2849">
                  <c:v>309</c:v>
                </c:pt>
                <c:pt idx="2850">
                  <c:v>309.00200000000001</c:v>
                </c:pt>
                <c:pt idx="2851">
                  <c:v>309.10199999999998</c:v>
                </c:pt>
                <c:pt idx="2852">
                  <c:v>309.202</c:v>
                </c:pt>
                <c:pt idx="2853">
                  <c:v>309.30200000000002</c:v>
                </c:pt>
                <c:pt idx="2854">
                  <c:v>309.40199999999999</c:v>
                </c:pt>
                <c:pt idx="2855">
                  <c:v>309.50200000000001</c:v>
                </c:pt>
                <c:pt idx="2856">
                  <c:v>309.60199999999998</c:v>
                </c:pt>
                <c:pt idx="2857">
                  <c:v>309.702</c:v>
                </c:pt>
                <c:pt idx="2858">
                  <c:v>309.80200000000002</c:v>
                </c:pt>
                <c:pt idx="2859">
                  <c:v>309.90199999999999</c:v>
                </c:pt>
                <c:pt idx="2860">
                  <c:v>310</c:v>
                </c:pt>
                <c:pt idx="2861">
                  <c:v>310.00200000000001</c:v>
                </c:pt>
                <c:pt idx="2862">
                  <c:v>310.10199999999998</c:v>
                </c:pt>
                <c:pt idx="2863">
                  <c:v>310.202</c:v>
                </c:pt>
                <c:pt idx="2864">
                  <c:v>310.30200000000002</c:v>
                </c:pt>
                <c:pt idx="2865">
                  <c:v>310.40199999999999</c:v>
                </c:pt>
                <c:pt idx="2866">
                  <c:v>310.50200000000001</c:v>
                </c:pt>
                <c:pt idx="2867">
                  <c:v>310.60199999999998</c:v>
                </c:pt>
                <c:pt idx="2868">
                  <c:v>310.702</c:v>
                </c:pt>
                <c:pt idx="2869">
                  <c:v>310.80200000000002</c:v>
                </c:pt>
                <c:pt idx="2870">
                  <c:v>310.90199999999999</c:v>
                </c:pt>
                <c:pt idx="2871">
                  <c:v>311</c:v>
                </c:pt>
                <c:pt idx="2872">
                  <c:v>311.00200000000001</c:v>
                </c:pt>
                <c:pt idx="2873">
                  <c:v>311.10199999999998</c:v>
                </c:pt>
                <c:pt idx="2874">
                  <c:v>311.202</c:v>
                </c:pt>
                <c:pt idx="2875">
                  <c:v>311.30200000000002</c:v>
                </c:pt>
                <c:pt idx="2876">
                  <c:v>311.40199999999999</c:v>
                </c:pt>
                <c:pt idx="2877">
                  <c:v>311.50200000000001</c:v>
                </c:pt>
                <c:pt idx="2878">
                  <c:v>311.60199999999998</c:v>
                </c:pt>
                <c:pt idx="2879">
                  <c:v>311.702</c:v>
                </c:pt>
                <c:pt idx="2880">
                  <c:v>311.80200000000002</c:v>
                </c:pt>
                <c:pt idx="2881">
                  <c:v>311.90199999999999</c:v>
                </c:pt>
                <c:pt idx="2882">
                  <c:v>312</c:v>
                </c:pt>
                <c:pt idx="2883">
                  <c:v>312.00200000000001</c:v>
                </c:pt>
                <c:pt idx="2884">
                  <c:v>312.10199999999998</c:v>
                </c:pt>
                <c:pt idx="2885">
                  <c:v>312.202</c:v>
                </c:pt>
                <c:pt idx="2886">
                  <c:v>312.30200000000002</c:v>
                </c:pt>
                <c:pt idx="2887">
                  <c:v>312.40199999999999</c:v>
                </c:pt>
                <c:pt idx="2888">
                  <c:v>312.50200000000001</c:v>
                </c:pt>
                <c:pt idx="2889">
                  <c:v>312.60199999999998</c:v>
                </c:pt>
                <c:pt idx="2890">
                  <c:v>312.702</c:v>
                </c:pt>
                <c:pt idx="2891">
                  <c:v>312.80200000000002</c:v>
                </c:pt>
                <c:pt idx="2892">
                  <c:v>312.90199999999999</c:v>
                </c:pt>
                <c:pt idx="2893">
                  <c:v>313</c:v>
                </c:pt>
                <c:pt idx="2894">
                  <c:v>313.00200000000001</c:v>
                </c:pt>
                <c:pt idx="2895">
                  <c:v>313.10199999999998</c:v>
                </c:pt>
                <c:pt idx="2896">
                  <c:v>313.202</c:v>
                </c:pt>
                <c:pt idx="2897">
                  <c:v>313.30200000000002</c:v>
                </c:pt>
                <c:pt idx="2898">
                  <c:v>313.40199999999999</c:v>
                </c:pt>
                <c:pt idx="2899">
                  <c:v>313.50200000000001</c:v>
                </c:pt>
                <c:pt idx="2900">
                  <c:v>313.60199999999998</c:v>
                </c:pt>
                <c:pt idx="2901">
                  <c:v>313.702</c:v>
                </c:pt>
                <c:pt idx="2902">
                  <c:v>313.80200000000002</c:v>
                </c:pt>
                <c:pt idx="2903">
                  <c:v>313.90199999999999</c:v>
                </c:pt>
                <c:pt idx="2904">
                  <c:v>314</c:v>
                </c:pt>
                <c:pt idx="2905">
                  <c:v>314.00200000000001</c:v>
                </c:pt>
                <c:pt idx="2906">
                  <c:v>314.10199999999998</c:v>
                </c:pt>
                <c:pt idx="2907">
                  <c:v>314.202</c:v>
                </c:pt>
                <c:pt idx="2908">
                  <c:v>314.30200000000002</c:v>
                </c:pt>
                <c:pt idx="2909">
                  <c:v>314.40199999999999</c:v>
                </c:pt>
                <c:pt idx="2910">
                  <c:v>314.50200000000001</c:v>
                </c:pt>
                <c:pt idx="2911">
                  <c:v>314.60199999999998</c:v>
                </c:pt>
                <c:pt idx="2912">
                  <c:v>314.702</c:v>
                </c:pt>
                <c:pt idx="2913">
                  <c:v>314.80200000000002</c:v>
                </c:pt>
                <c:pt idx="2914">
                  <c:v>314.90199999999999</c:v>
                </c:pt>
                <c:pt idx="2915">
                  <c:v>315</c:v>
                </c:pt>
                <c:pt idx="2916">
                  <c:v>315.00200000000001</c:v>
                </c:pt>
                <c:pt idx="2917">
                  <c:v>315.10199999999998</c:v>
                </c:pt>
                <c:pt idx="2918">
                  <c:v>315.202</c:v>
                </c:pt>
                <c:pt idx="2919">
                  <c:v>315.30200000000002</c:v>
                </c:pt>
                <c:pt idx="2920">
                  <c:v>315.40199999999999</c:v>
                </c:pt>
                <c:pt idx="2921">
                  <c:v>315.50200000000001</c:v>
                </c:pt>
                <c:pt idx="2922">
                  <c:v>315.60199999999998</c:v>
                </c:pt>
                <c:pt idx="2923">
                  <c:v>315.702</c:v>
                </c:pt>
                <c:pt idx="2924">
                  <c:v>315.80200000000002</c:v>
                </c:pt>
                <c:pt idx="2925">
                  <c:v>315.90199999999999</c:v>
                </c:pt>
                <c:pt idx="2926">
                  <c:v>316</c:v>
                </c:pt>
                <c:pt idx="2927">
                  <c:v>316.00200000000001</c:v>
                </c:pt>
                <c:pt idx="2928">
                  <c:v>316.10199999999998</c:v>
                </c:pt>
                <c:pt idx="2929">
                  <c:v>316.202</c:v>
                </c:pt>
                <c:pt idx="2930">
                  <c:v>316.30200000000002</c:v>
                </c:pt>
                <c:pt idx="2931">
                  <c:v>316.40199999999999</c:v>
                </c:pt>
                <c:pt idx="2932">
                  <c:v>316.50200000000001</c:v>
                </c:pt>
                <c:pt idx="2933">
                  <c:v>316.60199999999998</c:v>
                </c:pt>
                <c:pt idx="2934">
                  <c:v>316.702</c:v>
                </c:pt>
                <c:pt idx="2935">
                  <c:v>316.80200000000002</c:v>
                </c:pt>
                <c:pt idx="2936">
                  <c:v>316.90199999999999</c:v>
                </c:pt>
                <c:pt idx="2937">
                  <c:v>317</c:v>
                </c:pt>
                <c:pt idx="2938">
                  <c:v>317.00200000000001</c:v>
                </c:pt>
                <c:pt idx="2939">
                  <c:v>317.10199999999998</c:v>
                </c:pt>
                <c:pt idx="2940">
                  <c:v>317.202</c:v>
                </c:pt>
                <c:pt idx="2941">
                  <c:v>317.30200000000002</c:v>
                </c:pt>
                <c:pt idx="2942">
                  <c:v>317.40199999999999</c:v>
                </c:pt>
                <c:pt idx="2943">
                  <c:v>317.50200000000001</c:v>
                </c:pt>
                <c:pt idx="2944">
                  <c:v>317.60199999999998</c:v>
                </c:pt>
                <c:pt idx="2945">
                  <c:v>317.702</c:v>
                </c:pt>
                <c:pt idx="2946">
                  <c:v>317.80200000000002</c:v>
                </c:pt>
                <c:pt idx="2947">
                  <c:v>317.90199999999999</c:v>
                </c:pt>
                <c:pt idx="2948">
                  <c:v>318</c:v>
                </c:pt>
                <c:pt idx="2949">
                  <c:v>318.00200000000001</c:v>
                </c:pt>
                <c:pt idx="2950">
                  <c:v>318.10199999999998</c:v>
                </c:pt>
                <c:pt idx="2951">
                  <c:v>318.202</c:v>
                </c:pt>
                <c:pt idx="2952">
                  <c:v>318.30200000000002</c:v>
                </c:pt>
                <c:pt idx="2953">
                  <c:v>318.40199999999999</c:v>
                </c:pt>
                <c:pt idx="2954">
                  <c:v>318.50200000000001</c:v>
                </c:pt>
                <c:pt idx="2955">
                  <c:v>318.60199999999998</c:v>
                </c:pt>
                <c:pt idx="2956">
                  <c:v>318.702</c:v>
                </c:pt>
                <c:pt idx="2957">
                  <c:v>318.80200000000002</c:v>
                </c:pt>
                <c:pt idx="2958">
                  <c:v>318.90199999999999</c:v>
                </c:pt>
                <c:pt idx="2959">
                  <c:v>319</c:v>
                </c:pt>
                <c:pt idx="2960">
                  <c:v>319.00200000000001</c:v>
                </c:pt>
                <c:pt idx="2961">
                  <c:v>319.10199999999998</c:v>
                </c:pt>
                <c:pt idx="2962">
                  <c:v>319.202</c:v>
                </c:pt>
                <c:pt idx="2963">
                  <c:v>319.30200000000002</c:v>
                </c:pt>
                <c:pt idx="2964">
                  <c:v>319.40199999999999</c:v>
                </c:pt>
                <c:pt idx="2965">
                  <c:v>319.50200000000001</c:v>
                </c:pt>
                <c:pt idx="2966">
                  <c:v>319.60199999999998</c:v>
                </c:pt>
                <c:pt idx="2967">
                  <c:v>319.702</c:v>
                </c:pt>
                <c:pt idx="2968">
                  <c:v>319.80200000000002</c:v>
                </c:pt>
                <c:pt idx="2969">
                  <c:v>319.90199999999999</c:v>
                </c:pt>
                <c:pt idx="2970">
                  <c:v>320</c:v>
                </c:pt>
                <c:pt idx="2971">
                  <c:v>320.00200000000001</c:v>
                </c:pt>
                <c:pt idx="2972">
                  <c:v>320.10199999999998</c:v>
                </c:pt>
                <c:pt idx="2973">
                  <c:v>320.202</c:v>
                </c:pt>
                <c:pt idx="2974">
                  <c:v>320.30200000000002</c:v>
                </c:pt>
                <c:pt idx="2975">
                  <c:v>320.40199999999999</c:v>
                </c:pt>
                <c:pt idx="2976">
                  <c:v>320.50200000000001</c:v>
                </c:pt>
                <c:pt idx="2977">
                  <c:v>320.60199999999998</c:v>
                </c:pt>
                <c:pt idx="2978">
                  <c:v>320.702</c:v>
                </c:pt>
                <c:pt idx="2979">
                  <c:v>320.80200000000002</c:v>
                </c:pt>
                <c:pt idx="2980">
                  <c:v>320.90199999999999</c:v>
                </c:pt>
                <c:pt idx="2981">
                  <c:v>321</c:v>
                </c:pt>
                <c:pt idx="2982">
                  <c:v>321.00200000000001</c:v>
                </c:pt>
                <c:pt idx="2983">
                  <c:v>321.10199999999998</c:v>
                </c:pt>
                <c:pt idx="2984">
                  <c:v>321.202</c:v>
                </c:pt>
                <c:pt idx="2985">
                  <c:v>321.30200000000002</c:v>
                </c:pt>
                <c:pt idx="2986">
                  <c:v>321.40199999999999</c:v>
                </c:pt>
                <c:pt idx="2987">
                  <c:v>321.50200000000001</c:v>
                </c:pt>
                <c:pt idx="2988">
                  <c:v>321.60199999999998</c:v>
                </c:pt>
                <c:pt idx="2989">
                  <c:v>321.702</c:v>
                </c:pt>
                <c:pt idx="2990">
                  <c:v>321.80200000000002</c:v>
                </c:pt>
                <c:pt idx="2991">
                  <c:v>321.90199999999999</c:v>
                </c:pt>
                <c:pt idx="2992">
                  <c:v>322</c:v>
                </c:pt>
                <c:pt idx="2993">
                  <c:v>322.00200000000001</c:v>
                </c:pt>
                <c:pt idx="2994">
                  <c:v>322.10199999999998</c:v>
                </c:pt>
                <c:pt idx="2995">
                  <c:v>322.202</c:v>
                </c:pt>
                <c:pt idx="2996">
                  <c:v>322.30200000000002</c:v>
                </c:pt>
                <c:pt idx="2997">
                  <c:v>322.40199999999999</c:v>
                </c:pt>
                <c:pt idx="2998">
                  <c:v>322.50200000000001</c:v>
                </c:pt>
                <c:pt idx="2999">
                  <c:v>322.60199999999998</c:v>
                </c:pt>
                <c:pt idx="3000">
                  <c:v>322.702</c:v>
                </c:pt>
                <c:pt idx="3001">
                  <c:v>322.80200000000002</c:v>
                </c:pt>
                <c:pt idx="3002">
                  <c:v>322.90199999999999</c:v>
                </c:pt>
                <c:pt idx="3003">
                  <c:v>323</c:v>
                </c:pt>
                <c:pt idx="3004">
                  <c:v>323.00200000000001</c:v>
                </c:pt>
                <c:pt idx="3005">
                  <c:v>323.10199999999998</c:v>
                </c:pt>
                <c:pt idx="3006">
                  <c:v>323.202</c:v>
                </c:pt>
                <c:pt idx="3007">
                  <c:v>323.30200000000002</c:v>
                </c:pt>
                <c:pt idx="3008">
                  <c:v>323.40199999999999</c:v>
                </c:pt>
                <c:pt idx="3009">
                  <c:v>323.50200000000001</c:v>
                </c:pt>
                <c:pt idx="3010">
                  <c:v>323.60199999999998</c:v>
                </c:pt>
                <c:pt idx="3011">
                  <c:v>323.702</c:v>
                </c:pt>
                <c:pt idx="3012">
                  <c:v>323.80200000000002</c:v>
                </c:pt>
                <c:pt idx="3013">
                  <c:v>323.90199999999999</c:v>
                </c:pt>
                <c:pt idx="3014">
                  <c:v>324</c:v>
                </c:pt>
                <c:pt idx="3015">
                  <c:v>324.00200000000001</c:v>
                </c:pt>
                <c:pt idx="3016">
                  <c:v>324.10199999999998</c:v>
                </c:pt>
                <c:pt idx="3017">
                  <c:v>324.202</c:v>
                </c:pt>
                <c:pt idx="3018">
                  <c:v>324.30200000000002</c:v>
                </c:pt>
                <c:pt idx="3019">
                  <c:v>324.40199999999999</c:v>
                </c:pt>
                <c:pt idx="3020">
                  <c:v>324.50200000000001</c:v>
                </c:pt>
                <c:pt idx="3021">
                  <c:v>324.60199999999998</c:v>
                </c:pt>
                <c:pt idx="3022">
                  <c:v>324.702</c:v>
                </c:pt>
                <c:pt idx="3023">
                  <c:v>324.80200000000002</c:v>
                </c:pt>
                <c:pt idx="3024">
                  <c:v>324.90199999999999</c:v>
                </c:pt>
                <c:pt idx="3025">
                  <c:v>325</c:v>
                </c:pt>
                <c:pt idx="3026">
                  <c:v>325.00200000000001</c:v>
                </c:pt>
                <c:pt idx="3027">
                  <c:v>325.10199999999998</c:v>
                </c:pt>
                <c:pt idx="3028">
                  <c:v>325.202</c:v>
                </c:pt>
                <c:pt idx="3029">
                  <c:v>325.30200000000002</c:v>
                </c:pt>
                <c:pt idx="3030">
                  <c:v>325.40199999999999</c:v>
                </c:pt>
                <c:pt idx="3031">
                  <c:v>325.50200000000001</c:v>
                </c:pt>
                <c:pt idx="3032">
                  <c:v>325.60199999999998</c:v>
                </c:pt>
                <c:pt idx="3033">
                  <c:v>325.702</c:v>
                </c:pt>
                <c:pt idx="3034">
                  <c:v>325.80200000000002</c:v>
                </c:pt>
                <c:pt idx="3035">
                  <c:v>325.90199999999999</c:v>
                </c:pt>
                <c:pt idx="3036">
                  <c:v>326</c:v>
                </c:pt>
                <c:pt idx="3037">
                  <c:v>326.00200000000001</c:v>
                </c:pt>
                <c:pt idx="3038">
                  <c:v>326.10199999999998</c:v>
                </c:pt>
                <c:pt idx="3039">
                  <c:v>326.202</c:v>
                </c:pt>
                <c:pt idx="3040">
                  <c:v>326.30200000000002</c:v>
                </c:pt>
                <c:pt idx="3041">
                  <c:v>326.40199999999999</c:v>
                </c:pt>
                <c:pt idx="3042">
                  <c:v>326.50200000000001</c:v>
                </c:pt>
                <c:pt idx="3043">
                  <c:v>326.60199999999998</c:v>
                </c:pt>
                <c:pt idx="3044">
                  <c:v>326.702</c:v>
                </c:pt>
                <c:pt idx="3045">
                  <c:v>326.80200000000002</c:v>
                </c:pt>
                <c:pt idx="3046">
                  <c:v>326.90199999999999</c:v>
                </c:pt>
                <c:pt idx="3047">
                  <c:v>327</c:v>
                </c:pt>
                <c:pt idx="3048">
                  <c:v>327.00200000000001</c:v>
                </c:pt>
                <c:pt idx="3049">
                  <c:v>327.10199999999998</c:v>
                </c:pt>
                <c:pt idx="3050">
                  <c:v>327.202</c:v>
                </c:pt>
                <c:pt idx="3051">
                  <c:v>327.30200000000002</c:v>
                </c:pt>
                <c:pt idx="3052">
                  <c:v>327.40199999999999</c:v>
                </c:pt>
                <c:pt idx="3053">
                  <c:v>327.50200000000001</c:v>
                </c:pt>
                <c:pt idx="3054">
                  <c:v>327.60199999999998</c:v>
                </c:pt>
                <c:pt idx="3055">
                  <c:v>327.702</c:v>
                </c:pt>
                <c:pt idx="3056">
                  <c:v>327.80200000000002</c:v>
                </c:pt>
                <c:pt idx="3057">
                  <c:v>327.90199999999999</c:v>
                </c:pt>
                <c:pt idx="3058">
                  <c:v>328</c:v>
                </c:pt>
                <c:pt idx="3059">
                  <c:v>328.00200000000001</c:v>
                </c:pt>
                <c:pt idx="3060">
                  <c:v>328.10199999999998</c:v>
                </c:pt>
                <c:pt idx="3061">
                  <c:v>328.202</c:v>
                </c:pt>
                <c:pt idx="3062">
                  <c:v>328.30200000000002</c:v>
                </c:pt>
                <c:pt idx="3063">
                  <c:v>328.40199999999999</c:v>
                </c:pt>
                <c:pt idx="3064">
                  <c:v>328.50200000000001</c:v>
                </c:pt>
                <c:pt idx="3065">
                  <c:v>328.60199999999998</c:v>
                </c:pt>
                <c:pt idx="3066">
                  <c:v>328.702</c:v>
                </c:pt>
                <c:pt idx="3067">
                  <c:v>328.80200000000002</c:v>
                </c:pt>
                <c:pt idx="3068">
                  <c:v>328.90199999999999</c:v>
                </c:pt>
                <c:pt idx="3069">
                  <c:v>329</c:v>
                </c:pt>
                <c:pt idx="3070">
                  <c:v>329.00200000000001</c:v>
                </c:pt>
                <c:pt idx="3071">
                  <c:v>329.10199999999998</c:v>
                </c:pt>
                <c:pt idx="3072">
                  <c:v>329.202</c:v>
                </c:pt>
                <c:pt idx="3073">
                  <c:v>329.30200000000002</c:v>
                </c:pt>
                <c:pt idx="3074">
                  <c:v>329.40199999999999</c:v>
                </c:pt>
                <c:pt idx="3075">
                  <c:v>329.50200000000001</c:v>
                </c:pt>
                <c:pt idx="3076">
                  <c:v>329.60199999999998</c:v>
                </c:pt>
                <c:pt idx="3077">
                  <c:v>329.702</c:v>
                </c:pt>
                <c:pt idx="3078">
                  <c:v>329.80200000000002</c:v>
                </c:pt>
                <c:pt idx="3079">
                  <c:v>329.90199999999999</c:v>
                </c:pt>
                <c:pt idx="3080">
                  <c:v>330</c:v>
                </c:pt>
                <c:pt idx="3081">
                  <c:v>330.00200000000001</c:v>
                </c:pt>
                <c:pt idx="3082">
                  <c:v>330.10199999999998</c:v>
                </c:pt>
                <c:pt idx="3083">
                  <c:v>330.202</c:v>
                </c:pt>
                <c:pt idx="3084">
                  <c:v>330.30200000000002</c:v>
                </c:pt>
                <c:pt idx="3085">
                  <c:v>330.40199999999999</c:v>
                </c:pt>
                <c:pt idx="3086">
                  <c:v>330.50200000000001</c:v>
                </c:pt>
                <c:pt idx="3087">
                  <c:v>330.60199999999998</c:v>
                </c:pt>
                <c:pt idx="3088">
                  <c:v>330.702</c:v>
                </c:pt>
                <c:pt idx="3089">
                  <c:v>330.80200000000002</c:v>
                </c:pt>
                <c:pt idx="3090">
                  <c:v>330.90199999999999</c:v>
                </c:pt>
                <c:pt idx="3091">
                  <c:v>331</c:v>
                </c:pt>
                <c:pt idx="3092">
                  <c:v>331.00200000000001</c:v>
                </c:pt>
                <c:pt idx="3093">
                  <c:v>331.10199999999998</c:v>
                </c:pt>
                <c:pt idx="3094">
                  <c:v>331.202</c:v>
                </c:pt>
                <c:pt idx="3095">
                  <c:v>331.30200000000002</c:v>
                </c:pt>
                <c:pt idx="3096">
                  <c:v>331.40199999999999</c:v>
                </c:pt>
                <c:pt idx="3097">
                  <c:v>331.50200000000001</c:v>
                </c:pt>
                <c:pt idx="3098">
                  <c:v>331.60199999999998</c:v>
                </c:pt>
                <c:pt idx="3099">
                  <c:v>331.702</c:v>
                </c:pt>
                <c:pt idx="3100">
                  <c:v>331.80200000000002</c:v>
                </c:pt>
                <c:pt idx="3101">
                  <c:v>331.90199999999999</c:v>
                </c:pt>
                <c:pt idx="3102">
                  <c:v>332</c:v>
                </c:pt>
                <c:pt idx="3103">
                  <c:v>332.00200000000001</c:v>
                </c:pt>
                <c:pt idx="3104">
                  <c:v>332.10199999999998</c:v>
                </c:pt>
                <c:pt idx="3105">
                  <c:v>332.202</c:v>
                </c:pt>
                <c:pt idx="3106">
                  <c:v>332.30200000000002</c:v>
                </c:pt>
                <c:pt idx="3107">
                  <c:v>332.40199999999999</c:v>
                </c:pt>
                <c:pt idx="3108">
                  <c:v>332.50200000000001</c:v>
                </c:pt>
                <c:pt idx="3109">
                  <c:v>332.60199999999998</c:v>
                </c:pt>
                <c:pt idx="3110">
                  <c:v>332.702</c:v>
                </c:pt>
                <c:pt idx="3111">
                  <c:v>332.80200000000002</c:v>
                </c:pt>
                <c:pt idx="3112">
                  <c:v>332.90199999999999</c:v>
                </c:pt>
                <c:pt idx="3113">
                  <c:v>333</c:v>
                </c:pt>
                <c:pt idx="3114">
                  <c:v>333.00200000000001</c:v>
                </c:pt>
                <c:pt idx="3115">
                  <c:v>333.10199999999998</c:v>
                </c:pt>
                <c:pt idx="3116">
                  <c:v>333.202</c:v>
                </c:pt>
                <c:pt idx="3117">
                  <c:v>333.30200000000002</c:v>
                </c:pt>
                <c:pt idx="3118">
                  <c:v>333.40199999999999</c:v>
                </c:pt>
                <c:pt idx="3119">
                  <c:v>333.50200000000001</c:v>
                </c:pt>
                <c:pt idx="3120">
                  <c:v>333.60199999999998</c:v>
                </c:pt>
                <c:pt idx="3121">
                  <c:v>333.702</c:v>
                </c:pt>
                <c:pt idx="3122">
                  <c:v>333.80200000000002</c:v>
                </c:pt>
                <c:pt idx="3123">
                  <c:v>333.90199999999999</c:v>
                </c:pt>
                <c:pt idx="3124">
                  <c:v>334</c:v>
                </c:pt>
                <c:pt idx="3125">
                  <c:v>334.00200000000001</c:v>
                </c:pt>
                <c:pt idx="3126">
                  <c:v>334.10199999999998</c:v>
                </c:pt>
                <c:pt idx="3127">
                  <c:v>334.202</c:v>
                </c:pt>
                <c:pt idx="3128">
                  <c:v>334.30200000000002</c:v>
                </c:pt>
                <c:pt idx="3129">
                  <c:v>334.40199999999999</c:v>
                </c:pt>
                <c:pt idx="3130">
                  <c:v>334.50200000000001</c:v>
                </c:pt>
                <c:pt idx="3131">
                  <c:v>334.60199999999998</c:v>
                </c:pt>
                <c:pt idx="3132">
                  <c:v>334.702</c:v>
                </c:pt>
                <c:pt idx="3133">
                  <c:v>334.80200000000002</c:v>
                </c:pt>
                <c:pt idx="3134">
                  <c:v>334.90199999999999</c:v>
                </c:pt>
                <c:pt idx="3135">
                  <c:v>335</c:v>
                </c:pt>
                <c:pt idx="3136">
                  <c:v>335.00200000000001</c:v>
                </c:pt>
                <c:pt idx="3137">
                  <c:v>335.10199999999998</c:v>
                </c:pt>
                <c:pt idx="3138">
                  <c:v>335.202</c:v>
                </c:pt>
                <c:pt idx="3139">
                  <c:v>335.30200000000002</c:v>
                </c:pt>
                <c:pt idx="3140">
                  <c:v>335.40199999999999</c:v>
                </c:pt>
                <c:pt idx="3141">
                  <c:v>335.50200000000001</c:v>
                </c:pt>
                <c:pt idx="3142">
                  <c:v>335.60199999999998</c:v>
                </c:pt>
                <c:pt idx="3143">
                  <c:v>335.702</c:v>
                </c:pt>
                <c:pt idx="3144">
                  <c:v>335.80200000000002</c:v>
                </c:pt>
                <c:pt idx="3145">
                  <c:v>335.90199999999999</c:v>
                </c:pt>
                <c:pt idx="3146">
                  <c:v>336</c:v>
                </c:pt>
                <c:pt idx="3147">
                  <c:v>336.00200000000001</c:v>
                </c:pt>
                <c:pt idx="3148">
                  <c:v>336.10199999999998</c:v>
                </c:pt>
                <c:pt idx="3149">
                  <c:v>336.202</c:v>
                </c:pt>
                <c:pt idx="3150">
                  <c:v>336.30200000000002</c:v>
                </c:pt>
                <c:pt idx="3151">
                  <c:v>336.40199999999999</c:v>
                </c:pt>
                <c:pt idx="3152">
                  <c:v>336.50200000000001</c:v>
                </c:pt>
                <c:pt idx="3153">
                  <c:v>336.60199999999998</c:v>
                </c:pt>
                <c:pt idx="3154">
                  <c:v>336.702</c:v>
                </c:pt>
                <c:pt idx="3155">
                  <c:v>336.80200000000002</c:v>
                </c:pt>
                <c:pt idx="3156">
                  <c:v>336.90199999999999</c:v>
                </c:pt>
                <c:pt idx="3157">
                  <c:v>337</c:v>
                </c:pt>
                <c:pt idx="3158">
                  <c:v>337.00200000000001</c:v>
                </c:pt>
                <c:pt idx="3159">
                  <c:v>337.10199999999998</c:v>
                </c:pt>
                <c:pt idx="3160">
                  <c:v>337.202</c:v>
                </c:pt>
                <c:pt idx="3161">
                  <c:v>337.30200000000002</c:v>
                </c:pt>
                <c:pt idx="3162">
                  <c:v>337.40199999999999</c:v>
                </c:pt>
                <c:pt idx="3163">
                  <c:v>337.50200000000001</c:v>
                </c:pt>
                <c:pt idx="3164">
                  <c:v>337.60199999999998</c:v>
                </c:pt>
                <c:pt idx="3165">
                  <c:v>337.702</c:v>
                </c:pt>
                <c:pt idx="3166">
                  <c:v>337.80200000000002</c:v>
                </c:pt>
                <c:pt idx="3167">
                  <c:v>337.90199999999999</c:v>
                </c:pt>
                <c:pt idx="3168">
                  <c:v>338</c:v>
                </c:pt>
                <c:pt idx="3169">
                  <c:v>338.00200000000001</c:v>
                </c:pt>
                <c:pt idx="3170">
                  <c:v>338.10199999999998</c:v>
                </c:pt>
                <c:pt idx="3171">
                  <c:v>338.202</c:v>
                </c:pt>
                <c:pt idx="3172">
                  <c:v>338.30200000000002</c:v>
                </c:pt>
                <c:pt idx="3173">
                  <c:v>338.40199999999999</c:v>
                </c:pt>
                <c:pt idx="3174">
                  <c:v>338.50200000000001</c:v>
                </c:pt>
                <c:pt idx="3175">
                  <c:v>338.60199999999998</c:v>
                </c:pt>
                <c:pt idx="3176">
                  <c:v>338.702</c:v>
                </c:pt>
                <c:pt idx="3177">
                  <c:v>338.80200000000002</c:v>
                </c:pt>
                <c:pt idx="3178">
                  <c:v>338.90199999999999</c:v>
                </c:pt>
                <c:pt idx="3179">
                  <c:v>339</c:v>
                </c:pt>
                <c:pt idx="3180">
                  <c:v>339.00200000000001</c:v>
                </c:pt>
                <c:pt idx="3181">
                  <c:v>339.10199999999998</c:v>
                </c:pt>
                <c:pt idx="3182">
                  <c:v>339.202</c:v>
                </c:pt>
                <c:pt idx="3183">
                  <c:v>339.30200000000002</c:v>
                </c:pt>
                <c:pt idx="3184">
                  <c:v>339.40199999999999</c:v>
                </c:pt>
                <c:pt idx="3185">
                  <c:v>339.50200000000001</c:v>
                </c:pt>
                <c:pt idx="3186">
                  <c:v>339.60199999999998</c:v>
                </c:pt>
                <c:pt idx="3187">
                  <c:v>339.702</c:v>
                </c:pt>
                <c:pt idx="3188">
                  <c:v>339.80200000000002</c:v>
                </c:pt>
                <c:pt idx="3189">
                  <c:v>339.90199999999999</c:v>
                </c:pt>
                <c:pt idx="3190">
                  <c:v>340</c:v>
                </c:pt>
                <c:pt idx="3191">
                  <c:v>340.00200000000001</c:v>
                </c:pt>
                <c:pt idx="3192">
                  <c:v>340.10199999999998</c:v>
                </c:pt>
                <c:pt idx="3193">
                  <c:v>340.202</c:v>
                </c:pt>
                <c:pt idx="3194">
                  <c:v>340.30200000000002</c:v>
                </c:pt>
                <c:pt idx="3195">
                  <c:v>340.40199999999999</c:v>
                </c:pt>
                <c:pt idx="3196">
                  <c:v>340.50200000000001</c:v>
                </c:pt>
                <c:pt idx="3197">
                  <c:v>340.60199999999998</c:v>
                </c:pt>
                <c:pt idx="3198">
                  <c:v>340.702</c:v>
                </c:pt>
                <c:pt idx="3199">
                  <c:v>340.80200000000002</c:v>
                </c:pt>
                <c:pt idx="3200">
                  <c:v>340.90199999999999</c:v>
                </c:pt>
                <c:pt idx="3201">
                  <c:v>341</c:v>
                </c:pt>
                <c:pt idx="3202">
                  <c:v>341.00200000000001</c:v>
                </c:pt>
                <c:pt idx="3203">
                  <c:v>341.10199999999998</c:v>
                </c:pt>
                <c:pt idx="3204">
                  <c:v>341.202</c:v>
                </c:pt>
                <c:pt idx="3205">
                  <c:v>341.30200000000002</c:v>
                </c:pt>
                <c:pt idx="3206">
                  <c:v>341.40199999999999</c:v>
                </c:pt>
                <c:pt idx="3207">
                  <c:v>341.50200000000001</c:v>
                </c:pt>
                <c:pt idx="3208">
                  <c:v>341.60199999999998</c:v>
                </c:pt>
                <c:pt idx="3209">
                  <c:v>341.702</c:v>
                </c:pt>
                <c:pt idx="3210">
                  <c:v>341.80200000000002</c:v>
                </c:pt>
                <c:pt idx="3211">
                  <c:v>341.90199999999999</c:v>
                </c:pt>
                <c:pt idx="3212">
                  <c:v>342</c:v>
                </c:pt>
                <c:pt idx="3213">
                  <c:v>342.00200000000001</c:v>
                </c:pt>
                <c:pt idx="3214">
                  <c:v>342.10199999999998</c:v>
                </c:pt>
                <c:pt idx="3215">
                  <c:v>342.202</c:v>
                </c:pt>
                <c:pt idx="3216">
                  <c:v>342.30200000000002</c:v>
                </c:pt>
                <c:pt idx="3217">
                  <c:v>342.40199999999999</c:v>
                </c:pt>
                <c:pt idx="3218">
                  <c:v>342.50200000000001</c:v>
                </c:pt>
                <c:pt idx="3219">
                  <c:v>342.60199999999998</c:v>
                </c:pt>
                <c:pt idx="3220">
                  <c:v>342.702</c:v>
                </c:pt>
                <c:pt idx="3221">
                  <c:v>342.80200000000002</c:v>
                </c:pt>
                <c:pt idx="3222">
                  <c:v>342.90199999999999</c:v>
                </c:pt>
                <c:pt idx="3223">
                  <c:v>343</c:v>
                </c:pt>
                <c:pt idx="3224">
                  <c:v>343.00200000000001</c:v>
                </c:pt>
                <c:pt idx="3225">
                  <c:v>343.10199999999998</c:v>
                </c:pt>
                <c:pt idx="3226">
                  <c:v>343.202</c:v>
                </c:pt>
                <c:pt idx="3227">
                  <c:v>343.30200000000002</c:v>
                </c:pt>
                <c:pt idx="3228">
                  <c:v>343.40199999999999</c:v>
                </c:pt>
                <c:pt idx="3229">
                  <c:v>343.50200000000001</c:v>
                </c:pt>
                <c:pt idx="3230">
                  <c:v>343.60199999999998</c:v>
                </c:pt>
                <c:pt idx="3231">
                  <c:v>343.702</c:v>
                </c:pt>
                <c:pt idx="3232">
                  <c:v>343.80200000000002</c:v>
                </c:pt>
                <c:pt idx="3233">
                  <c:v>343.90199999999999</c:v>
                </c:pt>
                <c:pt idx="3234">
                  <c:v>344</c:v>
                </c:pt>
                <c:pt idx="3235">
                  <c:v>344.00200000000001</c:v>
                </c:pt>
                <c:pt idx="3236">
                  <c:v>344.10199999999998</c:v>
                </c:pt>
                <c:pt idx="3237">
                  <c:v>344.202</c:v>
                </c:pt>
                <c:pt idx="3238">
                  <c:v>344.30200000000002</c:v>
                </c:pt>
                <c:pt idx="3239">
                  <c:v>344.40199999999999</c:v>
                </c:pt>
                <c:pt idx="3240">
                  <c:v>344.50200000000001</c:v>
                </c:pt>
                <c:pt idx="3241">
                  <c:v>344.60199999999998</c:v>
                </c:pt>
                <c:pt idx="3242">
                  <c:v>344.702</c:v>
                </c:pt>
                <c:pt idx="3243">
                  <c:v>344.80200000000002</c:v>
                </c:pt>
                <c:pt idx="3244">
                  <c:v>344.90199999999999</c:v>
                </c:pt>
                <c:pt idx="3245">
                  <c:v>345</c:v>
                </c:pt>
                <c:pt idx="3246">
                  <c:v>345.00200000000001</c:v>
                </c:pt>
                <c:pt idx="3247">
                  <c:v>345.10199999999998</c:v>
                </c:pt>
                <c:pt idx="3248">
                  <c:v>345.202</c:v>
                </c:pt>
                <c:pt idx="3249">
                  <c:v>345.30200000000002</c:v>
                </c:pt>
                <c:pt idx="3250">
                  <c:v>345.40199999999999</c:v>
                </c:pt>
                <c:pt idx="3251">
                  <c:v>345.50200000000001</c:v>
                </c:pt>
                <c:pt idx="3252">
                  <c:v>345.60199999999998</c:v>
                </c:pt>
                <c:pt idx="3253">
                  <c:v>345.702</c:v>
                </c:pt>
                <c:pt idx="3254">
                  <c:v>345.80200000000002</c:v>
                </c:pt>
                <c:pt idx="3255">
                  <c:v>345.90199999999999</c:v>
                </c:pt>
                <c:pt idx="3256">
                  <c:v>346</c:v>
                </c:pt>
                <c:pt idx="3257">
                  <c:v>346.00200000000001</c:v>
                </c:pt>
                <c:pt idx="3258">
                  <c:v>346.10199999999998</c:v>
                </c:pt>
                <c:pt idx="3259">
                  <c:v>346.202</c:v>
                </c:pt>
                <c:pt idx="3260">
                  <c:v>346.30200000000002</c:v>
                </c:pt>
                <c:pt idx="3261">
                  <c:v>346.40199999999999</c:v>
                </c:pt>
                <c:pt idx="3262">
                  <c:v>346.50200000000001</c:v>
                </c:pt>
                <c:pt idx="3263">
                  <c:v>346.60199999999998</c:v>
                </c:pt>
                <c:pt idx="3264">
                  <c:v>346.702</c:v>
                </c:pt>
                <c:pt idx="3265">
                  <c:v>346.80200000000002</c:v>
                </c:pt>
                <c:pt idx="3266">
                  <c:v>346.90199999999999</c:v>
                </c:pt>
                <c:pt idx="3267">
                  <c:v>347</c:v>
                </c:pt>
                <c:pt idx="3268">
                  <c:v>347.00200000000001</c:v>
                </c:pt>
                <c:pt idx="3269">
                  <c:v>347.10199999999998</c:v>
                </c:pt>
                <c:pt idx="3270">
                  <c:v>347.202</c:v>
                </c:pt>
                <c:pt idx="3271">
                  <c:v>347.30200000000002</c:v>
                </c:pt>
                <c:pt idx="3272">
                  <c:v>347.40199999999999</c:v>
                </c:pt>
                <c:pt idx="3273">
                  <c:v>347.50200000000001</c:v>
                </c:pt>
                <c:pt idx="3274">
                  <c:v>347.60199999999998</c:v>
                </c:pt>
                <c:pt idx="3275">
                  <c:v>347.702</c:v>
                </c:pt>
                <c:pt idx="3276">
                  <c:v>347.80200000000002</c:v>
                </c:pt>
                <c:pt idx="3277">
                  <c:v>347.90199999999999</c:v>
                </c:pt>
                <c:pt idx="3278">
                  <c:v>348</c:v>
                </c:pt>
                <c:pt idx="3279">
                  <c:v>348.00200000000001</c:v>
                </c:pt>
                <c:pt idx="3280">
                  <c:v>348.10199999999998</c:v>
                </c:pt>
                <c:pt idx="3281">
                  <c:v>348.202</c:v>
                </c:pt>
                <c:pt idx="3282">
                  <c:v>348.30200000000002</c:v>
                </c:pt>
                <c:pt idx="3283">
                  <c:v>348.40199999999999</c:v>
                </c:pt>
                <c:pt idx="3284">
                  <c:v>348.50200000000001</c:v>
                </c:pt>
                <c:pt idx="3285">
                  <c:v>348.60199999999998</c:v>
                </c:pt>
                <c:pt idx="3286">
                  <c:v>348.702</c:v>
                </c:pt>
                <c:pt idx="3287">
                  <c:v>348.80200000000002</c:v>
                </c:pt>
                <c:pt idx="3288">
                  <c:v>348.90199999999999</c:v>
                </c:pt>
                <c:pt idx="3289">
                  <c:v>349</c:v>
                </c:pt>
                <c:pt idx="3290">
                  <c:v>349.00200000000001</c:v>
                </c:pt>
                <c:pt idx="3291">
                  <c:v>349.10199999999998</c:v>
                </c:pt>
                <c:pt idx="3292">
                  <c:v>349.202</c:v>
                </c:pt>
                <c:pt idx="3293">
                  <c:v>349.30200000000002</c:v>
                </c:pt>
                <c:pt idx="3294">
                  <c:v>349.40199999999999</c:v>
                </c:pt>
                <c:pt idx="3295">
                  <c:v>349.50200000000001</c:v>
                </c:pt>
                <c:pt idx="3296">
                  <c:v>349.60199999999998</c:v>
                </c:pt>
                <c:pt idx="3297">
                  <c:v>349.702</c:v>
                </c:pt>
                <c:pt idx="3298">
                  <c:v>349.80200000000002</c:v>
                </c:pt>
                <c:pt idx="3299">
                  <c:v>349.90199999999999</c:v>
                </c:pt>
                <c:pt idx="3300">
                  <c:v>350</c:v>
                </c:pt>
                <c:pt idx="3301">
                  <c:v>350.00200000000001</c:v>
                </c:pt>
                <c:pt idx="3302">
                  <c:v>350.10199999999998</c:v>
                </c:pt>
                <c:pt idx="3303">
                  <c:v>350.202</c:v>
                </c:pt>
                <c:pt idx="3304">
                  <c:v>350.30200000000002</c:v>
                </c:pt>
                <c:pt idx="3305">
                  <c:v>350.40199999999999</c:v>
                </c:pt>
                <c:pt idx="3306">
                  <c:v>350.50200000000001</c:v>
                </c:pt>
                <c:pt idx="3307">
                  <c:v>350.60199999999998</c:v>
                </c:pt>
                <c:pt idx="3308">
                  <c:v>350.702</c:v>
                </c:pt>
                <c:pt idx="3309">
                  <c:v>350.80200000000002</c:v>
                </c:pt>
                <c:pt idx="3310">
                  <c:v>350.90199999999999</c:v>
                </c:pt>
                <c:pt idx="3311">
                  <c:v>351</c:v>
                </c:pt>
                <c:pt idx="3312">
                  <c:v>351.00200000000001</c:v>
                </c:pt>
                <c:pt idx="3313">
                  <c:v>351.10199999999998</c:v>
                </c:pt>
                <c:pt idx="3314">
                  <c:v>351.202</c:v>
                </c:pt>
                <c:pt idx="3315">
                  <c:v>351.30200000000002</c:v>
                </c:pt>
                <c:pt idx="3316">
                  <c:v>351.40199999999999</c:v>
                </c:pt>
                <c:pt idx="3317">
                  <c:v>351.50200000000001</c:v>
                </c:pt>
                <c:pt idx="3318">
                  <c:v>351.60199999999998</c:v>
                </c:pt>
                <c:pt idx="3319">
                  <c:v>351.702</c:v>
                </c:pt>
                <c:pt idx="3320">
                  <c:v>351.80200000000002</c:v>
                </c:pt>
                <c:pt idx="3321">
                  <c:v>351.90199999999999</c:v>
                </c:pt>
                <c:pt idx="3322">
                  <c:v>352</c:v>
                </c:pt>
                <c:pt idx="3323">
                  <c:v>352.00200000000001</c:v>
                </c:pt>
                <c:pt idx="3324">
                  <c:v>352.10199999999998</c:v>
                </c:pt>
                <c:pt idx="3325">
                  <c:v>352.202</c:v>
                </c:pt>
                <c:pt idx="3326">
                  <c:v>352.30200000000002</c:v>
                </c:pt>
                <c:pt idx="3327">
                  <c:v>352.40199999999999</c:v>
                </c:pt>
                <c:pt idx="3328">
                  <c:v>352.50200000000001</c:v>
                </c:pt>
                <c:pt idx="3329">
                  <c:v>352.60199999999998</c:v>
                </c:pt>
                <c:pt idx="3330">
                  <c:v>352.702</c:v>
                </c:pt>
                <c:pt idx="3331">
                  <c:v>352.80200000000002</c:v>
                </c:pt>
                <c:pt idx="3332">
                  <c:v>352.90199999999999</c:v>
                </c:pt>
                <c:pt idx="3333">
                  <c:v>353</c:v>
                </c:pt>
                <c:pt idx="3334">
                  <c:v>353.00200000000001</c:v>
                </c:pt>
                <c:pt idx="3335">
                  <c:v>353.10199999999998</c:v>
                </c:pt>
                <c:pt idx="3336">
                  <c:v>353.202</c:v>
                </c:pt>
                <c:pt idx="3337">
                  <c:v>353.30200000000002</c:v>
                </c:pt>
                <c:pt idx="3338">
                  <c:v>353.40199999999999</c:v>
                </c:pt>
                <c:pt idx="3339">
                  <c:v>353.50200000000001</c:v>
                </c:pt>
                <c:pt idx="3340">
                  <c:v>353.60199999999998</c:v>
                </c:pt>
                <c:pt idx="3341">
                  <c:v>353.702</c:v>
                </c:pt>
                <c:pt idx="3342">
                  <c:v>353.80200000000002</c:v>
                </c:pt>
                <c:pt idx="3343">
                  <c:v>353.90199999999999</c:v>
                </c:pt>
                <c:pt idx="3344">
                  <c:v>354</c:v>
                </c:pt>
                <c:pt idx="3345">
                  <c:v>354.00200000000001</c:v>
                </c:pt>
                <c:pt idx="3346">
                  <c:v>354.10199999999998</c:v>
                </c:pt>
                <c:pt idx="3347">
                  <c:v>354.202</c:v>
                </c:pt>
                <c:pt idx="3348">
                  <c:v>354.30200000000002</c:v>
                </c:pt>
                <c:pt idx="3349">
                  <c:v>354.40199999999999</c:v>
                </c:pt>
                <c:pt idx="3350">
                  <c:v>354.50200000000001</c:v>
                </c:pt>
                <c:pt idx="3351">
                  <c:v>354.60199999999998</c:v>
                </c:pt>
                <c:pt idx="3352">
                  <c:v>354.702</c:v>
                </c:pt>
                <c:pt idx="3353">
                  <c:v>354.80200000000002</c:v>
                </c:pt>
                <c:pt idx="3354">
                  <c:v>354.90199999999999</c:v>
                </c:pt>
                <c:pt idx="3355">
                  <c:v>355</c:v>
                </c:pt>
                <c:pt idx="3356">
                  <c:v>355.00200000000001</c:v>
                </c:pt>
                <c:pt idx="3357">
                  <c:v>355.10199999999998</c:v>
                </c:pt>
                <c:pt idx="3358">
                  <c:v>355.202</c:v>
                </c:pt>
                <c:pt idx="3359">
                  <c:v>355.30200000000002</c:v>
                </c:pt>
                <c:pt idx="3360">
                  <c:v>355.40199999999999</c:v>
                </c:pt>
                <c:pt idx="3361">
                  <c:v>355.50200000000001</c:v>
                </c:pt>
                <c:pt idx="3362">
                  <c:v>355.60199999999998</c:v>
                </c:pt>
                <c:pt idx="3363">
                  <c:v>355.702</c:v>
                </c:pt>
                <c:pt idx="3364">
                  <c:v>355.80200000000002</c:v>
                </c:pt>
                <c:pt idx="3365">
                  <c:v>355.90199999999999</c:v>
                </c:pt>
                <c:pt idx="3366">
                  <c:v>356</c:v>
                </c:pt>
                <c:pt idx="3367">
                  <c:v>356.00200000000001</c:v>
                </c:pt>
                <c:pt idx="3368">
                  <c:v>356.10199999999998</c:v>
                </c:pt>
                <c:pt idx="3369">
                  <c:v>356.202</c:v>
                </c:pt>
                <c:pt idx="3370">
                  <c:v>356.30200000000002</c:v>
                </c:pt>
                <c:pt idx="3371">
                  <c:v>356.40199999999999</c:v>
                </c:pt>
                <c:pt idx="3372">
                  <c:v>356.50200000000001</c:v>
                </c:pt>
                <c:pt idx="3373">
                  <c:v>356.60199999999998</c:v>
                </c:pt>
                <c:pt idx="3374">
                  <c:v>356.702</c:v>
                </c:pt>
                <c:pt idx="3375">
                  <c:v>356.80200000000002</c:v>
                </c:pt>
                <c:pt idx="3376">
                  <c:v>356.90199999999999</c:v>
                </c:pt>
                <c:pt idx="3377">
                  <c:v>357</c:v>
                </c:pt>
                <c:pt idx="3378">
                  <c:v>357.00200000000001</c:v>
                </c:pt>
                <c:pt idx="3379">
                  <c:v>357.10199999999998</c:v>
                </c:pt>
                <c:pt idx="3380">
                  <c:v>357.202</c:v>
                </c:pt>
                <c:pt idx="3381">
                  <c:v>357.30200000000002</c:v>
                </c:pt>
                <c:pt idx="3382">
                  <c:v>357.40199999999999</c:v>
                </c:pt>
                <c:pt idx="3383">
                  <c:v>357.50200000000001</c:v>
                </c:pt>
                <c:pt idx="3384">
                  <c:v>357.60199999999998</c:v>
                </c:pt>
                <c:pt idx="3385">
                  <c:v>357.702</c:v>
                </c:pt>
                <c:pt idx="3386">
                  <c:v>357.80200000000002</c:v>
                </c:pt>
                <c:pt idx="3387">
                  <c:v>357.90199999999999</c:v>
                </c:pt>
                <c:pt idx="3388">
                  <c:v>358</c:v>
                </c:pt>
                <c:pt idx="3389">
                  <c:v>358.00200000000001</c:v>
                </c:pt>
                <c:pt idx="3390">
                  <c:v>358.10199999999998</c:v>
                </c:pt>
                <c:pt idx="3391">
                  <c:v>358.202</c:v>
                </c:pt>
                <c:pt idx="3392">
                  <c:v>358.30200000000002</c:v>
                </c:pt>
                <c:pt idx="3393">
                  <c:v>358.40199999999999</c:v>
                </c:pt>
                <c:pt idx="3394">
                  <c:v>358.50200000000001</c:v>
                </c:pt>
                <c:pt idx="3395">
                  <c:v>358.60199999999998</c:v>
                </c:pt>
                <c:pt idx="3396">
                  <c:v>358.702</c:v>
                </c:pt>
                <c:pt idx="3397">
                  <c:v>358.80200000000002</c:v>
                </c:pt>
                <c:pt idx="3398">
                  <c:v>358.90199999999999</c:v>
                </c:pt>
                <c:pt idx="3399">
                  <c:v>359</c:v>
                </c:pt>
                <c:pt idx="3400">
                  <c:v>359.00200000000001</c:v>
                </c:pt>
                <c:pt idx="3401">
                  <c:v>359.10199999999998</c:v>
                </c:pt>
                <c:pt idx="3402">
                  <c:v>359.202</c:v>
                </c:pt>
                <c:pt idx="3403">
                  <c:v>359.30200000000002</c:v>
                </c:pt>
                <c:pt idx="3404">
                  <c:v>359.40199999999999</c:v>
                </c:pt>
                <c:pt idx="3405">
                  <c:v>359.50200000000001</c:v>
                </c:pt>
                <c:pt idx="3406">
                  <c:v>359.60199999999998</c:v>
                </c:pt>
                <c:pt idx="3407">
                  <c:v>359.702</c:v>
                </c:pt>
                <c:pt idx="3408">
                  <c:v>359.80200000000002</c:v>
                </c:pt>
                <c:pt idx="3409">
                  <c:v>359.90199999999999</c:v>
                </c:pt>
                <c:pt idx="3410">
                  <c:v>360</c:v>
                </c:pt>
                <c:pt idx="3411">
                  <c:v>360.00200000000001</c:v>
                </c:pt>
                <c:pt idx="3412">
                  <c:v>360.10199999999998</c:v>
                </c:pt>
                <c:pt idx="3413">
                  <c:v>360.202</c:v>
                </c:pt>
                <c:pt idx="3414">
                  <c:v>360.30200000000002</c:v>
                </c:pt>
                <c:pt idx="3415">
                  <c:v>360.40199999999999</c:v>
                </c:pt>
                <c:pt idx="3416">
                  <c:v>360.50200000000001</c:v>
                </c:pt>
                <c:pt idx="3417">
                  <c:v>360.60199999999998</c:v>
                </c:pt>
                <c:pt idx="3418">
                  <c:v>360.702</c:v>
                </c:pt>
                <c:pt idx="3419">
                  <c:v>360.80200000000002</c:v>
                </c:pt>
                <c:pt idx="3420">
                  <c:v>360.90199999999999</c:v>
                </c:pt>
                <c:pt idx="3421">
                  <c:v>361</c:v>
                </c:pt>
                <c:pt idx="3422">
                  <c:v>361.00200000000001</c:v>
                </c:pt>
                <c:pt idx="3423">
                  <c:v>361.10199999999998</c:v>
                </c:pt>
                <c:pt idx="3424">
                  <c:v>361.202</c:v>
                </c:pt>
                <c:pt idx="3425">
                  <c:v>361.30200000000002</c:v>
                </c:pt>
                <c:pt idx="3426">
                  <c:v>361.40199999999999</c:v>
                </c:pt>
                <c:pt idx="3427">
                  <c:v>361.50200000000001</c:v>
                </c:pt>
                <c:pt idx="3428">
                  <c:v>361.60199999999998</c:v>
                </c:pt>
                <c:pt idx="3429">
                  <c:v>361.702</c:v>
                </c:pt>
                <c:pt idx="3430">
                  <c:v>361.80200000000002</c:v>
                </c:pt>
                <c:pt idx="3431">
                  <c:v>361.90199999999999</c:v>
                </c:pt>
                <c:pt idx="3432">
                  <c:v>362</c:v>
                </c:pt>
                <c:pt idx="3433">
                  <c:v>362.00200000000001</c:v>
                </c:pt>
                <c:pt idx="3434">
                  <c:v>362.10199999999998</c:v>
                </c:pt>
                <c:pt idx="3435">
                  <c:v>362.202</c:v>
                </c:pt>
                <c:pt idx="3436">
                  <c:v>362.30200000000002</c:v>
                </c:pt>
                <c:pt idx="3437">
                  <c:v>362.40199999999999</c:v>
                </c:pt>
                <c:pt idx="3438">
                  <c:v>362.50200000000001</c:v>
                </c:pt>
                <c:pt idx="3439">
                  <c:v>362.60199999999998</c:v>
                </c:pt>
                <c:pt idx="3440">
                  <c:v>362.702</c:v>
                </c:pt>
                <c:pt idx="3441">
                  <c:v>362.80200000000002</c:v>
                </c:pt>
                <c:pt idx="3442">
                  <c:v>362.90199999999999</c:v>
                </c:pt>
                <c:pt idx="3443">
                  <c:v>363</c:v>
                </c:pt>
                <c:pt idx="3444">
                  <c:v>363.00200000000001</c:v>
                </c:pt>
                <c:pt idx="3445">
                  <c:v>363.10199999999998</c:v>
                </c:pt>
                <c:pt idx="3446">
                  <c:v>363.202</c:v>
                </c:pt>
                <c:pt idx="3447">
                  <c:v>363.30200000000002</c:v>
                </c:pt>
                <c:pt idx="3448">
                  <c:v>363.40199999999999</c:v>
                </c:pt>
                <c:pt idx="3449">
                  <c:v>363.50200000000001</c:v>
                </c:pt>
                <c:pt idx="3450">
                  <c:v>363.60199999999998</c:v>
                </c:pt>
                <c:pt idx="3451">
                  <c:v>363.702</c:v>
                </c:pt>
                <c:pt idx="3452">
                  <c:v>363.80200000000002</c:v>
                </c:pt>
                <c:pt idx="3453">
                  <c:v>363.90199999999999</c:v>
                </c:pt>
                <c:pt idx="3454">
                  <c:v>364</c:v>
                </c:pt>
                <c:pt idx="3455">
                  <c:v>364.00200000000001</c:v>
                </c:pt>
                <c:pt idx="3456">
                  <c:v>364.10199999999998</c:v>
                </c:pt>
                <c:pt idx="3457">
                  <c:v>364.202</c:v>
                </c:pt>
                <c:pt idx="3458">
                  <c:v>364.30200000000002</c:v>
                </c:pt>
                <c:pt idx="3459">
                  <c:v>364.40199999999999</c:v>
                </c:pt>
                <c:pt idx="3460">
                  <c:v>364.50200000000001</c:v>
                </c:pt>
                <c:pt idx="3461">
                  <c:v>364.60199999999998</c:v>
                </c:pt>
                <c:pt idx="3462">
                  <c:v>364.702</c:v>
                </c:pt>
                <c:pt idx="3463">
                  <c:v>364.80200000000002</c:v>
                </c:pt>
                <c:pt idx="3464">
                  <c:v>364.90199999999999</c:v>
                </c:pt>
                <c:pt idx="3465">
                  <c:v>365</c:v>
                </c:pt>
                <c:pt idx="3466">
                  <c:v>365.00200000000001</c:v>
                </c:pt>
                <c:pt idx="3467">
                  <c:v>365.10199999999998</c:v>
                </c:pt>
                <c:pt idx="3468">
                  <c:v>365.202</c:v>
                </c:pt>
                <c:pt idx="3469">
                  <c:v>365.30200000000002</c:v>
                </c:pt>
                <c:pt idx="3470">
                  <c:v>365.40199999999999</c:v>
                </c:pt>
                <c:pt idx="3471">
                  <c:v>365.50200000000001</c:v>
                </c:pt>
                <c:pt idx="3472">
                  <c:v>365.60199999999998</c:v>
                </c:pt>
                <c:pt idx="3473">
                  <c:v>365.702</c:v>
                </c:pt>
                <c:pt idx="3474">
                  <c:v>365.80200000000002</c:v>
                </c:pt>
                <c:pt idx="3475">
                  <c:v>365.90199999999999</c:v>
                </c:pt>
                <c:pt idx="3476">
                  <c:v>366</c:v>
                </c:pt>
                <c:pt idx="3477">
                  <c:v>366.00200000000001</c:v>
                </c:pt>
                <c:pt idx="3478">
                  <c:v>366.10199999999998</c:v>
                </c:pt>
                <c:pt idx="3479">
                  <c:v>366.202</c:v>
                </c:pt>
                <c:pt idx="3480">
                  <c:v>366.30200000000002</c:v>
                </c:pt>
                <c:pt idx="3481">
                  <c:v>366.40199999999999</c:v>
                </c:pt>
                <c:pt idx="3482">
                  <c:v>366.50200000000001</c:v>
                </c:pt>
                <c:pt idx="3483">
                  <c:v>366.60199999999998</c:v>
                </c:pt>
                <c:pt idx="3484">
                  <c:v>366.702</c:v>
                </c:pt>
                <c:pt idx="3485">
                  <c:v>366.80200000000002</c:v>
                </c:pt>
                <c:pt idx="3486">
                  <c:v>366.90199999999999</c:v>
                </c:pt>
                <c:pt idx="3487">
                  <c:v>367</c:v>
                </c:pt>
                <c:pt idx="3488">
                  <c:v>367.00200000000001</c:v>
                </c:pt>
                <c:pt idx="3489">
                  <c:v>367.10199999999998</c:v>
                </c:pt>
                <c:pt idx="3490">
                  <c:v>367.202</c:v>
                </c:pt>
                <c:pt idx="3491">
                  <c:v>367.30200000000002</c:v>
                </c:pt>
                <c:pt idx="3492">
                  <c:v>367.40199999999999</c:v>
                </c:pt>
                <c:pt idx="3493">
                  <c:v>367.50200000000001</c:v>
                </c:pt>
                <c:pt idx="3494">
                  <c:v>367.60199999999998</c:v>
                </c:pt>
                <c:pt idx="3495">
                  <c:v>367.702</c:v>
                </c:pt>
                <c:pt idx="3496">
                  <c:v>367.80200000000002</c:v>
                </c:pt>
                <c:pt idx="3497">
                  <c:v>367.90199999999999</c:v>
                </c:pt>
                <c:pt idx="3498">
                  <c:v>368</c:v>
                </c:pt>
                <c:pt idx="3499">
                  <c:v>368.00200000000001</c:v>
                </c:pt>
                <c:pt idx="3500">
                  <c:v>368.10199999999998</c:v>
                </c:pt>
                <c:pt idx="3501">
                  <c:v>368.202</c:v>
                </c:pt>
                <c:pt idx="3502">
                  <c:v>368.30200000000002</c:v>
                </c:pt>
                <c:pt idx="3503">
                  <c:v>368.40199999999999</c:v>
                </c:pt>
                <c:pt idx="3504">
                  <c:v>368.50200000000001</c:v>
                </c:pt>
                <c:pt idx="3505">
                  <c:v>368.60199999999998</c:v>
                </c:pt>
                <c:pt idx="3506">
                  <c:v>368.702</c:v>
                </c:pt>
                <c:pt idx="3507">
                  <c:v>368.80200000000002</c:v>
                </c:pt>
                <c:pt idx="3508">
                  <c:v>368.90199999999999</c:v>
                </c:pt>
                <c:pt idx="3509">
                  <c:v>369</c:v>
                </c:pt>
                <c:pt idx="3510">
                  <c:v>369.00200000000001</c:v>
                </c:pt>
                <c:pt idx="3511">
                  <c:v>369.10199999999998</c:v>
                </c:pt>
                <c:pt idx="3512">
                  <c:v>369.202</c:v>
                </c:pt>
                <c:pt idx="3513">
                  <c:v>369.30200000000002</c:v>
                </c:pt>
                <c:pt idx="3514">
                  <c:v>369.40199999999999</c:v>
                </c:pt>
                <c:pt idx="3515">
                  <c:v>369.50200000000001</c:v>
                </c:pt>
                <c:pt idx="3516">
                  <c:v>369.60199999999998</c:v>
                </c:pt>
                <c:pt idx="3517">
                  <c:v>369.702</c:v>
                </c:pt>
                <c:pt idx="3518">
                  <c:v>369.80200000000002</c:v>
                </c:pt>
                <c:pt idx="3519">
                  <c:v>369.90199999999999</c:v>
                </c:pt>
                <c:pt idx="3520">
                  <c:v>370</c:v>
                </c:pt>
                <c:pt idx="3521">
                  <c:v>370.00200000000001</c:v>
                </c:pt>
                <c:pt idx="3522">
                  <c:v>370.10199999999998</c:v>
                </c:pt>
                <c:pt idx="3523">
                  <c:v>370.202</c:v>
                </c:pt>
                <c:pt idx="3524">
                  <c:v>370.30200000000002</c:v>
                </c:pt>
                <c:pt idx="3525">
                  <c:v>370.40199999999999</c:v>
                </c:pt>
                <c:pt idx="3526">
                  <c:v>370.50200000000001</c:v>
                </c:pt>
                <c:pt idx="3527">
                  <c:v>370.60199999999998</c:v>
                </c:pt>
                <c:pt idx="3528">
                  <c:v>370.702</c:v>
                </c:pt>
                <c:pt idx="3529">
                  <c:v>370.80200000000002</c:v>
                </c:pt>
                <c:pt idx="3530">
                  <c:v>370.90199999999999</c:v>
                </c:pt>
                <c:pt idx="3531">
                  <c:v>371</c:v>
                </c:pt>
                <c:pt idx="3532">
                  <c:v>371.00200000000001</c:v>
                </c:pt>
                <c:pt idx="3533">
                  <c:v>371.10199999999998</c:v>
                </c:pt>
                <c:pt idx="3534">
                  <c:v>371.202</c:v>
                </c:pt>
                <c:pt idx="3535">
                  <c:v>371.30200000000002</c:v>
                </c:pt>
                <c:pt idx="3536">
                  <c:v>371.40199999999999</c:v>
                </c:pt>
                <c:pt idx="3537">
                  <c:v>371.50200000000001</c:v>
                </c:pt>
                <c:pt idx="3538">
                  <c:v>371.60199999999998</c:v>
                </c:pt>
                <c:pt idx="3539">
                  <c:v>371.702</c:v>
                </c:pt>
                <c:pt idx="3540">
                  <c:v>371.80200000000002</c:v>
                </c:pt>
                <c:pt idx="3541">
                  <c:v>371.90199999999999</c:v>
                </c:pt>
                <c:pt idx="3542">
                  <c:v>372</c:v>
                </c:pt>
                <c:pt idx="3543">
                  <c:v>372.00200000000001</c:v>
                </c:pt>
                <c:pt idx="3544">
                  <c:v>372.10199999999998</c:v>
                </c:pt>
                <c:pt idx="3545">
                  <c:v>372.202</c:v>
                </c:pt>
                <c:pt idx="3546">
                  <c:v>372.30200000000002</c:v>
                </c:pt>
                <c:pt idx="3547">
                  <c:v>372.40199999999999</c:v>
                </c:pt>
                <c:pt idx="3548">
                  <c:v>372.50200000000001</c:v>
                </c:pt>
                <c:pt idx="3549">
                  <c:v>372.60199999999998</c:v>
                </c:pt>
                <c:pt idx="3550">
                  <c:v>372.702</c:v>
                </c:pt>
                <c:pt idx="3551">
                  <c:v>372.80200000000002</c:v>
                </c:pt>
                <c:pt idx="3552">
                  <c:v>372.90199999999999</c:v>
                </c:pt>
                <c:pt idx="3553">
                  <c:v>373</c:v>
                </c:pt>
                <c:pt idx="3554">
                  <c:v>373.00200000000001</c:v>
                </c:pt>
                <c:pt idx="3555">
                  <c:v>373.10199999999998</c:v>
                </c:pt>
                <c:pt idx="3556">
                  <c:v>373.202</c:v>
                </c:pt>
                <c:pt idx="3557">
                  <c:v>373.30200000000002</c:v>
                </c:pt>
                <c:pt idx="3558">
                  <c:v>373.40199999999999</c:v>
                </c:pt>
                <c:pt idx="3559">
                  <c:v>373.50200000000001</c:v>
                </c:pt>
                <c:pt idx="3560">
                  <c:v>373.60199999999998</c:v>
                </c:pt>
                <c:pt idx="3561">
                  <c:v>373.702</c:v>
                </c:pt>
                <c:pt idx="3562">
                  <c:v>373.80200000000002</c:v>
                </c:pt>
                <c:pt idx="3563">
                  <c:v>373.90199999999999</c:v>
                </c:pt>
                <c:pt idx="3564">
                  <c:v>374</c:v>
                </c:pt>
                <c:pt idx="3565">
                  <c:v>374.00200000000001</c:v>
                </c:pt>
                <c:pt idx="3566">
                  <c:v>374.10199999999998</c:v>
                </c:pt>
                <c:pt idx="3567">
                  <c:v>374.202</c:v>
                </c:pt>
                <c:pt idx="3568">
                  <c:v>374.30200000000002</c:v>
                </c:pt>
                <c:pt idx="3569">
                  <c:v>374.40199999999999</c:v>
                </c:pt>
                <c:pt idx="3570">
                  <c:v>374.50200000000001</c:v>
                </c:pt>
                <c:pt idx="3571">
                  <c:v>374.60199999999998</c:v>
                </c:pt>
                <c:pt idx="3572">
                  <c:v>374.702</c:v>
                </c:pt>
                <c:pt idx="3573">
                  <c:v>374.80200000000002</c:v>
                </c:pt>
                <c:pt idx="3574">
                  <c:v>374.90199999999999</c:v>
                </c:pt>
                <c:pt idx="3575">
                  <c:v>375</c:v>
                </c:pt>
                <c:pt idx="3576">
                  <c:v>375.00200000000001</c:v>
                </c:pt>
                <c:pt idx="3577">
                  <c:v>375.10199999999998</c:v>
                </c:pt>
                <c:pt idx="3578">
                  <c:v>375.202</c:v>
                </c:pt>
                <c:pt idx="3579">
                  <c:v>375.30200000000002</c:v>
                </c:pt>
                <c:pt idx="3580">
                  <c:v>375.40199999999999</c:v>
                </c:pt>
                <c:pt idx="3581">
                  <c:v>375.50200000000001</c:v>
                </c:pt>
                <c:pt idx="3582">
                  <c:v>375.60199999999998</c:v>
                </c:pt>
                <c:pt idx="3583">
                  <c:v>375.702</c:v>
                </c:pt>
                <c:pt idx="3584">
                  <c:v>375.80200000000002</c:v>
                </c:pt>
                <c:pt idx="3585">
                  <c:v>375.90199999999999</c:v>
                </c:pt>
                <c:pt idx="3586">
                  <c:v>376</c:v>
                </c:pt>
                <c:pt idx="3587">
                  <c:v>376.00200000000001</c:v>
                </c:pt>
                <c:pt idx="3588">
                  <c:v>376.10199999999998</c:v>
                </c:pt>
                <c:pt idx="3589">
                  <c:v>376.202</c:v>
                </c:pt>
                <c:pt idx="3590">
                  <c:v>376.30200000000002</c:v>
                </c:pt>
                <c:pt idx="3591">
                  <c:v>376.40199999999999</c:v>
                </c:pt>
                <c:pt idx="3592">
                  <c:v>376.50200000000001</c:v>
                </c:pt>
                <c:pt idx="3593">
                  <c:v>376.60199999999998</c:v>
                </c:pt>
                <c:pt idx="3594">
                  <c:v>376.702</c:v>
                </c:pt>
                <c:pt idx="3595">
                  <c:v>376.80200000000002</c:v>
                </c:pt>
                <c:pt idx="3596">
                  <c:v>376.90199999999999</c:v>
                </c:pt>
                <c:pt idx="3597">
                  <c:v>377</c:v>
                </c:pt>
                <c:pt idx="3598">
                  <c:v>377.00200000000001</c:v>
                </c:pt>
                <c:pt idx="3599">
                  <c:v>377.10199999999998</c:v>
                </c:pt>
                <c:pt idx="3600">
                  <c:v>377.202</c:v>
                </c:pt>
                <c:pt idx="3601">
                  <c:v>377.30200000000002</c:v>
                </c:pt>
                <c:pt idx="3602">
                  <c:v>377.40199999999999</c:v>
                </c:pt>
                <c:pt idx="3603">
                  <c:v>377.50200000000001</c:v>
                </c:pt>
                <c:pt idx="3604">
                  <c:v>377.60199999999998</c:v>
                </c:pt>
                <c:pt idx="3605">
                  <c:v>377.702</c:v>
                </c:pt>
                <c:pt idx="3606">
                  <c:v>377.80200000000002</c:v>
                </c:pt>
                <c:pt idx="3607">
                  <c:v>377.90199999999999</c:v>
                </c:pt>
                <c:pt idx="3608">
                  <c:v>378</c:v>
                </c:pt>
                <c:pt idx="3609">
                  <c:v>378.00200000000001</c:v>
                </c:pt>
                <c:pt idx="3610">
                  <c:v>378.10199999999998</c:v>
                </c:pt>
                <c:pt idx="3611">
                  <c:v>378.202</c:v>
                </c:pt>
                <c:pt idx="3612">
                  <c:v>378.30200000000002</c:v>
                </c:pt>
                <c:pt idx="3613">
                  <c:v>378.40199999999999</c:v>
                </c:pt>
                <c:pt idx="3614">
                  <c:v>378.50200000000001</c:v>
                </c:pt>
                <c:pt idx="3615">
                  <c:v>378.60199999999998</c:v>
                </c:pt>
                <c:pt idx="3616">
                  <c:v>378.702</c:v>
                </c:pt>
                <c:pt idx="3617">
                  <c:v>378.80200000000002</c:v>
                </c:pt>
                <c:pt idx="3618">
                  <c:v>378.90199999999999</c:v>
                </c:pt>
                <c:pt idx="3619">
                  <c:v>379</c:v>
                </c:pt>
                <c:pt idx="3620">
                  <c:v>379.00200000000001</c:v>
                </c:pt>
                <c:pt idx="3621">
                  <c:v>379.10199999999998</c:v>
                </c:pt>
                <c:pt idx="3622">
                  <c:v>379.202</c:v>
                </c:pt>
                <c:pt idx="3623">
                  <c:v>379.30200000000002</c:v>
                </c:pt>
                <c:pt idx="3624">
                  <c:v>379.40199999999999</c:v>
                </c:pt>
                <c:pt idx="3625">
                  <c:v>379.50200000000001</c:v>
                </c:pt>
                <c:pt idx="3626">
                  <c:v>379.60199999999998</c:v>
                </c:pt>
                <c:pt idx="3627">
                  <c:v>379.702</c:v>
                </c:pt>
                <c:pt idx="3628">
                  <c:v>379.80200000000002</c:v>
                </c:pt>
                <c:pt idx="3629">
                  <c:v>379.90199999999999</c:v>
                </c:pt>
                <c:pt idx="3630">
                  <c:v>380</c:v>
                </c:pt>
                <c:pt idx="3631">
                  <c:v>380.00200000000001</c:v>
                </c:pt>
                <c:pt idx="3632">
                  <c:v>380.10199999999998</c:v>
                </c:pt>
                <c:pt idx="3633">
                  <c:v>380.202</c:v>
                </c:pt>
                <c:pt idx="3634">
                  <c:v>380.30200000000002</c:v>
                </c:pt>
                <c:pt idx="3635">
                  <c:v>380.40199999999999</c:v>
                </c:pt>
                <c:pt idx="3636">
                  <c:v>380.50200000000001</c:v>
                </c:pt>
                <c:pt idx="3637">
                  <c:v>380.60199999999998</c:v>
                </c:pt>
                <c:pt idx="3638">
                  <c:v>380.702</c:v>
                </c:pt>
                <c:pt idx="3639">
                  <c:v>380.80200000000002</c:v>
                </c:pt>
                <c:pt idx="3640">
                  <c:v>380.90199999999999</c:v>
                </c:pt>
                <c:pt idx="3641">
                  <c:v>381</c:v>
                </c:pt>
                <c:pt idx="3642">
                  <c:v>381.00200000000001</c:v>
                </c:pt>
                <c:pt idx="3643">
                  <c:v>381.10199999999998</c:v>
                </c:pt>
                <c:pt idx="3644">
                  <c:v>381.202</c:v>
                </c:pt>
                <c:pt idx="3645">
                  <c:v>381.30200000000002</c:v>
                </c:pt>
                <c:pt idx="3646">
                  <c:v>381.40199999999999</c:v>
                </c:pt>
                <c:pt idx="3647">
                  <c:v>381.50200000000001</c:v>
                </c:pt>
                <c:pt idx="3648">
                  <c:v>381.60199999999998</c:v>
                </c:pt>
                <c:pt idx="3649">
                  <c:v>381.702</c:v>
                </c:pt>
                <c:pt idx="3650">
                  <c:v>381.80200000000002</c:v>
                </c:pt>
                <c:pt idx="3651">
                  <c:v>381.90199999999999</c:v>
                </c:pt>
                <c:pt idx="3652">
                  <c:v>382</c:v>
                </c:pt>
                <c:pt idx="3653">
                  <c:v>382.00200000000001</c:v>
                </c:pt>
                <c:pt idx="3654">
                  <c:v>382.10199999999998</c:v>
                </c:pt>
                <c:pt idx="3655">
                  <c:v>382.202</c:v>
                </c:pt>
                <c:pt idx="3656">
                  <c:v>382.30200000000002</c:v>
                </c:pt>
                <c:pt idx="3657">
                  <c:v>382.40199999999999</c:v>
                </c:pt>
                <c:pt idx="3658">
                  <c:v>382.50200000000001</c:v>
                </c:pt>
                <c:pt idx="3659">
                  <c:v>382.60199999999998</c:v>
                </c:pt>
                <c:pt idx="3660">
                  <c:v>382.702</c:v>
                </c:pt>
                <c:pt idx="3661">
                  <c:v>382.80200000000002</c:v>
                </c:pt>
                <c:pt idx="3662">
                  <c:v>382.90199999999999</c:v>
                </c:pt>
                <c:pt idx="3663">
                  <c:v>383</c:v>
                </c:pt>
                <c:pt idx="3664">
                  <c:v>383.00200000000001</c:v>
                </c:pt>
                <c:pt idx="3665">
                  <c:v>383.10199999999998</c:v>
                </c:pt>
                <c:pt idx="3666">
                  <c:v>383.202</c:v>
                </c:pt>
                <c:pt idx="3667">
                  <c:v>383.30200000000002</c:v>
                </c:pt>
                <c:pt idx="3668">
                  <c:v>383.40199999999999</c:v>
                </c:pt>
                <c:pt idx="3669">
                  <c:v>383.50200000000001</c:v>
                </c:pt>
                <c:pt idx="3670">
                  <c:v>383.60199999999998</c:v>
                </c:pt>
                <c:pt idx="3671">
                  <c:v>383.702</c:v>
                </c:pt>
                <c:pt idx="3672">
                  <c:v>383.80200000000002</c:v>
                </c:pt>
                <c:pt idx="3673">
                  <c:v>383.90199999999999</c:v>
                </c:pt>
                <c:pt idx="3674">
                  <c:v>384</c:v>
                </c:pt>
                <c:pt idx="3675">
                  <c:v>384.00200000000001</c:v>
                </c:pt>
                <c:pt idx="3676">
                  <c:v>384.10199999999998</c:v>
                </c:pt>
                <c:pt idx="3677">
                  <c:v>384.202</c:v>
                </c:pt>
                <c:pt idx="3678">
                  <c:v>384.30200000000002</c:v>
                </c:pt>
                <c:pt idx="3679">
                  <c:v>384.40199999999999</c:v>
                </c:pt>
                <c:pt idx="3680">
                  <c:v>384.50200000000001</c:v>
                </c:pt>
                <c:pt idx="3681">
                  <c:v>384.60199999999998</c:v>
                </c:pt>
                <c:pt idx="3682">
                  <c:v>384.702</c:v>
                </c:pt>
                <c:pt idx="3683">
                  <c:v>384.80200000000002</c:v>
                </c:pt>
                <c:pt idx="3684">
                  <c:v>384.90199999999999</c:v>
                </c:pt>
                <c:pt idx="3685">
                  <c:v>385</c:v>
                </c:pt>
                <c:pt idx="3686">
                  <c:v>385.00200000000001</c:v>
                </c:pt>
                <c:pt idx="3687">
                  <c:v>385.10199999999998</c:v>
                </c:pt>
                <c:pt idx="3688">
                  <c:v>385.202</c:v>
                </c:pt>
                <c:pt idx="3689">
                  <c:v>385.30200000000002</c:v>
                </c:pt>
                <c:pt idx="3690">
                  <c:v>385.40199999999999</c:v>
                </c:pt>
                <c:pt idx="3691">
                  <c:v>385.50200000000001</c:v>
                </c:pt>
                <c:pt idx="3692">
                  <c:v>385.60199999999998</c:v>
                </c:pt>
                <c:pt idx="3693">
                  <c:v>385.702</c:v>
                </c:pt>
                <c:pt idx="3694">
                  <c:v>385.80200000000002</c:v>
                </c:pt>
                <c:pt idx="3695">
                  <c:v>385.90199999999999</c:v>
                </c:pt>
                <c:pt idx="3696">
                  <c:v>386</c:v>
                </c:pt>
                <c:pt idx="3697">
                  <c:v>386.00200000000001</c:v>
                </c:pt>
                <c:pt idx="3698">
                  <c:v>386.10199999999998</c:v>
                </c:pt>
                <c:pt idx="3699">
                  <c:v>386.202</c:v>
                </c:pt>
                <c:pt idx="3700">
                  <c:v>386.30200000000002</c:v>
                </c:pt>
                <c:pt idx="3701">
                  <c:v>386.40199999999999</c:v>
                </c:pt>
                <c:pt idx="3702">
                  <c:v>386.50200000000001</c:v>
                </c:pt>
                <c:pt idx="3703">
                  <c:v>386.60199999999998</c:v>
                </c:pt>
                <c:pt idx="3704">
                  <c:v>386.702</c:v>
                </c:pt>
                <c:pt idx="3705">
                  <c:v>386.80200000000002</c:v>
                </c:pt>
                <c:pt idx="3706">
                  <c:v>386.90199999999999</c:v>
                </c:pt>
                <c:pt idx="3707">
                  <c:v>387</c:v>
                </c:pt>
                <c:pt idx="3708">
                  <c:v>387.00200000000001</c:v>
                </c:pt>
                <c:pt idx="3709">
                  <c:v>387.10199999999998</c:v>
                </c:pt>
                <c:pt idx="3710">
                  <c:v>387.202</c:v>
                </c:pt>
                <c:pt idx="3711">
                  <c:v>387.30200000000002</c:v>
                </c:pt>
                <c:pt idx="3712">
                  <c:v>387.40199999999999</c:v>
                </c:pt>
                <c:pt idx="3713">
                  <c:v>387.50200000000001</c:v>
                </c:pt>
                <c:pt idx="3714">
                  <c:v>387.60199999999998</c:v>
                </c:pt>
                <c:pt idx="3715">
                  <c:v>387.702</c:v>
                </c:pt>
                <c:pt idx="3716">
                  <c:v>387.80200000000002</c:v>
                </c:pt>
                <c:pt idx="3717">
                  <c:v>387.90199999999999</c:v>
                </c:pt>
                <c:pt idx="3718">
                  <c:v>388</c:v>
                </c:pt>
                <c:pt idx="3719">
                  <c:v>388.00200000000001</c:v>
                </c:pt>
                <c:pt idx="3720">
                  <c:v>388.10199999999998</c:v>
                </c:pt>
                <c:pt idx="3721">
                  <c:v>388.202</c:v>
                </c:pt>
                <c:pt idx="3722">
                  <c:v>388.30200000000002</c:v>
                </c:pt>
                <c:pt idx="3723">
                  <c:v>388.40199999999999</c:v>
                </c:pt>
                <c:pt idx="3724">
                  <c:v>388.50200000000001</c:v>
                </c:pt>
                <c:pt idx="3725">
                  <c:v>388.60199999999998</c:v>
                </c:pt>
                <c:pt idx="3726">
                  <c:v>388.702</c:v>
                </c:pt>
                <c:pt idx="3727">
                  <c:v>388.80200000000002</c:v>
                </c:pt>
                <c:pt idx="3728">
                  <c:v>388.90199999999999</c:v>
                </c:pt>
                <c:pt idx="3729">
                  <c:v>389</c:v>
                </c:pt>
                <c:pt idx="3730">
                  <c:v>389.00200000000001</c:v>
                </c:pt>
                <c:pt idx="3731">
                  <c:v>389.10199999999998</c:v>
                </c:pt>
                <c:pt idx="3732">
                  <c:v>389.202</c:v>
                </c:pt>
                <c:pt idx="3733">
                  <c:v>389.30200000000002</c:v>
                </c:pt>
                <c:pt idx="3734">
                  <c:v>389.40199999999999</c:v>
                </c:pt>
                <c:pt idx="3735">
                  <c:v>389.50200000000001</c:v>
                </c:pt>
                <c:pt idx="3736">
                  <c:v>389.60199999999998</c:v>
                </c:pt>
                <c:pt idx="3737">
                  <c:v>389.702</c:v>
                </c:pt>
                <c:pt idx="3738">
                  <c:v>389.80200000000002</c:v>
                </c:pt>
                <c:pt idx="3739">
                  <c:v>389.90199999999999</c:v>
                </c:pt>
                <c:pt idx="3740">
                  <c:v>390</c:v>
                </c:pt>
                <c:pt idx="3741">
                  <c:v>390.00200000000001</c:v>
                </c:pt>
                <c:pt idx="3742">
                  <c:v>390.10199999999998</c:v>
                </c:pt>
                <c:pt idx="3743">
                  <c:v>390.202</c:v>
                </c:pt>
                <c:pt idx="3744">
                  <c:v>390.30200000000002</c:v>
                </c:pt>
                <c:pt idx="3745">
                  <c:v>390.40199999999999</c:v>
                </c:pt>
                <c:pt idx="3746">
                  <c:v>390.50200000000001</c:v>
                </c:pt>
                <c:pt idx="3747">
                  <c:v>390.60199999999998</c:v>
                </c:pt>
                <c:pt idx="3748">
                  <c:v>390.702</c:v>
                </c:pt>
                <c:pt idx="3749">
                  <c:v>390.80200000000002</c:v>
                </c:pt>
                <c:pt idx="3750">
                  <c:v>390.90199999999999</c:v>
                </c:pt>
                <c:pt idx="3751">
                  <c:v>391</c:v>
                </c:pt>
                <c:pt idx="3752">
                  <c:v>391.00200000000001</c:v>
                </c:pt>
                <c:pt idx="3753">
                  <c:v>391.10199999999998</c:v>
                </c:pt>
                <c:pt idx="3754">
                  <c:v>391.202</c:v>
                </c:pt>
                <c:pt idx="3755">
                  <c:v>391.30200000000002</c:v>
                </c:pt>
                <c:pt idx="3756">
                  <c:v>391.40199999999999</c:v>
                </c:pt>
                <c:pt idx="3757">
                  <c:v>391.50200000000001</c:v>
                </c:pt>
                <c:pt idx="3758">
                  <c:v>391.60199999999998</c:v>
                </c:pt>
                <c:pt idx="3759">
                  <c:v>391.702</c:v>
                </c:pt>
                <c:pt idx="3760">
                  <c:v>391.80200000000002</c:v>
                </c:pt>
                <c:pt idx="3761">
                  <c:v>391.90199999999999</c:v>
                </c:pt>
                <c:pt idx="3762">
                  <c:v>392</c:v>
                </c:pt>
                <c:pt idx="3763">
                  <c:v>392.00200000000001</c:v>
                </c:pt>
                <c:pt idx="3764">
                  <c:v>392.10199999999998</c:v>
                </c:pt>
                <c:pt idx="3765">
                  <c:v>392.202</c:v>
                </c:pt>
                <c:pt idx="3766">
                  <c:v>392.30200000000002</c:v>
                </c:pt>
                <c:pt idx="3767">
                  <c:v>392.40199999999999</c:v>
                </c:pt>
                <c:pt idx="3768">
                  <c:v>392.50200000000001</c:v>
                </c:pt>
                <c:pt idx="3769">
                  <c:v>392.60199999999998</c:v>
                </c:pt>
                <c:pt idx="3770">
                  <c:v>392.702</c:v>
                </c:pt>
                <c:pt idx="3771">
                  <c:v>392.80200000000002</c:v>
                </c:pt>
                <c:pt idx="3772">
                  <c:v>392.90199999999999</c:v>
                </c:pt>
                <c:pt idx="3773">
                  <c:v>393</c:v>
                </c:pt>
                <c:pt idx="3774">
                  <c:v>393.00200000000001</c:v>
                </c:pt>
                <c:pt idx="3775">
                  <c:v>393.10199999999998</c:v>
                </c:pt>
                <c:pt idx="3776">
                  <c:v>393.202</c:v>
                </c:pt>
                <c:pt idx="3777">
                  <c:v>393.30200000000002</c:v>
                </c:pt>
                <c:pt idx="3778">
                  <c:v>393.40199999999999</c:v>
                </c:pt>
                <c:pt idx="3779">
                  <c:v>393.50200000000001</c:v>
                </c:pt>
                <c:pt idx="3780">
                  <c:v>393.60199999999998</c:v>
                </c:pt>
                <c:pt idx="3781">
                  <c:v>393.702</c:v>
                </c:pt>
                <c:pt idx="3782">
                  <c:v>393.80200000000002</c:v>
                </c:pt>
                <c:pt idx="3783">
                  <c:v>393.90199999999999</c:v>
                </c:pt>
                <c:pt idx="3784">
                  <c:v>394</c:v>
                </c:pt>
                <c:pt idx="3785">
                  <c:v>394.00200000000001</c:v>
                </c:pt>
                <c:pt idx="3786">
                  <c:v>394.10199999999998</c:v>
                </c:pt>
                <c:pt idx="3787">
                  <c:v>394.202</c:v>
                </c:pt>
                <c:pt idx="3788">
                  <c:v>394.30200000000002</c:v>
                </c:pt>
                <c:pt idx="3789">
                  <c:v>394.40199999999999</c:v>
                </c:pt>
                <c:pt idx="3790">
                  <c:v>394.50200000000001</c:v>
                </c:pt>
                <c:pt idx="3791">
                  <c:v>394.60199999999998</c:v>
                </c:pt>
                <c:pt idx="3792">
                  <c:v>394.702</c:v>
                </c:pt>
                <c:pt idx="3793">
                  <c:v>394.80200000000002</c:v>
                </c:pt>
                <c:pt idx="3794">
                  <c:v>394.90199999999999</c:v>
                </c:pt>
                <c:pt idx="3795">
                  <c:v>395</c:v>
                </c:pt>
                <c:pt idx="3796">
                  <c:v>395.00200000000001</c:v>
                </c:pt>
                <c:pt idx="3797">
                  <c:v>395.10199999999998</c:v>
                </c:pt>
                <c:pt idx="3798">
                  <c:v>395.202</c:v>
                </c:pt>
                <c:pt idx="3799">
                  <c:v>395.30200000000002</c:v>
                </c:pt>
                <c:pt idx="3800">
                  <c:v>395.40199999999999</c:v>
                </c:pt>
                <c:pt idx="3801">
                  <c:v>395.50200000000001</c:v>
                </c:pt>
                <c:pt idx="3802">
                  <c:v>395.60199999999998</c:v>
                </c:pt>
                <c:pt idx="3803">
                  <c:v>395.702</c:v>
                </c:pt>
                <c:pt idx="3804">
                  <c:v>395.80200000000002</c:v>
                </c:pt>
                <c:pt idx="3805">
                  <c:v>395.90199999999999</c:v>
                </c:pt>
                <c:pt idx="3806">
                  <c:v>396</c:v>
                </c:pt>
                <c:pt idx="3807">
                  <c:v>396.00200000000001</c:v>
                </c:pt>
                <c:pt idx="3808">
                  <c:v>396.10199999999998</c:v>
                </c:pt>
                <c:pt idx="3809">
                  <c:v>396.202</c:v>
                </c:pt>
                <c:pt idx="3810">
                  <c:v>396.30200000000002</c:v>
                </c:pt>
                <c:pt idx="3811">
                  <c:v>396.40199999999999</c:v>
                </c:pt>
                <c:pt idx="3812">
                  <c:v>396.50200000000001</c:v>
                </c:pt>
                <c:pt idx="3813">
                  <c:v>396.60199999999998</c:v>
                </c:pt>
                <c:pt idx="3814">
                  <c:v>396.702</c:v>
                </c:pt>
                <c:pt idx="3815">
                  <c:v>396.80200000000002</c:v>
                </c:pt>
                <c:pt idx="3816">
                  <c:v>396.90199999999999</c:v>
                </c:pt>
                <c:pt idx="3817">
                  <c:v>397</c:v>
                </c:pt>
                <c:pt idx="3818">
                  <c:v>397.00200000000001</c:v>
                </c:pt>
                <c:pt idx="3819">
                  <c:v>397.10199999999998</c:v>
                </c:pt>
                <c:pt idx="3820">
                  <c:v>397.202</c:v>
                </c:pt>
                <c:pt idx="3821">
                  <c:v>397.30200000000002</c:v>
                </c:pt>
                <c:pt idx="3822">
                  <c:v>397.40199999999999</c:v>
                </c:pt>
                <c:pt idx="3823">
                  <c:v>397.50200000000001</c:v>
                </c:pt>
                <c:pt idx="3824">
                  <c:v>397.60199999999998</c:v>
                </c:pt>
                <c:pt idx="3825">
                  <c:v>397.702</c:v>
                </c:pt>
                <c:pt idx="3826">
                  <c:v>397.80200000000002</c:v>
                </c:pt>
                <c:pt idx="3827">
                  <c:v>397.90199999999999</c:v>
                </c:pt>
                <c:pt idx="3828">
                  <c:v>398</c:v>
                </c:pt>
                <c:pt idx="3829">
                  <c:v>398.00200000000001</c:v>
                </c:pt>
                <c:pt idx="3830">
                  <c:v>398.10199999999998</c:v>
                </c:pt>
                <c:pt idx="3831">
                  <c:v>398.202</c:v>
                </c:pt>
                <c:pt idx="3832">
                  <c:v>398.30200000000002</c:v>
                </c:pt>
                <c:pt idx="3833">
                  <c:v>398.40199999999999</c:v>
                </c:pt>
                <c:pt idx="3834">
                  <c:v>398.50200000000001</c:v>
                </c:pt>
                <c:pt idx="3835">
                  <c:v>398.60199999999998</c:v>
                </c:pt>
                <c:pt idx="3836">
                  <c:v>398.702</c:v>
                </c:pt>
                <c:pt idx="3837">
                  <c:v>398.80200000000002</c:v>
                </c:pt>
                <c:pt idx="3838">
                  <c:v>398.90199999999999</c:v>
                </c:pt>
                <c:pt idx="3839">
                  <c:v>399</c:v>
                </c:pt>
                <c:pt idx="3840">
                  <c:v>399.00200000000001</c:v>
                </c:pt>
                <c:pt idx="3841">
                  <c:v>399.10199999999998</c:v>
                </c:pt>
                <c:pt idx="3842">
                  <c:v>399.202</c:v>
                </c:pt>
                <c:pt idx="3843">
                  <c:v>399.30200000000002</c:v>
                </c:pt>
                <c:pt idx="3844">
                  <c:v>399.40199999999999</c:v>
                </c:pt>
                <c:pt idx="3845">
                  <c:v>399.50200000000001</c:v>
                </c:pt>
                <c:pt idx="3846">
                  <c:v>399.60199999999998</c:v>
                </c:pt>
                <c:pt idx="3847">
                  <c:v>399.702</c:v>
                </c:pt>
                <c:pt idx="3848">
                  <c:v>399.80200000000002</c:v>
                </c:pt>
                <c:pt idx="3849">
                  <c:v>399.90199999999999</c:v>
                </c:pt>
                <c:pt idx="3850">
                  <c:v>400</c:v>
                </c:pt>
                <c:pt idx="3851">
                  <c:v>400.01799999999997</c:v>
                </c:pt>
                <c:pt idx="3852">
                  <c:v>401</c:v>
                </c:pt>
                <c:pt idx="3853">
                  <c:v>401.01799999999997</c:v>
                </c:pt>
                <c:pt idx="3854">
                  <c:v>402</c:v>
                </c:pt>
                <c:pt idx="3855">
                  <c:v>402.01799999999997</c:v>
                </c:pt>
                <c:pt idx="3856">
                  <c:v>403</c:v>
                </c:pt>
                <c:pt idx="3857">
                  <c:v>403.01799999999997</c:v>
                </c:pt>
                <c:pt idx="3858">
                  <c:v>404</c:v>
                </c:pt>
                <c:pt idx="3859">
                  <c:v>404.01799999999997</c:v>
                </c:pt>
                <c:pt idx="3860">
                  <c:v>405</c:v>
                </c:pt>
                <c:pt idx="3861">
                  <c:v>405.01799999999997</c:v>
                </c:pt>
                <c:pt idx="3862">
                  <c:v>406</c:v>
                </c:pt>
                <c:pt idx="3863">
                  <c:v>406.01799999999997</c:v>
                </c:pt>
                <c:pt idx="3864">
                  <c:v>407</c:v>
                </c:pt>
                <c:pt idx="3865">
                  <c:v>407.01799999999997</c:v>
                </c:pt>
                <c:pt idx="3866">
                  <c:v>408</c:v>
                </c:pt>
                <c:pt idx="3867">
                  <c:v>408.01799999999997</c:v>
                </c:pt>
                <c:pt idx="3868">
                  <c:v>409</c:v>
                </c:pt>
                <c:pt idx="3869">
                  <c:v>409.01799999999997</c:v>
                </c:pt>
                <c:pt idx="3870">
                  <c:v>410</c:v>
                </c:pt>
                <c:pt idx="3871">
                  <c:v>410.01799999999997</c:v>
                </c:pt>
                <c:pt idx="3872">
                  <c:v>411</c:v>
                </c:pt>
                <c:pt idx="3873">
                  <c:v>411.01799999999997</c:v>
                </c:pt>
                <c:pt idx="3874">
                  <c:v>412</c:v>
                </c:pt>
                <c:pt idx="3875">
                  <c:v>412.01799999999997</c:v>
                </c:pt>
                <c:pt idx="3876">
                  <c:v>413</c:v>
                </c:pt>
                <c:pt idx="3877">
                  <c:v>413.01799999999997</c:v>
                </c:pt>
                <c:pt idx="3878">
                  <c:v>414</c:v>
                </c:pt>
                <c:pt idx="3879">
                  <c:v>414.01799999999997</c:v>
                </c:pt>
                <c:pt idx="3880">
                  <c:v>415</c:v>
                </c:pt>
                <c:pt idx="3881">
                  <c:v>415.01799999999997</c:v>
                </c:pt>
                <c:pt idx="3882">
                  <c:v>416</c:v>
                </c:pt>
                <c:pt idx="3883">
                  <c:v>416.01799999999997</c:v>
                </c:pt>
                <c:pt idx="3884">
                  <c:v>417</c:v>
                </c:pt>
                <c:pt idx="3885">
                  <c:v>417.01799999999997</c:v>
                </c:pt>
                <c:pt idx="3886">
                  <c:v>418</c:v>
                </c:pt>
                <c:pt idx="3887">
                  <c:v>418.01799999999997</c:v>
                </c:pt>
                <c:pt idx="3888">
                  <c:v>419</c:v>
                </c:pt>
                <c:pt idx="3889">
                  <c:v>419.01799999999997</c:v>
                </c:pt>
                <c:pt idx="3890">
                  <c:v>420</c:v>
                </c:pt>
                <c:pt idx="3891">
                  <c:v>420.01799999999997</c:v>
                </c:pt>
                <c:pt idx="3892">
                  <c:v>421</c:v>
                </c:pt>
                <c:pt idx="3893">
                  <c:v>421.01799999999997</c:v>
                </c:pt>
                <c:pt idx="3894">
                  <c:v>422</c:v>
                </c:pt>
                <c:pt idx="3895">
                  <c:v>422.01799999999997</c:v>
                </c:pt>
                <c:pt idx="3896">
                  <c:v>423</c:v>
                </c:pt>
                <c:pt idx="3897">
                  <c:v>423.01799999999997</c:v>
                </c:pt>
                <c:pt idx="3898">
                  <c:v>424</c:v>
                </c:pt>
                <c:pt idx="3899">
                  <c:v>424.01799999999997</c:v>
                </c:pt>
                <c:pt idx="3900">
                  <c:v>425</c:v>
                </c:pt>
                <c:pt idx="3901">
                  <c:v>425.01799999999997</c:v>
                </c:pt>
                <c:pt idx="3902">
                  <c:v>426</c:v>
                </c:pt>
                <c:pt idx="3903">
                  <c:v>426.01799999999997</c:v>
                </c:pt>
                <c:pt idx="3904">
                  <c:v>427</c:v>
                </c:pt>
                <c:pt idx="3905">
                  <c:v>427.01799999999997</c:v>
                </c:pt>
                <c:pt idx="3906">
                  <c:v>428</c:v>
                </c:pt>
                <c:pt idx="3907">
                  <c:v>428.01799999999997</c:v>
                </c:pt>
                <c:pt idx="3908">
                  <c:v>429</c:v>
                </c:pt>
                <c:pt idx="3909">
                  <c:v>429.01799999999997</c:v>
                </c:pt>
                <c:pt idx="3910">
                  <c:v>430</c:v>
                </c:pt>
                <c:pt idx="3911">
                  <c:v>430.01799999999997</c:v>
                </c:pt>
                <c:pt idx="3912">
                  <c:v>431</c:v>
                </c:pt>
                <c:pt idx="3913">
                  <c:v>431.01799999999997</c:v>
                </c:pt>
                <c:pt idx="3914">
                  <c:v>432</c:v>
                </c:pt>
                <c:pt idx="3915">
                  <c:v>432.01799999999997</c:v>
                </c:pt>
                <c:pt idx="3916">
                  <c:v>433</c:v>
                </c:pt>
                <c:pt idx="3917">
                  <c:v>433.01799999999997</c:v>
                </c:pt>
                <c:pt idx="3918">
                  <c:v>434</c:v>
                </c:pt>
                <c:pt idx="3919">
                  <c:v>434.01799999999997</c:v>
                </c:pt>
                <c:pt idx="3920">
                  <c:v>435</c:v>
                </c:pt>
                <c:pt idx="3921">
                  <c:v>435.01799999999997</c:v>
                </c:pt>
                <c:pt idx="3922">
                  <c:v>436</c:v>
                </c:pt>
                <c:pt idx="3923">
                  <c:v>436.01799999999997</c:v>
                </c:pt>
                <c:pt idx="3924">
                  <c:v>437</c:v>
                </c:pt>
                <c:pt idx="3925">
                  <c:v>437.01799999999997</c:v>
                </c:pt>
                <c:pt idx="3926">
                  <c:v>438</c:v>
                </c:pt>
                <c:pt idx="3927">
                  <c:v>438.01799999999997</c:v>
                </c:pt>
                <c:pt idx="3928">
                  <c:v>439</c:v>
                </c:pt>
                <c:pt idx="3929">
                  <c:v>439.01799999999997</c:v>
                </c:pt>
                <c:pt idx="3930">
                  <c:v>440</c:v>
                </c:pt>
                <c:pt idx="3931">
                  <c:v>440.01799999999997</c:v>
                </c:pt>
                <c:pt idx="3932">
                  <c:v>441</c:v>
                </c:pt>
                <c:pt idx="3933">
                  <c:v>441.01799999999997</c:v>
                </c:pt>
                <c:pt idx="3934">
                  <c:v>442</c:v>
                </c:pt>
                <c:pt idx="3935">
                  <c:v>442.01799999999997</c:v>
                </c:pt>
                <c:pt idx="3936">
                  <c:v>443</c:v>
                </c:pt>
                <c:pt idx="3937">
                  <c:v>443.01799999999997</c:v>
                </c:pt>
                <c:pt idx="3938">
                  <c:v>444</c:v>
                </c:pt>
                <c:pt idx="3939">
                  <c:v>444.01799999999997</c:v>
                </c:pt>
                <c:pt idx="3940">
                  <c:v>445</c:v>
                </c:pt>
                <c:pt idx="3941">
                  <c:v>445.01799999999997</c:v>
                </c:pt>
                <c:pt idx="3942">
                  <c:v>446</c:v>
                </c:pt>
                <c:pt idx="3943">
                  <c:v>446.01799999999997</c:v>
                </c:pt>
                <c:pt idx="3944">
                  <c:v>447</c:v>
                </c:pt>
                <c:pt idx="3945">
                  <c:v>447.01799999999997</c:v>
                </c:pt>
                <c:pt idx="3946">
                  <c:v>448</c:v>
                </c:pt>
                <c:pt idx="3947">
                  <c:v>448.01799999999997</c:v>
                </c:pt>
                <c:pt idx="3948">
                  <c:v>449</c:v>
                </c:pt>
                <c:pt idx="3949">
                  <c:v>449.01799999999997</c:v>
                </c:pt>
                <c:pt idx="3950">
                  <c:v>450</c:v>
                </c:pt>
                <c:pt idx="3951">
                  <c:v>450.01799999999997</c:v>
                </c:pt>
                <c:pt idx="3952">
                  <c:v>451</c:v>
                </c:pt>
                <c:pt idx="3953">
                  <c:v>451.01799999999997</c:v>
                </c:pt>
                <c:pt idx="3954">
                  <c:v>452</c:v>
                </c:pt>
                <c:pt idx="3955">
                  <c:v>452.01799999999997</c:v>
                </c:pt>
                <c:pt idx="3956">
                  <c:v>453</c:v>
                </c:pt>
                <c:pt idx="3957">
                  <c:v>453.01799999999997</c:v>
                </c:pt>
                <c:pt idx="3958">
                  <c:v>454</c:v>
                </c:pt>
                <c:pt idx="3959">
                  <c:v>454.01799999999997</c:v>
                </c:pt>
                <c:pt idx="3960">
                  <c:v>455</c:v>
                </c:pt>
                <c:pt idx="3961">
                  <c:v>455.01799999999997</c:v>
                </c:pt>
                <c:pt idx="3962">
                  <c:v>456</c:v>
                </c:pt>
                <c:pt idx="3963">
                  <c:v>456.01799999999997</c:v>
                </c:pt>
                <c:pt idx="3964">
                  <c:v>457</c:v>
                </c:pt>
                <c:pt idx="3965">
                  <c:v>457.01799999999997</c:v>
                </c:pt>
                <c:pt idx="3966">
                  <c:v>458</c:v>
                </c:pt>
                <c:pt idx="3967">
                  <c:v>458.01799999999997</c:v>
                </c:pt>
                <c:pt idx="3968">
                  <c:v>459</c:v>
                </c:pt>
                <c:pt idx="3969">
                  <c:v>459.01799999999997</c:v>
                </c:pt>
                <c:pt idx="3970">
                  <c:v>460</c:v>
                </c:pt>
                <c:pt idx="3971">
                  <c:v>460.01799999999997</c:v>
                </c:pt>
                <c:pt idx="3972">
                  <c:v>461</c:v>
                </c:pt>
                <c:pt idx="3973">
                  <c:v>461.01799999999997</c:v>
                </c:pt>
                <c:pt idx="3974">
                  <c:v>462</c:v>
                </c:pt>
                <c:pt idx="3975">
                  <c:v>462.01799999999997</c:v>
                </c:pt>
                <c:pt idx="3976">
                  <c:v>463</c:v>
                </c:pt>
                <c:pt idx="3977">
                  <c:v>463.01799999999997</c:v>
                </c:pt>
                <c:pt idx="3978">
                  <c:v>464</c:v>
                </c:pt>
                <c:pt idx="3979">
                  <c:v>464.01799999999997</c:v>
                </c:pt>
                <c:pt idx="3980">
                  <c:v>465</c:v>
                </c:pt>
                <c:pt idx="3981">
                  <c:v>465.01799999999997</c:v>
                </c:pt>
                <c:pt idx="3982">
                  <c:v>466</c:v>
                </c:pt>
                <c:pt idx="3983">
                  <c:v>466.01799999999997</c:v>
                </c:pt>
                <c:pt idx="3984">
                  <c:v>467</c:v>
                </c:pt>
                <c:pt idx="3985">
                  <c:v>467.01799999999997</c:v>
                </c:pt>
                <c:pt idx="3986">
                  <c:v>468</c:v>
                </c:pt>
                <c:pt idx="3987">
                  <c:v>468.01799999999997</c:v>
                </c:pt>
                <c:pt idx="3988">
                  <c:v>469</c:v>
                </c:pt>
                <c:pt idx="3989">
                  <c:v>469.01799999999997</c:v>
                </c:pt>
                <c:pt idx="3990">
                  <c:v>470</c:v>
                </c:pt>
                <c:pt idx="3991">
                  <c:v>470.01799999999997</c:v>
                </c:pt>
                <c:pt idx="3992">
                  <c:v>471</c:v>
                </c:pt>
                <c:pt idx="3993">
                  <c:v>471.01799999999997</c:v>
                </c:pt>
                <c:pt idx="3994">
                  <c:v>472</c:v>
                </c:pt>
                <c:pt idx="3995">
                  <c:v>472.01799999999997</c:v>
                </c:pt>
                <c:pt idx="3996">
                  <c:v>473</c:v>
                </c:pt>
                <c:pt idx="3997">
                  <c:v>473.01799999999997</c:v>
                </c:pt>
                <c:pt idx="3998">
                  <c:v>474</c:v>
                </c:pt>
                <c:pt idx="3999">
                  <c:v>474.01799999999997</c:v>
                </c:pt>
                <c:pt idx="4000">
                  <c:v>475</c:v>
                </c:pt>
                <c:pt idx="4001">
                  <c:v>475.01799999999997</c:v>
                </c:pt>
                <c:pt idx="4002">
                  <c:v>476</c:v>
                </c:pt>
                <c:pt idx="4003">
                  <c:v>476.01799999999997</c:v>
                </c:pt>
                <c:pt idx="4004">
                  <c:v>477</c:v>
                </c:pt>
                <c:pt idx="4005">
                  <c:v>477.01799999999997</c:v>
                </c:pt>
                <c:pt idx="4006">
                  <c:v>478</c:v>
                </c:pt>
                <c:pt idx="4007">
                  <c:v>478.01799999999997</c:v>
                </c:pt>
                <c:pt idx="4008">
                  <c:v>479</c:v>
                </c:pt>
                <c:pt idx="4009">
                  <c:v>479.01799999999997</c:v>
                </c:pt>
                <c:pt idx="4010">
                  <c:v>480</c:v>
                </c:pt>
                <c:pt idx="4011">
                  <c:v>480.01799999999997</c:v>
                </c:pt>
                <c:pt idx="4012">
                  <c:v>481</c:v>
                </c:pt>
                <c:pt idx="4013">
                  <c:v>481.01799999999997</c:v>
                </c:pt>
                <c:pt idx="4014">
                  <c:v>482</c:v>
                </c:pt>
                <c:pt idx="4015">
                  <c:v>482.01799999999997</c:v>
                </c:pt>
                <c:pt idx="4016">
                  <c:v>483</c:v>
                </c:pt>
                <c:pt idx="4017">
                  <c:v>483.01799999999997</c:v>
                </c:pt>
                <c:pt idx="4018">
                  <c:v>484</c:v>
                </c:pt>
                <c:pt idx="4019">
                  <c:v>484.01799999999997</c:v>
                </c:pt>
                <c:pt idx="4020">
                  <c:v>485</c:v>
                </c:pt>
                <c:pt idx="4021">
                  <c:v>485.01799999999997</c:v>
                </c:pt>
                <c:pt idx="4022">
                  <c:v>486</c:v>
                </c:pt>
                <c:pt idx="4023">
                  <c:v>486.01799999999997</c:v>
                </c:pt>
                <c:pt idx="4024">
                  <c:v>487</c:v>
                </c:pt>
                <c:pt idx="4025">
                  <c:v>487.01799999999997</c:v>
                </c:pt>
                <c:pt idx="4026">
                  <c:v>488</c:v>
                </c:pt>
                <c:pt idx="4027">
                  <c:v>488.01799999999997</c:v>
                </c:pt>
                <c:pt idx="4028">
                  <c:v>489</c:v>
                </c:pt>
                <c:pt idx="4029">
                  <c:v>489.01799999999997</c:v>
                </c:pt>
                <c:pt idx="4030">
                  <c:v>490</c:v>
                </c:pt>
                <c:pt idx="4031">
                  <c:v>490.01799999999997</c:v>
                </c:pt>
                <c:pt idx="4032">
                  <c:v>491</c:v>
                </c:pt>
                <c:pt idx="4033">
                  <c:v>491.01799999999997</c:v>
                </c:pt>
                <c:pt idx="4034">
                  <c:v>492</c:v>
                </c:pt>
                <c:pt idx="4035">
                  <c:v>492.01799999999997</c:v>
                </c:pt>
                <c:pt idx="4036">
                  <c:v>493</c:v>
                </c:pt>
                <c:pt idx="4037">
                  <c:v>493.01799999999997</c:v>
                </c:pt>
                <c:pt idx="4038">
                  <c:v>494</c:v>
                </c:pt>
                <c:pt idx="4039">
                  <c:v>494.01799999999997</c:v>
                </c:pt>
                <c:pt idx="4040">
                  <c:v>495</c:v>
                </c:pt>
                <c:pt idx="4041">
                  <c:v>495.01799999999997</c:v>
                </c:pt>
                <c:pt idx="4042">
                  <c:v>496</c:v>
                </c:pt>
                <c:pt idx="4043">
                  <c:v>496.01799999999997</c:v>
                </c:pt>
                <c:pt idx="4044">
                  <c:v>497</c:v>
                </c:pt>
                <c:pt idx="4045">
                  <c:v>497.01799999999997</c:v>
                </c:pt>
                <c:pt idx="4046">
                  <c:v>498</c:v>
                </c:pt>
                <c:pt idx="4047">
                  <c:v>498.01799999999997</c:v>
                </c:pt>
                <c:pt idx="4048">
                  <c:v>499</c:v>
                </c:pt>
                <c:pt idx="4049">
                  <c:v>499.01799999999997</c:v>
                </c:pt>
                <c:pt idx="4050">
                  <c:v>500</c:v>
                </c:pt>
                <c:pt idx="4051">
                  <c:v>500.01799999999997</c:v>
                </c:pt>
                <c:pt idx="4052">
                  <c:v>501</c:v>
                </c:pt>
                <c:pt idx="4053">
                  <c:v>501.01799999999997</c:v>
                </c:pt>
                <c:pt idx="4054">
                  <c:v>502</c:v>
                </c:pt>
                <c:pt idx="4055">
                  <c:v>502.01799999999997</c:v>
                </c:pt>
                <c:pt idx="4056">
                  <c:v>503</c:v>
                </c:pt>
                <c:pt idx="4057">
                  <c:v>503.01799999999997</c:v>
                </c:pt>
                <c:pt idx="4058">
                  <c:v>504</c:v>
                </c:pt>
                <c:pt idx="4059">
                  <c:v>504.01799999999997</c:v>
                </c:pt>
                <c:pt idx="4060">
                  <c:v>505</c:v>
                </c:pt>
                <c:pt idx="4061">
                  <c:v>505.01799999999997</c:v>
                </c:pt>
                <c:pt idx="4062">
                  <c:v>506</c:v>
                </c:pt>
                <c:pt idx="4063">
                  <c:v>506.01799999999997</c:v>
                </c:pt>
                <c:pt idx="4064">
                  <c:v>507</c:v>
                </c:pt>
                <c:pt idx="4065">
                  <c:v>507.01799999999997</c:v>
                </c:pt>
                <c:pt idx="4066">
                  <c:v>508</c:v>
                </c:pt>
                <c:pt idx="4067">
                  <c:v>508.01799999999997</c:v>
                </c:pt>
                <c:pt idx="4068">
                  <c:v>509</c:v>
                </c:pt>
                <c:pt idx="4069">
                  <c:v>509.01799999999997</c:v>
                </c:pt>
                <c:pt idx="4070">
                  <c:v>510</c:v>
                </c:pt>
                <c:pt idx="4071">
                  <c:v>510.01799999999997</c:v>
                </c:pt>
                <c:pt idx="4072">
                  <c:v>511</c:v>
                </c:pt>
                <c:pt idx="4073">
                  <c:v>511.01799999999997</c:v>
                </c:pt>
                <c:pt idx="4074">
                  <c:v>512</c:v>
                </c:pt>
                <c:pt idx="4075">
                  <c:v>512.01800000000003</c:v>
                </c:pt>
                <c:pt idx="4076">
                  <c:v>513</c:v>
                </c:pt>
                <c:pt idx="4077">
                  <c:v>513.01800000000003</c:v>
                </c:pt>
                <c:pt idx="4078">
                  <c:v>514</c:v>
                </c:pt>
                <c:pt idx="4079">
                  <c:v>514.01800000000003</c:v>
                </c:pt>
                <c:pt idx="4080">
                  <c:v>515</c:v>
                </c:pt>
                <c:pt idx="4081">
                  <c:v>515.01800000000003</c:v>
                </c:pt>
                <c:pt idx="4082">
                  <c:v>516</c:v>
                </c:pt>
                <c:pt idx="4083">
                  <c:v>516.01800000000003</c:v>
                </c:pt>
                <c:pt idx="4084">
                  <c:v>517</c:v>
                </c:pt>
                <c:pt idx="4085">
                  <c:v>517.01800000000003</c:v>
                </c:pt>
                <c:pt idx="4086">
                  <c:v>518</c:v>
                </c:pt>
                <c:pt idx="4087">
                  <c:v>518.01800000000003</c:v>
                </c:pt>
                <c:pt idx="4088">
                  <c:v>519</c:v>
                </c:pt>
                <c:pt idx="4089">
                  <c:v>519.01800000000003</c:v>
                </c:pt>
                <c:pt idx="4090">
                  <c:v>520</c:v>
                </c:pt>
                <c:pt idx="4091">
                  <c:v>520.01800000000003</c:v>
                </c:pt>
                <c:pt idx="4092">
                  <c:v>521</c:v>
                </c:pt>
                <c:pt idx="4093">
                  <c:v>521.01800000000003</c:v>
                </c:pt>
                <c:pt idx="4094">
                  <c:v>522</c:v>
                </c:pt>
                <c:pt idx="4095">
                  <c:v>522.01800000000003</c:v>
                </c:pt>
                <c:pt idx="4096">
                  <c:v>523</c:v>
                </c:pt>
                <c:pt idx="4097">
                  <c:v>523.01800000000003</c:v>
                </c:pt>
                <c:pt idx="4098">
                  <c:v>524</c:v>
                </c:pt>
                <c:pt idx="4099">
                  <c:v>524.01800000000003</c:v>
                </c:pt>
                <c:pt idx="4100">
                  <c:v>525</c:v>
                </c:pt>
                <c:pt idx="4101">
                  <c:v>525.01800000000003</c:v>
                </c:pt>
                <c:pt idx="4102">
                  <c:v>526</c:v>
                </c:pt>
                <c:pt idx="4103">
                  <c:v>526.01800000000003</c:v>
                </c:pt>
                <c:pt idx="4104">
                  <c:v>527</c:v>
                </c:pt>
                <c:pt idx="4105">
                  <c:v>527.01800000000003</c:v>
                </c:pt>
                <c:pt idx="4106">
                  <c:v>528</c:v>
                </c:pt>
                <c:pt idx="4107">
                  <c:v>528.01800000000003</c:v>
                </c:pt>
                <c:pt idx="4108">
                  <c:v>529</c:v>
                </c:pt>
                <c:pt idx="4109">
                  <c:v>529.01800000000003</c:v>
                </c:pt>
                <c:pt idx="4110">
                  <c:v>530</c:v>
                </c:pt>
                <c:pt idx="4111">
                  <c:v>530.01800000000003</c:v>
                </c:pt>
                <c:pt idx="4112">
                  <c:v>531</c:v>
                </c:pt>
                <c:pt idx="4113">
                  <c:v>531.01800000000003</c:v>
                </c:pt>
                <c:pt idx="4114">
                  <c:v>532</c:v>
                </c:pt>
                <c:pt idx="4115">
                  <c:v>532.01800000000003</c:v>
                </c:pt>
                <c:pt idx="4116">
                  <c:v>533</c:v>
                </c:pt>
                <c:pt idx="4117">
                  <c:v>533.01800000000003</c:v>
                </c:pt>
                <c:pt idx="4118">
                  <c:v>534</c:v>
                </c:pt>
                <c:pt idx="4119">
                  <c:v>534.01800000000003</c:v>
                </c:pt>
                <c:pt idx="4120">
                  <c:v>535</c:v>
                </c:pt>
                <c:pt idx="4121">
                  <c:v>535.01800000000003</c:v>
                </c:pt>
                <c:pt idx="4122">
                  <c:v>536</c:v>
                </c:pt>
                <c:pt idx="4123">
                  <c:v>536.01800000000003</c:v>
                </c:pt>
                <c:pt idx="4124">
                  <c:v>537</c:v>
                </c:pt>
                <c:pt idx="4125">
                  <c:v>537.01800000000003</c:v>
                </c:pt>
                <c:pt idx="4126">
                  <c:v>538</c:v>
                </c:pt>
                <c:pt idx="4127">
                  <c:v>538.01800000000003</c:v>
                </c:pt>
                <c:pt idx="4128">
                  <c:v>539</c:v>
                </c:pt>
                <c:pt idx="4129">
                  <c:v>539.01800000000003</c:v>
                </c:pt>
                <c:pt idx="4130">
                  <c:v>540</c:v>
                </c:pt>
                <c:pt idx="4131">
                  <c:v>540.01800000000003</c:v>
                </c:pt>
                <c:pt idx="4132">
                  <c:v>541</c:v>
                </c:pt>
                <c:pt idx="4133">
                  <c:v>541.01800000000003</c:v>
                </c:pt>
                <c:pt idx="4134">
                  <c:v>542</c:v>
                </c:pt>
                <c:pt idx="4135">
                  <c:v>542.01800000000003</c:v>
                </c:pt>
                <c:pt idx="4136">
                  <c:v>543</c:v>
                </c:pt>
                <c:pt idx="4137">
                  <c:v>543.01800000000003</c:v>
                </c:pt>
                <c:pt idx="4138">
                  <c:v>544</c:v>
                </c:pt>
                <c:pt idx="4139">
                  <c:v>544.01800000000003</c:v>
                </c:pt>
                <c:pt idx="4140">
                  <c:v>545</c:v>
                </c:pt>
                <c:pt idx="4141">
                  <c:v>545.01800000000003</c:v>
                </c:pt>
                <c:pt idx="4142">
                  <c:v>546</c:v>
                </c:pt>
                <c:pt idx="4143">
                  <c:v>546.01800000000003</c:v>
                </c:pt>
                <c:pt idx="4144">
                  <c:v>547</c:v>
                </c:pt>
                <c:pt idx="4145">
                  <c:v>547.01800000000003</c:v>
                </c:pt>
                <c:pt idx="4146">
                  <c:v>548</c:v>
                </c:pt>
                <c:pt idx="4147">
                  <c:v>548.01800000000003</c:v>
                </c:pt>
                <c:pt idx="4148">
                  <c:v>549</c:v>
                </c:pt>
                <c:pt idx="4149">
                  <c:v>549.01800000000003</c:v>
                </c:pt>
                <c:pt idx="4150">
                  <c:v>550</c:v>
                </c:pt>
                <c:pt idx="4151">
                  <c:v>550.01800000000003</c:v>
                </c:pt>
                <c:pt idx="4152">
                  <c:v>551</c:v>
                </c:pt>
                <c:pt idx="4153">
                  <c:v>551.01800000000003</c:v>
                </c:pt>
                <c:pt idx="4154">
                  <c:v>552</c:v>
                </c:pt>
                <c:pt idx="4155">
                  <c:v>552.01800000000003</c:v>
                </c:pt>
                <c:pt idx="4156">
                  <c:v>553</c:v>
                </c:pt>
                <c:pt idx="4157">
                  <c:v>553.01800000000003</c:v>
                </c:pt>
                <c:pt idx="4158">
                  <c:v>554</c:v>
                </c:pt>
                <c:pt idx="4159">
                  <c:v>554.01800000000003</c:v>
                </c:pt>
                <c:pt idx="4160">
                  <c:v>555</c:v>
                </c:pt>
                <c:pt idx="4161">
                  <c:v>555.01800000000003</c:v>
                </c:pt>
                <c:pt idx="4162">
                  <c:v>556</c:v>
                </c:pt>
                <c:pt idx="4163">
                  <c:v>556.01800000000003</c:v>
                </c:pt>
                <c:pt idx="4164">
                  <c:v>557</c:v>
                </c:pt>
                <c:pt idx="4165">
                  <c:v>557.01800000000003</c:v>
                </c:pt>
                <c:pt idx="4166">
                  <c:v>558</c:v>
                </c:pt>
                <c:pt idx="4167">
                  <c:v>558.01800000000003</c:v>
                </c:pt>
                <c:pt idx="4168">
                  <c:v>559</c:v>
                </c:pt>
                <c:pt idx="4169">
                  <c:v>559.01800000000003</c:v>
                </c:pt>
                <c:pt idx="4170">
                  <c:v>560</c:v>
                </c:pt>
                <c:pt idx="4171">
                  <c:v>560.01800000000003</c:v>
                </c:pt>
                <c:pt idx="4172">
                  <c:v>561</c:v>
                </c:pt>
                <c:pt idx="4173">
                  <c:v>561.01800000000003</c:v>
                </c:pt>
                <c:pt idx="4174">
                  <c:v>562</c:v>
                </c:pt>
                <c:pt idx="4175">
                  <c:v>562.01800000000003</c:v>
                </c:pt>
                <c:pt idx="4176">
                  <c:v>563</c:v>
                </c:pt>
                <c:pt idx="4177">
                  <c:v>563.01800000000003</c:v>
                </c:pt>
                <c:pt idx="4178">
                  <c:v>564</c:v>
                </c:pt>
                <c:pt idx="4179">
                  <c:v>564.01800000000003</c:v>
                </c:pt>
                <c:pt idx="4180">
                  <c:v>565</c:v>
                </c:pt>
                <c:pt idx="4181">
                  <c:v>565.01800000000003</c:v>
                </c:pt>
                <c:pt idx="4182">
                  <c:v>566</c:v>
                </c:pt>
                <c:pt idx="4183">
                  <c:v>566.01800000000003</c:v>
                </c:pt>
                <c:pt idx="4184">
                  <c:v>567</c:v>
                </c:pt>
                <c:pt idx="4185">
                  <c:v>567.01800000000003</c:v>
                </c:pt>
                <c:pt idx="4186">
                  <c:v>568</c:v>
                </c:pt>
                <c:pt idx="4187">
                  <c:v>568.01800000000003</c:v>
                </c:pt>
                <c:pt idx="4188">
                  <c:v>569</c:v>
                </c:pt>
                <c:pt idx="4189">
                  <c:v>569.01800000000003</c:v>
                </c:pt>
                <c:pt idx="4190">
                  <c:v>570</c:v>
                </c:pt>
                <c:pt idx="4191">
                  <c:v>570.01800000000003</c:v>
                </c:pt>
                <c:pt idx="4192">
                  <c:v>571</c:v>
                </c:pt>
                <c:pt idx="4193">
                  <c:v>571.01800000000003</c:v>
                </c:pt>
                <c:pt idx="4194">
                  <c:v>572</c:v>
                </c:pt>
                <c:pt idx="4195">
                  <c:v>572.01800000000003</c:v>
                </c:pt>
                <c:pt idx="4196">
                  <c:v>573</c:v>
                </c:pt>
                <c:pt idx="4197">
                  <c:v>573.01800000000003</c:v>
                </c:pt>
                <c:pt idx="4198">
                  <c:v>574</c:v>
                </c:pt>
                <c:pt idx="4199">
                  <c:v>574.01800000000003</c:v>
                </c:pt>
                <c:pt idx="4200">
                  <c:v>575</c:v>
                </c:pt>
                <c:pt idx="4201">
                  <c:v>575.01800000000003</c:v>
                </c:pt>
                <c:pt idx="4202">
                  <c:v>576</c:v>
                </c:pt>
                <c:pt idx="4203">
                  <c:v>576.01800000000003</c:v>
                </c:pt>
                <c:pt idx="4204">
                  <c:v>577</c:v>
                </c:pt>
                <c:pt idx="4205">
                  <c:v>577.01800000000003</c:v>
                </c:pt>
                <c:pt idx="4206">
                  <c:v>578</c:v>
                </c:pt>
                <c:pt idx="4207">
                  <c:v>578.01800000000003</c:v>
                </c:pt>
                <c:pt idx="4208">
                  <c:v>579</c:v>
                </c:pt>
                <c:pt idx="4209">
                  <c:v>579.01800000000003</c:v>
                </c:pt>
                <c:pt idx="4210">
                  <c:v>580</c:v>
                </c:pt>
                <c:pt idx="4211">
                  <c:v>580.01800000000003</c:v>
                </c:pt>
                <c:pt idx="4212">
                  <c:v>581</c:v>
                </c:pt>
                <c:pt idx="4213">
                  <c:v>581.01800000000003</c:v>
                </c:pt>
                <c:pt idx="4214">
                  <c:v>582</c:v>
                </c:pt>
                <c:pt idx="4215">
                  <c:v>582.01800000000003</c:v>
                </c:pt>
                <c:pt idx="4216">
                  <c:v>583</c:v>
                </c:pt>
                <c:pt idx="4217">
                  <c:v>583.01800000000003</c:v>
                </c:pt>
                <c:pt idx="4218">
                  <c:v>584</c:v>
                </c:pt>
                <c:pt idx="4219">
                  <c:v>584.01800000000003</c:v>
                </c:pt>
                <c:pt idx="4220">
                  <c:v>585</c:v>
                </c:pt>
                <c:pt idx="4221">
                  <c:v>585.01800000000003</c:v>
                </c:pt>
                <c:pt idx="4222">
                  <c:v>586</c:v>
                </c:pt>
                <c:pt idx="4223">
                  <c:v>586.01800000000003</c:v>
                </c:pt>
                <c:pt idx="4224">
                  <c:v>587</c:v>
                </c:pt>
                <c:pt idx="4225">
                  <c:v>587.01800000000003</c:v>
                </c:pt>
                <c:pt idx="4226">
                  <c:v>588</c:v>
                </c:pt>
                <c:pt idx="4227">
                  <c:v>588.01800000000003</c:v>
                </c:pt>
                <c:pt idx="4228">
                  <c:v>589</c:v>
                </c:pt>
                <c:pt idx="4229">
                  <c:v>589.01800000000003</c:v>
                </c:pt>
                <c:pt idx="4230">
                  <c:v>590</c:v>
                </c:pt>
                <c:pt idx="4231">
                  <c:v>590.01800000000003</c:v>
                </c:pt>
                <c:pt idx="4232">
                  <c:v>591</c:v>
                </c:pt>
                <c:pt idx="4233">
                  <c:v>591.01800000000003</c:v>
                </c:pt>
                <c:pt idx="4234">
                  <c:v>592</c:v>
                </c:pt>
                <c:pt idx="4235">
                  <c:v>592.01800000000003</c:v>
                </c:pt>
                <c:pt idx="4236">
                  <c:v>593</c:v>
                </c:pt>
                <c:pt idx="4237">
                  <c:v>593.01800000000003</c:v>
                </c:pt>
                <c:pt idx="4238">
                  <c:v>594</c:v>
                </c:pt>
                <c:pt idx="4239">
                  <c:v>594.01800000000003</c:v>
                </c:pt>
                <c:pt idx="4240">
                  <c:v>595</c:v>
                </c:pt>
                <c:pt idx="4241">
                  <c:v>595.01800000000003</c:v>
                </c:pt>
                <c:pt idx="4242">
                  <c:v>596</c:v>
                </c:pt>
                <c:pt idx="4243">
                  <c:v>596.01800000000003</c:v>
                </c:pt>
                <c:pt idx="4244">
                  <c:v>597</c:v>
                </c:pt>
                <c:pt idx="4245">
                  <c:v>597.01800000000003</c:v>
                </c:pt>
                <c:pt idx="4246">
                  <c:v>598</c:v>
                </c:pt>
                <c:pt idx="4247">
                  <c:v>598.01800000000003</c:v>
                </c:pt>
                <c:pt idx="4248">
                  <c:v>599</c:v>
                </c:pt>
                <c:pt idx="4249">
                  <c:v>599.01800000000003</c:v>
                </c:pt>
                <c:pt idx="4250">
                  <c:v>600</c:v>
                </c:pt>
                <c:pt idx="4251">
                  <c:v>600.34100000000001</c:v>
                </c:pt>
                <c:pt idx="4252">
                  <c:v>601.00199999999995</c:v>
                </c:pt>
                <c:pt idx="4253">
                  <c:v>602.00199999999995</c:v>
                </c:pt>
                <c:pt idx="4254">
                  <c:v>603.00300000000004</c:v>
                </c:pt>
                <c:pt idx="4255">
                  <c:v>604.00300000000004</c:v>
                </c:pt>
                <c:pt idx="4256">
                  <c:v>605.00400000000002</c:v>
                </c:pt>
                <c:pt idx="4257">
                  <c:v>606.00400000000002</c:v>
                </c:pt>
                <c:pt idx="4258">
                  <c:v>607.005</c:v>
                </c:pt>
                <c:pt idx="4259">
                  <c:v>608.005</c:v>
                </c:pt>
                <c:pt idx="4260">
                  <c:v>609.00599999999997</c:v>
                </c:pt>
                <c:pt idx="4261">
                  <c:v>610.00599999999997</c:v>
                </c:pt>
                <c:pt idx="4262">
                  <c:v>611.00699999999995</c:v>
                </c:pt>
                <c:pt idx="4263">
                  <c:v>612.00699999999995</c:v>
                </c:pt>
                <c:pt idx="4264">
                  <c:v>613.00800000000004</c:v>
                </c:pt>
                <c:pt idx="4265">
                  <c:v>614.00800000000004</c:v>
                </c:pt>
                <c:pt idx="4266">
                  <c:v>615.00900000000001</c:v>
                </c:pt>
                <c:pt idx="4267">
                  <c:v>616.00900000000001</c:v>
                </c:pt>
                <c:pt idx="4268">
                  <c:v>617.01</c:v>
                </c:pt>
                <c:pt idx="4269">
                  <c:v>618.01</c:v>
                </c:pt>
                <c:pt idx="4270">
                  <c:v>618.99099999999999</c:v>
                </c:pt>
                <c:pt idx="4271">
                  <c:v>619.99099999999999</c:v>
                </c:pt>
                <c:pt idx="4272">
                  <c:v>620.351</c:v>
                </c:pt>
                <c:pt idx="4273">
                  <c:v>620.99199999999996</c:v>
                </c:pt>
                <c:pt idx="4274">
                  <c:v>621.99199999999996</c:v>
                </c:pt>
                <c:pt idx="4275">
                  <c:v>622.99300000000005</c:v>
                </c:pt>
                <c:pt idx="4276">
                  <c:v>623.99300000000005</c:v>
                </c:pt>
                <c:pt idx="4277">
                  <c:v>624.99400000000003</c:v>
                </c:pt>
                <c:pt idx="4278">
                  <c:v>625.99400000000003</c:v>
                </c:pt>
                <c:pt idx="4279">
                  <c:v>626.995</c:v>
                </c:pt>
                <c:pt idx="4280">
                  <c:v>627.995</c:v>
                </c:pt>
                <c:pt idx="4281">
                  <c:v>628.99599999999998</c:v>
                </c:pt>
                <c:pt idx="4282">
                  <c:v>629.99599999999998</c:v>
                </c:pt>
                <c:pt idx="4283">
                  <c:v>630.99699999999996</c:v>
                </c:pt>
                <c:pt idx="4284">
                  <c:v>631.99699999999996</c:v>
                </c:pt>
                <c:pt idx="4285">
                  <c:v>632.99800000000005</c:v>
                </c:pt>
                <c:pt idx="4286">
                  <c:v>633.99800000000005</c:v>
                </c:pt>
                <c:pt idx="4287">
                  <c:v>634.99900000000002</c:v>
                </c:pt>
                <c:pt idx="4288">
                  <c:v>635.99900000000002</c:v>
                </c:pt>
                <c:pt idx="4289">
                  <c:v>637</c:v>
                </c:pt>
                <c:pt idx="4290">
                  <c:v>638</c:v>
                </c:pt>
                <c:pt idx="4291">
                  <c:v>639.00099999999998</c:v>
                </c:pt>
                <c:pt idx="4292">
                  <c:v>640.00099999999998</c:v>
                </c:pt>
                <c:pt idx="4293">
                  <c:v>640.36099999999999</c:v>
                </c:pt>
                <c:pt idx="4294">
                  <c:v>641.00199999999995</c:v>
                </c:pt>
                <c:pt idx="4295">
                  <c:v>642.00199999999995</c:v>
                </c:pt>
                <c:pt idx="4296">
                  <c:v>643.00300000000004</c:v>
                </c:pt>
                <c:pt idx="4297">
                  <c:v>644.00300000000004</c:v>
                </c:pt>
                <c:pt idx="4298">
                  <c:v>645.00400000000002</c:v>
                </c:pt>
                <c:pt idx="4299">
                  <c:v>646.00400000000002</c:v>
                </c:pt>
                <c:pt idx="4300">
                  <c:v>647.005</c:v>
                </c:pt>
                <c:pt idx="4301">
                  <c:v>648.005</c:v>
                </c:pt>
                <c:pt idx="4302">
                  <c:v>649.00599999999997</c:v>
                </c:pt>
                <c:pt idx="4303">
                  <c:v>650.00599999999997</c:v>
                </c:pt>
                <c:pt idx="4304">
                  <c:v>651.00699999999995</c:v>
                </c:pt>
                <c:pt idx="4305">
                  <c:v>652.00699999999995</c:v>
                </c:pt>
                <c:pt idx="4306">
                  <c:v>653.00800000000004</c:v>
                </c:pt>
                <c:pt idx="4307">
                  <c:v>654.00800000000004</c:v>
                </c:pt>
                <c:pt idx="4308">
                  <c:v>655.00900000000001</c:v>
                </c:pt>
                <c:pt idx="4309">
                  <c:v>656.00900000000001</c:v>
                </c:pt>
                <c:pt idx="4310">
                  <c:v>657.01</c:v>
                </c:pt>
                <c:pt idx="4311">
                  <c:v>658.01</c:v>
                </c:pt>
                <c:pt idx="4312">
                  <c:v>658.99</c:v>
                </c:pt>
                <c:pt idx="4313">
                  <c:v>659.99099999999999</c:v>
                </c:pt>
                <c:pt idx="4314">
                  <c:v>660.37099999999998</c:v>
                </c:pt>
                <c:pt idx="4315">
                  <c:v>660.99099999999999</c:v>
                </c:pt>
                <c:pt idx="4316">
                  <c:v>661.99199999999996</c:v>
                </c:pt>
                <c:pt idx="4317">
                  <c:v>662.99199999999996</c:v>
                </c:pt>
                <c:pt idx="4318">
                  <c:v>663.99300000000005</c:v>
                </c:pt>
                <c:pt idx="4319">
                  <c:v>664.99300000000005</c:v>
                </c:pt>
                <c:pt idx="4320">
                  <c:v>665.99400000000003</c:v>
                </c:pt>
                <c:pt idx="4321">
                  <c:v>666.99400000000003</c:v>
                </c:pt>
                <c:pt idx="4322">
                  <c:v>667.995</c:v>
                </c:pt>
                <c:pt idx="4323">
                  <c:v>668.995</c:v>
                </c:pt>
                <c:pt idx="4324">
                  <c:v>669.99599999999998</c:v>
                </c:pt>
                <c:pt idx="4325">
                  <c:v>670.99599999999998</c:v>
                </c:pt>
                <c:pt idx="4326">
                  <c:v>671.99699999999996</c:v>
                </c:pt>
                <c:pt idx="4327">
                  <c:v>672.99699999999996</c:v>
                </c:pt>
                <c:pt idx="4328">
                  <c:v>673.99800000000005</c:v>
                </c:pt>
                <c:pt idx="4329">
                  <c:v>674.99800000000005</c:v>
                </c:pt>
                <c:pt idx="4330">
                  <c:v>675.99900000000002</c:v>
                </c:pt>
                <c:pt idx="4331">
                  <c:v>676.99900000000002</c:v>
                </c:pt>
                <c:pt idx="4332">
                  <c:v>678</c:v>
                </c:pt>
                <c:pt idx="4333">
                  <c:v>679</c:v>
                </c:pt>
                <c:pt idx="4334">
                  <c:v>680.00099999999998</c:v>
                </c:pt>
                <c:pt idx="4335">
                  <c:v>680.38099999999997</c:v>
                </c:pt>
                <c:pt idx="4336">
                  <c:v>681.00099999999998</c:v>
                </c:pt>
                <c:pt idx="4337">
                  <c:v>682.00199999999995</c:v>
                </c:pt>
                <c:pt idx="4338">
                  <c:v>683.00199999999995</c:v>
                </c:pt>
                <c:pt idx="4339">
                  <c:v>684.00300000000004</c:v>
                </c:pt>
                <c:pt idx="4340">
                  <c:v>685.00300000000004</c:v>
                </c:pt>
                <c:pt idx="4341">
                  <c:v>686.00400000000002</c:v>
                </c:pt>
                <c:pt idx="4342">
                  <c:v>687.00400000000002</c:v>
                </c:pt>
                <c:pt idx="4343">
                  <c:v>688.005</c:v>
                </c:pt>
                <c:pt idx="4344">
                  <c:v>689.005</c:v>
                </c:pt>
                <c:pt idx="4345">
                  <c:v>690.00599999999997</c:v>
                </c:pt>
                <c:pt idx="4346">
                  <c:v>691.00599999999997</c:v>
                </c:pt>
                <c:pt idx="4347">
                  <c:v>692.00699999999995</c:v>
                </c:pt>
                <c:pt idx="4348">
                  <c:v>693.00699999999995</c:v>
                </c:pt>
                <c:pt idx="4349">
                  <c:v>694.00800000000004</c:v>
                </c:pt>
                <c:pt idx="4350">
                  <c:v>695.00800000000004</c:v>
                </c:pt>
                <c:pt idx="4351">
                  <c:v>696.00900000000001</c:v>
                </c:pt>
                <c:pt idx="4352">
                  <c:v>697.00900000000001</c:v>
                </c:pt>
                <c:pt idx="4353">
                  <c:v>698.01</c:v>
                </c:pt>
                <c:pt idx="4354">
                  <c:v>698.99</c:v>
                </c:pt>
                <c:pt idx="4355">
                  <c:v>699.99099999999999</c:v>
                </c:pt>
                <c:pt idx="4356">
                  <c:v>700.39099999999996</c:v>
                </c:pt>
                <c:pt idx="4357">
                  <c:v>700.99099999999999</c:v>
                </c:pt>
                <c:pt idx="4358">
                  <c:v>701.99199999999996</c:v>
                </c:pt>
                <c:pt idx="4359">
                  <c:v>702.99199999999996</c:v>
                </c:pt>
                <c:pt idx="4360">
                  <c:v>703.99300000000005</c:v>
                </c:pt>
                <c:pt idx="4361">
                  <c:v>704.99300000000005</c:v>
                </c:pt>
                <c:pt idx="4362">
                  <c:v>705.99400000000003</c:v>
                </c:pt>
                <c:pt idx="4363">
                  <c:v>706.99400000000003</c:v>
                </c:pt>
                <c:pt idx="4364">
                  <c:v>707.995</c:v>
                </c:pt>
                <c:pt idx="4365">
                  <c:v>708.995</c:v>
                </c:pt>
                <c:pt idx="4366">
                  <c:v>709.99599999999998</c:v>
                </c:pt>
                <c:pt idx="4367">
                  <c:v>710.99599999999998</c:v>
                </c:pt>
                <c:pt idx="4368">
                  <c:v>711.99699999999996</c:v>
                </c:pt>
                <c:pt idx="4369">
                  <c:v>712.99699999999996</c:v>
                </c:pt>
                <c:pt idx="4370">
                  <c:v>713.99800000000005</c:v>
                </c:pt>
                <c:pt idx="4371">
                  <c:v>714.99800000000005</c:v>
                </c:pt>
                <c:pt idx="4372">
                  <c:v>715.99900000000002</c:v>
                </c:pt>
                <c:pt idx="4373">
                  <c:v>716.99900000000002</c:v>
                </c:pt>
                <c:pt idx="4374">
                  <c:v>718</c:v>
                </c:pt>
                <c:pt idx="4375">
                  <c:v>719</c:v>
                </c:pt>
                <c:pt idx="4376">
                  <c:v>720.00099999999998</c:v>
                </c:pt>
                <c:pt idx="4377">
                  <c:v>720.40099999999995</c:v>
                </c:pt>
                <c:pt idx="4378">
                  <c:v>721.00099999999998</c:v>
                </c:pt>
                <c:pt idx="4379">
                  <c:v>722.00199999999995</c:v>
                </c:pt>
                <c:pt idx="4380">
                  <c:v>723.00199999999995</c:v>
                </c:pt>
                <c:pt idx="4381">
                  <c:v>724.00300000000004</c:v>
                </c:pt>
                <c:pt idx="4382">
                  <c:v>725.00300000000004</c:v>
                </c:pt>
                <c:pt idx="4383">
                  <c:v>726.00400000000002</c:v>
                </c:pt>
                <c:pt idx="4384">
                  <c:v>727.00400000000002</c:v>
                </c:pt>
                <c:pt idx="4385">
                  <c:v>728.005</c:v>
                </c:pt>
                <c:pt idx="4386">
                  <c:v>729.005</c:v>
                </c:pt>
                <c:pt idx="4387">
                  <c:v>730.00599999999997</c:v>
                </c:pt>
                <c:pt idx="4388">
                  <c:v>731.00599999999997</c:v>
                </c:pt>
                <c:pt idx="4389">
                  <c:v>732.00699999999995</c:v>
                </c:pt>
                <c:pt idx="4390">
                  <c:v>733.00699999999995</c:v>
                </c:pt>
                <c:pt idx="4391">
                  <c:v>734.00800000000004</c:v>
                </c:pt>
                <c:pt idx="4392">
                  <c:v>735.00800000000004</c:v>
                </c:pt>
                <c:pt idx="4393">
                  <c:v>736.00900000000001</c:v>
                </c:pt>
                <c:pt idx="4394">
                  <c:v>737.00900000000001</c:v>
                </c:pt>
                <c:pt idx="4395">
                  <c:v>738.01</c:v>
                </c:pt>
                <c:pt idx="4396">
                  <c:v>738.99</c:v>
                </c:pt>
                <c:pt idx="4397">
                  <c:v>739.99099999999999</c:v>
                </c:pt>
                <c:pt idx="4398">
                  <c:v>740.41099999999994</c:v>
                </c:pt>
                <c:pt idx="4399">
                  <c:v>740.99099999999999</c:v>
                </c:pt>
                <c:pt idx="4400">
                  <c:v>741.99199999999996</c:v>
                </c:pt>
                <c:pt idx="4401">
                  <c:v>742.99199999999996</c:v>
                </c:pt>
                <c:pt idx="4402">
                  <c:v>743.99300000000005</c:v>
                </c:pt>
                <c:pt idx="4403">
                  <c:v>744.99300000000005</c:v>
                </c:pt>
                <c:pt idx="4404">
                  <c:v>745.99400000000003</c:v>
                </c:pt>
                <c:pt idx="4405">
                  <c:v>746.99400000000003</c:v>
                </c:pt>
                <c:pt idx="4406">
                  <c:v>747.995</c:v>
                </c:pt>
                <c:pt idx="4407">
                  <c:v>748.995</c:v>
                </c:pt>
                <c:pt idx="4408">
                  <c:v>749.99599999999998</c:v>
                </c:pt>
                <c:pt idx="4409">
                  <c:v>750.99599999999998</c:v>
                </c:pt>
                <c:pt idx="4410">
                  <c:v>751.99699999999996</c:v>
                </c:pt>
                <c:pt idx="4411">
                  <c:v>752.99699999999996</c:v>
                </c:pt>
                <c:pt idx="4412">
                  <c:v>753.99800000000005</c:v>
                </c:pt>
                <c:pt idx="4413">
                  <c:v>754.99800000000005</c:v>
                </c:pt>
                <c:pt idx="4414">
                  <c:v>755.99900000000002</c:v>
                </c:pt>
                <c:pt idx="4415">
                  <c:v>756.99900000000002</c:v>
                </c:pt>
                <c:pt idx="4416">
                  <c:v>758</c:v>
                </c:pt>
                <c:pt idx="4417">
                  <c:v>759</c:v>
                </c:pt>
                <c:pt idx="4418">
                  <c:v>760.00099999999998</c:v>
                </c:pt>
                <c:pt idx="4419">
                  <c:v>760.42100000000005</c:v>
                </c:pt>
                <c:pt idx="4420">
                  <c:v>761.00099999999998</c:v>
                </c:pt>
                <c:pt idx="4421">
                  <c:v>762.00199999999995</c:v>
                </c:pt>
                <c:pt idx="4422">
                  <c:v>763.00199999999995</c:v>
                </c:pt>
                <c:pt idx="4423">
                  <c:v>764.00300000000004</c:v>
                </c:pt>
                <c:pt idx="4424">
                  <c:v>765.00300000000004</c:v>
                </c:pt>
                <c:pt idx="4425">
                  <c:v>766.00400000000002</c:v>
                </c:pt>
                <c:pt idx="4426">
                  <c:v>767.00400000000002</c:v>
                </c:pt>
                <c:pt idx="4427">
                  <c:v>768.005</c:v>
                </c:pt>
                <c:pt idx="4428">
                  <c:v>769.005</c:v>
                </c:pt>
                <c:pt idx="4429">
                  <c:v>770.00599999999997</c:v>
                </c:pt>
                <c:pt idx="4430">
                  <c:v>771.00599999999997</c:v>
                </c:pt>
                <c:pt idx="4431">
                  <c:v>772.00699999999995</c:v>
                </c:pt>
                <c:pt idx="4432">
                  <c:v>773.00699999999995</c:v>
                </c:pt>
                <c:pt idx="4433">
                  <c:v>774.00800000000004</c:v>
                </c:pt>
                <c:pt idx="4434">
                  <c:v>775.00800000000004</c:v>
                </c:pt>
                <c:pt idx="4435">
                  <c:v>776.00900000000001</c:v>
                </c:pt>
                <c:pt idx="4436">
                  <c:v>777.00900000000001</c:v>
                </c:pt>
                <c:pt idx="4437">
                  <c:v>778.01</c:v>
                </c:pt>
                <c:pt idx="4438">
                  <c:v>778.99</c:v>
                </c:pt>
                <c:pt idx="4439">
                  <c:v>779.99099999999999</c:v>
                </c:pt>
                <c:pt idx="4440">
                  <c:v>780.43100000000004</c:v>
                </c:pt>
                <c:pt idx="4441">
                  <c:v>780.99099999999999</c:v>
                </c:pt>
                <c:pt idx="4442">
                  <c:v>781.99199999999996</c:v>
                </c:pt>
                <c:pt idx="4443">
                  <c:v>782.99199999999996</c:v>
                </c:pt>
                <c:pt idx="4444">
                  <c:v>783.99300000000005</c:v>
                </c:pt>
                <c:pt idx="4445">
                  <c:v>784.99300000000005</c:v>
                </c:pt>
                <c:pt idx="4446">
                  <c:v>785.99400000000003</c:v>
                </c:pt>
                <c:pt idx="4447">
                  <c:v>786.99400000000003</c:v>
                </c:pt>
                <c:pt idx="4448">
                  <c:v>787.995</c:v>
                </c:pt>
                <c:pt idx="4449">
                  <c:v>788.995</c:v>
                </c:pt>
                <c:pt idx="4450">
                  <c:v>789.99599999999998</c:v>
                </c:pt>
                <c:pt idx="4451">
                  <c:v>790.99599999999998</c:v>
                </c:pt>
                <c:pt idx="4452">
                  <c:v>791.99699999999996</c:v>
                </c:pt>
                <c:pt idx="4453">
                  <c:v>792.99699999999996</c:v>
                </c:pt>
                <c:pt idx="4454">
                  <c:v>793.99800000000005</c:v>
                </c:pt>
                <c:pt idx="4455">
                  <c:v>794.99800000000005</c:v>
                </c:pt>
                <c:pt idx="4456">
                  <c:v>795.99900000000002</c:v>
                </c:pt>
                <c:pt idx="4457">
                  <c:v>796.99900000000002</c:v>
                </c:pt>
                <c:pt idx="4458">
                  <c:v>798</c:v>
                </c:pt>
                <c:pt idx="4459">
                  <c:v>799</c:v>
                </c:pt>
                <c:pt idx="4460">
                  <c:v>800.00099999999998</c:v>
                </c:pt>
                <c:pt idx="4461">
                  <c:v>800.44100000000003</c:v>
                </c:pt>
                <c:pt idx="4462">
                  <c:v>820.45100000000002</c:v>
                </c:pt>
                <c:pt idx="4463">
                  <c:v>840.46100000000001</c:v>
                </c:pt>
                <c:pt idx="4464">
                  <c:v>850.00599999999997</c:v>
                </c:pt>
                <c:pt idx="4465">
                  <c:v>860.471</c:v>
                </c:pt>
                <c:pt idx="4466">
                  <c:v>880.48099999999999</c:v>
                </c:pt>
                <c:pt idx="4467">
                  <c:v>899.99099999999999</c:v>
                </c:pt>
                <c:pt idx="4468">
                  <c:v>900.49099999999999</c:v>
                </c:pt>
                <c:pt idx="4469">
                  <c:v>920.50099999999998</c:v>
                </c:pt>
                <c:pt idx="4470">
                  <c:v>940.51099999999997</c:v>
                </c:pt>
                <c:pt idx="4471">
                  <c:v>949.99599999999998</c:v>
                </c:pt>
                <c:pt idx="4472">
                  <c:v>960.52099999999996</c:v>
                </c:pt>
                <c:pt idx="4473">
                  <c:v>980.53099999999995</c:v>
                </c:pt>
                <c:pt idx="4474">
                  <c:v>1000</c:v>
                </c:pt>
                <c:pt idx="4475">
                  <c:v>1000.54</c:v>
                </c:pt>
                <c:pt idx="4476">
                  <c:v>1020.55</c:v>
                </c:pt>
                <c:pt idx="4477">
                  <c:v>1040.56</c:v>
                </c:pt>
                <c:pt idx="4478">
                  <c:v>1050.01</c:v>
                </c:pt>
                <c:pt idx="4479">
                  <c:v>1060.57</c:v>
                </c:pt>
                <c:pt idx="4480">
                  <c:v>1080.58</c:v>
                </c:pt>
                <c:pt idx="4481">
                  <c:v>1099.99</c:v>
                </c:pt>
                <c:pt idx="4482">
                  <c:v>1100.5899999999999</c:v>
                </c:pt>
                <c:pt idx="4483">
                  <c:v>1120.5999999999999</c:v>
                </c:pt>
                <c:pt idx="4484">
                  <c:v>1140.6099999999999</c:v>
                </c:pt>
                <c:pt idx="4485">
                  <c:v>1150</c:v>
                </c:pt>
                <c:pt idx="4486">
                  <c:v>1160.6199999999999</c:v>
                </c:pt>
                <c:pt idx="4487">
                  <c:v>1180.6300000000001</c:v>
                </c:pt>
                <c:pt idx="4488">
                  <c:v>1200</c:v>
                </c:pt>
                <c:pt idx="4489">
                  <c:v>1200.6400000000001</c:v>
                </c:pt>
                <c:pt idx="4490">
                  <c:v>1220.6500000000001</c:v>
                </c:pt>
                <c:pt idx="4491">
                  <c:v>1240.6600000000001</c:v>
                </c:pt>
                <c:pt idx="4492">
                  <c:v>1250.01</c:v>
                </c:pt>
                <c:pt idx="4493">
                  <c:v>1260.67</c:v>
                </c:pt>
                <c:pt idx="4494">
                  <c:v>1280.68</c:v>
                </c:pt>
                <c:pt idx="4495">
                  <c:v>1299.99</c:v>
                </c:pt>
                <c:pt idx="4496">
                  <c:v>1300.69</c:v>
                </c:pt>
                <c:pt idx="4497">
                  <c:v>1320.7</c:v>
                </c:pt>
                <c:pt idx="4498">
                  <c:v>1340.71</c:v>
                </c:pt>
                <c:pt idx="4499">
                  <c:v>1350</c:v>
                </c:pt>
                <c:pt idx="4500">
                  <c:v>1360.72</c:v>
                </c:pt>
                <c:pt idx="4501">
                  <c:v>1380.73</c:v>
                </c:pt>
                <c:pt idx="4502">
                  <c:v>1400</c:v>
                </c:pt>
                <c:pt idx="4503">
                  <c:v>1400.74</c:v>
                </c:pt>
                <c:pt idx="4504">
                  <c:v>1420.75</c:v>
                </c:pt>
                <c:pt idx="4505">
                  <c:v>1440.76</c:v>
                </c:pt>
                <c:pt idx="4506">
                  <c:v>1450.01</c:v>
                </c:pt>
                <c:pt idx="4507">
                  <c:v>1460.77</c:v>
                </c:pt>
                <c:pt idx="4508">
                  <c:v>1480.78</c:v>
                </c:pt>
                <c:pt idx="4509">
                  <c:v>1499.99</c:v>
                </c:pt>
                <c:pt idx="4510">
                  <c:v>1500.79</c:v>
                </c:pt>
                <c:pt idx="4511">
                  <c:v>1520.8</c:v>
                </c:pt>
                <c:pt idx="4512">
                  <c:v>1540.81</c:v>
                </c:pt>
                <c:pt idx="4513">
                  <c:v>1550</c:v>
                </c:pt>
                <c:pt idx="4514">
                  <c:v>1560.82</c:v>
                </c:pt>
                <c:pt idx="4515">
                  <c:v>1580.83</c:v>
                </c:pt>
                <c:pt idx="4516">
                  <c:v>1600</c:v>
                </c:pt>
                <c:pt idx="4517">
                  <c:v>1600.84</c:v>
                </c:pt>
                <c:pt idx="4518">
                  <c:v>1620.85</c:v>
                </c:pt>
                <c:pt idx="4519">
                  <c:v>1640.86</c:v>
                </c:pt>
                <c:pt idx="4520">
                  <c:v>1650.01</c:v>
                </c:pt>
                <c:pt idx="4521">
                  <c:v>1660.87</c:v>
                </c:pt>
                <c:pt idx="4522">
                  <c:v>1680.88</c:v>
                </c:pt>
                <c:pt idx="4523">
                  <c:v>1699.99</c:v>
                </c:pt>
                <c:pt idx="4524">
                  <c:v>1700.89</c:v>
                </c:pt>
                <c:pt idx="4525">
                  <c:v>1720.9</c:v>
                </c:pt>
                <c:pt idx="4526">
                  <c:v>1740.91</c:v>
                </c:pt>
                <c:pt idx="4527">
                  <c:v>1750</c:v>
                </c:pt>
                <c:pt idx="4528">
                  <c:v>1760.92</c:v>
                </c:pt>
                <c:pt idx="4529">
                  <c:v>1780.93</c:v>
                </c:pt>
                <c:pt idx="4530">
                  <c:v>1800</c:v>
                </c:pt>
                <c:pt idx="4531">
                  <c:v>1800.94</c:v>
                </c:pt>
                <c:pt idx="4532">
                  <c:v>1820.95</c:v>
                </c:pt>
                <c:pt idx="4533">
                  <c:v>1840.96</c:v>
                </c:pt>
                <c:pt idx="4534">
                  <c:v>1850.01</c:v>
                </c:pt>
                <c:pt idx="4535">
                  <c:v>1860.97</c:v>
                </c:pt>
                <c:pt idx="4536">
                  <c:v>1880.98</c:v>
                </c:pt>
                <c:pt idx="4537">
                  <c:v>1899.99</c:v>
                </c:pt>
                <c:pt idx="4538">
                  <c:v>1900.99</c:v>
                </c:pt>
                <c:pt idx="4539">
                  <c:v>1921</c:v>
                </c:pt>
                <c:pt idx="4540">
                  <c:v>1941.01</c:v>
                </c:pt>
                <c:pt idx="4541">
                  <c:v>1950</c:v>
                </c:pt>
                <c:pt idx="4542">
                  <c:v>1961.02</c:v>
                </c:pt>
                <c:pt idx="4543">
                  <c:v>1981.03</c:v>
                </c:pt>
                <c:pt idx="4544">
                  <c:v>2000</c:v>
                </c:pt>
                <c:pt idx="4545">
                  <c:v>2001.04</c:v>
                </c:pt>
                <c:pt idx="4546">
                  <c:v>2021.05</c:v>
                </c:pt>
                <c:pt idx="4547">
                  <c:v>2041.06</c:v>
                </c:pt>
                <c:pt idx="4548">
                  <c:v>2050.0100000000002</c:v>
                </c:pt>
                <c:pt idx="4549">
                  <c:v>2061.0700000000002</c:v>
                </c:pt>
                <c:pt idx="4550">
                  <c:v>2081.08</c:v>
                </c:pt>
                <c:pt idx="4551">
                  <c:v>2099.9899999999998</c:v>
                </c:pt>
                <c:pt idx="4552">
                  <c:v>2101.09</c:v>
                </c:pt>
                <c:pt idx="4553">
                  <c:v>2121.1</c:v>
                </c:pt>
                <c:pt idx="4554">
                  <c:v>2141.11</c:v>
                </c:pt>
                <c:pt idx="4555">
                  <c:v>2150</c:v>
                </c:pt>
                <c:pt idx="4556">
                  <c:v>2161.12</c:v>
                </c:pt>
                <c:pt idx="4557">
                  <c:v>2181.13</c:v>
                </c:pt>
                <c:pt idx="4558">
                  <c:v>2200</c:v>
                </c:pt>
                <c:pt idx="4559">
                  <c:v>2201.14</c:v>
                </c:pt>
                <c:pt idx="4560">
                  <c:v>2221.15</c:v>
                </c:pt>
                <c:pt idx="4561">
                  <c:v>2241.16</c:v>
                </c:pt>
                <c:pt idx="4562">
                  <c:v>2250.0100000000002</c:v>
                </c:pt>
                <c:pt idx="4563">
                  <c:v>2261.17</c:v>
                </c:pt>
                <c:pt idx="4564">
                  <c:v>2281.1799999999998</c:v>
                </c:pt>
                <c:pt idx="4565">
                  <c:v>2299.9899999999998</c:v>
                </c:pt>
                <c:pt idx="4566">
                  <c:v>2301.19</c:v>
                </c:pt>
                <c:pt idx="4567">
                  <c:v>2321.1999999999998</c:v>
                </c:pt>
                <c:pt idx="4568">
                  <c:v>2341.21</c:v>
                </c:pt>
                <c:pt idx="4569">
                  <c:v>2350</c:v>
                </c:pt>
                <c:pt idx="4570">
                  <c:v>2361.2199999999998</c:v>
                </c:pt>
                <c:pt idx="4571">
                  <c:v>2381.23</c:v>
                </c:pt>
                <c:pt idx="4572">
                  <c:v>2400</c:v>
                </c:pt>
                <c:pt idx="4573">
                  <c:v>2401.2399999999998</c:v>
                </c:pt>
                <c:pt idx="4574">
                  <c:v>2421.25</c:v>
                </c:pt>
                <c:pt idx="4575">
                  <c:v>2441.2600000000002</c:v>
                </c:pt>
                <c:pt idx="4576">
                  <c:v>2450.0100000000002</c:v>
                </c:pt>
                <c:pt idx="4577">
                  <c:v>2461.27</c:v>
                </c:pt>
                <c:pt idx="4578">
                  <c:v>2481.2800000000002</c:v>
                </c:pt>
                <c:pt idx="4579">
                  <c:v>2499.9899999999998</c:v>
                </c:pt>
                <c:pt idx="4580">
                  <c:v>2501.29</c:v>
                </c:pt>
                <c:pt idx="4581">
                  <c:v>2521.3000000000002</c:v>
                </c:pt>
                <c:pt idx="4582">
                  <c:v>2541.31</c:v>
                </c:pt>
                <c:pt idx="4583">
                  <c:v>2550</c:v>
                </c:pt>
                <c:pt idx="4584">
                  <c:v>2561.3200000000002</c:v>
                </c:pt>
                <c:pt idx="4585">
                  <c:v>2581.33</c:v>
                </c:pt>
                <c:pt idx="4586">
                  <c:v>2600</c:v>
                </c:pt>
                <c:pt idx="4587">
                  <c:v>2601.34</c:v>
                </c:pt>
                <c:pt idx="4588">
                  <c:v>2621.35</c:v>
                </c:pt>
                <c:pt idx="4589">
                  <c:v>2641.36</c:v>
                </c:pt>
                <c:pt idx="4590">
                  <c:v>2650.01</c:v>
                </c:pt>
                <c:pt idx="4591">
                  <c:v>2661.37</c:v>
                </c:pt>
                <c:pt idx="4592">
                  <c:v>2681.38</c:v>
                </c:pt>
                <c:pt idx="4593">
                  <c:v>2699.99</c:v>
                </c:pt>
                <c:pt idx="4594">
                  <c:v>2701.39</c:v>
                </c:pt>
                <c:pt idx="4595">
                  <c:v>2721.4</c:v>
                </c:pt>
                <c:pt idx="4596">
                  <c:v>2741.41</c:v>
                </c:pt>
                <c:pt idx="4597">
                  <c:v>2750</c:v>
                </c:pt>
                <c:pt idx="4598">
                  <c:v>2761.42</c:v>
                </c:pt>
                <c:pt idx="4599">
                  <c:v>2781.43</c:v>
                </c:pt>
                <c:pt idx="4600">
                  <c:v>2800</c:v>
                </c:pt>
                <c:pt idx="4601">
                  <c:v>2801.44</c:v>
                </c:pt>
                <c:pt idx="4602">
                  <c:v>2821.45</c:v>
                </c:pt>
                <c:pt idx="4603">
                  <c:v>2841.46</c:v>
                </c:pt>
                <c:pt idx="4604">
                  <c:v>2850.01</c:v>
                </c:pt>
                <c:pt idx="4605">
                  <c:v>2861.47</c:v>
                </c:pt>
                <c:pt idx="4606">
                  <c:v>2881.48</c:v>
                </c:pt>
                <c:pt idx="4607">
                  <c:v>2899.99</c:v>
                </c:pt>
                <c:pt idx="4608">
                  <c:v>2901.49</c:v>
                </c:pt>
                <c:pt idx="4609">
                  <c:v>2921.5</c:v>
                </c:pt>
                <c:pt idx="4610">
                  <c:v>2941.51</c:v>
                </c:pt>
                <c:pt idx="4611">
                  <c:v>2950</c:v>
                </c:pt>
                <c:pt idx="4612">
                  <c:v>2961.52</c:v>
                </c:pt>
                <c:pt idx="4613">
                  <c:v>2981.53</c:v>
                </c:pt>
                <c:pt idx="4614">
                  <c:v>3000</c:v>
                </c:pt>
                <c:pt idx="4615">
                  <c:v>3000.02</c:v>
                </c:pt>
              </c:numCache>
            </c:numRef>
          </c:xVal>
          <c:yVal>
            <c:numRef>
              <c:f>'COMPARE HEU AND LEU power'!$M$2:$M$4617</c:f>
              <c:numCache>
                <c:formatCode>0.000</c:formatCode>
                <c:ptCount val="4616"/>
                <c:pt idx="0">
                  <c:v>2E-3</c:v>
                </c:pt>
                <c:pt idx="1">
                  <c:v>2E-3</c:v>
                </c:pt>
                <c:pt idx="2">
                  <c:v>1.68881E-3</c:v>
                </c:pt>
                <c:pt idx="3">
                  <c:v>1.67691E-3</c:v>
                </c:pt>
                <c:pt idx="4">
                  <c:v>1.6679500000000001E-3</c:v>
                </c:pt>
                <c:pt idx="5">
                  <c:v>1.65968E-3</c:v>
                </c:pt>
                <c:pt idx="6">
                  <c:v>1.6519600000000001E-3</c:v>
                </c:pt>
                <c:pt idx="7">
                  <c:v>1.6446900000000001E-3</c:v>
                </c:pt>
                <c:pt idx="8">
                  <c:v>1.6378E-3</c:v>
                </c:pt>
                <c:pt idx="9">
                  <c:v>1.63123E-3</c:v>
                </c:pt>
                <c:pt idx="10">
                  <c:v>1.6249300000000001E-3</c:v>
                </c:pt>
                <c:pt idx="11">
                  <c:v>1.6188799999999998E-3</c:v>
                </c:pt>
                <c:pt idx="12">
                  <c:v>1.9128799999999998E-3</c:v>
                </c:pt>
                <c:pt idx="13">
                  <c:v>1.9172899999999999E-3</c:v>
                </c:pt>
                <c:pt idx="14">
                  <c:v>1.9209499999999998E-3</c:v>
                </c:pt>
                <c:pt idx="15">
                  <c:v>1.9240300000000002E-3</c:v>
                </c:pt>
                <c:pt idx="16">
                  <c:v>1.9266800000000001E-3</c:v>
                </c:pt>
                <c:pt idx="17">
                  <c:v>1.9289700000000001E-3</c:v>
                </c:pt>
                <c:pt idx="18">
                  <c:v>1.9309800000000001E-3</c:v>
                </c:pt>
                <c:pt idx="19">
                  <c:v>1.9327600000000002E-3</c:v>
                </c:pt>
                <c:pt idx="20">
                  <c:v>1.93435E-3</c:v>
                </c:pt>
                <c:pt idx="21">
                  <c:v>1.93578E-3</c:v>
                </c:pt>
                <c:pt idx="22">
                  <c:v>1.9370700000000002E-3</c:v>
                </c:pt>
                <c:pt idx="23">
                  <c:v>1.9382500000000001E-3</c:v>
                </c:pt>
                <c:pt idx="24">
                  <c:v>1.93932E-3</c:v>
                </c:pt>
                <c:pt idx="25">
                  <c:v>1.9403100000000002E-3</c:v>
                </c:pt>
                <c:pt idx="26">
                  <c:v>1.9412100000000001E-3</c:v>
                </c:pt>
                <c:pt idx="27">
                  <c:v>1.9420600000000002E-3</c:v>
                </c:pt>
                <c:pt idx="28">
                  <c:v>1.9428400000000001E-3</c:v>
                </c:pt>
                <c:pt idx="29">
                  <c:v>1.9435699999999999E-3</c:v>
                </c:pt>
                <c:pt idx="30">
                  <c:v>1.94425E-3</c:v>
                </c:pt>
                <c:pt idx="31">
                  <c:v>1.9448899999999999E-3</c:v>
                </c:pt>
                <c:pt idx="32">
                  <c:v>1.94549E-3</c:v>
                </c:pt>
                <c:pt idx="33">
                  <c:v>1.9460600000000001E-3</c:v>
                </c:pt>
                <c:pt idx="34">
                  <c:v>1.9466000000000002E-3</c:v>
                </c:pt>
                <c:pt idx="35">
                  <c:v>1.9471099999999997E-3</c:v>
                </c:pt>
                <c:pt idx="36">
                  <c:v>1.9476000000000003E-3</c:v>
                </c:pt>
                <c:pt idx="37">
                  <c:v>1.9480600000000002E-3</c:v>
                </c:pt>
                <c:pt idx="38">
                  <c:v>1.9485099999999999E-3</c:v>
                </c:pt>
                <c:pt idx="39">
                  <c:v>1.94893E-3</c:v>
                </c:pt>
                <c:pt idx="40">
                  <c:v>1.9493399999999999E-3</c:v>
                </c:pt>
                <c:pt idx="41">
                  <c:v>1.9497399999999999E-3</c:v>
                </c:pt>
                <c:pt idx="42">
                  <c:v>1.9501199999999998E-3</c:v>
                </c:pt>
                <c:pt idx="43">
                  <c:v>1.9504800000000001E-3</c:v>
                </c:pt>
                <c:pt idx="44">
                  <c:v>1.9508399999999999E-3</c:v>
                </c:pt>
                <c:pt idx="45">
                  <c:v>1.9511799999999998E-3</c:v>
                </c:pt>
                <c:pt idx="46">
                  <c:v>1.95152E-3</c:v>
                </c:pt>
                <c:pt idx="47">
                  <c:v>1.9518399999999998E-3</c:v>
                </c:pt>
                <c:pt idx="48">
                  <c:v>1.9521599999999999E-3</c:v>
                </c:pt>
                <c:pt idx="49">
                  <c:v>1.95247E-3</c:v>
                </c:pt>
                <c:pt idx="50">
                  <c:v>1.9527700000000002E-3</c:v>
                </c:pt>
                <c:pt idx="51">
                  <c:v>1.9530600000000002E-3</c:v>
                </c:pt>
                <c:pt idx="52">
                  <c:v>1.95334E-3</c:v>
                </c:pt>
                <c:pt idx="53">
                  <c:v>1.9536200000000001E-3</c:v>
                </c:pt>
                <c:pt idx="54">
                  <c:v>1.9539000000000002E-3</c:v>
                </c:pt>
                <c:pt idx="55">
                  <c:v>1.9541699999999999E-3</c:v>
                </c:pt>
                <c:pt idx="56">
                  <c:v>1.9544300000000001E-3</c:v>
                </c:pt>
                <c:pt idx="57">
                  <c:v>1.9546899999999998E-3</c:v>
                </c:pt>
                <c:pt idx="58">
                  <c:v>1.9549400000000001E-3</c:v>
                </c:pt>
                <c:pt idx="59">
                  <c:v>1.9551899999999999E-3</c:v>
                </c:pt>
                <c:pt idx="60">
                  <c:v>1.9554299999999998E-3</c:v>
                </c:pt>
                <c:pt idx="61">
                  <c:v>1.9556700000000001E-3</c:v>
                </c:pt>
                <c:pt idx="62">
                  <c:v>1.9559E-3</c:v>
                </c:pt>
                <c:pt idx="63">
                  <c:v>1.9561300000000004E-3</c:v>
                </c:pt>
                <c:pt idx="64">
                  <c:v>1.9563600000000003E-3</c:v>
                </c:pt>
                <c:pt idx="65">
                  <c:v>1.9565799999999999E-3</c:v>
                </c:pt>
                <c:pt idx="66">
                  <c:v>1.9567999999999999E-3</c:v>
                </c:pt>
                <c:pt idx="67">
                  <c:v>1.9570200000000003E-3</c:v>
                </c:pt>
                <c:pt idx="68">
                  <c:v>1.9572299999999999E-3</c:v>
                </c:pt>
                <c:pt idx="69">
                  <c:v>1.95744E-3</c:v>
                </c:pt>
                <c:pt idx="70">
                  <c:v>1.9576400000000001E-3</c:v>
                </c:pt>
                <c:pt idx="71">
                  <c:v>1.9578399999999998E-3</c:v>
                </c:pt>
                <c:pt idx="72">
                  <c:v>1.9580399999999999E-3</c:v>
                </c:pt>
                <c:pt idx="73">
                  <c:v>1.95824E-3</c:v>
                </c:pt>
                <c:pt idx="74">
                  <c:v>1.9584300000000002E-3</c:v>
                </c:pt>
                <c:pt idx="75">
                  <c:v>1.9586199999999999E-3</c:v>
                </c:pt>
                <c:pt idx="76">
                  <c:v>1.9588100000000001E-3</c:v>
                </c:pt>
                <c:pt idx="77">
                  <c:v>1.9589899999999999E-3</c:v>
                </c:pt>
                <c:pt idx="78">
                  <c:v>1.9591699999999997E-3</c:v>
                </c:pt>
                <c:pt idx="79">
                  <c:v>1.9593500000000003E-3</c:v>
                </c:pt>
                <c:pt idx="80">
                  <c:v>1.9595300000000001E-3</c:v>
                </c:pt>
                <c:pt idx="81">
                  <c:v>1.9597E-3</c:v>
                </c:pt>
                <c:pt idx="82">
                  <c:v>1.9598700000000003E-3</c:v>
                </c:pt>
                <c:pt idx="83">
                  <c:v>1.9600400000000001E-3</c:v>
                </c:pt>
                <c:pt idx="84">
                  <c:v>1.96021E-3</c:v>
                </c:pt>
                <c:pt idx="85">
                  <c:v>1.9603699999999999E-3</c:v>
                </c:pt>
                <c:pt idx="86">
                  <c:v>1.9605300000000003E-3</c:v>
                </c:pt>
                <c:pt idx="87">
                  <c:v>1.9606899999999997E-3</c:v>
                </c:pt>
                <c:pt idx="88">
                  <c:v>1.9608500000000001E-3</c:v>
                </c:pt>
                <c:pt idx="89">
                  <c:v>1.9610000000000001E-3</c:v>
                </c:pt>
                <c:pt idx="90">
                  <c:v>1.96116E-3</c:v>
                </c:pt>
                <c:pt idx="91">
                  <c:v>1.96131E-3</c:v>
                </c:pt>
                <c:pt idx="92">
                  <c:v>1.96145E-3</c:v>
                </c:pt>
                <c:pt idx="93">
                  <c:v>1.9616E-3</c:v>
                </c:pt>
                <c:pt idx="94">
                  <c:v>1.96175E-3</c:v>
                </c:pt>
                <c:pt idx="95">
                  <c:v>1.96189E-3</c:v>
                </c:pt>
                <c:pt idx="96">
                  <c:v>1.96203E-3</c:v>
                </c:pt>
                <c:pt idx="97">
                  <c:v>1.9621700000000001E-3</c:v>
                </c:pt>
                <c:pt idx="98">
                  <c:v>1.9622999999999997E-3</c:v>
                </c:pt>
                <c:pt idx="99">
                  <c:v>1.9624399999999998E-3</c:v>
                </c:pt>
                <c:pt idx="100">
                  <c:v>1.9625700000000003E-3</c:v>
                </c:pt>
                <c:pt idx="101">
                  <c:v>1.9626999999999999E-3</c:v>
                </c:pt>
                <c:pt idx="102">
                  <c:v>1.96283E-3</c:v>
                </c:pt>
                <c:pt idx="103">
                  <c:v>1.9629599999999997E-3</c:v>
                </c:pt>
                <c:pt idx="104">
                  <c:v>1.9630800000000003E-3</c:v>
                </c:pt>
                <c:pt idx="105">
                  <c:v>1.96321E-3</c:v>
                </c:pt>
                <c:pt idx="106">
                  <c:v>1.9633299999999997E-3</c:v>
                </c:pt>
                <c:pt idx="107">
                  <c:v>1.9634499999999998E-3</c:v>
                </c:pt>
                <c:pt idx="108">
                  <c:v>1.96357E-3</c:v>
                </c:pt>
                <c:pt idx="109">
                  <c:v>1.9636900000000001E-3</c:v>
                </c:pt>
                <c:pt idx="110">
                  <c:v>1.9638000000000004E-3</c:v>
                </c:pt>
                <c:pt idx="111">
                  <c:v>1.9639200000000001E-3</c:v>
                </c:pt>
                <c:pt idx="112">
                  <c:v>1.9640300000000003E-3</c:v>
                </c:pt>
                <c:pt idx="113">
                  <c:v>1.9641399999999996E-3</c:v>
                </c:pt>
                <c:pt idx="114">
                  <c:v>1.9642499999999999E-3</c:v>
                </c:pt>
                <c:pt idx="115">
                  <c:v>1.9643600000000001E-3</c:v>
                </c:pt>
                <c:pt idx="116">
                  <c:v>1.9644699999999998E-3</c:v>
                </c:pt>
                <c:pt idx="117">
                  <c:v>1.9645800000000001E-3</c:v>
                </c:pt>
                <c:pt idx="118">
                  <c:v>1.9646799999999999E-3</c:v>
                </c:pt>
                <c:pt idx="119">
                  <c:v>1.9647900000000001E-3</c:v>
                </c:pt>
                <c:pt idx="120">
                  <c:v>1.9648900000000004E-3</c:v>
                </c:pt>
                <c:pt idx="121">
                  <c:v>1.9649899999999998E-3</c:v>
                </c:pt>
                <c:pt idx="122">
                  <c:v>1.9650900000000001E-3</c:v>
                </c:pt>
                <c:pt idx="123">
                  <c:v>1.9651899999999999E-3</c:v>
                </c:pt>
                <c:pt idx="124">
                  <c:v>1.9652799999999998E-3</c:v>
                </c:pt>
                <c:pt idx="125">
                  <c:v>1.9653800000000001E-3</c:v>
                </c:pt>
                <c:pt idx="126">
                  <c:v>1.96547E-3</c:v>
                </c:pt>
                <c:pt idx="127">
                  <c:v>1.9655699999999998E-3</c:v>
                </c:pt>
                <c:pt idx="128">
                  <c:v>1.9656599999999997E-3</c:v>
                </c:pt>
                <c:pt idx="129">
                  <c:v>1.96575E-3</c:v>
                </c:pt>
                <c:pt idx="130">
                  <c:v>1.9658399999999999E-3</c:v>
                </c:pt>
                <c:pt idx="131">
                  <c:v>1.9659300000000003E-3</c:v>
                </c:pt>
                <c:pt idx="132">
                  <c:v>1.9660200000000002E-3</c:v>
                </c:pt>
                <c:pt idx="133">
                  <c:v>1.9661100000000001E-3</c:v>
                </c:pt>
                <c:pt idx="134">
                  <c:v>1.96619E-3</c:v>
                </c:pt>
                <c:pt idx="135">
                  <c:v>1.9662799999999999E-3</c:v>
                </c:pt>
                <c:pt idx="136">
                  <c:v>1.9663599999999999E-3</c:v>
                </c:pt>
                <c:pt idx="137">
                  <c:v>1.9664500000000002E-3</c:v>
                </c:pt>
                <c:pt idx="138">
                  <c:v>1.9665300000000002E-3</c:v>
                </c:pt>
                <c:pt idx="139">
                  <c:v>1.9666099999999997E-3</c:v>
                </c:pt>
                <c:pt idx="140">
                  <c:v>1.9666899999999997E-3</c:v>
                </c:pt>
                <c:pt idx="141">
                  <c:v>1.9667700000000001E-3</c:v>
                </c:pt>
                <c:pt idx="142">
                  <c:v>1.96685E-3</c:v>
                </c:pt>
                <c:pt idx="143">
                  <c:v>1.96692E-3</c:v>
                </c:pt>
                <c:pt idx="144">
                  <c:v>1.967E-3</c:v>
                </c:pt>
                <c:pt idx="145">
                  <c:v>1.96708E-3</c:v>
                </c:pt>
                <c:pt idx="146">
                  <c:v>1.96715E-3</c:v>
                </c:pt>
                <c:pt idx="147">
                  <c:v>1.96722E-3</c:v>
                </c:pt>
                <c:pt idx="148">
                  <c:v>1.9673000000000004E-3</c:v>
                </c:pt>
                <c:pt idx="149">
                  <c:v>1.96737E-3</c:v>
                </c:pt>
                <c:pt idx="150">
                  <c:v>1.96744E-3</c:v>
                </c:pt>
                <c:pt idx="151">
                  <c:v>1.96751E-3</c:v>
                </c:pt>
                <c:pt idx="152">
                  <c:v>1.96758E-3</c:v>
                </c:pt>
                <c:pt idx="153">
                  <c:v>1.96765E-3</c:v>
                </c:pt>
                <c:pt idx="154">
                  <c:v>1.9677200000000001E-3</c:v>
                </c:pt>
                <c:pt idx="155">
                  <c:v>1.9677799999999997E-3</c:v>
                </c:pt>
                <c:pt idx="156">
                  <c:v>1.9678500000000002E-3</c:v>
                </c:pt>
                <c:pt idx="157">
                  <c:v>1.9679199999999997E-3</c:v>
                </c:pt>
                <c:pt idx="158">
                  <c:v>1.9679799999999998E-3</c:v>
                </c:pt>
                <c:pt idx="159">
                  <c:v>1.9680500000000003E-3</c:v>
                </c:pt>
                <c:pt idx="160">
                  <c:v>1.9681099999999999E-3</c:v>
                </c:pt>
                <c:pt idx="161">
                  <c:v>1.96817E-3</c:v>
                </c:pt>
                <c:pt idx="162">
                  <c:v>1.96824E-3</c:v>
                </c:pt>
                <c:pt idx="163">
                  <c:v>1.9682999999999997E-3</c:v>
                </c:pt>
                <c:pt idx="164">
                  <c:v>1.9683599999999997E-3</c:v>
                </c:pt>
                <c:pt idx="165">
                  <c:v>1.9684200000000002E-3</c:v>
                </c:pt>
                <c:pt idx="166">
                  <c:v>1.9684800000000003E-3</c:v>
                </c:pt>
                <c:pt idx="167">
                  <c:v>1.96854E-3</c:v>
                </c:pt>
                <c:pt idx="168">
                  <c:v>1.9686E-3</c:v>
                </c:pt>
                <c:pt idx="169">
                  <c:v>1.9686500000000002E-3</c:v>
                </c:pt>
                <c:pt idx="170">
                  <c:v>1.9687100000000003E-3</c:v>
                </c:pt>
                <c:pt idx="171">
                  <c:v>1.9687700000000003E-3</c:v>
                </c:pt>
                <c:pt idx="172">
                  <c:v>1.9688199999999996E-3</c:v>
                </c:pt>
                <c:pt idx="173">
                  <c:v>1.9688800000000001E-3</c:v>
                </c:pt>
                <c:pt idx="174">
                  <c:v>1.9689299999999998E-3</c:v>
                </c:pt>
                <c:pt idx="175">
                  <c:v>1.9689899999999999E-3</c:v>
                </c:pt>
                <c:pt idx="176">
                  <c:v>1.96904E-3</c:v>
                </c:pt>
                <c:pt idx="177">
                  <c:v>1.9690900000000002E-3</c:v>
                </c:pt>
                <c:pt idx="178">
                  <c:v>1.9691500000000002E-3</c:v>
                </c:pt>
                <c:pt idx="179">
                  <c:v>1.9691999999999999E-3</c:v>
                </c:pt>
                <c:pt idx="180">
                  <c:v>1.9692499999999996E-3</c:v>
                </c:pt>
                <c:pt idx="181">
                  <c:v>1.9692999999999998E-3</c:v>
                </c:pt>
                <c:pt idx="182">
                  <c:v>1.9693499999999999E-3</c:v>
                </c:pt>
                <c:pt idx="183">
                  <c:v>1.9694000000000001E-3</c:v>
                </c:pt>
                <c:pt idx="184">
                  <c:v>1.9694499999999998E-3</c:v>
                </c:pt>
                <c:pt idx="185">
                  <c:v>1.9694999999999999E-3</c:v>
                </c:pt>
                <c:pt idx="186">
                  <c:v>1.96955E-3</c:v>
                </c:pt>
                <c:pt idx="187">
                  <c:v>1.9696000000000002E-3</c:v>
                </c:pt>
                <c:pt idx="188">
                  <c:v>1.9696399999999999E-3</c:v>
                </c:pt>
                <c:pt idx="189">
                  <c:v>1.9696900000000001E-3</c:v>
                </c:pt>
                <c:pt idx="190">
                  <c:v>1.9697399999999998E-3</c:v>
                </c:pt>
                <c:pt idx="191">
                  <c:v>1.96978E-3</c:v>
                </c:pt>
                <c:pt idx="192">
                  <c:v>1.9698300000000001E-3</c:v>
                </c:pt>
                <c:pt idx="193">
                  <c:v>1.9698799999999998E-3</c:v>
                </c:pt>
                <c:pt idx="194">
                  <c:v>1.96992E-3</c:v>
                </c:pt>
                <c:pt idx="195">
                  <c:v>1.9699699999999997E-3</c:v>
                </c:pt>
                <c:pt idx="196">
                  <c:v>1.9700099999999999E-3</c:v>
                </c:pt>
                <c:pt idx="197">
                  <c:v>1.9700500000000001E-3</c:v>
                </c:pt>
                <c:pt idx="198">
                  <c:v>1.9700999999999998E-3</c:v>
                </c:pt>
                <c:pt idx="199">
                  <c:v>1.97014E-3</c:v>
                </c:pt>
                <c:pt idx="200">
                  <c:v>1.9701800000000002E-3</c:v>
                </c:pt>
                <c:pt idx="201">
                  <c:v>1.97022E-3</c:v>
                </c:pt>
                <c:pt idx="202">
                  <c:v>1.9719E-3</c:v>
                </c:pt>
                <c:pt idx="203">
                  <c:v>1.9730099999999999E-3</c:v>
                </c:pt>
                <c:pt idx="204">
                  <c:v>1.9737800000000001E-3</c:v>
                </c:pt>
                <c:pt idx="205">
                  <c:v>1.9743299999999998E-3</c:v>
                </c:pt>
                <c:pt idx="206">
                  <c:v>1.97474E-3</c:v>
                </c:pt>
                <c:pt idx="207">
                  <c:v>1.9750499999999999E-3</c:v>
                </c:pt>
                <c:pt idx="208">
                  <c:v>1.9752799999999998E-3</c:v>
                </c:pt>
                <c:pt idx="209">
                  <c:v>1.97547E-3</c:v>
                </c:pt>
                <c:pt idx="210">
                  <c:v>1.97547E-3</c:v>
                </c:pt>
                <c:pt idx="211">
                  <c:v>1.97547E-3</c:v>
                </c:pt>
                <c:pt idx="212">
                  <c:v>1.97547E-3</c:v>
                </c:pt>
                <c:pt idx="213">
                  <c:v>1.97547E-3</c:v>
                </c:pt>
                <c:pt idx="214">
                  <c:v>1.97547E-3</c:v>
                </c:pt>
                <c:pt idx="215">
                  <c:v>1.97547E-3</c:v>
                </c:pt>
                <c:pt idx="216">
                  <c:v>1.97547E-3</c:v>
                </c:pt>
                <c:pt idx="217">
                  <c:v>1.97547E-3</c:v>
                </c:pt>
                <c:pt idx="218">
                  <c:v>1.97547E-3</c:v>
                </c:pt>
                <c:pt idx="219">
                  <c:v>1.97547E-3</c:v>
                </c:pt>
                <c:pt idx="220">
                  <c:v>1.97547E-3</c:v>
                </c:pt>
                <c:pt idx="221">
                  <c:v>1.9755300000000001E-3</c:v>
                </c:pt>
                <c:pt idx="222">
                  <c:v>1.9786699999999996E-3</c:v>
                </c:pt>
                <c:pt idx="223">
                  <c:v>1.9819799999999999E-3</c:v>
                </c:pt>
                <c:pt idx="224">
                  <c:v>1.9853800000000001E-3</c:v>
                </c:pt>
                <c:pt idx="225">
                  <c:v>1.9889300000000003E-3</c:v>
                </c:pt>
                <c:pt idx="226">
                  <c:v>1.9925799999999999E-3</c:v>
                </c:pt>
                <c:pt idx="227">
                  <c:v>1.9963100000000003E-3</c:v>
                </c:pt>
                <c:pt idx="228">
                  <c:v>2.00016E-3</c:v>
                </c:pt>
                <c:pt idx="229">
                  <c:v>2.0040499999999998E-3</c:v>
                </c:pt>
                <c:pt idx="230">
                  <c:v>2.00811E-3</c:v>
                </c:pt>
                <c:pt idx="231">
                  <c:v>2.0121700000000002E-3</c:v>
                </c:pt>
                <c:pt idx="232">
                  <c:v>2.0122500000000001E-3</c:v>
                </c:pt>
                <c:pt idx="233">
                  <c:v>2.0165199999999999E-3</c:v>
                </c:pt>
                <c:pt idx="234">
                  <c:v>2.0208700000000001E-3</c:v>
                </c:pt>
                <c:pt idx="235">
                  <c:v>2.0252899999999999E-3</c:v>
                </c:pt>
                <c:pt idx="236">
                  <c:v>2.0298200000000003E-3</c:v>
                </c:pt>
                <c:pt idx="237">
                  <c:v>2.0344299999999998E-3</c:v>
                </c:pt>
                <c:pt idx="238">
                  <c:v>2.03915E-3</c:v>
                </c:pt>
                <c:pt idx="239">
                  <c:v>2.0439099999999999E-3</c:v>
                </c:pt>
                <c:pt idx="240">
                  <c:v>2.04878E-3</c:v>
                </c:pt>
                <c:pt idx="241">
                  <c:v>2.0537200000000002E-3</c:v>
                </c:pt>
                <c:pt idx="242">
                  <c:v>2.0586800000000002E-3</c:v>
                </c:pt>
                <c:pt idx="243">
                  <c:v>2.0587700000000001E-3</c:v>
                </c:pt>
                <c:pt idx="244">
                  <c:v>2.0638900000000001E-3</c:v>
                </c:pt>
                <c:pt idx="245">
                  <c:v>2.0690699999999997E-3</c:v>
                </c:pt>
                <c:pt idx="246">
                  <c:v>2.0743600000000004E-3</c:v>
                </c:pt>
                <c:pt idx="247">
                  <c:v>2.0797400000000001E-3</c:v>
                </c:pt>
                <c:pt idx="248">
                  <c:v>2.08522E-3</c:v>
                </c:pt>
                <c:pt idx="249">
                  <c:v>2.0907999999999999E-3</c:v>
                </c:pt>
                <c:pt idx="250">
                  <c:v>2.0964600000000001E-3</c:v>
                </c:pt>
                <c:pt idx="251">
                  <c:v>2.1022300000000001E-3</c:v>
                </c:pt>
                <c:pt idx="252">
                  <c:v>2.10808E-3</c:v>
                </c:pt>
                <c:pt idx="253">
                  <c:v>2.11393E-3</c:v>
                </c:pt>
                <c:pt idx="254">
                  <c:v>2.1140299999999998E-3</c:v>
                </c:pt>
                <c:pt idx="255">
                  <c:v>2.1200399999999997E-3</c:v>
                </c:pt>
                <c:pt idx="256">
                  <c:v>2.1261400000000003E-3</c:v>
                </c:pt>
                <c:pt idx="257">
                  <c:v>2.1323499999999999E-3</c:v>
                </c:pt>
                <c:pt idx="258">
                  <c:v>2.1386199999999999E-3</c:v>
                </c:pt>
                <c:pt idx="259">
                  <c:v>2.1449999999999998E-3</c:v>
                </c:pt>
                <c:pt idx="260">
                  <c:v>2.1514199999999998E-3</c:v>
                </c:pt>
                <c:pt idx="261">
                  <c:v>2.1579999999999998E-3</c:v>
                </c:pt>
                <c:pt idx="262">
                  <c:v>2.1646299999999999E-3</c:v>
                </c:pt>
                <c:pt idx="263">
                  <c:v>2.1713899999999996E-3</c:v>
                </c:pt>
                <c:pt idx="264">
                  <c:v>2.1781299999999999E-3</c:v>
                </c:pt>
                <c:pt idx="265">
                  <c:v>2.1782500000000001E-3</c:v>
                </c:pt>
                <c:pt idx="266">
                  <c:v>2.1852E-3</c:v>
                </c:pt>
                <c:pt idx="267">
                  <c:v>2.1922700000000001E-3</c:v>
                </c:pt>
                <c:pt idx="268">
                  <c:v>2.1993899999999999E-3</c:v>
                </c:pt>
                <c:pt idx="269">
                  <c:v>2.2066099999999999E-3</c:v>
                </c:pt>
                <c:pt idx="270">
                  <c:v>2.2139500000000001E-3</c:v>
                </c:pt>
                <c:pt idx="271">
                  <c:v>2.22135E-3</c:v>
                </c:pt>
                <c:pt idx="272">
                  <c:v>2.2288799999999999E-3</c:v>
                </c:pt>
                <c:pt idx="273">
                  <c:v>2.23647E-3</c:v>
                </c:pt>
                <c:pt idx="274">
                  <c:v>2.2442E-3</c:v>
                </c:pt>
                <c:pt idx="275">
                  <c:v>2.2519099999999998E-3</c:v>
                </c:pt>
                <c:pt idx="276">
                  <c:v>2.2520499999999998E-3</c:v>
                </c:pt>
                <c:pt idx="277">
                  <c:v>2.25998E-3</c:v>
                </c:pt>
                <c:pt idx="278">
                  <c:v>2.2680600000000001E-3</c:v>
                </c:pt>
                <c:pt idx="279">
                  <c:v>2.2762100000000003E-3</c:v>
                </c:pt>
                <c:pt idx="280">
                  <c:v>2.2844800000000002E-3</c:v>
                </c:pt>
                <c:pt idx="281">
                  <c:v>2.29283E-3</c:v>
                </c:pt>
                <c:pt idx="282">
                  <c:v>2.30131E-3</c:v>
                </c:pt>
                <c:pt idx="283">
                  <c:v>2.3098799999999998E-3</c:v>
                </c:pt>
                <c:pt idx="284">
                  <c:v>2.3185300000000001E-3</c:v>
                </c:pt>
                <c:pt idx="285">
                  <c:v>2.3273499999999997E-3</c:v>
                </c:pt>
                <c:pt idx="286">
                  <c:v>2.3361200000000001E-3</c:v>
                </c:pt>
                <c:pt idx="287">
                  <c:v>2.33628E-3</c:v>
                </c:pt>
                <c:pt idx="288">
                  <c:v>2.3453300000000001E-3</c:v>
                </c:pt>
                <c:pt idx="289">
                  <c:v>2.3544799999999999E-3</c:v>
                </c:pt>
                <c:pt idx="290">
                  <c:v>2.3637599999999999E-3</c:v>
                </c:pt>
                <c:pt idx="291">
                  <c:v>2.3731400000000001E-3</c:v>
                </c:pt>
                <c:pt idx="292">
                  <c:v>2.38259E-3</c:v>
                </c:pt>
                <c:pt idx="293">
                  <c:v>2.39223E-3</c:v>
                </c:pt>
                <c:pt idx="294">
                  <c:v>2.4019200000000001E-3</c:v>
                </c:pt>
                <c:pt idx="295">
                  <c:v>2.4118100000000003E-3</c:v>
                </c:pt>
                <c:pt idx="296">
                  <c:v>2.4217900000000001E-3</c:v>
                </c:pt>
                <c:pt idx="297">
                  <c:v>2.4317599999999998E-3</c:v>
                </c:pt>
                <c:pt idx="298">
                  <c:v>2.4319399999999996E-3</c:v>
                </c:pt>
                <c:pt idx="299">
                  <c:v>2.4421500000000001E-3</c:v>
                </c:pt>
                <c:pt idx="300">
                  <c:v>2.45254E-3</c:v>
                </c:pt>
                <c:pt idx="301">
                  <c:v>2.4630299999999997E-3</c:v>
                </c:pt>
                <c:pt idx="302">
                  <c:v>2.47365E-3</c:v>
                </c:pt>
                <c:pt idx="303">
                  <c:v>2.4843899999999999E-3</c:v>
                </c:pt>
                <c:pt idx="304">
                  <c:v>2.4953099999999997E-3</c:v>
                </c:pt>
                <c:pt idx="305">
                  <c:v>2.5063500000000001E-3</c:v>
                </c:pt>
                <c:pt idx="306">
                  <c:v>2.51754E-3</c:v>
                </c:pt>
                <c:pt idx="307">
                  <c:v>2.52886E-3</c:v>
                </c:pt>
                <c:pt idx="308">
                  <c:v>2.5400800000000001E-3</c:v>
                </c:pt>
                <c:pt idx="309">
                  <c:v>2.5402900000000002E-3</c:v>
                </c:pt>
                <c:pt idx="310">
                  <c:v>2.5518899999999998E-3</c:v>
                </c:pt>
                <c:pt idx="311">
                  <c:v>2.5636000000000001E-3</c:v>
                </c:pt>
                <c:pt idx="312">
                  <c:v>2.5754700000000003E-3</c:v>
                </c:pt>
                <c:pt idx="313">
                  <c:v>2.5875300000000002E-3</c:v>
                </c:pt>
                <c:pt idx="314">
                  <c:v>2.5997100000000003E-3</c:v>
                </c:pt>
                <c:pt idx="315">
                  <c:v>2.6120399999999999E-3</c:v>
                </c:pt>
                <c:pt idx="316">
                  <c:v>2.6245299999999999E-3</c:v>
                </c:pt>
                <c:pt idx="317">
                  <c:v>2.63715E-3</c:v>
                </c:pt>
                <c:pt idx="318">
                  <c:v>2.6499200000000001E-3</c:v>
                </c:pt>
                <c:pt idx="319">
                  <c:v>2.6626699999999998E-3</c:v>
                </c:pt>
                <c:pt idx="320">
                  <c:v>2.6629000000000002E-3</c:v>
                </c:pt>
                <c:pt idx="321">
                  <c:v>2.6760100000000004E-3</c:v>
                </c:pt>
                <c:pt idx="322">
                  <c:v>2.6893400000000001E-3</c:v>
                </c:pt>
                <c:pt idx="323">
                  <c:v>2.7027599999999998E-3</c:v>
                </c:pt>
                <c:pt idx="324">
                  <c:v>2.71639E-3</c:v>
                </c:pt>
                <c:pt idx="325">
                  <c:v>2.7301500000000002E-3</c:v>
                </c:pt>
                <c:pt idx="326">
                  <c:v>2.7440899999999998E-3</c:v>
                </c:pt>
                <c:pt idx="327">
                  <c:v>2.7582600000000002E-3</c:v>
                </c:pt>
                <c:pt idx="328">
                  <c:v>2.7725600000000003E-3</c:v>
                </c:pt>
                <c:pt idx="329">
                  <c:v>2.7870600000000001E-3</c:v>
                </c:pt>
                <c:pt idx="330">
                  <c:v>2.8014399999999997E-3</c:v>
                </c:pt>
                <c:pt idx="331">
                  <c:v>2.8017100000000002E-3</c:v>
                </c:pt>
                <c:pt idx="332">
                  <c:v>2.8165399999999998E-3</c:v>
                </c:pt>
                <c:pt idx="333">
                  <c:v>2.8315899999999997E-3</c:v>
                </c:pt>
                <c:pt idx="334">
                  <c:v>2.84681E-3</c:v>
                </c:pt>
                <c:pt idx="335">
                  <c:v>2.8622700000000001E-3</c:v>
                </c:pt>
                <c:pt idx="336">
                  <c:v>2.8778699999999998E-3</c:v>
                </c:pt>
                <c:pt idx="337">
                  <c:v>2.8936799999999996E-3</c:v>
                </c:pt>
                <c:pt idx="338">
                  <c:v>2.90968E-3</c:v>
                </c:pt>
                <c:pt idx="339">
                  <c:v>2.9258999999999999E-3</c:v>
                </c:pt>
                <c:pt idx="340">
                  <c:v>2.9423399999999999E-3</c:v>
                </c:pt>
                <c:pt idx="341">
                  <c:v>2.95867E-3</c:v>
                </c:pt>
                <c:pt idx="342">
                  <c:v>2.95897E-3</c:v>
                </c:pt>
                <c:pt idx="343">
                  <c:v>2.9757999999999998E-3</c:v>
                </c:pt>
                <c:pt idx="344">
                  <c:v>2.9928200000000002E-3</c:v>
                </c:pt>
                <c:pt idx="345">
                  <c:v>3.0101199999999998E-3</c:v>
                </c:pt>
                <c:pt idx="346">
                  <c:v>3.02762E-3</c:v>
                </c:pt>
                <c:pt idx="347">
                  <c:v>3.0453400000000001E-3</c:v>
                </c:pt>
                <c:pt idx="348">
                  <c:v>3.0632799999999998E-3</c:v>
                </c:pt>
                <c:pt idx="349">
                  <c:v>3.0814499999999999E-3</c:v>
                </c:pt>
                <c:pt idx="350">
                  <c:v>3.0998599999999999E-3</c:v>
                </c:pt>
                <c:pt idx="351">
                  <c:v>3.11853E-3</c:v>
                </c:pt>
                <c:pt idx="352">
                  <c:v>3.13708E-3</c:v>
                </c:pt>
                <c:pt idx="353">
                  <c:v>3.1374200000000001E-3</c:v>
                </c:pt>
                <c:pt idx="354">
                  <c:v>3.1565400000000002E-3</c:v>
                </c:pt>
                <c:pt idx="355">
                  <c:v>3.1759099999999997E-3</c:v>
                </c:pt>
                <c:pt idx="356">
                  <c:v>3.1955499999999997E-3</c:v>
                </c:pt>
                <c:pt idx="357">
                  <c:v>3.2154600000000003E-3</c:v>
                </c:pt>
                <c:pt idx="358">
                  <c:v>3.2355999999999999E-3</c:v>
                </c:pt>
                <c:pt idx="359">
                  <c:v>3.2560100000000002E-3</c:v>
                </c:pt>
                <c:pt idx="360">
                  <c:v>3.2767E-3</c:v>
                </c:pt>
                <c:pt idx="361">
                  <c:v>3.29766E-3</c:v>
                </c:pt>
                <c:pt idx="362">
                  <c:v>3.3188899999999997E-3</c:v>
                </c:pt>
                <c:pt idx="363">
                  <c:v>3.3399900000000001E-3</c:v>
                </c:pt>
                <c:pt idx="364">
                  <c:v>3.34038E-3</c:v>
                </c:pt>
                <c:pt idx="365">
                  <c:v>3.36221E-3</c:v>
                </c:pt>
                <c:pt idx="366">
                  <c:v>3.3842899999999999E-3</c:v>
                </c:pt>
                <c:pt idx="367">
                  <c:v>3.4066700000000001E-3</c:v>
                </c:pt>
                <c:pt idx="368">
                  <c:v>3.42933E-3</c:v>
                </c:pt>
                <c:pt idx="369">
                  <c:v>3.45233E-3</c:v>
                </c:pt>
                <c:pt idx="370">
                  <c:v>3.4756399999999999E-3</c:v>
                </c:pt>
                <c:pt idx="371">
                  <c:v>3.4992299999999999E-3</c:v>
                </c:pt>
                <c:pt idx="372">
                  <c:v>3.5231500000000001E-3</c:v>
                </c:pt>
                <c:pt idx="373">
                  <c:v>3.5474199999999999E-3</c:v>
                </c:pt>
                <c:pt idx="374">
                  <c:v>3.5715399999999998E-3</c:v>
                </c:pt>
                <c:pt idx="375">
                  <c:v>3.5719900000000001E-3</c:v>
                </c:pt>
                <c:pt idx="376">
                  <c:v>3.5968699999999998E-3</c:v>
                </c:pt>
                <c:pt idx="377">
                  <c:v>3.6221500000000002E-3</c:v>
                </c:pt>
                <c:pt idx="378">
                  <c:v>3.6477600000000003E-3</c:v>
                </c:pt>
                <c:pt idx="379">
                  <c:v>3.6737000000000002E-3</c:v>
                </c:pt>
                <c:pt idx="380">
                  <c:v>3.7000100000000001E-3</c:v>
                </c:pt>
                <c:pt idx="381">
                  <c:v>3.7266999999999999E-3</c:v>
                </c:pt>
                <c:pt idx="382">
                  <c:v>3.7537300000000003E-3</c:v>
                </c:pt>
                <c:pt idx="383">
                  <c:v>3.7811199999999998E-3</c:v>
                </c:pt>
                <c:pt idx="384">
                  <c:v>3.8089399999999998E-3</c:v>
                </c:pt>
                <c:pt idx="385">
                  <c:v>3.8366200000000002E-3</c:v>
                </c:pt>
                <c:pt idx="386">
                  <c:v>3.8371299999999998E-3</c:v>
                </c:pt>
                <c:pt idx="387">
                  <c:v>3.8656900000000002E-3</c:v>
                </c:pt>
                <c:pt idx="388">
                  <c:v>3.8947000000000001E-3</c:v>
                </c:pt>
                <c:pt idx="389">
                  <c:v>3.9240799999999999E-3</c:v>
                </c:pt>
                <c:pt idx="390">
                  <c:v>3.9538799999999999E-3</c:v>
                </c:pt>
                <c:pt idx="391">
                  <c:v>3.9841100000000008E-3</c:v>
                </c:pt>
                <c:pt idx="392">
                  <c:v>4.0147800000000008E-3</c:v>
                </c:pt>
                <c:pt idx="393">
                  <c:v>4.04587E-3</c:v>
                </c:pt>
                <c:pt idx="394">
                  <c:v>4.07742E-3</c:v>
                </c:pt>
                <c:pt idx="395">
                  <c:v>4.10941E-3</c:v>
                </c:pt>
                <c:pt idx="396">
                  <c:v>4.1412899999999997E-3</c:v>
                </c:pt>
                <c:pt idx="397">
                  <c:v>4.1418800000000006E-3</c:v>
                </c:pt>
                <c:pt idx="398">
                  <c:v>4.1748000000000002E-3</c:v>
                </c:pt>
                <c:pt idx="399">
                  <c:v>4.2081999999999996E-3</c:v>
                </c:pt>
                <c:pt idx="400">
                  <c:v>4.2421200000000003E-3</c:v>
                </c:pt>
                <c:pt idx="401">
                  <c:v>4.2764999999999999E-3</c:v>
                </c:pt>
                <c:pt idx="402">
                  <c:v>4.31139E-3</c:v>
                </c:pt>
                <c:pt idx="403">
                  <c:v>4.3467999999999996E-3</c:v>
                </c:pt>
                <c:pt idx="404">
                  <c:v>4.3827100000000006E-3</c:v>
                </c:pt>
                <c:pt idx="405">
                  <c:v>4.4191899999999999E-3</c:v>
                </c:pt>
                <c:pt idx="406">
                  <c:v>4.4561899999999996E-3</c:v>
                </c:pt>
                <c:pt idx="407">
                  <c:v>4.4930600000000001E-3</c:v>
                </c:pt>
                <c:pt idx="408">
                  <c:v>4.4937400000000004E-3</c:v>
                </c:pt>
                <c:pt idx="409">
                  <c:v>4.5318499999999996E-3</c:v>
                </c:pt>
                <c:pt idx="410">
                  <c:v>4.5705299999999997E-3</c:v>
                </c:pt>
                <c:pt idx="411">
                  <c:v>4.6098199999999997E-3</c:v>
                </c:pt>
                <c:pt idx="412">
                  <c:v>4.6496799999999998E-3</c:v>
                </c:pt>
                <c:pt idx="413">
                  <c:v>4.6901700000000004E-3</c:v>
                </c:pt>
                <c:pt idx="414">
                  <c:v>4.7312300000000003E-3</c:v>
                </c:pt>
                <c:pt idx="415">
                  <c:v>4.7729700000000005E-3</c:v>
                </c:pt>
                <c:pt idx="416">
                  <c:v>4.8153299999999996E-3</c:v>
                </c:pt>
                <c:pt idx="417">
                  <c:v>4.8583599999999999E-3</c:v>
                </c:pt>
                <c:pt idx="418">
                  <c:v>4.9012300000000003E-3</c:v>
                </c:pt>
                <c:pt idx="419">
                  <c:v>4.90202E-3</c:v>
                </c:pt>
                <c:pt idx="420">
                  <c:v>4.9463900000000002E-3</c:v>
                </c:pt>
                <c:pt idx="421">
                  <c:v>4.9914299999999998E-3</c:v>
                </c:pt>
                <c:pt idx="422">
                  <c:v>5.0371800000000005E-3</c:v>
                </c:pt>
                <c:pt idx="423">
                  <c:v>5.0836500000000003E-3</c:v>
                </c:pt>
                <c:pt idx="424">
                  <c:v>5.1308500000000002E-3</c:v>
                </c:pt>
                <c:pt idx="425">
                  <c:v>5.17879E-3</c:v>
                </c:pt>
                <c:pt idx="426">
                  <c:v>5.2275100000000003E-3</c:v>
                </c:pt>
                <c:pt idx="427">
                  <c:v>5.2769799999999997E-3</c:v>
                </c:pt>
                <c:pt idx="428">
                  <c:v>5.3272499999999995E-3</c:v>
                </c:pt>
                <c:pt idx="429">
                  <c:v>5.37741E-3</c:v>
                </c:pt>
                <c:pt idx="430">
                  <c:v>5.3783399999999997E-3</c:v>
                </c:pt>
                <c:pt idx="431">
                  <c:v>5.4302400000000002E-3</c:v>
                </c:pt>
                <c:pt idx="432">
                  <c:v>5.4830200000000008E-3</c:v>
                </c:pt>
                <c:pt idx="433">
                  <c:v>5.5366199999999999E-3</c:v>
                </c:pt>
                <c:pt idx="434">
                  <c:v>5.5910899999999999E-3</c:v>
                </c:pt>
                <c:pt idx="435">
                  <c:v>5.6464599999999998E-3</c:v>
                </c:pt>
                <c:pt idx="436">
                  <c:v>5.7027499999999995E-3</c:v>
                </c:pt>
                <c:pt idx="437">
                  <c:v>5.7599800000000005E-3</c:v>
                </c:pt>
                <c:pt idx="438">
                  <c:v>5.8181299999999995E-3</c:v>
                </c:pt>
                <c:pt idx="439">
                  <c:v>5.8772600000000005E-3</c:v>
                </c:pt>
                <c:pt idx="440">
                  <c:v>5.9362900000000003E-3</c:v>
                </c:pt>
                <c:pt idx="441">
                  <c:v>5.9373800000000008E-3</c:v>
                </c:pt>
                <c:pt idx="442">
                  <c:v>5.9985000000000004E-3</c:v>
                </c:pt>
                <c:pt idx="443">
                  <c:v>6.0606799999999997E-3</c:v>
                </c:pt>
                <c:pt idx="444">
                  <c:v>6.12387E-3</c:v>
                </c:pt>
                <c:pt idx="445">
                  <c:v>6.1881699999999998E-3</c:v>
                </c:pt>
                <c:pt idx="446">
                  <c:v>6.25356E-3</c:v>
                </c:pt>
                <c:pt idx="447">
                  <c:v>6.3200599999999997E-3</c:v>
                </c:pt>
                <c:pt idx="448">
                  <c:v>6.3876899999999997E-3</c:v>
                </c:pt>
                <c:pt idx="449">
                  <c:v>6.4565300000000003E-3</c:v>
                </c:pt>
                <c:pt idx="450">
                  <c:v>6.52653E-3</c:v>
                </c:pt>
                <c:pt idx="451">
                  <c:v>6.5964800000000001E-3</c:v>
                </c:pt>
                <c:pt idx="452">
                  <c:v>6.5977700000000002E-3</c:v>
                </c:pt>
                <c:pt idx="453">
                  <c:v>6.67025E-3</c:v>
                </c:pt>
                <c:pt idx="454">
                  <c:v>6.7439900000000001E-3</c:v>
                </c:pt>
                <c:pt idx="455">
                  <c:v>6.8190399999999993E-3</c:v>
                </c:pt>
                <c:pt idx="456">
                  <c:v>6.8954299999999993E-3</c:v>
                </c:pt>
                <c:pt idx="457">
                  <c:v>6.9731799999999998E-3</c:v>
                </c:pt>
                <c:pt idx="458">
                  <c:v>7.05231E-3</c:v>
                </c:pt>
                <c:pt idx="459">
                  <c:v>7.1328599999999995E-3</c:v>
                </c:pt>
                <c:pt idx="460">
                  <c:v>7.2148799999999999E-3</c:v>
                </c:pt>
                <c:pt idx="461">
                  <c:v>7.2983700000000002E-3</c:v>
                </c:pt>
                <c:pt idx="462">
                  <c:v>7.3818299999999998E-3</c:v>
                </c:pt>
                <c:pt idx="463">
                  <c:v>7.3833800000000002E-3</c:v>
                </c:pt>
                <c:pt idx="464">
                  <c:v>7.4699299999999996E-3</c:v>
                </c:pt>
                <c:pt idx="465">
                  <c:v>7.5580999999999999E-3</c:v>
                </c:pt>
                <c:pt idx="466">
                  <c:v>7.6478800000000001E-3</c:v>
                </c:pt>
                <c:pt idx="467">
                  <c:v>7.7393099999999992E-3</c:v>
                </c:pt>
                <c:pt idx="468">
                  <c:v>7.8324499999999995E-3</c:v>
                </c:pt>
                <c:pt idx="469">
                  <c:v>7.9273399999999997E-3</c:v>
                </c:pt>
                <c:pt idx="470">
                  <c:v>8.0239999999999999E-3</c:v>
                </c:pt>
                <c:pt idx="471">
                  <c:v>8.1224899999999996E-3</c:v>
                </c:pt>
                <c:pt idx="472">
                  <c:v>8.2228500000000003E-3</c:v>
                </c:pt>
                <c:pt idx="473">
                  <c:v>8.3232399999999991E-3</c:v>
                </c:pt>
                <c:pt idx="474">
                  <c:v>8.3250999999999985E-3</c:v>
                </c:pt>
                <c:pt idx="475">
                  <c:v>8.4293299999999988E-3</c:v>
                </c:pt>
                <c:pt idx="476">
                  <c:v>8.5355299999999995E-3</c:v>
                </c:pt>
                <c:pt idx="477">
                  <c:v>8.6438000000000001E-3</c:v>
                </c:pt>
                <c:pt idx="478">
                  <c:v>8.7541700000000004E-3</c:v>
                </c:pt>
                <c:pt idx="479">
                  <c:v>8.8666700000000001E-3</c:v>
                </c:pt>
                <c:pt idx="480">
                  <c:v>8.9813899999999988E-3</c:v>
                </c:pt>
                <c:pt idx="481">
                  <c:v>9.0983500000000016E-3</c:v>
                </c:pt>
                <c:pt idx="482">
                  <c:v>9.2176100000000011E-3</c:v>
                </c:pt>
                <c:pt idx="483">
                  <c:v>9.3392600000000003E-3</c:v>
                </c:pt>
                <c:pt idx="484">
                  <c:v>9.4610600000000003E-3</c:v>
                </c:pt>
                <c:pt idx="485">
                  <c:v>9.4633100000000008E-3</c:v>
                </c:pt>
                <c:pt idx="486">
                  <c:v>9.5898499999999987E-3</c:v>
                </c:pt>
                <c:pt idx="487">
                  <c:v>9.7189400000000006E-3</c:v>
                </c:pt>
                <c:pt idx="488">
                  <c:v>9.850639999999999E-3</c:v>
                </c:pt>
                <c:pt idx="489">
                  <c:v>9.9850100000000008E-3</c:v>
                </c:pt>
                <c:pt idx="490">
                  <c:v>1.0122099999999998E-2</c:v>
                </c:pt>
                <c:pt idx="491">
                  <c:v>1.0261999999999999E-2</c:v>
                </c:pt>
                <c:pt idx="492">
                  <c:v>1.0404800000000001E-2</c:v>
                </c:pt>
                <c:pt idx="493">
                  <c:v>1.05506E-2</c:v>
                </c:pt>
                <c:pt idx="494">
                  <c:v>1.06994E-2</c:v>
                </c:pt>
                <c:pt idx="495">
                  <c:v>1.0848499999999999E-2</c:v>
                </c:pt>
                <c:pt idx="496">
                  <c:v>1.0851300000000001E-2</c:v>
                </c:pt>
                <c:pt idx="497">
                  <c:v>1.10064E-2</c:v>
                </c:pt>
                <c:pt idx="498">
                  <c:v>1.1164800000000001E-2</c:v>
                </c:pt>
                <c:pt idx="499">
                  <c:v>1.1326500000000001E-2</c:v>
                </c:pt>
                <c:pt idx="500">
                  <c:v>1.1491599999999999E-2</c:v>
                </c:pt>
                <c:pt idx="501">
                  <c:v>1.16603E-2</c:v>
                </c:pt>
                <c:pt idx="502">
                  <c:v>1.1832599999999999E-2</c:v>
                </c:pt>
                <c:pt idx="503">
                  <c:v>1.2008700000000001E-2</c:v>
                </c:pt>
                <c:pt idx="504">
                  <c:v>1.2188600000000001E-2</c:v>
                </c:pt>
                <c:pt idx="505">
                  <c:v>1.23724E-2</c:v>
                </c:pt>
                <c:pt idx="506">
                  <c:v>1.25568E-2</c:v>
                </c:pt>
                <c:pt idx="507">
                  <c:v>1.2560200000000001E-2</c:v>
                </c:pt>
                <c:pt idx="508">
                  <c:v>1.27522E-2</c:v>
                </c:pt>
                <c:pt idx="509">
                  <c:v>1.2948399999999999E-2</c:v>
                </c:pt>
                <c:pt idx="510">
                  <c:v>1.3149000000000001E-2</c:v>
                </c:pt>
                <c:pt idx="511">
                  <c:v>1.3354099999999999E-2</c:v>
                </c:pt>
                <c:pt idx="512">
                  <c:v>1.35639E-2</c:v>
                </c:pt>
                <c:pt idx="513">
                  <c:v>1.37783E-2</c:v>
                </c:pt>
                <c:pt idx="514">
                  <c:v>1.3997599999999999E-2</c:v>
                </c:pt>
                <c:pt idx="515">
                  <c:v>1.4222E-2</c:v>
                </c:pt>
                <c:pt idx="516">
                  <c:v>1.4451500000000001E-2</c:v>
                </c:pt>
                <c:pt idx="517">
                  <c:v>1.4681999999999999E-2</c:v>
                </c:pt>
                <c:pt idx="518">
                  <c:v>1.46862E-2</c:v>
                </c:pt>
                <c:pt idx="519">
                  <c:v>1.4926500000000001E-2</c:v>
                </c:pt>
                <c:pt idx="520">
                  <c:v>1.51723E-2</c:v>
                </c:pt>
                <c:pt idx="521">
                  <c:v>1.5423899999999999E-2</c:v>
                </c:pt>
                <c:pt idx="522">
                  <c:v>1.5681399999999998E-2</c:v>
                </c:pt>
                <c:pt idx="523">
                  <c:v>1.5945000000000001E-2</c:v>
                </c:pt>
                <c:pt idx="524">
                  <c:v>1.6214900000000001E-2</c:v>
                </c:pt>
                <c:pt idx="525">
                  <c:v>1.64913E-2</c:v>
                </c:pt>
                <c:pt idx="526">
                  <c:v>1.6774299999999999E-2</c:v>
                </c:pt>
                <c:pt idx="527">
                  <c:v>1.7064199999999998E-2</c:v>
                </c:pt>
                <c:pt idx="528">
                  <c:v>1.7355599999999999E-2</c:v>
                </c:pt>
                <c:pt idx="529">
                  <c:v>1.7360999999999998E-2</c:v>
                </c:pt>
                <c:pt idx="530">
                  <c:v>1.7665200000000002E-2</c:v>
                </c:pt>
                <c:pt idx="531">
                  <c:v>1.7976800000000001E-2</c:v>
                </c:pt>
                <c:pt idx="532">
                  <c:v>1.8296099999999999E-2</c:v>
                </c:pt>
                <c:pt idx="533">
                  <c:v>1.8623399999999998E-2</c:v>
                </c:pt>
                <c:pt idx="534">
                  <c:v>1.8958799999999998E-2</c:v>
                </c:pt>
                <c:pt idx="535">
                  <c:v>1.93026E-2</c:v>
                </c:pt>
                <c:pt idx="536">
                  <c:v>1.9655100000000002E-2</c:v>
                </c:pt>
                <c:pt idx="537">
                  <c:v>2.0016600000000002E-2</c:v>
                </c:pt>
                <c:pt idx="538">
                  <c:v>2.0387300000000001E-2</c:v>
                </c:pt>
                <c:pt idx="539">
                  <c:v>2.0760499999999998E-2</c:v>
                </c:pt>
                <c:pt idx="540">
                  <c:v>2.0767400000000002E-2</c:v>
                </c:pt>
                <c:pt idx="541">
                  <c:v>2.11574E-2</c:v>
                </c:pt>
                <c:pt idx="542">
                  <c:v>2.15575E-2</c:v>
                </c:pt>
                <c:pt idx="543">
                  <c:v>2.1968000000000001E-2</c:v>
                </c:pt>
                <c:pt idx="544">
                  <c:v>2.2389300000000001E-2</c:v>
                </c:pt>
                <c:pt idx="545">
                  <c:v>2.2821599999999997E-2</c:v>
                </c:pt>
                <c:pt idx="546">
                  <c:v>2.3265399999999999E-2</c:v>
                </c:pt>
                <c:pt idx="547">
                  <c:v>2.3721099999999998E-2</c:v>
                </c:pt>
                <c:pt idx="548">
                  <c:v>2.4188900000000003E-2</c:v>
                </c:pt>
                <c:pt idx="549">
                  <c:v>2.4669400000000001E-2</c:v>
                </c:pt>
                <c:pt idx="550">
                  <c:v>2.51539E-2</c:v>
                </c:pt>
                <c:pt idx="551">
                  <c:v>2.5162899999999998E-2</c:v>
                </c:pt>
                <c:pt idx="552">
                  <c:v>2.56698E-2</c:v>
                </c:pt>
                <c:pt idx="553">
                  <c:v>2.6190499999999999E-2</c:v>
                </c:pt>
                <c:pt idx="554">
                  <c:v>2.6725700000000002E-2</c:v>
                </c:pt>
                <c:pt idx="555">
                  <c:v>2.72757E-2</c:v>
                </c:pt>
                <c:pt idx="556">
                  <c:v>2.7840899999999998E-2</c:v>
                </c:pt>
                <c:pt idx="557">
                  <c:v>2.8421999999999999E-2</c:v>
                </c:pt>
                <c:pt idx="558">
                  <c:v>2.90195E-2</c:v>
                </c:pt>
                <c:pt idx="559">
                  <c:v>2.9634000000000001E-2</c:v>
                </c:pt>
                <c:pt idx="560">
                  <c:v>3.0265900000000002E-2</c:v>
                </c:pt>
                <c:pt idx="561">
                  <c:v>3.09041E-2</c:v>
                </c:pt>
                <c:pt idx="562">
                  <c:v>3.09159E-2</c:v>
                </c:pt>
                <c:pt idx="563">
                  <c:v>3.15847E-2</c:v>
                </c:pt>
                <c:pt idx="564">
                  <c:v>3.2272799999999997E-2</c:v>
                </c:pt>
                <c:pt idx="565">
                  <c:v>3.2981099999999999E-2</c:v>
                </c:pt>
                <c:pt idx="566">
                  <c:v>3.37101E-2</c:v>
                </c:pt>
                <c:pt idx="567">
                  <c:v>3.4460499999999998E-2</c:v>
                </c:pt>
                <c:pt idx="568">
                  <c:v>3.5233300000000002E-2</c:v>
                </c:pt>
                <c:pt idx="569">
                  <c:v>3.6029099999999994E-2</c:v>
                </c:pt>
                <c:pt idx="570">
                  <c:v>3.6848800000000001E-2</c:v>
                </c:pt>
                <c:pt idx="571">
                  <c:v>3.7693200000000003E-2</c:v>
                </c:pt>
                <c:pt idx="572">
                  <c:v>3.8547400000000002E-2</c:v>
                </c:pt>
                <c:pt idx="573">
                  <c:v>3.8563299999999995E-2</c:v>
                </c:pt>
                <c:pt idx="574">
                  <c:v>3.9459899999999999E-2</c:v>
                </c:pt>
                <c:pt idx="575">
                  <c:v>4.0384200000000002E-2</c:v>
                </c:pt>
                <c:pt idx="576">
                  <c:v>4.1336900000000003E-2</c:v>
                </c:pt>
                <c:pt idx="577">
                  <c:v>4.2319299999999997E-2</c:v>
                </c:pt>
                <c:pt idx="578">
                  <c:v>4.33324E-2</c:v>
                </c:pt>
                <c:pt idx="579">
                  <c:v>4.4377399999999997E-2</c:v>
                </c:pt>
                <c:pt idx="580">
                  <c:v>4.54554E-2</c:v>
                </c:pt>
                <c:pt idx="581">
                  <c:v>4.6567799999999999E-2</c:v>
                </c:pt>
                <c:pt idx="582">
                  <c:v>4.7715800000000003E-2</c:v>
                </c:pt>
                <c:pt idx="583">
                  <c:v>4.8879199999999998E-2</c:v>
                </c:pt>
                <c:pt idx="584">
                  <c:v>4.8900899999999997E-2</c:v>
                </c:pt>
                <c:pt idx="585">
                  <c:v>5.0124299999999997E-2</c:v>
                </c:pt>
                <c:pt idx="586">
                  <c:v>5.1387600000000005E-2</c:v>
                </c:pt>
                <c:pt idx="587">
                  <c:v>5.2692499999999996E-2</c:v>
                </c:pt>
                <c:pt idx="588">
                  <c:v>5.4040299999999999E-2</c:v>
                </c:pt>
                <c:pt idx="589">
                  <c:v>5.5433000000000003E-2</c:v>
                </c:pt>
                <c:pt idx="590">
                  <c:v>5.6872100000000002E-2</c:v>
                </c:pt>
                <c:pt idx="591">
                  <c:v>5.83597E-2</c:v>
                </c:pt>
                <c:pt idx="592">
                  <c:v>5.9897699999999998E-2</c:v>
                </c:pt>
                <c:pt idx="593">
                  <c:v>6.1488000000000008E-2</c:v>
                </c:pt>
                <c:pt idx="594">
                  <c:v>6.3102599999999995E-2</c:v>
                </c:pt>
                <c:pt idx="595">
                  <c:v>6.31327E-2</c:v>
                </c:pt>
                <c:pt idx="596">
                  <c:v>6.4834199999999995E-2</c:v>
                </c:pt>
                <c:pt idx="597">
                  <c:v>6.6594700000000007E-2</c:v>
                </c:pt>
                <c:pt idx="598">
                  <c:v>6.8416600000000008E-2</c:v>
                </c:pt>
                <c:pt idx="599">
                  <c:v>7.0302500000000004E-2</c:v>
                </c:pt>
                <c:pt idx="600">
                  <c:v>7.2255100000000003E-2</c:v>
                </c:pt>
                <c:pt idx="601">
                  <c:v>7.4276999999999996E-2</c:v>
                </c:pt>
                <c:pt idx="602">
                  <c:v>7.6371400000000006E-2</c:v>
                </c:pt>
                <c:pt idx="603">
                  <c:v>7.8541200000000005E-2</c:v>
                </c:pt>
                <c:pt idx="604">
                  <c:v>8.0789699999999992E-2</c:v>
                </c:pt>
                <c:pt idx="605">
                  <c:v>8.3077499999999999E-2</c:v>
                </c:pt>
                <c:pt idx="606">
                  <c:v>8.3120200000000005E-2</c:v>
                </c:pt>
                <c:pt idx="607">
                  <c:v>8.5536200000000007E-2</c:v>
                </c:pt>
                <c:pt idx="608">
                  <c:v>8.8041499999999995E-2</c:v>
                </c:pt>
                <c:pt idx="609">
                  <c:v>9.0639900000000009E-2</c:v>
                </c:pt>
                <c:pt idx="610">
                  <c:v>9.3335600000000005E-2</c:v>
                </c:pt>
                <c:pt idx="611">
                  <c:v>9.6132900000000007E-2</c:v>
                </c:pt>
                <c:pt idx="612">
                  <c:v>9.9036100000000002E-2</c:v>
                </c:pt>
                <c:pt idx="613">
                  <c:v>0.10205</c:v>
                </c:pt>
                <c:pt idx="614">
                  <c:v>0.10518000000000001</c:v>
                </c:pt>
                <c:pt idx="615">
                  <c:v>0.108431</c:v>
                </c:pt>
                <c:pt idx="616">
                  <c:v>0.111746</c:v>
                </c:pt>
                <c:pt idx="617">
                  <c:v>0.11180799999999999</c:v>
                </c:pt>
                <c:pt idx="618">
                  <c:v>0.11531799999999999</c:v>
                </c:pt>
                <c:pt idx="619">
                  <c:v>0.118966</c:v>
                </c:pt>
                <c:pt idx="620">
                  <c:v>0.12275799999999999</c:v>
                </c:pt>
                <c:pt idx="621">
                  <c:v>0.12670300000000001</c:v>
                </c:pt>
                <c:pt idx="622">
                  <c:v>0.13080600000000001</c:v>
                </c:pt>
                <c:pt idx="623">
                  <c:v>0.135075</c:v>
                </c:pt>
                <c:pt idx="624">
                  <c:v>0.13951799999999998</c:v>
                </c:pt>
                <c:pt idx="625">
                  <c:v>0.14414299999999999</c:v>
                </c:pt>
                <c:pt idx="626">
                  <c:v>0.14895900000000001</c:v>
                </c:pt>
                <c:pt idx="627">
                  <c:v>0.15388399999999999</c:v>
                </c:pt>
                <c:pt idx="628">
                  <c:v>0.153976</c:v>
                </c:pt>
                <c:pt idx="629">
                  <c:v>0.15920200000000001</c:v>
                </c:pt>
                <c:pt idx="630">
                  <c:v>0.16464899999999999</c:v>
                </c:pt>
                <c:pt idx="631">
                  <c:v>0.17032800000000001</c:v>
                </c:pt>
                <c:pt idx="632">
                  <c:v>0.17624900000000002</c:v>
                </c:pt>
                <c:pt idx="633">
                  <c:v>0.18242399999999998</c:v>
                </c:pt>
                <c:pt idx="634">
                  <c:v>0.18886700000000001</c:v>
                </c:pt>
                <c:pt idx="635">
                  <c:v>0.19559100000000001</c:v>
                </c:pt>
                <c:pt idx="636">
                  <c:v>0.20261100000000001</c:v>
                </c:pt>
                <c:pt idx="637">
                  <c:v>0.20994000000000002</c:v>
                </c:pt>
                <c:pt idx="638">
                  <c:v>0.21745600000000001</c:v>
                </c:pt>
                <c:pt idx="639">
                  <c:v>0.21759700000000001</c:v>
                </c:pt>
                <c:pt idx="640">
                  <c:v>0.22559599999999999</c:v>
                </c:pt>
                <c:pt idx="641">
                  <c:v>0.233957</c:v>
                </c:pt>
                <c:pt idx="642">
                  <c:v>0.24269800000000002</c:v>
                </c:pt>
                <c:pt idx="643">
                  <c:v>0.25183900000000004</c:v>
                </c:pt>
                <c:pt idx="644">
                  <c:v>0.26140199999999997</c:v>
                </c:pt>
                <c:pt idx="645">
                  <c:v>0.27140999999999998</c:v>
                </c:pt>
                <c:pt idx="646">
                  <c:v>0.281885</c:v>
                </c:pt>
                <c:pt idx="647">
                  <c:v>0.29285299999999997</c:v>
                </c:pt>
                <c:pt idx="648">
                  <c:v>0.30434299999999997</c:v>
                </c:pt>
                <c:pt idx="649">
                  <c:v>0.31615899999999997</c:v>
                </c:pt>
                <c:pt idx="650">
                  <c:v>0.31638100000000002</c:v>
                </c:pt>
                <c:pt idx="651">
                  <c:v>0.32899800000000001</c:v>
                </c:pt>
                <c:pt idx="652">
                  <c:v>0.342227</c:v>
                </c:pt>
                <c:pt idx="653">
                  <c:v>0.35610200000000003</c:v>
                </c:pt>
                <c:pt idx="654">
                  <c:v>0.37065999999999999</c:v>
                </c:pt>
                <c:pt idx="655">
                  <c:v>0.385938</c:v>
                </c:pt>
                <c:pt idx="656">
                  <c:v>0.40197900000000003</c:v>
                </c:pt>
                <c:pt idx="657">
                  <c:v>0.41881400000000002</c:v>
                </c:pt>
                <c:pt idx="658">
                  <c:v>0.43648399999999998</c:v>
                </c:pt>
                <c:pt idx="659">
                  <c:v>0.45504499999999998</c:v>
                </c:pt>
                <c:pt idx="660">
                  <c:v>0.47418500000000002</c:v>
                </c:pt>
                <c:pt idx="661">
                  <c:v>0.47454399999999997</c:v>
                </c:pt>
                <c:pt idx="662">
                  <c:v>0.495035</c:v>
                </c:pt>
                <c:pt idx="663">
                  <c:v>0.51658000000000004</c:v>
                </c:pt>
                <c:pt idx="664">
                  <c:v>0.53924500000000009</c:v>
                </c:pt>
                <c:pt idx="665">
                  <c:v>0.56309399999999998</c:v>
                </c:pt>
                <c:pt idx="666">
                  <c:v>0.588198</c:v>
                </c:pt>
                <c:pt idx="667">
                  <c:v>0.61462500000000009</c:v>
                </c:pt>
                <c:pt idx="668">
                  <c:v>0.64246899999999996</c:v>
                </c:pt>
                <c:pt idx="669">
                  <c:v>0.67181100000000005</c:v>
                </c:pt>
                <c:pt idx="670">
                  <c:v>0.70274800000000004</c:v>
                </c:pt>
                <c:pt idx="671">
                  <c:v>0.73477300000000001</c:v>
                </c:pt>
                <c:pt idx="672">
                  <c:v>0.73537600000000003</c:v>
                </c:pt>
                <c:pt idx="673">
                  <c:v>0.76980500000000007</c:v>
                </c:pt>
                <c:pt idx="674">
                  <c:v>0.80614200000000003</c:v>
                </c:pt>
                <c:pt idx="675">
                  <c:v>0.84451399999999999</c:v>
                </c:pt>
                <c:pt idx="676">
                  <c:v>0.88504899999999997</c:v>
                </c:pt>
                <c:pt idx="677">
                  <c:v>0.92788400000000004</c:v>
                </c:pt>
                <c:pt idx="678">
                  <c:v>0.97317400000000009</c:v>
                </c:pt>
                <c:pt idx="679">
                  <c:v>1.0210699999999999</c:v>
                </c:pt>
                <c:pt idx="680">
                  <c:v>1.07175</c:v>
                </c:pt>
                <c:pt idx="681">
                  <c:v>1.1254</c:v>
                </c:pt>
                <c:pt idx="682">
                  <c:v>1.1811400000000001</c:v>
                </c:pt>
                <c:pt idx="683">
                  <c:v>1.1821900000000001</c:v>
                </c:pt>
                <c:pt idx="684">
                  <c:v>1.2422900000000001</c:v>
                </c:pt>
                <c:pt idx="685">
                  <c:v>1.3059499999999999</c:v>
                </c:pt>
                <c:pt idx="686">
                  <c:v>1.3733899999999999</c:v>
                </c:pt>
                <c:pt idx="687">
                  <c:v>1.4448700000000001</c:v>
                </c:pt>
                <c:pt idx="688">
                  <c:v>1.5206900000000001</c:v>
                </c:pt>
                <c:pt idx="689">
                  <c:v>1.6011300000000002</c:v>
                </c:pt>
                <c:pt idx="690">
                  <c:v>1.68652</c:v>
                </c:pt>
                <c:pt idx="691">
                  <c:v>1.77718</c:v>
                </c:pt>
                <c:pt idx="692">
                  <c:v>1.8735200000000001</c:v>
                </c:pt>
                <c:pt idx="693">
                  <c:v>1.97401</c:v>
                </c:pt>
                <c:pt idx="694">
                  <c:v>1.9759</c:v>
                </c:pt>
                <c:pt idx="695">
                  <c:v>2.0846900000000002</c:v>
                </c:pt>
                <c:pt idx="696">
                  <c:v>2.2003399999999997</c:v>
                </c:pt>
                <c:pt idx="697">
                  <c:v>2.32335</c:v>
                </c:pt>
                <c:pt idx="698">
                  <c:v>2.45424</c:v>
                </c:pt>
                <c:pt idx="699">
                  <c:v>2.59361</c:v>
                </c:pt>
                <c:pt idx="700">
                  <c:v>2.74207</c:v>
                </c:pt>
                <c:pt idx="701">
                  <c:v>2.90015</c:v>
                </c:pt>
                <c:pt idx="702">
                  <c:v>3.06853</c:v>
                </c:pt>
                <c:pt idx="703">
                  <c:v>3.2480099999999998</c:v>
                </c:pt>
                <c:pt idx="704">
                  <c:v>3.43587</c:v>
                </c:pt>
                <c:pt idx="705">
                  <c:v>3.4394199999999997</c:v>
                </c:pt>
                <c:pt idx="706">
                  <c:v>3.6436099999999998</c:v>
                </c:pt>
                <c:pt idx="707">
                  <c:v>3.86138</c:v>
                </c:pt>
                <c:pt idx="708">
                  <c:v>4.0937600000000005</c:v>
                </c:pt>
                <c:pt idx="709">
                  <c:v>4.3418600000000005</c:v>
                </c:pt>
                <c:pt idx="710">
                  <c:v>4.6067</c:v>
                </c:pt>
                <c:pt idx="711">
                  <c:v>4.8895500000000007</c:v>
                </c:pt>
                <c:pt idx="712">
                  <c:v>5.1917600000000004</c:v>
                </c:pt>
                <c:pt idx="713">
                  <c:v>5.5145299999999997</c:v>
                </c:pt>
                <c:pt idx="714">
                  <c:v>5.8594800000000005</c:v>
                </c:pt>
                <c:pt idx="715">
                  <c:v>6.2213099999999999</c:v>
                </c:pt>
                <c:pt idx="716">
                  <c:v>6.2281599999999999</c:v>
                </c:pt>
                <c:pt idx="717">
                  <c:v>6.62216</c:v>
                </c:pt>
                <c:pt idx="718">
                  <c:v>7.04338</c:v>
                </c:pt>
                <c:pt idx="719">
                  <c:v>7.4936699999999998</c:v>
                </c:pt>
                <c:pt idx="720">
                  <c:v>7.9750199999999989</c:v>
                </c:pt>
                <c:pt idx="721">
                  <c:v>8.4896700000000003</c:v>
                </c:pt>
                <c:pt idx="722">
                  <c:v>9.0397600000000011</c:v>
                </c:pt>
                <c:pt idx="723">
                  <c:v>9.627790000000001</c:v>
                </c:pt>
                <c:pt idx="724">
                  <c:v>10.2562</c:v>
                </c:pt>
                <c:pt idx="725">
                  <c:v>10.9278</c:v>
                </c:pt>
                <c:pt idx="726">
                  <c:v>11.6318</c:v>
                </c:pt>
                <c:pt idx="727">
                  <c:v>11.645199999999999</c:v>
                </c:pt>
                <c:pt idx="728">
                  <c:v>12.411399999999999</c:v>
                </c:pt>
                <c:pt idx="729">
                  <c:v>13.229299999999999</c:v>
                </c:pt>
                <c:pt idx="730">
                  <c:v>14.1022</c:v>
                </c:pt>
                <c:pt idx="731">
                  <c:v>15.033200000000001</c:v>
                </c:pt>
                <c:pt idx="732">
                  <c:v>16.025700000000001</c:v>
                </c:pt>
                <c:pt idx="733">
                  <c:v>17.083000000000002</c:v>
                </c:pt>
                <c:pt idx="734">
                  <c:v>18.208599999999997</c:v>
                </c:pt>
                <c:pt idx="735">
                  <c:v>19.405799999999999</c:v>
                </c:pt>
                <c:pt idx="736">
                  <c:v>20.677999999999997</c:v>
                </c:pt>
                <c:pt idx="737">
                  <c:v>22.003499999999999</c:v>
                </c:pt>
                <c:pt idx="738">
                  <c:v>22.028599999999997</c:v>
                </c:pt>
                <c:pt idx="739">
                  <c:v>23.460600000000003</c:v>
                </c:pt>
                <c:pt idx="740">
                  <c:v>24.977399999999999</c:v>
                </c:pt>
                <c:pt idx="741">
                  <c:v>26.581700000000001</c:v>
                </c:pt>
                <c:pt idx="742">
                  <c:v>28.2759</c:v>
                </c:pt>
                <c:pt idx="743">
                  <c:v>30.0624</c:v>
                </c:pt>
                <c:pt idx="744">
                  <c:v>31.942999999999998</c:v>
                </c:pt>
                <c:pt idx="745">
                  <c:v>33.918799999999997</c:v>
                </c:pt>
                <c:pt idx="746">
                  <c:v>35.9908</c:v>
                </c:pt>
                <c:pt idx="747">
                  <c:v>38.159100000000002</c:v>
                </c:pt>
                <c:pt idx="748">
                  <c:v>40.381399999999999</c:v>
                </c:pt>
                <c:pt idx="749">
                  <c:v>40.422600000000003</c:v>
                </c:pt>
                <c:pt idx="750">
                  <c:v>42.781399999999998</c:v>
                </c:pt>
                <c:pt idx="751">
                  <c:v>45.2318</c:v>
                </c:pt>
                <c:pt idx="752">
                  <c:v>47.771599999999999</c:v>
                </c:pt>
                <c:pt idx="753">
                  <c:v>50.396599999999999</c:v>
                </c:pt>
                <c:pt idx="754">
                  <c:v>53.1023</c:v>
                </c:pt>
                <c:pt idx="755">
                  <c:v>55.882599999999996</c:v>
                </c:pt>
                <c:pt idx="756">
                  <c:v>58.730699999999999</c:v>
                </c:pt>
                <c:pt idx="757">
                  <c:v>61.639299999999999</c:v>
                </c:pt>
                <c:pt idx="758">
                  <c:v>64.599000000000004</c:v>
                </c:pt>
                <c:pt idx="759">
                  <c:v>67.5471</c:v>
                </c:pt>
                <c:pt idx="760">
                  <c:v>67.601400000000012</c:v>
                </c:pt>
                <c:pt idx="761">
                  <c:v>70.637299999999996</c:v>
                </c:pt>
                <c:pt idx="762">
                  <c:v>73.696300000000008</c:v>
                </c:pt>
                <c:pt idx="763">
                  <c:v>76.7684</c:v>
                </c:pt>
                <c:pt idx="764">
                  <c:v>79.868300000000005</c:v>
                </c:pt>
                <c:pt idx="765">
                  <c:v>82.996099999999998</c:v>
                </c:pt>
                <c:pt idx="766">
                  <c:v>86.087499999999991</c:v>
                </c:pt>
                <c:pt idx="767">
                  <c:v>89.128799999999998</c:v>
                </c:pt>
                <c:pt idx="768">
                  <c:v>92.103200000000001</c:v>
                </c:pt>
                <c:pt idx="769">
                  <c:v>94.998400000000004</c:v>
                </c:pt>
                <c:pt idx="770">
                  <c:v>97.742199999999997</c:v>
                </c:pt>
                <c:pt idx="771">
                  <c:v>97.779000000000011</c:v>
                </c:pt>
                <c:pt idx="772">
                  <c:v>100.042</c:v>
                </c:pt>
                <c:pt idx="773">
                  <c:v>102.137</c:v>
                </c:pt>
                <c:pt idx="774">
                  <c:v>104.05799999999999</c:v>
                </c:pt>
                <c:pt idx="775">
                  <c:v>105.825</c:v>
                </c:pt>
                <c:pt idx="776">
                  <c:v>107.42599999999999</c:v>
                </c:pt>
                <c:pt idx="777">
                  <c:v>108.90300000000001</c:v>
                </c:pt>
                <c:pt idx="778">
                  <c:v>110.253</c:v>
                </c:pt>
                <c:pt idx="779">
                  <c:v>111.48099999999999</c:v>
                </c:pt>
                <c:pt idx="780">
                  <c:v>112.58</c:v>
                </c:pt>
                <c:pt idx="781">
                  <c:v>113.512</c:v>
                </c:pt>
                <c:pt idx="782">
                  <c:v>113.52900000000001</c:v>
                </c:pt>
                <c:pt idx="783">
                  <c:v>114.376</c:v>
                </c:pt>
                <c:pt idx="784">
                  <c:v>115.13500000000001</c:v>
                </c:pt>
                <c:pt idx="785">
                  <c:v>115.77800000000001</c:v>
                </c:pt>
                <c:pt idx="786">
                  <c:v>116.33300000000001</c:v>
                </c:pt>
                <c:pt idx="787">
                  <c:v>116.81099999999999</c:v>
                </c:pt>
                <c:pt idx="788">
                  <c:v>117.236</c:v>
                </c:pt>
                <c:pt idx="789">
                  <c:v>117.633</c:v>
                </c:pt>
                <c:pt idx="790">
                  <c:v>118.131</c:v>
                </c:pt>
                <c:pt idx="791">
                  <c:v>118.63500000000001</c:v>
                </c:pt>
                <c:pt idx="792">
                  <c:v>118.998</c:v>
                </c:pt>
                <c:pt idx="793">
                  <c:v>119.004</c:v>
                </c:pt>
                <c:pt idx="794">
                  <c:v>119.239</c:v>
                </c:pt>
                <c:pt idx="795">
                  <c:v>119.348</c:v>
                </c:pt>
                <c:pt idx="796">
                  <c:v>119.336</c:v>
                </c:pt>
                <c:pt idx="797">
                  <c:v>119.21900000000001</c:v>
                </c:pt>
                <c:pt idx="798">
                  <c:v>118.999</c:v>
                </c:pt>
                <c:pt idx="799">
                  <c:v>118.691</c:v>
                </c:pt>
                <c:pt idx="800">
                  <c:v>118.30200000000001</c:v>
                </c:pt>
                <c:pt idx="801">
                  <c:v>117.839</c:v>
                </c:pt>
                <c:pt idx="802">
                  <c:v>117.31099999999999</c:v>
                </c:pt>
                <c:pt idx="803">
                  <c:v>116.738</c:v>
                </c:pt>
                <c:pt idx="804">
                  <c:v>116.726</c:v>
                </c:pt>
                <c:pt idx="805">
                  <c:v>116.093</c:v>
                </c:pt>
                <c:pt idx="806">
                  <c:v>115.41800000000001</c:v>
                </c:pt>
                <c:pt idx="807">
                  <c:v>114.705</c:v>
                </c:pt>
                <c:pt idx="808">
                  <c:v>113.959</c:v>
                </c:pt>
                <c:pt idx="809">
                  <c:v>113.19</c:v>
                </c:pt>
                <c:pt idx="810">
                  <c:v>112.402</c:v>
                </c:pt>
                <c:pt idx="811">
                  <c:v>110.49000000000001</c:v>
                </c:pt>
                <c:pt idx="812">
                  <c:v>108.904</c:v>
                </c:pt>
                <c:pt idx="813">
                  <c:v>107.565</c:v>
                </c:pt>
                <c:pt idx="814">
                  <c:v>106.39899999999999</c:v>
                </c:pt>
                <c:pt idx="815">
                  <c:v>106.38</c:v>
                </c:pt>
                <c:pt idx="816">
                  <c:v>105.31500000000001</c:v>
                </c:pt>
                <c:pt idx="817">
                  <c:v>104.28999999999999</c:v>
                </c:pt>
                <c:pt idx="818">
                  <c:v>103.352</c:v>
                </c:pt>
                <c:pt idx="819">
                  <c:v>102.465</c:v>
                </c:pt>
                <c:pt idx="820">
                  <c:v>101.92099999999999</c:v>
                </c:pt>
                <c:pt idx="821">
                  <c:v>101.41</c:v>
                </c:pt>
                <c:pt idx="822">
                  <c:v>100.881</c:v>
                </c:pt>
                <c:pt idx="823">
                  <c:v>100.33699999999999</c:v>
                </c:pt>
                <c:pt idx="824">
                  <c:v>99.781300000000002</c:v>
                </c:pt>
                <c:pt idx="825">
                  <c:v>99.226300000000009</c:v>
                </c:pt>
                <c:pt idx="826">
                  <c:v>99.215999999999994</c:v>
                </c:pt>
                <c:pt idx="827">
                  <c:v>98.642800000000008</c:v>
                </c:pt>
                <c:pt idx="828">
                  <c:v>98.064399999999992</c:v>
                </c:pt>
                <c:pt idx="829">
                  <c:v>97.482200000000006</c:v>
                </c:pt>
                <c:pt idx="830">
                  <c:v>96.900599999999997</c:v>
                </c:pt>
                <c:pt idx="831">
                  <c:v>96.319199999999995</c:v>
                </c:pt>
                <c:pt idx="832">
                  <c:v>95.740400000000008</c:v>
                </c:pt>
                <c:pt idx="833">
                  <c:v>95.1648</c:v>
                </c:pt>
                <c:pt idx="834">
                  <c:v>94.594099999999997</c:v>
                </c:pt>
                <c:pt idx="835">
                  <c:v>94.029399999999995</c:v>
                </c:pt>
                <c:pt idx="836">
                  <c:v>93.480599999999995</c:v>
                </c:pt>
                <c:pt idx="837">
                  <c:v>93.470600000000005</c:v>
                </c:pt>
                <c:pt idx="838">
                  <c:v>92.920199999999994</c:v>
                </c:pt>
                <c:pt idx="839">
                  <c:v>92.378500000000003</c:v>
                </c:pt>
                <c:pt idx="840">
                  <c:v>91.846399999999988</c:v>
                </c:pt>
                <c:pt idx="841">
                  <c:v>91.323499999999996</c:v>
                </c:pt>
                <c:pt idx="842">
                  <c:v>90.811199999999999</c:v>
                </c:pt>
                <c:pt idx="843">
                  <c:v>90.309600000000003</c:v>
                </c:pt>
                <c:pt idx="844">
                  <c:v>89.819100000000006</c:v>
                </c:pt>
                <c:pt idx="845">
                  <c:v>89.339600000000004</c:v>
                </c:pt>
                <c:pt idx="846">
                  <c:v>88.8733</c:v>
                </c:pt>
                <c:pt idx="847">
                  <c:v>88.426500000000004</c:v>
                </c:pt>
                <c:pt idx="848">
                  <c:v>88.418499999999995</c:v>
                </c:pt>
                <c:pt idx="849">
                  <c:v>87.976200000000006</c:v>
                </c:pt>
                <c:pt idx="850">
                  <c:v>87.545999999999992</c:v>
                </c:pt>
                <c:pt idx="851">
                  <c:v>87.12830000000001</c:v>
                </c:pt>
                <c:pt idx="852">
                  <c:v>86.722400000000007</c:v>
                </c:pt>
                <c:pt idx="853">
                  <c:v>86.329899999999995</c:v>
                </c:pt>
                <c:pt idx="854">
                  <c:v>85.949700000000007</c:v>
                </c:pt>
                <c:pt idx="855">
                  <c:v>85.582400000000007</c:v>
                </c:pt>
                <c:pt idx="856">
                  <c:v>85.228399999999993</c:v>
                </c:pt>
                <c:pt idx="857">
                  <c:v>84.886899999999997</c:v>
                </c:pt>
                <c:pt idx="858">
                  <c:v>84.564599999999999</c:v>
                </c:pt>
                <c:pt idx="859">
                  <c:v>84.558700000000002</c:v>
                </c:pt>
                <c:pt idx="860">
                  <c:v>84.241600000000005</c:v>
                </c:pt>
                <c:pt idx="861">
                  <c:v>83.938200000000009</c:v>
                </c:pt>
                <c:pt idx="862">
                  <c:v>83.647999999999996</c:v>
                </c:pt>
                <c:pt idx="863">
                  <c:v>83.370200000000011</c:v>
                </c:pt>
                <c:pt idx="864">
                  <c:v>83.102699999999999</c:v>
                </c:pt>
                <c:pt idx="865">
                  <c:v>82.848500000000001</c:v>
                </c:pt>
                <c:pt idx="866">
                  <c:v>82.606899999999996</c:v>
                </c:pt>
                <c:pt idx="867">
                  <c:v>82.377400000000009</c:v>
                </c:pt>
                <c:pt idx="868">
                  <c:v>82.161100000000005</c:v>
                </c:pt>
                <c:pt idx="869">
                  <c:v>81.962699999999998</c:v>
                </c:pt>
                <c:pt idx="870">
                  <c:v>81.959199999999996</c:v>
                </c:pt>
                <c:pt idx="871">
                  <c:v>81.7697</c:v>
                </c:pt>
                <c:pt idx="872">
                  <c:v>81.590999999999994</c:v>
                </c:pt>
                <c:pt idx="873">
                  <c:v>81.424499999999995</c:v>
                </c:pt>
                <c:pt idx="874">
                  <c:v>81.270800000000008</c:v>
                </c:pt>
                <c:pt idx="875">
                  <c:v>81.130099999999999</c:v>
                </c:pt>
                <c:pt idx="876">
                  <c:v>80.999899999999997</c:v>
                </c:pt>
                <c:pt idx="877">
                  <c:v>80.883200000000002</c:v>
                </c:pt>
                <c:pt idx="878">
                  <c:v>80.777299999999997</c:v>
                </c:pt>
                <c:pt idx="879">
                  <c:v>80.684599999999989</c:v>
                </c:pt>
                <c:pt idx="880">
                  <c:v>80.603400000000008</c:v>
                </c:pt>
                <c:pt idx="881">
                  <c:v>80.602099999999993</c:v>
                </c:pt>
                <c:pt idx="882">
                  <c:v>80.532899999999998</c:v>
                </c:pt>
                <c:pt idx="883">
                  <c:v>80.475500000000011</c:v>
                </c:pt>
                <c:pt idx="884">
                  <c:v>80.428399999999996</c:v>
                </c:pt>
                <c:pt idx="885">
                  <c:v>80.393799999999999</c:v>
                </c:pt>
                <c:pt idx="886">
                  <c:v>80.369800000000012</c:v>
                </c:pt>
                <c:pt idx="887">
                  <c:v>80.356999999999999</c:v>
                </c:pt>
                <c:pt idx="888">
                  <c:v>80.356800000000007</c:v>
                </c:pt>
                <c:pt idx="889">
                  <c:v>80.366699999999994</c:v>
                </c:pt>
                <c:pt idx="890">
                  <c:v>80.387</c:v>
                </c:pt>
                <c:pt idx="891">
                  <c:v>80.417900000000003</c:v>
                </c:pt>
                <c:pt idx="892">
                  <c:v>80.418600000000012</c:v>
                </c:pt>
                <c:pt idx="893">
                  <c:v>80.461699999999993</c:v>
                </c:pt>
                <c:pt idx="894">
                  <c:v>80.515699999999995</c:v>
                </c:pt>
                <c:pt idx="895">
                  <c:v>80.580100000000002</c:v>
                </c:pt>
                <c:pt idx="896">
                  <c:v>80.655799999999999</c:v>
                </c:pt>
                <c:pt idx="897">
                  <c:v>80.742199999999997</c:v>
                </c:pt>
                <c:pt idx="898">
                  <c:v>80.838800000000006</c:v>
                </c:pt>
                <c:pt idx="899">
                  <c:v>80.9465</c:v>
                </c:pt>
                <c:pt idx="900">
                  <c:v>81.064800000000005</c:v>
                </c:pt>
                <c:pt idx="901">
                  <c:v>81.193699999999993</c:v>
                </c:pt>
                <c:pt idx="902">
                  <c:v>81.330500000000001</c:v>
                </c:pt>
                <c:pt idx="903">
                  <c:v>81.332999999999998</c:v>
                </c:pt>
                <c:pt idx="904">
                  <c:v>81.482500000000002</c:v>
                </c:pt>
                <c:pt idx="905">
                  <c:v>81.642300000000006</c:v>
                </c:pt>
                <c:pt idx="906">
                  <c:v>81.813200000000009</c:v>
                </c:pt>
                <c:pt idx="907">
                  <c:v>81.993800000000007</c:v>
                </c:pt>
                <c:pt idx="908">
                  <c:v>82.184899999999999</c:v>
                </c:pt>
                <c:pt idx="909">
                  <c:v>82.3857</c:v>
                </c:pt>
                <c:pt idx="910">
                  <c:v>82.596400000000003</c:v>
                </c:pt>
                <c:pt idx="911">
                  <c:v>82.815700000000007</c:v>
                </c:pt>
                <c:pt idx="912">
                  <c:v>83.045099999999991</c:v>
                </c:pt>
                <c:pt idx="913">
                  <c:v>83.28</c:v>
                </c:pt>
                <c:pt idx="914">
                  <c:v>83.284300000000002</c:v>
                </c:pt>
                <c:pt idx="915">
                  <c:v>83.533100000000005</c:v>
                </c:pt>
                <c:pt idx="916">
                  <c:v>83.791199999999989</c:v>
                </c:pt>
                <c:pt idx="917">
                  <c:v>84.057199999999995</c:v>
                </c:pt>
                <c:pt idx="918">
                  <c:v>84.333699999999993</c:v>
                </c:pt>
                <c:pt idx="919">
                  <c:v>84.618099999999998</c:v>
                </c:pt>
                <c:pt idx="920">
                  <c:v>84.910899999999998</c:v>
                </c:pt>
                <c:pt idx="921">
                  <c:v>85.212199999999996</c:v>
                </c:pt>
                <c:pt idx="922">
                  <c:v>85.522000000000006</c:v>
                </c:pt>
                <c:pt idx="923">
                  <c:v>85.839600000000004</c:v>
                </c:pt>
                <c:pt idx="924">
                  <c:v>86.159700000000001</c:v>
                </c:pt>
                <c:pt idx="925">
                  <c:v>86.165599999999998</c:v>
                </c:pt>
                <c:pt idx="926">
                  <c:v>86.499600000000001</c:v>
                </c:pt>
                <c:pt idx="927">
                  <c:v>86.840299999999999</c:v>
                </c:pt>
                <c:pt idx="928">
                  <c:v>87.187299999999993</c:v>
                </c:pt>
                <c:pt idx="929">
                  <c:v>87.541600000000003</c:v>
                </c:pt>
                <c:pt idx="930">
                  <c:v>87.901700000000005</c:v>
                </c:pt>
                <c:pt idx="931">
                  <c:v>88.268000000000001</c:v>
                </c:pt>
                <c:pt idx="932">
                  <c:v>88.641899999999993</c:v>
                </c:pt>
                <c:pt idx="933">
                  <c:v>89.0197</c:v>
                </c:pt>
                <c:pt idx="934">
                  <c:v>89.403300000000002</c:v>
                </c:pt>
                <c:pt idx="935">
                  <c:v>89.784800000000004</c:v>
                </c:pt>
                <c:pt idx="936">
                  <c:v>89.791800000000009</c:v>
                </c:pt>
                <c:pt idx="937">
                  <c:v>90.183399999999992</c:v>
                </c:pt>
                <c:pt idx="938">
                  <c:v>90.579900000000009</c:v>
                </c:pt>
                <c:pt idx="939">
                  <c:v>90.979599999999991</c:v>
                </c:pt>
                <c:pt idx="940">
                  <c:v>91.382500000000007</c:v>
                </c:pt>
                <c:pt idx="941">
                  <c:v>91.788499999999999</c:v>
                </c:pt>
                <c:pt idx="942">
                  <c:v>92.196399999999997</c:v>
                </c:pt>
                <c:pt idx="943">
                  <c:v>92.606099999999998</c:v>
                </c:pt>
                <c:pt idx="944">
                  <c:v>93.016000000000005</c:v>
                </c:pt>
                <c:pt idx="945">
                  <c:v>93.425300000000007</c:v>
                </c:pt>
                <c:pt idx="946">
                  <c:v>93.827799999999996</c:v>
                </c:pt>
                <c:pt idx="947">
                  <c:v>93.835299999999989</c:v>
                </c:pt>
                <c:pt idx="948">
                  <c:v>94.245800000000003</c:v>
                </c:pt>
                <c:pt idx="949">
                  <c:v>94.653999999999996</c:v>
                </c:pt>
                <c:pt idx="950">
                  <c:v>95.061400000000006</c:v>
                </c:pt>
                <c:pt idx="951">
                  <c:v>95.4649</c:v>
                </c:pt>
                <c:pt idx="952">
                  <c:v>95.864000000000004</c:v>
                </c:pt>
                <c:pt idx="953">
                  <c:v>96.263199999999998</c:v>
                </c:pt>
                <c:pt idx="954">
                  <c:v>96.65740000000001</c:v>
                </c:pt>
                <c:pt idx="955">
                  <c:v>97.0458</c:v>
                </c:pt>
                <c:pt idx="956">
                  <c:v>97.431100000000001</c:v>
                </c:pt>
                <c:pt idx="957">
                  <c:v>97.803100000000001</c:v>
                </c:pt>
                <c:pt idx="958">
                  <c:v>97.809899999999999</c:v>
                </c:pt>
                <c:pt idx="959">
                  <c:v>98.184400000000011</c:v>
                </c:pt>
                <c:pt idx="960">
                  <c:v>98.5505</c:v>
                </c:pt>
                <c:pt idx="961">
                  <c:v>98.9114</c:v>
                </c:pt>
                <c:pt idx="962">
                  <c:v>99.26400000000001</c:v>
                </c:pt>
                <c:pt idx="963">
                  <c:v>99.607799999999997</c:v>
                </c:pt>
                <c:pt idx="964">
                  <c:v>99.941199999999995</c:v>
                </c:pt>
                <c:pt idx="965">
                  <c:v>100.26899999999999</c:v>
                </c:pt>
                <c:pt idx="966">
                  <c:v>100.58799999999999</c:v>
                </c:pt>
                <c:pt idx="967">
                  <c:v>100.898</c:v>
                </c:pt>
                <c:pt idx="968">
                  <c:v>101.191</c:v>
                </c:pt>
                <c:pt idx="969">
                  <c:v>101.196</c:v>
                </c:pt>
                <c:pt idx="970">
                  <c:v>101.48400000000001</c:v>
                </c:pt>
                <c:pt idx="971">
                  <c:v>101.76100000000001</c:v>
                </c:pt>
                <c:pt idx="972">
                  <c:v>102.027</c:v>
                </c:pt>
                <c:pt idx="973">
                  <c:v>102.283</c:v>
                </c:pt>
                <c:pt idx="974">
                  <c:v>102.52799999999999</c:v>
                </c:pt>
                <c:pt idx="975">
                  <c:v>102.762</c:v>
                </c:pt>
                <c:pt idx="976">
                  <c:v>102.98100000000001</c:v>
                </c:pt>
                <c:pt idx="977">
                  <c:v>103.191</c:v>
                </c:pt>
                <c:pt idx="978">
                  <c:v>103.389</c:v>
                </c:pt>
                <c:pt idx="979">
                  <c:v>103.572</c:v>
                </c:pt>
                <c:pt idx="980">
                  <c:v>103.575</c:v>
                </c:pt>
                <c:pt idx="981">
                  <c:v>103.75</c:v>
                </c:pt>
                <c:pt idx="982">
                  <c:v>103.91499999999999</c:v>
                </c:pt>
                <c:pt idx="983">
                  <c:v>104.06899999999999</c:v>
                </c:pt>
                <c:pt idx="984">
                  <c:v>104.214</c:v>
                </c:pt>
                <c:pt idx="985">
                  <c:v>104.34699999999999</c:v>
                </c:pt>
                <c:pt idx="986">
                  <c:v>104.47</c:v>
                </c:pt>
                <c:pt idx="987">
                  <c:v>104.583</c:v>
                </c:pt>
                <c:pt idx="988">
                  <c:v>104.684</c:v>
                </c:pt>
                <c:pt idx="989">
                  <c:v>104.77799999999999</c:v>
                </c:pt>
                <c:pt idx="990">
                  <c:v>104.86099999999999</c:v>
                </c:pt>
                <c:pt idx="991">
                  <c:v>104.86199999999999</c:v>
                </c:pt>
                <c:pt idx="992">
                  <c:v>104.93900000000001</c:v>
                </c:pt>
                <c:pt idx="993">
                  <c:v>105.005</c:v>
                </c:pt>
                <c:pt idx="994">
                  <c:v>105.06400000000001</c:v>
                </c:pt>
                <c:pt idx="995">
                  <c:v>105.114</c:v>
                </c:pt>
                <c:pt idx="996">
                  <c:v>105.15600000000001</c:v>
                </c:pt>
                <c:pt idx="997">
                  <c:v>105.193</c:v>
                </c:pt>
                <c:pt idx="998">
                  <c:v>105.224</c:v>
                </c:pt>
                <c:pt idx="999">
                  <c:v>105.24799999999999</c:v>
                </c:pt>
                <c:pt idx="1000">
                  <c:v>105.267</c:v>
                </c:pt>
                <c:pt idx="1001">
                  <c:v>105.283</c:v>
                </c:pt>
                <c:pt idx="1002">
                  <c:v>105.283</c:v>
                </c:pt>
                <c:pt idx="1003">
                  <c:v>105.29299999999999</c:v>
                </c:pt>
                <c:pt idx="1004">
                  <c:v>105.29600000000001</c:v>
                </c:pt>
                <c:pt idx="1005">
                  <c:v>105.298</c:v>
                </c:pt>
                <c:pt idx="1006">
                  <c:v>105.29600000000001</c:v>
                </c:pt>
                <c:pt idx="1007">
                  <c:v>105.291</c:v>
                </c:pt>
                <c:pt idx="1008">
                  <c:v>105.28400000000001</c:v>
                </c:pt>
                <c:pt idx="1009">
                  <c:v>105.274</c:v>
                </c:pt>
                <c:pt idx="1010">
                  <c:v>105.262</c:v>
                </c:pt>
                <c:pt idx="1011">
                  <c:v>105.249</c:v>
                </c:pt>
                <c:pt idx="1012">
                  <c:v>105.235</c:v>
                </c:pt>
                <c:pt idx="1013">
                  <c:v>105.235</c:v>
                </c:pt>
                <c:pt idx="1014">
                  <c:v>105.21899999999999</c:v>
                </c:pt>
                <c:pt idx="1015">
                  <c:v>105.20400000000001</c:v>
                </c:pt>
                <c:pt idx="1016">
                  <c:v>105.185</c:v>
                </c:pt>
                <c:pt idx="1017">
                  <c:v>105.167</c:v>
                </c:pt>
                <c:pt idx="1018">
                  <c:v>105.14999999999999</c:v>
                </c:pt>
                <c:pt idx="1019">
                  <c:v>105.13200000000001</c:v>
                </c:pt>
                <c:pt idx="1020">
                  <c:v>105.119</c:v>
                </c:pt>
                <c:pt idx="1021">
                  <c:v>105.105</c:v>
                </c:pt>
                <c:pt idx="1022">
                  <c:v>105.09</c:v>
                </c:pt>
                <c:pt idx="1023">
                  <c:v>105.077</c:v>
                </c:pt>
                <c:pt idx="1024">
                  <c:v>105.077</c:v>
                </c:pt>
                <c:pt idx="1025">
                  <c:v>105.06400000000001</c:v>
                </c:pt>
                <c:pt idx="1026">
                  <c:v>105.05399999999999</c:v>
                </c:pt>
                <c:pt idx="1027">
                  <c:v>105.04299999999999</c:v>
                </c:pt>
                <c:pt idx="1028">
                  <c:v>105.03400000000001</c:v>
                </c:pt>
                <c:pt idx="1029">
                  <c:v>105.02799999999999</c:v>
                </c:pt>
                <c:pt idx="1030">
                  <c:v>105.02200000000001</c:v>
                </c:pt>
                <c:pt idx="1031">
                  <c:v>105.01900000000001</c:v>
                </c:pt>
                <c:pt idx="1032">
                  <c:v>105.01599999999999</c:v>
                </c:pt>
                <c:pt idx="1033">
                  <c:v>105.01299999999999</c:v>
                </c:pt>
                <c:pt idx="1034">
                  <c:v>105.012</c:v>
                </c:pt>
                <c:pt idx="1035">
                  <c:v>105.012</c:v>
                </c:pt>
                <c:pt idx="1036">
                  <c:v>105.015</c:v>
                </c:pt>
                <c:pt idx="1037">
                  <c:v>105.015</c:v>
                </c:pt>
                <c:pt idx="1038">
                  <c:v>105.018</c:v>
                </c:pt>
                <c:pt idx="1039">
                  <c:v>105.026</c:v>
                </c:pt>
                <c:pt idx="1040">
                  <c:v>105.035</c:v>
                </c:pt>
                <c:pt idx="1041">
                  <c:v>105.044</c:v>
                </c:pt>
                <c:pt idx="1042">
                  <c:v>105.053</c:v>
                </c:pt>
                <c:pt idx="1043">
                  <c:v>105.06500000000001</c:v>
                </c:pt>
                <c:pt idx="1044">
                  <c:v>105.07900000000001</c:v>
                </c:pt>
                <c:pt idx="1045">
                  <c:v>105.095</c:v>
                </c:pt>
                <c:pt idx="1046">
                  <c:v>105.09599999999999</c:v>
                </c:pt>
                <c:pt idx="1047">
                  <c:v>105.114</c:v>
                </c:pt>
                <c:pt idx="1048">
                  <c:v>105.13500000000001</c:v>
                </c:pt>
                <c:pt idx="1049">
                  <c:v>105.155</c:v>
                </c:pt>
                <c:pt idx="1050">
                  <c:v>105.176</c:v>
                </c:pt>
                <c:pt idx="1051">
                  <c:v>105.199</c:v>
                </c:pt>
                <c:pt idx="1052">
                  <c:v>105.224</c:v>
                </c:pt>
                <c:pt idx="1053">
                  <c:v>105.25099999999999</c:v>
                </c:pt>
                <c:pt idx="1054">
                  <c:v>105.282</c:v>
                </c:pt>
                <c:pt idx="1055">
                  <c:v>105.316</c:v>
                </c:pt>
                <c:pt idx="1056">
                  <c:v>105.35300000000001</c:v>
                </c:pt>
                <c:pt idx="1057">
                  <c:v>105.354</c:v>
                </c:pt>
                <c:pt idx="1058">
                  <c:v>105.39100000000001</c:v>
                </c:pt>
                <c:pt idx="1059">
                  <c:v>105.429</c:v>
                </c:pt>
                <c:pt idx="1060">
                  <c:v>105.47099999999999</c:v>
                </c:pt>
                <c:pt idx="1061">
                  <c:v>105.515</c:v>
                </c:pt>
                <c:pt idx="1062">
                  <c:v>105.56</c:v>
                </c:pt>
                <c:pt idx="1063">
                  <c:v>105.60899999999999</c:v>
                </c:pt>
                <c:pt idx="1064">
                  <c:v>105.661</c:v>
                </c:pt>
                <c:pt idx="1065">
                  <c:v>105.71600000000001</c:v>
                </c:pt>
                <c:pt idx="1066">
                  <c:v>105.77300000000001</c:v>
                </c:pt>
                <c:pt idx="1067">
                  <c:v>105.83099999999999</c:v>
                </c:pt>
                <c:pt idx="1068">
                  <c:v>105.83199999999999</c:v>
                </c:pt>
                <c:pt idx="1069">
                  <c:v>105.89400000000001</c:v>
                </c:pt>
                <c:pt idx="1070">
                  <c:v>105.958</c:v>
                </c:pt>
                <c:pt idx="1071">
                  <c:v>106.02300000000001</c:v>
                </c:pt>
                <c:pt idx="1072">
                  <c:v>106.09100000000001</c:v>
                </c:pt>
                <c:pt idx="1073">
                  <c:v>106.161</c:v>
                </c:pt>
                <c:pt idx="1074">
                  <c:v>106.235</c:v>
                </c:pt>
                <c:pt idx="1075">
                  <c:v>106.313</c:v>
                </c:pt>
                <c:pt idx="1076">
                  <c:v>106.39100000000001</c:v>
                </c:pt>
                <c:pt idx="1077">
                  <c:v>106.47199999999999</c:v>
                </c:pt>
                <c:pt idx="1078">
                  <c:v>106.554</c:v>
                </c:pt>
                <c:pt idx="1079">
                  <c:v>106.55499999999999</c:v>
                </c:pt>
                <c:pt idx="1080">
                  <c:v>106.639</c:v>
                </c:pt>
                <c:pt idx="1081">
                  <c:v>106.726</c:v>
                </c:pt>
                <c:pt idx="1082">
                  <c:v>106.81400000000001</c:v>
                </c:pt>
                <c:pt idx="1083">
                  <c:v>106.90600000000001</c:v>
                </c:pt>
                <c:pt idx="1084">
                  <c:v>107.003</c:v>
                </c:pt>
                <c:pt idx="1085">
                  <c:v>107.101</c:v>
                </c:pt>
                <c:pt idx="1086">
                  <c:v>107.199</c:v>
                </c:pt>
                <c:pt idx="1087">
                  <c:v>107.29900000000001</c:v>
                </c:pt>
                <c:pt idx="1088">
                  <c:v>107.401</c:v>
                </c:pt>
                <c:pt idx="1089">
                  <c:v>107.50500000000001</c:v>
                </c:pt>
                <c:pt idx="1090">
                  <c:v>107.50700000000001</c:v>
                </c:pt>
                <c:pt idx="1091">
                  <c:v>107.613</c:v>
                </c:pt>
                <c:pt idx="1092">
                  <c:v>107.72199999999999</c:v>
                </c:pt>
                <c:pt idx="1093">
                  <c:v>107.83199999999999</c:v>
                </c:pt>
                <c:pt idx="1094">
                  <c:v>107.94199999999999</c:v>
                </c:pt>
                <c:pt idx="1095">
                  <c:v>108.053</c:v>
                </c:pt>
                <c:pt idx="1096">
                  <c:v>108.16800000000001</c:v>
                </c:pt>
                <c:pt idx="1097">
                  <c:v>108.283</c:v>
                </c:pt>
                <c:pt idx="1098">
                  <c:v>108.398</c:v>
                </c:pt>
                <c:pt idx="1099">
                  <c:v>108.51300000000001</c:v>
                </c:pt>
                <c:pt idx="1100">
                  <c:v>108.626</c:v>
                </c:pt>
                <c:pt idx="1101">
                  <c:v>108.628</c:v>
                </c:pt>
                <c:pt idx="1102">
                  <c:v>108.74499999999999</c:v>
                </c:pt>
                <c:pt idx="1103">
                  <c:v>108.866</c:v>
                </c:pt>
                <c:pt idx="1104">
                  <c:v>108.99000000000001</c:v>
                </c:pt>
                <c:pt idx="1105">
                  <c:v>109.113</c:v>
                </c:pt>
                <c:pt idx="1106">
                  <c:v>109.236</c:v>
                </c:pt>
                <c:pt idx="1107">
                  <c:v>109.36</c:v>
                </c:pt>
                <c:pt idx="1108">
                  <c:v>109.483</c:v>
                </c:pt>
                <c:pt idx="1109">
                  <c:v>109.608</c:v>
                </c:pt>
                <c:pt idx="1110">
                  <c:v>109.73399999999999</c:v>
                </c:pt>
                <c:pt idx="1111">
                  <c:v>109.857</c:v>
                </c:pt>
                <c:pt idx="1112">
                  <c:v>109.85899999999999</c:v>
                </c:pt>
                <c:pt idx="1113">
                  <c:v>109.986</c:v>
                </c:pt>
                <c:pt idx="1114">
                  <c:v>110.11199999999999</c:v>
                </c:pt>
                <c:pt idx="1115">
                  <c:v>110.238</c:v>
                </c:pt>
                <c:pt idx="1116">
                  <c:v>110.366</c:v>
                </c:pt>
                <c:pt idx="1117">
                  <c:v>110.494</c:v>
                </c:pt>
                <c:pt idx="1118">
                  <c:v>110.623</c:v>
                </c:pt>
                <c:pt idx="1119">
                  <c:v>110.754</c:v>
                </c:pt>
                <c:pt idx="1120">
                  <c:v>110.88499999999999</c:v>
                </c:pt>
                <c:pt idx="1121">
                  <c:v>111.015</c:v>
                </c:pt>
                <c:pt idx="1122">
                  <c:v>111.14</c:v>
                </c:pt>
                <c:pt idx="1123">
                  <c:v>111.14200000000001</c:v>
                </c:pt>
                <c:pt idx="1124">
                  <c:v>111.26700000000001</c:v>
                </c:pt>
                <c:pt idx="1125">
                  <c:v>111.39400000000001</c:v>
                </c:pt>
                <c:pt idx="1126">
                  <c:v>111.523</c:v>
                </c:pt>
                <c:pt idx="1127">
                  <c:v>111.651</c:v>
                </c:pt>
                <c:pt idx="1128">
                  <c:v>111.779</c:v>
                </c:pt>
                <c:pt idx="1129">
                  <c:v>111.905</c:v>
                </c:pt>
                <c:pt idx="1130">
                  <c:v>112.03</c:v>
                </c:pt>
                <c:pt idx="1131">
                  <c:v>112.15400000000001</c:v>
                </c:pt>
                <c:pt idx="1132">
                  <c:v>112.27900000000001</c:v>
                </c:pt>
                <c:pt idx="1133">
                  <c:v>112.401</c:v>
                </c:pt>
                <c:pt idx="1134">
                  <c:v>112.40300000000001</c:v>
                </c:pt>
                <c:pt idx="1135">
                  <c:v>112.526</c:v>
                </c:pt>
                <c:pt idx="1136">
                  <c:v>112.649</c:v>
                </c:pt>
                <c:pt idx="1137">
                  <c:v>112.77500000000001</c:v>
                </c:pt>
                <c:pt idx="1138">
                  <c:v>112.9</c:v>
                </c:pt>
                <c:pt idx="1139">
                  <c:v>113.024</c:v>
                </c:pt>
                <c:pt idx="1140">
                  <c:v>113.145</c:v>
                </c:pt>
                <c:pt idx="1141">
                  <c:v>113.26600000000001</c:v>
                </c:pt>
                <c:pt idx="1142">
                  <c:v>113.386</c:v>
                </c:pt>
                <c:pt idx="1143">
                  <c:v>113.503</c:v>
                </c:pt>
                <c:pt idx="1144">
                  <c:v>113.61799999999999</c:v>
                </c:pt>
                <c:pt idx="1145">
                  <c:v>113.62</c:v>
                </c:pt>
                <c:pt idx="1146">
                  <c:v>113.736</c:v>
                </c:pt>
                <c:pt idx="1147">
                  <c:v>113.85000000000001</c:v>
                </c:pt>
                <c:pt idx="1148">
                  <c:v>113.965</c:v>
                </c:pt>
                <c:pt idx="1149">
                  <c:v>114.07899999999999</c:v>
                </c:pt>
                <c:pt idx="1150">
                  <c:v>114.191</c:v>
                </c:pt>
                <c:pt idx="1151">
                  <c:v>114.30200000000001</c:v>
                </c:pt>
                <c:pt idx="1152">
                  <c:v>114.41200000000001</c:v>
                </c:pt>
                <c:pt idx="1153">
                  <c:v>114.521</c:v>
                </c:pt>
                <c:pt idx="1154">
                  <c:v>114.628</c:v>
                </c:pt>
                <c:pt idx="1155">
                  <c:v>114.733</c:v>
                </c:pt>
                <c:pt idx="1156">
                  <c:v>114.735</c:v>
                </c:pt>
                <c:pt idx="1157">
                  <c:v>114.842</c:v>
                </c:pt>
                <c:pt idx="1158">
                  <c:v>114.94699999999999</c:v>
                </c:pt>
                <c:pt idx="1159">
                  <c:v>115.05</c:v>
                </c:pt>
                <c:pt idx="1160">
                  <c:v>115.15300000000001</c:v>
                </c:pt>
                <c:pt idx="1161">
                  <c:v>115.25399999999999</c:v>
                </c:pt>
                <c:pt idx="1162">
                  <c:v>115.35299999999999</c:v>
                </c:pt>
                <c:pt idx="1163">
                  <c:v>115.45099999999999</c:v>
                </c:pt>
                <c:pt idx="1164">
                  <c:v>115.547</c:v>
                </c:pt>
                <c:pt idx="1165">
                  <c:v>115.636</c:v>
                </c:pt>
                <c:pt idx="1166">
                  <c:v>115.72300000000001</c:v>
                </c:pt>
                <c:pt idx="1167">
                  <c:v>115.72499999999999</c:v>
                </c:pt>
                <c:pt idx="1168">
                  <c:v>115.813</c:v>
                </c:pt>
                <c:pt idx="1169">
                  <c:v>115.90100000000001</c:v>
                </c:pt>
                <c:pt idx="1170">
                  <c:v>115.98899999999999</c:v>
                </c:pt>
                <c:pt idx="1171">
                  <c:v>116.07599999999999</c:v>
                </c:pt>
                <c:pt idx="1172">
                  <c:v>116.16</c:v>
                </c:pt>
                <c:pt idx="1173">
                  <c:v>116.244</c:v>
                </c:pt>
                <c:pt idx="1174">
                  <c:v>116.325</c:v>
                </c:pt>
                <c:pt idx="1175">
                  <c:v>116.40599999999999</c:v>
                </c:pt>
                <c:pt idx="1176">
                  <c:v>116.48699999999999</c:v>
                </c:pt>
                <c:pt idx="1177">
                  <c:v>116.566</c:v>
                </c:pt>
                <c:pt idx="1178">
                  <c:v>116.56800000000001</c:v>
                </c:pt>
                <c:pt idx="1179">
                  <c:v>116.645</c:v>
                </c:pt>
                <c:pt idx="1180">
                  <c:v>116.72</c:v>
                </c:pt>
                <c:pt idx="1181">
                  <c:v>116.794</c:v>
                </c:pt>
                <c:pt idx="1182">
                  <c:v>116.867</c:v>
                </c:pt>
                <c:pt idx="1183">
                  <c:v>116.941</c:v>
                </c:pt>
                <c:pt idx="1184">
                  <c:v>117.015</c:v>
                </c:pt>
                <c:pt idx="1185">
                  <c:v>117.089</c:v>
                </c:pt>
                <c:pt idx="1186">
                  <c:v>117.161</c:v>
                </c:pt>
                <c:pt idx="1187">
                  <c:v>117.233</c:v>
                </c:pt>
                <c:pt idx="1188">
                  <c:v>117.30300000000001</c:v>
                </c:pt>
                <c:pt idx="1189">
                  <c:v>117.304</c:v>
                </c:pt>
                <c:pt idx="1190">
                  <c:v>117.37599999999999</c:v>
                </c:pt>
                <c:pt idx="1191">
                  <c:v>117.44499999999999</c:v>
                </c:pt>
                <c:pt idx="1192">
                  <c:v>117.51300000000001</c:v>
                </c:pt>
                <c:pt idx="1193">
                  <c:v>117.578</c:v>
                </c:pt>
                <c:pt idx="1194">
                  <c:v>117.64400000000001</c:v>
                </c:pt>
                <c:pt idx="1195">
                  <c:v>117.711</c:v>
                </c:pt>
                <c:pt idx="1196">
                  <c:v>117.77600000000001</c:v>
                </c:pt>
                <c:pt idx="1197">
                  <c:v>117.842</c:v>
                </c:pt>
                <c:pt idx="1198">
                  <c:v>117.908</c:v>
                </c:pt>
                <c:pt idx="1199">
                  <c:v>117.97399999999999</c:v>
                </c:pt>
                <c:pt idx="1200">
                  <c:v>117.976</c:v>
                </c:pt>
                <c:pt idx="1201">
                  <c:v>118.044</c:v>
                </c:pt>
                <c:pt idx="1202">
                  <c:v>118.10900000000001</c:v>
                </c:pt>
                <c:pt idx="1203">
                  <c:v>118.173</c:v>
                </c:pt>
                <c:pt idx="1204">
                  <c:v>118.23699999999999</c:v>
                </c:pt>
                <c:pt idx="1205">
                  <c:v>118.301</c:v>
                </c:pt>
                <c:pt idx="1206">
                  <c:v>118.36499999999999</c:v>
                </c:pt>
                <c:pt idx="1207">
                  <c:v>118.429</c:v>
                </c:pt>
                <c:pt idx="1208">
                  <c:v>118.49299999999999</c:v>
                </c:pt>
                <c:pt idx="1209">
                  <c:v>118.557</c:v>
                </c:pt>
                <c:pt idx="1210">
                  <c:v>118.62100000000001</c:v>
                </c:pt>
                <c:pt idx="1211">
                  <c:v>118.622</c:v>
                </c:pt>
                <c:pt idx="1212">
                  <c:v>118.687</c:v>
                </c:pt>
                <c:pt idx="1213">
                  <c:v>118.753</c:v>
                </c:pt>
                <c:pt idx="1214">
                  <c:v>118.81800000000001</c:v>
                </c:pt>
                <c:pt idx="1215">
                  <c:v>118.881</c:v>
                </c:pt>
                <c:pt idx="1216">
                  <c:v>118.941</c:v>
                </c:pt>
                <c:pt idx="1217">
                  <c:v>118.999</c:v>
                </c:pt>
                <c:pt idx="1218">
                  <c:v>119.056</c:v>
                </c:pt>
                <c:pt idx="1219">
                  <c:v>119.11199999999999</c:v>
                </c:pt>
                <c:pt idx="1220">
                  <c:v>119.17</c:v>
                </c:pt>
                <c:pt idx="1221">
                  <c:v>119.229</c:v>
                </c:pt>
                <c:pt idx="1222">
                  <c:v>119.23</c:v>
                </c:pt>
                <c:pt idx="1223">
                  <c:v>119.289</c:v>
                </c:pt>
                <c:pt idx="1224">
                  <c:v>119.34699999999999</c:v>
                </c:pt>
                <c:pt idx="1225">
                  <c:v>119.405</c:v>
                </c:pt>
                <c:pt idx="1226">
                  <c:v>119.464</c:v>
                </c:pt>
                <c:pt idx="1227">
                  <c:v>119.52200000000001</c:v>
                </c:pt>
                <c:pt idx="1228">
                  <c:v>119.581</c:v>
                </c:pt>
                <c:pt idx="1229">
                  <c:v>119.64</c:v>
                </c:pt>
                <c:pt idx="1230">
                  <c:v>119.69799999999999</c:v>
                </c:pt>
                <c:pt idx="1231">
                  <c:v>119.756</c:v>
                </c:pt>
                <c:pt idx="1232">
                  <c:v>119.81</c:v>
                </c:pt>
                <c:pt idx="1233">
                  <c:v>119.81100000000001</c:v>
                </c:pt>
                <c:pt idx="1234">
                  <c:v>119.866</c:v>
                </c:pt>
                <c:pt idx="1235">
                  <c:v>119.92100000000001</c:v>
                </c:pt>
                <c:pt idx="1236">
                  <c:v>119.977</c:v>
                </c:pt>
                <c:pt idx="1237">
                  <c:v>120.03100000000001</c:v>
                </c:pt>
                <c:pt idx="1238">
                  <c:v>120.086</c:v>
                </c:pt>
                <c:pt idx="1239">
                  <c:v>120.14</c:v>
                </c:pt>
                <c:pt idx="1240">
                  <c:v>120.19499999999999</c:v>
                </c:pt>
                <c:pt idx="1241">
                  <c:v>120.25</c:v>
                </c:pt>
                <c:pt idx="1242">
                  <c:v>120.306</c:v>
                </c:pt>
                <c:pt idx="1243">
                  <c:v>120.363</c:v>
                </c:pt>
                <c:pt idx="1244">
                  <c:v>120.364</c:v>
                </c:pt>
                <c:pt idx="1245">
                  <c:v>120.42100000000001</c:v>
                </c:pt>
                <c:pt idx="1246">
                  <c:v>120.47800000000001</c:v>
                </c:pt>
                <c:pt idx="1247">
                  <c:v>120.535</c:v>
                </c:pt>
                <c:pt idx="1248">
                  <c:v>120.593</c:v>
                </c:pt>
                <c:pt idx="1249">
                  <c:v>120.651</c:v>
                </c:pt>
                <c:pt idx="1250">
                  <c:v>120.709</c:v>
                </c:pt>
                <c:pt idx="1251">
                  <c:v>120.76600000000001</c:v>
                </c:pt>
                <c:pt idx="1252">
                  <c:v>120.821</c:v>
                </c:pt>
                <c:pt idx="1253">
                  <c:v>120.87599999999999</c:v>
                </c:pt>
                <c:pt idx="1254">
                  <c:v>120.92999999999999</c:v>
                </c:pt>
                <c:pt idx="1255">
                  <c:v>120.931</c:v>
                </c:pt>
                <c:pt idx="1256">
                  <c:v>120.989</c:v>
                </c:pt>
                <c:pt idx="1257">
                  <c:v>121.04299999999999</c:v>
                </c:pt>
                <c:pt idx="1258">
                  <c:v>121.09699999999999</c:v>
                </c:pt>
                <c:pt idx="1259">
                  <c:v>121.14999999999999</c:v>
                </c:pt>
                <c:pt idx="1260">
                  <c:v>121.203</c:v>
                </c:pt>
                <c:pt idx="1261">
                  <c:v>121.255</c:v>
                </c:pt>
                <c:pt idx="1262">
                  <c:v>121.30799999999999</c:v>
                </c:pt>
                <c:pt idx="1263">
                  <c:v>121.36099999999999</c:v>
                </c:pt>
                <c:pt idx="1264">
                  <c:v>121.413</c:v>
                </c:pt>
                <c:pt idx="1265">
                  <c:v>121.464</c:v>
                </c:pt>
                <c:pt idx="1266">
                  <c:v>121.465</c:v>
                </c:pt>
                <c:pt idx="1267">
                  <c:v>121.517</c:v>
                </c:pt>
                <c:pt idx="1268">
                  <c:v>121.56699999999999</c:v>
                </c:pt>
                <c:pt idx="1269">
                  <c:v>121.61800000000001</c:v>
                </c:pt>
                <c:pt idx="1270">
                  <c:v>121.669</c:v>
                </c:pt>
                <c:pt idx="1271">
                  <c:v>121.72099999999999</c:v>
                </c:pt>
                <c:pt idx="1272">
                  <c:v>121.77200000000001</c:v>
                </c:pt>
                <c:pt idx="1273">
                  <c:v>121.82300000000001</c:v>
                </c:pt>
                <c:pt idx="1274">
                  <c:v>121.874</c:v>
                </c:pt>
                <c:pt idx="1275">
                  <c:v>121.92699999999999</c:v>
                </c:pt>
                <c:pt idx="1276">
                  <c:v>121.979</c:v>
                </c:pt>
                <c:pt idx="1277">
                  <c:v>121.98</c:v>
                </c:pt>
                <c:pt idx="1278">
                  <c:v>122.032</c:v>
                </c:pt>
                <c:pt idx="1279">
                  <c:v>122.08499999999999</c:v>
                </c:pt>
                <c:pt idx="1280">
                  <c:v>122.13799999999999</c:v>
                </c:pt>
                <c:pt idx="1281">
                  <c:v>122.19099999999999</c:v>
                </c:pt>
                <c:pt idx="1282">
                  <c:v>122.245</c:v>
                </c:pt>
                <c:pt idx="1283">
                  <c:v>122.298</c:v>
                </c:pt>
                <c:pt idx="1284">
                  <c:v>122.351</c:v>
                </c:pt>
                <c:pt idx="1285">
                  <c:v>122.405</c:v>
                </c:pt>
                <c:pt idx="1286">
                  <c:v>122.459</c:v>
                </c:pt>
                <c:pt idx="1287">
                  <c:v>122.512</c:v>
                </c:pt>
                <c:pt idx="1288">
                  <c:v>122.51299999999999</c:v>
                </c:pt>
                <c:pt idx="1289">
                  <c:v>122.56599999999999</c:v>
                </c:pt>
                <c:pt idx="1290">
                  <c:v>122.619</c:v>
                </c:pt>
                <c:pt idx="1291">
                  <c:v>122.672</c:v>
                </c:pt>
                <c:pt idx="1292">
                  <c:v>122.72499999999999</c:v>
                </c:pt>
                <c:pt idx="1293">
                  <c:v>122.779</c:v>
                </c:pt>
                <c:pt idx="1294">
                  <c:v>122.833</c:v>
                </c:pt>
                <c:pt idx="1295">
                  <c:v>122.88300000000001</c:v>
                </c:pt>
                <c:pt idx="1296">
                  <c:v>122.932</c:v>
                </c:pt>
                <c:pt idx="1297">
                  <c:v>122.98099999999999</c:v>
                </c:pt>
                <c:pt idx="1298">
                  <c:v>123.029</c:v>
                </c:pt>
                <c:pt idx="1299">
                  <c:v>123.03</c:v>
                </c:pt>
                <c:pt idx="1300">
                  <c:v>123.07899999999999</c:v>
                </c:pt>
                <c:pt idx="1301">
                  <c:v>123.13000000000001</c:v>
                </c:pt>
                <c:pt idx="1302">
                  <c:v>123.181</c:v>
                </c:pt>
                <c:pt idx="1303">
                  <c:v>123.232</c:v>
                </c:pt>
                <c:pt idx="1304">
                  <c:v>123.28400000000001</c:v>
                </c:pt>
                <c:pt idx="1305">
                  <c:v>123.337</c:v>
                </c:pt>
                <c:pt idx="1306">
                  <c:v>123.39</c:v>
                </c:pt>
                <c:pt idx="1307">
                  <c:v>123.44199999999999</c:v>
                </c:pt>
                <c:pt idx="1308">
                  <c:v>123.49499999999999</c:v>
                </c:pt>
                <c:pt idx="1309">
                  <c:v>123.54600000000001</c:v>
                </c:pt>
                <c:pt idx="1310">
                  <c:v>123.547</c:v>
                </c:pt>
                <c:pt idx="1311">
                  <c:v>123.599</c:v>
                </c:pt>
                <c:pt idx="1312">
                  <c:v>123.651</c:v>
                </c:pt>
                <c:pt idx="1313">
                  <c:v>123.70299999999999</c:v>
                </c:pt>
                <c:pt idx="1314">
                  <c:v>123.756</c:v>
                </c:pt>
                <c:pt idx="1315">
                  <c:v>123.80800000000001</c:v>
                </c:pt>
                <c:pt idx="1316">
                  <c:v>123.86199999999999</c:v>
                </c:pt>
                <c:pt idx="1317">
                  <c:v>123.916</c:v>
                </c:pt>
                <c:pt idx="1318">
                  <c:v>123.97</c:v>
                </c:pt>
                <c:pt idx="1319">
                  <c:v>124.02499999999999</c:v>
                </c:pt>
                <c:pt idx="1320">
                  <c:v>124.07799999999999</c:v>
                </c:pt>
                <c:pt idx="1321">
                  <c:v>124.07899999999999</c:v>
                </c:pt>
                <c:pt idx="1322">
                  <c:v>124.133</c:v>
                </c:pt>
                <c:pt idx="1323">
                  <c:v>124.18700000000001</c:v>
                </c:pt>
                <c:pt idx="1324">
                  <c:v>124.24000000000001</c:v>
                </c:pt>
                <c:pt idx="1325">
                  <c:v>124.294</c:v>
                </c:pt>
                <c:pt idx="1326">
                  <c:v>124.351</c:v>
                </c:pt>
                <c:pt idx="1327">
                  <c:v>124.40700000000001</c:v>
                </c:pt>
                <c:pt idx="1328">
                  <c:v>124.462</c:v>
                </c:pt>
                <c:pt idx="1329">
                  <c:v>124.521</c:v>
                </c:pt>
                <c:pt idx="1330">
                  <c:v>124.57899999999999</c:v>
                </c:pt>
                <c:pt idx="1331">
                  <c:v>124.637</c:v>
                </c:pt>
                <c:pt idx="1332">
                  <c:v>124.63800000000001</c:v>
                </c:pt>
                <c:pt idx="1333">
                  <c:v>124.699</c:v>
                </c:pt>
                <c:pt idx="1334">
                  <c:v>124.759</c:v>
                </c:pt>
                <c:pt idx="1335">
                  <c:v>124.819</c:v>
                </c:pt>
                <c:pt idx="1336">
                  <c:v>124.88000000000001</c:v>
                </c:pt>
                <c:pt idx="1337">
                  <c:v>124.941</c:v>
                </c:pt>
                <c:pt idx="1338">
                  <c:v>125.001</c:v>
                </c:pt>
                <c:pt idx="1339">
                  <c:v>125.06</c:v>
                </c:pt>
                <c:pt idx="1340">
                  <c:v>125.11900000000001</c:v>
                </c:pt>
                <c:pt idx="1341">
                  <c:v>125.17700000000001</c:v>
                </c:pt>
                <c:pt idx="1342">
                  <c:v>125.23400000000001</c:v>
                </c:pt>
                <c:pt idx="1343">
                  <c:v>125.23500000000001</c:v>
                </c:pt>
                <c:pt idx="1344">
                  <c:v>125.29199999999999</c:v>
                </c:pt>
                <c:pt idx="1345">
                  <c:v>125.34699999999998</c:v>
                </c:pt>
                <c:pt idx="1346">
                  <c:v>125.4</c:v>
                </c:pt>
                <c:pt idx="1347">
                  <c:v>125.453</c:v>
                </c:pt>
                <c:pt idx="1348">
                  <c:v>125.50800000000001</c:v>
                </c:pt>
                <c:pt idx="1349">
                  <c:v>125.56200000000001</c:v>
                </c:pt>
                <c:pt idx="1350">
                  <c:v>125.614</c:v>
                </c:pt>
                <c:pt idx="1351">
                  <c:v>125.66499999999999</c:v>
                </c:pt>
                <c:pt idx="1352">
                  <c:v>125.71499999999999</c:v>
                </c:pt>
                <c:pt idx="1353">
                  <c:v>125.76499999999999</c:v>
                </c:pt>
                <c:pt idx="1354">
                  <c:v>125.76599999999999</c:v>
                </c:pt>
                <c:pt idx="1355">
                  <c:v>125.81600000000002</c:v>
                </c:pt>
                <c:pt idx="1356">
                  <c:v>125.867</c:v>
                </c:pt>
                <c:pt idx="1357">
                  <c:v>125.919</c:v>
                </c:pt>
                <c:pt idx="1358">
                  <c:v>125.971</c:v>
                </c:pt>
                <c:pt idx="1359">
                  <c:v>126.023</c:v>
                </c:pt>
                <c:pt idx="1360">
                  <c:v>126.074</c:v>
                </c:pt>
                <c:pt idx="1361">
                  <c:v>126.12499999999999</c:v>
                </c:pt>
                <c:pt idx="1362">
                  <c:v>126.17500000000001</c:v>
                </c:pt>
                <c:pt idx="1363">
                  <c:v>126.226</c:v>
                </c:pt>
                <c:pt idx="1364">
                  <c:v>126.276</c:v>
                </c:pt>
                <c:pt idx="1365">
                  <c:v>126.277</c:v>
                </c:pt>
                <c:pt idx="1366">
                  <c:v>126.32599999999999</c:v>
                </c:pt>
                <c:pt idx="1367">
                  <c:v>126.37399999999998</c:v>
                </c:pt>
                <c:pt idx="1368">
                  <c:v>126.42500000000001</c:v>
                </c:pt>
                <c:pt idx="1369">
                  <c:v>126.476</c:v>
                </c:pt>
                <c:pt idx="1370">
                  <c:v>126.527</c:v>
                </c:pt>
                <c:pt idx="1371">
                  <c:v>126.577</c:v>
                </c:pt>
                <c:pt idx="1372">
                  <c:v>126.62599999999999</c:v>
                </c:pt>
                <c:pt idx="1373">
                  <c:v>126.67600000000002</c:v>
                </c:pt>
                <c:pt idx="1374">
                  <c:v>126.724</c:v>
                </c:pt>
                <c:pt idx="1375">
                  <c:v>126.771</c:v>
                </c:pt>
                <c:pt idx="1376">
                  <c:v>126.77199999999999</c:v>
                </c:pt>
                <c:pt idx="1377">
                  <c:v>126.824</c:v>
                </c:pt>
                <c:pt idx="1378">
                  <c:v>126.87599999999999</c:v>
                </c:pt>
                <c:pt idx="1379">
                  <c:v>126.92899999999999</c:v>
                </c:pt>
                <c:pt idx="1380">
                  <c:v>126.98100000000001</c:v>
                </c:pt>
                <c:pt idx="1381">
                  <c:v>127.03400000000001</c:v>
                </c:pt>
                <c:pt idx="1382">
                  <c:v>127.086</c:v>
                </c:pt>
                <c:pt idx="1383">
                  <c:v>127.139</c:v>
                </c:pt>
                <c:pt idx="1384">
                  <c:v>127.191</c:v>
                </c:pt>
                <c:pt idx="1385">
                  <c:v>127.241</c:v>
                </c:pt>
                <c:pt idx="1386">
                  <c:v>127.29099999999998</c:v>
                </c:pt>
                <c:pt idx="1387">
                  <c:v>127.29099999999998</c:v>
                </c:pt>
                <c:pt idx="1388">
                  <c:v>127.33500000000001</c:v>
                </c:pt>
                <c:pt idx="1389">
                  <c:v>127.37799999999999</c:v>
                </c:pt>
                <c:pt idx="1390">
                  <c:v>127.42100000000001</c:v>
                </c:pt>
                <c:pt idx="1391">
                  <c:v>127.46499999999999</c:v>
                </c:pt>
                <c:pt idx="1392">
                  <c:v>127.50800000000001</c:v>
                </c:pt>
                <c:pt idx="1393">
                  <c:v>127.55199999999999</c:v>
                </c:pt>
                <c:pt idx="1394">
                  <c:v>127.59499999999998</c:v>
                </c:pt>
                <c:pt idx="1395">
                  <c:v>127.639</c:v>
                </c:pt>
                <c:pt idx="1396">
                  <c:v>127.68299999999999</c:v>
                </c:pt>
                <c:pt idx="1397">
                  <c:v>127.727</c:v>
                </c:pt>
                <c:pt idx="1398">
                  <c:v>127.727</c:v>
                </c:pt>
                <c:pt idx="1399">
                  <c:v>127.771</c:v>
                </c:pt>
                <c:pt idx="1400">
                  <c:v>127.81400000000001</c:v>
                </c:pt>
                <c:pt idx="1401">
                  <c:v>127.858</c:v>
                </c:pt>
                <c:pt idx="1402">
                  <c:v>127.90199999999999</c:v>
                </c:pt>
                <c:pt idx="1403">
                  <c:v>127.947</c:v>
                </c:pt>
                <c:pt idx="1404">
                  <c:v>127.99199999999999</c:v>
                </c:pt>
                <c:pt idx="1405">
                  <c:v>128.03700000000001</c:v>
                </c:pt>
                <c:pt idx="1406">
                  <c:v>128.08199999999999</c:v>
                </c:pt>
                <c:pt idx="1407">
                  <c:v>128.125</c:v>
                </c:pt>
                <c:pt idx="1408">
                  <c:v>128.16900000000001</c:v>
                </c:pt>
                <c:pt idx="1409">
                  <c:v>128.16900000000001</c:v>
                </c:pt>
                <c:pt idx="1410">
                  <c:v>128.214</c:v>
                </c:pt>
                <c:pt idx="1411">
                  <c:v>128.25900000000001</c:v>
                </c:pt>
                <c:pt idx="1412">
                  <c:v>128.303</c:v>
                </c:pt>
                <c:pt idx="1413">
                  <c:v>128.34599999999998</c:v>
                </c:pt>
                <c:pt idx="1414">
                  <c:v>128.38900000000001</c:v>
                </c:pt>
                <c:pt idx="1415">
                  <c:v>128.43199999999999</c:v>
                </c:pt>
                <c:pt idx="1416">
                  <c:v>128.47499999999999</c:v>
                </c:pt>
                <c:pt idx="1417">
                  <c:v>128.51900000000001</c:v>
                </c:pt>
                <c:pt idx="1418">
                  <c:v>128.56100000000001</c:v>
                </c:pt>
                <c:pt idx="1419">
                  <c:v>128.60300000000001</c:v>
                </c:pt>
                <c:pt idx="1420">
                  <c:v>128.60399999999998</c:v>
                </c:pt>
                <c:pt idx="1421">
                  <c:v>128.64600000000002</c:v>
                </c:pt>
                <c:pt idx="1422">
                  <c:v>128.68799999999999</c:v>
                </c:pt>
                <c:pt idx="1423">
                  <c:v>128.73100000000002</c:v>
                </c:pt>
                <c:pt idx="1424">
                  <c:v>128.773</c:v>
                </c:pt>
                <c:pt idx="1425">
                  <c:v>128.81500000000003</c:v>
                </c:pt>
                <c:pt idx="1426">
                  <c:v>128.857</c:v>
                </c:pt>
                <c:pt idx="1427">
                  <c:v>128.899</c:v>
                </c:pt>
                <c:pt idx="1428">
                  <c:v>128.941</c:v>
                </c:pt>
                <c:pt idx="1429">
                  <c:v>128.98299999999998</c:v>
                </c:pt>
                <c:pt idx="1430">
                  <c:v>129.02500000000001</c:v>
                </c:pt>
                <c:pt idx="1431">
                  <c:v>129.02600000000001</c:v>
                </c:pt>
                <c:pt idx="1432">
                  <c:v>129.06899999999999</c:v>
                </c:pt>
                <c:pt idx="1433">
                  <c:v>129.11199999999999</c:v>
                </c:pt>
                <c:pt idx="1434">
                  <c:v>129.154</c:v>
                </c:pt>
                <c:pt idx="1435">
                  <c:v>129.196</c:v>
                </c:pt>
                <c:pt idx="1436">
                  <c:v>129.23699999999999</c:v>
                </c:pt>
                <c:pt idx="1437">
                  <c:v>129.279</c:v>
                </c:pt>
                <c:pt idx="1438">
                  <c:v>129.321</c:v>
                </c:pt>
                <c:pt idx="1439">
                  <c:v>129.363</c:v>
                </c:pt>
                <c:pt idx="1440">
                  <c:v>129.405</c:v>
                </c:pt>
                <c:pt idx="1441">
                  <c:v>129.44499999999999</c:v>
                </c:pt>
                <c:pt idx="1442">
                  <c:v>129.446</c:v>
                </c:pt>
                <c:pt idx="1443">
                  <c:v>129.488</c:v>
                </c:pt>
                <c:pt idx="1444">
                  <c:v>129.529</c:v>
                </c:pt>
                <c:pt idx="1445">
                  <c:v>129.57300000000001</c:v>
                </c:pt>
                <c:pt idx="1446">
                  <c:v>129.61600000000001</c:v>
                </c:pt>
                <c:pt idx="1447">
                  <c:v>129.65699999999998</c:v>
                </c:pt>
                <c:pt idx="1448">
                  <c:v>129.697</c:v>
                </c:pt>
                <c:pt idx="1449">
                  <c:v>129.73699999999999</c:v>
                </c:pt>
                <c:pt idx="1450">
                  <c:v>129.77600000000001</c:v>
                </c:pt>
                <c:pt idx="1451">
                  <c:v>129.81500000000003</c:v>
                </c:pt>
                <c:pt idx="1452">
                  <c:v>129.85399999999998</c:v>
                </c:pt>
                <c:pt idx="1453">
                  <c:v>129.85499999999999</c:v>
                </c:pt>
                <c:pt idx="1454">
                  <c:v>129.89400000000001</c:v>
                </c:pt>
                <c:pt idx="1455">
                  <c:v>129.93299999999999</c:v>
                </c:pt>
                <c:pt idx="1456">
                  <c:v>129.97200000000001</c:v>
                </c:pt>
                <c:pt idx="1457">
                  <c:v>130.011</c:v>
                </c:pt>
                <c:pt idx="1458">
                  <c:v>130.05000000000001</c:v>
                </c:pt>
                <c:pt idx="1459">
                  <c:v>130.089</c:v>
                </c:pt>
                <c:pt idx="1460">
                  <c:v>130.12799999999999</c:v>
                </c:pt>
                <c:pt idx="1461">
                  <c:v>130.167</c:v>
                </c:pt>
                <c:pt idx="1462">
                  <c:v>130.20699999999999</c:v>
                </c:pt>
                <c:pt idx="1463">
                  <c:v>130.245</c:v>
                </c:pt>
                <c:pt idx="1464">
                  <c:v>130.245</c:v>
                </c:pt>
                <c:pt idx="1465">
                  <c:v>130.28500000000003</c:v>
                </c:pt>
                <c:pt idx="1466">
                  <c:v>130.32399999999998</c:v>
                </c:pt>
                <c:pt idx="1467">
                  <c:v>130.36199999999999</c:v>
                </c:pt>
                <c:pt idx="1468">
                  <c:v>130.40099999999998</c:v>
                </c:pt>
                <c:pt idx="1469">
                  <c:v>130.44</c:v>
                </c:pt>
                <c:pt idx="1470">
                  <c:v>130.47900000000001</c:v>
                </c:pt>
                <c:pt idx="1471">
                  <c:v>130.518</c:v>
                </c:pt>
                <c:pt idx="1472">
                  <c:v>130.55700000000002</c:v>
                </c:pt>
                <c:pt idx="1473">
                  <c:v>130.596</c:v>
                </c:pt>
                <c:pt idx="1474">
                  <c:v>130.63399999999999</c:v>
                </c:pt>
                <c:pt idx="1475">
                  <c:v>130.63499999999999</c:v>
                </c:pt>
                <c:pt idx="1476">
                  <c:v>130.67400000000001</c:v>
                </c:pt>
                <c:pt idx="1477">
                  <c:v>130.714</c:v>
                </c:pt>
                <c:pt idx="1478">
                  <c:v>130.75400000000002</c:v>
                </c:pt>
                <c:pt idx="1479">
                  <c:v>130.79300000000001</c:v>
                </c:pt>
                <c:pt idx="1480">
                  <c:v>130.833</c:v>
                </c:pt>
                <c:pt idx="1481">
                  <c:v>130.87299999999999</c:v>
                </c:pt>
                <c:pt idx="1482">
                  <c:v>130.91400000000002</c:v>
                </c:pt>
                <c:pt idx="1483">
                  <c:v>130.95399999999998</c:v>
                </c:pt>
                <c:pt idx="1484">
                  <c:v>130.995</c:v>
                </c:pt>
                <c:pt idx="1485">
                  <c:v>131.03400000000002</c:v>
                </c:pt>
                <c:pt idx="1486">
                  <c:v>131.03500000000003</c:v>
                </c:pt>
                <c:pt idx="1487">
                  <c:v>131.07300000000001</c:v>
                </c:pt>
                <c:pt idx="1488">
                  <c:v>131.11199999999999</c:v>
                </c:pt>
                <c:pt idx="1489">
                  <c:v>131.14999999999998</c:v>
                </c:pt>
                <c:pt idx="1490">
                  <c:v>131.18899999999999</c:v>
                </c:pt>
                <c:pt idx="1491">
                  <c:v>131.22800000000001</c:v>
                </c:pt>
                <c:pt idx="1492">
                  <c:v>131.268</c:v>
                </c:pt>
                <c:pt idx="1493">
                  <c:v>131.30700000000002</c:v>
                </c:pt>
                <c:pt idx="1494">
                  <c:v>131.346</c:v>
                </c:pt>
                <c:pt idx="1495">
                  <c:v>131.38400000000001</c:v>
                </c:pt>
                <c:pt idx="1496">
                  <c:v>131.423</c:v>
                </c:pt>
                <c:pt idx="1497">
                  <c:v>131.423</c:v>
                </c:pt>
                <c:pt idx="1498">
                  <c:v>131.46299999999999</c:v>
                </c:pt>
                <c:pt idx="1499">
                  <c:v>131.50300000000001</c:v>
                </c:pt>
                <c:pt idx="1500">
                  <c:v>131.54300000000001</c:v>
                </c:pt>
                <c:pt idx="1501">
                  <c:v>131.583</c:v>
                </c:pt>
                <c:pt idx="1502">
                  <c:v>131.62199999999999</c:v>
                </c:pt>
                <c:pt idx="1503">
                  <c:v>131.66200000000001</c:v>
                </c:pt>
                <c:pt idx="1504">
                  <c:v>131.70100000000002</c:v>
                </c:pt>
                <c:pt idx="1505">
                  <c:v>131.74099999999999</c:v>
                </c:pt>
                <c:pt idx="1506">
                  <c:v>131.78</c:v>
                </c:pt>
                <c:pt idx="1507">
                  <c:v>131.81899999999999</c:v>
                </c:pt>
                <c:pt idx="1508">
                  <c:v>131.82</c:v>
                </c:pt>
                <c:pt idx="1509">
                  <c:v>131.85900000000001</c:v>
                </c:pt>
                <c:pt idx="1510">
                  <c:v>131.898</c:v>
                </c:pt>
                <c:pt idx="1511">
                  <c:v>131.93600000000001</c:v>
                </c:pt>
                <c:pt idx="1512">
                  <c:v>131.97500000000002</c:v>
                </c:pt>
                <c:pt idx="1513">
                  <c:v>132.01300000000001</c:v>
                </c:pt>
                <c:pt idx="1514">
                  <c:v>132.05199999999999</c:v>
                </c:pt>
                <c:pt idx="1515">
                  <c:v>132.09</c:v>
                </c:pt>
                <c:pt idx="1516">
                  <c:v>132.12799999999999</c:v>
                </c:pt>
                <c:pt idx="1517">
                  <c:v>132.167</c:v>
                </c:pt>
                <c:pt idx="1518">
                  <c:v>132.20499999999998</c:v>
                </c:pt>
                <c:pt idx="1519">
                  <c:v>132.20499999999998</c:v>
                </c:pt>
                <c:pt idx="1520">
                  <c:v>132.244</c:v>
                </c:pt>
                <c:pt idx="1521">
                  <c:v>132.28200000000001</c:v>
                </c:pt>
                <c:pt idx="1522">
                  <c:v>132.32</c:v>
                </c:pt>
                <c:pt idx="1523">
                  <c:v>132.358</c:v>
                </c:pt>
                <c:pt idx="1524">
                  <c:v>132.393</c:v>
                </c:pt>
                <c:pt idx="1525">
                  <c:v>132.42499999999998</c:v>
                </c:pt>
                <c:pt idx="1526">
                  <c:v>132.459</c:v>
                </c:pt>
                <c:pt idx="1527">
                  <c:v>132.49099999999999</c:v>
                </c:pt>
                <c:pt idx="1528">
                  <c:v>132.523</c:v>
                </c:pt>
                <c:pt idx="1529">
                  <c:v>132.55500000000001</c:v>
                </c:pt>
                <c:pt idx="1530">
                  <c:v>132.55600000000001</c:v>
                </c:pt>
                <c:pt idx="1531">
                  <c:v>132.589</c:v>
                </c:pt>
                <c:pt idx="1532">
                  <c:v>132.624</c:v>
                </c:pt>
                <c:pt idx="1533">
                  <c:v>132.65700000000001</c:v>
                </c:pt>
                <c:pt idx="1534">
                  <c:v>132.69</c:v>
                </c:pt>
                <c:pt idx="1535">
                  <c:v>132.727</c:v>
                </c:pt>
                <c:pt idx="1536">
                  <c:v>132.76300000000001</c:v>
                </c:pt>
                <c:pt idx="1537">
                  <c:v>132.80000000000001</c:v>
                </c:pt>
                <c:pt idx="1538">
                  <c:v>132.83700000000002</c:v>
                </c:pt>
                <c:pt idx="1539">
                  <c:v>132.87299999999999</c:v>
                </c:pt>
                <c:pt idx="1540">
                  <c:v>132.90700000000001</c:v>
                </c:pt>
                <c:pt idx="1541">
                  <c:v>132.90799999999999</c:v>
                </c:pt>
                <c:pt idx="1542">
                  <c:v>132.94300000000001</c:v>
                </c:pt>
                <c:pt idx="1543">
                  <c:v>132.97800000000001</c:v>
                </c:pt>
                <c:pt idx="1544">
                  <c:v>133.011</c:v>
                </c:pt>
                <c:pt idx="1545">
                  <c:v>133.042</c:v>
                </c:pt>
                <c:pt idx="1546">
                  <c:v>133.07399999999998</c:v>
                </c:pt>
                <c:pt idx="1547">
                  <c:v>133.10499999999999</c:v>
                </c:pt>
                <c:pt idx="1548">
                  <c:v>133.13800000000001</c:v>
                </c:pt>
                <c:pt idx="1549">
                  <c:v>133.17100000000002</c:v>
                </c:pt>
                <c:pt idx="1550">
                  <c:v>133.20399999999998</c:v>
                </c:pt>
                <c:pt idx="1551">
                  <c:v>133.23599999999999</c:v>
                </c:pt>
                <c:pt idx="1552">
                  <c:v>133.23599999999999</c:v>
                </c:pt>
                <c:pt idx="1553">
                  <c:v>133.26900000000001</c:v>
                </c:pt>
                <c:pt idx="1554">
                  <c:v>133.30100000000002</c:v>
                </c:pt>
                <c:pt idx="1555">
                  <c:v>133.334</c:v>
                </c:pt>
                <c:pt idx="1556">
                  <c:v>133.369</c:v>
                </c:pt>
                <c:pt idx="1557">
                  <c:v>133.405</c:v>
                </c:pt>
                <c:pt idx="1558">
                  <c:v>133.44</c:v>
                </c:pt>
                <c:pt idx="1559">
                  <c:v>133.47400000000002</c:v>
                </c:pt>
                <c:pt idx="1560">
                  <c:v>133.50899999999999</c:v>
                </c:pt>
                <c:pt idx="1561">
                  <c:v>133.54399999999998</c:v>
                </c:pt>
                <c:pt idx="1562">
                  <c:v>133.578</c:v>
                </c:pt>
                <c:pt idx="1563">
                  <c:v>133.578</c:v>
                </c:pt>
                <c:pt idx="1564">
                  <c:v>133.613</c:v>
                </c:pt>
                <c:pt idx="1565">
                  <c:v>133.64599999999999</c:v>
                </c:pt>
                <c:pt idx="1566">
                  <c:v>133.68099999999998</c:v>
                </c:pt>
                <c:pt idx="1567">
                  <c:v>133.71600000000001</c:v>
                </c:pt>
                <c:pt idx="1568">
                  <c:v>133.749</c:v>
                </c:pt>
                <c:pt idx="1569">
                  <c:v>133.78300000000002</c:v>
                </c:pt>
                <c:pt idx="1570">
                  <c:v>133.81699999999998</c:v>
                </c:pt>
                <c:pt idx="1571">
                  <c:v>133.851</c:v>
                </c:pt>
                <c:pt idx="1572">
                  <c:v>133.886</c:v>
                </c:pt>
                <c:pt idx="1573">
                  <c:v>133.91900000000001</c:v>
                </c:pt>
                <c:pt idx="1574">
                  <c:v>133.91900000000001</c:v>
                </c:pt>
                <c:pt idx="1575">
                  <c:v>133.952</c:v>
                </c:pt>
                <c:pt idx="1576">
                  <c:v>133.98599999999999</c:v>
                </c:pt>
                <c:pt idx="1577">
                  <c:v>134.01900000000001</c:v>
                </c:pt>
                <c:pt idx="1578">
                  <c:v>134.053</c:v>
                </c:pt>
                <c:pt idx="1579">
                  <c:v>134.08700000000002</c:v>
                </c:pt>
                <c:pt idx="1580">
                  <c:v>134.12099999999998</c:v>
                </c:pt>
                <c:pt idx="1581">
                  <c:v>134.155</c:v>
                </c:pt>
                <c:pt idx="1582">
                  <c:v>134.18799999999999</c:v>
                </c:pt>
                <c:pt idx="1583">
                  <c:v>134.221</c:v>
                </c:pt>
                <c:pt idx="1584">
                  <c:v>134.256</c:v>
                </c:pt>
                <c:pt idx="1585">
                  <c:v>134.25699999999998</c:v>
                </c:pt>
                <c:pt idx="1586">
                  <c:v>134.292</c:v>
                </c:pt>
                <c:pt idx="1587">
                  <c:v>134.327</c:v>
                </c:pt>
                <c:pt idx="1588">
                  <c:v>134.36200000000002</c:v>
                </c:pt>
                <c:pt idx="1589">
                  <c:v>134.39499999999998</c:v>
                </c:pt>
                <c:pt idx="1590">
                  <c:v>134.42499999999998</c:v>
                </c:pt>
                <c:pt idx="1591">
                  <c:v>134.45499999999998</c:v>
                </c:pt>
                <c:pt idx="1592">
                  <c:v>134.48399999999998</c:v>
                </c:pt>
                <c:pt idx="1593">
                  <c:v>134.512</c:v>
                </c:pt>
                <c:pt idx="1594">
                  <c:v>134.541</c:v>
                </c:pt>
                <c:pt idx="1595">
                  <c:v>134.571</c:v>
                </c:pt>
                <c:pt idx="1596">
                  <c:v>134.572</c:v>
                </c:pt>
                <c:pt idx="1597">
                  <c:v>134.602</c:v>
                </c:pt>
                <c:pt idx="1598">
                  <c:v>134.63400000000001</c:v>
                </c:pt>
                <c:pt idx="1599">
                  <c:v>134.66800000000001</c:v>
                </c:pt>
                <c:pt idx="1600">
                  <c:v>134.70099999999999</c:v>
                </c:pt>
                <c:pt idx="1601">
                  <c:v>134.73499999999999</c:v>
                </c:pt>
                <c:pt idx="1602">
                  <c:v>134.768</c:v>
                </c:pt>
                <c:pt idx="1603">
                  <c:v>134.80100000000002</c:v>
                </c:pt>
                <c:pt idx="1604">
                  <c:v>134.834</c:v>
                </c:pt>
                <c:pt idx="1605">
                  <c:v>134.869</c:v>
                </c:pt>
                <c:pt idx="1606">
                  <c:v>134.89699999999999</c:v>
                </c:pt>
                <c:pt idx="1607">
                  <c:v>134.898</c:v>
                </c:pt>
                <c:pt idx="1608">
                  <c:v>134.92699999999999</c:v>
                </c:pt>
                <c:pt idx="1609">
                  <c:v>134.95699999999999</c:v>
                </c:pt>
                <c:pt idx="1610">
                  <c:v>134.98499999999999</c:v>
                </c:pt>
                <c:pt idx="1611">
                  <c:v>135.011</c:v>
                </c:pt>
                <c:pt idx="1612">
                  <c:v>135.03799999999998</c:v>
                </c:pt>
                <c:pt idx="1613">
                  <c:v>135.065</c:v>
                </c:pt>
                <c:pt idx="1614">
                  <c:v>135.09199999999998</c:v>
                </c:pt>
                <c:pt idx="1615">
                  <c:v>135.11799999999999</c:v>
                </c:pt>
                <c:pt idx="1616">
                  <c:v>135.14599999999999</c:v>
                </c:pt>
                <c:pt idx="1617">
                  <c:v>135.173</c:v>
                </c:pt>
                <c:pt idx="1618">
                  <c:v>135.17399999999998</c:v>
                </c:pt>
                <c:pt idx="1619">
                  <c:v>135.19999999999999</c:v>
                </c:pt>
                <c:pt idx="1620">
                  <c:v>135.22799999999998</c:v>
                </c:pt>
                <c:pt idx="1621">
                  <c:v>135.25699999999998</c:v>
                </c:pt>
                <c:pt idx="1622">
                  <c:v>135.28699999999998</c:v>
                </c:pt>
                <c:pt idx="1623">
                  <c:v>135.31299999999999</c:v>
                </c:pt>
                <c:pt idx="1624">
                  <c:v>135.34099999999998</c:v>
                </c:pt>
                <c:pt idx="1625">
                  <c:v>135.369</c:v>
                </c:pt>
                <c:pt idx="1626">
                  <c:v>135.39599999999999</c:v>
                </c:pt>
                <c:pt idx="1627">
                  <c:v>135.42399999999998</c:v>
                </c:pt>
                <c:pt idx="1628">
                  <c:v>135.45099999999999</c:v>
                </c:pt>
                <c:pt idx="1629">
                  <c:v>135.452</c:v>
                </c:pt>
                <c:pt idx="1630">
                  <c:v>135.47999999999999</c:v>
                </c:pt>
                <c:pt idx="1631">
                  <c:v>135.50799999999998</c:v>
                </c:pt>
                <c:pt idx="1632">
                  <c:v>135.536</c:v>
                </c:pt>
                <c:pt idx="1633">
                  <c:v>135.56399999999999</c:v>
                </c:pt>
                <c:pt idx="1634">
                  <c:v>135.59299999999999</c:v>
                </c:pt>
                <c:pt idx="1635">
                  <c:v>135.62199999999999</c:v>
                </c:pt>
                <c:pt idx="1636">
                  <c:v>135.65099999999998</c:v>
                </c:pt>
                <c:pt idx="1637">
                  <c:v>135.679</c:v>
                </c:pt>
                <c:pt idx="1638">
                  <c:v>135.708</c:v>
                </c:pt>
                <c:pt idx="1639">
                  <c:v>135.73599999999999</c:v>
                </c:pt>
                <c:pt idx="1640">
                  <c:v>135.73699999999999</c:v>
                </c:pt>
                <c:pt idx="1641">
                  <c:v>135.76499999999999</c:v>
                </c:pt>
                <c:pt idx="1642">
                  <c:v>135.79400000000001</c:v>
                </c:pt>
                <c:pt idx="1643">
                  <c:v>135.822</c:v>
                </c:pt>
                <c:pt idx="1644">
                  <c:v>135.851</c:v>
                </c:pt>
                <c:pt idx="1645">
                  <c:v>135.87899999999999</c:v>
                </c:pt>
                <c:pt idx="1646">
                  <c:v>135.90799999999999</c:v>
                </c:pt>
                <c:pt idx="1647">
                  <c:v>135.93600000000001</c:v>
                </c:pt>
                <c:pt idx="1648">
                  <c:v>135.964</c:v>
                </c:pt>
                <c:pt idx="1649">
                  <c:v>135.99199999999999</c:v>
                </c:pt>
                <c:pt idx="1650">
                  <c:v>136.02100000000002</c:v>
                </c:pt>
                <c:pt idx="1651">
                  <c:v>136.02100000000002</c:v>
                </c:pt>
                <c:pt idx="1652">
                  <c:v>136.05000000000001</c:v>
                </c:pt>
                <c:pt idx="1653">
                  <c:v>136.08000000000001</c:v>
                </c:pt>
                <c:pt idx="1654">
                  <c:v>136.10900000000001</c:v>
                </c:pt>
                <c:pt idx="1655">
                  <c:v>136.13800000000001</c:v>
                </c:pt>
                <c:pt idx="1656">
                  <c:v>136.166</c:v>
                </c:pt>
                <c:pt idx="1657">
                  <c:v>136.19300000000001</c:v>
                </c:pt>
                <c:pt idx="1658">
                  <c:v>136.22200000000001</c:v>
                </c:pt>
                <c:pt idx="1659">
                  <c:v>136.251</c:v>
                </c:pt>
                <c:pt idx="1660">
                  <c:v>136.27900000000002</c:v>
                </c:pt>
                <c:pt idx="1661">
                  <c:v>136.30700000000002</c:v>
                </c:pt>
                <c:pt idx="1662">
                  <c:v>136.30700000000002</c:v>
                </c:pt>
                <c:pt idx="1663">
                  <c:v>136.33500000000001</c:v>
                </c:pt>
                <c:pt idx="1664">
                  <c:v>136.363</c:v>
                </c:pt>
                <c:pt idx="1665">
                  <c:v>136.39100000000002</c:v>
                </c:pt>
                <c:pt idx="1666">
                  <c:v>136.42000000000002</c:v>
                </c:pt>
                <c:pt idx="1667">
                  <c:v>136.44800000000001</c:v>
                </c:pt>
                <c:pt idx="1668">
                  <c:v>136.476</c:v>
                </c:pt>
                <c:pt idx="1669">
                  <c:v>136.50399999999999</c:v>
                </c:pt>
                <c:pt idx="1670">
                  <c:v>136.53199999999998</c:v>
                </c:pt>
                <c:pt idx="1671">
                  <c:v>136.56099999999998</c:v>
                </c:pt>
                <c:pt idx="1672">
                  <c:v>136.589</c:v>
                </c:pt>
                <c:pt idx="1673">
                  <c:v>136.589</c:v>
                </c:pt>
                <c:pt idx="1674">
                  <c:v>136.61499999999998</c:v>
                </c:pt>
                <c:pt idx="1675">
                  <c:v>136.64200000000002</c:v>
                </c:pt>
                <c:pt idx="1676">
                  <c:v>136.66800000000001</c:v>
                </c:pt>
                <c:pt idx="1677">
                  <c:v>136.69500000000002</c:v>
                </c:pt>
                <c:pt idx="1678">
                  <c:v>136.72200000000001</c:v>
                </c:pt>
                <c:pt idx="1679">
                  <c:v>136.74900000000002</c:v>
                </c:pt>
                <c:pt idx="1680">
                  <c:v>136.77600000000001</c:v>
                </c:pt>
                <c:pt idx="1681">
                  <c:v>136.803</c:v>
                </c:pt>
                <c:pt idx="1682">
                  <c:v>136.83000000000001</c:v>
                </c:pt>
                <c:pt idx="1683">
                  <c:v>136.85599999999999</c:v>
                </c:pt>
                <c:pt idx="1684">
                  <c:v>136.857</c:v>
                </c:pt>
                <c:pt idx="1685">
                  <c:v>136.88300000000001</c:v>
                </c:pt>
                <c:pt idx="1686">
                  <c:v>136.90899999999999</c:v>
                </c:pt>
                <c:pt idx="1687">
                  <c:v>136.93600000000001</c:v>
                </c:pt>
                <c:pt idx="1688">
                  <c:v>136.964</c:v>
                </c:pt>
                <c:pt idx="1689">
                  <c:v>136.99199999999999</c:v>
                </c:pt>
                <c:pt idx="1690">
                  <c:v>137.018</c:v>
                </c:pt>
                <c:pt idx="1691">
                  <c:v>137.04599999999999</c:v>
                </c:pt>
                <c:pt idx="1692">
                  <c:v>137.072</c:v>
                </c:pt>
                <c:pt idx="1693">
                  <c:v>137.09899999999999</c:v>
                </c:pt>
                <c:pt idx="1694">
                  <c:v>137.125</c:v>
                </c:pt>
                <c:pt idx="1695">
                  <c:v>137.126</c:v>
                </c:pt>
                <c:pt idx="1696">
                  <c:v>137.15299999999999</c:v>
                </c:pt>
                <c:pt idx="1697">
                  <c:v>137.18099999999998</c:v>
                </c:pt>
                <c:pt idx="1698">
                  <c:v>137.20699999999999</c:v>
                </c:pt>
                <c:pt idx="1699">
                  <c:v>137.23400000000001</c:v>
                </c:pt>
                <c:pt idx="1700">
                  <c:v>137.26</c:v>
                </c:pt>
                <c:pt idx="1701">
                  <c:v>137.28700000000001</c:v>
                </c:pt>
                <c:pt idx="1702">
                  <c:v>137.315</c:v>
                </c:pt>
                <c:pt idx="1703">
                  <c:v>137.34099999999998</c:v>
                </c:pt>
                <c:pt idx="1704">
                  <c:v>137.36799999999999</c:v>
                </c:pt>
                <c:pt idx="1705">
                  <c:v>137.39399999999998</c:v>
                </c:pt>
                <c:pt idx="1706">
                  <c:v>137.39499999999998</c:v>
                </c:pt>
                <c:pt idx="1707">
                  <c:v>137.42099999999999</c:v>
                </c:pt>
                <c:pt idx="1708">
                  <c:v>137.44899999999998</c:v>
                </c:pt>
                <c:pt idx="1709">
                  <c:v>137.476</c:v>
                </c:pt>
                <c:pt idx="1710">
                  <c:v>137.50299999999999</c:v>
                </c:pt>
                <c:pt idx="1711">
                  <c:v>137.53</c:v>
                </c:pt>
                <c:pt idx="1712">
                  <c:v>137.55700000000002</c:v>
                </c:pt>
                <c:pt idx="1713">
                  <c:v>137.583</c:v>
                </c:pt>
                <c:pt idx="1714">
                  <c:v>137.61000000000001</c:v>
                </c:pt>
                <c:pt idx="1715">
                  <c:v>137.636</c:v>
                </c:pt>
                <c:pt idx="1716">
                  <c:v>137.66400000000002</c:v>
                </c:pt>
                <c:pt idx="1717">
                  <c:v>137.66400000000002</c:v>
                </c:pt>
                <c:pt idx="1718">
                  <c:v>137.69200000000001</c:v>
                </c:pt>
                <c:pt idx="1719">
                  <c:v>137.71899999999999</c:v>
                </c:pt>
                <c:pt idx="1720">
                  <c:v>137.74600000000001</c:v>
                </c:pt>
                <c:pt idx="1721">
                  <c:v>137.773</c:v>
                </c:pt>
                <c:pt idx="1722">
                  <c:v>137.80100000000002</c:v>
                </c:pt>
                <c:pt idx="1723">
                  <c:v>137.827</c:v>
                </c:pt>
                <c:pt idx="1724">
                  <c:v>137.85300000000001</c:v>
                </c:pt>
                <c:pt idx="1725">
                  <c:v>137.88</c:v>
                </c:pt>
                <c:pt idx="1726">
                  <c:v>137.90899999999999</c:v>
                </c:pt>
                <c:pt idx="1727">
                  <c:v>137.934</c:v>
                </c:pt>
                <c:pt idx="1728">
                  <c:v>137.934</c:v>
                </c:pt>
                <c:pt idx="1729">
                  <c:v>137.96</c:v>
                </c:pt>
                <c:pt idx="1730">
                  <c:v>137.98699999999999</c:v>
                </c:pt>
                <c:pt idx="1731">
                  <c:v>138.01400000000001</c:v>
                </c:pt>
                <c:pt idx="1732">
                  <c:v>138.042</c:v>
                </c:pt>
                <c:pt idx="1733">
                  <c:v>138.06899999999999</c:v>
                </c:pt>
                <c:pt idx="1734">
                  <c:v>138.09399999999999</c:v>
                </c:pt>
                <c:pt idx="1735">
                  <c:v>138.12099999999998</c:v>
                </c:pt>
                <c:pt idx="1736">
                  <c:v>138.148</c:v>
                </c:pt>
                <c:pt idx="1737">
                  <c:v>138.17499999999998</c:v>
                </c:pt>
                <c:pt idx="1738">
                  <c:v>138.202</c:v>
                </c:pt>
                <c:pt idx="1739">
                  <c:v>138.202</c:v>
                </c:pt>
                <c:pt idx="1740">
                  <c:v>138.22799999999998</c:v>
                </c:pt>
                <c:pt idx="1741">
                  <c:v>138.25399999999999</c:v>
                </c:pt>
                <c:pt idx="1742">
                  <c:v>138.28099999999998</c:v>
                </c:pt>
                <c:pt idx="1743">
                  <c:v>138.309</c:v>
                </c:pt>
                <c:pt idx="1744">
                  <c:v>138.33599999999998</c:v>
                </c:pt>
                <c:pt idx="1745">
                  <c:v>138.363</c:v>
                </c:pt>
                <c:pt idx="1746">
                  <c:v>138.38900000000001</c:v>
                </c:pt>
                <c:pt idx="1747">
                  <c:v>138.41500000000002</c:v>
                </c:pt>
                <c:pt idx="1748">
                  <c:v>138.44300000000001</c:v>
                </c:pt>
                <c:pt idx="1749">
                  <c:v>138.46900000000002</c:v>
                </c:pt>
                <c:pt idx="1750">
                  <c:v>138.46900000000002</c:v>
                </c:pt>
                <c:pt idx="1751">
                  <c:v>138.49600000000001</c:v>
                </c:pt>
                <c:pt idx="1752">
                  <c:v>138.52100000000002</c:v>
                </c:pt>
                <c:pt idx="1753">
                  <c:v>138.54599999999999</c:v>
                </c:pt>
                <c:pt idx="1754">
                  <c:v>138.57</c:v>
                </c:pt>
                <c:pt idx="1755">
                  <c:v>138.596</c:v>
                </c:pt>
                <c:pt idx="1756">
                  <c:v>138.62199999999999</c:v>
                </c:pt>
                <c:pt idx="1757">
                  <c:v>138.64699999999999</c:v>
                </c:pt>
                <c:pt idx="1758">
                  <c:v>138.672</c:v>
                </c:pt>
                <c:pt idx="1759">
                  <c:v>138.69699999999997</c:v>
                </c:pt>
                <c:pt idx="1760">
                  <c:v>138.72200000000001</c:v>
                </c:pt>
                <c:pt idx="1761">
                  <c:v>138.72200000000001</c:v>
                </c:pt>
                <c:pt idx="1762">
                  <c:v>138.74700000000001</c:v>
                </c:pt>
                <c:pt idx="1763">
                  <c:v>138.77200000000002</c:v>
                </c:pt>
                <c:pt idx="1764">
                  <c:v>138.797</c:v>
                </c:pt>
                <c:pt idx="1765">
                  <c:v>138.82300000000001</c:v>
                </c:pt>
                <c:pt idx="1766">
                  <c:v>138.84700000000001</c:v>
                </c:pt>
                <c:pt idx="1767">
                  <c:v>138.87199999999999</c:v>
                </c:pt>
                <c:pt idx="1768">
                  <c:v>138.89699999999999</c:v>
                </c:pt>
                <c:pt idx="1769">
                  <c:v>138.92399999999998</c:v>
                </c:pt>
                <c:pt idx="1770">
                  <c:v>138.94899999999998</c:v>
                </c:pt>
                <c:pt idx="1771">
                  <c:v>138.97399999999999</c:v>
                </c:pt>
                <c:pt idx="1772">
                  <c:v>138.97399999999999</c:v>
                </c:pt>
                <c:pt idx="1773">
                  <c:v>138.99800000000002</c:v>
                </c:pt>
                <c:pt idx="1774">
                  <c:v>139.02200000000002</c:v>
                </c:pt>
                <c:pt idx="1775">
                  <c:v>139.047</c:v>
                </c:pt>
                <c:pt idx="1776">
                  <c:v>139.07400000000001</c:v>
                </c:pt>
                <c:pt idx="1777">
                  <c:v>139.09899999999999</c:v>
                </c:pt>
                <c:pt idx="1778">
                  <c:v>139.125</c:v>
                </c:pt>
                <c:pt idx="1779">
                  <c:v>139.149</c:v>
                </c:pt>
                <c:pt idx="1780">
                  <c:v>139.17399999999998</c:v>
                </c:pt>
                <c:pt idx="1781">
                  <c:v>139.19899999999998</c:v>
                </c:pt>
                <c:pt idx="1782">
                  <c:v>139.22499999999999</c:v>
                </c:pt>
                <c:pt idx="1783">
                  <c:v>139.22499999999999</c:v>
                </c:pt>
                <c:pt idx="1784">
                  <c:v>139.24900000000002</c:v>
                </c:pt>
                <c:pt idx="1785">
                  <c:v>139.274</c:v>
                </c:pt>
                <c:pt idx="1786">
                  <c:v>139.30000000000001</c:v>
                </c:pt>
                <c:pt idx="1787">
                  <c:v>139.32599999999999</c:v>
                </c:pt>
                <c:pt idx="1788">
                  <c:v>139.35</c:v>
                </c:pt>
                <c:pt idx="1789">
                  <c:v>139.376</c:v>
                </c:pt>
                <c:pt idx="1790">
                  <c:v>139.40199999999999</c:v>
                </c:pt>
                <c:pt idx="1791">
                  <c:v>139.42599999999999</c:v>
                </c:pt>
                <c:pt idx="1792">
                  <c:v>139.44400000000002</c:v>
                </c:pt>
                <c:pt idx="1793">
                  <c:v>139.46600000000001</c:v>
                </c:pt>
                <c:pt idx="1794">
                  <c:v>139.46600000000001</c:v>
                </c:pt>
                <c:pt idx="1795">
                  <c:v>139.488</c:v>
                </c:pt>
                <c:pt idx="1796">
                  <c:v>139.51</c:v>
                </c:pt>
                <c:pt idx="1797">
                  <c:v>139.53099999999998</c:v>
                </c:pt>
                <c:pt idx="1798">
                  <c:v>139.55200000000002</c:v>
                </c:pt>
                <c:pt idx="1799">
                  <c:v>139.57300000000001</c:v>
                </c:pt>
                <c:pt idx="1800">
                  <c:v>139.595</c:v>
                </c:pt>
                <c:pt idx="1801">
                  <c:v>139.61399999999998</c:v>
                </c:pt>
                <c:pt idx="1802">
                  <c:v>139.63</c:v>
                </c:pt>
                <c:pt idx="1803">
                  <c:v>139.65</c:v>
                </c:pt>
                <c:pt idx="1804">
                  <c:v>139.67099999999999</c:v>
                </c:pt>
                <c:pt idx="1805">
                  <c:v>139.67099999999999</c:v>
                </c:pt>
                <c:pt idx="1806">
                  <c:v>139.69</c:v>
                </c:pt>
                <c:pt idx="1807">
                  <c:v>139.71</c:v>
                </c:pt>
                <c:pt idx="1808">
                  <c:v>139.733</c:v>
                </c:pt>
                <c:pt idx="1809">
                  <c:v>139.75299999999999</c:v>
                </c:pt>
                <c:pt idx="1810">
                  <c:v>139.77200000000002</c:v>
                </c:pt>
                <c:pt idx="1811">
                  <c:v>139.791</c:v>
                </c:pt>
                <c:pt idx="1812">
                  <c:v>139.81299999999999</c:v>
                </c:pt>
                <c:pt idx="1813">
                  <c:v>139.834</c:v>
                </c:pt>
                <c:pt idx="1814">
                  <c:v>139.85500000000002</c:v>
                </c:pt>
                <c:pt idx="1815">
                  <c:v>139.87700000000001</c:v>
                </c:pt>
                <c:pt idx="1816">
                  <c:v>139.87800000000001</c:v>
                </c:pt>
                <c:pt idx="1817">
                  <c:v>139.9</c:v>
                </c:pt>
                <c:pt idx="1818">
                  <c:v>139.923</c:v>
                </c:pt>
                <c:pt idx="1819">
                  <c:v>139.94500000000002</c:v>
                </c:pt>
                <c:pt idx="1820">
                  <c:v>139.97</c:v>
                </c:pt>
                <c:pt idx="1821">
                  <c:v>139.989</c:v>
                </c:pt>
                <c:pt idx="1822">
                  <c:v>140.00799999999998</c:v>
                </c:pt>
                <c:pt idx="1823">
                  <c:v>140.029</c:v>
                </c:pt>
                <c:pt idx="1824">
                  <c:v>140.053</c:v>
                </c:pt>
                <c:pt idx="1825">
                  <c:v>140.077</c:v>
                </c:pt>
                <c:pt idx="1826">
                  <c:v>140.1</c:v>
                </c:pt>
                <c:pt idx="1827">
                  <c:v>140.1</c:v>
                </c:pt>
                <c:pt idx="1828">
                  <c:v>140.12700000000001</c:v>
                </c:pt>
                <c:pt idx="1829">
                  <c:v>140.15</c:v>
                </c:pt>
                <c:pt idx="1830">
                  <c:v>140.173</c:v>
                </c:pt>
                <c:pt idx="1831">
                  <c:v>140.19799999999998</c:v>
                </c:pt>
                <c:pt idx="1832">
                  <c:v>140.22299999999998</c:v>
                </c:pt>
                <c:pt idx="1833">
                  <c:v>140.24600000000001</c:v>
                </c:pt>
                <c:pt idx="1834">
                  <c:v>140.27000000000001</c:v>
                </c:pt>
                <c:pt idx="1835">
                  <c:v>140.29599999999999</c:v>
                </c:pt>
                <c:pt idx="1836">
                  <c:v>140.31800000000001</c:v>
                </c:pt>
                <c:pt idx="1837">
                  <c:v>140.34299999999999</c:v>
                </c:pt>
                <c:pt idx="1838">
                  <c:v>140.34299999999999</c:v>
                </c:pt>
                <c:pt idx="1839">
                  <c:v>140.36599999999999</c:v>
                </c:pt>
                <c:pt idx="1840">
                  <c:v>140.38400000000001</c:v>
                </c:pt>
                <c:pt idx="1841">
                  <c:v>140.40199999999999</c:v>
                </c:pt>
                <c:pt idx="1842">
                  <c:v>140.422</c:v>
                </c:pt>
                <c:pt idx="1843">
                  <c:v>140.44200000000001</c:v>
                </c:pt>
                <c:pt idx="1844">
                  <c:v>140.46299999999999</c:v>
                </c:pt>
                <c:pt idx="1845">
                  <c:v>140.482</c:v>
                </c:pt>
                <c:pt idx="1846">
                  <c:v>140.50299999999999</c:v>
                </c:pt>
                <c:pt idx="1847">
                  <c:v>140.523</c:v>
                </c:pt>
                <c:pt idx="1848">
                  <c:v>140.542</c:v>
                </c:pt>
                <c:pt idx="1849">
                  <c:v>140.542</c:v>
                </c:pt>
                <c:pt idx="1850">
                  <c:v>140.559</c:v>
                </c:pt>
                <c:pt idx="1851">
                  <c:v>140.57500000000002</c:v>
                </c:pt>
                <c:pt idx="1852">
                  <c:v>140.59199999999998</c:v>
                </c:pt>
                <c:pt idx="1853">
                  <c:v>140.613</c:v>
                </c:pt>
                <c:pt idx="1854">
                  <c:v>140.63300000000001</c:v>
                </c:pt>
                <c:pt idx="1855">
                  <c:v>140.65700000000001</c:v>
                </c:pt>
                <c:pt idx="1856">
                  <c:v>140.68100000000001</c:v>
                </c:pt>
                <c:pt idx="1857">
                  <c:v>140.70400000000001</c:v>
                </c:pt>
                <c:pt idx="1858">
                  <c:v>140.727</c:v>
                </c:pt>
                <c:pt idx="1859">
                  <c:v>140.75099999999998</c:v>
                </c:pt>
                <c:pt idx="1860">
                  <c:v>140.75199999999998</c:v>
                </c:pt>
                <c:pt idx="1861">
                  <c:v>140.77500000000001</c:v>
                </c:pt>
                <c:pt idx="1862">
                  <c:v>140.79900000000001</c:v>
                </c:pt>
                <c:pt idx="1863">
                  <c:v>140.82300000000001</c:v>
                </c:pt>
                <c:pt idx="1864">
                  <c:v>140.845</c:v>
                </c:pt>
                <c:pt idx="1865">
                  <c:v>140.869</c:v>
                </c:pt>
                <c:pt idx="1866">
                  <c:v>140.893</c:v>
                </c:pt>
                <c:pt idx="1867">
                  <c:v>140.91500000000002</c:v>
                </c:pt>
                <c:pt idx="1868">
                  <c:v>140.93700000000001</c:v>
                </c:pt>
                <c:pt idx="1869">
                  <c:v>140.959</c:v>
                </c:pt>
                <c:pt idx="1870">
                  <c:v>140.98499999999999</c:v>
                </c:pt>
                <c:pt idx="1871">
                  <c:v>140.98599999999999</c:v>
                </c:pt>
                <c:pt idx="1872">
                  <c:v>141.00799999999998</c:v>
                </c:pt>
                <c:pt idx="1873">
                  <c:v>141.02600000000001</c:v>
                </c:pt>
                <c:pt idx="1874">
                  <c:v>141.04</c:v>
                </c:pt>
                <c:pt idx="1875">
                  <c:v>141.05599999999998</c:v>
                </c:pt>
                <c:pt idx="1876">
                  <c:v>141.072</c:v>
                </c:pt>
                <c:pt idx="1877">
                  <c:v>141.08799999999999</c:v>
                </c:pt>
                <c:pt idx="1878">
                  <c:v>141.107</c:v>
                </c:pt>
                <c:pt idx="1879">
                  <c:v>141.12800000000001</c:v>
                </c:pt>
                <c:pt idx="1880">
                  <c:v>141.15</c:v>
                </c:pt>
                <c:pt idx="1881">
                  <c:v>141.17099999999999</c:v>
                </c:pt>
                <c:pt idx="1882">
                  <c:v>141.17099999999999</c:v>
                </c:pt>
                <c:pt idx="1883">
                  <c:v>141.19200000000001</c:v>
                </c:pt>
                <c:pt idx="1884">
                  <c:v>141.214</c:v>
                </c:pt>
                <c:pt idx="1885">
                  <c:v>141.23400000000001</c:v>
                </c:pt>
                <c:pt idx="1886">
                  <c:v>141.25399999999999</c:v>
                </c:pt>
                <c:pt idx="1887">
                  <c:v>141.27700000000002</c:v>
                </c:pt>
                <c:pt idx="1888">
                  <c:v>141.29599999999999</c:v>
                </c:pt>
                <c:pt idx="1889">
                  <c:v>141.31299999999999</c:v>
                </c:pt>
                <c:pt idx="1890">
                  <c:v>141.33699999999999</c:v>
                </c:pt>
                <c:pt idx="1891">
                  <c:v>141.35900000000001</c:v>
                </c:pt>
                <c:pt idx="1892">
                  <c:v>141.37899999999999</c:v>
                </c:pt>
                <c:pt idx="1893">
                  <c:v>141.38</c:v>
                </c:pt>
                <c:pt idx="1894">
                  <c:v>141.4</c:v>
                </c:pt>
                <c:pt idx="1895">
                  <c:v>141.42099999999999</c:v>
                </c:pt>
                <c:pt idx="1896">
                  <c:v>141.43800000000002</c:v>
                </c:pt>
                <c:pt idx="1897">
                  <c:v>141.45400000000001</c:v>
                </c:pt>
                <c:pt idx="1898">
                  <c:v>141.47299999999998</c:v>
                </c:pt>
                <c:pt idx="1899">
                  <c:v>141.489</c:v>
                </c:pt>
                <c:pt idx="1900">
                  <c:v>141.50399999999999</c:v>
                </c:pt>
                <c:pt idx="1901">
                  <c:v>141.52100000000002</c:v>
                </c:pt>
                <c:pt idx="1902">
                  <c:v>141.536</c:v>
                </c:pt>
                <c:pt idx="1903">
                  <c:v>141.56</c:v>
                </c:pt>
                <c:pt idx="1904">
                  <c:v>141.56099999999998</c:v>
                </c:pt>
                <c:pt idx="1905">
                  <c:v>141.578</c:v>
                </c:pt>
                <c:pt idx="1906">
                  <c:v>141.596</c:v>
                </c:pt>
                <c:pt idx="1907">
                  <c:v>141.61499999999998</c:v>
                </c:pt>
                <c:pt idx="1908">
                  <c:v>141.63500000000002</c:v>
                </c:pt>
                <c:pt idx="1909">
                  <c:v>141.65</c:v>
                </c:pt>
                <c:pt idx="1910">
                  <c:v>141.666</c:v>
                </c:pt>
                <c:pt idx="1911">
                  <c:v>141.68200000000002</c:v>
                </c:pt>
                <c:pt idx="1912">
                  <c:v>141.703</c:v>
                </c:pt>
                <c:pt idx="1913">
                  <c:v>141.72299999999998</c:v>
                </c:pt>
                <c:pt idx="1914">
                  <c:v>141.73699999999999</c:v>
                </c:pt>
                <c:pt idx="1915">
                  <c:v>141.738</c:v>
                </c:pt>
                <c:pt idx="1916">
                  <c:v>141.75899999999999</c:v>
                </c:pt>
                <c:pt idx="1917">
                  <c:v>141.77799999999999</c:v>
                </c:pt>
                <c:pt idx="1918">
                  <c:v>141.797</c:v>
                </c:pt>
                <c:pt idx="1919">
                  <c:v>141.81700000000001</c:v>
                </c:pt>
                <c:pt idx="1920">
                  <c:v>141.83399999999997</c:v>
                </c:pt>
                <c:pt idx="1921">
                  <c:v>141.852</c:v>
                </c:pt>
                <c:pt idx="1922">
                  <c:v>141.86799999999999</c:v>
                </c:pt>
                <c:pt idx="1923">
                  <c:v>141.892</c:v>
                </c:pt>
                <c:pt idx="1924">
                  <c:v>141.90700000000001</c:v>
                </c:pt>
                <c:pt idx="1925">
                  <c:v>141.93100000000001</c:v>
                </c:pt>
                <c:pt idx="1926">
                  <c:v>141.93100000000001</c:v>
                </c:pt>
                <c:pt idx="1927">
                  <c:v>141.94499999999999</c:v>
                </c:pt>
                <c:pt idx="1928">
                  <c:v>141.96100000000001</c:v>
                </c:pt>
                <c:pt idx="1929">
                  <c:v>141.97799999999998</c:v>
                </c:pt>
                <c:pt idx="1930">
                  <c:v>141.994</c:v>
                </c:pt>
                <c:pt idx="1931">
                  <c:v>142.01500000000001</c:v>
                </c:pt>
                <c:pt idx="1932">
                  <c:v>142.03299999999999</c:v>
                </c:pt>
                <c:pt idx="1933">
                  <c:v>142.04900000000001</c:v>
                </c:pt>
                <c:pt idx="1934">
                  <c:v>142.065</c:v>
                </c:pt>
                <c:pt idx="1935">
                  <c:v>142.08499999999998</c:v>
                </c:pt>
                <c:pt idx="1936">
                  <c:v>142.1</c:v>
                </c:pt>
                <c:pt idx="1937">
                  <c:v>142.1</c:v>
                </c:pt>
                <c:pt idx="1938">
                  <c:v>142.125</c:v>
                </c:pt>
                <c:pt idx="1939">
                  <c:v>142.13999999999999</c:v>
                </c:pt>
                <c:pt idx="1940">
                  <c:v>142.16</c:v>
                </c:pt>
                <c:pt idx="1941">
                  <c:v>142.17599999999999</c:v>
                </c:pt>
                <c:pt idx="1942">
                  <c:v>142.19300000000001</c:v>
                </c:pt>
                <c:pt idx="1943">
                  <c:v>142.21100000000001</c:v>
                </c:pt>
                <c:pt idx="1944">
                  <c:v>142.22899999999998</c:v>
                </c:pt>
                <c:pt idx="1945">
                  <c:v>142.24700000000001</c:v>
                </c:pt>
                <c:pt idx="1946">
                  <c:v>142.26400000000001</c:v>
                </c:pt>
                <c:pt idx="1947">
                  <c:v>142.28299999999999</c:v>
                </c:pt>
                <c:pt idx="1948">
                  <c:v>142.28299999999999</c:v>
                </c:pt>
                <c:pt idx="1949">
                  <c:v>142.309</c:v>
                </c:pt>
                <c:pt idx="1950">
                  <c:v>142.32500000000002</c:v>
                </c:pt>
                <c:pt idx="1951">
                  <c:v>142.339</c:v>
                </c:pt>
                <c:pt idx="1952">
                  <c:v>142.35500000000002</c:v>
                </c:pt>
                <c:pt idx="1953">
                  <c:v>142.375</c:v>
                </c:pt>
                <c:pt idx="1954">
                  <c:v>142.38999999999999</c:v>
                </c:pt>
                <c:pt idx="1955">
                  <c:v>142.40700000000001</c:v>
                </c:pt>
                <c:pt idx="1956">
                  <c:v>142.42699999999999</c:v>
                </c:pt>
                <c:pt idx="1957">
                  <c:v>142.44399999999999</c:v>
                </c:pt>
                <c:pt idx="1958">
                  <c:v>142.46100000000001</c:v>
                </c:pt>
                <c:pt idx="1959">
                  <c:v>142.46100000000001</c:v>
                </c:pt>
                <c:pt idx="1960">
                  <c:v>142.47799999999998</c:v>
                </c:pt>
                <c:pt idx="1961">
                  <c:v>142.50800000000001</c:v>
                </c:pt>
                <c:pt idx="1962">
                  <c:v>142.524</c:v>
                </c:pt>
                <c:pt idx="1963">
                  <c:v>142.53899999999999</c:v>
                </c:pt>
                <c:pt idx="1964">
                  <c:v>142.55300000000003</c:v>
                </c:pt>
                <c:pt idx="1965">
                  <c:v>142.56800000000001</c:v>
                </c:pt>
                <c:pt idx="1966">
                  <c:v>142.583</c:v>
                </c:pt>
                <c:pt idx="1967">
                  <c:v>142.60500000000002</c:v>
                </c:pt>
                <c:pt idx="1968">
                  <c:v>142.619</c:v>
                </c:pt>
                <c:pt idx="1969">
                  <c:v>142.63300000000001</c:v>
                </c:pt>
                <c:pt idx="1970">
                  <c:v>142.63400000000001</c:v>
                </c:pt>
                <c:pt idx="1971">
                  <c:v>142.65100000000001</c:v>
                </c:pt>
                <c:pt idx="1972">
                  <c:v>142.67099999999999</c:v>
                </c:pt>
                <c:pt idx="1973">
                  <c:v>142.70099999999999</c:v>
                </c:pt>
                <c:pt idx="1974">
                  <c:v>142.714</c:v>
                </c:pt>
                <c:pt idx="1975">
                  <c:v>142.72999999999999</c:v>
                </c:pt>
                <c:pt idx="1976">
                  <c:v>142.74600000000001</c:v>
                </c:pt>
                <c:pt idx="1977">
                  <c:v>142.76400000000001</c:v>
                </c:pt>
                <c:pt idx="1978">
                  <c:v>142.78099999999998</c:v>
                </c:pt>
                <c:pt idx="1979">
                  <c:v>142.79900000000001</c:v>
                </c:pt>
                <c:pt idx="1980">
                  <c:v>142.816</c:v>
                </c:pt>
                <c:pt idx="1981">
                  <c:v>142.81700000000001</c:v>
                </c:pt>
                <c:pt idx="1982">
                  <c:v>142.83599999999998</c:v>
                </c:pt>
                <c:pt idx="1983">
                  <c:v>142.851</c:v>
                </c:pt>
                <c:pt idx="1984">
                  <c:v>142.87199999999999</c:v>
                </c:pt>
                <c:pt idx="1985">
                  <c:v>142.9</c:v>
                </c:pt>
                <c:pt idx="1986">
                  <c:v>142.91200000000001</c:v>
                </c:pt>
                <c:pt idx="1987">
                  <c:v>142.92699999999999</c:v>
                </c:pt>
                <c:pt idx="1988">
                  <c:v>142.94299999999998</c:v>
                </c:pt>
                <c:pt idx="1989">
                  <c:v>142.96</c:v>
                </c:pt>
                <c:pt idx="1990">
                  <c:v>142.97399999999999</c:v>
                </c:pt>
                <c:pt idx="1991">
                  <c:v>142.98699999999999</c:v>
                </c:pt>
                <c:pt idx="1992">
                  <c:v>142.98699999999999</c:v>
                </c:pt>
                <c:pt idx="1993">
                  <c:v>143.00199999999998</c:v>
                </c:pt>
                <c:pt idx="1994">
                  <c:v>143.01500000000001</c:v>
                </c:pt>
                <c:pt idx="1995">
                  <c:v>143.02799999999999</c:v>
                </c:pt>
                <c:pt idx="1996">
                  <c:v>143.04599999999999</c:v>
                </c:pt>
                <c:pt idx="1997">
                  <c:v>143.05799999999999</c:v>
                </c:pt>
                <c:pt idx="1998">
                  <c:v>143.07</c:v>
                </c:pt>
                <c:pt idx="1999">
                  <c:v>143.083</c:v>
                </c:pt>
                <c:pt idx="2000">
                  <c:v>143.09800000000001</c:v>
                </c:pt>
                <c:pt idx="2001">
                  <c:v>143.113</c:v>
                </c:pt>
                <c:pt idx="2002">
                  <c:v>143.12900000000002</c:v>
                </c:pt>
                <c:pt idx="2003">
                  <c:v>143.12900000000002</c:v>
                </c:pt>
                <c:pt idx="2004">
                  <c:v>143.14400000000001</c:v>
                </c:pt>
                <c:pt idx="2005">
                  <c:v>143.15600000000001</c:v>
                </c:pt>
                <c:pt idx="2006">
                  <c:v>143.17099999999999</c:v>
                </c:pt>
                <c:pt idx="2007">
                  <c:v>143.18600000000001</c:v>
                </c:pt>
                <c:pt idx="2008">
                  <c:v>143.20400000000001</c:v>
                </c:pt>
                <c:pt idx="2009">
                  <c:v>143.214</c:v>
                </c:pt>
                <c:pt idx="2010">
                  <c:v>143.22799999999998</c:v>
                </c:pt>
                <c:pt idx="2011">
                  <c:v>143.24200000000002</c:v>
                </c:pt>
                <c:pt idx="2012">
                  <c:v>143.25399999999999</c:v>
                </c:pt>
                <c:pt idx="2013">
                  <c:v>143.268</c:v>
                </c:pt>
                <c:pt idx="2014">
                  <c:v>143.26900000000001</c:v>
                </c:pt>
                <c:pt idx="2015">
                  <c:v>143.28100000000001</c:v>
                </c:pt>
                <c:pt idx="2016">
                  <c:v>143.29400000000001</c:v>
                </c:pt>
                <c:pt idx="2017">
                  <c:v>143.30699999999999</c:v>
                </c:pt>
                <c:pt idx="2018">
                  <c:v>143.328</c:v>
                </c:pt>
                <c:pt idx="2019">
                  <c:v>143.34199999999998</c:v>
                </c:pt>
                <c:pt idx="2020">
                  <c:v>143.35300000000001</c:v>
                </c:pt>
                <c:pt idx="2021">
                  <c:v>143.36699999999999</c:v>
                </c:pt>
                <c:pt idx="2022">
                  <c:v>143.381</c:v>
                </c:pt>
                <c:pt idx="2023">
                  <c:v>143.39599999999999</c:v>
                </c:pt>
                <c:pt idx="2024">
                  <c:v>143.40900000000002</c:v>
                </c:pt>
                <c:pt idx="2025">
                  <c:v>143.40900000000002</c:v>
                </c:pt>
                <c:pt idx="2026">
                  <c:v>143.422</c:v>
                </c:pt>
                <c:pt idx="2027">
                  <c:v>143.43600000000001</c:v>
                </c:pt>
                <c:pt idx="2028">
                  <c:v>143.453</c:v>
                </c:pt>
                <c:pt idx="2029">
                  <c:v>143.46900000000002</c:v>
                </c:pt>
                <c:pt idx="2030">
                  <c:v>143.47800000000001</c:v>
                </c:pt>
                <c:pt idx="2031">
                  <c:v>143.49</c:v>
                </c:pt>
                <c:pt idx="2032">
                  <c:v>143.50399999999999</c:v>
                </c:pt>
                <c:pt idx="2033">
                  <c:v>143.517</c:v>
                </c:pt>
                <c:pt idx="2034">
                  <c:v>143.53</c:v>
                </c:pt>
                <c:pt idx="2035">
                  <c:v>143.54400000000001</c:v>
                </c:pt>
                <c:pt idx="2036">
                  <c:v>143.54500000000002</c:v>
                </c:pt>
                <c:pt idx="2037">
                  <c:v>143.559</c:v>
                </c:pt>
                <c:pt idx="2038">
                  <c:v>143.57400000000001</c:v>
                </c:pt>
                <c:pt idx="2039">
                  <c:v>143.59299999999999</c:v>
                </c:pt>
                <c:pt idx="2040">
                  <c:v>143.60300000000001</c:v>
                </c:pt>
                <c:pt idx="2041">
                  <c:v>143.61599999999999</c:v>
                </c:pt>
                <c:pt idx="2042">
                  <c:v>143.62900000000002</c:v>
                </c:pt>
                <c:pt idx="2043">
                  <c:v>143.642</c:v>
                </c:pt>
                <c:pt idx="2044">
                  <c:v>143.65700000000001</c:v>
                </c:pt>
                <c:pt idx="2045">
                  <c:v>143.66999999999999</c:v>
                </c:pt>
                <c:pt idx="2046">
                  <c:v>143.68299999999999</c:v>
                </c:pt>
                <c:pt idx="2047">
                  <c:v>143.68299999999999</c:v>
                </c:pt>
                <c:pt idx="2048">
                  <c:v>143.69799999999998</c:v>
                </c:pt>
                <c:pt idx="2049">
                  <c:v>143.71800000000002</c:v>
                </c:pt>
                <c:pt idx="2050">
                  <c:v>143.73099999999999</c:v>
                </c:pt>
                <c:pt idx="2051">
                  <c:v>143.74</c:v>
                </c:pt>
                <c:pt idx="2052">
                  <c:v>143.75299999999999</c:v>
                </c:pt>
                <c:pt idx="2053">
                  <c:v>143.76500000000001</c:v>
                </c:pt>
                <c:pt idx="2054">
                  <c:v>143.77799999999999</c:v>
                </c:pt>
                <c:pt idx="2055">
                  <c:v>143.791</c:v>
                </c:pt>
                <c:pt idx="2056">
                  <c:v>143.80499999999998</c:v>
                </c:pt>
                <c:pt idx="2057">
                  <c:v>143.81899999999999</c:v>
                </c:pt>
                <c:pt idx="2058">
                  <c:v>143.81899999999999</c:v>
                </c:pt>
                <c:pt idx="2059">
                  <c:v>143.83499999999998</c:v>
                </c:pt>
                <c:pt idx="2060">
                  <c:v>143.85500000000002</c:v>
                </c:pt>
                <c:pt idx="2061">
                  <c:v>143.86499999999998</c:v>
                </c:pt>
                <c:pt idx="2062">
                  <c:v>143.874</c:v>
                </c:pt>
                <c:pt idx="2063">
                  <c:v>143.887</c:v>
                </c:pt>
                <c:pt idx="2064">
                  <c:v>143.90100000000001</c:v>
                </c:pt>
                <c:pt idx="2065">
                  <c:v>143.91399999999999</c:v>
                </c:pt>
                <c:pt idx="2066">
                  <c:v>143.928</c:v>
                </c:pt>
                <c:pt idx="2067">
                  <c:v>143.94299999999998</c:v>
                </c:pt>
                <c:pt idx="2068">
                  <c:v>143.953</c:v>
                </c:pt>
                <c:pt idx="2069">
                  <c:v>143.95400000000001</c:v>
                </c:pt>
                <c:pt idx="2070">
                  <c:v>143.97399999999999</c:v>
                </c:pt>
                <c:pt idx="2071">
                  <c:v>143.994</c:v>
                </c:pt>
                <c:pt idx="2072">
                  <c:v>144.005</c:v>
                </c:pt>
                <c:pt idx="2073">
                  <c:v>144.01300000000001</c:v>
                </c:pt>
                <c:pt idx="2074">
                  <c:v>144.02300000000002</c:v>
                </c:pt>
                <c:pt idx="2075">
                  <c:v>144.036</c:v>
                </c:pt>
                <c:pt idx="2076">
                  <c:v>144.05000000000001</c:v>
                </c:pt>
                <c:pt idx="2077">
                  <c:v>144.066</c:v>
                </c:pt>
                <c:pt idx="2078">
                  <c:v>144.077</c:v>
                </c:pt>
                <c:pt idx="2079">
                  <c:v>144.096</c:v>
                </c:pt>
                <c:pt idx="2080">
                  <c:v>144.09700000000001</c:v>
                </c:pt>
                <c:pt idx="2081">
                  <c:v>144.11599999999999</c:v>
                </c:pt>
                <c:pt idx="2082">
                  <c:v>144.125</c:v>
                </c:pt>
                <c:pt idx="2083">
                  <c:v>144.13500000000002</c:v>
                </c:pt>
                <c:pt idx="2084">
                  <c:v>144.14699999999999</c:v>
                </c:pt>
                <c:pt idx="2085">
                  <c:v>144.161</c:v>
                </c:pt>
                <c:pt idx="2086">
                  <c:v>144.172</c:v>
                </c:pt>
                <c:pt idx="2087">
                  <c:v>144.18600000000001</c:v>
                </c:pt>
                <c:pt idx="2088">
                  <c:v>144.20099999999999</c:v>
                </c:pt>
                <c:pt idx="2089">
                  <c:v>144.21800000000002</c:v>
                </c:pt>
                <c:pt idx="2090">
                  <c:v>144.238</c:v>
                </c:pt>
                <c:pt idx="2091">
                  <c:v>144.238</c:v>
                </c:pt>
                <c:pt idx="2092">
                  <c:v>144.249</c:v>
                </c:pt>
                <c:pt idx="2093">
                  <c:v>144.25800000000001</c:v>
                </c:pt>
                <c:pt idx="2094">
                  <c:v>144.27000000000001</c:v>
                </c:pt>
                <c:pt idx="2095">
                  <c:v>144.28199999999998</c:v>
                </c:pt>
                <c:pt idx="2096">
                  <c:v>144.29400000000001</c:v>
                </c:pt>
                <c:pt idx="2097">
                  <c:v>144.30799999999999</c:v>
                </c:pt>
                <c:pt idx="2098">
                  <c:v>144.32300000000001</c:v>
                </c:pt>
                <c:pt idx="2099">
                  <c:v>144.33499999999998</c:v>
                </c:pt>
                <c:pt idx="2100">
                  <c:v>144.35500000000002</c:v>
                </c:pt>
                <c:pt idx="2101">
                  <c:v>144.374</c:v>
                </c:pt>
                <c:pt idx="2102">
                  <c:v>144.375</c:v>
                </c:pt>
                <c:pt idx="2103">
                  <c:v>144.38400000000001</c:v>
                </c:pt>
                <c:pt idx="2104">
                  <c:v>144.39099999999999</c:v>
                </c:pt>
                <c:pt idx="2105">
                  <c:v>144.404</c:v>
                </c:pt>
                <c:pt idx="2106">
                  <c:v>144.41799999999998</c:v>
                </c:pt>
                <c:pt idx="2107">
                  <c:v>144.429</c:v>
                </c:pt>
                <c:pt idx="2108">
                  <c:v>144.44199999999998</c:v>
                </c:pt>
                <c:pt idx="2109">
                  <c:v>144.453</c:v>
                </c:pt>
                <c:pt idx="2110">
                  <c:v>144.47299999999998</c:v>
                </c:pt>
                <c:pt idx="2111">
                  <c:v>144.49300000000002</c:v>
                </c:pt>
                <c:pt idx="2112">
                  <c:v>144.50800000000001</c:v>
                </c:pt>
                <c:pt idx="2113">
                  <c:v>144.50800000000001</c:v>
                </c:pt>
                <c:pt idx="2114">
                  <c:v>144.517</c:v>
                </c:pt>
                <c:pt idx="2115">
                  <c:v>144.52799999999999</c:v>
                </c:pt>
                <c:pt idx="2116">
                  <c:v>144.54300000000001</c:v>
                </c:pt>
                <c:pt idx="2117">
                  <c:v>144.55499999999998</c:v>
                </c:pt>
                <c:pt idx="2118">
                  <c:v>144.56800000000001</c:v>
                </c:pt>
                <c:pt idx="2119">
                  <c:v>144.572</c:v>
                </c:pt>
                <c:pt idx="2120">
                  <c:v>144.59100000000001</c:v>
                </c:pt>
                <c:pt idx="2121">
                  <c:v>144.61199999999999</c:v>
                </c:pt>
                <c:pt idx="2122">
                  <c:v>144.63200000000001</c:v>
                </c:pt>
                <c:pt idx="2123">
                  <c:v>144.65100000000001</c:v>
                </c:pt>
                <c:pt idx="2124">
                  <c:v>144.65100000000001</c:v>
                </c:pt>
                <c:pt idx="2125">
                  <c:v>144.66000000000003</c:v>
                </c:pt>
                <c:pt idx="2126">
                  <c:v>144.66799999999998</c:v>
                </c:pt>
                <c:pt idx="2127">
                  <c:v>144.679</c:v>
                </c:pt>
                <c:pt idx="2128">
                  <c:v>144.69199999999998</c:v>
                </c:pt>
                <c:pt idx="2129">
                  <c:v>144.70599999999999</c:v>
                </c:pt>
                <c:pt idx="2130">
                  <c:v>144.71800000000002</c:v>
                </c:pt>
                <c:pt idx="2131">
                  <c:v>144.738</c:v>
                </c:pt>
                <c:pt idx="2132">
                  <c:v>144.75800000000001</c:v>
                </c:pt>
                <c:pt idx="2133">
                  <c:v>144.774</c:v>
                </c:pt>
                <c:pt idx="2134">
                  <c:v>144.78199999999998</c:v>
                </c:pt>
                <c:pt idx="2135">
                  <c:v>144.78199999999998</c:v>
                </c:pt>
                <c:pt idx="2136">
                  <c:v>144.791</c:v>
                </c:pt>
                <c:pt idx="2137">
                  <c:v>144.803</c:v>
                </c:pt>
                <c:pt idx="2138">
                  <c:v>144.81700000000001</c:v>
                </c:pt>
                <c:pt idx="2139">
                  <c:v>144.83099999999999</c:v>
                </c:pt>
                <c:pt idx="2140">
                  <c:v>144.84100000000001</c:v>
                </c:pt>
                <c:pt idx="2141">
                  <c:v>144.86199999999999</c:v>
                </c:pt>
                <c:pt idx="2142">
                  <c:v>144.88200000000001</c:v>
                </c:pt>
                <c:pt idx="2143">
                  <c:v>144.899</c:v>
                </c:pt>
                <c:pt idx="2144">
                  <c:v>144.90800000000002</c:v>
                </c:pt>
                <c:pt idx="2145">
                  <c:v>144.917</c:v>
                </c:pt>
                <c:pt idx="2146">
                  <c:v>144.917</c:v>
                </c:pt>
                <c:pt idx="2147">
                  <c:v>144.93</c:v>
                </c:pt>
                <c:pt idx="2148">
                  <c:v>144.94399999999999</c:v>
                </c:pt>
                <c:pt idx="2149">
                  <c:v>144.958</c:v>
                </c:pt>
                <c:pt idx="2150">
                  <c:v>144.96200000000002</c:v>
                </c:pt>
                <c:pt idx="2151">
                  <c:v>144.98099999999999</c:v>
                </c:pt>
                <c:pt idx="2152">
                  <c:v>145.001</c:v>
                </c:pt>
                <c:pt idx="2153">
                  <c:v>145.02200000000002</c:v>
                </c:pt>
                <c:pt idx="2154">
                  <c:v>145.042</c:v>
                </c:pt>
                <c:pt idx="2155">
                  <c:v>145.053</c:v>
                </c:pt>
                <c:pt idx="2156">
                  <c:v>145.06100000000001</c:v>
                </c:pt>
                <c:pt idx="2157">
                  <c:v>145.06100000000001</c:v>
                </c:pt>
                <c:pt idx="2158">
                  <c:v>145.07</c:v>
                </c:pt>
                <c:pt idx="2159">
                  <c:v>145.08199999999999</c:v>
                </c:pt>
                <c:pt idx="2160">
                  <c:v>145.096</c:v>
                </c:pt>
                <c:pt idx="2161">
                  <c:v>145.10400000000001</c:v>
                </c:pt>
                <c:pt idx="2162">
                  <c:v>145.124</c:v>
                </c:pt>
                <c:pt idx="2163">
                  <c:v>145.14500000000001</c:v>
                </c:pt>
                <c:pt idx="2164">
                  <c:v>145.16499999999999</c:v>
                </c:pt>
                <c:pt idx="2165">
                  <c:v>145.18100000000001</c:v>
                </c:pt>
                <c:pt idx="2166">
                  <c:v>145.18900000000002</c:v>
                </c:pt>
                <c:pt idx="2167">
                  <c:v>145.197</c:v>
                </c:pt>
                <c:pt idx="2168">
                  <c:v>145.197</c:v>
                </c:pt>
                <c:pt idx="2169">
                  <c:v>145.20699999999999</c:v>
                </c:pt>
                <c:pt idx="2170">
                  <c:v>145.22</c:v>
                </c:pt>
                <c:pt idx="2171">
                  <c:v>145.22399999999999</c:v>
                </c:pt>
                <c:pt idx="2172">
                  <c:v>145.245</c:v>
                </c:pt>
                <c:pt idx="2173">
                  <c:v>145.26600000000002</c:v>
                </c:pt>
                <c:pt idx="2174">
                  <c:v>145.286</c:v>
                </c:pt>
                <c:pt idx="2175">
                  <c:v>145.30699999999999</c:v>
                </c:pt>
                <c:pt idx="2176">
                  <c:v>145.31900000000002</c:v>
                </c:pt>
                <c:pt idx="2177">
                  <c:v>145.328</c:v>
                </c:pt>
                <c:pt idx="2178">
                  <c:v>145.33699999999999</c:v>
                </c:pt>
                <c:pt idx="2179">
                  <c:v>145.33699999999999</c:v>
                </c:pt>
                <c:pt idx="2180">
                  <c:v>145.34800000000001</c:v>
                </c:pt>
                <c:pt idx="2181">
                  <c:v>145.352</c:v>
                </c:pt>
                <c:pt idx="2182">
                  <c:v>145.37200000000001</c:v>
                </c:pt>
                <c:pt idx="2183">
                  <c:v>145.392</c:v>
                </c:pt>
                <c:pt idx="2184">
                  <c:v>145.41299999999998</c:v>
                </c:pt>
                <c:pt idx="2185">
                  <c:v>145.43299999999999</c:v>
                </c:pt>
                <c:pt idx="2186">
                  <c:v>145.44800000000001</c:v>
                </c:pt>
                <c:pt idx="2187">
                  <c:v>145.45500000000001</c:v>
                </c:pt>
                <c:pt idx="2188">
                  <c:v>145.46300000000002</c:v>
                </c:pt>
                <c:pt idx="2189">
                  <c:v>145.47199999999998</c:v>
                </c:pt>
                <c:pt idx="2190">
                  <c:v>145.47299999999998</c:v>
                </c:pt>
                <c:pt idx="2191">
                  <c:v>145.48599999999999</c:v>
                </c:pt>
                <c:pt idx="2192">
                  <c:v>145.495</c:v>
                </c:pt>
                <c:pt idx="2193">
                  <c:v>145.51500000000001</c:v>
                </c:pt>
                <c:pt idx="2194">
                  <c:v>145.535</c:v>
                </c:pt>
                <c:pt idx="2195">
                  <c:v>145.55499999999998</c:v>
                </c:pt>
                <c:pt idx="2196">
                  <c:v>145.571</c:v>
                </c:pt>
                <c:pt idx="2197">
                  <c:v>145.57899999999998</c:v>
                </c:pt>
                <c:pt idx="2198">
                  <c:v>145.58599999999998</c:v>
                </c:pt>
                <c:pt idx="2199">
                  <c:v>145.595</c:v>
                </c:pt>
                <c:pt idx="2200">
                  <c:v>145.60600000000002</c:v>
                </c:pt>
                <c:pt idx="2201">
                  <c:v>145.60600000000002</c:v>
                </c:pt>
                <c:pt idx="2202">
                  <c:v>145.60999999999999</c:v>
                </c:pt>
                <c:pt idx="2203">
                  <c:v>145.63</c:v>
                </c:pt>
                <c:pt idx="2204">
                  <c:v>145.649</c:v>
                </c:pt>
                <c:pt idx="2205">
                  <c:v>145.66899999999998</c:v>
                </c:pt>
                <c:pt idx="2206">
                  <c:v>145.68900000000002</c:v>
                </c:pt>
                <c:pt idx="2207">
                  <c:v>145.702</c:v>
                </c:pt>
                <c:pt idx="2208">
                  <c:v>145.71100000000001</c:v>
                </c:pt>
                <c:pt idx="2209">
                  <c:v>145.72</c:v>
                </c:pt>
                <c:pt idx="2210">
                  <c:v>145.72999999999999</c:v>
                </c:pt>
                <c:pt idx="2211">
                  <c:v>145.732</c:v>
                </c:pt>
                <c:pt idx="2212">
                  <c:v>145.732</c:v>
                </c:pt>
                <c:pt idx="2213">
                  <c:v>145.751</c:v>
                </c:pt>
                <c:pt idx="2214">
                  <c:v>145.77100000000002</c:v>
                </c:pt>
                <c:pt idx="2215">
                  <c:v>145.79</c:v>
                </c:pt>
                <c:pt idx="2216">
                  <c:v>145.81</c:v>
                </c:pt>
                <c:pt idx="2217">
                  <c:v>145.82899999999998</c:v>
                </c:pt>
                <c:pt idx="2218">
                  <c:v>145.839</c:v>
                </c:pt>
                <c:pt idx="2219">
                  <c:v>145.84700000000001</c:v>
                </c:pt>
                <c:pt idx="2220">
                  <c:v>145.85500000000002</c:v>
                </c:pt>
                <c:pt idx="2221">
                  <c:v>145.86499999999998</c:v>
                </c:pt>
                <c:pt idx="2222">
                  <c:v>145.87100000000001</c:v>
                </c:pt>
                <c:pt idx="2223">
                  <c:v>145.87100000000001</c:v>
                </c:pt>
                <c:pt idx="2224">
                  <c:v>145.89099999999999</c:v>
                </c:pt>
                <c:pt idx="2225">
                  <c:v>145.911</c:v>
                </c:pt>
                <c:pt idx="2226">
                  <c:v>145.93100000000001</c:v>
                </c:pt>
                <c:pt idx="2227">
                  <c:v>145.94999999999999</c:v>
                </c:pt>
                <c:pt idx="2228">
                  <c:v>145.964</c:v>
                </c:pt>
                <c:pt idx="2229">
                  <c:v>145.971</c:v>
                </c:pt>
                <c:pt idx="2230">
                  <c:v>145.97899999999998</c:v>
                </c:pt>
                <c:pt idx="2231">
                  <c:v>145.989</c:v>
                </c:pt>
                <c:pt idx="2232">
                  <c:v>145.99300000000002</c:v>
                </c:pt>
                <c:pt idx="2233">
                  <c:v>146.01300000000001</c:v>
                </c:pt>
                <c:pt idx="2234">
                  <c:v>146.01300000000001</c:v>
                </c:pt>
                <c:pt idx="2235">
                  <c:v>146.03399999999999</c:v>
                </c:pt>
                <c:pt idx="2236">
                  <c:v>146.054</c:v>
                </c:pt>
                <c:pt idx="2237">
                  <c:v>146.07300000000001</c:v>
                </c:pt>
                <c:pt idx="2238">
                  <c:v>146.08599999999998</c:v>
                </c:pt>
                <c:pt idx="2239">
                  <c:v>146.09399999999999</c:v>
                </c:pt>
                <c:pt idx="2240">
                  <c:v>146.10300000000001</c:v>
                </c:pt>
                <c:pt idx="2241">
                  <c:v>146.113</c:v>
                </c:pt>
                <c:pt idx="2242">
                  <c:v>146.11599999999999</c:v>
                </c:pt>
                <c:pt idx="2243">
                  <c:v>146.13499999999999</c:v>
                </c:pt>
                <c:pt idx="2244">
                  <c:v>146.155</c:v>
                </c:pt>
                <c:pt idx="2245">
                  <c:v>146.155</c:v>
                </c:pt>
                <c:pt idx="2246">
                  <c:v>146.17500000000001</c:v>
                </c:pt>
                <c:pt idx="2247">
                  <c:v>146.19499999999999</c:v>
                </c:pt>
                <c:pt idx="2248">
                  <c:v>146.214</c:v>
                </c:pt>
                <c:pt idx="2249">
                  <c:v>146.226</c:v>
                </c:pt>
                <c:pt idx="2250">
                  <c:v>146.23400000000001</c:v>
                </c:pt>
                <c:pt idx="2251">
                  <c:v>146.24200000000002</c:v>
                </c:pt>
                <c:pt idx="2252">
                  <c:v>146.25299999999999</c:v>
                </c:pt>
                <c:pt idx="2253">
                  <c:v>146.25800000000001</c:v>
                </c:pt>
                <c:pt idx="2254">
                  <c:v>146.27799999999999</c:v>
                </c:pt>
                <c:pt idx="2255">
                  <c:v>146.29900000000001</c:v>
                </c:pt>
                <c:pt idx="2256">
                  <c:v>146.29900000000001</c:v>
                </c:pt>
                <c:pt idx="2257">
                  <c:v>146.32</c:v>
                </c:pt>
                <c:pt idx="2258">
                  <c:v>146.34</c:v>
                </c:pt>
                <c:pt idx="2259">
                  <c:v>146.357</c:v>
                </c:pt>
                <c:pt idx="2260">
                  <c:v>146.36599999999999</c:v>
                </c:pt>
                <c:pt idx="2261">
                  <c:v>146.374</c:v>
                </c:pt>
                <c:pt idx="2262">
                  <c:v>146.38200000000001</c:v>
                </c:pt>
                <c:pt idx="2263">
                  <c:v>146.38300000000001</c:v>
                </c:pt>
                <c:pt idx="2264">
                  <c:v>146.40299999999999</c:v>
                </c:pt>
                <c:pt idx="2265">
                  <c:v>146.423</c:v>
                </c:pt>
                <c:pt idx="2266">
                  <c:v>146.44299999999998</c:v>
                </c:pt>
                <c:pt idx="2267">
                  <c:v>146.44399999999999</c:v>
                </c:pt>
                <c:pt idx="2268">
                  <c:v>146.46300000000002</c:v>
                </c:pt>
                <c:pt idx="2269">
                  <c:v>146.48099999999999</c:v>
                </c:pt>
                <c:pt idx="2270">
                  <c:v>146.494</c:v>
                </c:pt>
                <c:pt idx="2271">
                  <c:v>146.50199999999998</c:v>
                </c:pt>
                <c:pt idx="2272">
                  <c:v>146.51</c:v>
                </c:pt>
                <c:pt idx="2273">
                  <c:v>146.51</c:v>
                </c:pt>
                <c:pt idx="2274">
                  <c:v>146.53</c:v>
                </c:pt>
                <c:pt idx="2275">
                  <c:v>146.55099999999999</c:v>
                </c:pt>
                <c:pt idx="2276">
                  <c:v>146.57</c:v>
                </c:pt>
                <c:pt idx="2277">
                  <c:v>146.59</c:v>
                </c:pt>
                <c:pt idx="2278">
                  <c:v>146.59</c:v>
                </c:pt>
                <c:pt idx="2279">
                  <c:v>146.60899999999998</c:v>
                </c:pt>
                <c:pt idx="2280">
                  <c:v>146.62200000000001</c:v>
                </c:pt>
                <c:pt idx="2281">
                  <c:v>146.63000000000002</c:v>
                </c:pt>
                <c:pt idx="2282">
                  <c:v>146.63799999999998</c:v>
                </c:pt>
                <c:pt idx="2283">
                  <c:v>146.648</c:v>
                </c:pt>
                <c:pt idx="2284">
                  <c:v>146.65600000000001</c:v>
                </c:pt>
                <c:pt idx="2285">
                  <c:v>146.67599999999999</c:v>
                </c:pt>
                <c:pt idx="2286">
                  <c:v>146.696</c:v>
                </c:pt>
                <c:pt idx="2287">
                  <c:v>146.715</c:v>
                </c:pt>
                <c:pt idx="2288">
                  <c:v>146.73400000000001</c:v>
                </c:pt>
                <c:pt idx="2289">
                  <c:v>146.73400000000001</c:v>
                </c:pt>
                <c:pt idx="2290">
                  <c:v>146.749</c:v>
                </c:pt>
                <c:pt idx="2291">
                  <c:v>146.75700000000001</c:v>
                </c:pt>
                <c:pt idx="2292">
                  <c:v>146.76500000000001</c:v>
                </c:pt>
                <c:pt idx="2293">
                  <c:v>146.774</c:v>
                </c:pt>
                <c:pt idx="2294">
                  <c:v>146.77599999999998</c:v>
                </c:pt>
                <c:pt idx="2295">
                  <c:v>146.79600000000002</c:v>
                </c:pt>
                <c:pt idx="2296">
                  <c:v>146.816</c:v>
                </c:pt>
                <c:pt idx="2297">
                  <c:v>146.83699999999999</c:v>
                </c:pt>
                <c:pt idx="2298">
                  <c:v>146.857</c:v>
                </c:pt>
                <c:pt idx="2299">
                  <c:v>146.874</c:v>
                </c:pt>
                <c:pt idx="2300">
                  <c:v>146.874</c:v>
                </c:pt>
                <c:pt idx="2301">
                  <c:v>146.887</c:v>
                </c:pt>
                <c:pt idx="2302">
                  <c:v>146.89500000000001</c:v>
                </c:pt>
                <c:pt idx="2303">
                  <c:v>146.90300000000002</c:v>
                </c:pt>
                <c:pt idx="2304">
                  <c:v>146.899</c:v>
                </c:pt>
                <c:pt idx="2305">
                  <c:v>146.91800000000001</c:v>
                </c:pt>
                <c:pt idx="2306">
                  <c:v>146.93899999999999</c:v>
                </c:pt>
                <c:pt idx="2307">
                  <c:v>146.959</c:v>
                </c:pt>
                <c:pt idx="2308">
                  <c:v>146.97899999999998</c:v>
                </c:pt>
                <c:pt idx="2309">
                  <c:v>146.999</c:v>
                </c:pt>
                <c:pt idx="2310">
                  <c:v>147.01500000000001</c:v>
                </c:pt>
                <c:pt idx="2311">
                  <c:v>147.01500000000001</c:v>
                </c:pt>
                <c:pt idx="2312">
                  <c:v>147.02599999999998</c:v>
                </c:pt>
                <c:pt idx="2313">
                  <c:v>147.035</c:v>
                </c:pt>
                <c:pt idx="2314">
                  <c:v>147.04400000000001</c:v>
                </c:pt>
                <c:pt idx="2315">
                  <c:v>147.04900000000001</c:v>
                </c:pt>
                <c:pt idx="2316">
                  <c:v>147.06700000000001</c:v>
                </c:pt>
                <c:pt idx="2317">
                  <c:v>147.08499999999998</c:v>
                </c:pt>
                <c:pt idx="2318">
                  <c:v>147.10300000000001</c:v>
                </c:pt>
                <c:pt idx="2319">
                  <c:v>147.12</c:v>
                </c:pt>
                <c:pt idx="2320">
                  <c:v>147.13200000000001</c:v>
                </c:pt>
                <c:pt idx="2321">
                  <c:v>147.13899999999998</c:v>
                </c:pt>
                <c:pt idx="2322">
                  <c:v>147.13899999999998</c:v>
                </c:pt>
                <c:pt idx="2323">
                  <c:v>147.14400000000001</c:v>
                </c:pt>
                <c:pt idx="2324">
                  <c:v>147.15</c:v>
                </c:pt>
                <c:pt idx="2325">
                  <c:v>147.15100000000001</c:v>
                </c:pt>
                <c:pt idx="2326">
                  <c:v>147.16899999999998</c:v>
                </c:pt>
                <c:pt idx="2327">
                  <c:v>147.18700000000001</c:v>
                </c:pt>
                <c:pt idx="2328">
                  <c:v>147.20400000000001</c:v>
                </c:pt>
                <c:pt idx="2329">
                  <c:v>147.221</c:v>
                </c:pt>
                <c:pt idx="2330">
                  <c:v>147.23600000000002</c:v>
                </c:pt>
                <c:pt idx="2331">
                  <c:v>147.24499999999998</c:v>
                </c:pt>
                <c:pt idx="2332">
                  <c:v>147.249</c:v>
                </c:pt>
                <c:pt idx="2333">
                  <c:v>147.249</c:v>
                </c:pt>
                <c:pt idx="2334">
                  <c:v>147.25399999999999</c:v>
                </c:pt>
                <c:pt idx="2335">
                  <c:v>147.255</c:v>
                </c:pt>
                <c:pt idx="2336">
                  <c:v>147.27199999999999</c:v>
                </c:pt>
                <c:pt idx="2337">
                  <c:v>147.29</c:v>
                </c:pt>
                <c:pt idx="2338">
                  <c:v>147.30699999999999</c:v>
                </c:pt>
                <c:pt idx="2339">
                  <c:v>147.32300000000001</c:v>
                </c:pt>
                <c:pt idx="2340">
                  <c:v>147.33799999999999</c:v>
                </c:pt>
                <c:pt idx="2341">
                  <c:v>147.346</c:v>
                </c:pt>
                <c:pt idx="2342">
                  <c:v>147.352</c:v>
                </c:pt>
                <c:pt idx="2343">
                  <c:v>147.35899999999998</c:v>
                </c:pt>
                <c:pt idx="2344">
                  <c:v>147.35899999999998</c:v>
                </c:pt>
                <c:pt idx="2345">
                  <c:v>147.36799999999999</c:v>
                </c:pt>
                <c:pt idx="2346">
                  <c:v>147.37299999999999</c:v>
                </c:pt>
                <c:pt idx="2347">
                  <c:v>147.38999999999999</c:v>
                </c:pt>
                <c:pt idx="2348">
                  <c:v>147.40700000000001</c:v>
                </c:pt>
                <c:pt idx="2349">
                  <c:v>147.42400000000001</c:v>
                </c:pt>
                <c:pt idx="2350">
                  <c:v>147.441</c:v>
                </c:pt>
                <c:pt idx="2351">
                  <c:v>147.45600000000002</c:v>
                </c:pt>
                <c:pt idx="2352">
                  <c:v>147.464</c:v>
                </c:pt>
                <c:pt idx="2353">
                  <c:v>147.46899999999999</c:v>
                </c:pt>
                <c:pt idx="2354">
                  <c:v>147.476</c:v>
                </c:pt>
                <c:pt idx="2355">
                  <c:v>147.476</c:v>
                </c:pt>
                <c:pt idx="2356">
                  <c:v>147.476</c:v>
                </c:pt>
                <c:pt idx="2357">
                  <c:v>147.49300000000002</c:v>
                </c:pt>
                <c:pt idx="2358">
                  <c:v>147.51</c:v>
                </c:pt>
                <c:pt idx="2359">
                  <c:v>147.52799999999999</c:v>
                </c:pt>
                <c:pt idx="2360">
                  <c:v>147.54500000000002</c:v>
                </c:pt>
                <c:pt idx="2361">
                  <c:v>147.56200000000001</c:v>
                </c:pt>
                <c:pt idx="2362">
                  <c:v>147.57600000000002</c:v>
                </c:pt>
                <c:pt idx="2363">
                  <c:v>147.58199999999999</c:v>
                </c:pt>
                <c:pt idx="2364">
                  <c:v>147.58699999999999</c:v>
                </c:pt>
                <c:pt idx="2365">
                  <c:v>147.58500000000001</c:v>
                </c:pt>
                <c:pt idx="2366">
                  <c:v>147.58500000000001</c:v>
                </c:pt>
                <c:pt idx="2367">
                  <c:v>147.602</c:v>
                </c:pt>
                <c:pt idx="2368">
                  <c:v>147.619</c:v>
                </c:pt>
                <c:pt idx="2369">
                  <c:v>147.636</c:v>
                </c:pt>
                <c:pt idx="2370">
                  <c:v>147.65300000000002</c:v>
                </c:pt>
                <c:pt idx="2371">
                  <c:v>147.66999999999999</c:v>
                </c:pt>
                <c:pt idx="2372">
                  <c:v>147.684</c:v>
                </c:pt>
                <c:pt idx="2373">
                  <c:v>147.691</c:v>
                </c:pt>
                <c:pt idx="2374">
                  <c:v>147.696</c:v>
                </c:pt>
                <c:pt idx="2375">
                  <c:v>147.69399999999999</c:v>
                </c:pt>
                <c:pt idx="2376">
                  <c:v>147.69299999999998</c:v>
                </c:pt>
                <c:pt idx="2377">
                  <c:v>147.69299999999998</c:v>
                </c:pt>
                <c:pt idx="2378">
                  <c:v>147.70699999999999</c:v>
                </c:pt>
                <c:pt idx="2379">
                  <c:v>147.72399999999999</c:v>
                </c:pt>
                <c:pt idx="2380">
                  <c:v>147.74100000000001</c:v>
                </c:pt>
                <c:pt idx="2381">
                  <c:v>147.75800000000001</c:v>
                </c:pt>
                <c:pt idx="2382">
                  <c:v>147.774</c:v>
                </c:pt>
                <c:pt idx="2383">
                  <c:v>147.78299999999999</c:v>
                </c:pt>
                <c:pt idx="2384">
                  <c:v>147.78299999999999</c:v>
                </c:pt>
                <c:pt idx="2385">
                  <c:v>147.78399999999999</c:v>
                </c:pt>
                <c:pt idx="2386">
                  <c:v>147.779</c:v>
                </c:pt>
                <c:pt idx="2387">
                  <c:v>147.791</c:v>
                </c:pt>
                <c:pt idx="2388">
                  <c:v>147.792</c:v>
                </c:pt>
                <c:pt idx="2389">
                  <c:v>147.809</c:v>
                </c:pt>
                <c:pt idx="2390">
                  <c:v>147.82600000000002</c:v>
                </c:pt>
                <c:pt idx="2391">
                  <c:v>147.84299999999999</c:v>
                </c:pt>
                <c:pt idx="2392">
                  <c:v>147.85899999999998</c:v>
                </c:pt>
                <c:pt idx="2393">
                  <c:v>147.87200000000001</c:v>
                </c:pt>
                <c:pt idx="2394">
                  <c:v>147.87900000000002</c:v>
                </c:pt>
                <c:pt idx="2395">
                  <c:v>147.87800000000001</c:v>
                </c:pt>
                <c:pt idx="2396">
                  <c:v>147.874</c:v>
                </c:pt>
                <c:pt idx="2397">
                  <c:v>147.88399999999999</c:v>
                </c:pt>
                <c:pt idx="2398">
                  <c:v>147.90100000000001</c:v>
                </c:pt>
                <c:pt idx="2399">
                  <c:v>147.90100000000001</c:v>
                </c:pt>
                <c:pt idx="2400">
                  <c:v>147.91800000000001</c:v>
                </c:pt>
                <c:pt idx="2401">
                  <c:v>147.935</c:v>
                </c:pt>
                <c:pt idx="2402">
                  <c:v>147.95099999999999</c:v>
                </c:pt>
                <c:pt idx="2403">
                  <c:v>147.965</c:v>
                </c:pt>
                <c:pt idx="2404">
                  <c:v>147.97199999999998</c:v>
                </c:pt>
                <c:pt idx="2405">
                  <c:v>147.971</c:v>
                </c:pt>
                <c:pt idx="2406">
                  <c:v>147.959</c:v>
                </c:pt>
                <c:pt idx="2407">
                  <c:v>147.96799999999999</c:v>
                </c:pt>
                <c:pt idx="2408">
                  <c:v>147.97999999999999</c:v>
                </c:pt>
                <c:pt idx="2409">
                  <c:v>147.99699999999999</c:v>
                </c:pt>
                <c:pt idx="2410">
                  <c:v>147.99699999999999</c:v>
                </c:pt>
                <c:pt idx="2411">
                  <c:v>148.01400000000001</c:v>
                </c:pt>
                <c:pt idx="2412">
                  <c:v>148.03</c:v>
                </c:pt>
                <c:pt idx="2413">
                  <c:v>148.04600000000002</c:v>
                </c:pt>
                <c:pt idx="2414">
                  <c:v>148.06</c:v>
                </c:pt>
                <c:pt idx="2415">
                  <c:v>148.06800000000001</c:v>
                </c:pt>
                <c:pt idx="2416">
                  <c:v>148.06800000000001</c:v>
                </c:pt>
                <c:pt idx="2417">
                  <c:v>148.06399999999999</c:v>
                </c:pt>
                <c:pt idx="2418">
                  <c:v>148.077</c:v>
                </c:pt>
                <c:pt idx="2419">
                  <c:v>148.09399999999999</c:v>
                </c:pt>
                <c:pt idx="2420">
                  <c:v>148.10999999999999</c:v>
                </c:pt>
                <c:pt idx="2421">
                  <c:v>148.10999999999999</c:v>
                </c:pt>
                <c:pt idx="2422">
                  <c:v>148.12700000000001</c:v>
                </c:pt>
                <c:pt idx="2423">
                  <c:v>148.142</c:v>
                </c:pt>
                <c:pt idx="2424">
                  <c:v>148.154</c:v>
                </c:pt>
                <c:pt idx="2425">
                  <c:v>148.15600000000001</c:v>
                </c:pt>
                <c:pt idx="2426">
                  <c:v>148.15600000000001</c:v>
                </c:pt>
                <c:pt idx="2427">
                  <c:v>148.154</c:v>
                </c:pt>
                <c:pt idx="2428">
                  <c:v>148.166</c:v>
                </c:pt>
                <c:pt idx="2429">
                  <c:v>148.18300000000002</c:v>
                </c:pt>
                <c:pt idx="2430">
                  <c:v>148.19999999999999</c:v>
                </c:pt>
                <c:pt idx="2431">
                  <c:v>148.21599999999998</c:v>
                </c:pt>
                <c:pt idx="2432">
                  <c:v>148.21599999999998</c:v>
                </c:pt>
                <c:pt idx="2433">
                  <c:v>148.232</c:v>
                </c:pt>
                <c:pt idx="2434">
                  <c:v>148.24499999999998</c:v>
                </c:pt>
                <c:pt idx="2435">
                  <c:v>148.249</c:v>
                </c:pt>
                <c:pt idx="2436">
                  <c:v>148.249</c:v>
                </c:pt>
                <c:pt idx="2437">
                  <c:v>148.24699999999999</c:v>
                </c:pt>
                <c:pt idx="2438">
                  <c:v>148.25700000000001</c:v>
                </c:pt>
                <c:pt idx="2439">
                  <c:v>148.27199999999999</c:v>
                </c:pt>
                <c:pt idx="2440">
                  <c:v>148.28900000000002</c:v>
                </c:pt>
                <c:pt idx="2441">
                  <c:v>148.30699999999999</c:v>
                </c:pt>
                <c:pt idx="2442">
                  <c:v>148.32400000000001</c:v>
                </c:pt>
                <c:pt idx="2443">
                  <c:v>148.32400000000001</c:v>
                </c:pt>
                <c:pt idx="2444">
                  <c:v>148.34100000000001</c:v>
                </c:pt>
                <c:pt idx="2445">
                  <c:v>148.352</c:v>
                </c:pt>
                <c:pt idx="2446">
                  <c:v>148.358</c:v>
                </c:pt>
                <c:pt idx="2447">
                  <c:v>148.357</c:v>
                </c:pt>
                <c:pt idx="2448">
                  <c:v>148.35000000000002</c:v>
                </c:pt>
                <c:pt idx="2449">
                  <c:v>148.35899999999998</c:v>
                </c:pt>
                <c:pt idx="2450">
                  <c:v>148.37700000000001</c:v>
                </c:pt>
                <c:pt idx="2451">
                  <c:v>148.393</c:v>
                </c:pt>
                <c:pt idx="2452">
                  <c:v>148.41</c:v>
                </c:pt>
                <c:pt idx="2453">
                  <c:v>148.42600000000002</c:v>
                </c:pt>
                <c:pt idx="2454">
                  <c:v>148.42600000000002</c:v>
                </c:pt>
                <c:pt idx="2455">
                  <c:v>148.44199999999998</c:v>
                </c:pt>
                <c:pt idx="2456">
                  <c:v>148.45099999999999</c:v>
                </c:pt>
                <c:pt idx="2457">
                  <c:v>148.45400000000001</c:v>
                </c:pt>
                <c:pt idx="2458">
                  <c:v>148.44399999999999</c:v>
                </c:pt>
                <c:pt idx="2459">
                  <c:v>148.45400000000001</c:v>
                </c:pt>
                <c:pt idx="2460">
                  <c:v>148.471</c:v>
                </c:pt>
                <c:pt idx="2461">
                  <c:v>148.488</c:v>
                </c:pt>
                <c:pt idx="2462">
                  <c:v>148.505</c:v>
                </c:pt>
                <c:pt idx="2463">
                  <c:v>148.52199999999999</c:v>
                </c:pt>
                <c:pt idx="2464">
                  <c:v>148.53800000000001</c:v>
                </c:pt>
                <c:pt idx="2465">
                  <c:v>148.53800000000001</c:v>
                </c:pt>
                <c:pt idx="2466">
                  <c:v>148.54999999999998</c:v>
                </c:pt>
                <c:pt idx="2467">
                  <c:v>148.55799999999999</c:v>
                </c:pt>
                <c:pt idx="2468">
                  <c:v>148.548</c:v>
                </c:pt>
                <c:pt idx="2469">
                  <c:v>148.559</c:v>
                </c:pt>
                <c:pt idx="2470">
                  <c:v>148.577</c:v>
                </c:pt>
                <c:pt idx="2471">
                  <c:v>148.595</c:v>
                </c:pt>
                <c:pt idx="2472">
                  <c:v>148.61199999999999</c:v>
                </c:pt>
                <c:pt idx="2473">
                  <c:v>148.62900000000002</c:v>
                </c:pt>
                <c:pt idx="2474">
                  <c:v>148.64400000000001</c:v>
                </c:pt>
                <c:pt idx="2475">
                  <c:v>148.65300000000002</c:v>
                </c:pt>
                <c:pt idx="2476">
                  <c:v>148.65300000000002</c:v>
                </c:pt>
                <c:pt idx="2477">
                  <c:v>148.65700000000001</c:v>
                </c:pt>
                <c:pt idx="2478">
                  <c:v>148.65900000000002</c:v>
                </c:pt>
                <c:pt idx="2479">
                  <c:v>148.655</c:v>
                </c:pt>
                <c:pt idx="2480">
                  <c:v>148.66999999999999</c:v>
                </c:pt>
                <c:pt idx="2481">
                  <c:v>148.68799999999999</c:v>
                </c:pt>
                <c:pt idx="2482">
                  <c:v>148.70500000000001</c:v>
                </c:pt>
                <c:pt idx="2483">
                  <c:v>148.72299999999998</c:v>
                </c:pt>
                <c:pt idx="2484">
                  <c:v>148.74</c:v>
                </c:pt>
                <c:pt idx="2485">
                  <c:v>148.75299999999999</c:v>
                </c:pt>
                <c:pt idx="2486">
                  <c:v>148.76</c:v>
                </c:pt>
                <c:pt idx="2487">
                  <c:v>148.76</c:v>
                </c:pt>
                <c:pt idx="2488">
                  <c:v>148.762</c:v>
                </c:pt>
                <c:pt idx="2489">
                  <c:v>148.75399999999999</c:v>
                </c:pt>
                <c:pt idx="2490">
                  <c:v>148.76500000000001</c:v>
                </c:pt>
                <c:pt idx="2491">
                  <c:v>148.78200000000001</c:v>
                </c:pt>
                <c:pt idx="2492">
                  <c:v>148.79999999999998</c:v>
                </c:pt>
                <c:pt idx="2493">
                  <c:v>148.81800000000001</c:v>
                </c:pt>
                <c:pt idx="2494">
                  <c:v>148.83500000000001</c:v>
                </c:pt>
                <c:pt idx="2495">
                  <c:v>148.85000000000002</c:v>
                </c:pt>
                <c:pt idx="2496">
                  <c:v>148.85899999999998</c:v>
                </c:pt>
                <c:pt idx="2497">
                  <c:v>148.863</c:v>
                </c:pt>
                <c:pt idx="2498">
                  <c:v>148.863</c:v>
                </c:pt>
                <c:pt idx="2499">
                  <c:v>148.851</c:v>
                </c:pt>
                <c:pt idx="2500">
                  <c:v>148.85999999999999</c:v>
                </c:pt>
                <c:pt idx="2501">
                  <c:v>148.875</c:v>
                </c:pt>
                <c:pt idx="2502">
                  <c:v>148.892</c:v>
                </c:pt>
                <c:pt idx="2503">
                  <c:v>148.90900000000002</c:v>
                </c:pt>
                <c:pt idx="2504">
                  <c:v>148.92600000000002</c:v>
                </c:pt>
                <c:pt idx="2505">
                  <c:v>148.941</c:v>
                </c:pt>
                <c:pt idx="2506">
                  <c:v>148.95400000000001</c:v>
                </c:pt>
                <c:pt idx="2507">
                  <c:v>148.959</c:v>
                </c:pt>
                <c:pt idx="2508">
                  <c:v>148.959</c:v>
                </c:pt>
                <c:pt idx="2509">
                  <c:v>148.959</c:v>
                </c:pt>
                <c:pt idx="2510">
                  <c:v>148.953</c:v>
                </c:pt>
                <c:pt idx="2511">
                  <c:v>148.96599999999998</c:v>
                </c:pt>
                <c:pt idx="2512">
                  <c:v>148.983</c:v>
                </c:pt>
                <c:pt idx="2513">
                  <c:v>149</c:v>
                </c:pt>
                <c:pt idx="2514">
                  <c:v>149.01700000000002</c:v>
                </c:pt>
                <c:pt idx="2515">
                  <c:v>149.03299999999999</c:v>
                </c:pt>
                <c:pt idx="2516">
                  <c:v>149.048</c:v>
                </c:pt>
                <c:pt idx="2517">
                  <c:v>149.05699999999999</c:v>
                </c:pt>
                <c:pt idx="2518">
                  <c:v>149.06</c:v>
                </c:pt>
                <c:pt idx="2519">
                  <c:v>149.053</c:v>
                </c:pt>
                <c:pt idx="2520">
                  <c:v>149.054</c:v>
                </c:pt>
                <c:pt idx="2521">
                  <c:v>149.06399999999999</c:v>
                </c:pt>
                <c:pt idx="2522">
                  <c:v>149.08099999999999</c:v>
                </c:pt>
                <c:pt idx="2523">
                  <c:v>149.09800000000001</c:v>
                </c:pt>
                <c:pt idx="2524">
                  <c:v>149.11500000000001</c:v>
                </c:pt>
                <c:pt idx="2525">
                  <c:v>149.131</c:v>
                </c:pt>
                <c:pt idx="2526">
                  <c:v>149.14400000000001</c:v>
                </c:pt>
                <c:pt idx="2527">
                  <c:v>149.15300000000002</c:v>
                </c:pt>
                <c:pt idx="2528">
                  <c:v>149.154</c:v>
                </c:pt>
                <c:pt idx="2529">
                  <c:v>149.15100000000001</c:v>
                </c:pt>
                <c:pt idx="2530">
                  <c:v>149.16</c:v>
                </c:pt>
                <c:pt idx="2531">
                  <c:v>149.161</c:v>
                </c:pt>
                <c:pt idx="2532">
                  <c:v>149.178</c:v>
                </c:pt>
                <c:pt idx="2533">
                  <c:v>149.19399999999999</c:v>
                </c:pt>
                <c:pt idx="2534">
                  <c:v>149.21</c:v>
                </c:pt>
                <c:pt idx="2535">
                  <c:v>149.226</c:v>
                </c:pt>
                <c:pt idx="2536">
                  <c:v>149.24</c:v>
                </c:pt>
                <c:pt idx="2537">
                  <c:v>149.249</c:v>
                </c:pt>
                <c:pt idx="2538">
                  <c:v>149.249</c:v>
                </c:pt>
                <c:pt idx="2539">
                  <c:v>149.25299999999999</c:v>
                </c:pt>
                <c:pt idx="2540">
                  <c:v>149.251</c:v>
                </c:pt>
                <c:pt idx="2541">
                  <c:v>149.26400000000001</c:v>
                </c:pt>
                <c:pt idx="2542">
                  <c:v>149.26400000000001</c:v>
                </c:pt>
                <c:pt idx="2543">
                  <c:v>149.28100000000001</c:v>
                </c:pt>
                <c:pt idx="2544">
                  <c:v>149.29799999999997</c:v>
                </c:pt>
                <c:pt idx="2545">
                  <c:v>149.31399999999999</c:v>
                </c:pt>
                <c:pt idx="2546">
                  <c:v>149.32899999999998</c:v>
                </c:pt>
                <c:pt idx="2547">
                  <c:v>149.34200000000001</c:v>
                </c:pt>
                <c:pt idx="2548">
                  <c:v>149.34700000000001</c:v>
                </c:pt>
                <c:pt idx="2549">
                  <c:v>149.35000000000002</c:v>
                </c:pt>
                <c:pt idx="2550">
                  <c:v>149.34300000000002</c:v>
                </c:pt>
                <c:pt idx="2551">
                  <c:v>149.352</c:v>
                </c:pt>
                <c:pt idx="2552">
                  <c:v>149.36599999999999</c:v>
                </c:pt>
                <c:pt idx="2553">
                  <c:v>149.36699999999999</c:v>
                </c:pt>
                <c:pt idx="2554">
                  <c:v>149.38399999999999</c:v>
                </c:pt>
                <c:pt idx="2555">
                  <c:v>149.4</c:v>
                </c:pt>
                <c:pt idx="2556">
                  <c:v>149.416</c:v>
                </c:pt>
                <c:pt idx="2557">
                  <c:v>149.43100000000001</c:v>
                </c:pt>
                <c:pt idx="2558">
                  <c:v>149.44199999999998</c:v>
                </c:pt>
                <c:pt idx="2559">
                  <c:v>149.44499999999999</c:v>
                </c:pt>
                <c:pt idx="2560">
                  <c:v>149.43699999999998</c:v>
                </c:pt>
                <c:pt idx="2561">
                  <c:v>149.447</c:v>
                </c:pt>
                <c:pt idx="2562">
                  <c:v>149.46300000000002</c:v>
                </c:pt>
                <c:pt idx="2563">
                  <c:v>149.47999999999999</c:v>
                </c:pt>
                <c:pt idx="2564">
                  <c:v>149.47999999999999</c:v>
                </c:pt>
                <c:pt idx="2565">
                  <c:v>149.49699999999999</c:v>
                </c:pt>
                <c:pt idx="2566">
                  <c:v>149.51300000000001</c:v>
                </c:pt>
                <c:pt idx="2567">
                  <c:v>149.52799999999999</c:v>
                </c:pt>
                <c:pt idx="2568">
                  <c:v>149.53800000000001</c:v>
                </c:pt>
                <c:pt idx="2569">
                  <c:v>149.541</c:v>
                </c:pt>
                <c:pt idx="2570">
                  <c:v>149.53700000000001</c:v>
                </c:pt>
                <c:pt idx="2571">
                  <c:v>149.53100000000001</c:v>
                </c:pt>
                <c:pt idx="2572">
                  <c:v>149.53800000000001</c:v>
                </c:pt>
                <c:pt idx="2573">
                  <c:v>149.55099999999999</c:v>
                </c:pt>
                <c:pt idx="2574">
                  <c:v>149.56700000000001</c:v>
                </c:pt>
                <c:pt idx="2575">
                  <c:v>149.56700000000001</c:v>
                </c:pt>
                <c:pt idx="2576">
                  <c:v>149.583</c:v>
                </c:pt>
                <c:pt idx="2577">
                  <c:v>149.59900000000002</c:v>
                </c:pt>
                <c:pt idx="2578">
                  <c:v>149.60999999999999</c:v>
                </c:pt>
                <c:pt idx="2579">
                  <c:v>149.607</c:v>
                </c:pt>
                <c:pt idx="2580">
                  <c:v>149.60599999999999</c:v>
                </c:pt>
                <c:pt idx="2581">
                  <c:v>149.59900000000002</c:v>
                </c:pt>
                <c:pt idx="2582">
                  <c:v>149.60499999999999</c:v>
                </c:pt>
                <c:pt idx="2583">
                  <c:v>149.613</c:v>
                </c:pt>
                <c:pt idx="2584">
                  <c:v>149.63000000000002</c:v>
                </c:pt>
                <c:pt idx="2585">
                  <c:v>149.64600000000002</c:v>
                </c:pt>
                <c:pt idx="2586">
                  <c:v>149.64600000000002</c:v>
                </c:pt>
                <c:pt idx="2587">
                  <c:v>149.66299999999998</c:v>
                </c:pt>
                <c:pt idx="2588">
                  <c:v>149.678</c:v>
                </c:pt>
                <c:pt idx="2589">
                  <c:v>149.68799999999999</c:v>
                </c:pt>
                <c:pt idx="2590">
                  <c:v>149.68699999999998</c:v>
                </c:pt>
                <c:pt idx="2591">
                  <c:v>149.68200000000002</c:v>
                </c:pt>
                <c:pt idx="2592">
                  <c:v>149.68899999999999</c:v>
                </c:pt>
                <c:pt idx="2593">
                  <c:v>149.702</c:v>
                </c:pt>
                <c:pt idx="2594">
                  <c:v>149.72</c:v>
                </c:pt>
                <c:pt idx="2595">
                  <c:v>149.73700000000002</c:v>
                </c:pt>
                <c:pt idx="2596">
                  <c:v>149.75399999999999</c:v>
                </c:pt>
                <c:pt idx="2597">
                  <c:v>149.75399999999999</c:v>
                </c:pt>
                <c:pt idx="2598">
                  <c:v>149.76999999999998</c:v>
                </c:pt>
                <c:pt idx="2599">
                  <c:v>149.78100000000001</c:v>
                </c:pt>
                <c:pt idx="2600">
                  <c:v>149.785</c:v>
                </c:pt>
                <c:pt idx="2601">
                  <c:v>149.785</c:v>
                </c:pt>
                <c:pt idx="2602">
                  <c:v>149.77799999999999</c:v>
                </c:pt>
                <c:pt idx="2603">
                  <c:v>149.785</c:v>
                </c:pt>
                <c:pt idx="2604">
                  <c:v>149.80199999999999</c:v>
                </c:pt>
                <c:pt idx="2605">
                  <c:v>149.82000000000002</c:v>
                </c:pt>
                <c:pt idx="2606">
                  <c:v>149.83599999999998</c:v>
                </c:pt>
                <c:pt idx="2607">
                  <c:v>149.852</c:v>
                </c:pt>
                <c:pt idx="2608">
                  <c:v>149.852</c:v>
                </c:pt>
                <c:pt idx="2609">
                  <c:v>149.86699999999999</c:v>
                </c:pt>
                <c:pt idx="2610">
                  <c:v>149.876</c:v>
                </c:pt>
                <c:pt idx="2611">
                  <c:v>149.874</c:v>
                </c:pt>
                <c:pt idx="2612">
                  <c:v>149.86699999999999</c:v>
                </c:pt>
                <c:pt idx="2613">
                  <c:v>149.875</c:v>
                </c:pt>
                <c:pt idx="2614">
                  <c:v>149.88899999999998</c:v>
                </c:pt>
                <c:pt idx="2615">
                  <c:v>149.90600000000001</c:v>
                </c:pt>
                <c:pt idx="2616">
                  <c:v>149.922</c:v>
                </c:pt>
                <c:pt idx="2617">
                  <c:v>149.93799999999999</c:v>
                </c:pt>
                <c:pt idx="2618">
                  <c:v>149.952</c:v>
                </c:pt>
                <c:pt idx="2619">
                  <c:v>149.952</c:v>
                </c:pt>
                <c:pt idx="2620">
                  <c:v>149.96</c:v>
                </c:pt>
                <c:pt idx="2621">
                  <c:v>149.95699999999999</c:v>
                </c:pt>
                <c:pt idx="2622">
                  <c:v>149.947</c:v>
                </c:pt>
                <c:pt idx="2623">
                  <c:v>149.95400000000001</c:v>
                </c:pt>
                <c:pt idx="2624">
                  <c:v>149.964</c:v>
                </c:pt>
                <c:pt idx="2625">
                  <c:v>149.98099999999999</c:v>
                </c:pt>
                <c:pt idx="2626">
                  <c:v>149.99699999999999</c:v>
                </c:pt>
                <c:pt idx="2627">
                  <c:v>150.01300000000001</c:v>
                </c:pt>
                <c:pt idx="2628">
                  <c:v>150.029</c:v>
                </c:pt>
                <c:pt idx="2629">
                  <c:v>150.04000000000002</c:v>
                </c:pt>
                <c:pt idx="2630">
                  <c:v>150.04000000000002</c:v>
                </c:pt>
                <c:pt idx="2631">
                  <c:v>150.042</c:v>
                </c:pt>
                <c:pt idx="2632">
                  <c:v>150.04300000000001</c:v>
                </c:pt>
                <c:pt idx="2633">
                  <c:v>150.041</c:v>
                </c:pt>
                <c:pt idx="2634">
                  <c:v>150.053</c:v>
                </c:pt>
                <c:pt idx="2635">
                  <c:v>150.07000000000002</c:v>
                </c:pt>
                <c:pt idx="2636">
                  <c:v>150.08599999999998</c:v>
                </c:pt>
                <c:pt idx="2637">
                  <c:v>150.102</c:v>
                </c:pt>
                <c:pt idx="2638">
                  <c:v>150.11799999999999</c:v>
                </c:pt>
                <c:pt idx="2639">
                  <c:v>150.12900000000002</c:v>
                </c:pt>
                <c:pt idx="2640">
                  <c:v>150.131</c:v>
                </c:pt>
                <c:pt idx="2641">
                  <c:v>150.131</c:v>
                </c:pt>
                <c:pt idx="2642">
                  <c:v>150.13399999999999</c:v>
                </c:pt>
                <c:pt idx="2643">
                  <c:v>150.13000000000002</c:v>
                </c:pt>
                <c:pt idx="2644">
                  <c:v>150.136</c:v>
                </c:pt>
                <c:pt idx="2645">
                  <c:v>150.148</c:v>
                </c:pt>
                <c:pt idx="2646">
                  <c:v>150.16499999999999</c:v>
                </c:pt>
                <c:pt idx="2647">
                  <c:v>150.18100000000001</c:v>
                </c:pt>
                <c:pt idx="2648">
                  <c:v>150.197</c:v>
                </c:pt>
                <c:pt idx="2649">
                  <c:v>150.21200000000002</c:v>
                </c:pt>
                <c:pt idx="2650">
                  <c:v>150.221</c:v>
                </c:pt>
                <c:pt idx="2651">
                  <c:v>150.21899999999999</c:v>
                </c:pt>
                <c:pt idx="2652">
                  <c:v>150.21899999999999</c:v>
                </c:pt>
                <c:pt idx="2653">
                  <c:v>150.20600000000002</c:v>
                </c:pt>
                <c:pt idx="2654">
                  <c:v>150.21300000000002</c:v>
                </c:pt>
                <c:pt idx="2655">
                  <c:v>150.21899999999999</c:v>
                </c:pt>
                <c:pt idx="2656">
                  <c:v>150.232</c:v>
                </c:pt>
                <c:pt idx="2657">
                  <c:v>150.24799999999999</c:v>
                </c:pt>
                <c:pt idx="2658">
                  <c:v>150.26400000000001</c:v>
                </c:pt>
                <c:pt idx="2659">
                  <c:v>150.28</c:v>
                </c:pt>
                <c:pt idx="2660">
                  <c:v>150.29300000000001</c:v>
                </c:pt>
                <c:pt idx="2661">
                  <c:v>150.29799999999997</c:v>
                </c:pt>
                <c:pt idx="2662">
                  <c:v>150.297</c:v>
                </c:pt>
                <c:pt idx="2663">
                  <c:v>150.285</c:v>
                </c:pt>
                <c:pt idx="2664">
                  <c:v>150.292</c:v>
                </c:pt>
                <c:pt idx="2665">
                  <c:v>150.29799999999997</c:v>
                </c:pt>
                <c:pt idx="2666">
                  <c:v>150.31100000000001</c:v>
                </c:pt>
                <c:pt idx="2667">
                  <c:v>150.327</c:v>
                </c:pt>
                <c:pt idx="2668">
                  <c:v>150.34200000000001</c:v>
                </c:pt>
                <c:pt idx="2669">
                  <c:v>150.358</c:v>
                </c:pt>
                <c:pt idx="2670">
                  <c:v>150.37</c:v>
                </c:pt>
                <c:pt idx="2671">
                  <c:v>150.37200000000001</c:v>
                </c:pt>
                <c:pt idx="2672">
                  <c:v>150.37200000000001</c:v>
                </c:pt>
                <c:pt idx="2673">
                  <c:v>150.36699999999999</c:v>
                </c:pt>
                <c:pt idx="2674">
                  <c:v>150.36699999999999</c:v>
                </c:pt>
                <c:pt idx="2675">
                  <c:v>150.374</c:v>
                </c:pt>
                <c:pt idx="2676">
                  <c:v>150.38999999999999</c:v>
                </c:pt>
                <c:pt idx="2677">
                  <c:v>150.40600000000001</c:v>
                </c:pt>
                <c:pt idx="2678">
                  <c:v>150.422</c:v>
                </c:pt>
                <c:pt idx="2679">
                  <c:v>150.43699999999998</c:v>
                </c:pt>
                <c:pt idx="2680">
                  <c:v>150.44999999999999</c:v>
                </c:pt>
                <c:pt idx="2681">
                  <c:v>150.45099999999999</c:v>
                </c:pt>
                <c:pt idx="2682">
                  <c:v>150.45099999999999</c:v>
                </c:pt>
                <c:pt idx="2683">
                  <c:v>150.446</c:v>
                </c:pt>
                <c:pt idx="2684">
                  <c:v>150.45099999999999</c:v>
                </c:pt>
                <c:pt idx="2685">
                  <c:v>150.45099999999999</c:v>
                </c:pt>
                <c:pt idx="2686">
                  <c:v>150.464</c:v>
                </c:pt>
                <c:pt idx="2687">
                  <c:v>150.47999999999999</c:v>
                </c:pt>
                <c:pt idx="2688">
                  <c:v>150.49599999999998</c:v>
                </c:pt>
                <c:pt idx="2689">
                  <c:v>150.512</c:v>
                </c:pt>
                <c:pt idx="2690">
                  <c:v>150.52599999999998</c:v>
                </c:pt>
                <c:pt idx="2691">
                  <c:v>150.53200000000001</c:v>
                </c:pt>
                <c:pt idx="2692">
                  <c:v>150.53299999999999</c:v>
                </c:pt>
                <c:pt idx="2693">
                  <c:v>150.52500000000001</c:v>
                </c:pt>
                <c:pt idx="2694">
                  <c:v>150.53200000000001</c:v>
                </c:pt>
                <c:pt idx="2695">
                  <c:v>150.53800000000001</c:v>
                </c:pt>
                <c:pt idx="2696">
                  <c:v>150.53800000000001</c:v>
                </c:pt>
                <c:pt idx="2697">
                  <c:v>150.54799999999997</c:v>
                </c:pt>
                <c:pt idx="2698">
                  <c:v>150.565</c:v>
                </c:pt>
                <c:pt idx="2699">
                  <c:v>150.58099999999999</c:v>
                </c:pt>
                <c:pt idx="2700">
                  <c:v>150.59700000000001</c:v>
                </c:pt>
                <c:pt idx="2701">
                  <c:v>150.61199999999999</c:v>
                </c:pt>
                <c:pt idx="2702">
                  <c:v>150.62300000000002</c:v>
                </c:pt>
                <c:pt idx="2703">
                  <c:v>150.62200000000001</c:v>
                </c:pt>
                <c:pt idx="2704">
                  <c:v>150.61199999999999</c:v>
                </c:pt>
                <c:pt idx="2705">
                  <c:v>150.619</c:v>
                </c:pt>
                <c:pt idx="2706">
                  <c:v>150.626</c:v>
                </c:pt>
                <c:pt idx="2707">
                  <c:v>150.62700000000001</c:v>
                </c:pt>
                <c:pt idx="2708">
                  <c:v>150.64400000000001</c:v>
                </c:pt>
                <c:pt idx="2709">
                  <c:v>150.66</c:v>
                </c:pt>
                <c:pt idx="2710">
                  <c:v>150.67600000000002</c:v>
                </c:pt>
                <c:pt idx="2711">
                  <c:v>150.691</c:v>
                </c:pt>
                <c:pt idx="2712">
                  <c:v>150.703</c:v>
                </c:pt>
                <c:pt idx="2713">
                  <c:v>150.70400000000001</c:v>
                </c:pt>
                <c:pt idx="2714">
                  <c:v>150.69499999999999</c:v>
                </c:pt>
                <c:pt idx="2715">
                  <c:v>150.70099999999999</c:v>
                </c:pt>
                <c:pt idx="2716">
                  <c:v>150.71</c:v>
                </c:pt>
                <c:pt idx="2717">
                  <c:v>150.726</c:v>
                </c:pt>
                <c:pt idx="2718">
                  <c:v>150.726</c:v>
                </c:pt>
                <c:pt idx="2719">
                  <c:v>150.74199999999999</c:v>
                </c:pt>
                <c:pt idx="2720">
                  <c:v>150.75900000000001</c:v>
                </c:pt>
                <c:pt idx="2721">
                  <c:v>150.774</c:v>
                </c:pt>
                <c:pt idx="2722">
                  <c:v>150.78399999999999</c:v>
                </c:pt>
                <c:pt idx="2723">
                  <c:v>150.78200000000001</c:v>
                </c:pt>
                <c:pt idx="2724">
                  <c:v>150.773</c:v>
                </c:pt>
                <c:pt idx="2725">
                  <c:v>150.78</c:v>
                </c:pt>
                <c:pt idx="2726">
                  <c:v>150.79000000000002</c:v>
                </c:pt>
                <c:pt idx="2727">
                  <c:v>150.80599999999998</c:v>
                </c:pt>
                <c:pt idx="2728">
                  <c:v>150.822</c:v>
                </c:pt>
                <c:pt idx="2729">
                  <c:v>150.822</c:v>
                </c:pt>
                <c:pt idx="2730">
                  <c:v>150.83799999999999</c:v>
                </c:pt>
                <c:pt idx="2731">
                  <c:v>150.85399999999998</c:v>
                </c:pt>
                <c:pt idx="2732">
                  <c:v>150.86699999999999</c:v>
                </c:pt>
                <c:pt idx="2733">
                  <c:v>150.874</c:v>
                </c:pt>
                <c:pt idx="2734">
                  <c:v>150.87300000000002</c:v>
                </c:pt>
                <c:pt idx="2735">
                  <c:v>150.86699999999999</c:v>
                </c:pt>
                <c:pt idx="2736">
                  <c:v>150.87300000000002</c:v>
                </c:pt>
                <c:pt idx="2737">
                  <c:v>150.887</c:v>
                </c:pt>
                <c:pt idx="2738">
                  <c:v>150.904</c:v>
                </c:pt>
                <c:pt idx="2739">
                  <c:v>150.91999999999999</c:v>
                </c:pt>
                <c:pt idx="2740">
                  <c:v>150.91999999999999</c:v>
                </c:pt>
                <c:pt idx="2741">
                  <c:v>150.93599999999998</c:v>
                </c:pt>
                <c:pt idx="2742">
                  <c:v>150.952</c:v>
                </c:pt>
                <c:pt idx="2743">
                  <c:v>150.96200000000002</c:v>
                </c:pt>
                <c:pt idx="2744">
                  <c:v>150.96699999999998</c:v>
                </c:pt>
                <c:pt idx="2745">
                  <c:v>150.95500000000001</c:v>
                </c:pt>
                <c:pt idx="2746">
                  <c:v>150.96300000000002</c:v>
                </c:pt>
                <c:pt idx="2747">
                  <c:v>150.976</c:v>
                </c:pt>
                <c:pt idx="2748">
                  <c:v>150.99299999999999</c:v>
                </c:pt>
                <c:pt idx="2749">
                  <c:v>151.011</c:v>
                </c:pt>
                <c:pt idx="2750">
                  <c:v>151.02599999999998</c:v>
                </c:pt>
                <c:pt idx="2751">
                  <c:v>151.02599999999998</c:v>
                </c:pt>
                <c:pt idx="2752">
                  <c:v>151.042</c:v>
                </c:pt>
                <c:pt idx="2753">
                  <c:v>151.05500000000001</c:v>
                </c:pt>
                <c:pt idx="2754">
                  <c:v>151.06300000000002</c:v>
                </c:pt>
                <c:pt idx="2755">
                  <c:v>151.047</c:v>
                </c:pt>
                <c:pt idx="2756">
                  <c:v>151.05599999999998</c:v>
                </c:pt>
                <c:pt idx="2757">
                  <c:v>151.06300000000002</c:v>
                </c:pt>
                <c:pt idx="2758">
                  <c:v>151.07999999999998</c:v>
                </c:pt>
                <c:pt idx="2759">
                  <c:v>151.09800000000001</c:v>
                </c:pt>
                <c:pt idx="2760">
                  <c:v>151.114</c:v>
                </c:pt>
                <c:pt idx="2761">
                  <c:v>151.12900000000002</c:v>
                </c:pt>
                <c:pt idx="2762">
                  <c:v>151.13</c:v>
                </c:pt>
                <c:pt idx="2763">
                  <c:v>151.143</c:v>
                </c:pt>
                <c:pt idx="2764">
                  <c:v>151.15100000000001</c:v>
                </c:pt>
                <c:pt idx="2765">
                  <c:v>151.149</c:v>
                </c:pt>
                <c:pt idx="2766">
                  <c:v>151.14400000000001</c:v>
                </c:pt>
                <c:pt idx="2767">
                  <c:v>151.15</c:v>
                </c:pt>
                <c:pt idx="2768">
                  <c:v>151.16299999999998</c:v>
                </c:pt>
                <c:pt idx="2769">
                  <c:v>151.18</c:v>
                </c:pt>
                <c:pt idx="2770">
                  <c:v>151.196</c:v>
                </c:pt>
                <c:pt idx="2771">
                  <c:v>151.21299999999999</c:v>
                </c:pt>
                <c:pt idx="2772">
                  <c:v>151.226</c:v>
                </c:pt>
                <c:pt idx="2773">
                  <c:v>151.226</c:v>
                </c:pt>
                <c:pt idx="2774">
                  <c:v>151.23099999999999</c:v>
                </c:pt>
                <c:pt idx="2775">
                  <c:v>151.22999999999999</c:v>
                </c:pt>
                <c:pt idx="2776">
                  <c:v>151.22299999999998</c:v>
                </c:pt>
                <c:pt idx="2777">
                  <c:v>151.22999999999999</c:v>
                </c:pt>
                <c:pt idx="2778">
                  <c:v>151.24299999999999</c:v>
                </c:pt>
                <c:pt idx="2779">
                  <c:v>151.261</c:v>
                </c:pt>
                <c:pt idx="2780">
                  <c:v>151.27699999999999</c:v>
                </c:pt>
                <c:pt idx="2781">
                  <c:v>151.29400000000001</c:v>
                </c:pt>
                <c:pt idx="2782">
                  <c:v>151.309</c:v>
                </c:pt>
                <c:pt idx="2783">
                  <c:v>151.31900000000002</c:v>
                </c:pt>
                <c:pt idx="2784">
                  <c:v>151.31900000000002</c:v>
                </c:pt>
                <c:pt idx="2785">
                  <c:v>151.32300000000001</c:v>
                </c:pt>
                <c:pt idx="2786">
                  <c:v>151.31100000000001</c:v>
                </c:pt>
                <c:pt idx="2787">
                  <c:v>151.31900000000002</c:v>
                </c:pt>
                <c:pt idx="2788">
                  <c:v>151.33199999999999</c:v>
                </c:pt>
                <c:pt idx="2789">
                  <c:v>151.35000000000002</c:v>
                </c:pt>
                <c:pt idx="2790">
                  <c:v>151.36699999999999</c:v>
                </c:pt>
                <c:pt idx="2791">
                  <c:v>151.38199999999998</c:v>
                </c:pt>
                <c:pt idx="2792">
                  <c:v>151.398</c:v>
                </c:pt>
                <c:pt idx="2793">
                  <c:v>151.41</c:v>
                </c:pt>
                <c:pt idx="2794">
                  <c:v>151.41800000000001</c:v>
                </c:pt>
                <c:pt idx="2795">
                  <c:v>151.41800000000001</c:v>
                </c:pt>
                <c:pt idx="2796">
                  <c:v>151.416</c:v>
                </c:pt>
                <c:pt idx="2797">
                  <c:v>151.41</c:v>
                </c:pt>
                <c:pt idx="2798">
                  <c:v>151.41800000000001</c:v>
                </c:pt>
                <c:pt idx="2799">
                  <c:v>151.43400000000003</c:v>
                </c:pt>
                <c:pt idx="2800">
                  <c:v>151.44999999999999</c:v>
                </c:pt>
                <c:pt idx="2801">
                  <c:v>151.46599999999998</c:v>
                </c:pt>
                <c:pt idx="2802">
                  <c:v>151.482</c:v>
                </c:pt>
                <c:pt idx="2803">
                  <c:v>151.49699999999999</c:v>
                </c:pt>
                <c:pt idx="2804">
                  <c:v>151.50700000000001</c:v>
                </c:pt>
                <c:pt idx="2805">
                  <c:v>151.50900000000001</c:v>
                </c:pt>
                <c:pt idx="2806">
                  <c:v>151.50800000000001</c:v>
                </c:pt>
                <c:pt idx="2807">
                  <c:v>151.499</c:v>
                </c:pt>
                <c:pt idx="2808">
                  <c:v>151.50700000000001</c:v>
                </c:pt>
                <c:pt idx="2809">
                  <c:v>151.51899999999998</c:v>
                </c:pt>
                <c:pt idx="2810">
                  <c:v>151.536</c:v>
                </c:pt>
                <c:pt idx="2811">
                  <c:v>151.55199999999999</c:v>
                </c:pt>
                <c:pt idx="2812">
                  <c:v>151.56800000000001</c:v>
                </c:pt>
                <c:pt idx="2813">
                  <c:v>151.583</c:v>
                </c:pt>
                <c:pt idx="2814">
                  <c:v>151.595</c:v>
                </c:pt>
                <c:pt idx="2815">
                  <c:v>151.59700000000001</c:v>
                </c:pt>
                <c:pt idx="2816">
                  <c:v>151.58799999999999</c:v>
                </c:pt>
                <c:pt idx="2817">
                  <c:v>151.58799999999999</c:v>
                </c:pt>
                <c:pt idx="2818">
                  <c:v>151.596</c:v>
                </c:pt>
                <c:pt idx="2819">
                  <c:v>151.61099999999999</c:v>
                </c:pt>
                <c:pt idx="2820">
                  <c:v>151.62800000000001</c:v>
                </c:pt>
                <c:pt idx="2821">
                  <c:v>151.64500000000001</c:v>
                </c:pt>
                <c:pt idx="2822">
                  <c:v>151.66</c:v>
                </c:pt>
                <c:pt idx="2823">
                  <c:v>151.67500000000001</c:v>
                </c:pt>
                <c:pt idx="2824">
                  <c:v>151.68699999999998</c:v>
                </c:pt>
                <c:pt idx="2825">
                  <c:v>151.69499999999999</c:v>
                </c:pt>
                <c:pt idx="2826">
                  <c:v>151.69999999999999</c:v>
                </c:pt>
                <c:pt idx="2827">
                  <c:v>151.69499999999999</c:v>
                </c:pt>
                <c:pt idx="2828">
                  <c:v>151.69499999999999</c:v>
                </c:pt>
                <c:pt idx="2829">
                  <c:v>151.702</c:v>
                </c:pt>
                <c:pt idx="2830">
                  <c:v>151.71899999999999</c:v>
                </c:pt>
                <c:pt idx="2831">
                  <c:v>151.73500000000001</c:v>
                </c:pt>
                <c:pt idx="2832">
                  <c:v>151.75200000000001</c:v>
                </c:pt>
                <c:pt idx="2833">
                  <c:v>151.76799999999997</c:v>
                </c:pt>
                <c:pt idx="2834">
                  <c:v>151.78100000000001</c:v>
                </c:pt>
                <c:pt idx="2835">
                  <c:v>151.791</c:v>
                </c:pt>
                <c:pt idx="2836">
                  <c:v>151.791</c:v>
                </c:pt>
                <c:pt idx="2837">
                  <c:v>151.786</c:v>
                </c:pt>
                <c:pt idx="2838">
                  <c:v>151.792</c:v>
                </c:pt>
                <c:pt idx="2839">
                  <c:v>151.792</c:v>
                </c:pt>
                <c:pt idx="2840">
                  <c:v>151.80599999999998</c:v>
                </c:pt>
                <c:pt idx="2841">
                  <c:v>151.82300000000001</c:v>
                </c:pt>
                <c:pt idx="2842">
                  <c:v>151.839</c:v>
                </c:pt>
                <c:pt idx="2843">
                  <c:v>151.85499999999999</c:v>
                </c:pt>
                <c:pt idx="2844">
                  <c:v>151.87100000000001</c:v>
                </c:pt>
                <c:pt idx="2845">
                  <c:v>151.88199999999998</c:v>
                </c:pt>
                <c:pt idx="2846">
                  <c:v>151.887</c:v>
                </c:pt>
                <c:pt idx="2847">
                  <c:v>151.87300000000002</c:v>
                </c:pt>
                <c:pt idx="2848">
                  <c:v>151.881</c:v>
                </c:pt>
                <c:pt idx="2849">
                  <c:v>151.88800000000001</c:v>
                </c:pt>
                <c:pt idx="2850">
                  <c:v>151.88800000000001</c:v>
                </c:pt>
                <c:pt idx="2851">
                  <c:v>151.905</c:v>
                </c:pt>
                <c:pt idx="2852">
                  <c:v>151.92099999999999</c:v>
                </c:pt>
                <c:pt idx="2853">
                  <c:v>151.93699999999998</c:v>
                </c:pt>
                <c:pt idx="2854">
                  <c:v>151.953</c:v>
                </c:pt>
                <c:pt idx="2855">
                  <c:v>151.96799999999999</c:v>
                </c:pt>
                <c:pt idx="2856">
                  <c:v>151.97900000000001</c:v>
                </c:pt>
                <c:pt idx="2857">
                  <c:v>151.982</c:v>
                </c:pt>
                <c:pt idx="2858">
                  <c:v>151.97499999999999</c:v>
                </c:pt>
                <c:pt idx="2859">
                  <c:v>151.982</c:v>
                </c:pt>
                <c:pt idx="2860">
                  <c:v>151.99699999999999</c:v>
                </c:pt>
                <c:pt idx="2861">
                  <c:v>151.99799999999999</c:v>
                </c:pt>
                <c:pt idx="2862">
                  <c:v>152.01400000000001</c:v>
                </c:pt>
                <c:pt idx="2863">
                  <c:v>152.03</c:v>
                </c:pt>
                <c:pt idx="2864">
                  <c:v>152.04599999999999</c:v>
                </c:pt>
                <c:pt idx="2865">
                  <c:v>152.06</c:v>
                </c:pt>
                <c:pt idx="2866">
                  <c:v>152.071</c:v>
                </c:pt>
                <c:pt idx="2867">
                  <c:v>152.07499999999999</c:v>
                </c:pt>
                <c:pt idx="2868">
                  <c:v>152.06900000000002</c:v>
                </c:pt>
                <c:pt idx="2869">
                  <c:v>152.07399999999998</c:v>
                </c:pt>
                <c:pt idx="2870">
                  <c:v>152.08699999999999</c:v>
                </c:pt>
                <c:pt idx="2871">
                  <c:v>152.10299999999998</c:v>
                </c:pt>
                <c:pt idx="2872">
                  <c:v>152.10299999999998</c:v>
                </c:pt>
                <c:pt idx="2873">
                  <c:v>152.11799999999999</c:v>
                </c:pt>
                <c:pt idx="2874">
                  <c:v>152.13299999999998</c:v>
                </c:pt>
                <c:pt idx="2875">
                  <c:v>152.13800000000001</c:v>
                </c:pt>
                <c:pt idx="2876">
                  <c:v>152.13800000000001</c:v>
                </c:pt>
                <c:pt idx="2877">
                  <c:v>152.13800000000001</c:v>
                </c:pt>
                <c:pt idx="2878">
                  <c:v>152.12800000000001</c:v>
                </c:pt>
                <c:pt idx="2879">
                  <c:v>152.13499999999999</c:v>
                </c:pt>
                <c:pt idx="2880">
                  <c:v>152.14099999999999</c:v>
                </c:pt>
                <c:pt idx="2881">
                  <c:v>152.15799999999999</c:v>
                </c:pt>
                <c:pt idx="2882">
                  <c:v>152.17400000000001</c:v>
                </c:pt>
                <c:pt idx="2883">
                  <c:v>152.17400000000001</c:v>
                </c:pt>
                <c:pt idx="2884">
                  <c:v>152.19</c:v>
                </c:pt>
                <c:pt idx="2885">
                  <c:v>152.20500000000001</c:v>
                </c:pt>
                <c:pt idx="2886">
                  <c:v>152.21299999999999</c:v>
                </c:pt>
                <c:pt idx="2887">
                  <c:v>152.21199999999999</c:v>
                </c:pt>
                <c:pt idx="2888">
                  <c:v>152.21299999999999</c:v>
                </c:pt>
                <c:pt idx="2889">
                  <c:v>152.208</c:v>
                </c:pt>
                <c:pt idx="2890">
                  <c:v>152.21699999999998</c:v>
                </c:pt>
                <c:pt idx="2891">
                  <c:v>152.233</c:v>
                </c:pt>
                <c:pt idx="2892">
                  <c:v>152.249</c:v>
                </c:pt>
                <c:pt idx="2893">
                  <c:v>152.26500000000001</c:v>
                </c:pt>
                <c:pt idx="2894">
                  <c:v>152.26500000000001</c:v>
                </c:pt>
                <c:pt idx="2895">
                  <c:v>152.28</c:v>
                </c:pt>
                <c:pt idx="2896">
                  <c:v>152.29400000000001</c:v>
                </c:pt>
                <c:pt idx="2897">
                  <c:v>152.29999999999998</c:v>
                </c:pt>
                <c:pt idx="2898">
                  <c:v>152.304</c:v>
                </c:pt>
                <c:pt idx="2899">
                  <c:v>152.29500000000002</c:v>
                </c:pt>
                <c:pt idx="2900">
                  <c:v>152.303</c:v>
                </c:pt>
                <c:pt idx="2901">
                  <c:v>152.31300000000002</c:v>
                </c:pt>
                <c:pt idx="2902">
                  <c:v>152.32899999999998</c:v>
                </c:pt>
                <c:pt idx="2903">
                  <c:v>152.345</c:v>
                </c:pt>
                <c:pt idx="2904">
                  <c:v>152.35999999999999</c:v>
                </c:pt>
                <c:pt idx="2905">
                  <c:v>152.35999999999999</c:v>
                </c:pt>
                <c:pt idx="2906">
                  <c:v>152.376</c:v>
                </c:pt>
                <c:pt idx="2907">
                  <c:v>152.38800000000001</c:v>
                </c:pt>
                <c:pt idx="2908">
                  <c:v>152.392</c:v>
                </c:pt>
                <c:pt idx="2909">
                  <c:v>152.38399999999999</c:v>
                </c:pt>
                <c:pt idx="2910">
                  <c:v>152.38999999999999</c:v>
                </c:pt>
                <c:pt idx="2911">
                  <c:v>152.398</c:v>
                </c:pt>
                <c:pt idx="2912">
                  <c:v>152.41399999999999</c:v>
                </c:pt>
                <c:pt idx="2913">
                  <c:v>152.43</c:v>
                </c:pt>
                <c:pt idx="2914">
                  <c:v>152.446</c:v>
                </c:pt>
                <c:pt idx="2915">
                  <c:v>152.46</c:v>
                </c:pt>
                <c:pt idx="2916">
                  <c:v>152.46100000000001</c:v>
                </c:pt>
                <c:pt idx="2917">
                  <c:v>152.47299999999998</c:v>
                </c:pt>
                <c:pt idx="2918">
                  <c:v>152.47399999999999</c:v>
                </c:pt>
                <c:pt idx="2919">
                  <c:v>152.48000000000002</c:v>
                </c:pt>
                <c:pt idx="2920">
                  <c:v>152.47499999999999</c:v>
                </c:pt>
                <c:pt idx="2921">
                  <c:v>152.48000000000002</c:v>
                </c:pt>
                <c:pt idx="2922">
                  <c:v>152.495</c:v>
                </c:pt>
                <c:pt idx="2923">
                  <c:v>152.511</c:v>
                </c:pt>
                <c:pt idx="2924">
                  <c:v>152.52699999999999</c:v>
                </c:pt>
                <c:pt idx="2925">
                  <c:v>152.54300000000001</c:v>
                </c:pt>
                <c:pt idx="2926">
                  <c:v>152.55500000000001</c:v>
                </c:pt>
                <c:pt idx="2927">
                  <c:v>152.55500000000001</c:v>
                </c:pt>
                <c:pt idx="2928">
                  <c:v>152.56100000000001</c:v>
                </c:pt>
                <c:pt idx="2929">
                  <c:v>152.565</c:v>
                </c:pt>
                <c:pt idx="2930">
                  <c:v>152.56100000000001</c:v>
                </c:pt>
                <c:pt idx="2931">
                  <c:v>152.566</c:v>
                </c:pt>
                <c:pt idx="2932">
                  <c:v>152.57599999999999</c:v>
                </c:pt>
                <c:pt idx="2933">
                  <c:v>152.59100000000001</c:v>
                </c:pt>
                <c:pt idx="2934">
                  <c:v>152.607</c:v>
                </c:pt>
                <c:pt idx="2935">
                  <c:v>152.62300000000002</c:v>
                </c:pt>
                <c:pt idx="2936">
                  <c:v>152.637</c:v>
                </c:pt>
                <c:pt idx="2937">
                  <c:v>152.643</c:v>
                </c:pt>
                <c:pt idx="2938">
                  <c:v>152.643</c:v>
                </c:pt>
                <c:pt idx="2939">
                  <c:v>152.64600000000002</c:v>
                </c:pt>
                <c:pt idx="2940">
                  <c:v>152.642</c:v>
                </c:pt>
                <c:pt idx="2941">
                  <c:v>152.648</c:v>
                </c:pt>
                <c:pt idx="2942">
                  <c:v>152.655</c:v>
                </c:pt>
                <c:pt idx="2943">
                  <c:v>152.672</c:v>
                </c:pt>
                <c:pt idx="2944">
                  <c:v>152.68799999999999</c:v>
                </c:pt>
                <c:pt idx="2945">
                  <c:v>152.70400000000001</c:v>
                </c:pt>
                <c:pt idx="2946">
                  <c:v>152.71799999999999</c:v>
                </c:pt>
                <c:pt idx="2947">
                  <c:v>152.72900000000001</c:v>
                </c:pt>
                <c:pt idx="2948">
                  <c:v>152.72800000000001</c:v>
                </c:pt>
                <c:pt idx="2949">
                  <c:v>152.72800000000001</c:v>
                </c:pt>
                <c:pt idx="2950">
                  <c:v>152.71199999999999</c:v>
                </c:pt>
                <c:pt idx="2951">
                  <c:v>152.71799999999999</c:v>
                </c:pt>
                <c:pt idx="2952">
                  <c:v>152.72299999999998</c:v>
                </c:pt>
                <c:pt idx="2953">
                  <c:v>152.72800000000001</c:v>
                </c:pt>
                <c:pt idx="2954">
                  <c:v>152.73999999999998</c:v>
                </c:pt>
                <c:pt idx="2955">
                  <c:v>152.756</c:v>
                </c:pt>
                <c:pt idx="2956">
                  <c:v>152.77199999999999</c:v>
                </c:pt>
                <c:pt idx="2957">
                  <c:v>152.78800000000001</c:v>
                </c:pt>
                <c:pt idx="2958">
                  <c:v>152.79999999999998</c:v>
                </c:pt>
                <c:pt idx="2959">
                  <c:v>152.804</c:v>
                </c:pt>
                <c:pt idx="2960">
                  <c:v>152.804</c:v>
                </c:pt>
                <c:pt idx="2961">
                  <c:v>152.79599999999999</c:v>
                </c:pt>
                <c:pt idx="2962">
                  <c:v>152.80099999999999</c:v>
                </c:pt>
                <c:pt idx="2963">
                  <c:v>152.80699999999999</c:v>
                </c:pt>
                <c:pt idx="2964">
                  <c:v>152.82399999999998</c:v>
                </c:pt>
                <c:pt idx="2965">
                  <c:v>152.84</c:v>
                </c:pt>
                <c:pt idx="2966">
                  <c:v>152.85599999999999</c:v>
                </c:pt>
                <c:pt idx="2967">
                  <c:v>152.87100000000001</c:v>
                </c:pt>
                <c:pt idx="2968">
                  <c:v>152.88199999999998</c:v>
                </c:pt>
                <c:pt idx="2969">
                  <c:v>152.88399999999999</c:v>
                </c:pt>
                <c:pt idx="2970">
                  <c:v>152.88</c:v>
                </c:pt>
                <c:pt idx="2971">
                  <c:v>152.88</c:v>
                </c:pt>
                <c:pt idx="2972">
                  <c:v>152.886</c:v>
                </c:pt>
                <c:pt idx="2973">
                  <c:v>152.89699999999999</c:v>
                </c:pt>
                <c:pt idx="2974">
                  <c:v>152.91499999999999</c:v>
                </c:pt>
                <c:pt idx="2975">
                  <c:v>152.93200000000002</c:v>
                </c:pt>
                <c:pt idx="2976">
                  <c:v>152.94800000000001</c:v>
                </c:pt>
                <c:pt idx="2977">
                  <c:v>152.96299999999999</c:v>
                </c:pt>
                <c:pt idx="2978">
                  <c:v>152.97399999999999</c:v>
                </c:pt>
                <c:pt idx="2979">
                  <c:v>152.977</c:v>
                </c:pt>
                <c:pt idx="2980">
                  <c:v>152.965</c:v>
                </c:pt>
                <c:pt idx="2981">
                  <c:v>152.97200000000001</c:v>
                </c:pt>
                <c:pt idx="2982">
                  <c:v>152.97200000000001</c:v>
                </c:pt>
                <c:pt idx="2983">
                  <c:v>152.98000000000002</c:v>
                </c:pt>
                <c:pt idx="2984">
                  <c:v>152.99799999999999</c:v>
                </c:pt>
                <c:pt idx="2985">
                  <c:v>153.01500000000001</c:v>
                </c:pt>
                <c:pt idx="2986">
                  <c:v>153.03100000000001</c:v>
                </c:pt>
                <c:pt idx="2987">
                  <c:v>153.047</c:v>
                </c:pt>
                <c:pt idx="2988">
                  <c:v>153.06</c:v>
                </c:pt>
                <c:pt idx="2989">
                  <c:v>153.06800000000001</c:v>
                </c:pt>
                <c:pt idx="2990">
                  <c:v>153.06700000000001</c:v>
                </c:pt>
                <c:pt idx="2991">
                  <c:v>153.05600000000001</c:v>
                </c:pt>
                <c:pt idx="2992">
                  <c:v>153.06200000000001</c:v>
                </c:pt>
                <c:pt idx="2993">
                  <c:v>153.06200000000001</c:v>
                </c:pt>
                <c:pt idx="2994">
                  <c:v>153.07000000000002</c:v>
                </c:pt>
                <c:pt idx="2995">
                  <c:v>153.08699999999999</c:v>
                </c:pt>
                <c:pt idx="2996">
                  <c:v>153.10399999999998</c:v>
                </c:pt>
                <c:pt idx="2997">
                  <c:v>153.12</c:v>
                </c:pt>
                <c:pt idx="2998">
                  <c:v>153.136</c:v>
                </c:pt>
                <c:pt idx="2999">
                  <c:v>153.149</c:v>
                </c:pt>
                <c:pt idx="3000">
                  <c:v>153.15699999999998</c:v>
                </c:pt>
                <c:pt idx="3001">
                  <c:v>153.143</c:v>
                </c:pt>
                <c:pt idx="3002">
                  <c:v>153.149</c:v>
                </c:pt>
                <c:pt idx="3003">
                  <c:v>153.155</c:v>
                </c:pt>
                <c:pt idx="3004">
                  <c:v>153.155</c:v>
                </c:pt>
                <c:pt idx="3005">
                  <c:v>153.16800000000001</c:v>
                </c:pt>
                <c:pt idx="3006">
                  <c:v>153.184</c:v>
                </c:pt>
                <c:pt idx="3007">
                  <c:v>153.19999999999999</c:v>
                </c:pt>
                <c:pt idx="3008">
                  <c:v>153.21599999999998</c:v>
                </c:pt>
                <c:pt idx="3009">
                  <c:v>153.23000000000002</c:v>
                </c:pt>
                <c:pt idx="3010">
                  <c:v>153.233</c:v>
                </c:pt>
                <c:pt idx="3011">
                  <c:v>153.221</c:v>
                </c:pt>
                <c:pt idx="3012">
                  <c:v>153.22800000000001</c:v>
                </c:pt>
                <c:pt idx="3013">
                  <c:v>153.23400000000001</c:v>
                </c:pt>
                <c:pt idx="3014">
                  <c:v>153.25</c:v>
                </c:pt>
                <c:pt idx="3015">
                  <c:v>153.251</c:v>
                </c:pt>
                <c:pt idx="3016">
                  <c:v>153.267</c:v>
                </c:pt>
                <c:pt idx="3017">
                  <c:v>153.28399999999999</c:v>
                </c:pt>
                <c:pt idx="3018">
                  <c:v>153.298</c:v>
                </c:pt>
                <c:pt idx="3019">
                  <c:v>153.309</c:v>
                </c:pt>
                <c:pt idx="3020">
                  <c:v>153.30799999999999</c:v>
                </c:pt>
                <c:pt idx="3021">
                  <c:v>153.30600000000001</c:v>
                </c:pt>
                <c:pt idx="3022">
                  <c:v>153.298</c:v>
                </c:pt>
                <c:pt idx="3023">
                  <c:v>153.30500000000001</c:v>
                </c:pt>
                <c:pt idx="3024">
                  <c:v>153.31</c:v>
                </c:pt>
                <c:pt idx="3025">
                  <c:v>153.322</c:v>
                </c:pt>
                <c:pt idx="3026">
                  <c:v>153.32299999999998</c:v>
                </c:pt>
                <c:pt idx="3027">
                  <c:v>153.33799999999999</c:v>
                </c:pt>
                <c:pt idx="3028">
                  <c:v>153.35299999999998</c:v>
                </c:pt>
                <c:pt idx="3029">
                  <c:v>153.36699999999999</c:v>
                </c:pt>
                <c:pt idx="3030">
                  <c:v>153.36699999999999</c:v>
                </c:pt>
                <c:pt idx="3031">
                  <c:v>153.36699999999999</c:v>
                </c:pt>
                <c:pt idx="3032">
                  <c:v>153.35999999999999</c:v>
                </c:pt>
                <c:pt idx="3033">
                  <c:v>153.36699999999999</c:v>
                </c:pt>
                <c:pt idx="3034">
                  <c:v>153.37700000000001</c:v>
                </c:pt>
                <c:pt idx="3035">
                  <c:v>153.39400000000001</c:v>
                </c:pt>
                <c:pt idx="3036">
                  <c:v>153.40899999999999</c:v>
                </c:pt>
                <c:pt idx="3037">
                  <c:v>153.41</c:v>
                </c:pt>
                <c:pt idx="3038">
                  <c:v>153.42600000000002</c:v>
                </c:pt>
                <c:pt idx="3039">
                  <c:v>153.44200000000001</c:v>
                </c:pt>
                <c:pt idx="3040">
                  <c:v>153.45400000000001</c:v>
                </c:pt>
                <c:pt idx="3041">
                  <c:v>153.45700000000002</c:v>
                </c:pt>
                <c:pt idx="3042">
                  <c:v>153.44</c:v>
                </c:pt>
                <c:pt idx="3043">
                  <c:v>153.44800000000001</c:v>
                </c:pt>
                <c:pt idx="3044">
                  <c:v>153.45400000000001</c:v>
                </c:pt>
                <c:pt idx="3045">
                  <c:v>153.46299999999999</c:v>
                </c:pt>
                <c:pt idx="3046">
                  <c:v>153.48000000000002</c:v>
                </c:pt>
                <c:pt idx="3047">
                  <c:v>153.49599999999998</c:v>
                </c:pt>
                <c:pt idx="3048">
                  <c:v>153.49599999999998</c:v>
                </c:pt>
                <c:pt idx="3049">
                  <c:v>153.51300000000001</c:v>
                </c:pt>
                <c:pt idx="3050">
                  <c:v>153.52799999999999</c:v>
                </c:pt>
                <c:pt idx="3051">
                  <c:v>153.53900000000002</c:v>
                </c:pt>
                <c:pt idx="3052">
                  <c:v>153.54000000000002</c:v>
                </c:pt>
                <c:pt idx="3053">
                  <c:v>153.53</c:v>
                </c:pt>
                <c:pt idx="3054">
                  <c:v>153.53700000000001</c:v>
                </c:pt>
                <c:pt idx="3055">
                  <c:v>153.54400000000001</c:v>
                </c:pt>
                <c:pt idx="3056">
                  <c:v>153.56100000000001</c:v>
                </c:pt>
                <c:pt idx="3057">
                  <c:v>153.577</c:v>
                </c:pt>
                <c:pt idx="3058">
                  <c:v>153.59300000000002</c:v>
                </c:pt>
                <c:pt idx="3059">
                  <c:v>153.59300000000002</c:v>
                </c:pt>
                <c:pt idx="3060">
                  <c:v>153.608</c:v>
                </c:pt>
                <c:pt idx="3061">
                  <c:v>153.619</c:v>
                </c:pt>
                <c:pt idx="3062">
                  <c:v>153.61799999999999</c:v>
                </c:pt>
                <c:pt idx="3063">
                  <c:v>153.60999999999999</c:v>
                </c:pt>
                <c:pt idx="3064">
                  <c:v>153.61600000000001</c:v>
                </c:pt>
                <c:pt idx="3065">
                  <c:v>153.62400000000002</c:v>
                </c:pt>
                <c:pt idx="3066">
                  <c:v>153.64099999999999</c:v>
                </c:pt>
                <c:pt idx="3067">
                  <c:v>153.65699999999998</c:v>
                </c:pt>
                <c:pt idx="3068">
                  <c:v>153.673</c:v>
                </c:pt>
                <c:pt idx="3069">
                  <c:v>153.68699999999998</c:v>
                </c:pt>
                <c:pt idx="3070">
                  <c:v>153.68699999999998</c:v>
                </c:pt>
                <c:pt idx="3071">
                  <c:v>153.69499999999999</c:v>
                </c:pt>
                <c:pt idx="3072">
                  <c:v>153.69299999999998</c:v>
                </c:pt>
                <c:pt idx="3073">
                  <c:v>153.68200000000002</c:v>
                </c:pt>
                <c:pt idx="3074">
                  <c:v>153.68899999999999</c:v>
                </c:pt>
                <c:pt idx="3075">
                  <c:v>153.69499999999999</c:v>
                </c:pt>
                <c:pt idx="3076">
                  <c:v>153.71</c:v>
                </c:pt>
                <c:pt idx="3077">
                  <c:v>153.726</c:v>
                </c:pt>
                <c:pt idx="3078">
                  <c:v>153.74199999999999</c:v>
                </c:pt>
                <c:pt idx="3079">
                  <c:v>153.75700000000001</c:v>
                </c:pt>
                <c:pt idx="3080">
                  <c:v>153.76999999999998</c:v>
                </c:pt>
                <c:pt idx="3081">
                  <c:v>153.76999999999998</c:v>
                </c:pt>
                <c:pt idx="3082">
                  <c:v>153.76899999999998</c:v>
                </c:pt>
                <c:pt idx="3083">
                  <c:v>153.76999999999998</c:v>
                </c:pt>
                <c:pt idx="3084">
                  <c:v>153.76300000000001</c:v>
                </c:pt>
                <c:pt idx="3085">
                  <c:v>153.768</c:v>
                </c:pt>
                <c:pt idx="3086">
                  <c:v>153.77699999999999</c:v>
                </c:pt>
                <c:pt idx="3087">
                  <c:v>153.79300000000001</c:v>
                </c:pt>
                <c:pt idx="3088">
                  <c:v>153.809</c:v>
                </c:pt>
                <c:pt idx="3089">
                  <c:v>153.82499999999999</c:v>
                </c:pt>
                <c:pt idx="3090">
                  <c:v>153.84</c:v>
                </c:pt>
                <c:pt idx="3091">
                  <c:v>153.84800000000001</c:v>
                </c:pt>
                <c:pt idx="3092">
                  <c:v>153.84800000000001</c:v>
                </c:pt>
                <c:pt idx="3093">
                  <c:v>153.846</c:v>
                </c:pt>
                <c:pt idx="3094">
                  <c:v>153.833</c:v>
                </c:pt>
                <c:pt idx="3095">
                  <c:v>153.839</c:v>
                </c:pt>
                <c:pt idx="3096">
                  <c:v>153.845</c:v>
                </c:pt>
                <c:pt idx="3097">
                  <c:v>153.85499999999999</c:v>
                </c:pt>
                <c:pt idx="3098">
                  <c:v>153.87100000000001</c:v>
                </c:pt>
                <c:pt idx="3099">
                  <c:v>153.886</c:v>
                </c:pt>
                <c:pt idx="3100">
                  <c:v>153.90100000000001</c:v>
                </c:pt>
                <c:pt idx="3101">
                  <c:v>153.91499999999999</c:v>
                </c:pt>
                <c:pt idx="3102">
                  <c:v>153.917</c:v>
                </c:pt>
                <c:pt idx="3103">
                  <c:v>153.917</c:v>
                </c:pt>
                <c:pt idx="3104">
                  <c:v>153.90200000000002</c:v>
                </c:pt>
                <c:pt idx="3105">
                  <c:v>153.90899999999999</c:v>
                </c:pt>
                <c:pt idx="3106">
                  <c:v>153.91399999999999</c:v>
                </c:pt>
                <c:pt idx="3107">
                  <c:v>153.91800000000001</c:v>
                </c:pt>
                <c:pt idx="3108">
                  <c:v>153.93299999999999</c:v>
                </c:pt>
                <c:pt idx="3109">
                  <c:v>153.94900000000001</c:v>
                </c:pt>
                <c:pt idx="3110">
                  <c:v>153.964</c:v>
                </c:pt>
                <c:pt idx="3111">
                  <c:v>153.97200000000001</c:v>
                </c:pt>
                <c:pt idx="3112">
                  <c:v>153.97200000000001</c:v>
                </c:pt>
                <c:pt idx="3113">
                  <c:v>153.97900000000001</c:v>
                </c:pt>
                <c:pt idx="3114">
                  <c:v>153.97900000000001</c:v>
                </c:pt>
                <c:pt idx="3115">
                  <c:v>153.97299999999998</c:v>
                </c:pt>
                <c:pt idx="3116">
                  <c:v>153.97800000000001</c:v>
                </c:pt>
                <c:pt idx="3117">
                  <c:v>153.98899999999998</c:v>
                </c:pt>
                <c:pt idx="3118">
                  <c:v>154.00399999999999</c:v>
                </c:pt>
                <c:pt idx="3119">
                  <c:v>154.01899999999998</c:v>
                </c:pt>
                <c:pt idx="3120">
                  <c:v>154.03399999999999</c:v>
                </c:pt>
                <c:pt idx="3121">
                  <c:v>154.04300000000001</c:v>
                </c:pt>
                <c:pt idx="3122">
                  <c:v>154.04100000000003</c:v>
                </c:pt>
                <c:pt idx="3123">
                  <c:v>154.04300000000001</c:v>
                </c:pt>
                <c:pt idx="3124">
                  <c:v>154.035</c:v>
                </c:pt>
                <c:pt idx="3125">
                  <c:v>154.035</c:v>
                </c:pt>
                <c:pt idx="3126">
                  <c:v>154.04100000000003</c:v>
                </c:pt>
                <c:pt idx="3127">
                  <c:v>154.04599999999999</c:v>
                </c:pt>
                <c:pt idx="3128">
                  <c:v>154.06</c:v>
                </c:pt>
                <c:pt idx="3129">
                  <c:v>154.07499999999999</c:v>
                </c:pt>
                <c:pt idx="3130">
                  <c:v>154.09</c:v>
                </c:pt>
                <c:pt idx="3131">
                  <c:v>154.10399999999998</c:v>
                </c:pt>
                <c:pt idx="3132">
                  <c:v>154.10599999999999</c:v>
                </c:pt>
                <c:pt idx="3133">
                  <c:v>154.10499999999999</c:v>
                </c:pt>
                <c:pt idx="3134">
                  <c:v>154.096</c:v>
                </c:pt>
                <c:pt idx="3135">
                  <c:v>154.10199999999998</c:v>
                </c:pt>
                <c:pt idx="3136">
                  <c:v>154.10199999999998</c:v>
                </c:pt>
                <c:pt idx="3137">
                  <c:v>154.107</c:v>
                </c:pt>
                <c:pt idx="3138">
                  <c:v>154.12</c:v>
                </c:pt>
                <c:pt idx="3139">
                  <c:v>154.13499999999999</c:v>
                </c:pt>
                <c:pt idx="3140">
                  <c:v>154.15</c:v>
                </c:pt>
                <c:pt idx="3141">
                  <c:v>154.16499999999999</c:v>
                </c:pt>
                <c:pt idx="3142">
                  <c:v>154.16900000000001</c:v>
                </c:pt>
                <c:pt idx="3143">
                  <c:v>154.16800000000001</c:v>
                </c:pt>
                <c:pt idx="3144">
                  <c:v>154.16900000000001</c:v>
                </c:pt>
                <c:pt idx="3145">
                  <c:v>154.15799999999999</c:v>
                </c:pt>
                <c:pt idx="3146">
                  <c:v>154.16299999999998</c:v>
                </c:pt>
                <c:pt idx="3147">
                  <c:v>154.16299999999998</c:v>
                </c:pt>
                <c:pt idx="3148">
                  <c:v>154.16800000000001</c:v>
                </c:pt>
                <c:pt idx="3149">
                  <c:v>154.178</c:v>
                </c:pt>
                <c:pt idx="3150">
                  <c:v>154.19299999999998</c:v>
                </c:pt>
                <c:pt idx="3151">
                  <c:v>154.209</c:v>
                </c:pt>
                <c:pt idx="3152">
                  <c:v>154.22300000000001</c:v>
                </c:pt>
                <c:pt idx="3153">
                  <c:v>154.227</c:v>
                </c:pt>
                <c:pt idx="3154">
                  <c:v>154.22800000000001</c:v>
                </c:pt>
                <c:pt idx="3155">
                  <c:v>154.22</c:v>
                </c:pt>
                <c:pt idx="3156">
                  <c:v>154.226</c:v>
                </c:pt>
                <c:pt idx="3157">
                  <c:v>154.23000000000002</c:v>
                </c:pt>
                <c:pt idx="3158">
                  <c:v>154.23000000000002</c:v>
                </c:pt>
                <c:pt idx="3159">
                  <c:v>154.244</c:v>
                </c:pt>
                <c:pt idx="3160">
                  <c:v>154.25900000000001</c:v>
                </c:pt>
                <c:pt idx="3161">
                  <c:v>154.274</c:v>
                </c:pt>
                <c:pt idx="3162">
                  <c:v>154.28900000000002</c:v>
                </c:pt>
                <c:pt idx="3163">
                  <c:v>154.29300000000001</c:v>
                </c:pt>
                <c:pt idx="3164">
                  <c:v>154.292</c:v>
                </c:pt>
                <c:pt idx="3165">
                  <c:v>154.28100000000001</c:v>
                </c:pt>
                <c:pt idx="3166">
                  <c:v>154.28700000000001</c:v>
                </c:pt>
                <c:pt idx="3167">
                  <c:v>154.29100000000003</c:v>
                </c:pt>
                <c:pt idx="3168">
                  <c:v>154.29599999999999</c:v>
                </c:pt>
                <c:pt idx="3169">
                  <c:v>154.297</c:v>
                </c:pt>
                <c:pt idx="3170">
                  <c:v>154.31200000000001</c:v>
                </c:pt>
                <c:pt idx="3171">
                  <c:v>154.327</c:v>
                </c:pt>
                <c:pt idx="3172">
                  <c:v>154.34100000000001</c:v>
                </c:pt>
                <c:pt idx="3173">
                  <c:v>154.35</c:v>
                </c:pt>
                <c:pt idx="3174">
                  <c:v>154.35</c:v>
                </c:pt>
                <c:pt idx="3175">
                  <c:v>154.35499999999999</c:v>
                </c:pt>
                <c:pt idx="3176">
                  <c:v>154.34700000000001</c:v>
                </c:pt>
                <c:pt idx="3177">
                  <c:v>154.35199999999998</c:v>
                </c:pt>
                <c:pt idx="3178">
                  <c:v>154.35599999999999</c:v>
                </c:pt>
                <c:pt idx="3179">
                  <c:v>154.37</c:v>
                </c:pt>
                <c:pt idx="3180">
                  <c:v>154.37100000000001</c:v>
                </c:pt>
                <c:pt idx="3181">
                  <c:v>154.386</c:v>
                </c:pt>
                <c:pt idx="3182">
                  <c:v>154.40100000000001</c:v>
                </c:pt>
                <c:pt idx="3183">
                  <c:v>154.411</c:v>
                </c:pt>
                <c:pt idx="3184">
                  <c:v>154.411</c:v>
                </c:pt>
                <c:pt idx="3185">
                  <c:v>154.411</c:v>
                </c:pt>
                <c:pt idx="3186">
                  <c:v>154.40499999999997</c:v>
                </c:pt>
                <c:pt idx="3187">
                  <c:v>154.40899999999999</c:v>
                </c:pt>
                <c:pt idx="3188">
                  <c:v>154.41299999999998</c:v>
                </c:pt>
                <c:pt idx="3189">
                  <c:v>154.42600000000002</c:v>
                </c:pt>
                <c:pt idx="3190">
                  <c:v>154.44</c:v>
                </c:pt>
                <c:pt idx="3191">
                  <c:v>154.441</c:v>
                </c:pt>
                <c:pt idx="3192">
                  <c:v>154.45600000000002</c:v>
                </c:pt>
                <c:pt idx="3193">
                  <c:v>154.465</c:v>
                </c:pt>
                <c:pt idx="3194">
                  <c:v>154.46599999999998</c:v>
                </c:pt>
                <c:pt idx="3195">
                  <c:v>154.47</c:v>
                </c:pt>
                <c:pt idx="3196">
                  <c:v>154.46199999999999</c:v>
                </c:pt>
                <c:pt idx="3197">
                  <c:v>154.46599999999998</c:v>
                </c:pt>
                <c:pt idx="3198">
                  <c:v>154.47</c:v>
                </c:pt>
                <c:pt idx="3199">
                  <c:v>154.47399999999999</c:v>
                </c:pt>
                <c:pt idx="3200">
                  <c:v>154.48400000000001</c:v>
                </c:pt>
                <c:pt idx="3201">
                  <c:v>154.499</c:v>
                </c:pt>
                <c:pt idx="3202">
                  <c:v>154.499</c:v>
                </c:pt>
                <c:pt idx="3203">
                  <c:v>154.51400000000001</c:v>
                </c:pt>
                <c:pt idx="3204">
                  <c:v>154.523</c:v>
                </c:pt>
                <c:pt idx="3205">
                  <c:v>154.52600000000001</c:v>
                </c:pt>
                <c:pt idx="3206">
                  <c:v>154.6</c:v>
                </c:pt>
                <c:pt idx="3207">
                  <c:v>154.51899999999998</c:v>
                </c:pt>
                <c:pt idx="3208">
                  <c:v>154.523</c:v>
                </c:pt>
                <c:pt idx="3209">
                  <c:v>154.52699999999999</c:v>
                </c:pt>
                <c:pt idx="3210">
                  <c:v>154.53200000000001</c:v>
                </c:pt>
                <c:pt idx="3211">
                  <c:v>154.547</c:v>
                </c:pt>
                <c:pt idx="3212">
                  <c:v>154.56100000000001</c:v>
                </c:pt>
                <c:pt idx="3213">
                  <c:v>154.56200000000001</c:v>
                </c:pt>
                <c:pt idx="3214">
                  <c:v>154.57000000000002</c:v>
                </c:pt>
                <c:pt idx="3215">
                  <c:v>154.57000000000002</c:v>
                </c:pt>
                <c:pt idx="3216">
                  <c:v>154.578</c:v>
                </c:pt>
                <c:pt idx="3217">
                  <c:v>154.566</c:v>
                </c:pt>
                <c:pt idx="3218">
                  <c:v>154.56700000000001</c:v>
                </c:pt>
                <c:pt idx="3219">
                  <c:v>154.56700000000001</c:v>
                </c:pt>
                <c:pt idx="3220">
                  <c:v>154.56800000000001</c:v>
                </c:pt>
                <c:pt idx="3221">
                  <c:v>154.56800000000001</c:v>
                </c:pt>
                <c:pt idx="3222">
                  <c:v>154.56900000000002</c:v>
                </c:pt>
                <c:pt idx="3223">
                  <c:v>154.56900000000002</c:v>
                </c:pt>
                <c:pt idx="3224">
                  <c:v>154.56900000000002</c:v>
                </c:pt>
                <c:pt idx="3225">
                  <c:v>154.56900000000002</c:v>
                </c:pt>
                <c:pt idx="3226">
                  <c:v>154.56900000000002</c:v>
                </c:pt>
                <c:pt idx="3227">
                  <c:v>154.55500000000001</c:v>
                </c:pt>
                <c:pt idx="3228">
                  <c:v>154.55600000000001</c:v>
                </c:pt>
                <c:pt idx="3229">
                  <c:v>154.55699999999999</c:v>
                </c:pt>
                <c:pt idx="3230">
                  <c:v>154.55699999999999</c:v>
                </c:pt>
                <c:pt idx="3231">
                  <c:v>154.55799999999999</c:v>
                </c:pt>
                <c:pt idx="3232">
                  <c:v>154.559</c:v>
                </c:pt>
                <c:pt idx="3233">
                  <c:v>154.559</c:v>
                </c:pt>
                <c:pt idx="3234">
                  <c:v>154.559</c:v>
                </c:pt>
                <c:pt idx="3235">
                  <c:v>154.56</c:v>
                </c:pt>
                <c:pt idx="3236">
                  <c:v>154.56</c:v>
                </c:pt>
                <c:pt idx="3237">
                  <c:v>154.548</c:v>
                </c:pt>
                <c:pt idx="3238">
                  <c:v>154.55099999999999</c:v>
                </c:pt>
                <c:pt idx="3239">
                  <c:v>154.55199999999999</c:v>
                </c:pt>
                <c:pt idx="3240">
                  <c:v>154.553</c:v>
                </c:pt>
                <c:pt idx="3241">
                  <c:v>154.553</c:v>
                </c:pt>
                <c:pt idx="3242">
                  <c:v>154.554</c:v>
                </c:pt>
                <c:pt idx="3243">
                  <c:v>154.554</c:v>
                </c:pt>
                <c:pt idx="3244">
                  <c:v>154.55500000000001</c:v>
                </c:pt>
                <c:pt idx="3245">
                  <c:v>154.55500000000001</c:v>
                </c:pt>
                <c:pt idx="3246">
                  <c:v>154.55500000000001</c:v>
                </c:pt>
                <c:pt idx="3247">
                  <c:v>154.55600000000001</c:v>
                </c:pt>
                <c:pt idx="3248">
                  <c:v>154.542</c:v>
                </c:pt>
                <c:pt idx="3249">
                  <c:v>154.54499999999999</c:v>
                </c:pt>
                <c:pt idx="3250">
                  <c:v>154.54599999999999</c:v>
                </c:pt>
                <c:pt idx="3251">
                  <c:v>154.54599999999999</c:v>
                </c:pt>
                <c:pt idx="3252">
                  <c:v>154.547</c:v>
                </c:pt>
                <c:pt idx="3253">
                  <c:v>154.547</c:v>
                </c:pt>
                <c:pt idx="3254">
                  <c:v>154.548</c:v>
                </c:pt>
                <c:pt idx="3255">
                  <c:v>154.548</c:v>
                </c:pt>
                <c:pt idx="3256">
                  <c:v>154.54899999999998</c:v>
                </c:pt>
                <c:pt idx="3257">
                  <c:v>154.54899999999998</c:v>
                </c:pt>
                <c:pt idx="3258">
                  <c:v>154.536</c:v>
                </c:pt>
                <c:pt idx="3259">
                  <c:v>154.53800000000001</c:v>
                </c:pt>
                <c:pt idx="3260">
                  <c:v>154.54000000000002</c:v>
                </c:pt>
                <c:pt idx="3261">
                  <c:v>154.54100000000003</c:v>
                </c:pt>
                <c:pt idx="3262">
                  <c:v>154.54100000000003</c:v>
                </c:pt>
                <c:pt idx="3263">
                  <c:v>154.542</c:v>
                </c:pt>
                <c:pt idx="3264">
                  <c:v>154.542</c:v>
                </c:pt>
                <c:pt idx="3265">
                  <c:v>154.54300000000001</c:v>
                </c:pt>
                <c:pt idx="3266">
                  <c:v>154.54399999999998</c:v>
                </c:pt>
                <c:pt idx="3267">
                  <c:v>154.52799999999999</c:v>
                </c:pt>
                <c:pt idx="3268">
                  <c:v>154.52799999999999</c:v>
                </c:pt>
                <c:pt idx="3269">
                  <c:v>154.53200000000001</c:v>
                </c:pt>
                <c:pt idx="3270">
                  <c:v>154.535</c:v>
                </c:pt>
                <c:pt idx="3271">
                  <c:v>154.536</c:v>
                </c:pt>
                <c:pt idx="3272">
                  <c:v>154.53700000000001</c:v>
                </c:pt>
                <c:pt idx="3273">
                  <c:v>154.53800000000001</c:v>
                </c:pt>
                <c:pt idx="3274">
                  <c:v>154.53900000000002</c:v>
                </c:pt>
                <c:pt idx="3275">
                  <c:v>154.53900000000002</c:v>
                </c:pt>
                <c:pt idx="3276">
                  <c:v>154.54000000000002</c:v>
                </c:pt>
                <c:pt idx="3277">
                  <c:v>154.54000000000002</c:v>
                </c:pt>
                <c:pt idx="3278">
                  <c:v>154.52799999999999</c:v>
                </c:pt>
                <c:pt idx="3279">
                  <c:v>154.52799999999999</c:v>
                </c:pt>
                <c:pt idx="3280">
                  <c:v>154.53100000000001</c:v>
                </c:pt>
                <c:pt idx="3281">
                  <c:v>154.53399999999999</c:v>
                </c:pt>
                <c:pt idx="3282">
                  <c:v>154.535</c:v>
                </c:pt>
                <c:pt idx="3283">
                  <c:v>154.535</c:v>
                </c:pt>
                <c:pt idx="3284">
                  <c:v>154.536</c:v>
                </c:pt>
                <c:pt idx="3285">
                  <c:v>154.536</c:v>
                </c:pt>
                <c:pt idx="3286">
                  <c:v>154.536</c:v>
                </c:pt>
                <c:pt idx="3287">
                  <c:v>154.536</c:v>
                </c:pt>
                <c:pt idx="3288">
                  <c:v>154.51999999999998</c:v>
                </c:pt>
                <c:pt idx="3289">
                  <c:v>154.524</c:v>
                </c:pt>
                <c:pt idx="3290">
                  <c:v>154.524</c:v>
                </c:pt>
                <c:pt idx="3291">
                  <c:v>154.52600000000001</c:v>
                </c:pt>
                <c:pt idx="3292">
                  <c:v>154.52799999999999</c:v>
                </c:pt>
                <c:pt idx="3293">
                  <c:v>154.53</c:v>
                </c:pt>
                <c:pt idx="3294">
                  <c:v>154.53100000000001</c:v>
                </c:pt>
                <c:pt idx="3295">
                  <c:v>154.53100000000001</c:v>
                </c:pt>
                <c:pt idx="3296">
                  <c:v>154.53</c:v>
                </c:pt>
                <c:pt idx="3297">
                  <c:v>154.53</c:v>
                </c:pt>
                <c:pt idx="3298">
                  <c:v>154.51300000000001</c:v>
                </c:pt>
                <c:pt idx="3299">
                  <c:v>154.517</c:v>
                </c:pt>
                <c:pt idx="3300">
                  <c:v>154.52099999999999</c:v>
                </c:pt>
                <c:pt idx="3301">
                  <c:v>154.52099999999999</c:v>
                </c:pt>
                <c:pt idx="3302">
                  <c:v>154.523</c:v>
                </c:pt>
                <c:pt idx="3303">
                  <c:v>154.52500000000001</c:v>
                </c:pt>
                <c:pt idx="3304">
                  <c:v>154.52600000000001</c:v>
                </c:pt>
                <c:pt idx="3305">
                  <c:v>154.52600000000001</c:v>
                </c:pt>
                <c:pt idx="3306">
                  <c:v>154.52600000000001</c:v>
                </c:pt>
                <c:pt idx="3307">
                  <c:v>154.52600000000001</c:v>
                </c:pt>
                <c:pt idx="3308">
                  <c:v>154.52600000000001</c:v>
                </c:pt>
                <c:pt idx="3309">
                  <c:v>154.511</c:v>
                </c:pt>
                <c:pt idx="3310">
                  <c:v>154.51400000000001</c:v>
                </c:pt>
                <c:pt idx="3311">
                  <c:v>154.517</c:v>
                </c:pt>
                <c:pt idx="3312">
                  <c:v>154.517</c:v>
                </c:pt>
                <c:pt idx="3313">
                  <c:v>154.51899999999998</c:v>
                </c:pt>
                <c:pt idx="3314">
                  <c:v>154.51899999999998</c:v>
                </c:pt>
                <c:pt idx="3315">
                  <c:v>154.51899999999998</c:v>
                </c:pt>
                <c:pt idx="3316">
                  <c:v>154.518</c:v>
                </c:pt>
                <c:pt idx="3317">
                  <c:v>154.517</c:v>
                </c:pt>
                <c:pt idx="3318">
                  <c:v>154.51599999999999</c:v>
                </c:pt>
                <c:pt idx="3319">
                  <c:v>154.5</c:v>
                </c:pt>
                <c:pt idx="3320">
                  <c:v>154.50399999999999</c:v>
                </c:pt>
                <c:pt idx="3321">
                  <c:v>154.50700000000001</c:v>
                </c:pt>
                <c:pt idx="3322">
                  <c:v>154.50900000000001</c:v>
                </c:pt>
                <c:pt idx="3323">
                  <c:v>154.50900000000001</c:v>
                </c:pt>
                <c:pt idx="3324">
                  <c:v>154.512</c:v>
                </c:pt>
                <c:pt idx="3325">
                  <c:v>154.51300000000001</c:v>
                </c:pt>
                <c:pt idx="3326">
                  <c:v>154.51400000000001</c:v>
                </c:pt>
                <c:pt idx="3327">
                  <c:v>154.51300000000001</c:v>
                </c:pt>
                <c:pt idx="3328">
                  <c:v>154.512</c:v>
                </c:pt>
                <c:pt idx="3329">
                  <c:v>154.49599999999998</c:v>
                </c:pt>
                <c:pt idx="3330">
                  <c:v>154.5</c:v>
                </c:pt>
                <c:pt idx="3331">
                  <c:v>154.50399999999999</c:v>
                </c:pt>
                <c:pt idx="3332">
                  <c:v>154.506</c:v>
                </c:pt>
                <c:pt idx="3333">
                  <c:v>154.50800000000001</c:v>
                </c:pt>
                <c:pt idx="3334">
                  <c:v>154.50800000000001</c:v>
                </c:pt>
                <c:pt idx="3335">
                  <c:v>154.50900000000001</c:v>
                </c:pt>
                <c:pt idx="3336">
                  <c:v>154.511</c:v>
                </c:pt>
                <c:pt idx="3337">
                  <c:v>154.511</c:v>
                </c:pt>
                <c:pt idx="3338">
                  <c:v>154.512</c:v>
                </c:pt>
                <c:pt idx="3339">
                  <c:v>154.51300000000001</c:v>
                </c:pt>
                <c:pt idx="3340">
                  <c:v>154.49799999999999</c:v>
                </c:pt>
                <c:pt idx="3341">
                  <c:v>154.50200000000001</c:v>
                </c:pt>
                <c:pt idx="3342">
                  <c:v>154.50399999999999</c:v>
                </c:pt>
                <c:pt idx="3343">
                  <c:v>154.506</c:v>
                </c:pt>
                <c:pt idx="3344">
                  <c:v>154.50800000000001</c:v>
                </c:pt>
                <c:pt idx="3345">
                  <c:v>154.50800000000001</c:v>
                </c:pt>
                <c:pt idx="3346">
                  <c:v>154.51000000000002</c:v>
                </c:pt>
                <c:pt idx="3347">
                  <c:v>154.512</c:v>
                </c:pt>
                <c:pt idx="3348">
                  <c:v>154.51400000000001</c:v>
                </c:pt>
                <c:pt idx="3349">
                  <c:v>154.51400000000001</c:v>
                </c:pt>
                <c:pt idx="3350">
                  <c:v>154.49599999999998</c:v>
                </c:pt>
                <c:pt idx="3351">
                  <c:v>154.5</c:v>
                </c:pt>
                <c:pt idx="3352">
                  <c:v>154.50300000000001</c:v>
                </c:pt>
                <c:pt idx="3353">
                  <c:v>154.506</c:v>
                </c:pt>
                <c:pt idx="3354">
                  <c:v>154.50800000000001</c:v>
                </c:pt>
                <c:pt idx="3355">
                  <c:v>154.50800000000001</c:v>
                </c:pt>
                <c:pt idx="3356">
                  <c:v>154.50800000000001</c:v>
                </c:pt>
                <c:pt idx="3357">
                  <c:v>154.50800000000001</c:v>
                </c:pt>
                <c:pt idx="3358">
                  <c:v>154.50800000000001</c:v>
                </c:pt>
                <c:pt idx="3359">
                  <c:v>154.50800000000001</c:v>
                </c:pt>
                <c:pt idx="3360">
                  <c:v>154.48999999999998</c:v>
                </c:pt>
                <c:pt idx="3361">
                  <c:v>154.495</c:v>
                </c:pt>
                <c:pt idx="3362">
                  <c:v>154.49799999999999</c:v>
                </c:pt>
                <c:pt idx="3363">
                  <c:v>154.5</c:v>
                </c:pt>
                <c:pt idx="3364">
                  <c:v>154.50300000000001</c:v>
                </c:pt>
                <c:pt idx="3365">
                  <c:v>154.50300000000001</c:v>
                </c:pt>
                <c:pt idx="3366">
                  <c:v>154.501</c:v>
                </c:pt>
                <c:pt idx="3367">
                  <c:v>154.501</c:v>
                </c:pt>
                <c:pt idx="3368">
                  <c:v>154.5</c:v>
                </c:pt>
                <c:pt idx="3369">
                  <c:v>154.49799999999999</c:v>
                </c:pt>
                <c:pt idx="3370">
                  <c:v>154.49699999999999</c:v>
                </c:pt>
                <c:pt idx="3371">
                  <c:v>154.482</c:v>
                </c:pt>
                <c:pt idx="3372">
                  <c:v>154.48400000000001</c:v>
                </c:pt>
                <c:pt idx="3373">
                  <c:v>154.488</c:v>
                </c:pt>
                <c:pt idx="3374">
                  <c:v>154.48700000000002</c:v>
                </c:pt>
                <c:pt idx="3375">
                  <c:v>154.48700000000002</c:v>
                </c:pt>
                <c:pt idx="3376">
                  <c:v>154.48700000000002</c:v>
                </c:pt>
                <c:pt idx="3377">
                  <c:v>154.48600000000002</c:v>
                </c:pt>
                <c:pt idx="3378">
                  <c:v>154.48600000000002</c:v>
                </c:pt>
                <c:pt idx="3379">
                  <c:v>154.48600000000002</c:v>
                </c:pt>
                <c:pt idx="3380">
                  <c:v>154.48700000000002</c:v>
                </c:pt>
                <c:pt idx="3381">
                  <c:v>154.471</c:v>
                </c:pt>
                <c:pt idx="3382">
                  <c:v>154.47399999999999</c:v>
                </c:pt>
                <c:pt idx="3383">
                  <c:v>154.476</c:v>
                </c:pt>
                <c:pt idx="3384">
                  <c:v>154.477</c:v>
                </c:pt>
                <c:pt idx="3385">
                  <c:v>154.476</c:v>
                </c:pt>
                <c:pt idx="3386">
                  <c:v>154.47399999999999</c:v>
                </c:pt>
                <c:pt idx="3387">
                  <c:v>154.47200000000001</c:v>
                </c:pt>
                <c:pt idx="3388">
                  <c:v>154.46899999999999</c:v>
                </c:pt>
                <c:pt idx="3389">
                  <c:v>154.46899999999999</c:v>
                </c:pt>
                <c:pt idx="3390">
                  <c:v>154.465</c:v>
                </c:pt>
                <c:pt idx="3391">
                  <c:v>154.44299999999998</c:v>
                </c:pt>
                <c:pt idx="3392">
                  <c:v>154.44200000000001</c:v>
                </c:pt>
                <c:pt idx="3393">
                  <c:v>154.44399999999999</c:v>
                </c:pt>
                <c:pt idx="3394">
                  <c:v>154.44499999999999</c:v>
                </c:pt>
                <c:pt idx="3395">
                  <c:v>154.44499999999999</c:v>
                </c:pt>
                <c:pt idx="3396">
                  <c:v>154.44499999999999</c:v>
                </c:pt>
                <c:pt idx="3397">
                  <c:v>154.44299999999998</c:v>
                </c:pt>
                <c:pt idx="3398">
                  <c:v>154.441</c:v>
                </c:pt>
                <c:pt idx="3399">
                  <c:v>154.43799999999999</c:v>
                </c:pt>
                <c:pt idx="3400">
                  <c:v>154.43799999999999</c:v>
                </c:pt>
                <c:pt idx="3401">
                  <c:v>154.43599999999998</c:v>
                </c:pt>
                <c:pt idx="3402">
                  <c:v>154.416</c:v>
                </c:pt>
                <c:pt idx="3403">
                  <c:v>154.41499999999999</c:v>
                </c:pt>
                <c:pt idx="3404">
                  <c:v>154.417</c:v>
                </c:pt>
                <c:pt idx="3405">
                  <c:v>154.416</c:v>
                </c:pt>
                <c:pt idx="3406">
                  <c:v>154.41399999999999</c:v>
                </c:pt>
                <c:pt idx="3407">
                  <c:v>154.411</c:v>
                </c:pt>
                <c:pt idx="3408">
                  <c:v>154.40799999999999</c:v>
                </c:pt>
                <c:pt idx="3409">
                  <c:v>154.40599999999998</c:v>
                </c:pt>
                <c:pt idx="3410">
                  <c:v>154.40499999999997</c:v>
                </c:pt>
                <c:pt idx="3411">
                  <c:v>154.40499999999997</c:v>
                </c:pt>
                <c:pt idx="3412">
                  <c:v>154.386</c:v>
                </c:pt>
                <c:pt idx="3413">
                  <c:v>154.387</c:v>
                </c:pt>
                <c:pt idx="3414">
                  <c:v>154.38900000000001</c:v>
                </c:pt>
                <c:pt idx="3415">
                  <c:v>154.39099999999999</c:v>
                </c:pt>
                <c:pt idx="3416">
                  <c:v>154.38900000000001</c:v>
                </c:pt>
                <c:pt idx="3417">
                  <c:v>154.387</c:v>
                </c:pt>
                <c:pt idx="3418">
                  <c:v>154.38399999999999</c:v>
                </c:pt>
                <c:pt idx="3419">
                  <c:v>154.38200000000001</c:v>
                </c:pt>
                <c:pt idx="3420">
                  <c:v>154.37899999999999</c:v>
                </c:pt>
                <c:pt idx="3421">
                  <c:v>154.36099999999999</c:v>
                </c:pt>
                <c:pt idx="3422">
                  <c:v>154.36099999999999</c:v>
                </c:pt>
                <c:pt idx="3423">
                  <c:v>154.36099999999999</c:v>
                </c:pt>
                <c:pt idx="3424">
                  <c:v>154.36199999999999</c:v>
                </c:pt>
                <c:pt idx="3425">
                  <c:v>154.36199999999999</c:v>
                </c:pt>
                <c:pt idx="3426">
                  <c:v>154.36199999999999</c:v>
                </c:pt>
                <c:pt idx="3427">
                  <c:v>154.35999999999999</c:v>
                </c:pt>
                <c:pt idx="3428">
                  <c:v>154.358</c:v>
                </c:pt>
                <c:pt idx="3429">
                  <c:v>154.35499999999999</c:v>
                </c:pt>
                <c:pt idx="3430">
                  <c:v>154.35199999999998</c:v>
                </c:pt>
                <c:pt idx="3431">
                  <c:v>154.35</c:v>
                </c:pt>
                <c:pt idx="3432">
                  <c:v>154.333</c:v>
                </c:pt>
                <c:pt idx="3433">
                  <c:v>154.333</c:v>
                </c:pt>
                <c:pt idx="3434">
                  <c:v>154.333</c:v>
                </c:pt>
                <c:pt idx="3435">
                  <c:v>154.333</c:v>
                </c:pt>
                <c:pt idx="3436">
                  <c:v>154.333</c:v>
                </c:pt>
                <c:pt idx="3437">
                  <c:v>154.333</c:v>
                </c:pt>
                <c:pt idx="3438">
                  <c:v>154.33199999999999</c:v>
                </c:pt>
                <c:pt idx="3439">
                  <c:v>154.33099999999999</c:v>
                </c:pt>
                <c:pt idx="3440">
                  <c:v>154.32999999999998</c:v>
                </c:pt>
                <c:pt idx="3441">
                  <c:v>154.32900000000001</c:v>
                </c:pt>
                <c:pt idx="3442">
                  <c:v>154.309</c:v>
                </c:pt>
                <c:pt idx="3443">
                  <c:v>154.30699999999999</c:v>
                </c:pt>
                <c:pt idx="3444">
                  <c:v>154.30699999999999</c:v>
                </c:pt>
                <c:pt idx="3445">
                  <c:v>154.30799999999999</c:v>
                </c:pt>
                <c:pt idx="3446">
                  <c:v>154.30699999999999</c:v>
                </c:pt>
                <c:pt idx="3447">
                  <c:v>154.30600000000001</c:v>
                </c:pt>
                <c:pt idx="3448">
                  <c:v>154.30600000000001</c:v>
                </c:pt>
                <c:pt idx="3449">
                  <c:v>154.30500000000001</c:v>
                </c:pt>
                <c:pt idx="3450">
                  <c:v>154.304</c:v>
                </c:pt>
                <c:pt idx="3451">
                  <c:v>154.30199999999999</c:v>
                </c:pt>
                <c:pt idx="3452">
                  <c:v>154.28100000000001</c:v>
                </c:pt>
                <c:pt idx="3453">
                  <c:v>154.28</c:v>
                </c:pt>
                <c:pt idx="3454">
                  <c:v>154.28</c:v>
                </c:pt>
                <c:pt idx="3455">
                  <c:v>154.28</c:v>
                </c:pt>
                <c:pt idx="3456">
                  <c:v>154.28</c:v>
                </c:pt>
                <c:pt idx="3457">
                  <c:v>154.279</c:v>
                </c:pt>
                <c:pt idx="3458">
                  <c:v>154.27699999999999</c:v>
                </c:pt>
                <c:pt idx="3459">
                  <c:v>154.27500000000001</c:v>
                </c:pt>
                <c:pt idx="3460">
                  <c:v>154.273</c:v>
                </c:pt>
                <c:pt idx="3461">
                  <c:v>154.27199999999999</c:v>
                </c:pt>
                <c:pt idx="3462">
                  <c:v>154.26999999999998</c:v>
                </c:pt>
                <c:pt idx="3463">
                  <c:v>154.25399999999999</c:v>
                </c:pt>
                <c:pt idx="3464">
                  <c:v>154.25300000000001</c:v>
                </c:pt>
                <c:pt idx="3465">
                  <c:v>154.25300000000001</c:v>
                </c:pt>
                <c:pt idx="3466">
                  <c:v>154.25300000000001</c:v>
                </c:pt>
                <c:pt idx="3467">
                  <c:v>154.25200000000001</c:v>
                </c:pt>
                <c:pt idx="3468">
                  <c:v>154.25</c:v>
                </c:pt>
                <c:pt idx="3469">
                  <c:v>154.24799999999999</c:v>
                </c:pt>
                <c:pt idx="3470">
                  <c:v>154.244</c:v>
                </c:pt>
                <c:pt idx="3471">
                  <c:v>154.23999999999998</c:v>
                </c:pt>
                <c:pt idx="3472">
                  <c:v>154.23600000000002</c:v>
                </c:pt>
                <c:pt idx="3473">
                  <c:v>154.22</c:v>
                </c:pt>
                <c:pt idx="3474">
                  <c:v>154.22300000000001</c:v>
                </c:pt>
                <c:pt idx="3475">
                  <c:v>154.22300000000001</c:v>
                </c:pt>
                <c:pt idx="3476">
                  <c:v>154.22200000000001</c:v>
                </c:pt>
                <c:pt idx="3477">
                  <c:v>154.22200000000001</c:v>
                </c:pt>
                <c:pt idx="3478">
                  <c:v>154.22</c:v>
                </c:pt>
                <c:pt idx="3479">
                  <c:v>154.21799999999999</c:v>
                </c:pt>
                <c:pt idx="3480">
                  <c:v>154.21599999999998</c:v>
                </c:pt>
                <c:pt idx="3481">
                  <c:v>154.214</c:v>
                </c:pt>
                <c:pt idx="3482">
                  <c:v>154.21199999999999</c:v>
                </c:pt>
                <c:pt idx="3483">
                  <c:v>154.19299999999998</c:v>
                </c:pt>
                <c:pt idx="3484">
                  <c:v>154.196</c:v>
                </c:pt>
                <c:pt idx="3485">
                  <c:v>154.19900000000001</c:v>
                </c:pt>
                <c:pt idx="3486">
                  <c:v>154.20099999999999</c:v>
                </c:pt>
                <c:pt idx="3487">
                  <c:v>154.202</c:v>
                </c:pt>
                <c:pt idx="3488">
                  <c:v>154.202</c:v>
                </c:pt>
                <c:pt idx="3489">
                  <c:v>154.20099999999999</c:v>
                </c:pt>
                <c:pt idx="3490">
                  <c:v>154.19900000000001</c:v>
                </c:pt>
                <c:pt idx="3491">
                  <c:v>154.196</c:v>
                </c:pt>
                <c:pt idx="3492">
                  <c:v>154.19399999999999</c:v>
                </c:pt>
                <c:pt idx="3493">
                  <c:v>154.16999999999999</c:v>
                </c:pt>
                <c:pt idx="3494">
                  <c:v>154.173</c:v>
                </c:pt>
                <c:pt idx="3495">
                  <c:v>154.178</c:v>
                </c:pt>
                <c:pt idx="3496">
                  <c:v>154.18100000000001</c:v>
                </c:pt>
                <c:pt idx="3497">
                  <c:v>154.18299999999999</c:v>
                </c:pt>
                <c:pt idx="3498">
                  <c:v>154.184</c:v>
                </c:pt>
                <c:pt idx="3499">
                  <c:v>154.184</c:v>
                </c:pt>
                <c:pt idx="3500">
                  <c:v>154.185</c:v>
                </c:pt>
                <c:pt idx="3501">
                  <c:v>154.185</c:v>
                </c:pt>
                <c:pt idx="3502">
                  <c:v>154.184</c:v>
                </c:pt>
                <c:pt idx="3503">
                  <c:v>154.184</c:v>
                </c:pt>
                <c:pt idx="3504">
                  <c:v>154.166</c:v>
                </c:pt>
                <c:pt idx="3505">
                  <c:v>154.16999999999999</c:v>
                </c:pt>
                <c:pt idx="3506">
                  <c:v>154.17400000000001</c:v>
                </c:pt>
                <c:pt idx="3507">
                  <c:v>154.17600000000002</c:v>
                </c:pt>
                <c:pt idx="3508">
                  <c:v>154.17700000000002</c:v>
                </c:pt>
                <c:pt idx="3509">
                  <c:v>154.17700000000002</c:v>
                </c:pt>
                <c:pt idx="3510">
                  <c:v>154.17700000000002</c:v>
                </c:pt>
                <c:pt idx="3511">
                  <c:v>154.17400000000001</c:v>
                </c:pt>
                <c:pt idx="3512">
                  <c:v>154.173</c:v>
                </c:pt>
                <c:pt idx="3513">
                  <c:v>154.17099999999999</c:v>
                </c:pt>
                <c:pt idx="3514">
                  <c:v>154.15100000000001</c:v>
                </c:pt>
                <c:pt idx="3515">
                  <c:v>154.15400000000002</c:v>
                </c:pt>
                <c:pt idx="3516">
                  <c:v>154.15699999999998</c:v>
                </c:pt>
                <c:pt idx="3517">
                  <c:v>154.15799999999999</c:v>
                </c:pt>
                <c:pt idx="3518">
                  <c:v>154.15899999999999</c:v>
                </c:pt>
                <c:pt idx="3519">
                  <c:v>154.15799999999999</c:v>
                </c:pt>
                <c:pt idx="3520">
                  <c:v>154.15599999999998</c:v>
                </c:pt>
                <c:pt idx="3521">
                  <c:v>154.15599999999998</c:v>
                </c:pt>
                <c:pt idx="3522">
                  <c:v>154.15300000000002</c:v>
                </c:pt>
                <c:pt idx="3523">
                  <c:v>154.15</c:v>
                </c:pt>
                <c:pt idx="3524">
                  <c:v>154.12899999999999</c:v>
                </c:pt>
                <c:pt idx="3525">
                  <c:v>154.13299999999998</c:v>
                </c:pt>
                <c:pt idx="3526">
                  <c:v>154.13900000000001</c:v>
                </c:pt>
                <c:pt idx="3527">
                  <c:v>154.14099999999999</c:v>
                </c:pt>
                <c:pt idx="3528">
                  <c:v>154.14099999999999</c:v>
                </c:pt>
                <c:pt idx="3529">
                  <c:v>154.13999999999999</c:v>
                </c:pt>
                <c:pt idx="3530">
                  <c:v>154.13800000000001</c:v>
                </c:pt>
                <c:pt idx="3531">
                  <c:v>154.13499999999999</c:v>
                </c:pt>
                <c:pt idx="3532">
                  <c:v>154.13499999999999</c:v>
                </c:pt>
                <c:pt idx="3533">
                  <c:v>154.13299999999998</c:v>
                </c:pt>
                <c:pt idx="3534">
                  <c:v>154.13</c:v>
                </c:pt>
                <c:pt idx="3535">
                  <c:v>154.11099999999999</c:v>
                </c:pt>
                <c:pt idx="3536">
                  <c:v>154.11500000000001</c:v>
                </c:pt>
                <c:pt idx="3537">
                  <c:v>154.12</c:v>
                </c:pt>
                <c:pt idx="3538">
                  <c:v>154.12200000000001</c:v>
                </c:pt>
                <c:pt idx="3539">
                  <c:v>154.12</c:v>
                </c:pt>
                <c:pt idx="3540">
                  <c:v>154.11799999999999</c:v>
                </c:pt>
                <c:pt idx="3541">
                  <c:v>154.11500000000001</c:v>
                </c:pt>
                <c:pt idx="3542">
                  <c:v>154.11099999999999</c:v>
                </c:pt>
                <c:pt idx="3543">
                  <c:v>154.11099999999999</c:v>
                </c:pt>
                <c:pt idx="3544">
                  <c:v>154.10599999999999</c:v>
                </c:pt>
                <c:pt idx="3545">
                  <c:v>154.083</c:v>
                </c:pt>
                <c:pt idx="3546">
                  <c:v>154.07999999999998</c:v>
                </c:pt>
                <c:pt idx="3547">
                  <c:v>154.084</c:v>
                </c:pt>
                <c:pt idx="3548">
                  <c:v>154.08600000000001</c:v>
                </c:pt>
                <c:pt idx="3549">
                  <c:v>154.08600000000001</c:v>
                </c:pt>
                <c:pt idx="3550">
                  <c:v>154.08600000000001</c:v>
                </c:pt>
                <c:pt idx="3551">
                  <c:v>154.084</c:v>
                </c:pt>
                <c:pt idx="3552">
                  <c:v>154.08099999999999</c:v>
                </c:pt>
                <c:pt idx="3553">
                  <c:v>154.07599999999999</c:v>
                </c:pt>
                <c:pt idx="3554">
                  <c:v>154.07599999999999</c:v>
                </c:pt>
                <c:pt idx="3555">
                  <c:v>154.048</c:v>
                </c:pt>
                <c:pt idx="3556">
                  <c:v>154.04399999999998</c:v>
                </c:pt>
                <c:pt idx="3557">
                  <c:v>154.03700000000001</c:v>
                </c:pt>
                <c:pt idx="3558">
                  <c:v>154.03700000000001</c:v>
                </c:pt>
                <c:pt idx="3559">
                  <c:v>154.03700000000001</c:v>
                </c:pt>
                <c:pt idx="3560">
                  <c:v>154.035</c:v>
                </c:pt>
                <c:pt idx="3561">
                  <c:v>154.02699999999999</c:v>
                </c:pt>
                <c:pt idx="3562">
                  <c:v>154.017</c:v>
                </c:pt>
                <c:pt idx="3563">
                  <c:v>154.00800000000001</c:v>
                </c:pt>
                <c:pt idx="3564">
                  <c:v>154</c:v>
                </c:pt>
                <c:pt idx="3565">
                  <c:v>154</c:v>
                </c:pt>
                <c:pt idx="3566">
                  <c:v>153.976</c:v>
                </c:pt>
                <c:pt idx="3567">
                  <c:v>153.96899999999999</c:v>
                </c:pt>
                <c:pt idx="3568">
                  <c:v>153.965</c:v>
                </c:pt>
                <c:pt idx="3569">
                  <c:v>153.96299999999999</c:v>
                </c:pt>
                <c:pt idx="3570">
                  <c:v>153.959</c:v>
                </c:pt>
                <c:pt idx="3571">
                  <c:v>153.953</c:v>
                </c:pt>
                <c:pt idx="3572">
                  <c:v>153.94499999999999</c:v>
                </c:pt>
                <c:pt idx="3573">
                  <c:v>153.93899999999999</c:v>
                </c:pt>
                <c:pt idx="3574">
                  <c:v>153.934</c:v>
                </c:pt>
                <c:pt idx="3575">
                  <c:v>153.911</c:v>
                </c:pt>
                <c:pt idx="3576">
                  <c:v>153.911</c:v>
                </c:pt>
                <c:pt idx="3577">
                  <c:v>153.90499999999997</c:v>
                </c:pt>
                <c:pt idx="3578">
                  <c:v>153.90100000000001</c:v>
                </c:pt>
                <c:pt idx="3579">
                  <c:v>153.90100000000001</c:v>
                </c:pt>
                <c:pt idx="3580">
                  <c:v>153.90100000000001</c:v>
                </c:pt>
                <c:pt idx="3581">
                  <c:v>153.9</c:v>
                </c:pt>
                <c:pt idx="3582">
                  <c:v>153.89600000000002</c:v>
                </c:pt>
                <c:pt idx="3583">
                  <c:v>153.892</c:v>
                </c:pt>
                <c:pt idx="3584">
                  <c:v>153.887</c:v>
                </c:pt>
                <c:pt idx="3585">
                  <c:v>153.86199999999999</c:v>
                </c:pt>
                <c:pt idx="3586">
                  <c:v>153.858</c:v>
                </c:pt>
                <c:pt idx="3587">
                  <c:v>153.858</c:v>
                </c:pt>
                <c:pt idx="3588">
                  <c:v>153.851</c:v>
                </c:pt>
                <c:pt idx="3589">
                  <c:v>153.85199999999998</c:v>
                </c:pt>
                <c:pt idx="3590">
                  <c:v>153.85199999999998</c:v>
                </c:pt>
                <c:pt idx="3591">
                  <c:v>153.85199999999998</c:v>
                </c:pt>
                <c:pt idx="3592">
                  <c:v>153.85199999999998</c:v>
                </c:pt>
                <c:pt idx="3593">
                  <c:v>153.851</c:v>
                </c:pt>
                <c:pt idx="3594">
                  <c:v>153.851</c:v>
                </c:pt>
                <c:pt idx="3595">
                  <c:v>153.84900000000002</c:v>
                </c:pt>
                <c:pt idx="3596">
                  <c:v>153.82399999999998</c:v>
                </c:pt>
                <c:pt idx="3597">
                  <c:v>153.81800000000001</c:v>
                </c:pt>
                <c:pt idx="3598">
                  <c:v>153.81800000000001</c:v>
                </c:pt>
                <c:pt idx="3599">
                  <c:v>153.816</c:v>
                </c:pt>
                <c:pt idx="3600">
                  <c:v>153.81300000000002</c:v>
                </c:pt>
                <c:pt idx="3601">
                  <c:v>153.80799999999999</c:v>
                </c:pt>
                <c:pt idx="3602">
                  <c:v>153.80099999999999</c:v>
                </c:pt>
                <c:pt idx="3603">
                  <c:v>153.79399999999998</c:v>
                </c:pt>
                <c:pt idx="3604">
                  <c:v>153.786</c:v>
                </c:pt>
                <c:pt idx="3605">
                  <c:v>153.779</c:v>
                </c:pt>
                <c:pt idx="3606">
                  <c:v>153.75399999999999</c:v>
                </c:pt>
                <c:pt idx="3607">
                  <c:v>153.75200000000001</c:v>
                </c:pt>
                <c:pt idx="3608">
                  <c:v>153.751</c:v>
                </c:pt>
                <c:pt idx="3609">
                  <c:v>153.751</c:v>
                </c:pt>
                <c:pt idx="3610">
                  <c:v>153.749</c:v>
                </c:pt>
                <c:pt idx="3611">
                  <c:v>153.745</c:v>
                </c:pt>
                <c:pt idx="3612">
                  <c:v>153.73899999999998</c:v>
                </c:pt>
                <c:pt idx="3613">
                  <c:v>153.73500000000001</c:v>
                </c:pt>
                <c:pt idx="3614">
                  <c:v>153.727</c:v>
                </c:pt>
                <c:pt idx="3615">
                  <c:v>153.71899999999999</c:v>
                </c:pt>
                <c:pt idx="3616">
                  <c:v>153.69299999999998</c:v>
                </c:pt>
                <c:pt idx="3617">
                  <c:v>153.69</c:v>
                </c:pt>
                <c:pt idx="3618">
                  <c:v>153.684</c:v>
                </c:pt>
                <c:pt idx="3619">
                  <c:v>153.684</c:v>
                </c:pt>
                <c:pt idx="3620">
                  <c:v>153.684</c:v>
                </c:pt>
                <c:pt idx="3621">
                  <c:v>153.678</c:v>
                </c:pt>
                <c:pt idx="3622">
                  <c:v>153.673</c:v>
                </c:pt>
                <c:pt idx="3623">
                  <c:v>153.667</c:v>
                </c:pt>
                <c:pt idx="3624">
                  <c:v>153.66200000000001</c:v>
                </c:pt>
                <c:pt idx="3625">
                  <c:v>153.65699999999998</c:v>
                </c:pt>
                <c:pt idx="3626">
                  <c:v>153.65</c:v>
                </c:pt>
                <c:pt idx="3627">
                  <c:v>153.62799999999999</c:v>
                </c:pt>
                <c:pt idx="3628">
                  <c:v>153.625</c:v>
                </c:pt>
                <c:pt idx="3629">
                  <c:v>153.62700000000001</c:v>
                </c:pt>
                <c:pt idx="3630">
                  <c:v>153.62799999999999</c:v>
                </c:pt>
                <c:pt idx="3631">
                  <c:v>153.62799999999999</c:v>
                </c:pt>
                <c:pt idx="3632">
                  <c:v>153.62899999999999</c:v>
                </c:pt>
                <c:pt idx="3633">
                  <c:v>153.62799999999999</c:v>
                </c:pt>
                <c:pt idx="3634">
                  <c:v>153.626</c:v>
                </c:pt>
                <c:pt idx="3635">
                  <c:v>153.62</c:v>
                </c:pt>
                <c:pt idx="3636">
                  <c:v>153.61500000000001</c:v>
                </c:pt>
                <c:pt idx="3637">
                  <c:v>153.59100000000001</c:v>
                </c:pt>
                <c:pt idx="3638">
                  <c:v>153.58799999999999</c:v>
                </c:pt>
                <c:pt idx="3639">
                  <c:v>153.59100000000001</c:v>
                </c:pt>
                <c:pt idx="3640">
                  <c:v>153.59399999999999</c:v>
                </c:pt>
                <c:pt idx="3641">
                  <c:v>153.595</c:v>
                </c:pt>
                <c:pt idx="3642">
                  <c:v>153.595</c:v>
                </c:pt>
                <c:pt idx="3643">
                  <c:v>153.59399999999999</c:v>
                </c:pt>
                <c:pt idx="3644">
                  <c:v>153.59300000000002</c:v>
                </c:pt>
                <c:pt idx="3645">
                  <c:v>153.59200000000001</c:v>
                </c:pt>
                <c:pt idx="3646">
                  <c:v>153.59200000000001</c:v>
                </c:pt>
                <c:pt idx="3647">
                  <c:v>153.56900000000002</c:v>
                </c:pt>
                <c:pt idx="3648">
                  <c:v>153.56800000000001</c:v>
                </c:pt>
                <c:pt idx="3649">
                  <c:v>153.57499999999999</c:v>
                </c:pt>
                <c:pt idx="3650">
                  <c:v>153.577</c:v>
                </c:pt>
                <c:pt idx="3651">
                  <c:v>153.577</c:v>
                </c:pt>
                <c:pt idx="3652">
                  <c:v>153.57599999999999</c:v>
                </c:pt>
                <c:pt idx="3653">
                  <c:v>153.57599999999999</c:v>
                </c:pt>
                <c:pt idx="3654">
                  <c:v>153.57499999999999</c:v>
                </c:pt>
                <c:pt idx="3655">
                  <c:v>153.57299999999998</c:v>
                </c:pt>
                <c:pt idx="3656">
                  <c:v>153.57000000000002</c:v>
                </c:pt>
                <c:pt idx="3657">
                  <c:v>153.56800000000001</c:v>
                </c:pt>
                <c:pt idx="3658">
                  <c:v>153.548</c:v>
                </c:pt>
                <c:pt idx="3659">
                  <c:v>153.548</c:v>
                </c:pt>
                <c:pt idx="3660">
                  <c:v>153.548</c:v>
                </c:pt>
                <c:pt idx="3661">
                  <c:v>153.548</c:v>
                </c:pt>
                <c:pt idx="3662">
                  <c:v>153.548</c:v>
                </c:pt>
                <c:pt idx="3663">
                  <c:v>153.547</c:v>
                </c:pt>
                <c:pt idx="3664">
                  <c:v>153.547</c:v>
                </c:pt>
                <c:pt idx="3665">
                  <c:v>153.54400000000001</c:v>
                </c:pt>
                <c:pt idx="3666">
                  <c:v>153.53900000000002</c:v>
                </c:pt>
                <c:pt idx="3667">
                  <c:v>153.53200000000001</c:v>
                </c:pt>
                <c:pt idx="3668">
                  <c:v>153.512</c:v>
                </c:pt>
                <c:pt idx="3669">
                  <c:v>153.50399999999999</c:v>
                </c:pt>
                <c:pt idx="3670">
                  <c:v>153.50200000000001</c:v>
                </c:pt>
                <c:pt idx="3671">
                  <c:v>153.50200000000001</c:v>
                </c:pt>
                <c:pt idx="3672">
                  <c:v>153.501</c:v>
                </c:pt>
                <c:pt idx="3673">
                  <c:v>153.49799999999999</c:v>
                </c:pt>
                <c:pt idx="3674">
                  <c:v>153.49199999999999</c:v>
                </c:pt>
                <c:pt idx="3675">
                  <c:v>153.49099999999999</c:v>
                </c:pt>
                <c:pt idx="3676">
                  <c:v>153.48600000000002</c:v>
                </c:pt>
                <c:pt idx="3677">
                  <c:v>153.483</c:v>
                </c:pt>
                <c:pt idx="3678">
                  <c:v>153.46299999999999</c:v>
                </c:pt>
                <c:pt idx="3679">
                  <c:v>153.46</c:v>
                </c:pt>
                <c:pt idx="3680">
                  <c:v>153.45600000000002</c:v>
                </c:pt>
                <c:pt idx="3681">
                  <c:v>153.45600000000002</c:v>
                </c:pt>
                <c:pt idx="3682">
                  <c:v>153.45500000000001</c:v>
                </c:pt>
                <c:pt idx="3683">
                  <c:v>153.452</c:v>
                </c:pt>
                <c:pt idx="3684">
                  <c:v>153.446</c:v>
                </c:pt>
                <c:pt idx="3685">
                  <c:v>153.43899999999999</c:v>
                </c:pt>
                <c:pt idx="3686">
                  <c:v>153.43899999999999</c:v>
                </c:pt>
                <c:pt idx="3687">
                  <c:v>153.43200000000002</c:v>
                </c:pt>
                <c:pt idx="3688">
                  <c:v>153.42500000000001</c:v>
                </c:pt>
                <c:pt idx="3689">
                  <c:v>153.40400000000002</c:v>
                </c:pt>
                <c:pt idx="3690">
                  <c:v>153.39600000000002</c:v>
                </c:pt>
                <c:pt idx="3691">
                  <c:v>153.39600000000002</c:v>
                </c:pt>
                <c:pt idx="3692">
                  <c:v>153.39600000000002</c:v>
                </c:pt>
                <c:pt idx="3693">
                  <c:v>153.39500000000001</c:v>
                </c:pt>
                <c:pt idx="3694">
                  <c:v>153.38999999999999</c:v>
                </c:pt>
                <c:pt idx="3695">
                  <c:v>153.38499999999999</c:v>
                </c:pt>
                <c:pt idx="3696">
                  <c:v>153.37899999999999</c:v>
                </c:pt>
                <c:pt idx="3697">
                  <c:v>153.37899999999999</c:v>
                </c:pt>
                <c:pt idx="3698">
                  <c:v>153.375</c:v>
                </c:pt>
                <c:pt idx="3699">
                  <c:v>153.35299999999998</c:v>
                </c:pt>
                <c:pt idx="3700">
                  <c:v>153.346</c:v>
                </c:pt>
                <c:pt idx="3701">
                  <c:v>153.34200000000001</c:v>
                </c:pt>
                <c:pt idx="3702">
                  <c:v>153.34200000000001</c:v>
                </c:pt>
                <c:pt idx="3703">
                  <c:v>153.34200000000001</c:v>
                </c:pt>
                <c:pt idx="3704">
                  <c:v>153.34</c:v>
                </c:pt>
                <c:pt idx="3705">
                  <c:v>153.33699999999999</c:v>
                </c:pt>
                <c:pt idx="3706">
                  <c:v>153.333</c:v>
                </c:pt>
                <c:pt idx="3707">
                  <c:v>153.32899999999998</c:v>
                </c:pt>
                <c:pt idx="3708">
                  <c:v>153.32899999999998</c:v>
                </c:pt>
                <c:pt idx="3709">
                  <c:v>153.30699999999999</c:v>
                </c:pt>
                <c:pt idx="3710">
                  <c:v>153.303</c:v>
                </c:pt>
                <c:pt idx="3711">
                  <c:v>153.29599999999999</c:v>
                </c:pt>
                <c:pt idx="3712">
                  <c:v>153.29599999999999</c:v>
                </c:pt>
                <c:pt idx="3713">
                  <c:v>153.29599999999999</c:v>
                </c:pt>
                <c:pt idx="3714">
                  <c:v>153.29599999999999</c:v>
                </c:pt>
                <c:pt idx="3715">
                  <c:v>153.292</c:v>
                </c:pt>
                <c:pt idx="3716">
                  <c:v>153.28399999999999</c:v>
                </c:pt>
                <c:pt idx="3717">
                  <c:v>153.279</c:v>
                </c:pt>
                <c:pt idx="3718">
                  <c:v>153.267</c:v>
                </c:pt>
                <c:pt idx="3719">
                  <c:v>153.267</c:v>
                </c:pt>
                <c:pt idx="3720">
                  <c:v>153.24299999999999</c:v>
                </c:pt>
                <c:pt idx="3721">
                  <c:v>153.232</c:v>
                </c:pt>
                <c:pt idx="3722">
                  <c:v>153.22</c:v>
                </c:pt>
                <c:pt idx="3723">
                  <c:v>153.209</c:v>
                </c:pt>
                <c:pt idx="3724">
                  <c:v>153.20099999999999</c:v>
                </c:pt>
                <c:pt idx="3725">
                  <c:v>153.19200000000001</c:v>
                </c:pt>
                <c:pt idx="3726">
                  <c:v>153.18100000000001</c:v>
                </c:pt>
                <c:pt idx="3727">
                  <c:v>153.16999999999999</c:v>
                </c:pt>
                <c:pt idx="3728">
                  <c:v>153.15899999999999</c:v>
                </c:pt>
                <c:pt idx="3729">
                  <c:v>153.13499999999999</c:v>
                </c:pt>
                <c:pt idx="3730">
                  <c:v>153.136</c:v>
                </c:pt>
                <c:pt idx="3731">
                  <c:v>153.12700000000001</c:v>
                </c:pt>
                <c:pt idx="3732">
                  <c:v>153.12</c:v>
                </c:pt>
                <c:pt idx="3733">
                  <c:v>153.12</c:v>
                </c:pt>
                <c:pt idx="3734">
                  <c:v>153.11699999999999</c:v>
                </c:pt>
                <c:pt idx="3735">
                  <c:v>153.108</c:v>
                </c:pt>
                <c:pt idx="3736">
                  <c:v>153.095</c:v>
                </c:pt>
                <c:pt idx="3737">
                  <c:v>153.083</c:v>
                </c:pt>
                <c:pt idx="3738">
                  <c:v>153.072</c:v>
                </c:pt>
                <c:pt idx="3739">
                  <c:v>153.041</c:v>
                </c:pt>
                <c:pt idx="3740">
                  <c:v>153.042</c:v>
                </c:pt>
                <c:pt idx="3741">
                  <c:v>153.042</c:v>
                </c:pt>
                <c:pt idx="3742">
                  <c:v>153.04300000000001</c:v>
                </c:pt>
                <c:pt idx="3743">
                  <c:v>153.04300000000001</c:v>
                </c:pt>
                <c:pt idx="3744">
                  <c:v>153.042</c:v>
                </c:pt>
                <c:pt idx="3745">
                  <c:v>153.036</c:v>
                </c:pt>
                <c:pt idx="3746">
                  <c:v>153.02500000000001</c:v>
                </c:pt>
                <c:pt idx="3747">
                  <c:v>153.01300000000001</c:v>
                </c:pt>
                <c:pt idx="3748">
                  <c:v>152.999</c:v>
                </c:pt>
                <c:pt idx="3749">
                  <c:v>152.98999999999998</c:v>
                </c:pt>
                <c:pt idx="3750">
                  <c:v>152.96899999999999</c:v>
                </c:pt>
                <c:pt idx="3751">
                  <c:v>152.96699999999998</c:v>
                </c:pt>
                <c:pt idx="3752">
                  <c:v>152.96699999999998</c:v>
                </c:pt>
                <c:pt idx="3753">
                  <c:v>152.96699999999998</c:v>
                </c:pt>
                <c:pt idx="3754">
                  <c:v>152.96699999999998</c:v>
                </c:pt>
                <c:pt idx="3755">
                  <c:v>152.96799999999999</c:v>
                </c:pt>
                <c:pt idx="3756">
                  <c:v>152.964</c:v>
                </c:pt>
                <c:pt idx="3757">
                  <c:v>152.95099999999999</c:v>
                </c:pt>
                <c:pt idx="3758">
                  <c:v>152.94200000000001</c:v>
                </c:pt>
                <c:pt idx="3759">
                  <c:v>152.93300000000002</c:v>
                </c:pt>
                <c:pt idx="3760">
                  <c:v>152.90899999999999</c:v>
                </c:pt>
                <c:pt idx="3761">
                  <c:v>152.90300000000002</c:v>
                </c:pt>
                <c:pt idx="3762">
                  <c:v>152.90100000000001</c:v>
                </c:pt>
                <c:pt idx="3763">
                  <c:v>152.90100000000001</c:v>
                </c:pt>
                <c:pt idx="3764">
                  <c:v>152.899</c:v>
                </c:pt>
                <c:pt idx="3765">
                  <c:v>152.89500000000001</c:v>
                </c:pt>
                <c:pt idx="3766">
                  <c:v>152.88800000000001</c:v>
                </c:pt>
                <c:pt idx="3767">
                  <c:v>152.87800000000001</c:v>
                </c:pt>
                <c:pt idx="3768">
                  <c:v>152.86500000000001</c:v>
                </c:pt>
                <c:pt idx="3769">
                  <c:v>152.858</c:v>
                </c:pt>
                <c:pt idx="3770">
                  <c:v>152.84</c:v>
                </c:pt>
                <c:pt idx="3771">
                  <c:v>152.83600000000001</c:v>
                </c:pt>
                <c:pt idx="3772">
                  <c:v>152.834</c:v>
                </c:pt>
                <c:pt idx="3773">
                  <c:v>152.834</c:v>
                </c:pt>
                <c:pt idx="3774">
                  <c:v>152.834</c:v>
                </c:pt>
                <c:pt idx="3775">
                  <c:v>152.83199999999999</c:v>
                </c:pt>
                <c:pt idx="3776">
                  <c:v>152.82299999999998</c:v>
                </c:pt>
                <c:pt idx="3777">
                  <c:v>152.81100000000001</c:v>
                </c:pt>
                <c:pt idx="3778">
                  <c:v>152.798</c:v>
                </c:pt>
                <c:pt idx="3779">
                  <c:v>152.792</c:v>
                </c:pt>
                <c:pt idx="3780">
                  <c:v>152.77099999999999</c:v>
                </c:pt>
                <c:pt idx="3781">
                  <c:v>152.77099999999999</c:v>
                </c:pt>
                <c:pt idx="3782">
                  <c:v>152.76400000000001</c:v>
                </c:pt>
                <c:pt idx="3783">
                  <c:v>152.76400000000001</c:v>
                </c:pt>
                <c:pt idx="3784">
                  <c:v>152.76400000000001</c:v>
                </c:pt>
                <c:pt idx="3785">
                  <c:v>152.76400000000001</c:v>
                </c:pt>
                <c:pt idx="3786">
                  <c:v>152.755</c:v>
                </c:pt>
                <c:pt idx="3787">
                  <c:v>152.74299999999999</c:v>
                </c:pt>
                <c:pt idx="3788">
                  <c:v>152.73400000000001</c:v>
                </c:pt>
                <c:pt idx="3789">
                  <c:v>152.72299999999998</c:v>
                </c:pt>
                <c:pt idx="3790">
                  <c:v>152.71199999999999</c:v>
                </c:pt>
                <c:pt idx="3791">
                  <c:v>152.68899999999999</c:v>
                </c:pt>
                <c:pt idx="3792">
                  <c:v>152.68599999999998</c:v>
                </c:pt>
                <c:pt idx="3793">
                  <c:v>152.68699999999998</c:v>
                </c:pt>
                <c:pt idx="3794">
                  <c:v>152.68699999999998</c:v>
                </c:pt>
                <c:pt idx="3795">
                  <c:v>152.68699999999998</c:v>
                </c:pt>
                <c:pt idx="3796">
                  <c:v>152.68699999999998</c:v>
                </c:pt>
                <c:pt idx="3797">
                  <c:v>152.68699999999998</c:v>
                </c:pt>
                <c:pt idx="3798">
                  <c:v>152.68599999999998</c:v>
                </c:pt>
                <c:pt idx="3799">
                  <c:v>152.679</c:v>
                </c:pt>
                <c:pt idx="3800">
                  <c:v>152.673</c:v>
                </c:pt>
                <c:pt idx="3801">
                  <c:v>152.649</c:v>
                </c:pt>
                <c:pt idx="3802">
                  <c:v>152.64699999999999</c:v>
                </c:pt>
                <c:pt idx="3803">
                  <c:v>152.64099999999999</c:v>
                </c:pt>
                <c:pt idx="3804">
                  <c:v>152.64099999999999</c:v>
                </c:pt>
                <c:pt idx="3805">
                  <c:v>152.64099999999999</c:v>
                </c:pt>
                <c:pt idx="3806">
                  <c:v>152.63800000000001</c:v>
                </c:pt>
                <c:pt idx="3807">
                  <c:v>152.63800000000001</c:v>
                </c:pt>
                <c:pt idx="3808">
                  <c:v>152.63299999999998</c:v>
                </c:pt>
                <c:pt idx="3809">
                  <c:v>152.62300000000002</c:v>
                </c:pt>
                <c:pt idx="3810">
                  <c:v>152.613</c:v>
                </c:pt>
                <c:pt idx="3811">
                  <c:v>152.58600000000001</c:v>
                </c:pt>
                <c:pt idx="3812">
                  <c:v>152.584</c:v>
                </c:pt>
                <c:pt idx="3813">
                  <c:v>152.57299999999998</c:v>
                </c:pt>
                <c:pt idx="3814">
                  <c:v>152.57000000000002</c:v>
                </c:pt>
                <c:pt idx="3815">
                  <c:v>152.56900000000002</c:v>
                </c:pt>
                <c:pt idx="3816">
                  <c:v>152.566</c:v>
                </c:pt>
                <c:pt idx="3817">
                  <c:v>152.55699999999999</c:v>
                </c:pt>
                <c:pt idx="3818">
                  <c:v>152.55699999999999</c:v>
                </c:pt>
                <c:pt idx="3819">
                  <c:v>152.54599999999999</c:v>
                </c:pt>
                <c:pt idx="3820">
                  <c:v>152.53900000000002</c:v>
                </c:pt>
                <c:pt idx="3821">
                  <c:v>152.53700000000001</c:v>
                </c:pt>
                <c:pt idx="3822">
                  <c:v>152.518</c:v>
                </c:pt>
                <c:pt idx="3823">
                  <c:v>152.51000000000002</c:v>
                </c:pt>
                <c:pt idx="3824">
                  <c:v>152.50900000000001</c:v>
                </c:pt>
                <c:pt idx="3825">
                  <c:v>152.50900000000001</c:v>
                </c:pt>
                <c:pt idx="3826">
                  <c:v>152.50900000000001</c:v>
                </c:pt>
                <c:pt idx="3827">
                  <c:v>152.50200000000001</c:v>
                </c:pt>
                <c:pt idx="3828">
                  <c:v>152.49099999999999</c:v>
                </c:pt>
                <c:pt idx="3829">
                  <c:v>152.49099999999999</c:v>
                </c:pt>
                <c:pt idx="3830">
                  <c:v>152.483</c:v>
                </c:pt>
                <c:pt idx="3831">
                  <c:v>152.48000000000002</c:v>
                </c:pt>
                <c:pt idx="3832">
                  <c:v>152.45500000000001</c:v>
                </c:pt>
                <c:pt idx="3833">
                  <c:v>152.453</c:v>
                </c:pt>
                <c:pt idx="3834">
                  <c:v>152.44800000000001</c:v>
                </c:pt>
                <c:pt idx="3835">
                  <c:v>152.44800000000001</c:v>
                </c:pt>
                <c:pt idx="3836">
                  <c:v>152.44800000000001</c:v>
                </c:pt>
                <c:pt idx="3837">
                  <c:v>152.44800000000001</c:v>
                </c:pt>
                <c:pt idx="3838">
                  <c:v>152.44399999999999</c:v>
                </c:pt>
                <c:pt idx="3839">
                  <c:v>152.43699999999998</c:v>
                </c:pt>
                <c:pt idx="3840">
                  <c:v>152.43699999999998</c:v>
                </c:pt>
                <c:pt idx="3841">
                  <c:v>152.428</c:v>
                </c:pt>
                <c:pt idx="3842">
                  <c:v>152.40400000000002</c:v>
                </c:pt>
                <c:pt idx="3843">
                  <c:v>152.405</c:v>
                </c:pt>
                <c:pt idx="3844">
                  <c:v>152.39500000000001</c:v>
                </c:pt>
                <c:pt idx="3845">
                  <c:v>152.39500000000001</c:v>
                </c:pt>
                <c:pt idx="3846">
                  <c:v>152.393</c:v>
                </c:pt>
                <c:pt idx="3847">
                  <c:v>152.38800000000001</c:v>
                </c:pt>
                <c:pt idx="3848">
                  <c:v>152.38</c:v>
                </c:pt>
                <c:pt idx="3849">
                  <c:v>152.36799999999999</c:v>
                </c:pt>
                <c:pt idx="3850">
                  <c:v>152.35399999999998</c:v>
                </c:pt>
                <c:pt idx="3851">
                  <c:v>152.35299999999998</c:v>
                </c:pt>
                <c:pt idx="3852">
                  <c:v>152.29300000000001</c:v>
                </c:pt>
                <c:pt idx="3853">
                  <c:v>152.292</c:v>
                </c:pt>
                <c:pt idx="3854">
                  <c:v>152.21599999999998</c:v>
                </c:pt>
                <c:pt idx="3855">
                  <c:v>152.21499999999997</c:v>
                </c:pt>
                <c:pt idx="3856">
                  <c:v>152.126</c:v>
                </c:pt>
                <c:pt idx="3857">
                  <c:v>152.125</c:v>
                </c:pt>
                <c:pt idx="3858">
                  <c:v>152.02599999999998</c:v>
                </c:pt>
                <c:pt idx="3859">
                  <c:v>152.024</c:v>
                </c:pt>
                <c:pt idx="3860">
                  <c:v>151.917</c:v>
                </c:pt>
                <c:pt idx="3861">
                  <c:v>151.916</c:v>
                </c:pt>
                <c:pt idx="3862">
                  <c:v>151.80500000000001</c:v>
                </c:pt>
                <c:pt idx="3863">
                  <c:v>151.804</c:v>
                </c:pt>
                <c:pt idx="3864">
                  <c:v>151.69200000000001</c:v>
                </c:pt>
                <c:pt idx="3865">
                  <c:v>151.69</c:v>
                </c:pt>
                <c:pt idx="3866">
                  <c:v>151.583</c:v>
                </c:pt>
                <c:pt idx="3867">
                  <c:v>151.58099999999999</c:v>
                </c:pt>
                <c:pt idx="3868">
                  <c:v>151.47999999999999</c:v>
                </c:pt>
                <c:pt idx="3869">
                  <c:v>151.47900000000001</c:v>
                </c:pt>
                <c:pt idx="3870">
                  <c:v>151.38299999999998</c:v>
                </c:pt>
                <c:pt idx="3871">
                  <c:v>151.381</c:v>
                </c:pt>
                <c:pt idx="3872">
                  <c:v>151.291</c:v>
                </c:pt>
                <c:pt idx="3873">
                  <c:v>151.29000000000002</c:v>
                </c:pt>
                <c:pt idx="3874">
                  <c:v>151.20099999999999</c:v>
                </c:pt>
                <c:pt idx="3875">
                  <c:v>151.19999999999999</c:v>
                </c:pt>
                <c:pt idx="3876">
                  <c:v>151.11099999999999</c:v>
                </c:pt>
                <c:pt idx="3877">
                  <c:v>151.10999999999999</c:v>
                </c:pt>
                <c:pt idx="3878">
                  <c:v>151.02099999999999</c:v>
                </c:pt>
                <c:pt idx="3879">
                  <c:v>151.01899999999998</c:v>
                </c:pt>
                <c:pt idx="3880">
                  <c:v>150.93</c:v>
                </c:pt>
                <c:pt idx="3881">
                  <c:v>150.929</c:v>
                </c:pt>
                <c:pt idx="3882">
                  <c:v>150.839</c:v>
                </c:pt>
                <c:pt idx="3883">
                  <c:v>150.83699999999999</c:v>
                </c:pt>
                <c:pt idx="3884">
                  <c:v>150.74699999999999</c:v>
                </c:pt>
                <c:pt idx="3885">
                  <c:v>150.74599999999998</c:v>
                </c:pt>
                <c:pt idx="3886">
                  <c:v>150.65300000000002</c:v>
                </c:pt>
                <c:pt idx="3887">
                  <c:v>150.65200000000002</c:v>
                </c:pt>
                <c:pt idx="3888">
                  <c:v>150.559</c:v>
                </c:pt>
                <c:pt idx="3889">
                  <c:v>150.55799999999999</c:v>
                </c:pt>
                <c:pt idx="3890">
                  <c:v>150.46499999999997</c:v>
                </c:pt>
                <c:pt idx="3891">
                  <c:v>150.464</c:v>
                </c:pt>
                <c:pt idx="3892">
                  <c:v>150.37200000000001</c:v>
                </c:pt>
                <c:pt idx="3893">
                  <c:v>150.37100000000001</c:v>
                </c:pt>
                <c:pt idx="3894">
                  <c:v>150.28</c:v>
                </c:pt>
                <c:pt idx="3895">
                  <c:v>150.279</c:v>
                </c:pt>
                <c:pt idx="3896">
                  <c:v>150.18799999999999</c:v>
                </c:pt>
                <c:pt idx="3897">
                  <c:v>150.18599999999998</c:v>
                </c:pt>
                <c:pt idx="3898">
                  <c:v>150.096</c:v>
                </c:pt>
                <c:pt idx="3899">
                  <c:v>150.095</c:v>
                </c:pt>
                <c:pt idx="3900">
                  <c:v>150.006</c:v>
                </c:pt>
                <c:pt idx="3901">
                  <c:v>150.005</c:v>
                </c:pt>
                <c:pt idx="3902">
                  <c:v>149.916</c:v>
                </c:pt>
                <c:pt idx="3903">
                  <c:v>149.91499999999999</c:v>
                </c:pt>
                <c:pt idx="3904">
                  <c:v>149.82400000000001</c:v>
                </c:pt>
                <c:pt idx="3905">
                  <c:v>149.82300000000001</c:v>
                </c:pt>
                <c:pt idx="3906">
                  <c:v>149.72999999999999</c:v>
                </c:pt>
                <c:pt idx="3907">
                  <c:v>149.72800000000001</c:v>
                </c:pt>
                <c:pt idx="3908">
                  <c:v>149.63499999999999</c:v>
                </c:pt>
                <c:pt idx="3909">
                  <c:v>149.63399999999999</c:v>
                </c:pt>
                <c:pt idx="3910">
                  <c:v>149.541</c:v>
                </c:pt>
                <c:pt idx="3911">
                  <c:v>149.53900000000002</c:v>
                </c:pt>
                <c:pt idx="3912">
                  <c:v>149.44499999999999</c:v>
                </c:pt>
                <c:pt idx="3913">
                  <c:v>149.44399999999999</c:v>
                </c:pt>
                <c:pt idx="3914">
                  <c:v>149.35000000000002</c:v>
                </c:pt>
                <c:pt idx="3915">
                  <c:v>149.34900000000002</c:v>
                </c:pt>
                <c:pt idx="3916">
                  <c:v>149.255</c:v>
                </c:pt>
                <c:pt idx="3917">
                  <c:v>149.25399999999999</c:v>
                </c:pt>
                <c:pt idx="3918">
                  <c:v>149.161</c:v>
                </c:pt>
                <c:pt idx="3919">
                  <c:v>149.15900000000002</c:v>
                </c:pt>
                <c:pt idx="3920">
                  <c:v>149.065</c:v>
                </c:pt>
                <c:pt idx="3921">
                  <c:v>149.06399999999999</c:v>
                </c:pt>
                <c:pt idx="3922">
                  <c:v>148.97</c:v>
                </c:pt>
                <c:pt idx="3923">
                  <c:v>148.96899999999999</c:v>
                </c:pt>
                <c:pt idx="3924">
                  <c:v>148.875</c:v>
                </c:pt>
                <c:pt idx="3925">
                  <c:v>148.874</c:v>
                </c:pt>
                <c:pt idx="3926">
                  <c:v>148.78</c:v>
                </c:pt>
                <c:pt idx="3927">
                  <c:v>148.779</c:v>
                </c:pt>
                <c:pt idx="3928">
                  <c:v>148.684</c:v>
                </c:pt>
                <c:pt idx="3929">
                  <c:v>148.68300000000002</c:v>
                </c:pt>
                <c:pt idx="3930">
                  <c:v>148.58799999999999</c:v>
                </c:pt>
                <c:pt idx="3931">
                  <c:v>148.58699999999999</c:v>
                </c:pt>
                <c:pt idx="3932">
                  <c:v>148.49</c:v>
                </c:pt>
                <c:pt idx="3933">
                  <c:v>148.489</c:v>
                </c:pt>
                <c:pt idx="3934">
                  <c:v>148.38899999999998</c:v>
                </c:pt>
                <c:pt idx="3935">
                  <c:v>148.387</c:v>
                </c:pt>
                <c:pt idx="3936">
                  <c:v>148.28800000000001</c:v>
                </c:pt>
                <c:pt idx="3937">
                  <c:v>148.28700000000001</c:v>
                </c:pt>
                <c:pt idx="3938">
                  <c:v>148.18700000000001</c:v>
                </c:pt>
                <c:pt idx="3939">
                  <c:v>148.18600000000001</c:v>
                </c:pt>
                <c:pt idx="3940">
                  <c:v>148.08599999999998</c:v>
                </c:pt>
                <c:pt idx="3941">
                  <c:v>148.08500000000001</c:v>
                </c:pt>
                <c:pt idx="3942">
                  <c:v>147.98400000000001</c:v>
                </c:pt>
                <c:pt idx="3943">
                  <c:v>147.983</c:v>
                </c:pt>
                <c:pt idx="3944">
                  <c:v>147.88399999999999</c:v>
                </c:pt>
                <c:pt idx="3945">
                  <c:v>147.88299999999998</c:v>
                </c:pt>
                <c:pt idx="3946">
                  <c:v>147.785</c:v>
                </c:pt>
                <c:pt idx="3947">
                  <c:v>147.78399999999999</c:v>
                </c:pt>
                <c:pt idx="3948">
                  <c:v>147.685</c:v>
                </c:pt>
                <c:pt idx="3949">
                  <c:v>147.684</c:v>
                </c:pt>
                <c:pt idx="3950">
                  <c:v>147.58500000000001</c:v>
                </c:pt>
                <c:pt idx="3951">
                  <c:v>147.584</c:v>
                </c:pt>
                <c:pt idx="3952">
                  <c:v>147.48600000000002</c:v>
                </c:pt>
                <c:pt idx="3953">
                  <c:v>147.48500000000001</c:v>
                </c:pt>
                <c:pt idx="3954">
                  <c:v>147.38499999999999</c:v>
                </c:pt>
                <c:pt idx="3955">
                  <c:v>147.38399999999999</c:v>
                </c:pt>
                <c:pt idx="3956">
                  <c:v>147.28199999999998</c:v>
                </c:pt>
                <c:pt idx="3957">
                  <c:v>147.28100000000001</c:v>
                </c:pt>
                <c:pt idx="3958">
                  <c:v>147.18100000000001</c:v>
                </c:pt>
                <c:pt idx="3959">
                  <c:v>147.179</c:v>
                </c:pt>
                <c:pt idx="3960">
                  <c:v>147.07799999999997</c:v>
                </c:pt>
                <c:pt idx="3961">
                  <c:v>147.07600000000002</c:v>
                </c:pt>
                <c:pt idx="3962">
                  <c:v>146.97499999999999</c:v>
                </c:pt>
                <c:pt idx="3963">
                  <c:v>146.97299999999998</c:v>
                </c:pt>
                <c:pt idx="3964">
                  <c:v>146.87100000000001</c:v>
                </c:pt>
                <c:pt idx="3965">
                  <c:v>146.87</c:v>
                </c:pt>
                <c:pt idx="3966">
                  <c:v>146.76500000000001</c:v>
                </c:pt>
                <c:pt idx="3967">
                  <c:v>146.76300000000001</c:v>
                </c:pt>
                <c:pt idx="3968">
                  <c:v>146.65900000000002</c:v>
                </c:pt>
                <c:pt idx="3969">
                  <c:v>146.65700000000001</c:v>
                </c:pt>
                <c:pt idx="3970">
                  <c:v>146.553</c:v>
                </c:pt>
                <c:pt idx="3971">
                  <c:v>146.55199999999999</c:v>
                </c:pt>
                <c:pt idx="3972">
                  <c:v>146.44899999999998</c:v>
                </c:pt>
                <c:pt idx="3973">
                  <c:v>146.447</c:v>
                </c:pt>
                <c:pt idx="3974">
                  <c:v>146.34299999999999</c:v>
                </c:pt>
                <c:pt idx="3975">
                  <c:v>146.34100000000001</c:v>
                </c:pt>
                <c:pt idx="3976">
                  <c:v>146.23699999999999</c:v>
                </c:pt>
                <c:pt idx="3977">
                  <c:v>146.23500000000001</c:v>
                </c:pt>
                <c:pt idx="3978">
                  <c:v>146.13200000000001</c:v>
                </c:pt>
                <c:pt idx="3979">
                  <c:v>146.13000000000002</c:v>
                </c:pt>
                <c:pt idx="3980">
                  <c:v>146.02699999999999</c:v>
                </c:pt>
                <c:pt idx="3981">
                  <c:v>146.02499999999998</c:v>
                </c:pt>
                <c:pt idx="3982">
                  <c:v>145.92099999999999</c:v>
                </c:pt>
                <c:pt idx="3983">
                  <c:v>145.91899999999998</c:v>
                </c:pt>
                <c:pt idx="3984">
                  <c:v>145.815</c:v>
                </c:pt>
                <c:pt idx="3985">
                  <c:v>145.81399999999999</c:v>
                </c:pt>
                <c:pt idx="3986">
                  <c:v>145.708</c:v>
                </c:pt>
                <c:pt idx="3987">
                  <c:v>145.70699999999999</c:v>
                </c:pt>
                <c:pt idx="3988">
                  <c:v>145.601</c:v>
                </c:pt>
                <c:pt idx="3989">
                  <c:v>145.6</c:v>
                </c:pt>
                <c:pt idx="3990">
                  <c:v>145.49599999999998</c:v>
                </c:pt>
                <c:pt idx="3991">
                  <c:v>145.494</c:v>
                </c:pt>
                <c:pt idx="3992">
                  <c:v>145.38999999999999</c:v>
                </c:pt>
                <c:pt idx="3993">
                  <c:v>145.38799999999998</c:v>
                </c:pt>
                <c:pt idx="3994">
                  <c:v>145.28399999999999</c:v>
                </c:pt>
                <c:pt idx="3995">
                  <c:v>145.24599999999998</c:v>
                </c:pt>
                <c:pt idx="3996">
                  <c:v>145.13899999999998</c:v>
                </c:pt>
                <c:pt idx="3997">
                  <c:v>145.13799999999998</c:v>
                </c:pt>
                <c:pt idx="3998">
                  <c:v>145.036</c:v>
                </c:pt>
                <c:pt idx="3999">
                  <c:v>145.035</c:v>
                </c:pt>
                <c:pt idx="4000">
                  <c:v>144.93</c:v>
                </c:pt>
                <c:pt idx="4001">
                  <c:v>144.929</c:v>
                </c:pt>
                <c:pt idx="4002">
                  <c:v>144.827</c:v>
                </c:pt>
                <c:pt idx="4003">
                  <c:v>144.82600000000002</c:v>
                </c:pt>
                <c:pt idx="4004">
                  <c:v>144.72099999999998</c:v>
                </c:pt>
                <c:pt idx="4005">
                  <c:v>144.72</c:v>
                </c:pt>
                <c:pt idx="4006">
                  <c:v>144.613</c:v>
                </c:pt>
                <c:pt idx="4007">
                  <c:v>144.61199999999999</c:v>
                </c:pt>
                <c:pt idx="4008">
                  <c:v>144.51</c:v>
                </c:pt>
                <c:pt idx="4009">
                  <c:v>144.50899999999999</c:v>
                </c:pt>
                <c:pt idx="4010">
                  <c:v>144.404</c:v>
                </c:pt>
                <c:pt idx="4011">
                  <c:v>144.404</c:v>
                </c:pt>
                <c:pt idx="4012">
                  <c:v>144.30000000000001</c:v>
                </c:pt>
                <c:pt idx="4013">
                  <c:v>144.29900000000001</c:v>
                </c:pt>
                <c:pt idx="4014">
                  <c:v>144.19299999999998</c:v>
                </c:pt>
                <c:pt idx="4015">
                  <c:v>144.19199999999998</c:v>
                </c:pt>
                <c:pt idx="4016">
                  <c:v>144.08599999999998</c:v>
                </c:pt>
                <c:pt idx="4017">
                  <c:v>144.08499999999998</c:v>
                </c:pt>
                <c:pt idx="4018">
                  <c:v>143.97800000000001</c:v>
                </c:pt>
                <c:pt idx="4019">
                  <c:v>143.977</c:v>
                </c:pt>
                <c:pt idx="4020">
                  <c:v>143.87299999999999</c:v>
                </c:pt>
                <c:pt idx="4021">
                  <c:v>143.87200000000001</c:v>
                </c:pt>
                <c:pt idx="4022">
                  <c:v>143.76900000000001</c:v>
                </c:pt>
                <c:pt idx="4023">
                  <c:v>143.768</c:v>
                </c:pt>
                <c:pt idx="4024">
                  <c:v>143.65900000000002</c:v>
                </c:pt>
                <c:pt idx="4025">
                  <c:v>143.65800000000002</c:v>
                </c:pt>
                <c:pt idx="4026">
                  <c:v>143.547</c:v>
                </c:pt>
                <c:pt idx="4027">
                  <c:v>143.54600000000002</c:v>
                </c:pt>
                <c:pt idx="4028">
                  <c:v>143.43700000000001</c:v>
                </c:pt>
                <c:pt idx="4029">
                  <c:v>143.43600000000001</c:v>
                </c:pt>
                <c:pt idx="4030">
                  <c:v>143.32900000000001</c:v>
                </c:pt>
                <c:pt idx="4031">
                  <c:v>143.328</c:v>
                </c:pt>
                <c:pt idx="4032">
                  <c:v>143.22099999999998</c:v>
                </c:pt>
                <c:pt idx="4033">
                  <c:v>143.22</c:v>
                </c:pt>
                <c:pt idx="4034">
                  <c:v>143.11099999999999</c:v>
                </c:pt>
                <c:pt idx="4035">
                  <c:v>143.10999999999999</c:v>
                </c:pt>
                <c:pt idx="4036">
                  <c:v>143.00099999999998</c:v>
                </c:pt>
                <c:pt idx="4037">
                  <c:v>143</c:v>
                </c:pt>
                <c:pt idx="4038">
                  <c:v>142.88999999999999</c:v>
                </c:pt>
                <c:pt idx="4039">
                  <c:v>142.88899999999998</c:v>
                </c:pt>
                <c:pt idx="4040">
                  <c:v>142.78199999999998</c:v>
                </c:pt>
                <c:pt idx="4041">
                  <c:v>142.78099999999998</c:v>
                </c:pt>
                <c:pt idx="4042">
                  <c:v>142.673</c:v>
                </c:pt>
                <c:pt idx="4043">
                  <c:v>142.672</c:v>
                </c:pt>
                <c:pt idx="4044">
                  <c:v>142.56399999999999</c:v>
                </c:pt>
                <c:pt idx="4045">
                  <c:v>142.56199999999998</c:v>
                </c:pt>
                <c:pt idx="4046">
                  <c:v>142.45099999999999</c:v>
                </c:pt>
                <c:pt idx="4047">
                  <c:v>142.44999999999999</c:v>
                </c:pt>
                <c:pt idx="4048">
                  <c:v>142.339</c:v>
                </c:pt>
                <c:pt idx="4049">
                  <c:v>142.33699999999999</c:v>
                </c:pt>
                <c:pt idx="4050">
                  <c:v>142.22899999999998</c:v>
                </c:pt>
                <c:pt idx="4051">
                  <c:v>142.22799999999998</c:v>
                </c:pt>
                <c:pt idx="4052">
                  <c:v>142.11799999999999</c:v>
                </c:pt>
                <c:pt idx="4053">
                  <c:v>142.11599999999999</c:v>
                </c:pt>
                <c:pt idx="4054">
                  <c:v>142.00799999999998</c:v>
                </c:pt>
                <c:pt idx="4055">
                  <c:v>142.006</c:v>
                </c:pt>
                <c:pt idx="4056">
                  <c:v>141.89599999999999</c:v>
                </c:pt>
                <c:pt idx="4057">
                  <c:v>141.89400000000001</c:v>
                </c:pt>
                <c:pt idx="4058">
                  <c:v>141.78299999999999</c:v>
                </c:pt>
                <c:pt idx="4059">
                  <c:v>141.78199999999998</c:v>
                </c:pt>
                <c:pt idx="4060">
                  <c:v>141.673</c:v>
                </c:pt>
                <c:pt idx="4061">
                  <c:v>141.672</c:v>
                </c:pt>
                <c:pt idx="4062">
                  <c:v>141.56099999999998</c:v>
                </c:pt>
                <c:pt idx="4063">
                  <c:v>141.56</c:v>
                </c:pt>
                <c:pt idx="4064">
                  <c:v>141.45099999999999</c:v>
                </c:pt>
                <c:pt idx="4065">
                  <c:v>141.44899999999998</c:v>
                </c:pt>
                <c:pt idx="4066">
                  <c:v>141.34</c:v>
                </c:pt>
                <c:pt idx="4067">
                  <c:v>141.33799999999999</c:v>
                </c:pt>
                <c:pt idx="4068">
                  <c:v>141.22799999999998</c:v>
                </c:pt>
                <c:pt idx="4069">
                  <c:v>141.226</c:v>
                </c:pt>
                <c:pt idx="4070">
                  <c:v>141.11699999999999</c:v>
                </c:pt>
                <c:pt idx="4071">
                  <c:v>141.11499999999998</c:v>
                </c:pt>
                <c:pt idx="4072">
                  <c:v>141.00700000000001</c:v>
                </c:pt>
                <c:pt idx="4073">
                  <c:v>141.005</c:v>
                </c:pt>
                <c:pt idx="4074">
                  <c:v>140.89699999999999</c:v>
                </c:pt>
                <c:pt idx="4075">
                  <c:v>140.89599999999999</c:v>
                </c:pt>
                <c:pt idx="4076">
                  <c:v>140.786</c:v>
                </c:pt>
                <c:pt idx="4077">
                  <c:v>140.78399999999999</c:v>
                </c:pt>
                <c:pt idx="4078">
                  <c:v>140.67400000000001</c:v>
                </c:pt>
                <c:pt idx="4079">
                  <c:v>140.672</c:v>
                </c:pt>
                <c:pt idx="4080">
                  <c:v>140.56199999999998</c:v>
                </c:pt>
                <c:pt idx="4081">
                  <c:v>140.56099999999998</c:v>
                </c:pt>
                <c:pt idx="4082">
                  <c:v>140.452</c:v>
                </c:pt>
                <c:pt idx="4083">
                  <c:v>140.44999999999999</c:v>
                </c:pt>
                <c:pt idx="4084">
                  <c:v>140.34099999999998</c:v>
                </c:pt>
                <c:pt idx="4085">
                  <c:v>140.34</c:v>
                </c:pt>
                <c:pt idx="4086">
                  <c:v>140.23099999999999</c:v>
                </c:pt>
                <c:pt idx="4087">
                  <c:v>140.22899999999998</c:v>
                </c:pt>
                <c:pt idx="4088">
                  <c:v>140.119</c:v>
                </c:pt>
                <c:pt idx="4089">
                  <c:v>140.11699999999999</c:v>
                </c:pt>
                <c:pt idx="4090">
                  <c:v>140.00700000000001</c:v>
                </c:pt>
                <c:pt idx="4091">
                  <c:v>140.006</c:v>
                </c:pt>
                <c:pt idx="4092">
                  <c:v>139.898</c:v>
                </c:pt>
                <c:pt idx="4093">
                  <c:v>139.89599999999999</c:v>
                </c:pt>
                <c:pt idx="4094">
                  <c:v>139.78700000000001</c:v>
                </c:pt>
                <c:pt idx="4095">
                  <c:v>139.785</c:v>
                </c:pt>
                <c:pt idx="4096">
                  <c:v>139.67599999999999</c:v>
                </c:pt>
                <c:pt idx="4097">
                  <c:v>139.67400000000001</c:v>
                </c:pt>
                <c:pt idx="4098">
                  <c:v>139.56399999999999</c:v>
                </c:pt>
                <c:pt idx="4099">
                  <c:v>139.56199999999998</c:v>
                </c:pt>
                <c:pt idx="4100">
                  <c:v>139.452</c:v>
                </c:pt>
                <c:pt idx="4101">
                  <c:v>139.44999999999999</c:v>
                </c:pt>
                <c:pt idx="4102">
                  <c:v>139.34099999999998</c:v>
                </c:pt>
                <c:pt idx="4103">
                  <c:v>139.29599999999999</c:v>
                </c:pt>
                <c:pt idx="4104">
                  <c:v>139.18900000000002</c:v>
                </c:pt>
                <c:pt idx="4105">
                  <c:v>139.20099999999999</c:v>
                </c:pt>
                <c:pt idx="4106">
                  <c:v>139.09</c:v>
                </c:pt>
                <c:pt idx="4107">
                  <c:v>139.089</c:v>
                </c:pt>
                <c:pt idx="4108">
                  <c:v>138.97799999999998</c:v>
                </c:pt>
                <c:pt idx="4109">
                  <c:v>138.97699999999998</c:v>
                </c:pt>
                <c:pt idx="4110">
                  <c:v>138.87</c:v>
                </c:pt>
                <c:pt idx="4111">
                  <c:v>138.869</c:v>
                </c:pt>
                <c:pt idx="4112">
                  <c:v>138.76</c:v>
                </c:pt>
                <c:pt idx="4113">
                  <c:v>138.75899999999999</c:v>
                </c:pt>
                <c:pt idx="4114">
                  <c:v>138.65100000000001</c:v>
                </c:pt>
                <c:pt idx="4115">
                  <c:v>138.65</c:v>
                </c:pt>
                <c:pt idx="4116">
                  <c:v>138.54</c:v>
                </c:pt>
                <c:pt idx="4117">
                  <c:v>138.53899999999999</c:v>
                </c:pt>
                <c:pt idx="4118">
                  <c:v>138.429</c:v>
                </c:pt>
                <c:pt idx="4119">
                  <c:v>138.428</c:v>
                </c:pt>
                <c:pt idx="4120">
                  <c:v>138.32</c:v>
                </c:pt>
                <c:pt idx="4121">
                  <c:v>138.31899999999999</c:v>
                </c:pt>
                <c:pt idx="4122">
                  <c:v>138.21</c:v>
                </c:pt>
                <c:pt idx="4123">
                  <c:v>138.209</c:v>
                </c:pt>
                <c:pt idx="4124">
                  <c:v>138.102</c:v>
                </c:pt>
                <c:pt idx="4125">
                  <c:v>138.1</c:v>
                </c:pt>
                <c:pt idx="4126">
                  <c:v>137.99100000000001</c:v>
                </c:pt>
                <c:pt idx="4127">
                  <c:v>137.99</c:v>
                </c:pt>
                <c:pt idx="4128">
                  <c:v>137.88</c:v>
                </c:pt>
                <c:pt idx="4129">
                  <c:v>137.87800000000001</c:v>
                </c:pt>
                <c:pt idx="4130">
                  <c:v>137.76900000000001</c:v>
                </c:pt>
                <c:pt idx="4131">
                  <c:v>137.768</c:v>
                </c:pt>
                <c:pt idx="4132">
                  <c:v>137.66</c:v>
                </c:pt>
                <c:pt idx="4133">
                  <c:v>137.65899999999999</c:v>
                </c:pt>
                <c:pt idx="4134">
                  <c:v>137.55100000000002</c:v>
                </c:pt>
                <c:pt idx="4135">
                  <c:v>137.55000000000001</c:v>
                </c:pt>
                <c:pt idx="4136">
                  <c:v>137.44200000000001</c:v>
                </c:pt>
                <c:pt idx="4137">
                  <c:v>137.441</c:v>
                </c:pt>
                <c:pt idx="4138">
                  <c:v>137.33100000000002</c:v>
                </c:pt>
                <c:pt idx="4139">
                  <c:v>137.33000000000001</c:v>
                </c:pt>
                <c:pt idx="4140">
                  <c:v>137.221</c:v>
                </c:pt>
                <c:pt idx="4141">
                  <c:v>137.22</c:v>
                </c:pt>
                <c:pt idx="4142">
                  <c:v>137.11200000000002</c:v>
                </c:pt>
                <c:pt idx="4143">
                  <c:v>137.11100000000002</c:v>
                </c:pt>
                <c:pt idx="4144">
                  <c:v>137.00300000000001</c:v>
                </c:pt>
                <c:pt idx="4145">
                  <c:v>137.00200000000001</c:v>
                </c:pt>
                <c:pt idx="4146">
                  <c:v>136.89399999999998</c:v>
                </c:pt>
                <c:pt idx="4147">
                  <c:v>136.893</c:v>
                </c:pt>
                <c:pt idx="4148">
                  <c:v>136.78299999999999</c:v>
                </c:pt>
                <c:pt idx="4149">
                  <c:v>136.78199999999998</c:v>
                </c:pt>
                <c:pt idx="4150">
                  <c:v>136.673</c:v>
                </c:pt>
                <c:pt idx="4151">
                  <c:v>136.672</c:v>
                </c:pt>
                <c:pt idx="4152">
                  <c:v>136.565</c:v>
                </c:pt>
                <c:pt idx="4153">
                  <c:v>136.56399999999999</c:v>
                </c:pt>
                <c:pt idx="4154">
                  <c:v>136.45599999999999</c:v>
                </c:pt>
                <c:pt idx="4155">
                  <c:v>136.45399999999998</c:v>
                </c:pt>
                <c:pt idx="4156">
                  <c:v>136.34799999999998</c:v>
                </c:pt>
                <c:pt idx="4157">
                  <c:v>136.346</c:v>
                </c:pt>
                <c:pt idx="4158">
                  <c:v>136.23699999999999</c:v>
                </c:pt>
                <c:pt idx="4159">
                  <c:v>136.23499999999999</c:v>
                </c:pt>
                <c:pt idx="4160">
                  <c:v>136.126</c:v>
                </c:pt>
                <c:pt idx="4161">
                  <c:v>136.124</c:v>
                </c:pt>
                <c:pt idx="4162">
                  <c:v>136.01599999999999</c:v>
                </c:pt>
                <c:pt idx="4163">
                  <c:v>136.01400000000001</c:v>
                </c:pt>
                <c:pt idx="4164">
                  <c:v>135.904</c:v>
                </c:pt>
                <c:pt idx="4165">
                  <c:v>135.90199999999999</c:v>
                </c:pt>
                <c:pt idx="4166">
                  <c:v>135.79300000000001</c:v>
                </c:pt>
                <c:pt idx="4167">
                  <c:v>135.792</c:v>
                </c:pt>
                <c:pt idx="4168">
                  <c:v>135.68099999999998</c:v>
                </c:pt>
                <c:pt idx="4169">
                  <c:v>135.679</c:v>
                </c:pt>
                <c:pt idx="4170">
                  <c:v>135.56899999999999</c:v>
                </c:pt>
                <c:pt idx="4171">
                  <c:v>135.56700000000001</c:v>
                </c:pt>
                <c:pt idx="4172">
                  <c:v>135.458</c:v>
                </c:pt>
                <c:pt idx="4173">
                  <c:v>135.45599999999999</c:v>
                </c:pt>
                <c:pt idx="4174">
                  <c:v>135.346</c:v>
                </c:pt>
                <c:pt idx="4175">
                  <c:v>135.34399999999999</c:v>
                </c:pt>
                <c:pt idx="4176">
                  <c:v>135.23499999999999</c:v>
                </c:pt>
                <c:pt idx="4177">
                  <c:v>135.233</c:v>
                </c:pt>
                <c:pt idx="4178">
                  <c:v>135.12299999999999</c:v>
                </c:pt>
                <c:pt idx="4179">
                  <c:v>135.12099999999998</c:v>
                </c:pt>
                <c:pt idx="4180">
                  <c:v>135.01</c:v>
                </c:pt>
                <c:pt idx="4181">
                  <c:v>135.00799999999998</c:v>
                </c:pt>
                <c:pt idx="4182">
                  <c:v>134.89699999999999</c:v>
                </c:pt>
                <c:pt idx="4183">
                  <c:v>134.89599999999999</c:v>
                </c:pt>
                <c:pt idx="4184">
                  <c:v>134.78699999999998</c:v>
                </c:pt>
                <c:pt idx="4185">
                  <c:v>134.786</c:v>
                </c:pt>
                <c:pt idx="4186">
                  <c:v>134.678</c:v>
                </c:pt>
                <c:pt idx="4187">
                  <c:v>134.67599999999999</c:v>
                </c:pt>
                <c:pt idx="4188">
                  <c:v>134.56699999999998</c:v>
                </c:pt>
                <c:pt idx="4189">
                  <c:v>134.565</c:v>
                </c:pt>
                <c:pt idx="4190">
                  <c:v>134.45499999999998</c:v>
                </c:pt>
                <c:pt idx="4191">
                  <c:v>134.453</c:v>
                </c:pt>
                <c:pt idx="4192">
                  <c:v>134.34299999999999</c:v>
                </c:pt>
                <c:pt idx="4193">
                  <c:v>134.34199999999998</c:v>
                </c:pt>
                <c:pt idx="4194">
                  <c:v>134.233</c:v>
                </c:pt>
                <c:pt idx="4195">
                  <c:v>134.23099999999999</c:v>
                </c:pt>
                <c:pt idx="4196">
                  <c:v>134.12199999999999</c:v>
                </c:pt>
                <c:pt idx="4197">
                  <c:v>134.12099999999998</c:v>
                </c:pt>
                <c:pt idx="4198">
                  <c:v>134.012</c:v>
                </c:pt>
                <c:pt idx="4199">
                  <c:v>134.01</c:v>
                </c:pt>
                <c:pt idx="4200">
                  <c:v>133.89999999999998</c:v>
                </c:pt>
                <c:pt idx="4201">
                  <c:v>133.898</c:v>
                </c:pt>
                <c:pt idx="4202">
                  <c:v>133.78799999999998</c:v>
                </c:pt>
                <c:pt idx="4203">
                  <c:v>133.78699999999998</c:v>
                </c:pt>
                <c:pt idx="4204">
                  <c:v>133.678</c:v>
                </c:pt>
                <c:pt idx="4205">
                  <c:v>133.67599999999999</c:v>
                </c:pt>
                <c:pt idx="4206">
                  <c:v>133.56699999999998</c:v>
                </c:pt>
                <c:pt idx="4207">
                  <c:v>133.565</c:v>
                </c:pt>
                <c:pt idx="4208">
                  <c:v>133.45699999999999</c:v>
                </c:pt>
                <c:pt idx="4209">
                  <c:v>133.45499999999998</c:v>
                </c:pt>
                <c:pt idx="4210">
                  <c:v>133.346</c:v>
                </c:pt>
                <c:pt idx="4211">
                  <c:v>133.34399999999999</c:v>
                </c:pt>
                <c:pt idx="4212">
                  <c:v>133.23499999999999</c:v>
                </c:pt>
                <c:pt idx="4213">
                  <c:v>133.209</c:v>
                </c:pt>
                <c:pt idx="4214">
                  <c:v>133.09899999999999</c:v>
                </c:pt>
                <c:pt idx="4215">
                  <c:v>133.09899999999999</c:v>
                </c:pt>
                <c:pt idx="4216">
                  <c:v>132.99199999999999</c:v>
                </c:pt>
                <c:pt idx="4217">
                  <c:v>132.99099999999999</c:v>
                </c:pt>
                <c:pt idx="4218">
                  <c:v>132.88300000000001</c:v>
                </c:pt>
                <c:pt idx="4219">
                  <c:v>132.881</c:v>
                </c:pt>
                <c:pt idx="4220">
                  <c:v>132.77199999999999</c:v>
                </c:pt>
                <c:pt idx="4221">
                  <c:v>132.77099999999999</c:v>
                </c:pt>
                <c:pt idx="4222">
                  <c:v>132.66400000000002</c:v>
                </c:pt>
                <c:pt idx="4223">
                  <c:v>132.66200000000001</c:v>
                </c:pt>
                <c:pt idx="4224">
                  <c:v>132.553</c:v>
                </c:pt>
                <c:pt idx="4225">
                  <c:v>132.55199999999999</c:v>
                </c:pt>
                <c:pt idx="4226">
                  <c:v>132.446</c:v>
                </c:pt>
                <c:pt idx="4227">
                  <c:v>132.44499999999999</c:v>
                </c:pt>
                <c:pt idx="4228">
                  <c:v>132.33700000000002</c:v>
                </c:pt>
                <c:pt idx="4229">
                  <c:v>132.33600000000001</c:v>
                </c:pt>
                <c:pt idx="4230">
                  <c:v>132.227</c:v>
                </c:pt>
                <c:pt idx="4231">
                  <c:v>132.22500000000002</c:v>
                </c:pt>
                <c:pt idx="4232">
                  <c:v>132.11700000000002</c:v>
                </c:pt>
                <c:pt idx="4233">
                  <c:v>132.11500000000001</c:v>
                </c:pt>
                <c:pt idx="4234">
                  <c:v>132.00799999999998</c:v>
                </c:pt>
                <c:pt idx="4235">
                  <c:v>132.00700000000001</c:v>
                </c:pt>
                <c:pt idx="4236">
                  <c:v>131.90099999999998</c:v>
                </c:pt>
                <c:pt idx="4237">
                  <c:v>131.89999999999998</c:v>
                </c:pt>
                <c:pt idx="4238">
                  <c:v>131.79300000000001</c:v>
                </c:pt>
                <c:pt idx="4239">
                  <c:v>131.791</c:v>
                </c:pt>
                <c:pt idx="4240">
                  <c:v>131.684</c:v>
                </c:pt>
                <c:pt idx="4241">
                  <c:v>131.68199999999999</c:v>
                </c:pt>
                <c:pt idx="4242">
                  <c:v>131.57399999999998</c:v>
                </c:pt>
                <c:pt idx="4243">
                  <c:v>131.572</c:v>
                </c:pt>
                <c:pt idx="4244">
                  <c:v>131.46600000000001</c:v>
                </c:pt>
                <c:pt idx="4245">
                  <c:v>131.464</c:v>
                </c:pt>
                <c:pt idx="4246">
                  <c:v>131.35900000000001</c:v>
                </c:pt>
                <c:pt idx="4247">
                  <c:v>131.357</c:v>
                </c:pt>
                <c:pt idx="4248">
                  <c:v>131.25200000000001</c:v>
                </c:pt>
                <c:pt idx="4249">
                  <c:v>131.251</c:v>
                </c:pt>
                <c:pt idx="4250">
                  <c:v>131.143</c:v>
                </c:pt>
                <c:pt idx="4251">
                  <c:v>131.107</c:v>
                </c:pt>
                <c:pt idx="4252">
                  <c:v>131.03500000000003</c:v>
                </c:pt>
                <c:pt idx="4253">
                  <c:v>130.89000000000001</c:v>
                </c:pt>
                <c:pt idx="4254">
                  <c:v>130.715</c:v>
                </c:pt>
                <c:pt idx="4255">
                  <c:v>130.52099999999999</c:v>
                </c:pt>
                <c:pt idx="4256">
                  <c:v>130.315</c:v>
                </c:pt>
                <c:pt idx="4257">
                  <c:v>130.09699999999998</c:v>
                </c:pt>
                <c:pt idx="4258">
                  <c:v>129.87</c:v>
                </c:pt>
                <c:pt idx="4259">
                  <c:v>129.63800000000001</c:v>
                </c:pt>
                <c:pt idx="4260">
                  <c:v>129.40099999999998</c:v>
                </c:pt>
                <c:pt idx="4261">
                  <c:v>129.161</c:v>
                </c:pt>
                <c:pt idx="4262">
                  <c:v>128.923</c:v>
                </c:pt>
                <c:pt idx="4263">
                  <c:v>128.691</c:v>
                </c:pt>
                <c:pt idx="4264">
                  <c:v>128.47400000000002</c:v>
                </c:pt>
                <c:pt idx="4265">
                  <c:v>128.27799999999999</c:v>
                </c:pt>
                <c:pt idx="4266">
                  <c:v>128.101</c:v>
                </c:pt>
                <c:pt idx="4267">
                  <c:v>127.94</c:v>
                </c:pt>
                <c:pt idx="4268">
                  <c:v>127.78999999999999</c:v>
                </c:pt>
                <c:pt idx="4269">
                  <c:v>127.64800000000001</c:v>
                </c:pt>
                <c:pt idx="4270">
                  <c:v>127.51399999999998</c:v>
                </c:pt>
                <c:pt idx="4271">
                  <c:v>127.383</c:v>
                </c:pt>
                <c:pt idx="4272">
                  <c:v>127.333</c:v>
                </c:pt>
                <c:pt idx="4273">
                  <c:v>127.25500000000001</c:v>
                </c:pt>
                <c:pt idx="4274">
                  <c:v>127.12899999999999</c:v>
                </c:pt>
                <c:pt idx="4275">
                  <c:v>127.00500000000001</c:v>
                </c:pt>
                <c:pt idx="4276">
                  <c:v>126.881</c:v>
                </c:pt>
                <c:pt idx="4277">
                  <c:v>126.75800000000001</c:v>
                </c:pt>
                <c:pt idx="4278">
                  <c:v>126.634</c:v>
                </c:pt>
                <c:pt idx="4279">
                  <c:v>126.51</c:v>
                </c:pt>
                <c:pt idx="4280">
                  <c:v>126.386</c:v>
                </c:pt>
                <c:pt idx="4281">
                  <c:v>126.26399999999998</c:v>
                </c:pt>
                <c:pt idx="4282">
                  <c:v>126.14200000000001</c:v>
                </c:pt>
                <c:pt idx="4283">
                  <c:v>126.02199999999999</c:v>
                </c:pt>
                <c:pt idx="4284">
                  <c:v>125.90299999999999</c:v>
                </c:pt>
                <c:pt idx="4285">
                  <c:v>125.78400000000001</c:v>
                </c:pt>
                <c:pt idx="4286">
                  <c:v>125.667</c:v>
                </c:pt>
                <c:pt idx="4287">
                  <c:v>125.551</c:v>
                </c:pt>
                <c:pt idx="4288">
                  <c:v>125.43499999999999</c:v>
                </c:pt>
                <c:pt idx="4289">
                  <c:v>125.32</c:v>
                </c:pt>
                <c:pt idx="4290">
                  <c:v>125.20600000000002</c:v>
                </c:pt>
                <c:pt idx="4291">
                  <c:v>125.09200000000001</c:v>
                </c:pt>
                <c:pt idx="4292">
                  <c:v>124.97800000000001</c:v>
                </c:pt>
                <c:pt idx="4293">
                  <c:v>124.934</c:v>
                </c:pt>
                <c:pt idx="4294">
                  <c:v>124.864</c:v>
                </c:pt>
                <c:pt idx="4295">
                  <c:v>124.751</c:v>
                </c:pt>
                <c:pt idx="4296">
                  <c:v>124.639</c:v>
                </c:pt>
                <c:pt idx="4297">
                  <c:v>124.526</c:v>
                </c:pt>
                <c:pt idx="4298">
                  <c:v>124.414</c:v>
                </c:pt>
                <c:pt idx="4299">
                  <c:v>124.303</c:v>
                </c:pt>
                <c:pt idx="4300">
                  <c:v>124.19199999999999</c:v>
                </c:pt>
                <c:pt idx="4301">
                  <c:v>124.081</c:v>
                </c:pt>
                <c:pt idx="4302">
                  <c:v>123.971</c:v>
                </c:pt>
                <c:pt idx="4303">
                  <c:v>123.861</c:v>
                </c:pt>
                <c:pt idx="4304">
                  <c:v>123.751</c:v>
                </c:pt>
                <c:pt idx="4305">
                  <c:v>123.642</c:v>
                </c:pt>
                <c:pt idx="4306">
                  <c:v>123.533</c:v>
                </c:pt>
                <c:pt idx="4307">
                  <c:v>123.42500000000001</c:v>
                </c:pt>
                <c:pt idx="4308">
                  <c:v>123.31699999999999</c:v>
                </c:pt>
                <c:pt idx="4309">
                  <c:v>123.209</c:v>
                </c:pt>
                <c:pt idx="4310">
                  <c:v>123.101</c:v>
                </c:pt>
                <c:pt idx="4311">
                  <c:v>122.994</c:v>
                </c:pt>
                <c:pt idx="4312">
                  <c:v>122.889</c:v>
                </c:pt>
                <c:pt idx="4313">
                  <c:v>122.782</c:v>
                </c:pt>
                <c:pt idx="4314">
                  <c:v>122.739</c:v>
                </c:pt>
                <c:pt idx="4315">
                  <c:v>122.67599999999999</c:v>
                </c:pt>
                <c:pt idx="4316">
                  <c:v>122.57</c:v>
                </c:pt>
                <c:pt idx="4317">
                  <c:v>122.464</c:v>
                </c:pt>
                <c:pt idx="4318">
                  <c:v>122.35799999999999</c:v>
                </c:pt>
                <c:pt idx="4319">
                  <c:v>122.253</c:v>
                </c:pt>
                <c:pt idx="4320">
                  <c:v>122.14800000000001</c:v>
                </c:pt>
                <c:pt idx="4321">
                  <c:v>122.04299999999999</c:v>
                </c:pt>
                <c:pt idx="4322">
                  <c:v>121.938</c:v>
                </c:pt>
                <c:pt idx="4323">
                  <c:v>121.834</c:v>
                </c:pt>
                <c:pt idx="4324">
                  <c:v>121.73</c:v>
                </c:pt>
                <c:pt idx="4325">
                  <c:v>121.626</c:v>
                </c:pt>
                <c:pt idx="4326">
                  <c:v>121.52300000000001</c:v>
                </c:pt>
                <c:pt idx="4327">
                  <c:v>121.42</c:v>
                </c:pt>
                <c:pt idx="4328">
                  <c:v>121.31699999999999</c:v>
                </c:pt>
                <c:pt idx="4329">
                  <c:v>121.214</c:v>
                </c:pt>
                <c:pt idx="4330">
                  <c:v>121.11099999999999</c:v>
                </c:pt>
                <c:pt idx="4331">
                  <c:v>121.009</c:v>
                </c:pt>
                <c:pt idx="4332">
                  <c:v>120.907</c:v>
                </c:pt>
                <c:pt idx="4333">
                  <c:v>120.80499999999999</c:v>
                </c:pt>
                <c:pt idx="4334">
                  <c:v>120.703</c:v>
                </c:pt>
                <c:pt idx="4335">
                  <c:v>120.66200000000001</c:v>
                </c:pt>
                <c:pt idx="4336">
                  <c:v>120.602</c:v>
                </c:pt>
                <c:pt idx="4337">
                  <c:v>120.5</c:v>
                </c:pt>
                <c:pt idx="4338">
                  <c:v>120.39999999999999</c:v>
                </c:pt>
                <c:pt idx="4339">
                  <c:v>120.29900000000001</c:v>
                </c:pt>
                <c:pt idx="4340">
                  <c:v>120.19799999999999</c:v>
                </c:pt>
                <c:pt idx="4341">
                  <c:v>120.098</c:v>
                </c:pt>
                <c:pt idx="4342">
                  <c:v>119.99799999999999</c:v>
                </c:pt>
                <c:pt idx="4343">
                  <c:v>119.89800000000001</c:v>
                </c:pt>
                <c:pt idx="4344">
                  <c:v>119.798</c:v>
                </c:pt>
                <c:pt idx="4345">
                  <c:v>119.69799999999999</c:v>
                </c:pt>
                <c:pt idx="4346">
                  <c:v>119.599</c:v>
                </c:pt>
                <c:pt idx="4347">
                  <c:v>119.5</c:v>
                </c:pt>
                <c:pt idx="4348">
                  <c:v>119.401</c:v>
                </c:pt>
                <c:pt idx="4349">
                  <c:v>119.30200000000001</c:v>
                </c:pt>
                <c:pt idx="4350">
                  <c:v>119.20400000000001</c:v>
                </c:pt>
                <c:pt idx="4351">
                  <c:v>119.105</c:v>
                </c:pt>
                <c:pt idx="4352">
                  <c:v>119.00700000000001</c:v>
                </c:pt>
                <c:pt idx="4353">
                  <c:v>118.90900000000001</c:v>
                </c:pt>
                <c:pt idx="4354">
                  <c:v>118.81400000000001</c:v>
                </c:pt>
                <c:pt idx="4355">
                  <c:v>118.71600000000001</c:v>
                </c:pt>
                <c:pt idx="4356">
                  <c:v>118.675</c:v>
                </c:pt>
                <c:pt idx="4357">
                  <c:v>118.619</c:v>
                </c:pt>
                <c:pt idx="4358">
                  <c:v>118.52200000000001</c:v>
                </c:pt>
                <c:pt idx="4359">
                  <c:v>118.425</c:v>
                </c:pt>
                <c:pt idx="4360">
                  <c:v>118.328</c:v>
                </c:pt>
                <c:pt idx="4361">
                  <c:v>118.23100000000001</c:v>
                </c:pt>
                <c:pt idx="4362">
                  <c:v>118.13500000000001</c:v>
                </c:pt>
                <c:pt idx="4363">
                  <c:v>118.039</c:v>
                </c:pt>
                <c:pt idx="4364">
                  <c:v>117.94300000000001</c:v>
                </c:pt>
                <c:pt idx="4365">
                  <c:v>117.84699999999999</c:v>
                </c:pt>
                <c:pt idx="4366">
                  <c:v>117.752</c:v>
                </c:pt>
                <c:pt idx="4367">
                  <c:v>117.65599999999999</c:v>
                </c:pt>
                <c:pt idx="4368">
                  <c:v>117.56099999999999</c:v>
                </c:pt>
                <c:pt idx="4369">
                  <c:v>117.46599999999999</c:v>
                </c:pt>
                <c:pt idx="4370">
                  <c:v>117.37100000000001</c:v>
                </c:pt>
                <c:pt idx="4371">
                  <c:v>117.277</c:v>
                </c:pt>
                <c:pt idx="4372">
                  <c:v>117.18199999999999</c:v>
                </c:pt>
                <c:pt idx="4373">
                  <c:v>117.08799999999999</c:v>
                </c:pt>
                <c:pt idx="4374">
                  <c:v>116.994</c:v>
                </c:pt>
                <c:pt idx="4375">
                  <c:v>116.9</c:v>
                </c:pt>
                <c:pt idx="4376">
                  <c:v>116.806</c:v>
                </c:pt>
                <c:pt idx="4377">
                  <c:v>116.76599999999999</c:v>
                </c:pt>
                <c:pt idx="4378">
                  <c:v>116.712</c:v>
                </c:pt>
                <c:pt idx="4379">
                  <c:v>116.619</c:v>
                </c:pt>
                <c:pt idx="4380">
                  <c:v>116.52600000000001</c:v>
                </c:pt>
                <c:pt idx="4381">
                  <c:v>116.43199999999999</c:v>
                </c:pt>
                <c:pt idx="4382">
                  <c:v>116.339</c:v>
                </c:pt>
                <c:pt idx="4383">
                  <c:v>116.247</c:v>
                </c:pt>
                <c:pt idx="4384">
                  <c:v>116.154</c:v>
                </c:pt>
                <c:pt idx="4385">
                  <c:v>116.062</c:v>
                </c:pt>
                <c:pt idx="4386">
                  <c:v>115.96900000000001</c:v>
                </c:pt>
                <c:pt idx="4387">
                  <c:v>115.877</c:v>
                </c:pt>
                <c:pt idx="4388">
                  <c:v>115.785</c:v>
                </c:pt>
                <c:pt idx="4389">
                  <c:v>115.693</c:v>
                </c:pt>
                <c:pt idx="4390">
                  <c:v>115.60199999999999</c:v>
                </c:pt>
                <c:pt idx="4391">
                  <c:v>115.51</c:v>
                </c:pt>
                <c:pt idx="4392">
                  <c:v>115.419</c:v>
                </c:pt>
                <c:pt idx="4393">
                  <c:v>115.328</c:v>
                </c:pt>
                <c:pt idx="4394">
                  <c:v>115.23700000000001</c:v>
                </c:pt>
                <c:pt idx="4395">
                  <c:v>115.146</c:v>
                </c:pt>
                <c:pt idx="4396">
                  <c:v>115.057</c:v>
                </c:pt>
                <c:pt idx="4397">
                  <c:v>114.967</c:v>
                </c:pt>
                <c:pt idx="4398">
                  <c:v>114.926</c:v>
                </c:pt>
                <c:pt idx="4399">
                  <c:v>114.876</c:v>
                </c:pt>
                <c:pt idx="4400">
                  <c:v>114.786</c:v>
                </c:pt>
                <c:pt idx="4401">
                  <c:v>114.69600000000001</c:v>
                </c:pt>
                <c:pt idx="4402">
                  <c:v>114.60599999999999</c:v>
                </c:pt>
                <c:pt idx="4403">
                  <c:v>114.517</c:v>
                </c:pt>
                <c:pt idx="4404">
                  <c:v>114.42700000000001</c:v>
                </c:pt>
                <c:pt idx="4405">
                  <c:v>114.33799999999999</c:v>
                </c:pt>
                <c:pt idx="4406">
                  <c:v>114.24900000000001</c:v>
                </c:pt>
                <c:pt idx="4407">
                  <c:v>114.15899999999999</c:v>
                </c:pt>
                <c:pt idx="4408">
                  <c:v>114.07000000000001</c:v>
                </c:pt>
                <c:pt idx="4409">
                  <c:v>113.982</c:v>
                </c:pt>
                <c:pt idx="4410">
                  <c:v>113.893</c:v>
                </c:pt>
                <c:pt idx="4411">
                  <c:v>113.804</c:v>
                </c:pt>
                <c:pt idx="4412">
                  <c:v>113.71599999999999</c:v>
                </c:pt>
                <c:pt idx="4413">
                  <c:v>113.628</c:v>
                </c:pt>
                <c:pt idx="4414">
                  <c:v>113.54</c:v>
                </c:pt>
                <c:pt idx="4415">
                  <c:v>113.452</c:v>
                </c:pt>
                <c:pt idx="4416">
                  <c:v>113.364</c:v>
                </c:pt>
                <c:pt idx="4417">
                  <c:v>113.277</c:v>
                </c:pt>
                <c:pt idx="4418">
                  <c:v>113.18899999999999</c:v>
                </c:pt>
                <c:pt idx="4419">
                  <c:v>113.15</c:v>
                </c:pt>
                <c:pt idx="4420">
                  <c:v>113.10199999999999</c:v>
                </c:pt>
                <c:pt idx="4421">
                  <c:v>113.015</c:v>
                </c:pt>
                <c:pt idx="4422">
                  <c:v>112.92699999999999</c:v>
                </c:pt>
                <c:pt idx="4423">
                  <c:v>112.84099999999999</c:v>
                </c:pt>
                <c:pt idx="4424">
                  <c:v>112.75399999999999</c:v>
                </c:pt>
                <c:pt idx="4425">
                  <c:v>112.667</c:v>
                </c:pt>
                <c:pt idx="4426">
                  <c:v>112.581</c:v>
                </c:pt>
                <c:pt idx="4427">
                  <c:v>112.495</c:v>
                </c:pt>
                <c:pt idx="4428">
                  <c:v>112.40899999999999</c:v>
                </c:pt>
                <c:pt idx="4429">
                  <c:v>112.32300000000001</c:v>
                </c:pt>
                <c:pt idx="4430">
                  <c:v>112.23700000000001</c:v>
                </c:pt>
                <c:pt idx="4431">
                  <c:v>112.151</c:v>
                </c:pt>
                <c:pt idx="4432">
                  <c:v>112.066</c:v>
                </c:pt>
                <c:pt idx="4433">
                  <c:v>111.98099999999999</c:v>
                </c:pt>
                <c:pt idx="4434">
                  <c:v>111.895</c:v>
                </c:pt>
                <c:pt idx="4435">
                  <c:v>111.81</c:v>
                </c:pt>
                <c:pt idx="4436">
                  <c:v>111.72500000000001</c:v>
                </c:pt>
                <c:pt idx="4437">
                  <c:v>111.64</c:v>
                </c:pt>
                <c:pt idx="4438">
                  <c:v>111.557</c:v>
                </c:pt>
                <c:pt idx="4439">
                  <c:v>111.473</c:v>
                </c:pt>
                <c:pt idx="4440">
                  <c:v>111.43300000000001</c:v>
                </c:pt>
                <c:pt idx="4441">
                  <c:v>111.38800000000001</c:v>
                </c:pt>
                <c:pt idx="4442">
                  <c:v>111.304</c:v>
                </c:pt>
                <c:pt idx="4443">
                  <c:v>111.22</c:v>
                </c:pt>
                <c:pt idx="4444">
                  <c:v>111.136</c:v>
                </c:pt>
                <c:pt idx="4445">
                  <c:v>111.05199999999999</c:v>
                </c:pt>
                <c:pt idx="4446">
                  <c:v>110.96899999999999</c:v>
                </c:pt>
                <c:pt idx="4447">
                  <c:v>110.88499999999999</c:v>
                </c:pt>
                <c:pt idx="4448">
                  <c:v>110.80199999999999</c:v>
                </c:pt>
                <c:pt idx="4449">
                  <c:v>110.71899999999999</c:v>
                </c:pt>
                <c:pt idx="4450">
                  <c:v>110.63499999999999</c:v>
                </c:pt>
                <c:pt idx="4451">
                  <c:v>110.55199999999999</c:v>
                </c:pt>
                <c:pt idx="4452">
                  <c:v>110.47</c:v>
                </c:pt>
                <c:pt idx="4453">
                  <c:v>110.387</c:v>
                </c:pt>
                <c:pt idx="4454">
                  <c:v>110.304</c:v>
                </c:pt>
                <c:pt idx="4455">
                  <c:v>110.22199999999999</c:v>
                </c:pt>
                <c:pt idx="4456">
                  <c:v>110.14</c:v>
                </c:pt>
                <c:pt idx="4457">
                  <c:v>110.057</c:v>
                </c:pt>
                <c:pt idx="4458">
                  <c:v>109.97500000000001</c:v>
                </c:pt>
                <c:pt idx="4459">
                  <c:v>109.893</c:v>
                </c:pt>
                <c:pt idx="4460">
                  <c:v>109.81200000000001</c:v>
                </c:pt>
                <c:pt idx="4461">
                  <c:v>109.773</c:v>
                </c:pt>
                <c:pt idx="4462">
                  <c:v>108.17</c:v>
                </c:pt>
                <c:pt idx="4463">
                  <c:v>106.62299999999999</c:v>
                </c:pt>
                <c:pt idx="4464">
                  <c:v>105.907</c:v>
                </c:pt>
                <c:pt idx="4465">
                  <c:v>105.131</c:v>
                </c:pt>
                <c:pt idx="4466">
                  <c:v>103.69200000000001</c:v>
                </c:pt>
                <c:pt idx="4467">
                  <c:v>102.34</c:v>
                </c:pt>
                <c:pt idx="4468">
                  <c:v>102.304</c:v>
                </c:pt>
                <c:pt idx="4469">
                  <c:v>100.96199999999999</c:v>
                </c:pt>
                <c:pt idx="4470">
                  <c:v>99.665599999999998</c:v>
                </c:pt>
                <c:pt idx="4471">
                  <c:v>99.068699999999993</c:v>
                </c:pt>
                <c:pt idx="4472">
                  <c:v>98.413899999999998</c:v>
                </c:pt>
                <c:pt idx="4473">
                  <c:v>97.204700000000003</c:v>
                </c:pt>
                <c:pt idx="4474">
                  <c:v>96.069800000000001</c:v>
                </c:pt>
                <c:pt idx="4475">
                  <c:v>96.037099999999995</c:v>
                </c:pt>
                <c:pt idx="4476">
                  <c:v>94.908599999999993</c:v>
                </c:pt>
                <c:pt idx="4477">
                  <c:v>93.818600000000004</c:v>
                </c:pt>
                <c:pt idx="4478">
                  <c:v>93.318300000000008</c:v>
                </c:pt>
                <c:pt idx="4479">
                  <c:v>92.764899999999997</c:v>
                </c:pt>
                <c:pt idx="4480">
                  <c:v>91.746499999999997</c:v>
                </c:pt>
                <c:pt idx="4481">
                  <c:v>90.792400000000001</c:v>
                </c:pt>
                <c:pt idx="4482">
                  <c:v>90.761800000000008</c:v>
                </c:pt>
                <c:pt idx="4483">
                  <c:v>89.810299999999998</c:v>
                </c:pt>
                <c:pt idx="4484">
                  <c:v>88.890600000000006</c:v>
                </c:pt>
                <c:pt idx="4485">
                  <c:v>88.472700000000003</c:v>
                </c:pt>
                <c:pt idx="4486">
                  <c:v>88.00139999999999</c:v>
                </c:pt>
                <c:pt idx="4487">
                  <c:v>87.141800000000003</c:v>
                </c:pt>
                <c:pt idx="4488">
                  <c:v>86.331599999999995</c:v>
                </c:pt>
                <c:pt idx="4489">
                  <c:v>86.310500000000005</c:v>
                </c:pt>
                <c:pt idx="4490">
                  <c:v>85.506500000000003</c:v>
                </c:pt>
                <c:pt idx="4491">
                  <c:v>84.728399999999993</c:v>
                </c:pt>
                <c:pt idx="4492">
                  <c:v>84.382599999999996</c:v>
                </c:pt>
                <c:pt idx="4493">
                  <c:v>83.97590000000001</c:v>
                </c:pt>
                <c:pt idx="4494">
                  <c:v>83.248400000000004</c:v>
                </c:pt>
                <c:pt idx="4495">
                  <c:v>82.567699999999988</c:v>
                </c:pt>
                <c:pt idx="4496">
                  <c:v>82.544000000000011</c:v>
                </c:pt>
                <c:pt idx="4497">
                  <c:v>81.862500000000011</c:v>
                </c:pt>
                <c:pt idx="4498">
                  <c:v>81.203300000000013</c:v>
                </c:pt>
                <c:pt idx="4499">
                  <c:v>80.904499999999999</c:v>
                </c:pt>
                <c:pt idx="4500">
                  <c:v>80.565600000000003</c:v>
                </c:pt>
                <c:pt idx="4501">
                  <c:v>79.948700000000002</c:v>
                </c:pt>
                <c:pt idx="4502">
                  <c:v>79.372600000000006</c:v>
                </c:pt>
                <c:pt idx="4503">
                  <c:v>79.351299999999995</c:v>
                </c:pt>
                <c:pt idx="4504">
                  <c:v>78.772800000000004</c:v>
                </c:pt>
                <c:pt idx="4505">
                  <c:v>78.2136</c:v>
                </c:pt>
                <c:pt idx="4506">
                  <c:v>77.960999999999999</c:v>
                </c:pt>
                <c:pt idx="4507">
                  <c:v>77.672299999999993</c:v>
                </c:pt>
                <c:pt idx="4508">
                  <c:v>77.148300000000006</c:v>
                </c:pt>
                <c:pt idx="4509">
                  <c:v>76.660799999999995</c:v>
                </c:pt>
                <c:pt idx="4510">
                  <c:v>76.641000000000005</c:v>
                </c:pt>
                <c:pt idx="4511">
                  <c:v>76.149799999999999</c:v>
                </c:pt>
                <c:pt idx="4512">
                  <c:v>75.674199999999999</c:v>
                </c:pt>
                <c:pt idx="4513">
                  <c:v>75.460799999999992</c:v>
                </c:pt>
                <c:pt idx="4514">
                  <c:v>75.213399999999993</c:v>
                </c:pt>
                <c:pt idx="4515">
                  <c:v>74.766899999999993</c:v>
                </c:pt>
                <c:pt idx="4516">
                  <c:v>74.352400000000003</c:v>
                </c:pt>
                <c:pt idx="4517">
                  <c:v>74.334800000000001</c:v>
                </c:pt>
                <c:pt idx="4518">
                  <c:v>73.915900000000008</c:v>
                </c:pt>
                <c:pt idx="4519">
                  <c:v>73.510199999999998</c:v>
                </c:pt>
                <c:pt idx="4520">
                  <c:v>73.328900000000004</c:v>
                </c:pt>
                <c:pt idx="4521">
                  <c:v>73.117500000000007</c:v>
                </c:pt>
                <c:pt idx="4522">
                  <c:v>72.736699999999999</c:v>
                </c:pt>
                <c:pt idx="4523">
                  <c:v>72.383399999999995</c:v>
                </c:pt>
                <c:pt idx="4524">
                  <c:v>72.367100000000008</c:v>
                </c:pt>
                <c:pt idx="4525">
                  <c:v>72.009600000000006</c:v>
                </c:pt>
                <c:pt idx="4526">
                  <c:v>71.662800000000004</c:v>
                </c:pt>
                <c:pt idx="4527">
                  <c:v>71.508399999999995</c:v>
                </c:pt>
                <c:pt idx="4528">
                  <c:v>71.325999999999993</c:v>
                </c:pt>
                <c:pt idx="4529">
                  <c:v>71.000199999999992</c:v>
                </c:pt>
                <c:pt idx="4530">
                  <c:v>70.698999999999998</c:v>
                </c:pt>
                <c:pt idx="4531">
                  <c:v>70.6845</c:v>
                </c:pt>
                <c:pt idx="4532">
                  <c:v>70.378799999999998</c:v>
                </c:pt>
                <c:pt idx="4533">
                  <c:v>70.082099999999997</c:v>
                </c:pt>
                <c:pt idx="4534">
                  <c:v>69.9512</c:v>
                </c:pt>
                <c:pt idx="4535">
                  <c:v>69.794499999999999</c:v>
                </c:pt>
                <c:pt idx="4536">
                  <c:v>69.514999999999986</c:v>
                </c:pt>
                <c:pt idx="4537">
                  <c:v>69.257799999999989</c:v>
                </c:pt>
                <c:pt idx="4538">
                  <c:v>69.244500000000002</c:v>
                </c:pt>
                <c:pt idx="4539">
                  <c:v>68.981200000000001</c:v>
                </c:pt>
                <c:pt idx="4540">
                  <c:v>68.725200000000001</c:v>
                </c:pt>
                <c:pt idx="4541">
                  <c:v>68.613100000000003</c:v>
                </c:pt>
                <c:pt idx="4542">
                  <c:v>68.477599999999995</c:v>
                </c:pt>
                <c:pt idx="4543">
                  <c:v>68.2363</c:v>
                </c:pt>
                <c:pt idx="4544">
                  <c:v>68.014300000000006</c:v>
                </c:pt>
                <c:pt idx="4545">
                  <c:v>68.002400000000009</c:v>
                </c:pt>
                <c:pt idx="4546">
                  <c:v>67.774600000000007</c:v>
                </c:pt>
                <c:pt idx="4547">
                  <c:v>67.553399999999996</c:v>
                </c:pt>
                <c:pt idx="4548">
                  <c:v>67.457100000000011</c:v>
                </c:pt>
                <c:pt idx="4549">
                  <c:v>67.339100000000002</c:v>
                </c:pt>
                <c:pt idx="4550">
                  <c:v>67.13</c:v>
                </c:pt>
                <c:pt idx="4551">
                  <c:v>66.938400000000001</c:v>
                </c:pt>
                <c:pt idx="4552">
                  <c:v>66.927399999999992</c:v>
                </c:pt>
                <c:pt idx="4553">
                  <c:v>66.729700000000008</c:v>
                </c:pt>
                <c:pt idx="4554">
                  <c:v>66.537299999999988</c:v>
                </c:pt>
                <c:pt idx="4555">
                  <c:v>66.453999999999994</c:v>
                </c:pt>
                <c:pt idx="4556">
                  <c:v>66.35090000000001</c:v>
                </c:pt>
                <c:pt idx="4557">
                  <c:v>66.170699999999997</c:v>
                </c:pt>
                <c:pt idx="4558">
                  <c:v>66.001599999999996</c:v>
                </c:pt>
                <c:pt idx="4559">
                  <c:v>65.991599999999991</c:v>
                </c:pt>
                <c:pt idx="4560">
                  <c:v>65.820100000000011</c:v>
                </c:pt>
                <c:pt idx="4561">
                  <c:v>65.651299999999992</c:v>
                </c:pt>
                <c:pt idx="4562">
                  <c:v>65.578999999999994</c:v>
                </c:pt>
                <c:pt idx="4563">
                  <c:v>65.487899999999996</c:v>
                </c:pt>
                <c:pt idx="4564">
                  <c:v>65.329099999999997</c:v>
                </c:pt>
                <c:pt idx="4565">
                  <c:v>65.182400000000001</c:v>
                </c:pt>
                <c:pt idx="4566">
                  <c:v>65.173099999999991</c:v>
                </c:pt>
                <c:pt idx="4567">
                  <c:v>65.02239999999999</c:v>
                </c:pt>
                <c:pt idx="4568">
                  <c:v>64.873999999999995</c:v>
                </c:pt>
                <c:pt idx="4569">
                  <c:v>64.810400000000001</c:v>
                </c:pt>
                <c:pt idx="4570">
                  <c:v>64.730499999999992</c:v>
                </c:pt>
                <c:pt idx="4571">
                  <c:v>64.58959999999999</c:v>
                </c:pt>
                <c:pt idx="4572">
                  <c:v>64.460899999999995</c:v>
                </c:pt>
                <c:pt idx="4573">
                  <c:v>64.452600000000004</c:v>
                </c:pt>
                <c:pt idx="4574">
                  <c:v>64.318700000000007</c:v>
                </c:pt>
                <c:pt idx="4575">
                  <c:v>64.188099999999991</c:v>
                </c:pt>
                <c:pt idx="4576">
                  <c:v>64.132199999999997</c:v>
                </c:pt>
                <c:pt idx="4577">
                  <c:v>64.060599999999994</c:v>
                </c:pt>
                <c:pt idx="4578">
                  <c:v>63.936099999999996</c:v>
                </c:pt>
                <c:pt idx="4579">
                  <c:v>63.822400000000002</c:v>
                </c:pt>
                <c:pt idx="4580">
                  <c:v>63.814499999999995</c:v>
                </c:pt>
                <c:pt idx="4581">
                  <c:v>63.695399999999999</c:v>
                </c:pt>
                <c:pt idx="4582">
                  <c:v>63.57889999999999</c:v>
                </c:pt>
                <c:pt idx="4583">
                  <c:v>63.529600000000002</c:v>
                </c:pt>
                <c:pt idx="4584">
                  <c:v>63.465400000000002</c:v>
                </c:pt>
                <c:pt idx="4585">
                  <c:v>63.354099999999995</c:v>
                </c:pt>
                <c:pt idx="4586">
                  <c:v>63.252100000000006</c:v>
                </c:pt>
                <c:pt idx="4587">
                  <c:v>63.244800000000005</c:v>
                </c:pt>
                <c:pt idx="4588">
                  <c:v>63.137700000000002</c:v>
                </c:pt>
                <c:pt idx="4589">
                  <c:v>63.032699999999998</c:v>
                </c:pt>
                <c:pt idx="4590">
                  <c:v>62.988399999999999</c:v>
                </c:pt>
                <c:pt idx="4591">
                  <c:v>62.930399999999999</c:v>
                </c:pt>
                <c:pt idx="4592">
                  <c:v>62.830100000000002</c:v>
                </c:pt>
                <c:pt idx="4593">
                  <c:v>62.738100000000003</c:v>
                </c:pt>
                <c:pt idx="4594">
                  <c:v>62.731200000000001</c:v>
                </c:pt>
                <c:pt idx="4595">
                  <c:v>62.635599999999997</c:v>
                </c:pt>
                <c:pt idx="4596">
                  <c:v>62.540399999999998</c:v>
                </c:pt>
                <c:pt idx="4597">
                  <c:v>62.500999999999998</c:v>
                </c:pt>
                <c:pt idx="4598">
                  <c:v>62.448099999999997</c:v>
                </c:pt>
                <c:pt idx="4599">
                  <c:v>62.356500000000004</c:v>
                </c:pt>
                <c:pt idx="4600">
                  <c:v>62.273799999999994</c:v>
                </c:pt>
                <c:pt idx="4601">
                  <c:v>62.267299999999999</c:v>
                </c:pt>
                <c:pt idx="4602">
                  <c:v>62.1798</c:v>
                </c:pt>
                <c:pt idx="4603">
                  <c:v>62.093699999999998</c:v>
                </c:pt>
                <c:pt idx="4604">
                  <c:v>62.057400000000001</c:v>
                </c:pt>
                <c:pt idx="4605">
                  <c:v>62.009099999999997</c:v>
                </c:pt>
                <c:pt idx="4606">
                  <c:v>61.926400000000001</c:v>
                </c:pt>
                <c:pt idx="4607">
                  <c:v>61.850500000000004</c:v>
                </c:pt>
                <c:pt idx="4608">
                  <c:v>61.844299999999997</c:v>
                </c:pt>
                <c:pt idx="4609">
                  <c:v>61.764000000000003</c:v>
                </c:pt>
                <c:pt idx="4610">
                  <c:v>61.685200000000002</c:v>
                </c:pt>
                <c:pt idx="4611">
                  <c:v>61.652000000000001</c:v>
                </c:pt>
                <c:pt idx="4612">
                  <c:v>61.607399999999998</c:v>
                </c:pt>
                <c:pt idx="4613">
                  <c:v>61.531199999999998</c:v>
                </c:pt>
                <c:pt idx="4614">
                  <c:v>61.461599999999997</c:v>
                </c:pt>
                <c:pt idx="4615">
                  <c:v>61.461599999999997</c:v>
                </c:pt>
              </c:numCache>
            </c:numRef>
          </c:yVal>
          <c:smooth val="1"/>
          <c:extLst>
            <c:ext xmlns:c16="http://schemas.microsoft.com/office/drawing/2014/chart" uri="{C3380CC4-5D6E-409C-BE32-E72D297353CC}">
              <c16:uniqueId val="{00000005-FE82-403A-B81A-E91256C191F9}"/>
            </c:ext>
          </c:extLst>
        </c:ser>
        <c:dLbls>
          <c:showLegendKey val="0"/>
          <c:showVal val="0"/>
          <c:showCatName val="0"/>
          <c:showSerName val="0"/>
          <c:showPercent val="0"/>
          <c:showBubbleSize val="0"/>
        </c:dLbls>
        <c:axId val="-50553680"/>
        <c:axId val="-50553136"/>
      </c:scatterChart>
      <c:valAx>
        <c:axId val="-50553680"/>
        <c:scaling>
          <c:orientation val="minMax"/>
          <c:max val="1500"/>
          <c:min val="0"/>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rPr>
                  <a:t>Time (s)</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53136"/>
        <c:crosses val="autoZero"/>
        <c:crossBetween val="midCat"/>
      </c:valAx>
      <c:valAx>
        <c:axId val="-50553136"/>
        <c:scaling>
          <c:orientation val="minMax"/>
          <c:max val="2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dirty="0">
                    <a:solidFill>
                      <a:sysClr val="windowText" lastClr="000000"/>
                    </a:solidFill>
                  </a:rPr>
                  <a:t>Reactor Power (KW)</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53680"/>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2700" cap="flat" cmpd="sng" algn="ctr">
      <a:solidFill>
        <a:schemeClr val="tx1"/>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2456916209193"/>
          <c:y val="5.3140096618357488E-2"/>
          <c:w val="0.68731225647983618"/>
          <c:h val="0.73235117349461754"/>
        </c:manualLayout>
      </c:layout>
      <c:scatterChart>
        <c:scatterStyle val="smoothMarker"/>
        <c:varyColors val="0"/>
        <c:ser>
          <c:idx val="0"/>
          <c:order val="0"/>
          <c:tx>
            <c:strRef>
              <c:f>'Compare HEU and LEU Coolant'!$B$1</c:f>
              <c:strCache>
                <c:ptCount val="1"/>
                <c:pt idx="0">
                  <c:v>HEU 2.1mk</c:v>
                </c:pt>
              </c:strCache>
            </c:strRef>
          </c:tx>
          <c:spPr>
            <a:ln w="19050" cap="rnd">
              <a:solidFill>
                <a:srgbClr val="002060"/>
              </a:solidFill>
              <a:round/>
            </a:ln>
            <a:effectLst/>
          </c:spPr>
          <c:marker>
            <c:symbol val="none"/>
          </c:marker>
          <c:xVal>
            <c:numRef>
              <c:f>'Compare HEU and LEU Coolant'!$A$2:$A$5381</c:f>
              <c:numCache>
                <c:formatCode>0.000</c:formatCode>
                <c:ptCount val="5380"/>
                <c:pt idx="0">
                  <c:v>0</c:v>
                </c:pt>
                <c:pt idx="1">
                  <c:v>0</c:v>
                </c:pt>
                <c:pt idx="2">
                  <c:v>0.1</c:v>
                </c:pt>
                <c:pt idx="3">
                  <c:v>0.2</c:v>
                </c:pt>
                <c:pt idx="4">
                  <c:v>0.3</c:v>
                </c:pt>
                <c:pt idx="5">
                  <c:v>0.4</c:v>
                </c:pt>
                <c:pt idx="6">
                  <c:v>0.5</c:v>
                </c:pt>
                <c:pt idx="7">
                  <c:v>0.6</c:v>
                </c:pt>
                <c:pt idx="8">
                  <c:v>0.7</c:v>
                </c:pt>
                <c:pt idx="9">
                  <c:v>0.8</c:v>
                </c:pt>
                <c:pt idx="10">
                  <c:v>0.9</c:v>
                </c:pt>
                <c:pt idx="11">
                  <c:v>1</c:v>
                </c:pt>
                <c:pt idx="12">
                  <c:v>1.1000000000000001</c:v>
                </c:pt>
                <c:pt idx="13">
                  <c:v>1.2</c:v>
                </c:pt>
                <c:pt idx="14">
                  <c:v>1.3</c:v>
                </c:pt>
                <c:pt idx="15">
                  <c:v>1.4</c:v>
                </c:pt>
                <c:pt idx="16">
                  <c:v>1.5</c:v>
                </c:pt>
                <c:pt idx="17">
                  <c:v>1.6</c:v>
                </c:pt>
                <c:pt idx="18">
                  <c:v>1.7</c:v>
                </c:pt>
                <c:pt idx="19">
                  <c:v>1.8</c:v>
                </c:pt>
                <c:pt idx="20">
                  <c:v>1.9</c:v>
                </c:pt>
                <c:pt idx="21">
                  <c:v>2</c:v>
                </c:pt>
                <c:pt idx="22">
                  <c:v>2.1</c:v>
                </c:pt>
                <c:pt idx="23">
                  <c:v>2.2000000000000002</c:v>
                </c:pt>
                <c:pt idx="24">
                  <c:v>2.2999999999999998</c:v>
                </c:pt>
                <c:pt idx="25">
                  <c:v>2.4</c:v>
                </c:pt>
                <c:pt idx="26">
                  <c:v>2.5</c:v>
                </c:pt>
                <c:pt idx="27">
                  <c:v>2.6</c:v>
                </c:pt>
                <c:pt idx="28">
                  <c:v>2.7</c:v>
                </c:pt>
                <c:pt idx="29">
                  <c:v>2.8</c:v>
                </c:pt>
                <c:pt idx="30">
                  <c:v>2.9</c:v>
                </c:pt>
                <c:pt idx="31">
                  <c:v>3</c:v>
                </c:pt>
                <c:pt idx="32">
                  <c:v>3.1</c:v>
                </c:pt>
                <c:pt idx="33">
                  <c:v>3.2</c:v>
                </c:pt>
                <c:pt idx="34">
                  <c:v>3.3</c:v>
                </c:pt>
                <c:pt idx="35">
                  <c:v>3.4</c:v>
                </c:pt>
                <c:pt idx="36">
                  <c:v>3.5</c:v>
                </c:pt>
                <c:pt idx="37">
                  <c:v>3.6</c:v>
                </c:pt>
                <c:pt idx="38">
                  <c:v>3.7</c:v>
                </c:pt>
                <c:pt idx="39">
                  <c:v>3.8</c:v>
                </c:pt>
                <c:pt idx="40">
                  <c:v>3.9</c:v>
                </c:pt>
                <c:pt idx="41">
                  <c:v>4</c:v>
                </c:pt>
                <c:pt idx="42">
                  <c:v>4.0999999999999996</c:v>
                </c:pt>
                <c:pt idx="43">
                  <c:v>4.2</c:v>
                </c:pt>
                <c:pt idx="44">
                  <c:v>4.3</c:v>
                </c:pt>
                <c:pt idx="45">
                  <c:v>4.4000000000000004</c:v>
                </c:pt>
                <c:pt idx="46">
                  <c:v>4.5</c:v>
                </c:pt>
                <c:pt idx="47">
                  <c:v>4.5999999999999996</c:v>
                </c:pt>
                <c:pt idx="48">
                  <c:v>4.7</c:v>
                </c:pt>
                <c:pt idx="49">
                  <c:v>4.8</c:v>
                </c:pt>
                <c:pt idx="50">
                  <c:v>4.9000000000000004</c:v>
                </c:pt>
                <c:pt idx="51">
                  <c:v>5</c:v>
                </c:pt>
                <c:pt idx="52">
                  <c:v>5.0999999999999996</c:v>
                </c:pt>
                <c:pt idx="53">
                  <c:v>5.2</c:v>
                </c:pt>
                <c:pt idx="54">
                  <c:v>5.3</c:v>
                </c:pt>
                <c:pt idx="55">
                  <c:v>5.4</c:v>
                </c:pt>
                <c:pt idx="56">
                  <c:v>5.5</c:v>
                </c:pt>
                <c:pt idx="57">
                  <c:v>5.6</c:v>
                </c:pt>
                <c:pt idx="58">
                  <c:v>5.7</c:v>
                </c:pt>
                <c:pt idx="59">
                  <c:v>5.8</c:v>
                </c:pt>
                <c:pt idx="60">
                  <c:v>5.9</c:v>
                </c:pt>
                <c:pt idx="61">
                  <c:v>6</c:v>
                </c:pt>
                <c:pt idx="62">
                  <c:v>6.1</c:v>
                </c:pt>
                <c:pt idx="63">
                  <c:v>6.2</c:v>
                </c:pt>
                <c:pt idx="64">
                  <c:v>6.3</c:v>
                </c:pt>
                <c:pt idx="65">
                  <c:v>6.4</c:v>
                </c:pt>
                <c:pt idx="66">
                  <c:v>6.5</c:v>
                </c:pt>
                <c:pt idx="67">
                  <c:v>6.6</c:v>
                </c:pt>
                <c:pt idx="68">
                  <c:v>6.7</c:v>
                </c:pt>
                <c:pt idx="69">
                  <c:v>6.8</c:v>
                </c:pt>
                <c:pt idx="70">
                  <c:v>6.9</c:v>
                </c:pt>
                <c:pt idx="71">
                  <c:v>7</c:v>
                </c:pt>
                <c:pt idx="72">
                  <c:v>7.1</c:v>
                </c:pt>
                <c:pt idx="73">
                  <c:v>7.2</c:v>
                </c:pt>
                <c:pt idx="74">
                  <c:v>7.3</c:v>
                </c:pt>
                <c:pt idx="75">
                  <c:v>7.4</c:v>
                </c:pt>
                <c:pt idx="76">
                  <c:v>7.5</c:v>
                </c:pt>
                <c:pt idx="77">
                  <c:v>7.6</c:v>
                </c:pt>
                <c:pt idx="78">
                  <c:v>7.7</c:v>
                </c:pt>
                <c:pt idx="79">
                  <c:v>7.8</c:v>
                </c:pt>
                <c:pt idx="80">
                  <c:v>7.9</c:v>
                </c:pt>
                <c:pt idx="81">
                  <c:v>8</c:v>
                </c:pt>
                <c:pt idx="82">
                  <c:v>8.1</c:v>
                </c:pt>
                <c:pt idx="83">
                  <c:v>8.1999999999999993</c:v>
                </c:pt>
                <c:pt idx="84">
                  <c:v>8.3000000000000007</c:v>
                </c:pt>
                <c:pt idx="85">
                  <c:v>8.4</c:v>
                </c:pt>
                <c:pt idx="86">
                  <c:v>8.5</c:v>
                </c:pt>
                <c:pt idx="87">
                  <c:v>8.6</c:v>
                </c:pt>
                <c:pt idx="88">
                  <c:v>8.6999999999999993</c:v>
                </c:pt>
                <c:pt idx="89">
                  <c:v>8.8000000000000007</c:v>
                </c:pt>
                <c:pt idx="90">
                  <c:v>8.9</c:v>
                </c:pt>
                <c:pt idx="91">
                  <c:v>9</c:v>
                </c:pt>
                <c:pt idx="92">
                  <c:v>9.1</c:v>
                </c:pt>
                <c:pt idx="93">
                  <c:v>9.1999999999999993</c:v>
                </c:pt>
                <c:pt idx="94">
                  <c:v>9.3000000000000007</c:v>
                </c:pt>
                <c:pt idx="95">
                  <c:v>9.4</c:v>
                </c:pt>
                <c:pt idx="96">
                  <c:v>9.5</c:v>
                </c:pt>
                <c:pt idx="97">
                  <c:v>9.6</c:v>
                </c:pt>
                <c:pt idx="98">
                  <c:v>9.6999999999999993</c:v>
                </c:pt>
                <c:pt idx="99">
                  <c:v>9.8000000000000007</c:v>
                </c:pt>
                <c:pt idx="100">
                  <c:v>9.9</c:v>
                </c:pt>
                <c:pt idx="101">
                  <c:v>10</c:v>
                </c:pt>
                <c:pt idx="102">
                  <c:v>10.1</c:v>
                </c:pt>
                <c:pt idx="103">
                  <c:v>10.199999999999999</c:v>
                </c:pt>
                <c:pt idx="104">
                  <c:v>10.3</c:v>
                </c:pt>
                <c:pt idx="105">
                  <c:v>10.4</c:v>
                </c:pt>
                <c:pt idx="106">
                  <c:v>10.5</c:v>
                </c:pt>
                <c:pt idx="107">
                  <c:v>10.6</c:v>
                </c:pt>
                <c:pt idx="108">
                  <c:v>10.7</c:v>
                </c:pt>
                <c:pt idx="109">
                  <c:v>10.8</c:v>
                </c:pt>
                <c:pt idx="110">
                  <c:v>10.9</c:v>
                </c:pt>
                <c:pt idx="111">
                  <c:v>11</c:v>
                </c:pt>
                <c:pt idx="112">
                  <c:v>11.1</c:v>
                </c:pt>
                <c:pt idx="113">
                  <c:v>11.2</c:v>
                </c:pt>
                <c:pt idx="114">
                  <c:v>11.3</c:v>
                </c:pt>
                <c:pt idx="115">
                  <c:v>11.4</c:v>
                </c:pt>
                <c:pt idx="116">
                  <c:v>11.5</c:v>
                </c:pt>
                <c:pt idx="117">
                  <c:v>11.6</c:v>
                </c:pt>
                <c:pt idx="118">
                  <c:v>11.7</c:v>
                </c:pt>
                <c:pt idx="119">
                  <c:v>11.8</c:v>
                </c:pt>
                <c:pt idx="120">
                  <c:v>11.9</c:v>
                </c:pt>
                <c:pt idx="121">
                  <c:v>12</c:v>
                </c:pt>
                <c:pt idx="122">
                  <c:v>12.1</c:v>
                </c:pt>
                <c:pt idx="123">
                  <c:v>12.2</c:v>
                </c:pt>
                <c:pt idx="124">
                  <c:v>12.3</c:v>
                </c:pt>
                <c:pt idx="125">
                  <c:v>12.4</c:v>
                </c:pt>
                <c:pt idx="126">
                  <c:v>12.5</c:v>
                </c:pt>
                <c:pt idx="127">
                  <c:v>12.6</c:v>
                </c:pt>
                <c:pt idx="128">
                  <c:v>12.7</c:v>
                </c:pt>
                <c:pt idx="129">
                  <c:v>12.8</c:v>
                </c:pt>
                <c:pt idx="130">
                  <c:v>12.9</c:v>
                </c:pt>
                <c:pt idx="131">
                  <c:v>13</c:v>
                </c:pt>
                <c:pt idx="132">
                  <c:v>13.1</c:v>
                </c:pt>
                <c:pt idx="133">
                  <c:v>13.2</c:v>
                </c:pt>
                <c:pt idx="134">
                  <c:v>13.3</c:v>
                </c:pt>
                <c:pt idx="135">
                  <c:v>13.4</c:v>
                </c:pt>
                <c:pt idx="136">
                  <c:v>13.5</c:v>
                </c:pt>
                <c:pt idx="137">
                  <c:v>13.6</c:v>
                </c:pt>
                <c:pt idx="138">
                  <c:v>13.7</c:v>
                </c:pt>
                <c:pt idx="139">
                  <c:v>13.8</c:v>
                </c:pt>
                <c:pt idx="140">
                  <c:v>13.9</c:v>
                </c:pt>
                <c:pt idx="141">
                  <c:v>14</c:v>
                </c:pt>
                <c:pt idx="142">
                  <c:v>14.1</c:v>
                </c:pt>
                <c:pt idx="143">
                  <c:v>14.2</c:v>
                </c:pt>
                <c:pt idx="144">
                  <c:v>14.3</c:v>
                </c:pt>
                <c:pt idx="145">
                  <c:v>14.4</c:v>
                </c:pt>
                <c:pt idx="146">
                  <c:v>14.5</c:v>
                </c:pt>
                <c:pt idx="147">
                  <c:v>14.6</c:v>
                </c:pt>
                <c:pt idx="148">
                  <c:v>14.7</c:v>
                </c:pt>
                <c:pt idx="149">
                  <c:v>14.8</c:v>
                </c:pt>
                <c:pt idx="150">
                  <c:v>14.9</c:v>
                </c:pt>
                <c:pt idx="151">
                  <c:v>15</c:v>
                </c:pt>
                <c:pt idx="152">
                  <c:v>15.1</c:v>
                </c:pt>
                <c:pt idx="153">
                  <c:v>15.2</c:v>
                </c:pt>
                <c:pt idx="154">
                  <c:v>15.3</c:v>
                </c:pt>
                <c:pt idx="155">
                  <c:v>15.4</c:v>
                </c:pt>
                <c:pt idx="156">
                  <c:v>15.5</c:v>
                </c:pt>
                <c:pt idx="157">
                  <c:v>15.6</c:v>
                </c:pt>
                <c:pt idx="158">
                  <c:v>15.7</c:v>
                </c:pt>
                <c:pt idx="159">
                  <c:v>15.8</c:v>
                </c:pt>
                <c:pt idx="160">
                  <c:v>15.9</c:v>
                </c:pt>
                <c:pt idx="161">
                  <c:v>16</c:v>
                </c:pt>
                <c:pt idx="162">
                  <c:v>16.100000000000001</c:v>
                </c:pt>
                <c:pt idx="163">
                  <c:v>16.2</c:v>
                </c:pt>
                <c:pt idx="164">
                  <c:v>16.3</c:v>
                </c:pt>
                <c:pt idx="165">
                  <c:v>16.399999999999999</c:v>
                </c:pt>
                <c:pt idx="166">
                  <c:v>16.5</c:v>
                </c:pt>
                <c:pt idx="167">
                  <c:v>16.600000000000001</c:v>
                </c:pt>
                <c:pt idx="168">
                  <c:v>16.7</c:v>
                </c:pt>
                <c:pt idx="169">
                  <c:v>16.8</c:v>
                </c:pt>
                <c:pt idx="170">
                  <c:v>16.899999999999999</c:v>
                </c:pt>
                <c:pt idx="171">
                  <c:v>17</c:v>
                </c:pt>
                <c:pt idx="172">
                  <c:v>17.100000000000001</c:v>
                </c:pt>
                <c:pt idx="173">
                  <c:v>17.2</c:v>
                </c:pt>
                <c:pt idx="174">
                  <c:v>17.3</c:v>
                </c:pt>
                <c:pt idx="175">
                  <c:v>17.399999999999999</c:v>
                </c:pt>
                <c:pt idx="176">
                  <c:v>17.5</c:v>
                </c:pt>
                <c:pt idx="177">
                  <c:v>17.600000000000001</c:v>
                </c:pt>
                <c:pt idx="178">
                  <c:v>17.7</c:v>
                </c:pt>
                <c:pt idx="179">
                  <c:v>17.8</c:v>
                </c:pt>
                <c:pt idx="180">
                  <c:v>17.899999999999999</c:v>
                </c:pt>
                <c:pt idx="181">
                  <c:v>18</c:v>
                </c:pt>
                <c:pt idx="182">
                  <c:v>18.100000000000001</c:v>
                </c:pt>
                <c:pt idx="183">
                  <c:v>18.2</c:v>
                </c:pt>
                <c:pt idx="184">
                  <c:v>18.3</c:v>
                </c:pt>
                <c:pt idx="185">
                  <c:v>18.399999999999999</c:v>
                </c:pt>
                <c:pt idx="186">
                  <c:v>18.5</c:v>
                </c:pt>
                <c:pt idx="187">
                  <c:v>18.600000000000001</c:v>
                </c:pt>
                <c:pt idx="188">
                  <c:v>18.7</c:v>
                </c:pt>
                <c:pt idx="189">
                  <c:v>18.8</c:v>
                </c:pt>
                <c:pt idx="190">
                  <c:v>18.899999999999999</c:v>
                </c:pt>
                <c:pt idx="191">
                  <c:v>19</c:v>
                </c:pt>
                <c:pt idx="192">
                  <c:v>19.100000000000001</c:v>
                </c:pt>
                <c:pt idx="193">
                  <c:v>19.2</c:v>
                </c:pt>
                <c:pt idx="194">
                  <c:v>19.3</c:v>
                </c:pt>
                <c:pt idx="195">
                  <c:v>19.399999999999999</c:v>
                </c:pt>
                <c:pt idx="196">
                  <c:v>19.5</c:v>
                </c:pt>
                <c:pt idx="197">
                  <c:v>19.600000000000001</c:v>
                </c:pt>
                <c:pt idx="198">
                  <c:v>19.7</c:v>
                </c:pt>
                <c:pt idx="199">
                  <c:v>19.8</c:v>
                </c:pt>
                <c:pt idx="200">
                  <c:v>19.899999999999999</c:v>
                </c:pt>
                <c:pt idx="201">
                  <c:v>20</c:v>
                </c:pt>
                <c:pt idx="202">
                  <c:v>25</c:v>
                </c:pt>
                <c:pt idx="203">
                  <c:v>30</c:v>
                </c:pt>
                <c:pt idx="204">
                  <c:v>35</c:v>
                </c:pt>
                <c:pt idx="205">
                  <c:v>40</c:v>
                </c:pt>
                <c:pt idx="206">
                  <c:v>45</c:v>
                </c:pt>
                <c:pt idx="207">
                  <c:v>50</c:v>
                </c:pt>
                <c:pt idx="208">
                  <c:v>55</c:v>
                </c:pt>
                <c:pt idx="209">
                  <c:v>60</c:v>
                </c:pt>
                <c:pt idx="210">
                  <c:v>61.009</c:v>
                </c:pt>
                <c:pt idx="211">
                  <c:v>62.009</c:v>
                </c:pt>
                <c:pt idx="212">
                  <c:v>63.009</c:v>
                </c:pt>
                <c:pt idx="213">
                  <c:v>64.009</c:v>
                </c:pt>
                <c:pt idx="214">
                  <c:v>65</c:v>
                </c:pt>
                <c:pt idx="215">
                  <c:v>65.009</c:v>
                </c:pt>
                <c:pt idx="216">
                  <c:v>66.009</c:v>
                </c:pt>
                <c:pt idx="217">
                  <c:v>67.009</c:v>
                </c:pt>
                <c:pt idx="218">
                  <c:v>68.009</c:v>
                </c:pt>
                <c:pt idx="219">
                  <c:v>69.009</c:v>
                </c:pt>
                <c:pt idx="220">
                  <c:v>70</c:v>
                </c:pt>
                <c:pt idx="221">
                  <c:v>70.001800000000003</c:v>
                </c:pt>
                <c:pt idx="222">
                  <c:v>70.101799999999997</c:v>
                </c:pt>
                <c:pt idx="223">
                  <c:v>70.201800000000006</c:v>
                </c:pt>
                <c:pt idx="224">
                  <c:v>70.3018</c:v>
                </c:pt>
                <c:pt idx="225">
                  <c:v>70.401799999999994</c:v>
                </c:pt>
                <c:pt idx="226">
                  <c:v>70.501800000000003</c:v>
                </c:pt>
                <c:pt idx="227">
                  <c:v>70.601799999999997</c:v>
                </c:pt>
                <c:pt idx="228">
                  <c:v>70.701800000000006</c:v>
                </c:pt>
                <c:pt idx="229">
                  <c:v>70.8018</c:v>
                </c:pt>
                <c:pt idx="230">
                  <c:v>70.901799999999994</c:v>
                </c:pt>
                <c:pt idx="231">
                  <c:v>71</c:v>
                </c:pt>
                <c:pt idx="232">
                  <c:v>71.001800000000003</c:v>
                </c:pt>
                <c:pt idx="233">
                  <c:v>71.101799999999997</c:v>
                </c:pt>
                <c:pt idx="234">
                  <c:v>71.201800000000006</c:v>
                </c:pt>
                <c:pt idx="235">
                  <c:v>71.3018</c:v>
                </c:pt>
                <c:pt idx="236">
                  <c:v>71.401799999999994</c:v>
                </c:pt>
                <c:pt idx="237">
                  <c:v>71.501800000000003</c:v>
                </c:pt>
                <c:pt idx="238">
                  <c:v>71.601799999999997</c:v>
                </c:pt>
                <c:pt idx="239">
                  <c:v>71.701800000000006</c:v>
                </c:pt>
                <c:pt idx="240">
                  <c:v>71.8018</c:v>
                </c:pt>
                <c:pt idx="241">
                  <c:v>71.901799999999994</c:v>
                </c:pt>
                <c:pt idx="242">
                  <c:v>72</c:v>
                </c:pt>
                <c:pt idx="243">
                  <c:v>72.001800000000003</c:v>
                </c:pt>
                <c:pt idx="244">
                  <c:v>72.101799999999997</c:v>
                </c:pt>
                <c:pt idx="245">
                  <c:v>72.201800000000006</c:v>
                </c:pt>
                <c:pt idx="246">
                  <c:v>72.3018</c:v>
                </c:pt>
                <c:pt idx="247">
                  <c:v>72.401799999999994</c:v>
                </c:pt>
                <c:pt idx="248">
                  <c:v>72.501800000000003</c:v>
                </c:pt>
                <c:pt idx="249">
                  <c:v>72.601799999999997</c:v>
                </c:pt>
                <c:pt idx="250">
                  <c:v>72.701800000000006</c:v>
                </c:pt>
                <c:pt idx="251">
                  <c:v>72.8018</c:v>
                </c:pt>
                <c:pt idx="252">
                  <c:v>72.901799999999994</c:v>
                </c:pt>
                <c:pt idx="253">
                  <c:v>73</c:v>
                </c:pt>
                <c:pt idx="254">
                  <c:v>73.001800000000003</c:v>
                </c:pt>
                <c:pt idx="255">
                  <c:v>73.101799999999997</c:v>
                </c:pt>
                <c:pt idx="256">
                  <c:v>73.201800000000006</c:v>
                </c:pt>
                <c:pt idx="257">
                  <c:v>73.3018</c:v>
                </c:pt>
                <c:pt idx="258">
                  <c:v>73.401799999999994</c:v>
                </c:pt>
                <c:pt idx="259">
                  <c:v>73.501800000000003</c:v>
                </c:pt>
                <c:pt idx="260">
                  <c:v>73.601799999999997</c:v>
                </c:pt>
                <c:pt idx="261">
                  <c:v>73.701800000000006</c:v>
                </c:pt>
                <c:pt idx="262">
                  <c:v>73.8018</c:v>
                </c:pt>
                <c:pt idx="263">
                  <c:v>73.901799999999994</c:v>
                </c:pt>
                <c:pt idx="264">
                  <c:v>74</c:v>
                </c:pt>
                <c:pt idx="265">
                  <c:v>74.001800000000003</c:v>
                </c:pt>
                <c:pt idx="266">
                  <c:v>74.101799999999997</c:v>
                </c:pt>
                <c:pt idx="267">
                  <c:v>74.201800000000006</c:v>
                </c:pt>
                <c:pt idx="268">
                  <c:v>74.3018</c:v>
                </c:pt>
                <c:pt idx="269">
                  <c:v>74.401799999999994</c:v>
                </c:pt>
                <c:pt idx="270">
                  <c:v>74.501800000000003</c:v>
                </c:pt>
                <c:pt idx="271">
                  <c:v>74.601799999999997</c:v>
                </c:pt>
                <c:pt idx="272">
                  <c:v>74.701800000000006</c:v>
                </c:pt>
                <c:pt idx="273">
                  <c:v>74.8018</c:v>
                </c:pt>
                <c:pt idx="274">
                  <c:v>74.901799999999994</c:v>
                </c:pt>
                <c:pt idx="275">
                  <c:v>75</c:v>
                </c:pt>
                <c:pt idx="276">
                  <c:v>75.001800000000003</c:v>
                </c:pt>
                <c:pt idx="277">
                  <c:v>75.101799999999997</c:v>
                </c:pt>
                <c:pt idx="278">
                  <c:v>75.201800000000006</c:v>
                </c:pt>
                <c:pt idx="279">
                  <c:v>75.3018</c:v>
                </c:pt>
                <c:pt idx="280">
                  <c:v>75.401799999999994</c:v>
                </c:pt>
                <c:pt idx="281">
                  <c:v>75.501800000000003</c:v>
                </c:pt>
                <c:pt idx="282">
                  <c:v>75.601799999999997</c:v>
                </c:pt>
                <c:pt idx="283">
                  <c:v>75.701800000000006</c:v>
                </c:pt>
                <c:pt idx="284">
                  <c:v>75.8018</c:v>
                </c:pt>
                <c:pt idx="285">
                  <c:v>75.901799999999994</c:v>
                </c:pt>
                <c:pt idx="286">
                  <c:v>76</c:v>
                </c:pt>
                <c:pt idx="287">
                  <c:v>76.001800000000003</c:v>
                </c:pt>
                <c:pt idx="288">
                  <c:v>76.101799999999997</c:v>
                </c:pt>
                <c:pt idx="289">
                  <c:v>76.201800000000006</c:v>
                </c:pt>
                <c:pt idx="290">
                  <c:v>76.3018</c:v>
                </c:pt>
                <c:pt idx="291">
                  <c:v>76.401799999999994</c:v>
                </c:pt>
                <c:pt idx="292">
                  <c:v>76.501800000000003</c:v>
                </c:pt>
                <c:pt idx="293">
                  <c:v>76.601799999999997</c:v>
                </c:pt>
                <c:pt idx="294">
                  <c:v>76.701800000000006</c:v>
                </c:pt>
                <c:pt idx="295">
                  <c:v>76.8018</c:v>
                </c:pt>
                <c:pt idx="296">
                  <c:v>76.901799999999994</c:v>
                </c:pt>
                <c:pt idx="297">
                  <c:v>77</c:v>
                </c:pt>
                <c:pt idx="298">
                  <c:v>77.001800000000003</c:v>
                </c:pt>
                <c:pt idx="299">
                  <c:v>77.101799999999997</c:v>
                </c:pt>
                <c:pt idx="300">
                  <c:v>77.201800000000006</c:v>
                </c:pt>
                <c:pt idx="301">
                  <c:v>77.3018</c:v>
                </c:pt>
                <c:pt idx="302">
                  <c:v>77.401799999999994</c:v>
                </c:pt>
                <c:pt idx="303">
                  <c:v>77.501800000000003</c:v>
                </c:pt>
                <c:pt idx="304">
                  <c:v>77.601799999999997</c:v>
                </c:pt>
                <c:pt idx="305">
                  <c:v>77.701800000000006</c:v>
                </c:pt>
                <c:pt idx="306">
                  <c:v>77.8018</c:v>
                </c:pt>
                <c:pt idx="307">
                  <c:v>77.901799999999994</c:v>
                </c:pt>
                <c:pt idx="308">
                  <c:v>78</c:v>
                </c:pt>
                <c:pt idx="309">
                  <c:v>78.001800000000003</c:v>
                </c:pt>
                <c:pt idx="310">
                  <c:v>78.101799999999997</c:v>
                </c:pt>
                <c:pt idx="311">
                  <c:v>78.201800000000006</c:v>
                </c:pt>
                <c:pt idx="312">
                  <c:v>78.3018</c:v>
                </c:pt>
                <c:pt idx="313">
                  <c:v>78.401799999999994</c:v>
                </c:pt>
                <c:pt idx="314">
                  <c:v>78.501800000000003</c:v>
                </c:pt>
                <c:pt idx="315">
                  <c:v>78.601799999999997</c:v>
                </c:pt>
                <c:pt idx="316">
                  <c:v>78.701800000000006</c:v>
                </c:pt>
                <c:pt idx="317">
                  <c:v>78.8018</c:v>
                </c:pt>
                <c:pt idx="318">
                  <c:v>78.901799999999994</c:v>
                </c:pt>
                <c:pt idx="319">
                  <c:v>79</c:v>
                </c:pt>
                <c:pt idx="320">
                  <c:v>79.001800000000003</c:v>
                </c:pt>
                <c:pt idx="321">
                  <c:v>79.101799999999997</c:v>
                </c:pt>
                <c:pt idx="322">
                  <c:v>79.201800000000006</c:v>
                </c:pt>
                <c:pt idx="323">
                  <c:v>79.3018</c:v>
                </c:pt>
                <c:pt idx="324">
                  <c:v>79.401799999999994</c:v>
                </c:pt>
                <c:pt idx="325">
                  <c:v>79.501800000000003</c:v>
                </c:pt>
                <c:pt idx="326">
                  <c:v>79.601799999999997</c:v>
                </c:pt>
                <c:pt idx="327">
                  <c:v>79.701800000000006</c:v>
                </c:pt>
                <c:pt idx="328">
                  <c:v>79.8018</c:v>
                </c:pt>
                <c:pt idx="329">
                  <c:v>79.901799999999994</c:v>
                </c:pt>
                <c:pt idx="330">
                  <c:v>80</c:v>
                </c:pt>
                <c:pt idx="331">
                  <c:v>80.001800000000003</c:v>
                </c:pt>
                <c:pt idx="332">
                  <c:v>80.101799999999997</c:v>
                </c:pt>
                <c:pt idx="333">
                  <c:v>80.201800000000006</c:v>
                </c:pt>
                <c:pt idx="334">
                  <c:v>80.3018</c:v>
                </c:pt>
                <c:pt idx="335">
                  <c:v>80.401799999999994</c:v>
                </c:pt>
                <c:pt idx="336">
                  <c:v>80.501800000000003</c:v>
                </c:pt>
                <c:pt idx="337">
                  <c:v>80.601799999999997</c:v>
                </c:pt>
                <c:pt idx="338">
                  <c:v>80.701800000000006</c:v>
                </c:pt>
                <c:pt idx="339">
                  <c:v>80.8018</c:v>
                </c:pt>
                <c:pt idx="340">
                  <c:v>80.901799999999994</c:v>
                </c:pt>
                <c:pt idx="341">
                  <c:v>81</c:v>
                </c:pt>
                <c:pt idx="342">
                  <c:v>81.001800000000003</c:v>
                </c:pt>
                <c:pt idx="343">
                  <c:v>81.101799999999997</c:v>
                </c:pt>
                <c:pt idx="344">
                  <c:v>81.201800000000006</c:v>
                </c:pt>
                <c:pt idx="345">
                  <c:v>81.3018</c:v>
                </c:pt>
                <c:pt idx="346">
                  <c:v>81.401799999999994</c:v>
                </c:pt>
                <c:pt idx="347">
                  <c:v>81.501800000000003</c:v>
                </c:pt>
                <c:pt idx="348">
                  <c:v>81.601799999999997</c:v>
                </c:pt>
                <c:pt idx="349">
                  <c:v>81.701800000000006</c:v>
                </c:pt>
                <c:pt idx="350">
                  <c:v>81.8018</c:v>
                </c:pt>
                <c:pt idx="351">
                  <c:v>81.901799999999994</c:v>
                </c:pt>
                <c:pt idx="352">
                  <c:v>82</c:v>
                </c:pt>
                <c:pt idx="353">
                  <c:v>82.001800000000003</c:v>
                </c:pt>
                <c:pt idx="354">
                  <c:v>82.101799999999997</c:v>
                </c:pt>
                <c:pt idx="355">
                  <c:v>82.201800000000006</c:v>
                </c:pt>
                <c:pt idx="356">
                  <c:v>82.3018</c:v>
                </c:pt>
                <c:pt idx="357">
                  <c:v>82.401799999999994</c:v>
                </c:pt>
                <c:pt idx="358">
                  <c:v>82.501800000000003</c:v>
                </c:pt>
                <c:pt idx="359">
                  <c:v>82.601799999999997</c:v>
                </c:pt>
                <c:pt idx="360">
                  <c:v>82.701800000000006</c:v>
                </c:pt>
                <c:pt idx="361">
                  <c:v>82.8018</c:v>
                </c:pt>
                <c:pt idx="362">
                  <c:v>82.901799999999994</c:v>
                </c:pt>
                <c:pt idx="363">
                  <c:v>83</c:v>
                </c:pt>
                <c:pt idx="364">
                  <c:v>83.001800000000003</c:v>
                </c:pt>
                <c:pt idx="365">
                  <c:v>83.101799999999997</c:v>
                </c:pt>
                <c:pt idx="366">
                  <c:v>83.201800000000006</c:v>
                </c:pt>
                <c:pt idx="367">
                  <c:v>83.3018</c:v>
                </c:pt>
                <c:pt idx="368">
                  <c:v>83.401799999999994</c:v>
                </c:pt>
                <c:pt idx="369">
                  <c:v>83.501800000000003</c:v>
                </c:pt>
                <c:pt idx="370">
                  <c:v>83.601799999999997</c:v>
                </c:pt>
                <c:pt idx="371">
                  <c:v>83.701800000000006</c:v>
                </c:pt>
                <c:pt idx="372">
                  <c:v>83.8018</c:v>
                </c:pt>
                <c:pt idx="373">
                  <c:v>83.901799999999994</c:v>
                </c:pt>
                <c:pt idx="374">
                  <c:v>84</c:v>
                </c:pt>
                <c:pt idx="375">
                  <c:v>84.001800000000003</c:v>
                </c:pt>
                <c:pt idx="376">
                  <c:v>84.101799999999997</c:v>
                </c:pt>
                <c:pt idx="377">
                  <c:v>84.201800000000006</c:v>
                </c:pt>
                <c:pt idx="378">
                  <c:v>84.3018</c:v>
                </c:pt>
                <c:pt idx="379">
                  <c:v>84.401799999999994</c:v>
                </c:pt>
                <c:pt idx="380">
                  <c:v>84.501800000000003</c:v>
                </c:pt>
                <c:pt idx="381">
                  <c:v>84.601799999999997</c:v>
                </c:pt>
                <c:pt idx="382">
                  <c:v>84.701800000000006</c:v>
                </c:pt>
                <c:pt idx="383">
                  <c:v>84.8018</c:v>
                </c:pt>
                <c:pt idx="384">
                  <c:v>84.901799999999994</c:v>
                </c:pt>
                <c:pt idx="385">
                  <c:v>85</c:v>
                </c:pt>
                <c:pt idx="386">
                  <c:v>85.001800000000003</c:v>
                </c:pt>
                <c:pt idx="387">
                  <c:v>85.101799999999997</c:v>
                </c:pt>
                <c:pt idx="388">
                  <c:v>85.201800000000006</c:v>
                </c:pt>
                <c:pt idx="389">
                  <c:v>85.3018</c:v>
                </c:pt>
                <c:pt idx="390">
                  <c:v>85.401799999999994</c:v>
                </c:pt>
                <c:pt idx="391">
                  <c:v>85.501800000000003</c:v>
                </c:pt>
                <c:pt idx="392">
                  <c:v>85.601799999999997</c:v>
                </c:pt>
                <c:pt idx="393">
                  <c:v>85.701800000000006</c:v>
                </c:pt>
                <c:pt idx="394">
                  <c:v>85.8018</c:v>
                </c:pt>
                <c:pt idx="395">
                  <c:v>85.901799999999994</c:v>
                </c:pt>
                <c:pt idx="396">
                  <c:v>86</c:v>
                </c:pt>
                <c:pt idx="397">
                  <c:v>86.001800000000003</c:v>
                </c:pt>
                <c:pt idx="398">
                  <c:v>86.101799999999997</c:v>
                </c:pt>
                <c:pt idx="399">
                  <c:v>86.201800000000006</c:v>
                </c:pt>
                <c:pt idx="400">
                  <c:v>86.3018</c:v>
                </c:pt>
                <c:pt idx="401">
                  <c:v>86.401799999999994</c:v>
                </c:pt>
                <c:pt idx="402">
                  <c:v>86.501800000000003</c:v>
                </c:pt>
                <c:pt idx="403">
                  <c:v>86.601799999999997</c:v>
                </c:pt>
                <c:pt idx="404">
                  <c:v>86.701800000000006</c:v>
                </c:pt>
                <c:pt idx="405">
                  <c:v>86.8018</c:v>
                </c:pt>
                <c:pt idx="406">
                  <c:v>86.901799999999994</c:v>
                </c:pt>
                <c:pt idx="407">
                  <c:v>87</c:v>
                </c:pt>
                <c:pt idx="408">
                  <c:v>87.001800000000003</c:v>
                </c:pt>
                <c:pt idx="409">
                  <c:v>87.101799999999997</c:v>
                </c:pt>
                <c:pt idx="410">
                  <c:v>87.201800000000006</c:v>
                </c:pt>
                <c:pt idx="411">
                  <c:v>87.3018</c:v>
                </c:pt>
                <c:pt idx="412">
                  <c:v>87.401799999999994</c:v>
                </c:pt>
                <c:pt idx="413">
                  <c:v>87.501800000000003</c:v>
                </c:pt>
                <c:pt idx="414">
                  <c:v>87.601799999999997</c:v>
                </c:pt>
                <c:pt idx="415">
                  <c:v>87.701800000000006</c:v>
                </c:pt>
                <c:pt idx="416">
                  <c:v>87.8018</c:v>
                </c:pt>
                <c:pt idx="417">
                  <c:v>87.901799999999994</c:v>
                </c:pt>
                <c:pt idx="418">
                  <c:v>88</c:v>
                </c:pt>
                <c:pt idx="419">
                  <c:v>88.001800000000003</c:v>
                </c:pt>
                <c:pt idx="420">
                  <c:v>88.101799999999997</c:v>
                </c:pt>
                <c:pt idx="421">
                  <c:v>88.201800000000006</c:v>
                </c:pt>
                <c:pt idx="422">
                  <c:v>88.3018</c:v>
                </c:pt>
                <c:pt idx="423">
                  <c:v>88.401799999999994</c:v>
                </c:pt>
                <c:pt idx="424">
                  <c:v>88.501800000000003</c:v>
                </c:pt>
                <c:pt idx="425">
                  <c:v>88.601799999999997</c:v>
                </c:pt>
                <c:pt idx="426">
                  <c:v>88.701800000000006</c:v>
                </c:pt>
                <c:pt idx="427">
                  <c:v>88.8018</c:v>
                </c:pt>
                <c:pt idx="428">
                  <c:v>88.901799999999994</c:v>
                </c:pt>
                <c:pt idx="429">
                  <c:v>89</c:v>
                </c:pt>
                <c:pt idx="430">
                  <c:v>89.001800000000003</c:v>
                </c:pt>
                <c:pt idx="431">
                  <c:v>89.101799999999997</c:v>
                </c:pt>
                <c:pt idx="432">
                  <c:v>89.201800000000006</c:v>
                </c:pt>
                <c:pt idx="433">
                  <c:v>89.3018</c:v>
                </c:pt>
                <c:pt idx="434">
                  <c:v>89.401799999999994</c:v>
                </c:pt>
                <c:pt idx="435">
                  <c:v>89.501800000000003</c:v>
                </c:pt>
                <c:pt idx="436">
                  <c:v>89.601799999999997</c:v>
                </c:pt>
                <c:pt idx="437">
                  <c:v>89.701800000000006</c:v>
                </c:pt>
                <c:pt idx="438">
                  <c:v>89.8018</c:v>
                </c:pt>
                <c:pt idx="439">
                  <c:v>89.901799999999994</c:v>
                </c:pt>
                <c:pt idx="440">
                  <c:v>90</c:v>
                </c:pt>
                <c:pt idx="441">
                  <c:v>90.001800000000003</c:v>
                </c:pt>
                <c:pt idx="442">
                  <c:v>90.101799999999997</c:v>
                </c:pt>
                <c:pt idx="443">
                  <c:v>90.201800000000006</c:v>
                </c:pt>
                <c:pt idx="444">
                  <c:v>90.3018</c:v>
                </c:pt>
                <c:pt idx="445">
                  <c:v>90.401799999999994</c:v>
                </c:pt>
                <c:pt idx="446">
                  <c:v>90.501800000000003</c:v>
                </c:pt>
                <c:pt idx="447">
                  <c:v>90.601799999999997</c:v>
                </c:pt>
                <c:pt idx="448">
                  <c:v>90.701800000000006</c:v>
                </c:pt>
                <c:pt idx="449">
                  <c:v>90.8018</c:v>
                </c:pt>
                <c:pt idx="450">
                  <c:v>90.901799999999994</c:v>
                </c:pt>
                <c:pt idx="451">
                  <c:v>91</c:v>
                </c:pt>
                <c:pt idx="452">
                  <c:v>91.001800000000003</c:v>
                </c:pt>
                <c:pt idx="453">
                  <c:v>91.101799999999997</c:v>
                </c:pt>
                <c:pt idx="454">
                  <c:v>91.201800000000006</c:v>
                </c:pt>
                <c:pt idx="455">
                  <c:v>91.3018</c:v>
                </c:pt>
                <c:pt idx="456">
                  <c:v>91.401799999999994</c:v>
                </c:pt>
                <c:pt idx="457">
                  <c:v>91.501800000000003</c:v>
                </c:pt>
                <c:pt idx="458">
                  <c:v>91.601799999999997</c:v>
                </c:pt>
                <c:pt idx="459">
                  <c:v>91.701800000000006</c:v>
                </c:pt>
                <c:pt idx="460">
                  <c:v>91.8018</c:v>
                </c:pt>
                <c:pt idx="461">
                  <c:v>91.901799999999994</c:v>
                </c:pt>
                <c:pt idx="462">
                  <c:v>92</c:v>
                </c:pt>
                <c:pt idx="463">
                  <c:v>92.001800000000003</c:v>
                </c:pt>
                <c:pt idx="464">
                  <c:v>92.101799999999997</c:v>
                </c:pt>
                <c:pt idx="465">
                  <c:v>92.201800000000006</c:v>
                </c:pt>
                <c:pt idx="466">
                  <c:v>92.3018</c:v>
                </c:pt>
                <c:pt idx="467">
                  <c:v>92.401799999999994</c:v>
                </c:pt>
                <c:pt idx="468">
                  <c:v>92.501800000000003</c:v>
                </c:pt>
                <c:pt idx="469">
                  <c:v>92.601799999999997</c:v>
                </c:pt>
                <c:pt idx="470">
                  <c:v>92.701800000000006</c:v>
                </c:pt>
                <c:pt idx="471">
                  <c:v>92.8018</c:v>
                </c:pt>
                <c:pt idx="472">
                  <c:v>92.901799999999994</c:v>
                </c:pt>
                <c:pt idx="473">
                  <c:v>93</c:v>
                </c:pt>
                <c:pt idx="474">
                  <c:v>93.001800000000003</c:v>
                </c:pt>
                <c:pt idx="475">
                  <c:v>93.101799999999997</c:v>
                </c:pt>
                <c:pt idx="476">
                  <c:v>93.201800000000006</c:v>
                </c:pt>
                <c:pt idx="477">
                  <c:v>93.3018</c:v>
                </c:pt>
                <c:pt idx="478">
                  <c:v>93.401799999999994</c:v>
                </c:pt>
                <c:pt idx="479">
                  <c:v>93.501800000000003</c:v>
                </c:pt>
                <c:pt idx="480">
                  <c:v>93.601799999999997</c:v>
                </c:pt>
                <c:pt idx="481">
                  <c:v>93.701800000000006</c:v>
                </c:pt>
                <c:pt idx="482">
                  <c:v>93.8018</c:v>
                </c:pt>
                <c:pt idx="483">
                  <c:v>93.901799999999994</c:v>
                </c:pt>
                <c:pt idx="484">
                  <c:v>94</c:v>
                </c:pt>
                <c:pt idx="485">
                  <c:v>94.001800000000003</c:v>
                </c:pt>
                <c:pt idx="486">
                  <c:v>94.101799999999997</c:v>
                </c:pt>
                <c:pt idx="487">
                  <c:v>94.201800000000006</c:v>
                </c:pt>
                <c:pt idx="488">
                  <c:v>94.3018</c:v>
                </c:pt>
                <c:pt idx="489">
                  <c:v>94.401799999999994</c:v>
                </c:pt>
                <c:pt idx="490">
                  <c:v>94.501800000000003</c:v>
                </c:pt>
                <c:pt idx="491">
                  <c:v>94.601799999999997</c:v>
                </c:pt>
                <c:pt idx="492">
                  <c:v>94.701800000000006</c:v>
                </c:pt>
                <c:pt idx="493">
                  <c:v>94.8018</c:v>
                </c:pt>
                <c:pt idx="494">
                  <c:v>94.901799999999994</c:v>
                </c:pt>
                <c:pt idx="495">
                  <c:v>95</c:v>
                </c:pt>
                <c:pt idx="496">
                  <c:v>95.001800000000003</c:v>
                </c:pt>
                <c:pt idx="497">
                  <c:v>95.101799999999997</c:v>
                </c:pt>
                <c:pt idx="498">
                  <c:v>95.201800000000006</c:v>
                </c:pt>
                <c:pt idx="499">
                  <c:v>95.3018</c:v>
                </c:pt>
                <c:pt idx="500">
                  <c:v>95.401799999999994</c:v>
                </c:pt>
                <c:pt idx="501">
                  <c:v>95.501800000000003</c:v>
                </c:pt>
                <c:pt idx="502">
                  <c:v>95.601799999999997</c:v>
                </c:pt>
                <c:pt idx="503">
                  <c:v>95.701800000000006</c:v>
                </c:pt>
                <c:pt idx="504">
                  <c:v>95.8018</c:v>
                </c:pt>
                <c:pt idx="505">
                  <c:v>95.901799999999994</c:v>
                </c:pt>
                <c:pt idx="506">
                  <c:v>96</c:v>
                </c:pt>
                <c:pt idx="507">
                  <c:v>96.001800000000003</c:v>
                </c:pt>
                <c:pt idx="508">
                  <c:v>96.101799999999997</c:v>
                </c:pt>
                <c:pt idx="509">
                  <c:v>96.201800000000006</c:v>
                </c:pt>
                <c:pt idx="510">
                  <c:v>96.3018</c:v>
                </c:pt>
                <c:pt idx="511">
                  <c:v>96.401799999999994</c:v>
                </c:pt>
                <c:pt idx="512">
                  <c:v>96.501800000000003</c:v>
                </c:pt>
                <c:pt idx="513">
                  <c:v>96.601799999999997</c:v>
                </c:pt>
                <c:pt idx="514">
                  <c:v>96.701800000000006</c:v>
                </c:pt>
                <c:pt idx="515">
                  <c:v>96.8018</c:v>
                </c:pt>
                <c:pt idx="516">
                  <c:v>96.901799999999994</c:v>
                </c:pt>
                <c:pt idx="517">
                  <c:v>97</c:v>
                </c:pt>
                <c:pt idx="518">
                  <c:v>97.001800000000003</c:v>
                </c:pt>
                <c:pt idx="519">
                  <c:v>97.101799999999997</c:v>
                </c:pt>
                <c:pt idx="520">
                  <c:v>97.201800000000006</c:v>
                </c:pt>
                <c:pt idx="521">
                  <c:v>97.3018</c:v>
                </c:pt>
                <c:pt idx="522">
                  <c:v>97.401799999999994</c:v>
                </c:pt>
                <c:pt idx="523">
                  <c:v>97.501800000000003</c:v>
                </c:pt>
                <c:pt idx="524">
                  <c:v>97.601799999999997</c:v>
                </c:pt>
                <c:pt idx="525">
                  <c:v>97.701800000000006</c:v>
                </c:pt>
                <c:pt idx="526">
                  <c:v>97.8018</c:v>
                </c:pt>
                <c:pt idx="527">
                  <c:v>97.901799999999994</c:v>
                </c:pt>
                <c:pt idx="528">
                  <c:v>98</c:v>
                </c:pt>
                <c:pt idx="529">
                  <c:v>98.001800000000003</c:v>
                </c:pt>
                <c:pt idx="530">
                  <c:v>98.101799999999997</c:v>
                </c:pt>
                <c:pt idx="531">
                  <c:v>98.201800000000006</c:v>
                </c:pt>
                <c:pt idx="532">
                  <c:v>98.3018</c:v>
                </c:pt>
                <c:pt idx="533">
                  <c:v>98.401799999999994</c:v>
                </c:pt>
                <c:pt idx="534">
                  <c:v>98.501800000000003</c:v>
                </c:pt>
                <c:pt idx="535">
                  <c:v>98.601799999999997</c:v>
                </c:pt>
                <c:pt idx="536">
                  <c:v>98.701800000000006</c:v>
                </c:pt>
                <c:pt idx="537">
                  <c:v>98.8018</c:v>
                </c:pt>
                <c:pt idx="538">
                  <c:v>98.901799999999994</c:v>
                </c:pt>
                <c:pt idx="539">
                  <c:v>99</c:v>
                </c:pt>
                <c:pt idx="540">
                  <c:v>99.001800000000003</c:v>
                </c:pt>
                <c:pt idx="541">
                  <c:v>99.101799999999997</c:v>
                </c:pt>
                <c:pt idx="542">
                  <c:v>99.201800000000006</c:v>
                </c:pt>
                <c:pt idx="543">
                  <c:v>99.3018</c:v>
                </c:pt>
                <c:pt idx="544">
                  <c:v>99.401799999999994</c:v>
                </c:pt>
                <c:pt idx="545">
                  <c:v>99.501800000000003</c:v>
                </c:pt>
                <c:pt idx="546">
                  <c:v>99.601799999999997</c:v>
                </c:pt>
                <c:pt idx="547">
                  <c:v>99.701800000000006</c:v>
                </c:pt>
                <c:pt idx="548">
                  <c:v>99.8018</c:v>
                </c:pt>
                <c:pt idx="549">
                  <c:v>99.901799999999994</c:v>
                </c:pt>
                <c:pt idx="550">
                  <c:v>100</c:v>
                </c:pt>
                <c:pt idx="551">
                  <c:v>100.002</c:v>
                </c:pt>
                <c:pt idx="552">
                  <c:v>100.102</c:v>
                </c:pt>
                <c:pt idx="553">
                  <c:v>100.202</c:v>
                </c:pt>
                <c:pt idx="554">
                  <c:v>100.30200000000001</c:v>
                </c:pt>
                <c:pt idx="555">
                  <c:v>100.402</c:v>
                </c:pt>
                <c:pt idx="556">
                  <c:v>100.502</c:v>
                </c:pt>
                <c:pt idx="557">
                  <c:v>100.602</c:v>
                </c:pt>
                <c:pt idx="558">
                  <c:v>100.702</c:v>
                </c:pt>
                <c:pt idx="559">
                  <c:v>100.80200000000001</c:v>
                </c:pt>
                <c:pt idx="560">
                  <c:v>100.902</c:v>
                </c:pt>
                <c:pt idx="561">
                  <c:v>101</c:v>
                </c:pt>
                <c:pt idx="562">
                  <c:v>101.002</c:v>
                </c:pt>
                <c:pt idx="563">
                  <c:v>101.102</c:v>
                </c:pt>
                <c:pt idx="564">
                  <c:v>101.202</c:v>
                </c:pt>
                <c:pt idx="565">
                  <c:v>101.30200000000001</c:v>
                </c:pt>
                <c:pt idx="566">
                  <c:v>101.402</c:v>
                </c:pt>
                <c:pt idx="567">
                  <c:v>101.502</c:v>
                </c:pt>
                <c:pt idx="568">
                  <c:v>101.602</c:v>
                </c:pt>
                <c:pt idx="569">
                  <c:v>101.702</c:v>
                </c:pt>
                <c:pt idx="570">
                  <c:v>101.80200000000001</c:v>
                </c:pt>
                <c:pt idx="571">
                  <c:v>101.902</c:v>
                </c:pt>
                <c:pt idx="572">
                  <c:v>102</c:v>
                </c:pt>
                <c:pt idx="573">
                  <c:v>102.002</c:v>
                </c:pt>
                <c:pt idx="574">
                  <c:v>102.102</c:v>
                </c:pt>
                <c:pt idx="575">
                  <c:v>102.202</c:v>
                </c:pt>
                <c:pt idx="576">
                  <c:v>102.30200000000001</c:v>
                </c:pt>
                <c:pt idx="577">
                  <c:v>102.402</c:v>
                </c:pt>
                <c:pt idx="578">
                  <c:v>102.502</c:v>
                </c:pt>
                <c:pt idx="579">
                  <c:v>102.602</c:v>
                </c:pt>
                <c:pt idx="580">
                  <c:v>102.702</c:v>
                </c:pt>
                <c:pt idx="581">
                  <c:v>102.80200000000001</c:v>
                </c:pt>
                <c:pt idx="582">
                  <c:v>102.902</c:v>
                </c:pt>
                <c:pt idx="583">
                  <c:v>103</c:v>
                </c:pt>
                <c:pt idx="584">
                  <c:v>103.002</c:v>
                </c:pt>
                <c:pt idx="585">
                  <c:v>103.102</c:v>
                </c:pt>
                <c:pt idx="586">
                  <c:v>103.202</c:v>
                </c:pt>
                <c:pt idx="587">
                  <c:v>103.30200000000001</c:v>
                </c:pt>
                <c:pt idx="588">
                  <c:v>103.402</c:v>
                </c:pt>
                <c:pt idx="589">
                  <c:v>103.502</c:v>
                </c:pt>
                <c:pt idx="590">
                  <c:v>103.602</c:v>
                </c:pt>
                <c:pt idx="591">
                  <c:v>103.702</c:v>
                </c:pt>
                <c:pt idx="592">
                  <c:v>103.80200000000001</c:v>
                </c:pt>
                <c:pt idx="593">
                  <c:v>103.902</c:v>
                </c:pt>
                <c:pt idx="594">
                  <c:v>104</c:v>
                </c:pt>
                <c:pt idx="595">
                  <c:v>104.002</c:v>
                </c:pt>
                <c:pt idx="596">
                  <c:v>104.102</c:v>
                </c:pt>
                <c:pt idx="597">
                  <c:v>104.202</c:v>
                </c:pt>
                <c:pt idx="598">
                  <c:v>104.30200000000001</c:v>
                </c:pt>
                <c:pt idx="599">
                  <c:v>104.402</c:v>
                </c:pt>
                <c:pt idx="600">
                  <c:v>104.502</c:v>
                </c:pt>
                <c:pt idx="601">
                  <c:v>104.602</c:v>
                </c:pt>
                <c:pt idx="602">
                  <c:v>104.702</c:v>
                </c:pt>
                <c:pt idx="603">
                  <c:v>104.80200000000001</c:v>
                </c:pt>
                <c:pt idx="604">
                  <c:v>104.902</c:v>
                </c:pt>
                <c:pt idx="605">
                  <c:v>105</c:v>
                </c:pt>
                <c:pt idx="606">
                  <c:v>105.002</c:v>
                </c:pt>
                <c:pt idx="607">
                  <c:v>105.102</c:v>
                </c:pt>
                <c:pt idx="608">
                  <c:v>105.202</c:v>
                </c:pt>
                <c:pt idx="609">
                  <c:v>105.30200000000001</c:v>
                </c:pt>
                <c:pt idx="610">
                  <c:v>105.402</c:v>
                </c:pt>
                <c:pt idx="611">
                  <c:v>105.502</c:v>
                </c:pt>
                <c:pt idx="612">
                  <c:v>105.602</c:v>
                </c:pt>
                <c:pt idx="613">
                  <c:v>105.702</c:v>
                </c:pt>
                <c:pt idx="614">
                  <c:v>105.80200000000001</c:v>
                </c:pt>
                <c:pt idx="615">
                  <c:v>105.902</c:v>
                </c:pt>
                <c:pt idx="616">
                  <c:v>106</c:v>
                </c:pt>
                <c:pt idx="617">
                  <c:v>106.002</c:v>
                </c:pt>
                <c:pt idx="618">
                  <c:v>106.102</c:v>
                </c:pt>
                <c:pt idx="619">
                  <c:v>106.202</c:v>
                </c:pt>
                <c:pt idx="620">
                  <c:v>106.30200000000001</c:v>
                </c:pt>
                <c:pt idx="621">
                  <c:v>106.402</c:v>
                </c:pt>
                <c:pt idx="622">
                  <c:v>106.502</c:v>
                </c:pt>
                <c:pt idx="623">
                  <c:v>106.602</c:v>
                </c:pt>
                <c:pt idx="624">
                  <c:v>106.702</c:v>
                </c:pt>
                <c:pt idx="625">
                  <c:v>106.80200000000001</c:v>
                </c:pt>
                <c:pt idx="626">
                  <c:v>106.902</c:v>
                </c:pt>
                <c:pt idx="627">
                  <c:v>107</c:v>
                </c:pt>
                <c:pt idx="628">
                  <c:v>107.002</c:v>
                </c:pt>
                <c:pt idx="629">
                  <c:v>107.102</c:v>
                </c:pt>
                <c:pt idx="630">
                  <c:v>107.202</c:v>
                </c:pt>
                <c:pt idx="631">
                  <c:v>107.30200000000001</c:v>
                </c:pt>
                <c:pt idx="632">
                  <c:v>107.402</c:v>
                </c:pt>
                <c:pt idx="633">
                  <c:v>107.502</c:v>
                </c:pt>
                <c:pt idx="634">
                  <c:v>107.602</c:v>
                </c:pt>
                <c:pt idx="635">
                  <c:v>107.702</c:v>
                </c:pt>
                <c:pt idx="636">
                  <c:v>107.80200000000001</c:v>
                </c:pt>
                <c:pt idx="637">
                  <c:v>107.902</c:v>
                </c:pt>
                <c:pt idx="638">
                  <c:v>108</c:v>
                </c:pt>
                <c:pt idx="639">
                  <c:v>108.002</c:v>
                </c:pt>
                <c:pt idx="640">
                  <c:v>108.102</c:v>
                </c:pt>
                <c:pt idx="641">
                  <c:v>108.202</c:v>
                </c:pt>
                <c:pt idx="642">
                  <c:v>108.30200000000001</c:v>
                </c:pt>
                <c:pt idx="643">
                  <c:v>108.402</c:v>
                </c:pt>
                <c:pt idx="644">
                  <c:v>108.502</c:v>
                </c:pt>
                <c:pt idx="645">
                  <c:v>108.602</c:v>
                </c:pt>
                <c:pt idx="646">
                  <c:v>108.702</c:v>
                </c:pt>
                <c:pt idx="647">
                  <c:v>108.80200000000001</c:v>
                </c:pt>
                <c:pt idx="648">
                  <c:v>108.902</c:v>
                </c:pt>
                <c:pt idx="649">
                  <c:v>109</c:v>
                </c:pt>
                <c:pt idx="650">
                  <c:v>109.002</c:v>
                </c:pt>
                <c:pt idx="651">
                  <c:v>109.102</c:v>
                </c:pt>
                <c:pt idx="652">
                  <c:v>109.202</c:v>
                </c:pt>
                <c:pt idx="653">
                  <c:v>109.30200000000001</c:v>
                </c:pt>
                <c:pt idx="654">
                  <c:v>109.402</c:v>
                </c:pt>
                <c:pt idx="655">
                  <c:v>109.502</c:v>
                </c:pt>
                <c:pt idx="656">
                  <c:v>109.602</c:v>
                </c:pt>
                <c:pt idx="657">
                  <c:v>109.702</c:v>
                </c:pt>
                <c:pt idx="658">
                  <c:v>109.80200000000001</c:v>
                </c:pt>
                <c:pt idx="659">
                  <c:v>109.902</c:v>
                </c:pt>
                <c:pt idx="660">
                  <c:v>110</c:v>
                </c:pt>
                <c:pt idx="661">
                  <c:v>110.002</c:v>
                </c:pt>
                <c:pt idx="662">
                  <c:v>110.102</c:v>
                </c:pt>
                <c:pt idx="663">
                  <c:v>110.202</c:v>
                </c:pt>
                <c:pt idx="664">
                  <c:v>110.30200000000001</c:v>
                </c:pt>
                <c:pt idx="665">
                  <c:v>110.402</c:v>
                </c:pt>
                <c:pt idx="666">
                  <c:v>110.502</c:v>
                </c:pt>
                <c:pt idx="667">
                  <c:v>110.602</c:v>
                </c:pt>
                <c:pt idx="668">
                  <c:v>110.702</c:v>
                </c:pt>
                <c:pt idx="669">
                  <c:v>110.80200000000001</c:v>
                </c:pt>
                <c:pt idx="670">
                  <c:v>110.902</c:v>
                </c:pt>
                <c:pt idx="671">
                  <c:v>111</c:v>
                </c:pt>
                <c:pt idx="672">
                  <c:v>111.002</c:v>
                </c:pt>
                <c:pt idx="673">
                  <c:v>111.102</c:v>
                </c:pt>
                <c:pt idx="674">
                  <c:v>111.202</c:v>
                </c:pt>
                <c:pt idx="675">
                  <c:v>111.30200000000001</c:v>
                </c:pt>
                <c:pt idx="676">
                  <c:v>111.402</c:v>
                </c:pt>
                <c:pt idx="677">
                  <c:v>111.502</c:v>
                </c:pt>
                <c:pt idx="678">
                  <c:v>111.602</c:v>
                </c:pt>
                <c:pt idx="679">
                  <c:v>111.702</c:v>
                </c:pt>
                <c:pt idx="680">
                  <c:v>111.80200000000001</c:v>
                </c:pt>
                <c:pt idx="681">
                  <c:v>111.902</c:v>
                </c:pt>
                <c:pt idx="682">
                  <c:v>112</c:v>
                </c:pt>
                <c:pt idx="683">
                  <c:v>112.002</c:v>
                </c:pt>
                <c:pt idx="684">
                  <c:v>112.102</c:v>
                </c:pt>
                <c:pt idx="685">
                  <c:v>112.202</c:v>
                </c:pt>
                <c:pt idx="686">
                  <c:v>112.30200000000001</c:v>
                </c:pt>
                <c:pt idx="687">
                  <c:v>112.402</c:v>
                </c:pt>
                <c:pt idx="688">
                  <c:v>112.502</c:v>
                </c:pt>
                <c:pt idx="689">
                  <c:v>112.602</c:v>
                </c:pt>
                <c:pt idx="690">
                  <c:v>112.702</c:v>
                </c:pt>
                <c:pt idx="691">
                  <c:v>112.80200000000001</c:v>
                </c:pt>
                <c:pt idx="692">
                  <c:v>112.902</c:v>
                </c:pt>
                <c:pt idx="693">
                  <c:v>113</c:v>
                </c:pt>
                <c:pt idx="694">
                  <c:v>113.002</c:v>
                </c:pt>
                <c:pt idx="695">
                  <c:v>113.102</c:v>
                </c:pt>
                <c:pt idx="696">
                  <c:v>113.202</c:v>
                </c:pt>
                <c:pt idx="697">
                  <c:v>113.30200000000001</c:v>
                </c:pt>
                <c:pt idx="698">
                  <c:v>113.402</c:v>
                </c:pt>
                <c:pt idx="699">
                  <c:v>113.502</c:v>
                </c:pt>
                <c:pt idx="700">
                  <c:v>113.602</c:v>
                </c:pt>
                <c:pt idx="701">
                  <c:v>113.702</c:v>
                </c:pt>
                <c:pt idx="702">
                  <c:v>113.80200000000001</c:v>
                </c:pt>
                <c:pt idx="703">
                  <c:v>113.902</c:v>
                </c:pt>
                <c:pt idx="704">
                  <c:v>114</c:v>
                </c:pt>
                <c:pt idx="705">
                  <c:v>114.002</c:v>
                </c:pt>
                <c:pt idx="706">
                  <c:v>114.102</c:v>
                </c:pt>
                <c:pt idx="707">
                  <c:v>114.202</c:v>
                </c:pt>
                <c:pt idx="708">
                  <c:v>114.30200000000001</c:v>
                </c:pt>
                <c:pt idx="709">
                  <c:v>114.402</c:v>
                </c:pt>
                <c:pt idx="710">
                  <c:v>114.502</c:v>
                </c:pt>
                <c:pt idx="711">
                  <c:v>114.602</c:v>
                </c:pt>
                <c:pt idx="712">
                  <c:v>114.702</c:v>
                </c:pt>
                <c:pt idx="713">
                  <c:v>114.80200000000001</c:v>
                </c:pt>
                <c:pt idx="714">
                  <c:v>114.902</c:v>
                </c:pt>
                <c:pt idx="715">
                  <c:v>115</c:v>
                </c:pt>
                <c:pt idx="716">
                  <c:v>115.002</c:v>
                </c:pt>
                <c:pt idx="717">
                  <c:v>115.102</c:v>
                </c:pt>
                <c:pt idx="718">
                  <c:v>115.202</c:v>
                </c:pt>
                <c:pt idx="719">
                  <c:v>115.30200000000001</c:v>
                </c:pt>
                <c:pt idx="720">
                  <c:v>115.402</c:v>
                </c:pt>
                <c:pt idx="721">
                  <c:v>115.502</c:v>
                </c:pt>
                <c:pt idx="722">
                  <c:v>115.602</c:v>
                </c:pt>
                <c:pt idx="723">
                  <c:v>115.702</c:v>
                </c:pt>
                <c:pt idx="724">
                  <c:v>115.80200000000001</c:v>
                </c:pt>
                <c:pt idx="725">
                  <c:v>115.902</c:v>
                </c:pt>
                <c:pt idx="726">
                  <c:v>116</c:v>
                </c:pt>
                <c:pt idx="727">
                  <c:v>116.002</c:v>
                </c:pt>
                <c:pt idx="728">
                  <c:v>116.102</c:v>
                </c:pt>
                <c:pt idx="729">
                  <c:v>116.202</c:v>
                </c:pt>
                <c:pt idx="730">
                  <c:v>116.30200000000001</c:v>
                </c:pt>
                <c:pt idx="731">
                  <c:v>116.402</c:v>
                </c:pt>
                <c:pt idx="732">
                  <c:v>116.502</c:v>
                </c:pt>
                <c:pt idx="733">
                  <c:v>116.602</c:v>
                </c:pt>
                <c:pt idx="734">
                  <c:v>116.702</c:v>
                </c:pt>
                <c:pt idx="735">
                  <c:v>116.80200000000001</c:v>
                </c:pt>
                <c:pt idx="736">
                  <c:v>116.902</c:v>
                </c:pt>
                <c:pt idx="737">
                  <c:v>117</c:v>
                </c:pt>
                <c:pt idx="738">
                  <c:v>117.002</c:v>
                </c:pt>
                <c:pt idx="739">
                  <c:v>117.102</c:v>
                </c:pt>
                <c:pt idx="740">
                  <c:v>117.202</c:v>
                </c:pt>
                <c:pt idx="741">
                  <c:v>117.30200000000001</c:v>
                </c:pt>
                <c:pt idx="742">
                  <c:v>117.402</c:v>
                </c:pt>
                <c:pt idx="743">
                  <c:v>117.502</c:v>
                </c:pt>
                <c:pt idx="744">
                  <c:v>117.602</c:v>
                </c:pt>
                <c:pt idx="745">
                  <c:v>117.702</c:v>
                </c:pt>
                <c:pt idx="746">
                  <c:v>117.80200000000001</c:v>
                </c:pt>
                <c:pt idx="747">
                  <c:v>117.902</c:v>
                </c:pt>
                <c:pt idx="748">
                  <c:v>118</c:v>
                </c:pt>
                <c:pt idx="749">
                  <c:v>118.002</c:v>
                </c:pt>
                <c:pt idx="750">
                  <c:v>118.102</c:v>
                </c:pt>
                <c:pt idx="751">
                  <c:v>118.202</c:v>
                </c:pt>
                <c:pt idx="752">
                  <c:v>118.30200000000001</c:v>
                </c:pt>
                <c:pt idx="753">
                  <c:v>118.402</c:v>
                </c:pt>
                <c:pt idx="754">
                  <c:v>118.502</c:v>
                </c:pt>
                <c:pt idx="755">
                  <c:v>118.602</c:v>
                </c:pt>
                <c:pt idx="756">
                  <c:v>118.702</c:v>
                </c:pt>
                <c:pt idx="757">
                  <c:v>118.80200000000001</c:v>
                </c:pt>
                <c:pt idx="758">
                  <c:v>118.902</c:v>
                </c:pt>
                <c:pt idx="759">
                  <c:v>119</c:v>
                </c:pt>
                <c:pt idx="760">
                  <c:v>119.002</c:v>
                </c:pt>
                <c:pt idx="761">
                  <c:v>119.102</c:v>
                </c:pt>
                <c:pt idx="762">
                  <c:v>119.202</c:v>
                </c:pt>
                <c:pt idx="763">
                  <c:v>119.30200000000001</c:v>
                </c:pt>
                <c:pt idx="764">
                  <c:v>119.402</c:v>
                </c:pt>
                <c:pt idx="765">
                  <c:v>119.502</c:v>
                </c:pt>
                <c:pt idx="766">
                  <c:v>119.602</c:v>
                </c:pt>
                <c:pt idx="767">
                  <c:v>119.702</c:v>
                </c:pt>
                <c:pt idx="768">
                  <c:v>119.80200000000001</c:v>
                </c:pt>
                <c:pt idx="769">
                  <c:v>119.902</c:v>
                </c:pt>
                <c:pt idx="770">
                  <c:v>120</c:v>
                </c:pt>
                <c:pt idx="771">
                  <c:v>120.002</c:v>
                </c:pt>
                <c:pt idx="772">
                  <c:v>120.102</c:v>
                </c:pt>
                <c:pt idx="773">
                  <c:v>120.202</c:v>
                </c:pt>
                <c:pt idx="774">
                  <c:v>120.30200000000001</c:v>
                </c:pt>
                <c:pt idx="775">
                  <c:v>120.402</c:v>
                </c:pt>
                <c:pt idx="776">
                  <c:v>120.502</c:v>
                </c:pt>
                <c:pt idx="777">
                  <c:v>120.602</c:v>
                </c:pt>
                <c:pt idx="778">
                  <c:v>120.702</c:v>
                </c:pt>
                <c:pt idx="779">
                  <c:v>120.80200000000001</c:v>
                </c:pt>
                <c:pt idx="780">
                  <c:v>120.902</c:v>
                </c:pt>
                <c:pt idx="781">
                  <c:v>121</c:v>
                </c:pt>
                <c:pt idx="782">
                  <c:v>121.002</c:v>
                </c:pt>
                <c:pt idx="783">
                  <c:v>121.102</c:v>
                </c:pt>
                <c:pt idx="784">
                  <c:v>121.202</c:v>
                </c:pt>
                <c:pt idx="785">
                  <c:v>121.30200000000001</c:v>
                </c:pt>
                <c:pt idx="786">
                  <c:v>121.402</c:v>
                </c:pt>
                <c:pt idx="787">
                  <c:v>121.502</c:v>
                </c:pt>
                <c:pt idx="788">
                  <c:v>121.602</c:v>
                </c:pt>
                <c:pt idx="789">
                  <c:v>121.702</c:v>
                </c:pt>
                <c:pt idx="790">
                  <c:v>121.80200000000001</c:v>
                </c:pt>
                <c:pt idx="791">
                  <c:v>121.902</c:v>
                </c:pt>
                <c:pt idx="792">
                  <c:v>122</c:v>
                </c:pt>
                <c:pt idx="793">
                  <c:v>122.002</c:v>
                </c:pt>
                <c:pt idx="794">
                  <c:v>122.102</c:v>
                </c:pt>
                <c:pt idx="795">
                  <c:v>122.202</c:v>
                </c:pt>
                <c:pt idx="796">
                  <c:v>122.30200000000001</c:v>
                </c:pt>
                <c:pt idx="797">
                  <c:v>122.402</c:v>
                </c:pt>
                <c:pt idx="798">
                  <c:v>122.502</c:v>
                </c:pt>
                <c:pt idx="799">
                  <c:v>122.602</c:v>
                </c:pt>
                <c:pt idx="800">
                  <c:v>122.702</c:v>
                </c:pt>
                <c:pt idx="801">
                  <c:v>122.80200000000001</c:v>
                </c:pt>
                <c:pt idx="802">
                  <c:v>122.902</c:v>
                </c:pt>
                <c:pt idx="803">
                  <c:v>123</c:v>
                </c:pt>
                <c:pt idx="804">
                  <c:v>123.002</c:v>
                </c:pt>
                <c:pt idx="805">
                  <c:v>123.102</c:v>
                </c:pt>
                <c:pt idx="806">
                  <c:v>123.202</c:v>
                </c:pt>
                <c:pt idx="807">
                  <c:v>123.30200000000001</c:v>
                </c:pt>
                <c:pt idx="808">
                  <c:v>123.402</c:v>
                </c:pt>
                <c:pt idx="809">
                  <c:v>123.502</c:v>
                </c:pt>
                <c:pt idx="810">
                  <c:v>123.602</c:v>
                </c:pt>
                <c:pt idx="811">
                  <c:v>123.702</c:v>
                </c:pt>
                <c:pt idx="812">
                  <c:v>123.80200000000001</c:v>
                </c:pt>
                <c:pt idx="813">
                  <c:v>123.902</c:v>
                </c:pt>
                <c:pt idx="814">
                  <c:v>124</c:v>
                </c:pt>
                <c:pt idx="815">
                  <c:v>124.002</c:v>
                </c:pt>
                <c:pt idx="816">
                  <c:v>124.102</c:v>
                </c:pt>
                <c:pt idx="817">
                  <c:v>124.202</c:v>
                </c:pt>
                <c:pt idx="818">
                  <c:v>124.30200000000001</c:v>
                </c:pt>
                <c:pt idx="819">
                  <c:v>124.402</c:v>
                </c:pt>
                <c:pt idx="820">
                  <c:v>124.502</c:v>
                </c:pt>
                <c:pt idx="821">
                  <c:v>124.602</c:v>
                </c:pt>
                <c:pt idx="822">
                  <c:v>124.702</c:v>
                </c:pt>
                <c:pt idx="823">
                  <c:v>124.80200000000001</c:v>
                </c:pt>
                <c:pt idx="824">
                  <c:v>124.902</c:v>
                </c:pt>
                <c:pt idx="825">
                  <c:v>125</c:v>
                </c:pt>
                <c:pt idx="826">
                  <c:v>125.002</c:v>
                </c:pt>
                <c:pt idx="827">
                  <c:v>125.102</c:v>
                </c:pt>
                <c:pt idx="828">
                  <c:v>125.202</c:v>
                </c:pt>
                <c:pt idx="829">
                  <c:v>125.30200000000001</c:v>
                </c:pt>
                <c:pt idx="830">
                  <c:v>125.402</c:v>
                </c:pt>
                <c:pt idx="831">
                  <c:v>125.502</c:v>
                </c:pt>
                <c:pt idx="832">
                  <c:v>125.602</c:v>
                </c:pt>
                <c:pt idx="833">
                  <c:v>125.702</c:v>
                </c:pt>
                <c:pt idx="834">
                  <c:v>125.80200000000001</c:v>
                </c:pt>
                <c:pt idx="835">
                  <c:v>125.902</c:v>
                </c:pt>
                <c:pt idx="836">
                  <c:v>126</c:v>
                </c:pt>
                <c:pt idx="837">
                  <c:v>126.002</c:v>
                </c:pt>
                <c:pt idx="838">
                  <c:v>126.102</c:v>
                </c:pt>
                <c:pt idx="839">
                  <c:v>126.202</c:v>
                </c:pt>
                <c:pt idx="840">
                  <c:v>126.30200000000001</c:v>
                </c:pt>
                <c:pt idx="841">
                  <c:v>126.402</c:v>
                </c:pt>
                <c:pt idx="842">
                  <c:v>126.502</c:v>
                </c:pt>
                <c:pt idx="843">
                  <c:v>126.602</c:v>
                </c:pt>
                <c:pt idx="844">
                  <c:v>126.702</c:v>
                </c:pt>
                <c:pt idx="845">
                  <c:v>126.80200000000001</c:v>
                </c:pt>
                <c:pt idx="846">
                  <c:v>126.902</c:v>
                </c:pt>
                <c:pt idx="847">
                  <c:v>127</c:v>
                </c:pt>
                <c:pt idx="848">
                  <c:v>127.002</c:v>
                </c:pt>
                <c:pt idx="849">
                  <c:v>127.102</c:v>
                </c:pt>
                <c:pt idx="850">
                  <c:v>127.202</c:v>
                </c:pt>
                <c:pt idx="851">
                  <c:v>127.30200000000001</c:v>
                </c:pt>
                <c:pt idx="852">
                  <c:v>127.402</c:v>
                </c:pt>
                <c:pt idx="853">
                  <c:v>127.502</c:v>
                </c:pt>
                <c:pt idx="854">
                  <c:v>127.602</c:v>
                </c:pt>
                <c:pt idx="855">
                  <c:v>127.702</c:v>
                </c:pt>
                <c:pt idx="856">
                  <c:v>127.80200000000001</c:v>
                </c:pt>
                <c:pt idx="857">
                  <c:v>127.902</c:v>
                </c:pt>
                <c:pt idx="858">
                  <c:v>128</c:v>
                </c:pt>
                <c:pt idx="859">
                  <c:v>128.00200000000001</c:v>
                </c:pt>
                <c:pt idx="860">
                  <c:v>128.102</c:v>
                </c:pt>
                <c:pt idx="861">
                  <c:v>128.202</c:v>
                </c:pt>
                <c:pt idx="862">
                  <c:v>128.30199999999999</c:v>
                </c:pt>
                <c:pt idx="863">
                  <c:v>128.40199999999999</c:v>
                </c:pt>
                <c:pt idx="864">
                  <c:v>128.50200000000001</c:v>
                </c:pt>
                <c:pt idx="865">
                  <c:v>128.602</c:v>
                </c:pt>
                <c:pt idx="866">
                  <c:v>128.702</c:v>
                </c:pt>
                <c:pt idx="867">
                  <c:v>128.80199999999999</c:v>
                </c:pt>
                <c:pt idx="868">
                  <c:v>128.90199999999999</c:v>
                </c:pt>
                <c:pt idx="869">
                  <c:v>129</c:v>
                </c:pt>
                <c:pt idx="870">
                  <c:v>129.00200000000001</c:v>
                </c:pt>
                <c:pt idx="871">
                  <c:v>129.102</c:v>
                </c:pt>
                <c:pt idx="872">
                  <c:v>129.202</c:v>
                </c:pt>
                <c:pt idx="873">
                  <c:v>129.30199999999999</c:v>
                </c:pt>
                <c:pt idx="874">
                  <c:v>129.40199999999999</c:v>
                </c:pt>
                <c:pt idx="875">
                  <c:v>129.50200000000001</c:v>
                </c:pt>
                <c:pt idx="876">
                  <c:v>129.602</c:v>
                </c:pt>
                <c:pt idx="877">
                  <c:v>129.702</c:v>
                </c:pt>
                <c:pt idx="878">
                  <c:v>129.80199999999999</c:v>
                </c:pt>
                <c:pt idx="879">
                  <c:v>129.90199999999999</c:v>
                </c:pt>
                <c:pt idx="880">
                  <c:v>130</c:v>
                </c:pt>
                <c:pt idx="881">
                  <c:v>130.00200000000001</c:v>
                </c:pt>
                <c:pt idx="882">
                  <c:v>130.102</c:v>
                </c:pt>
                <c:pt idx="883">
                  <c:v>130.202</c:v>
                </c:pt>
                <c:pt idx="884">
                  <c:v>130.30199999999999</c:v>
                </c:pt>
                <c:pt idx="885">
                  <c:v>130.40199999999999</c:v>
                </c:pt>
                <c:pt idx="886">
                  <c:v>130.50200000000001</c:v>
                </c:pt>
                <c:pt idx="887">
                  <c:v>130.602</c:v>
                </c:pt>
                <c:pt idx="888">
                  <c:v>130.702</c:v>
                </c:pt>
                <c:pt idx="889">
                  <c:v>130.80199999999999</c:v>
                </c:pt>
                <c:pt idx="890">
                  <c:v>130.90199999999999</c:v>
                </c:pt>
                <c:pt idx="891">
                  <c:v>131</c:v>
                </c:pt>
                <c:pt idx="892">
                  <c:v>131.00200000000001</c:v>
                </c:pt>
                <c:pt idx="893">
                  <c:v>131.102</c:v>
                </c:pt>
                <c:pt idx="894">
                  <c:v>131.202</c:v>
                </c:pt>
                <c:pt idx="895">
                  <c:v>131.30199999999999</c:v>
                </c:pt>
                <c:pt idx="896">
                  <c:v>131.40199999999999</c:v>
                </c:pt>
                <c:pt idx="897">
                  <c:v>131.50200000000001</c:v>
                </c:pt>
                <c:pt idx="898">
                  <c:v>131.602</c:v>
                </c:pt>
                <c:pt idx="899">
                  <c:v>131.702</c:v>
                </c:pt>
                <c:pt idx="900">
                  <c:v>131.80199999999999</c:v>
                </c:pt>
                <c:pt idx="901">
                  <c:v>131.90199999999999</c:v>
                </c:pt>
                <c:pt idx="902">
                  <c:v>132</c:v>
                </c:pt>
                <c:pt idx="903">
                  <c:v>132.00200000000001</c:v>
                </c:pt>
                <c:pt idx="904">
                  <c:v>132.102</c:v>
                </c:pt>
                <c:pt idx="905">
                  <c:v>132.202</c:v>
                </c:pt>
                <c:pt idx="906">
                  <c:v>132.30199999999999</c:v>
                </c:pt>
                <c:pt idx="907">
                  <c:v>132.40199999999999</c:v>
                </c:pt>
                <c:pt idx="908">
                  <c:v>132.50200000000001</c:v>
                </c:pt>
                <c:pt idx="909">
                  <c:v>132.602</c:v>
                </c:pt>
                <c:pt idx="910">
                  <c:v>132.702</c:v>
                </c:pt>
                <c:pt idx="911">
                  <c:v>132.80199999999999</c:v>
                </c:pt>
                <c:pt idx="912">
                  <c:v>132.90199999999999</c:v>
                </c:pt>
                <c:pt idx="913">
                  <c:v>133</c:v>
                </c:pt>
                <c:pt idx="914">
                  <c:v>133.00200000000001</c:v>
                </c:pt>
                <c:pt idx="915">
                  <c:v>133.102</c:v>
                </c:pt>
                <c:pt idx="916">
                  <c:v>133.202</c:v>
                </c:pt>
                <c:pt idx="917">
                  <c:v>133.30199999999999</c:v>
                </c:pt>
                <c:pt idx="918">
                  <c:v>133.40199999999999</c:v>
                </c:pt>
                <c:pt idx="919">
                  <c:v>133.50200000000001</c:v>
                </c:pt>
                <c:pt idx="920">
                  <c:v>133.602</c:v>
                </c:pt>
                <c:pt idx="921">
                  <c:v>133.702</c:v>
                </c:pt>
                <c:pt idx="922">
                  <c:v>133.80199999999999</c:v>
                </c:pt>
                <c:pt idx="923">
                  <c:v>133.90199999999999</c:v>
                </c:pt>
                <c:pt idx="924">
                  <c:v>134</c:v>
                </c:pt>
                <c:pt idx="925">
                  <c:v>134.00200000000001</c:v>
                </c:pt>
                <c:pt idx="926">
                  <c:v>134.102</c:v>
                </c:pt>
                <c:pt idx="927">
                  <c:v>134.202</c:v>
                </c:pt>
                <c:pt idx="928">
                  <c:v>134.30199999999999</c:v>
                </c:pt>
                <c:pt idx="929">
                  <c:v>134.40199999999999</c:v>
                </c:pt>
                <c:pt idx="930">
                  <c:v>134.50200000000001</c:v>
                </c:pt>
                <c:pt idx="931">
                  <c:v>134.602</c:v>
                </c:pt>
                <c:pt idx="932">
                  <c:v>134.702</c:v>
                </c:pt>
                <c:pt idx="933">
                  <c:v>134.80199999999999</c:v>
                </c:pt>
                <c:pt idx="934">
                  <c:v>134.90199999999999</c:v>
                </c:pt>
                <c:pt idx="935">
                  <c:v>135</c:v>
                </c:pt>
                <c:pt idx="936">
                  <c:v>135.00200000000001</c:v>
                </c:pt>
                <c:pt idx="937">
                  <c:v>135.102</c:v>
                </c:pt>
                <c:pt idx="938">
                  <c:v>135.202</c:v>
                </c:pt>
                <c:pt idx="939">
                  <c:v>135.30199999999999</c:v>
                </c:pt>
                <c:pt idx="940">
                  <c:v>135.40199999999999</c:v>
                </c:pt>
                <c:pt idx="941">
                  <c:v>135.50200000000001</c:v>
                </c:pt>
                <c:pt idx="942">
                  <c:v>135.602</c:v>
                </c:pt>
                <c:pt idx="943">
                  <c:v>135.702</c:v>
                </c:pt>
                <c:pt idx="944">
                  <c:v>135.80199999999999</c:v>
                </c:pt>
                <c:pt idx="945">
                  <c:v>135.90199999999999</c:v>
                </c:pt>
                <c:pt idx="946">
                  <c:v>136</c:v>
                </c:pt>
                <c:pt idx="947">
                  <c:v>136.00200000000001</c:v>
                </c:pt>
                <c:pt idx="948">
                  <c:v>136.102</c:v>
                </c:pt>
                <c:pt idx="949">
                  <c:v>136.202</c:v>
                </c:pt>
                <c:pt idx="950">
                  <c:v>136.30199999999999</c:v>
                </c:pt>
                <c:pt idx="951">
                  <c:v>136.40199999999999</c:v>
                </c:pt>
                <c:pt idx="952">
                  <c:v>136.50200000000001</c:v>
                </c:pt>
                <c:pt idx="953">
                  <c:v>136.602</c:v>
                </c:pt>
                <c:pt idx="954">
                  <c:v>136.702</c:v>
                </c:pt>
                <c:pt idx="955">
                  <c:v>136.80199999999999</c:v>
                </c:pt>
                <c:pt idx="956">
                  <c:v>136.90199999999999</c:v>
                </c:pt>
                <c:pt idx="957">
                  <c:v>137</c:v>
                </c:pt>
                <c:pt idx="958">
                  <c:v>137.00200000000001</c:v>
                </c:pt>
                <c:pt idx="959">
                  <c:v>137.102</c:v>
                </c:pt>
                <c:pt idx="960">
                  <c:v>137.202</c:v>
                </c:pt>
                <c:pt idx="961">
                  <c:v>137.30199999999999</c:v>
                </c:pt>
                <c:pt idx="962">
                  <c:v>137.40199999999999</c:v>
                </c:pt>
                <c:pt idx="963">
                  <c:v>137.50200000000001</c:v>
                </c:pt>
                <c:pt idx="964">
                  <c:v>137.602</c:v>
                </c:pt>
                <c:pt idx="965">
                  <c:v>137.702</c:v>
                </c:pt>
                <c:pt idx="966">
                  <c:v>137.80199999999999</c:v>
                </c:pt>
                <c:pt idx="967">
                  <c:v>137.90199999999999</c:v>
                </c:pt>
                <c:pt idx="968">
                  <c:v>138</c:v>
                </c:pt>
                <c:pt idx="969">
                  <c:v>138.00200000000001</c:v>
                </c:pt>
                <c:pt idx="970">
                  <c:v>138.102</c:v>
                </c:pt>
                <c:pt idx="971">
                  <c:v>138.202</c:v>
                </c:pt>
                <c:pt idx="972">
                  <c:v>138.30199999999999</c:v>
                </c:pt>
                <c:pt idx="973">
                  <c:v>138.40199999999999</c:v>
                </c:pt>
                <c:pt idx="974">
                  <c:v>138.50200000000001</c:v>
                </c:pt>
                <c:pt idx="975">
                  <c:v>138.602</c:v>
                </c:pt>
                <c:pt idx="976">
                  <c:v>138.702</c:v>
                </c:pt>
                <c:pt idx="977">
                  <c:v>138.80199999999999</c:v>
                </c:pt>
                <c:pt idx="978">
                  <c:v>138.90199999999999</c:v>
                </c:pt>
                <c:pt idx="979">
                  <c:v>139</c:v>
                </c:pt>
                <c:pt idx="980">
                  <c:v>139.00200000000001</c:v>
                </c:pt>
                <c:pt idx="981">
                  <c:v>139.102</c:v>
                </c:pt>
                <c:pt idx="982">
                  <c:v>139.202</c:v>
                </c:pt>
                <c:pt idx="983">
                  <c:v>139.30199999999999</c:v>
                </c:pt>
                <c:pt idx="984">
                  <c:v>139.40199999999999</c:v>
                </c:pt>
                <c:pt idx="985">
                  <c:v>139.50200000000001</c:v>
                </c:pt>
                <c:pt idx="986">
                  <c:v>139.602</c:v>
                </c:pt>
                <c:pt idx="987">
                  <c:v>139.702</c:v>
                </c:pt>
                <c:pt idx="988">
                  <c:v>139.80199999999999</c:v>
                </c:pt>
                <c:pt idx="989">
                  <c:v>139.90199999999999</c:v>
                </c:pt>
                <c:pt idx="990">
                  <c:v>140</c:v>
                </c:pt>
                <c:pt idx="991">
                  <c:v>140.00200000000001</c:v>
                </c:pt>
                <c:pt idx="992">
                  <c:v>140.102</c:v>
                </c:pt>
                <c:pt idx="993">
                  <c:v>140.202</c:v>
                </c:pt>
                <c:pt idx="994">
                  <c:v>140.30199999999999</c:v>
                </c:pt>
                <c:pt idx="995">
                  <c:v>140.40199999999999</c:v>
                </c:pt>
                <c:pt idx="996">
                  <c:v>140.50200000000001</c:v>
                </c:pt>
                <c:pt idx="997">
                  <c:v>140.602</c:v>
                </c:pt>
                <c:pt idx="998">
                  <c:v>140.702</c:v>
                </c:pt>
                <c:pt idx="999">
                  <c:v>140.80199999999999</c:v>
                </c:pt>
                <c:pt idx="1000">
                  <c:v>140.90199999999999</c:v>
                </c:pt>
                <c:pt idx="1001">
                  <c:v>141</c:v>
                </c:pt>
                <c:pt idx="1002">
                  <c:v>141.00200000000001</c:v>
                </c:pt>
                <c:pt idx="1003">
                  <c:v>141.102</c:v>
                </c:pt>
                <c:pt idx="1004">
                  <c:v>141.202</c:v>
                </c:pt>
                <c:pt idx="1005">
                  <c:v>141.30199999999999</c:v>
                </c:pt>
                <c:pt idx="1006">
                  <c:v>141.40199999999999</c:v>
                </c:pt>
                <c:pt idx="1007">
                  <c:v>141.50200000000001</c:v>
                </c:pt>
                <c:pt idx="1008">
                  <c:v>141.602</c:v>
                </c:pt>
                <c:pt idx="1009">
                  <c:v>141.702</c:v>
                </c:pt>
                <c:pt idx="1010">
                  <c:v>141.80199999999999</c:v>
                </c:pt>
                <c:pt idx="1011">
                  <c:v>141.90199999999999</c:v>
                </c:pt>
                <c:pt idx="1012">
                  <c:v>142</c:v>
                </c:pt>
                <c:pt idx="1013">
                  <c:v>142.00200000000001</c:v>
                </c:pt>
                <c:pt idx="1014">
                  <c:v>142.102</c:v>
                </c:pt>
                <c:pt idx="1015">
                  <c:v>142.202</c:v>
                </c:pt>
                <c:pt idx="1016">
                  <c:v>142.30199999999999</c:v>
                </c:pt>
                <c:pt idx="1017">
                  <c:v>142.40199999999999</c:v>
                </c:pt>
                <c:pt idx="1018">
                  <c:v>142.50200000000001</c:v>
                </c:pt>
                <c:pt idx="1019">
                  <c:v>142.602</c:v>
                </c:pt>
                <c:pt idx="1020">
                  <c:v>142.702</c:v>
                </c:pt>
                <c:pt idx="1021">
                  <c:v>142.80199999999999</c:v>
                </c:pt>
                <c:pt idx="1022">
                  <c:v>142.90199999999999</c:v>
                </c:pt>
                <c:pt idx="1023">
                  <c:v>143</c:v>
                </c:pt>
                <c:pt idx="1024">
                  <c:v>143.00200000000001</c:v>
                </c:pt>
                <c:pt idx="1025">
                  <c:v>143.102</c:v>
                </c:pt>
                <c:pt idx="1026">
                  <c:v>143.202</c:v>
                </c:pt>
                <c:pt idx="1027">
                  <c:v>143.30199999999999</c:v>
                </c:pt>
                <c:pt idx="1028">
                  <c:v>143.40199999999999</c:v>
                </c:pt>
                <c:pt idx="1029">
                  <c:v>143.50200000000001</c:v>
                </c:pt>
                <c:pt idx="1030">
                  <c:v>143.602</c:v>
                </c:pt>
                <c:pt idx="1031">
                  <c:v>143.702</c:v>
                </c:pt>
                <c:pt idx="1032">
                  <c:v>143.80199999999999</c:v>
                </c:pt>
                <c:pt idx="1033">
                  <c:v>143.90199999999999</c:v>
                </c:pt>
                <c:pt idx="1034">
                  <c:v>144</c:v>
                </c:pt>
                <c:pt idx="1035">
                  <c:v>144.00200000000001</c:v>
                </c:pt>
                <c:pt idx="1036">
                  <c:v>144.102</c:v>
                </c:pt>
                <c:pt idx="1037">
                  <c:v>144.202</c:v>
                </c:pt>
                <c:pt idx="1038">
                  <c:v>144.30199999999999</c:v>
                </c:pt>
                <c:pt idx="1039">
                  <c:v>144.40199999999999</c:v>
                </c:pt>
                <c:pt idx="1040">
                  <c:v>144.50200000000001</c:v>
                </c:pt>
                <c:pt idx="1041">
                  <c:v>144.602</c:v>
                </c:pt>
                <c:pt idx="1042">
                  <c:v>144.702</c:v>
                </c:pt>
                <c:pt idx="1043">
                  <c:v>144.80199999999999</c:v>
                </c:pt>
                <c:pt idx="1044">
                  <c:v>144.90199999999999</c:v>
                </c:pt>
                <c:pt idx="1045">
                  <c:v>145</c:v>
                </c:pt>
                <c:pt idx="1046">
                  <c:v>145.00200000000001</c:v>
                </c:pt>
                <c:pt idx="1047">
                  <c:v>145.102</c:v>
                </c:pt>
                <c:pt idx="1048">
                  <c:v>145.202</c:v>
                </c:pt>
                <c:pt idx="1049">
                  <c:v>145.30199999999999</c:v>
                </c:pt>
                <c:pt idx="1050">
                  <c:v>145.40199999999999</c:v>
                </c:pt>
                <c:pt idx="1051">
                  <c:v>145.50200000000001</c:v>
                </c:pt>
                <c:pt idx="1052">
                  <c:v>145.602</c:v>
                </c:pt>
                <c:pt idx="1053">
                  <c:v>145.702</c:v>
                </c:pt>
                <c:pt idx="1054">
                  <c:v>145.80199999999999</c:v>
                </c:pt>
                <c:pt idx="1055">
                  <c:v>145.90199999999999</c:v>
                </c:pt>
                <c:pt idx="1056">
                  <c:v>146</c:v>
                </c:pt>
                <c:pt idx="1057">
                  <c:v>146.00200000000001</c:v>
                </c:pt>
                <c:pt idx="1058">
                  <c:v>146.102</c:v>
                </c:pt>
                <c:pt idx="1059">
                  <c:v>146.202</c:v>
                </c:pt>
                <c:pt idx="1060">
                  <c:v>146.30199999999999</c:v>
                </c:pt>
                <c:pt idx="1061">
                  <c:v>146.40199999999999</c:v>
                </c:pt>
                <c:pt idx="1062">
                  <c:v>146.50200000000001</c:v>
                </c:pt>
                <c:pt idx="1063">
                  <c:v>146.602</c:v>
                </c:pt>
                <c:pt idx="1064">
                  <c:v>146.702</c:v>
                </c:pt>
                <c:pt idx="1065">
                  <c:v>146.80199999999999</c:v>
                </c:pt>
                <c:pt idx="1066">
                  <c:v>146.90199999999999</c:v>
                </c:pt>
                <c:pt idx="1067">
                  <c:v>147</c:v>
                </c:pt>
                <c:pt idx="1068">
                  <c:v>147.00200000000001</c:v>
                </c:pt>
                <c:pt idx="1069">
                  <c:v>147.102</c:v>
                </c:pt>
                <c:pt idx="1070">
                  <c:v>147.202</c:v>
                </c:pt>
                <c:pt idx="1071">
                  <c:v>147.30199999999999</c:v>
                </c:pt>
                <c:pt idx="1072">
                  <c:v>147.40199999999999</c:v>
                </c:pt>
                <c:pt idx="1073">
                  <c:v>147.50200000000001</c:v>
                </c:pt>
                <c:pt idx="1074">
                  <c:v>147.602</c:v>
                </c:pt>
                <c:pt idx="1075">
                  <c:v>147.702</c:v>
                </c:pt>
                <c:pt idx="1076">
                  <c:v>147.80199999999999</c:v>
                </c:pt>
                <c:pt idx="1077">
                  <c:v>147.90199999999999</c:v>
                </c:pt>
                <c:pt idx="1078">
                  <c:v>148</c:v>
                </c:pt>
                <c:pt idx="1079">
                  <c:v>148.00200000000001</c:v>
                </c:pt>
                <c:pt idx="1080">
                  <c:v>148.102</c:v>
                </c:pt>
                <c:pt idx="1081">
                  <c:v>148.202</c:v>
                </c:pt>
                <c:pt idx="1082">
                  <c:v>148.30199999999999</c:v>
                </c:pt>
                <c:pt idx="1083">
                  <c:v>148.40199999999999</c:v>
                </c:pt>
                <c:pt idx="1084">
                  <c:v>148.50200000000001</c:v>
                </c:pt>
                <c:pt idx="1085">
                  <c:v>148.602</c:v>
                </c:pt>
                <c:pt idx="1086">
                  <c:v>148.702</c:v>
                </c:pt>
                <c:pt idx="1087">
                  <c:v>148.80199999999999</c:v>
                </c:pt>
                <c:pt idx="1088">
                  <c:v>148.90199999999999</c:v>
                </c:pt>
                <c:pt idx="1089">
                  <c:v>149</c:v>
                </c:pt>
                <c:pt idx="1090">
                  <c:v>149.00200000000001</c:v>
                </c:pt>
                <c:pt idx="1091">
                  <c:v>149.102</c:v>
                </c:pt>
                <c:pt idx="1092">
                  <c:v>149.202</c:v>
                </c:pt>
                <c:pt idx="1093">
                  <c:v>149.30199999999999</c:v>
                </c:pt>
                <c:pt idx="1094">
                  <c:v>149.40199999999999</c:v>
                </c:pt>
                <c:pt idx="1095">
                  <c:v>149.50200000000001</c:v>
                </c:pt>
                <c:pt idx="1096">
                  <c:v>149.602</c:v>
                </c:pt>
                <c:pt idx="1097">
                  <c:v>149.702</c:v>
                </c:pt>
                <c:pt idx="1098">
                  <c:v>149.80199999999999</c:v>
                </c:pt>
                <c:pt idx="1099">
                  <c:v>149.90199999999999</c:v>
                </c:pt>
                <c:pt idx="1100">
                  <c:v>150</c:v>
                </c:pt>
                <c:pt idx="1101">
                  <c:v>150.00200000000001</c:v>
                </c:pt>
                <c:pt idx="1102">
                  <c:v>150.102</c:v>
                </c:pt>
                <c:pt idx="1103">
                  <c:v>150.202</c:v>
                </c:pt>
                <c:pt idx="1104">
                  <c:v>150.30199999999999</c:v>
                </c:pt>
                <c:pt idx="1105">
                  <c:v>150.40199999999999</c:v>
                </c:pt>
                <c:pt idx="1106">
                  <c:v>150.50200000000001</c:v>
                </c:pt>
                <c:pt idx="1107">
                  <c:v>150.602</c:v>
                </c:pt>
                <c:pt idx="1108">
                  <c:v>150.702</c:v>
                </c:pt>
                <c:pt idx="1109">
                  <c:v>150.80199999999999</c:v>
                </c:pt>
                <c:pt idx="1110">
                  <c:v>150.90199999999999</c:v>
                </c:pt>
                <c:pt idx="1111">
                  <c:v>151</c:v>
                </c:pt>
                <c:pt idx="1112">
                  <c:v>151.00200000000001</c:v>
                </c:pt>
                <c:pt idx="1113">
                  <c:v>151.102</c:v>
                </c:pt>
                <c:pt idx="1114">
                  <c:v>151.202</c:v>
                </c:pt>
                <c:pt idx="1115">
                  <c:v>151.30199999999999</c:v>
                </c:pt>
                <c:pt idx="1116">
                  <c:v>151.40199999999999</c:v>
                </c:pt>
                <c:pt idx="1117">
                  <c:v>151.50200000000001</c:v>
                </c:pt>
                <c:pt idx="1118">
                  <c:v>151.602</c:v>
                </c:pt>
                <c:pt idx="1119">
                  <c:v>151.702</c:v>
                </c:pt>
                <c:pt idx="1120">
                  <c:v>151.80199999999999</c:v>
                </c:pt>
                <c:pt idx="1121">
                  <c:v>151.90199999999999</c:v>
                </c:pt>
                <c:pt idx="1122">
                  <c:v>152</c:v>
                </c:pt>
                <c:pt idx="1123">
                  <c:v>152.00200000000001</c:v>
                </c:pt>
                <c:pt idx="1124">
                  <c:v>152.102</c:v>
                </c:pt>
                <c:pt idx="1125">
                  <c:v>152.202</c:v>
                </c:pt>
                <c:pt idx="1126">
                  <c:v>152.30199999999999</c:v>
                </c:pt>
                <c:pt idx="1127">
                  <c:v>152.40199999999999</c:v>
                </c:pt>
                <c:pt idx="1128">
                  <c:v>152.50200000000001</c:v>
                </c:pt>
                <c:pt idx="1129">
                  <c:v>152.602</c:v>
                </c:pt>
                <c:pt idx="1130">
                  <c:v>152.702</c:v>
                </c:pt>
                <c:pt idx="1131">
                  <c:v>152.80199999999999</c:v>
                </c:pt>
                <c:pt idx="1132">
                  <c:v>152.90199999999999</c:v>
                </c:pt>
                <c:pt idx="1133">
                  <c:v>153</c:v>
                </c:pt>
                <c:pt idx="1134">
                  <c:v>153.00200000000001</c:v>
                </c:pt>
                <c:pt idx="1135">
                  <c:v>153.102</c:v>
                </c:pt>
                <c:pt idx="1136">
                  <c:v>153.202</c:v>
                </c:pt>
                <c:pt idx="1137">
                  <c:v>153.30199999999999</c:v>
                </c:pt>
                <c:pt idx="1138">
                  <c:v>153.40199999999999</c:v>
                </c:pt>
                <c:pt idx="1139">
                  <c:v>153.50200000000001</c:v>
                </c:pt>
                <c:pt idx="1140">
                  <c:v>153.602</c:v>
                </c:pt>
                <c:pt idx="1141">
                  <c:v>153.702</c:v>
                </c:pt>
                <c:pt idx="1142">
                  <c:v>153.80199999999999</c:v>
                </c:pt>
                <c:pt idx="1143">
                  <c:v>153.90199999999999</c:v>
                </c:pt>
                <c:pt idx="1144">
                  <c:v>154</c:v>
                </c:pt>
                <c:pt idx="1145">
                  <c:v>154.00200000000001</c:v>
                </c:pt>
                <c:pt idx="1146">
                  <c:v>154.102</c:v>
                </c:pt>
                <c:pt idx="1147">
                  <c:v>154.202</c:v>
                </c:pt>
                <c:pt idx="1148">
                  <c:v>154.30199999999999</c:v>
                </c:pt>
                <c:pt idx="1149">
                  <c:v>154.40199999999999</c:v>
                </c:pt>
                <c:pt idx="1150">
                  <c:v>154.50200000000001</c:v>
                </c:pt>
                <c:pt idx="1151">
                  <c:v>154.602</c:v>
                </c:pt>
                <c:pt idx="1152">
                  <c:v>154.702</c:v>
                </c:pt>
                <c:pt idx="1153">
                  <c:v>154.80199999999999</c:v>
                </c:pt>
                <c:pt idx="1154">
                  <c:v>154.90199999999999</c:v>
                </c:pt>
                <c:pt idx="1155">
                  <c:v>155</c:v>
                </c:pt>
                <c:pt idx="1156">
                  <c:v>155.00200000000001</c:v>
                </c:pt>
                <c:pt idx="1157">
                  <c:v>155.102</c:v>
                </c:pt>
                <c:pt idx="1158">
                  <c:v>155.202</c:v>
                </c:pt>
                <c:pt idx="1159">
                  <c:v>155.30199999999999</c:v>
                </c:pt>
                <c:pt idx="1160">
                  <c:v>155.40199999999999</c:v>
                </c:pt>
                <c:pt idx="1161">
                  <c:v>155.50200000000001</c:v>
                </c:pt>
                <c:pt idx="1162">
                  <c:v>155.602</c:v>
                </c:pt>
                <c:pt idx="1163">
                  <c:v>155.702</c:v>
                </c:pt>
                <c:pt idx="1164">
                  <c:v>155.80199999999999</c:v>
                </c:pt>
                <c:pt idx="1165">
                  <c:v>155.90199999999999</c:v>
                </c:pt>
                <c:pt idx="1166">
                  <c:v>156</c:v>
                </c:pt>
                <c:pt idx="1167">
                  <c:v>156.00200000000001</c:v>
                </c:pt>
                <c:pt idx="1168">
                  <c:v>156.102</c:v>
                </c:pt>
                <c:pt idx="1169">
                  <c:v>156.202</c:v>
                </c:pt>
                <c:pt idx="1170">
                  <c:v>156.30199999999999</c:v>
                </c:pt>
                <c:pt idx="1171">
                  <c:v>156.40199999999999</c:v>
                </c:pt>
                <c:pt idx="1172">
                  <c:v>156.50200000000001</c:v>
                </c:pt>
                <c:pt idx="1173">
                  <c:v>156.602</c:v>
                </c:pt>
                <c:pt idx="1174">
                  <c:v>156.702</c:v>
                </c:pt>
                <c:pt idx="1175">
                  <c:v>156.80199999999999</c:v>
                </c:pt>
                <c:pt idx="1176">
                  <c:v>156.90199999999999</c:v>
                </c:pt>
                <c:pt idx="1177">
                  <c:v>157</c:v>
                </c:pt>
                <c:pt idx="1178">
                  <c:v>157.00200000000001</c:v>
                </c:pt>
                <c:pt idx="1179">
                  <c:v>157.102</c:v>
                </c:pt>
                <c:pt idx="1180">
                  <c:v>157.202</c:v>
                </c:pt>
                <c:pt idx="1181">
                  <c:v>157.30199999999999</c:v>
                </c:pt>
                <c:pt idx="1182">
                  <c:v>157.40199999999999</c:v>
                </c:pt>
                <c:pt idx="1183">
                  <c:v>157.50200000000001</c:v>
                </c:pt>
                <c:pt idx="1184">
                  <c:v>157.602</c:v>
                </c:pt>
                <c:pt idx="1185">
                  <c:v>157.702</c:v>
                </c:pt>
                <c:pt idx="1186">
                  <c:v>157.80199999999999</c:v>
                </c:pt>
                <c:pt idx="1187">
                  <c:v>157.90199999999999</c:v>
                </c:pt>
                <c:pt idx="1188">
                  <c:v>158</c:v>
                </c:pt>
                <c:pt idx="1189">
                  <c:v>158.00200000000001</c:v>
                </c:pt>
                <c:pt idx="1190">
                  <c:v>158.102</c:v>
                </c:pt>
                <c:pt idx="1191">
                  <c:v>158.202</c:v>
                </c:pt>
                <c:pt idx="1192">
                  <c:v>158.30199999999999</c:v>
                </c:pt>
                <c:pt idx="1193">
                  <c:v>158.40199999999999</c:v>
                </c:pt>
                <c:pt idx="1194">
                  <c:v>158.50200000000001</c:v>
                </c:pt>
                <c:pt idx="1195">
                  <c:v>158.602</c:v>
                </c:pt>
                <c:pt idx="1196">
                  <c:v>158.702</c:v>
                </c:pt>
                <c:pt idx="1197">
                  <c:v>158.80199999999999</c:v>
                </c:pt>
                <c:pt idx="1198">
                  <c:v>158.90199999999999</c:v>
                </c:pt>
                <c:pt idx="1199">
                  <c:v>159</c:v>
                </c:pt>
                <c:pt idx="1200">
                  <c:v>159.00200000000001</c:v>
                </c:pt>
                <c:pt idx="1201">
                  <c:v>159.102</c:v>
                </c:pt>
                <c:pt idx="1202">
                  <c:v>159.202</c:v>
                </c:pt>
                <c:pt idx="1203">
                  <c:v>159.30199999999999</c:v>
                </c:pt>
                <c:pt idx="1204">
                  <c:v>159.40199999999999</c:v>
                </c:pt>
                <c:pt idx="1205">
                  <c:v>159.50200000000001</c:v>
                </c:pt>
                <c:pt idx="1206">
                  <c:v>159.602</c:v>
                </c:pt>
                <c:pt idx="1207">
                  <c:v>159.702</c:v>
                </c:pt>
                <c:pt idx="1208">
                  <c:v>159.80199999999999</c:v>
                </c:pt>
                <c:pt idx="1209">
                  <c:v>159.90199999999999</c:v>
                </c:pt>
                <c:pt idx="1210">
                  <c:v>160</c:v>
                </c:pt>
                <c:pt idx="1211">
                  <c:v>160.00200000000001</c:v>
                </c:pt>
                <c:pt idx="1212">
                  <c:v>160.102</c:v>
                </c:pt>
                <c:pt idx="1213">
                  <c:v>160.202</c:v>
                </c:pt>
                <c:pt idx="1214">
                  <c:v>160.30199999999999</c:v>
                </c:pt>
                <c:pt idx="1215">
                  <c:v>160.40199999999999</c:v>
                </c:pt>
                <c:pt idx="1216">
                  <c:v>160.50200000000001</c:v>
                </c:pt>
                <c:pt idx="1217">
                  <c:v>160.602</c:v>
                </c:pt>
                <c:pt idx="1218">
                  <c:v>160.702</c:v>
                </c:pt>
                <c:pt idx="1219">
                  <c:v>160.80199999999999</c:v>
                </c:pt>
                <c:pt idx="1220">
                  <c:v>160.90199999999999</c:v>
                </c:pt>
                <c:pt idx="1221">
                  <c:v>161</c:v>
                </c:pt>
                <c:pt idx="1222">
                  <c:v>161.00200000000001</c:v>
                </c:pt>
                <c:pt idx="1223">
                  <c:v>161.102</c:v>
                </c:pt>
                <c:pt idx="1224">
                  <c:v>161.202</c:v>
                </c:pt>
                <c:pt idx="1225">
                  <c:v>161.30199999999999</c:v>
                </c:pt>
                <c:pt idx="1226">
                  <c:v>161.40199999999999</c:v>
                </c:pt>
                <c:pt idx="1227">
                  <c:v>161.50200000000001</c:v>
                </c:pt>
                <c:pt idx="1228">
                  <c:v>161.602</c:v>
                </c:pt>
                <c:pt idx="1229">
                  <c:v>161.702</c:v>
                </c:pt>
                <c:pt idx="1230">
                  <c:v>161.80199999999999</c:v>
                </c:pt>
                <c:pt idx="1231">
                  <c:v>161.90199999999999</c:v>
                </c:pt>
                <c:pt idx="1232">
                  <c:v>162</c:v>
                </c:pt>
                <c:pt idx="1233">
                  <c:v>162.00200000000001</c:v>
                </c:pt>
                <c:pt idx="1234">
                  <c:v>162.102</c:v>
                </c:pt>
                <c:pt idx="1235">
                  <c:v>162.202</c:v>
                </c:pt>
                <c:pt idx="1236">
                  <c:v>162.30199999999999</c:v>
                </c:pt>
                <c:pt idx="1237">
                  <c:v>162.40199999999999</c:v>
                </c:pt>
                <c:pt idx="1238">
                  <c:v>162.50200000000001</c:v>
                </c:pt>
                <c:pt idx="1239">
                  <c:v>162.602</c:v>
                </c:pt>
                <c:pt idx="1240">
                  <c:v>162.702</c:v>
                </c:pt>
                <c:pt idx="1241">
                  <c:v>162.80199999999999</c:v>
                </c:pt>
                <c:pt idx="1242">
                  <c:v>162.90199999999999</c:v>
                </c:pt>
                <c:pt idx="1243">
                  <c:v>163</c:v>
                </c:pt>
                <c:pt idx="1244">
                  <c:v>163.00200000000001</c:v>
                </c:pt>
                <c:pt idx="1245">
                  <c:v>163.102</c:v>
                </c:pt>
                <c:pt idx="1246">
                  <c:v>163.202</c:v>
                </c:pt>
                <c:pt idx="1247">
                  <c:v>163.30199999999999</c:v>
                </c:pt>
                <c:pt idx="1248">
                  <c:v>163.40199999999999</c:v>
                </c:pt>
                <c:pt idx="1249">
                  <c:v>163.50200000000001</c:v>
                </c:pt>
                <c:pt idx="1250">
                  <c:v>163.602</c:v>
                </c:pt>
                <c:pt idx="1251">
                  <c:v>163.702</c:v>
                </c:pt>
                <c:pt idx="1252">
                  <c:v>163.80199999999999</c:v>
                </c:pt>
                <c:pt idx="1253">
                  <c:v>163.90199999999999</c:v>
                </c:pt>
                <c:pt idx="1254">
                  <c:v>164</c:v>
                </c:pt>
                <c:pt idx="1255">
                  <c:v>164.00200000000001</c:v>
                </c:pt>
                <c:pt idx="1256">
                  <c:v>164.102</c:v>
                </c:pt>
                <c:pt idx="1257">
                  <c:v>164.202</c:v>
                </c:pt>
                <c:pt idx="1258">
                  <c:v>164.30199999999999</c:v>
                </c:pt>
                <c:pt idx="1259">
                  <c:v>164.40199999999999</c:v>
                </c:pt>
                <c:pt idx="1260">
                  <c:v>164.50200000000001</c:v>
                </c:pt>
                <c:pt idx="1261">
                  <c:v>164.602</c:v>
                </c:pt>
                <c:pt idx="1262">
                  <c:v>164.702</c:v>
                </c:pt>
                <c:pt idx="1263">
                  <c:v>164.80199999999999</c:v>
                </c:pt>
                <c:pt idx="1264">
                  <c:v>164.90199999999999</c:v>
                </c:pt>
                <c:pt idx="1265">
                  <c:v>165</c:v>
                </c:pt>
                <c:pt idx="1266">
                  <c:v>165.00200000000001</c:v>
                </c:pt>
                <c:pt idx="1267">
                  <c:v>165.102</c:v>
                </c:pt>
                <c:pt idx="1268">
                  <c:v>165.202</c:v>
                </c:pt>
                <c:pt idx="1269">
                  <c:v>165.30199999999999</c:v>
                </c:pt>
                <c:pt idx="1270">
                  <c:v>165.40199999999999</c:v>
                </c:pt>
                <c:pt idx="1271">
                  <c:v>165.50200000000001</c:v>
                </c:pt>
                <c:pt idx="1272">
                  <c:v>165.602</c:v>
                </c:pt>
                <c:pt idx="1273">
                  <c:v>165.702</c:v>
                </c:pt>
                <c:pt idx="1274">
                  <c:v>165.80199999999999</c:v>
                </c:pt>
                <c:pt idx="1275">
                  <c:v>165.90199999999999</c:v>
                </c:pt>
                <c:pt idx="1276">
                  <c:v>166</c:v>
                </c:pt>
                <c:pt idx="1277">
                  <c:v>166.00200000000001</c:v>
                </c:pt>
                <c:pt idx="1278">
                  <c:v>166.102</c:v>
                </c:pt>
                <c:pt idx="1279">
                  <c:v>166.202</c:v>
                </c:pt>
                <c:pt idx="1280">
                  <c:v>166.30199999999999</c:v>
                </c:pt>
                <c:pt idx="1281">
                  <c:v>166.40199999999999</c:v>
                </c:pt>
                <c:pt idx="1282">
                  <c:v>166.50200000000001</c:v>
                </c:pt>
                <c:pt idx="1283">
                  <c:v>166.602</c:v>
                </c:pt>
                <c:pt idx="1284">
                  <c:v>166.702</c:v>
                </c:pt>
                <c:pt idx="1285">
                  <c:v>166.80199999999999</c:v>
                </c:pt>
                <c:pt idx="1286">
                  <c:v>166.90199999999999</c:v>
                </c:pt>
                <c:pt idx="1287">
                  <c:v>167</c:v>
                </c:pt>
                <c:pt idx="1288">
                  <c:v>167.00200000000001</c:v>
                </c:pt>
                <c:pt idx="1289">
                  <c:v>167.102</c:v>
                </c:pt>
                <c:pt idx="1290">
                  <c:v>167.202</c:v>
                </c:pt>
                <c:pt idx="1291">
                  <c:v>167.30199999999999</c:v>
                </c:pt>
                <c:pt idx="1292">
                  <c:v>167.40199999999999</c:v>
                </c:pt>
                <c:pt idx="1293">
                  <c:v>167.50200000000001</c:v>
                </c:pt>
                <c:pt idx="1294">
                  <c:v>167.602</c:v>
                </c:pt>
                <c:pt idx="1295">
                  <c:v>167.702</c:v>
                </c:pt>
                <c:pt idx="1296">
                  <c:v>167.80199999999999</c:v>
                </c:pt>
                <c:pt idx="1297">
                  <c:v>167.90199999999999</c:v>
                </c:pt>
                <c:pt idx="1298">
                  <c:v>168</c:v>
                </c:pt>
                <c:pt idx="1299">
                  <c:v>168.00200000000001</c:v>
                </c:pt>
                <c:pt idx="1300">
                  <c:v>168.102</c:v>
                </c:pt>
                <c:pt idx="1301">
                  <c:v>168.202</c:v>
                </c:pt>
                <c:pt idx="1302">
                  <c:v>168.30199999999999</c:v>
                </c:pt>
                <c:pt idx="1303">
                  <c:v>168.40199999999999</c:v>
                </c:pt>
                <c:pt idx="1304">
                  <c:v>168.50200000000001</c:v>
                </c:pt>
                <c:pt idx="1305">
                  <c:v>168.602</c:v>
                </c:pt>
                <c:pt idx="1306">
                  <c:v>168.702</c:v>
                </c:pt>
                <c:pt idx="1307">
                  <c:v>168.80199999999999</c:v>
                </c:pt>
                <c:pt idx="1308">
                  <c:v>168.90199999999999</c:v>
                </c:pt>
                <c:pt idx="1309">
                  <c:v>169</c:v>
                </c:pt>
                <c:pt idx="1310">
                  <c:v>169.00200000000001</c:v>
                </c:pt>
                <c:pt idx="1311">
                  <c:v>169.102</c:v>
                </c:pt>
                <c:pt idx="1312">
                  <c:v>169.202</c:v>
                </c:pt>
                <c:pt idx="1313">
                  <c:v>169.30199999999999</c:v>
                </c:pt>
                <c:pt idx="1314">
                  <c:v>169.40199999999999</c:v>
                </c:pt>
                <c:pt idx="1315">
                  <c:v>169.50200000000001</c:v>
                </c:pt>
                <c:pt idx="1316">
                  <c:v>169.602</c:v>
                </c:pt>
                <c:pt idx="1317">
                  <c:v>169.702</c:v>
                </c:pt>
                <c:pt idx="1318">
                  <c:v>169.80199999999999</c:v>
                </c:pt>
                <c:pt idx="1319">
                  <c:v>169.90199999999999</c:v>
                </c:pt>
                <c:pt idx="1320">
                  <c:v>170</c:v>
                </c:pt>
                <c:pt idx="1321">
                  <c:v>170.00200000000001</c:v>
                </c:pt>
                <c:pt idx="1322">
                  <c:v>170.102</c:v>
                </c:pt>
                <c:pt idx="1323">
                  <c:v>170.202</c:v>
                </c:pt>
                <c:pt idx="1324">
                  <c:v>170.30199999999999</c:v>
                </c:pt>
                <c:pt idx="1325">
                  <c:v>170.40199999999999</c:v>
                </c:pt>
                <c:pt idx="1326">
                  <c:v>170.50200000000001</c:v>
                </c:pt>
                <c:pt idx="1327">
                  <c:v>170.602</c:v>
                </c:pt>
                <c:pt idx="1328">
                  <c:v>170.702</c:v>
                </c:pt>
                <c:pt idx="1329">
                  <c:v>170.80199999999999</c:v>
                </c:pt>
                <c:pt idx="1330">
                  <c:v>170.90199999999999</c:v>
                </c:pt>
                <c:pt idx="1331">
                  <c:v>171</c:v>
                </c:pt>
                <c:pt idx="1332">
                  <c:v>171.00200000000001</c:v>
                </c:pt>
                <c:pt idx="1333">
                  <c:v>171.102</c:v>
                </c:pt>
                <c:pt idx="1334">
                  <c:v>171.202</c:v>
                </c:pt>
                <c:pt idx="1335">
                  <c:v>171.30199999999999</c:v>
                </c:pt>
                <c:pt idx="1336">
                  <c:v>171.40199999999999</c:v>
                </c:pt>
                <c:pt idx="1337">
                  <c:v>171.50200000000001</c:v>
                </c:pt>
                <c:pt idx="1338">
                  <c:v>171.602</c:v>
                </c:pt>
                <c:pt idx="1339">
                  <c:v>171.702</c:v>
                </c:pt>
                <c:pt idx="1340">
                  <c:v>171.80199999999999</c:v>
                </c:pt>
                <c:pt idx="1341">
                  <c:v>171.90199999999999</c:v>
                </c:pt>
                <c:pt idx="1342">
                  <c:v>172</c:v>
                </c:pt>
                <c:pt idx="1343">
                  <c:v>172.00200000000001</c:v>
                </c:pt>
                <c:pt idx="1344">
                  <c:v>172.102</c:v>
                </c:pt>
                <c:pt idx="1345">
                  <c:v>172.202</c:v>
                </c:pt>
                <c:pt idx="1346">
                  <c:v>172.30199999999999</c:v>
                </c:pt>
                <c:pt idx="1347">
                  <c:v>172.40199999999999</c:v>
                </c:pt>
                <c:pt idx="1348">
                  <c:v>172.50200000000001</c:v>
                </c:pt>
                <c:pt idx="1349">
                  <c:v>172.602</c:v>
                </c:pt>
                <c:pt idx="1350">
                  <c:v>172.702</c:v>
                </c:pt>
                <c:pt idx="1351">
                  <c:v>172.80199999999999</c:v>
                </c:pt>
                <c:pt idx="1352">
                  <c:v>172.90199999999999</c:v>
                </c:pt>
                <c:pt idx="1353">
                  <c:v>173</c:v>
                </c:pt>
                <c:pt idx="1354">
                  <c:v>173.00200000000001</c:v>
                </c:pt>
                <c:pt idx="1355">
                  <c:v>173.102</c:v>
                </c:pt>
                <c:pt idx="1356">
                  <c:v>173.202</c:v>
                </c:pt>
                <c:pt idx="1357">
                  <c:v>173.30199999999999</c:v>
                </c:pt>
                <c:pt idx="1358">
                  <c:v>173.40199999999999</c:v>
                </c:pt>
                <c:pt idx="1359">
                  <c:v>173.50200000000001</c:v>
                </c:pt>
                <c:pt idx="1360">
                  <c:v>173.602</c:v>
                </c:pt>
                <c:pt idx="1361">
                  <c:v>173.702</c:v>
                </c:pt>
                <c:pt idx="1362">
                  <c:v>173.80199999999999</c:v>
                </c:pt>
                <c:pt idx="1363">
                  <c:v>173.90199999999999</c:v>
                </c:pt>
                <c:pt idx="1364">
                  <c:v>174</c:v>
                </c:pt>
                <c:pt idx="1365">
                  <c:v>174.00200000000001</c:v>
                </c:pt>
                <c:pt idx="1366">
                  <c:v>174.102</c:v>
                </c:pt>
                <c:pt idx="1367">
                  <c:v>174.202</c:v>
                </c:pt>
                <c:pt idx="1368">
                  <c:v>174.30199999999999</c:v>
                </c:pt>
                <c:pt idx="1369">
                  <c:v>174.40199999999999</c:v>
                </c:pt>
                <c:pt idx="1370">
                  <c:v>174.50200000000001</c:v>
                </c:pt>
                <c:pt idx="1371">
                  <c:v>174.602</c:v>
                </c:pt>
                <c:pt idx="1372">
                  <c:v>174.702</c:v>
                </c:pt>
                <c:pt idx="1373">
                  <c:v>174.80199999999999</c:v>
                </c:pt>
                <c:pt idx="1374">
                  <c:v>174.90199999999999</c:v>
                </c:pt>
                <c:pt idx="1375">
                  <c:v>175</c:v>
                </c:pt>
                <c:pt idx="1376">
                  <c:v>175.00200000000001</c:v>
                </c:pt>
                <c:pt idx="1377">
                  <c:v>175.102</c:v>
                </c:pt>
                <c:pt idx="1378">
                  <c:v>175.202</c:v>
                </c:pt>
                <c:pt idx="1379">
                  <c:v>175.30199999999999</c:v>
                </c:pt>
                <c:pt idx="1380">
                  <c:v>175.40199999999999</c:v>
                </c:pt>
                <c:pt idx="1381">
                  <c:v>175.50200000000001</c:v>
                </c:pt>
                <c:pt idx="1382">
                  <c:v>175.602</c:v>
                </c:pt>
                <c:pt idx="1383">
                  <c:v>175.702</c:v>
                </c:pt>
                <c:pt idx="1384">
                  <c:v>175.80199999999999</c:v>
                </c:pt>
                <c:pt idx="1385">
                  <c:v>175.90199999999999</c:v>
                </c:pt>
                <c:pt idx="1386">
                  <c:v>176</c:v>
                </c:pt>
                <c:pt idx="1387">
                  <c:v>176.00200000000001</c:v>
                </c:pt>
                <c:pt idx="1388">
                  <c:v>176.102</c:v>
                </c:pt>
                <c:pt idx="1389">
                  <c:v>176.202</c:v>
                </c:pt>
                <c:pt idx="1390">
                  <c:v>176.30199999999999</c:v>
                </c:pt>
                <c:pt idx="1391">
                  <c:v>176.40199999999999</c:v>
                </c:pt>
                <c:pt idx="1392">
                  <c:v>176.50200000000001</c:v>
                </c:pt>
                <c:pt idx="1393">
                  <c:v>176.602</c:v>
                </c:pt>
                <c:pt idx="1394">
                  <c:v>176.702</c:v>
                </c:pt>
                <c:pt idx="1395">
                  <c:v>176.80199999999999</c:v>
                </c:pt>
                <c:pt idx="1396">
                  <c:v>176.90199999999999</c:v>
                </c:pt>
                <c:pt idx="1397">
                  <c:v>177</c:v>
                </c:pt>
                <c:pt idx="1398">
                  <c:v>177.00200000000001</c:v>
                </c:pt>
                <c:pt idx="1399">
                  <c:v>177.102</c:v>
                </c:pt>
                <c:pt idx="1400">
                  <c:v>177.202</c:v>
                </c:pt>
                <c:pt idx="1401">
                  <c:v>177.30199999999999</c:v>
                </c:pt>
                <c:pt idx="1402">
                  <c:v>177.40199999999999</c:v>
                </c:pt>
                <c:pt idx="1403">
                  <c:v>177.50200000000001</c:v>
                </c:pt>
                <c:pt idx="1404">
                  <c:v>177.602</c:v>
                </c:pt>
                <c:pt idx="1405">
                  <c:v>177.702</c:v>
                </c:pt>
                <c:pt idx="1406">
                  <c:v>177.80199999999999</c:v>
                </c:pt>
                <c:pt idx="1407">
                  <c:v>177.90199999999999</c:v>
                </c:pt>
                <c:pt idx="1408">
                  <c:v>178</c:v>
                </c:pt>
                <c:pt idx="1409">
                  <c:v>178.00200000000001</c:v>
                </c:pt>
                <c:pt idx="1410">
                  <c:v>178.102</c:v>
                </c:pt>
                <c:pt idx="1411">
                  <c:v>178.202</c:v>
                </c:pt>
                <c:pt idx="1412">
                  <c:v>178.30199999999999</c:v>
                </c:pt>
                <c:pt idx="1413">
                  <c:v>178.40199999999999</c:v>
                </c:pt>
                <c:pt idx="1414">
                  <c:v>178.50200000000001</c:v>
                </c:pt>
                <c:pt idx="1415">
                  <c:v>178.602</c:v>
                </c:pt>
                <c:pt idx="1416">
                  <c:v>178.702</c:v>
                </c:pt>
                <c:pt idx="1417">
                  <c:v>178.80199999999999</c:v>
                </c:pt>
                <c:pt idx="1418">
                  <c:v>178.90199999999999</c:v>
                </c:pt>
                <c:pt idx="1419">
                  <c:v>179</c:v>
                </c:pt>
                <c:pt idx="1420">
                  <c:v>179.00200000000001</c:v>
                </c:pt>
                <c:pt idx="1421">
                  <c:v>179.102</c:v>
                </c:pt>
                <c:pt idx="1422">
                  <c:v>179.202</c:v>
                </c:pt>
                <c:pt idx="1423">
                  <c:v>179.30199999999999</c:v>
                </c:pt>
                <c:pt idx="1424">
                  <c:v>179.40199999999999</c:v>
                </c:pt>
                <c:pt idx="1425">
                  <c:v>179.50200000000001</c:v>
                </c:pt>
                <c:pt idx="1426">
                  <c:v>179.602</c:v>
                </c:pt>
                <c:pt idx="1427">
                  <c:v>179.702</c:v>
                </c:pt>
                <c:pt idx="1428">
                  <c:v>179.80199999999999</c:v>
                </c:pt>
                <c:pt idx="1429">
                  <c:v>179.90199999999999</c:v>
                </c:pt>
                <c:pt idx="1430">
                  <c:v>180</c:v>
                </c:pt>
                <c:pt idx="1431">
                  <c:v>180.00200000000001</c:v>
                </c:pt>
                <c:pt idx="1432">
                  <c:v>180.102</c:v>
                </c:pt>
                <c:pt idx="1433">
                  <c:v>180.202</c:v>
                </c:pt>
                <c:pt idx="1434">
                  <c:v>180.30199999999999</c:v>
                </c:pt>
                <c:pt idx="1435">
                  <c:v>180.40199999999999</c:v>
                </c:pt>
                <c:pt idx="1436">
                  <c:v>180.50200000000001</c:v>
                </c:pt>
                <c:pt idx="1437">
                  <c:v>180.602</c:v>
                </c:pt>
                <c:pt idx="1438">
                  <c:v>180.702</c:v>
                </c:pt>
                <c:pt idx="1439">
                  <c:v>180.80199999999999</c:v>
                </c:pt>
                <c:pt idx="1440">
                  <c:v>180.90199999999999</c:v>
                </c:pt>
                <c:pt idx="1441">
                  <c:v>181</c:v>
                </c:pt>
                <c:pt idx="1442">
                  <c:v>181.00200000000001</c:v>
                </c:pt>
                <c:pt idx="1443">
                  <c:v>181.102</c:v>
                </c:pt>
                <c:pt idx="1444">
                  <c:v>181.202</c:v>
                </c:pt>
                <c:pt idx="1445">
                  <c:v>181.30199999999999</c:v>
                </c:pt>
                <c:pt idx="1446">
                  <c:v>181.40199999999999</c:v>
                </c:pt>
                <c:pt idx="1447">
                  <c:v>181.50200000000001</c:v>
                </c:pt>
                <c:pt idx="1448">
                  <c:v>181.602</c:v>
                </c:pt>
                <c:pt idx="1449">
                  <c:v>181.702</c:v>
                </c:pt>
                <c:pt idx="1450">
                  <c:v>181.80199999999999</c:v>
                </c:pt>
                <c:pt idx="1451">
                  <c:v>181.90199999999999</c:v>
                </c:pt>
                <c:pt idx="1452">
                  <c:v>182</c:v>
                </c:pt>
                <c:pt idx="1453">
                  <c:v>182.00200000000001</c:v>
                </c:pt>
                <c:pt idx="1454">
                  <c:v>182.102</c:v>
                </c:pt>
                <c:pt idx="1455">
                  <c:v>182.202</c:v>
                </c:pt>
                <c:pt idx="1456">
                  <c:v>182.30199999999999</c:v>
                </c:pt>
                <c:pt idx="1457">
                  <c:v>182.40199999999999</c:v>
                </c:pt>
                <c:pt idx="1458">
                  <c:v>182.50200000000001</c:v>
                </c:pt>
                <c:pt idx="1459">
                  <c:v>182.602</c:v>
                </c:pt>
                <c:pt idx="1460">
                  <c:v>182.702</c:v>
                </c:pt>
                <c:pt idx="1461">
                  <c:v>182.80199999999999</c:v>
                </c:pt>
                <c:pt idx="1462">
                  <c:v>182.90199999999999</c:v>
                </c:pt>
                <c:pt idx="1463">
                  <c:v>183</c:v>
                </c:pt>
                <c:pt idx="1464">
                  <c:v>183.00200000000001</c:v>
                </c:pt>
                <c:pt idx="1465">
                  <c:v>183.102</c:v>
                </c:pt>
                <c:pt idx="1466">
                  <c:v>183.202</c:v>
                </c:pt>
                <c:pt idx="1467">
                  <c:v>183.30199999999999</c:v>
                </c:pt>
                <c:pt idx="1468">
                  <c:v>183.40199999999999</c:v>
                </c:pt>
                <c:pt idx="1469">
                  <c:v>183.50200000000001</c:v>
                </c:pt>
                <c:pt idx="1470">
                  <c:v>183.602</c:v>
                </c:pt>
                <c:pt idx="1471">
                  <c:v>183.702</c:v>
                </c:pt>
                <c:pt idx="1472">
                  <c:v>183.80199999999999</c:v>
                </c:pt>
                <c:pt idx="1473">
                  <c:v>183.90199999999999</c:v>
                </c:pt>
                <c:pt idx="1474">
                  <c:v>184</c:v>
                </c:pt>
                <c:pt idx="1475">
                  <c:v>184.00200000000001</c:v>
                </c:pt>
                <c:pt idx="1476">
                  <c:v>184.102</c:v>
                </c:pt>
                <c:pt idx="1477">
                  <c:v>184.202</c:v>
                </c:pt>
                <c:pt idx="1478">
                  <c:v>184.30199999999999</c:v>
                </c:pt>
                <c:pt idx="1479">
                  <c:v>184.40199999999999</c:v>
                </c:pt>
                <c:pt idx="1480">
                  <c:v>184.50200000000001</c:v>
                </c:pt>
                <c:pt idx="1481">
                  <c:v>184.602</c:v>
                </c:pt>
                <c:pt idx="1482">
                  <c:v>184.702</c:v>
                </c:pt>
                <c:pt idx="1483">
                  <c:v>184.80199999999999</c:v>
                </c:pt>
                <c:pt idx="1484">
                  <c:v>184.90199999999999</c:v>
                </c:pt>
                <c:pt idx="1485">
                  <c:v>185</c:v>
                </c:pt>
                <c:pt idx="1486">
                  <c:v>185.00200000000001</c:v>
                </c:pt>
                <c:pt idx="1487">
                  <c:v>185.102</c:v>
                </c:pt>
                <c:pt idx="1488">
                  <c:v>185.202</c:v>
                </c:pt>
                <c:pt idx="1489">
                  <c:v>185.30199999999999</c:v>
                </c:pt>
                <c:pt idx="1490">
                  <c:v>185.40199999999999</c:v>
                </c:pt>
                <c:pt idx="1491">
                  <c:v>185.50200000000001</c:v>
                </c:pt>
                <c:pt idx="1492">
                  <c:v>185.602</c:v>
                </c:pt>
                <c:pt idx="1493">
                  <c:v>185.702</c:v>
                </c:pt>
                <c:pt idx="1494">
                  <c:v>185.80199999999999</c:v>
                </c:pt>
                <c:pt idx="1495">
                  <c:v>185.90199999999999</c:v>
                </c:pt>
                <c:pt idx="1496">
                  <c:v>186</c:v>
                </c:pt>
                <c:pt idx="1497">
                  <c:v>186.00200000000001</c:v>
                </c:pt>
                <c:pt idx="1498">
                  <c:v>186.102</c:v>
                </c:pt>
                <c:pt idx="1499">
                  <c:v>186.202</c:v>
                </c:pt>
                <c:pt idx="1500">
                  <c:v>186.30199999999999</c:v>
                </c:pt>
                <c:pt idx="1501">
                  <c:v>186.40199999999999</c:v>
                </c:pt>
                <c:pt idx="1502">
                  <c:v>186.50200000000001</c:v>
                </c:pt>
                <c:pt idx="1503">
                  <c:v>186.602</c:v>
                </c:pt>
                <c:pt idx="1504">
                  <c:v>186.702</c:v>
                </c:pt>
                <c:pt idx="1505">
                  <c:v>186.80199999999999</c:v>
                </c:pt>
                <c:pt idx="1506">
                  <c:v>186.90199999999999</c:v>
                </c:pt>
                <c:pt idx="1507">
                  <c:v>187</c:v>
                </c:pt>
                <c:pt idx="1508">
                  <c:v>187.00200000000001</c:v>
                </c:pt>
                <c:pt idx="1509">
                  <c:v>187.102</c:v>
                </c:pt>
                <c:pt idx="1510">
                  <c:v>187.202</c:v>
                </c:pt>
                <c:pt idx="1511">
                  <c:v>187.30199999999999</c:v>
                </c:pt>
                <c:pt idx="1512">
                  <c:v>187.40199999999999</c:v>
                </c:pt>
                <c:pt idx="1513">
                  <c:v>187.50200000000001</c:v>
                </c:pt>
                <c:pt idx="1514">
                  <c:v>187.602</c:v>
                </c:pt>
                <c:pt idx="1515">
                  <c:v>187.702</c:v>
                </c:pt>
                <c:pt idx="1516">
                  <c:v>187.80199999999999</c:v>
                </c:pt>
                <c:pt idx="1517">
                  <c:v>187.90199999999999</c:v>
                </c:pt>
                <c:pt idx="1518">
                  <c:v>188</c:v>
                </c:pt>
                <c:pt idx="1519">
                  <c:v>188.00200000000001</c:v>
                </c:pt>
                <c:pt idx="1520">
                  <c:v>188.102</c:v>
                </c:pt>
                <c:pt idx="1521">
                  <c:v>188.202</c:v>
                </c:pt>
                <c:pt idx="1522">
                  <c:v>188.30199999999999</c:v>
                </c:pt>
                <c:pt idx="1523">
                  <c:v>188.40199999999999</c:v>
                </c:pt>
                <c:pt idx="1524">
                  <c:v>188.50200000000001</c:v>
                </c:pt>
                <c:pt idx="1525">
                  <c:v>188.602</c:v>
                </c:pt>
                <c:pt idx="1526">
                  <c:v>188.702</c:v>
                </c:pt>
                <c:pt idx="1527">
                  <c:v>188.80199999999999</c:v>
                </c:pt>
                <c:pt idx="1528">
                  <c:v>188.90199999999999</c:v>
                </c:pt>
                <c:pt idx="1529">
                  <c:v>189</c:v>
                </c:pt>
                <c:pt idx="1530">
                  <c:v>189.00200000000001</c:v>
                </c:pt>
                <c:pt idx="1531">
                  <c:v>189.102</c:v>
                </c:pt>
                <c:pt idx="1532">
                  <c:v>189.202</c:v>
                </c:pt>
                <c:pt idx="1533">
                  <c:v>189.30199999999999</c:v>
                </c:pt>
                <c:pt idx="1534">
                  <c:v>189.40199999999999</c:v>
                </c:pt>
                <c:pt idx="1535">
                  <c:v>189.50200000000001</c:v>
                </c:pt>
                <c:pt idx="1536">
                  <c:v>189.602</c:v>
                </c:pt>
                <c:pt idx="1537">
                  <c:v>189.702</c:v>
                </c:pt>
                <c:pt idx="1538">
                  <c:v>189.80199999999999</c:v>
                </c:pt>
                <c:pt idx="1539">
                  <c:v>189.90199999999999</c:v>
                </c:pt>
                <c:pt idx="1540">
                  <c:v>190</c:v>
                </c:pt>
                <c:pt idx="1541">
                  <c:v>190.00200000000001</c:v>
                </c:pt>
                <c:pt idx="1542">
                  <c:v>190.102</c:v>
                </c:pt>
                <c:pt idx="1543">
                  <c:v>190.202</c:v>
                </c:pt>
                <c:pt idx="1544">
                  <c:v>190.30199999999999</c:v>
                </c:pt>
                <c:pt idx="1545">
                  <c:v>190.40199999999999</c:v>
                </c:pt>
                <c:pt idx="1546">
                  <c:v>190.50200000000001</c:v>
                </c:pt>
                <c:pt idx="1547">
                  <c:v>190.602</c:v>
                </c:pt>
                <c:pt idx="1548">
                  <c:v>190.702</c:v>
                </c:pt>
                <c:pt idx="1549">
                  <c:v>190.80199999999999</c:v>
                </c:pt>
                <c:pt idx="1550">
                  <c:v>190.90199999999999</c:v>
                </c:pt>
                <c:pt idx="1551">
                  <c:v>191</c:v>
                </c:pt>
                <c:pt idx="1552">
                  <c:v>191.00200000000001</c:v>
                </c:pt>
                <c:pt idx="1553">
                  <c:v>191.102</c:v>
                </c:pt>
                <c:pt idx="1554">
                  <c:v>191.202</c:v>
                </c:pt>
                <c:pt idx="1555">
                  <c:v>191.30199999999999</c:v>
                </c:pt>
                <c:pt idx="1556">
                  <c:v>191.40199999999999</c:v>
                </c:pt>
                <c:pt idx="1557">
                  <c:v>191.50200000000001</c:v>
                </c:pt>
                <c:pt idx="1558">
                  <c:v>191.602</c:v>
                </c:pt>
                <c:pt idx="1559">
                  <c:v>191.702</c:v>
                </c:pt>
                <c:pt idx="1560">
                  <c:v>191.80199999999999</c:v>
                </c:pt>
                <c:pt idx="1561">
                  <c:v>191.90199999999999</c:v>
                </c:pt>
                <c:pt idx="1562">
                  <c:v>192</c:v>
                </c:pt>
                <c:pt idx="1563">
                  <c:v>192.00200000000001</c:v>
                </c:pt>
                <c:pt idx="1564">
                  <c:v>192.102</c:v>
                </c:pt>
                <c:pt idx="1565">
                  <c:v>192.202</c:v>
                </c:pt>
                <c:pt idx="1566">
                  <c:v>192.30199999999999</c:v>
                </c:pt>
                <c:pt idx="1567">
                  <c:v>192.40199999999999</c:v>
                </c:pt>
                <c:pt idx="1568">
                  <c:v>192.50200000000001</c:v>
                </c:pt>
                <c:pt idx="1569">
                  <c:v>192.602</c:v>
                </c:pt>
                <c:pt idx="1570">
                  <c:v>192.702</c:v>
                </c:pt>
                <c:pt idx="1571">
                  <c:v>192.80199999999999</c:v>
                </c:pt>
                <c:pt idx="1572">
                  <c:v>192.90199999999999</c:v>
                </c:pt>
                <c:pt idx="1573">
                  <c:v>193</c:v>
                </c:pt>
                <c:pt idx="1574">
                  <c:v>193.00200000000001</c:v>
                </c:pt>
                <c:pt idx="1575">
                  <c:v>193.102</c:v>
                </c:pt>
                <c:pt idx="1576">
                  <c:v>193.202</c:v>
                </c:pt>
                <c:pt idx="1577">
                  <c:v>193.30199999999999</c:v>
                </c:pt>
                <c:pt idx="1578">
                  <c:v>193.40199999999999</c:v>
                </c:pt>
                <c:pt idx="1579">
                  <c:v>193.50200000000001</c:v>
                </c:pt>
                <c:pt idx="1580">
                  <c:v>193.602</c:v>
                </c:pt>
                <c:pt idx="1581">
                  <c:v>193.702</c:v>
                </c:pt>
                <c:pt idx="1582">
                  <c:v>193.80199999999999</c:v>
                </c:pt>
                <c:pt idx="1583">
                  <c:v>193.90199999999999</c:v>
                </c:pt>
                <c:pt idx="1584">
                  <c:v>194</c:v>
                </c:pt>
                <c:pt idx="1585">
                  <c:v>194.00200000000001</c:v>
                </c:pt>
                <c:pt idx="1586">
                  <c:v>194.102</c:v>
                </c:pt>
                <c:pt idx="1587">
                  <c:v>194.202</c:v>
                </c:pt>
                <c:pt idx="1588">
                  <c:v>194.30199999999999</c:v>
                </c:pt>
                <c:pt idx="1589">
                  <c:v>194.40199999999999</c:v>
                </c:pt>
                <c:pt idx="1590">
                  <c:v>194.50200000000001</c:v>
                </c:pt>
                <c:pt idx="1591">
                  <c:v>194.602</c:v>
                </c:pt>
                <c:pt idx="1592">
                  <c:v>194.702</c:v>
                </c:pt>
                <c:pt idx="1593">
                  <c:v>194.80199999999999</c:v>
                </c:pt>
                <c:pt idx="1594">
                  <c:v>194.90199999999999</c:v>
                </c:pt>
                <c:pt idx="1595">
                  <c:v>195</c:v>
                </c:pt>
                <c:pt idx="1596">
                  <c:v>195.00200000000001</c:v>
                </c:pt>
                <c:pt idx="1597">
                  <c:v>195.102</c:v>
                </c:pt>
                <c:pt idx="1598">
                  <c:v>195.202</c:v>
                </c:pt>
                <c:pt idx="1599">
                  <c:v>195.30199999999999</c:v>
                </c:pt>
                <c:pt idx="1600">
                  <c:v>195.40199999999999</c:v>
                </c:pt>
                <c:pt idx="1601">
                  <c:v>195.50200000000001</c:v>
                </c:pt>
                <c:pt idx="1602">
                  <c:v>195.602</c:v>
                </c:pt>
                <c:pt idx="1603">
                  <c:v>195.702</c:v>
                </c:pt>
                <c:pt idx="1604">
                  <c:v>195.80199999999999</c:v>
                </c:pt>
                <c:pt idx="1605">
                  <c:v>195.90199999999999</c:v>
                </c:pt>
                <c:pt idx="1606">
                  <c:v>196</c:v>
                </c:pt>
                <c:pt idx="1607">
                  <c:v>196.00200000000001</c:v>
                </c:pt>
                <c:pt idx="1608">
                  <c:v>196.102</c:v>
                </c:pt>
                <c:pt idx="1609">
                  <c:v>196.202</c:v>
                </c:pt>
                <c:pt idx="1610">
                  <c:v>196.30199999999999</c:v>
                </c:pt>
                <c:pt idx="1611">
                  <c:v>196.40199999999999</c:v>
                </c:pt>
                <c:pt idx="1612">
                  <c:v>196.50200000000001</c:v>
                </c:pt>
                <c:pt idx="1613">
                  <c:v>196.602</c:v>
                </c:pt>
                <c:pt idx="1614">
                  <c:v>196.702</c:v>
                </c:pt>
                <c:pt idx="1615">
                  <c:v>196.80199999999999</c:v>
                </c:pt>
                <c:pt idx="1616">
                  <c:v>196.90199999999999</c:v>
                </c:pt>
                <c:pt idx="1617">
                  <c:v>197</c:v>
                </c:pt>
                <c:pt idx="1618">
                  <c:v>197.00200000000001</c:v>
                </c:pt>
                <c:pt idx="1619">
                  <c:v>197.102</c:v>
                </c:pt>
                <c:pt idx="1620">
                  <c:v>197.202</c:v>
                </c:pt>
                <c:pt idx="1621">
                  <c:v>197.30199999999999</c:v>
                </c:pt>
                <c:pt idx="1622">
                  <c:v>197.40199999999999</c:v>
                </c:pt>
                <c:pt idx="1623">
                  <c:v>197.50200000000001</c:v>
                </c:pt>
                <c:pt idx="1624">
                  <c:v>197.602</c:v>
                </c:pt>
                <c:pt idx="1625">
                  <c:v>197.702</c:v>
                </c:pt>
                <c:pt idx="1626">
                  <c:v>197.80199999999999</c:v>
                </c:pt>
                <c:pt idx="1627">
                  <c:v>197.90199999999999</c:v>
                </c:pt>
                <c:pt idx="1628">
                  <c:v>198</c:v>
                </c:pt>
                <c:pt idx="1629">
                  <c:v>198.00200000000001</c:v>
                </c:pt>
                <c:pt idx="1630">
                  <c:v>198.102</c:v>
                </c:pt>
                <c:pt idx="1631">
                  <c:v>198.202</c:v>
                </c:pt>
                <c:pt idx="1632">
                  <c:v>198.30199999999999</c:v>
                </c:pt>
                <c:pt idx="1633">
                  <c:v>198.40199999999999</c:v>
                </c:pt>
                <c:pt idx="1634">
                  <c:v>198.50200000000001</c:v>
                </c:pt>
                <c:pt idx="1635">
                  <c:v>198.602</c:v>
                </c:pt>
                <c:pt idx="1636">
                  <c:v>198.702</c:v>
                </c:pt>
                <c:pt idx="1637">
                  <c:v>198.80199999999999</c:v>
                </c:pt>
                <c:pt idx="1638">
                  <c:v>198.90199999999999</c:v>
                </c:pt>
                <c:pt idx="1639">
                  <c:v>199</c:v>
                </c:pt>
                <c:pt idx="1640">
                  <c:v>199.00200000000001</c:v>
                </c:pt>
                <c:pt idx="1641">
                  <c:v>199.102</c:v>
                </c:pt>
                <c:pt idx="1642">
                  <c:v>199.202</c:v>
                </c:pt>
                <c:pt idx="1643">
                  <c:v>199.30199999999999</c:v>
                </c:pt>
                <c:pt idx="1644">
                  <c:v>199.40199999999999</c:v>
                </c:pt>
                <c:pt idx="1645">
                  <c:v>199.50200000000001</c:v>
                </c:pt>
                <c:pt idx="1646">
                  <c:v>199.602</c:v>
                </c:pt>
                <c:pt idx="1647">
                  <c:v>199.702</c:v>
                </c:pt>
                <c:pt idx="1648">
                  <c:v>199.80199999999999</c:v>
                </c:pt>
                <c:pt idx="1649">
                  <c:v>199.90199999999999</c:v>
                </c:pt>
                <c:pt idx="1650">
                  <c:v>200</c:v>
                </c:pt>
                <c:pt idx="1651">
                  <c:v>200.00200000000001</c:v>
                </c:pt>
                <c:pt idx="1652">
                  <c:v>200.102</c:v>
                </c:pt>
                <c:pt idx="1653">
                  <c:v>200.202</c:v>
                </c:pt>
                <c:pt idx="1654">
                  <c:v>200.30199999999999</c:v>
                </c:pt>
                <c:pt idx="1655">
                  <c:v>200.40199999999999</c:v>
                </c:pt>
                <c:pt idx="1656">
                  <c:v>200.50200000000001</c:v>
                </c:pt>
                <c:pt idx="1657">
                  <c:v>200.602</c:v>
                </c:pt>
                <c:pt idx="1658">
                  <c:v>200.702</c:v>
                </c:pt>
                <c:pt idx="1659">
                  <c:v>200.80199999999999</c:v>
                </c:pt>
                <c:pt idx="1660">
                  <c:v>200.90199999999999</c:v>
                </c:pt>
                <c:pt idx="1661">
                  <c:v>201</c:v>
                </c:pt>
                <c:pt idx="1662">
                  <c:v>201.00200000000001</c:v>
                </c:pt>
                <c:pt idx="1663">
                  <c:v>201.102</c:v>
                </c:pt>
                <c:pt idx="1664">
                  <c:v>201.202</c:v>
                </c:pt>
                <c:pt idx="1665">
                  <c:v>201.30199999999999</c:v>
                </c:pt>
                <c:pt idx="1666">
                  <c:v>201.40199999999999</c:v>
                </c:pt>
                <c:pt idx="1667">
                  <c:v>201.50200000000001</c:v>
                </c:pt>
                <c:pt idx="1668">
                  <c:v>201.602</c:v>
                </c:pt>
                <c:pt idx="1669">
                  <c:v>201.702</c:v>
                </c:pt>
                <c:pt idx="1670">
                  <c:v>201.80199999999999</c:v>
                </c:pt>
                <c:pt idx="1671">
                  <c:v>201.90199999999999</c:v>
                </c:pt>
                <c:pt idx="1672">
                  <c:v>202</c:v>
                </c:pt>
                <c:pt idx="1673">
                  <c:v>202.00200000000001</c:v>
                </c:pt>
                <c:pt idx="1674">
                  <c:v>202.102</c:v>
                </c:pt>
                <c:pt idx="1675">
                  <c:v>202.202</c:v>
                </c:pt>
                <c:pt idx="1676">
                  <c:v>202.30199999999999</c:v>
                </c:pt>
                <c:pt idx="1677">
                  <c:v>202.40199999999999</c:v>
                </c:pt>
                <c:pt idx="1678">
                  <c:v>202.50200000000001</c:v>
                </c:pt>
                <c:pt idx="1679">
                  <c:v>202.602</c:v>
                </c:pt>
                <c:pt idx="1680">
                  <c:v>202.702</c:v>
                </c:pt>
                <c:pt idx="1681">
                  <c:v>202.80199999999999</c:v>
                </c:pt>
                <c:pt idx="1682">
                  <c:v>202.90199999999999</c:v>
                </c:pt>
                <c:pt idx="1683">
                  <c:v>203</c:v>
                </c:pt>
                <c:pt idx="1684">
                  <c:v>203.00200000000001</c:v>
                </c:pt>
                <c:pt idx="1685">
                  <c:v>203.102</c:v>
                </c:pt>
                <c:pt idx="1686">
                  <c:v>203.202</c:v>
                </c:pt>
                <c:pt idx="1687">
                  <c:v>203.30199999999999</c:v>
                </c:pt>
                <c:pt idx="1688">
                  <c:v>203.40199999999999</c:v>
                </c:pt>
                <c:pt idx="1689">
                  <c:v>203.50200000000001</c:v>
                </c:pt>
                <c:pt idx="1690">
                  <c:v>203.602</c:v>
                </c:pt>
                <c:pt idx="1691">
                  <c:v>203.702</c:v>
                </c:pt>
                <c:pt idx="1692">
                  <c:v>203.80199999999999</c:v>
                </c:pt>
                <c:pt idx="1693">
                  <c:v>203.90199999999999</c:v>
                </c:pt>
                <c:pt idx="1694">
                  <c:v>204</c:v>
                </c:pt>
                <c:pt idx="1695">
                  <c:v>204.00200000000001</c:v>
                </c:pt>
                <c:pt idx="1696">
                  <c:v>204.102</c:v>
                </c:pt>
                <c:pt idx="1697">
                  <c:v>204.202</c:v>
                </c:pt>
                <c:pt idx="1698">
                  <c:v>204.30199999999999</c:v>
                </c:pt>
                <c:pt idx="1699">
                  <c:v>204.40199999999999</c:v>
                </c:pt>
                <c:pt idx="1700">
                  <c:v>204.50200000000001</c:v>
                </c:pt>
                <c:pt idx="1701">
                  <c:v>204.602</c:v>
                </c:pt>
                <c:pt idx="1702">
                  <c:v>204.702</c:v>
                </c:pt>
                <c:pt idx="1703">
                  <c:v>204.80199999999999</c:v>
                </c:pt>
                <c:pt idx="1704">
                  <c:v>204.90199999999999</c:v>
                </c:pt>
                <c:pt idx="1705">
                  <c:v>205</c:v>
                </c:pt>
                <c:pt idx="1706">
                  <c:v>205.00200000000001</c:v>
                </c:pt>
                <c:pt idx="1707">
                  <c:v>205.102</c:v>
                </c:pt>
                <c:pt idx="1708">
                  <c:v>205.202</c:v>
                </c:pt>
                <c:pt idx="1709">
                  <c:v>205.30199999999999</c:v>
                </c:pt>
                <c:pt idx="1710">
                  <c:v>205.40199999999999</c:v>
                </c:pt>
                <c:pt idx="1711">
                  <c:v>205.50200000000001</c:v>
                </c:pt>
                <c:pt idx="1712">
                  <c:v>205.602</c:v>
                </c:pt>
                <c:pt idx="1713">
                  <c:v>205.702</c:v>
                </c:pt>
                <c:pt idx="1714">
                  <c:v>205.80199999999999</c:v>
                </c:pt>
                <c:pt idx="1715">
                  <c:v>205.90199999999999</c:v>
                </c:pt>
                <c:pt idx="1716">
                  <c:v>206</c:v>
                </c:pt>
                <c:pt idx="1717">
                  <c:v>206.00200000000001</c:v>
                </c:pt>
                <c:pt idx="1718">
                  <c:v>206.102</c:v>
                </c:pt>
                <c:pt idx="1719">
                  <c:v>206.202</c:v>
                </c:pt>
                <c:pt idx="1720">
                  <c:v>206.30199999999999</c:v>
                </c:pt>
                <c:pt idx="1721">
                  <c:v>206.40199999999999</c:v>
                </c:pt>
                <c:pt idx="1722">
                  <c:v>206.50200000000001</c:v>
                </c:pt>
                <c:pt idx="1723">
                  <c:v>206.602</c:v>
                </c:pt>
                <c:pt idx="1724">
                  <c:v>206.702</c:v>
                </c:pt>
                <c:pt idx="1725">
                  <c:v>206.80199999999999</c:v>
                </c:pt>
                <c:pt idx="1726">
                  <c:v>206.90199999999999</c:v>
                </c:pt>
                <c:pt idx="1727">
                  <c:v>207</c:v>
                </c:pt>
                <c:pt idx="1728">
                  <c:v>207.00200000000001</c:v>
                </c:pt>
                <c:pt idx="1729">
                  <c:v>207.102</c:v>
                </c:pt>
                <c:pt idx="1730">
                  <c:v>207.202</c:v>
                </c:pt>
                <c:pt idx="1731">
                  <c:v>207.30199999999999</c:v>
                </c:pt>
                <c:pt idx="1732">
                  <c:v>207.40199999999999</c:v>
                </c:pt>
                <c:pt idx="1733">
                  <c:v>207.50200000000001</c:v>
                </c:pt>
                <c:pt idx="1734">
                  <c:v>207.602</c:v>
                </c:pt>
                <c:pt idx="1735">
                  <c:v>207.702</c:v>
                </c:pt>
                <c:pt idx="1736">
                  <c:v>207.80199999999999</c:v>
                </c:pt>
                <c:pt idx="1737">
                  <c:v>207.90199999999999</c:v>
                </c:pt>
                <c:pt idx="1738">
                  <c:v>208</c:v>
                </c:pt>
                <c:pt idx="1739">
                  <c:v>208.00200000000001</c:v>
                </c:pt>
                <c:pt idx="1740">
                  <c:v>208.102</c:v>
                </c:pt>
                <c:pt idx="1741">
                  <c:v>208.202</c:v>
                </c:pt>
                <c:pt idx="1742">
                  <c:v>208.30199999999999</c:v>
                </c:pt>
                <c:pt idx="1743">
                  <c:v>208.40199999999999</c:v>
                </c:pt>
                <c:pt idx="1744">
                  <c:v>208.50200000000001</c:v>
                </c:pt>
                <c:pt idx="1745">
                  <c:v>208.602</c:v>
                </c:pt>
                <c:pt idx="1746">
                  <c:v>208.702</c:v>
                </c:pt>
                <c:pt idx="1747">
                  <c:v>208.80199999999999</c:v>
                </c:pt>
                <c:pt idx="1748">
                  <c:v>208.90199999999999</c:v>
                </c:pt>
                <c:pt idx="1749">
                  <c:v>209</c:v>
                </c:pt>
                <c:pt idx="1750">
                  <c:v>209.00200000000001</c:v>
                </c:pt>
                <c:pt idx="1751">
                  <c:v>209.102</c:v>
                </c:pt>
                <c:pt idx="1752">
                  <c:v>209.202</c:v>
                </c:pt>
                <c:pt idx="1753">
                  <c:v>209.30199999999999</c:v>
                </c:pt>
                <c:pt idx="1754">
                  <c:v>209.40199999999999</c:v>
                </c:pt>
                <c:pt idx="1755">
                  <c:v>209.50200000000001</c:v>
                </c:pt>
                <c:pt idx="1756">
                  <c:v>209.602</c:v>
                </c:pt>
                <c:pt idx="1757">
                  <c:v>209.702</c:v>
                </c:pt>
                <c:pt idx="1758">
                  <c:v>209.80199999999999</c:v>
                </c:pt>
                <c:pt idx="1759">
                  <c:v>209.90199999999999</c:v>
                </c:pt>
                <c:pt idx="1760">
                  <c:v>210</c:v>
                </c:pt>
                <c:pt idx="1761">
                  <c:v>210.00200000000001</c:v>
                </c:pt>
                <c:pt idx="1762">
                  <c:v>210.102</c:v>
                </c:pt>
                <c:pt idx="1763">
                  <c:v>210.202</c:v>
                </c:pt>
                <c:pt idx="1764">
                  <c:v>210.30199999999999</c:v>
                </c:pt>
                <c:pt idx="1765">
                  <c:v>210.40199999999999</c:v>
                </c:pt>
                <c:pt idx="1766">
                  <c:v>210.50200000000001</c:v>
                </c:pt>
                <c:pt idx="1767">
                  <c:v>210.602</c:v>
                </c:pt>
                <c:pt idx="1768">
                  <c:v>210.702</c:v>
                </c:pt>
                <c:pt idx="1769">
                  <c:v>210.80199999999999</c:v>
                </c:pt>
                <c:pt idx="1770">
                  <c:v>210.90199999999999</c:v>
                </c:pt>
                <c:pt idx="1771">
                  <c:v>211</c:v>
                </c:pt>
                <c:pt idx="1772">
                  <c:v>211.00200000000001</c:v>
                </c:pt>
                <c:pt idx="1773">
                  <c:v>211.102</c:v>
                </c:pt>
                <c:pt idx="1774">
                  <c:v>211.202</c:v>
                </c:pt>
                <c:pt idx="1775">
                  <c:v>211.30199999999999</c:v>
                </c:pt>
                <c:pt idx="1776">
                  <c:v>211.40199999999999</c:v>
                </c:pt>
                <c:pt idx="1777">
                  <c:v>211.50200000000001</c:v>
                </c:pt>
                <c:pt idx="1778">
                  <c:v>211.602</c:v>
                </c:pt>
                <c:pt idx="1779">
                  <c:v>211.702</c:v>
                </c:pt>
                <c:pt idx="1780">
                  <c:v>211.80199999999999</c:v>
                </c:pt>
                <c:pt idx="1781">
                  <c:v>211.90199999999999</c:v>
                </c:pt>
                <c:pt idx="1782">
                  <c:v>212</c:v>
                </c:pt>
                <c:pt idx="1783">
                  <c:v>212.00200000000001</c:v>
                </c:pt>
                <c:pt idx="1784">
                  <c:v>212.102</c:v>
                </c:pt>
                <c:pt idx="1785">
                  <c:v>212.202</c:v>
                </c:pt>
                <c:pt idx="1786">
                  <c:v>212.30199999999999</c:v>
                </c:pt>
                <c:pt idx="1787">
                  <c:v>212.40199999999999</c:v>
                </c:pt>
                <c:pt idx="1788">
                  <c:v>212.50200000000001</c:v>
                </c:pt>
                <c:pt idx="1789">
                  <c:v>212.602</c:v>
                </c:pt>
                <c:pt idx="1790">
                  <c:v>212.702</c:v>
                </c:pt>
                <c:pt idx="1791">
                  <c:v>212.80199999999999</c:v>
                </c:pt>
                <c:pt idx="1792">
                  <c:v>212.90199999999999</c:v>
                </c:pt>
                <c:pt idx="1793">
                  <c:v>213</c:v>
                </c:pt>
                <c:pt idx="1794">
                  <c:v>213.00200000000001</c:v>
                </c:pt>
                <c:pt idx="1795">
                  <c:v>213.102</c:v>
                </c:pt>
                <c:pt idx="1796">
                  <c:v>213.202</c:v>
                </c:pt>
                <c:pt idx="1797">
                  <c:v>213.30199999999999</c:v>
                </c:pt>
                <c:pt idx="1798">
                  <c:v>213.40199999999999</c:v>
                </c:pt>
                <c:pt idx="1799">
                  <c:v>213.50200000000001</c:v>
                </c:pt>
                <c:pt idx="1800">
                  <c:v>213.602</c:v>
                </c:pt>
                <c:pt idx="1801">
                  <c:v>213.702</c:v>
                </c:pt>
                <c:pt idx="1802">
                  <c:v>213.80199999999999</c:v>
                </c:pt>
                <c:pt idx="1803">
                  <c:v>213.90199999999999</c:v>
                </c:pt>
                <c:pt idx="1804">
                  <c:v>214</c:v>
                </c:pt>
                <c:pt idx="1805">
                  <c:v>214.00200000000001</c:v>
                </c:pt>
                <c:pt idx="1806">
                  <c:v>214.102</c:v>
                </c:pt>
                <c:pt idx="1807">
                  <c:v>214.202</c:v>
                </c:pt>
                <c:pt idx="1808">
                  <c:v>214.30199999999999</c:v>
                </c:pt>
                <c:pt idx="1809">
                  <c:v>214.40199999999999</c:v>
                </c:pt>
                <c:pt idx="1810">
                  <c:v>214.50200000000001</c:v>
                </c:pt>
                <c:pt idx="1811">
                  <c:v>214.602</c:v>
                </c:pt>
                <c:pt idx="1812">
                  <c:v>214.702</c:v>
                </c:pt>
                <c:pt idx="1813">
                  <c:v>214.80199999999999</c:v>
                </c:pt>
                <c:pt idx="1814">
                  <c:v>214.90199999999999</c:v>
                </c:pt>
                <c:pt idx="1815">
                  <c:v>215</c:v>
                </c:pt>
                <c:pt idx="1816">
                  <c:v>215.00200000000001</c:v>
                </c:pt>
                <c:pt idx="1817">
                  <c:v>215.102</c:v>
                </c:pt>
                <c:pt idx="1818">
                  <c:v>215.202</c:v>
                </c:pt>
                <c:pt idx="1819">
                  <c:v>215.30199999999999</c:v>
                </c:pt>
                <c:pt idx="1820">
                  <c:v>215.40199999999999</c:v>
                </c:pt>
                <c:pt idx="1821">
                  <c:v>215.50200000000001</c:v>
                </c:pt>
                <c:pt idx="1822">
                  <c:v>215.602</c:v>
                </c:pt>
                <c:pt idx="1823">
                  <c:v>215.702</c:v>
                </c:pt>
                <c:pt idx="1824">
                  <c:v>215.80199999999999</c:v>
                </c:pt>
                <c:pt idx="1825">
                  <c:v>215.90199999999999</c:v>
                </c:pt>
                <c:pt idx="1826">
                  <c:v>216</c:v>
                </c:pt>
                <c:pt idx="1827">
                  <c:v>216.00200000000001</c:v>
                </c:pt>
                <c:pt idx="1828">
                  <c:v>216.102</c:v>
                </c:pt>
                <c:pt idx="1829">
                  <c:v>216.202</c:v>
                </c:pt>
                <c:pt idx="1830">
                  <c:v>216.30199999999999</c:v>
                </c:pt>
                <c:pt idx="1831">
                  <c:v>216.40199999999999</c:v>
                </c:pt>
                <c:pt idx="1832">
                  <c:v>216.50200000000001</c:v>
                </c:pt>
                <c:pt idx="1833">
                  <c:v>216.602</c:v>
                </c:pt>
                <c:pt idx="1834">
                  <c:v>216.702</c:v>
                </c:pt>
                <c:pt idx="1835">
                  <c:v>216.80199999999999</c:v>
                </c:pt>
                <c:pt idx="1836">
                  <c:v>216.90199999999999</c:v>
                </c:pt>
                <c:pt idx="1837">
                  <c:v>217</c:v>
                </c:pt>
                <c:pt idx="1838">
                  <c:v>217.00200000000001</c:v>
                </c:pt>
                <c:pt idx="1839">
                  <c:v>217.102</c:v>
                </c:pt>
                <c:pt idx="1840">
                  <c:v>217.202</c:v>
                </c:pt>
                <c:pt idx="1841">
                  <c:v>217.30199999999999</c:v>
                </c:pt>
                <c:pt idx="1842">
                  <c:v>217.40199999999999</c:v>
                </c:pt>
                <c:pt idx="1843">
                  <c:v>217.50200000000001</c:v>
                </c:pt>
                <c:pt idx="1844">
                  <c:v>217.602</c:v>
                </c:pt>
                <c:pt idx="1845">
                  <c:v>217.702</c:v>
                </c:pt>
                <c:pt idx="1846">
                  <c:v>217.80199999999999</c:v>
                </c:pt>
                <c:pt idx="1847">
                  <c:v>217.90199999999999</c:v>
                </c:pt>
                <c:pt idx="1848">
                  <c:v>218</c:v>
                </c:pt>
                <c:pt idx="1849">
                  <c:v>218.00200000000001</c:v>
                </c:pt>
                <c:pt idx="1850">
                  <c:v>218.102</c:v>
                </c:pt>
                <c:pt idx="1851">
                  <c:v>218.202</c:v>
                </c:pt>
                <c:pt idx="1852">
                  <c:v>218.30199999999999</c:v>
                </c:pt>
                <c:pt idx="1853">
                  <c:v>218.40199999999999</c:v>
                </c:pt>
                <c:pt idx="1854">
                  <c:v>218.50200000000001</c:v>
                </c:pt>
                <c:pt idx="1855">
                  <c:v>218.602</c:v>
                </c:pt>
                <c:pt idx="1856">
                  <c:v>218.702</c:v>
                </c:pt>
                <c:pt idx="1857">
                  <c:v>218.80199999999999</c:v>
                </c:pt>
                <c:pt idx="1858">
                  <c:v>218.90199999999999</c:v>
                </c:pt>
                <c:pt idx="1859">
                  <c:v>219</c:v>
                </c:pt>
                <c:pt idx="1860">
                  <c:v>219.00200000000001</c:v>
                </c:pt>
                <c:pt idx="1861">
                  <c:v>219.102</c:v>
                </c:pt>
                <c:pt idx="1862">
                  <c:v>219.202</c:v>
                </c:pt>
                <c:pt idx="1863">
                  <c:v>219.30199999999999</c:v>
                </c:pt>
                <c:pt idx="1864">
                  <c:v>219.40199999999999</c:v>
                </c:pt>
                <c:pt idx="1865">
                  <c:v>219.50200000000001</c:v>
                </c:pt>
                <c:pt idx="1866">
                  <c:v>219.602</c:v>
                </c:pt>
                <c:pt idx="1867">
                  <c:v>219.702</c:v>
                </c:pt>
                <c:pt idx="1868">
                  <c:v>219.80199999999999</c:v>
                </c:pt>
                <c:pt idx="1869">
                  <c:v>219.90199999999999</c:v>
                </c:pt>
                <c:pt idx="1870">
                  <c:v>220</c:v>
                </c:pt>
                <c:pt idx="1871">
                  <c:v>220.00200000000001</c:v>
                </c:pt>
                <c:pt idx="1872">
                  <c:v>220.102</c:v>
                </c:pt>
                <c:pt idx="1873">
                  <c:v>220.202</c:v>
                </c:pt>
                <c:pt idx="1874">
                  <c:v>220.30199999999999</c:v>
                </c:pt>
                <c:pt idx="1875">
                  <c:v>220.40199999999999</c:v>
                </c:pt>
                <c:pt idx="1876">
                  <c:v>220.50200000000001</c:v>
                </c:pt>
                <c:pt idx="1877">
                  <c:v>220.602</c:v>
                </c:pt>
                <c:pt idx="1878">
                  <c:v>220.702</c:v>
                </c:pt>
                <c:pt idx="1879">
                  <c:v>220.80199999999999</c:v>
                </c:pt>
                <c:pt idx="1880">
                  <c:v>220.90199999999999</c:v>
                </c:pt>
                <c:pt idx="1881">
                  <c:v>221</c:v>
                </c:pt>
                <c:pt idx="1882">
                  <c:v>221.00200000000001</c:v>
                </c:pt>
                <c:pt idx="1883">
                  <c:v>221.102</c:v>
                </c:pt>
                <c:pt idx="1884">
                  <c:v>221.202</c:v>
                </c:pt>
                <c:pt idx="1885">
                  <c:v>221.30199999999999</c:v>
                </c:pt>
                <c:pt idx="1886">
                  <c:v>221.40199999999999</c:v>
                </c:pt>
                <c:pt idx="1887">
                  <c:v>221.50200000000001</c:v>
                </c:pt>
                <c:pt idx="1888">
                  <c:v>221.602</c:v>
                </c:pt>
                <c:pt idx="1889">
                  <c:v>221.702</c:v>
                </c:pt>
                <c:pt idx="1890">
                  <c:v>221.80199999999999</c:v>
                </c:pt>
                <c:pt idx="1891">
                  <c:v>221.90199999999999</c:v>
                </c:pt>
                <c:pt idx="1892">
                  <c:v>222</c:v>
                </c:pt>
                <c:pt idx="1893">
                  <c:v>222.00200000000001</c:v>
                </c:pt>
                <c:pt idx="1894">
                  <c:v>222.102</c:v>
                </c:pt>
                <c:pt idx="1895">
                  <c:v>222.202</c:v>
                </c:pt>
                <c:pt idx="1896">
                  <c:v>222.30199999999999</c:v>
                </c:pt>
                <c:pt idx="1897">
                  <c:v>222.40199999999999</c:v>
                </c:pt>
                <c:pt idx="1898">
                  <c:v>222.50200000000001</c:v>
                </c:pt>
                <c:pt idx="1899">
                  <c:v>222.602</c:v>
                </c:pt>
                <c:pt idx="1900">
                  <c:v>222.702</c:v>
                </c:pt>
                <c:pt idx="1901">
                  <c:v>222.80199999999999</c:v>
                </c:pt>
                <c:pt idx="1902">
                  <c:v>222.90199999999999</c:v>
                </c:pt>
                <c:pt idx="1903">
                  <c:v>223</c:v>
                </c:pt>
                <c:pt idx="1904">
                  <c:v>223.00200000000001</c:v>
                </c:pt>
                <c:pt idx="1905">
                  <c:v>223.102</c:v>
                </c:pt>
                <c:pt idx="1906">
                  <c:v>223.202</c:v>
                </c:pt>
                <c:pt idx="1907">
                  <c:v>223.30199999999999</c:v>
                </c:pt>
                <c:pt idx="1908">
                  <c:v>223.40199999999999</c:v>
                </c:pt>
                <c:pt idx="1909">
                  <c:v>223.50200000000001</c:v>
                </c:pt>
                <c:pt idx="1910">
                  <c:v>223.602</c:v>
                </c:pt>
                <c:pt idx="1911">
                  <c:v>223.702</c:v>
                </c:pt>
                <c:pt idx="1912">
                  <c:v>223.80199999999999</c:v>
                </c:pt>
                <c:pt idx="1913">
                  <c:v>223.90199999999999</c:v>
                </c:pt>
                <c:pt idx="1914">
                  <c:v>224</c:v>
                </c:pt>
                <c:pt idx="1915">
                  <c:v>224.00200000000001</c:v>
                </c:pt>
                <c:pt idx="1916">
                  <c:v>224.102</c:v>
                </c:pt>
                <c:pt idx="1917">
                  <c:v>224.202</c:v>
                </c:pt>
                <c:pt idx="1918">
                  <c:v>224.30199999999999</c:v>
                </c:pt>
                <c:pt idx="1919">
                  <c:v>224.40199999999999</c:v>
                </c:pt>
                <c:pt idx="1920">
                  <c:v>224.50200000000001</c:v>
                </c:pt>
                <c:pt idx="1921">
                  <c:v>224.602</c:v>
                </c:pt>
                <c:pt idx="1922">
                  <c:v>224.702</c:v>
                </c:pt>
                <c:pt idx="1923">
                  <c:v>224.80199999999999</c:v>
                </c:pt>
                <c:pt idx="1924">
                  <c:v>224.90199999999999</c:v>
                </c:pt>
                <c:pt idx="1925">
                  <c:v>225</c:v>
                </c:pt>
                <c:pt idx="1926">
                  <c:v>225.00200000000001</c:v>
                </c:pt>
                <c:pt idx="1927">
                  <c:v>225.102</c:v>
                </c:pt>
                <c:pt idx="1928">
                  <c:v>225.202</c:v>
                </c:pt>
                <c:pt idx="1929">
                  <c:v>225.30199999999999</c:v>
                </c:pt>
                <c:pt idx="1930">
                  <c:v>225.40199999999999</c:v>
                </c:pt>
                <c:pt idx="1931">
                  <c:v>225.50200000000001</c:v>
                </c:pt>
                <c:pt idx="1932">
                  <c:v>225.602</c:v>
                </c:pt>
                <c:pt idx="1933">
                  <c:v>225.702</c:v>
                </c:pt>
                <c:pt idx="1934">
                  <c:v>225.80199999999999</c:v>
                </c:pt>
                <c:pt idx="1935">
                  <c:v>225.90199999999999</c:v>
                </c:pt>
                <c:pt idx="1936">
                  <c:v>226</c:v>
                </c:pt>
                <c:pt idx="1937">
                  <c:v>226.00200000000001</c:v>
                </c:pt>
                <c:pt idx="1938">
                  <c:v>226.102</c:v>
                </c:pt>
                <c:pt idx="1939">
                  <c:v>226.202</c:v>
                </c:pt>
                <c:pt idx="1940">
                  <c:v>226.30199999999999</c:v>
                </c:pt>
                <c:pt idx="1941">
                  <c:v>226.40199999999999</c:v>
                </c:pt>
                <c:pt idx="1942">
                  <c:v>226.50200000000001</c:v>
                </c:pt>
                <c:pt idx="1943">
                  <c:v>226.602</c:v>
                </c:pt>
                <c:pt idx="1944">
                  <c:v>226.702</c:v>
                </c:pt>
                <c:pt idx="1945">
                  <c:v>226.80199999999999</c:v>
                </c:pt>
                <c:pt idx="1946">
                  <c:v>226.90199999999999</c:v>
                </c:pt>
                <c:pt idx="1947">
                  <c:v>227</c:v>
                </c:pt>
                <c:pt idx="1948">
                  <c:v>227.00200000000001</c:v>
                </c:pt>
                <c:pt idx="1949">
                  <c:v>227.102</c:v>
                </c:pt>
                <c:pt idx="1950">
                  <c:v>227.202</c:v>
                </c:pt>
                <c:pt idx="1951">
                  <c:v>227.30199999999999</c:v>
                </c:pt>
                <c:pt idx="1952">
                  <c:v>227.40199999999999</c:v>
                </c:pt>
                <c:pt idx="1953">
                  <c:v>227.50200000000001</c:v>
                </c:pt>
                <c:pt idx="1954">
                  <c:v>227.602</c:v>
                </c:pt>
                <c:pt idx="1955">
                  <c:v>227.702</c:v>
                </c:pt>
                <c:pt idx="1956">
                  <c:v>227.80199999999999</c:v>
                </c:pt>
                <c:pt idx="1957">
                  <c:v>227.90199999999999</c:v>
                </c:pt>
                <c:pt idx="1958">
                  <c:v>228</c:v>
                </c:pt>
                <c:pt idx="1959">
                  <c:v>228.00200000000001</c:v>
                </c:pt>
                <c:pt idx="1960">
                  <c:v>228.102</c:v>
                </c:pt>
                <c:pt idx="1961">
                  <c:v>228.202</c:v>
                </c:pt>
                <c:pt idx="1962">
                  <c:v>228.30199999999999</c:v>
                </c:pt>
                <c:pt idx="1963">
                  <c:v>228.40199999999999</c:v>
                </c:pt>
                <c:pt idx="1964">
                  <c:v>228.50200000000001</c:v>
                </c:pt>
                <c:pt idx="1965">
                  <c:v>228.602</c:v>
                </c:pt>
                <c:pt idx="1966">
                  <c:v>228.702</c:v>
                </c:pt>
                <c:pt idx="1967">
                  <c:v>228.80199999999999</c:v>
                </c:pt>
                <c:pt idx="1968">
                  <c:v>228.90199999999999</c:v>
                </c:pt>
                <c:pt idx="1969">
                  <c:v>229</c:v>
                </c:pt>
                <c:pt idx="1970">
                  <c:v>229.00200000000001</c:v>
                </c:pt>
                <c:pt idx="1971">
                  <c:v>229.102</c:v>
                </c:pt>
                <c:pt idx="1972">
                  <c:v>229.202</c:v>
                </c:pt>
                <c:pt idx="1973">
                  <c:v>229.30199999999999</c:v>
                </c:pt>
                <c:pt idx="1974">
                  <c:v>229.40199999999999</c:v>
                </c:pt>
                <c:pt idx="1975">
                  <c:v>229.50200000000001</c:v>
                </c:pt>
                <c:pt idx="1976">
                  <c:v>229.602</c:v>
                </c:pt>
                <c:pt idx="1977">
                  <c:v>229.702</c:v>
                </c:pt>
                <c:pt idx="1978">
                  <c:v>229.80199999999999</c:v>
                </c:pt>
                <c:pt idx="1979">
                  <c:v>229.90199999999999</c:v>
                </c:pt>
                <c:pt idx="1980">
                  <c:v>230</c:v>
                </c:pt>
                <c:pt idx="1981">
                  <c:v>230.00200000000001</c:v>
                </c:pt>
                <c:pt idx="1982">
                  <c:v>230.102</c:v>
                </c:pt>
                <c:pt idx="1983">
                  <c:v>230.202</c:v>
                </c:pt>
                <c:pt idx="1984">
                  <c:v>230.30199999999999</c:v>
                </c:pt>
                <c:pt idx="1985">
                  <c:v>230.40199999999999</c:v>
                </c:pt>
                <c:pt idx="1986">
                  <c:v>230.50200000000001</c:v>
                </c:pt>
                <c:pt idx="1987">
                  <c:v>230.602</c:v>
                </c:pt>
                <c:pt idx="1988">
                  <c:v>230.702</c:v>
                </c:pt>
                <c:pt idx="1989">
                  <c:v>230.80199999999999</c:v>
                </c:pt>
                <c:pt idx="1990">
                  <c:v>230.90199999999999</c:v>
                </c:pt>
                <c:pt idx="1991">
                  <c:v>231</c:v>
                </c:pt>
                <c:pt idx="1992">
                  <c:v>231.00200000000001</c:v>
                </c:pt>
                <c:pt idx="1993">
                  <c:v>231.102</c:v>
                </c:pt>
                <c:pt idx="1994">
                  <c:v>231.202</c:v>
                </c:pt>
                <c:pt idx="1995">
                  <c:v>231.30199999999999</c:v>
                </c:pt>
                <c:pt idx="1996">
                  <c:v>231.40199999999999</c:v>
                </c:pt>
                <c:pt idx="1997">
                  <c:v>231.50200000000001</c:v>
                </c:pt>
                <c:pt idx="1998">
                  <c:v>231.602</c:v>
                </c:pt>
                <c:pt idx="1999">
                  <c:v>231.702</c:v>
                </c:pt>
                <c:pt idx="2000">
                  <c:v>231.80199999999999</c:v>
                </c:pt>
                <c:pt idx="2001">
                  <c:v>231.90199999999999</c:v>
                </c:pt>
                <c:pt idx="2002">
                  <c:v>232</c:v>
                </c:pt>
                <c:pt idx="2003">
                  <c:v>232.00200000000001</c:v>
                </c:pt>
                <c:pt idx="2004">
                  <c:v>232.102</c:v>
                </c:pt>
                <c:pt idx="2005">
                  <c:v>232.202</c:v>
                </c:pt>
                <c:pt idx="2006">
                  <c:v>232.30199999999999</c:v>
                </c:pt>
                <c:pt idx="2007">
                  <c:v>232.40199999999999</c:v>
                </c:pt>
                <c:pt idx="2008">
                  <c:v>232.50200000000001</c:v>
                </c:pt>
                <c:pt idx="2009">
                  <c:v>232.602</c:v>
                </c:pt>
                <c:pt idx="2010">
                  <c:v>232.702</c:v>
                </c:pt>
                <c:pt idx="2011">
                  <c:v>232.80199999999999</c:v>
                </c:pt>
                <c:pt idx="2012">
                  <c:v>232.90199999999999</c:v>
                </c:pt>
                <c:pt idx="2013">
                  <c:v>233</c:v>
                </c:pt>
                <c:pt idx="2014">
                  <c:v>233.00200000000001</c:v>
                </c:pt>
                <c:pt idx="2015">
                  <c:v>233.102</c:v>
                </c:pt>
                <c:pt idx="2016">
                  <c:v>233.202</c:v>
                </c:pt>
                <c:pt idx="2017">
                  <c:v>233.30199999999999</c:v>
                </c:pt>
                <c:pt idx="2018">
                  <c:v>233.40199999999999</c:v>
                </c:pt>
                <c:pt idx="2019">
                  <c:v>233.50200000000001</c:v>
                </c:pt>
                <c:pt idx="2020">
                  <c:v>233.602</c:v>
                </c:pt>
                <c:pt idx="2021">
                  <c:v>233.702</c:v>
                </c:pt>
                <c:pt idx="2022">
                  <c:v>233.80199999999999</c:v>
                </c:pt>
                <c:pt idx="2023">
                  <c:v>233.90199999999999</c:v>
                </c:pt>
                <c:pt idx="2024">
                  <c:v>234</c:v>
                </c:pt>
                <c:pt idx="2025">
                  <c:v>234.00200000000001</c:v>
                </c:pt>
                <c:pt idx="2026">
                  <c:v>234.102</c:v>
                </c:pt>
                <c:pt idx="2027">
                  <c:v>234.202</c:v>
                </c:pt>
                <c:pt idx="2028">
                  <c:v>234.30199999999999</c:v>
                </c:pt>
                <c:pt idx="2029">
                  <c:v>234.40199999999999</c:v>
                </c:pt>
                <c:pt idx="2030">
                  <c:v>234.50200000000001</c:v>
                </c:pt>
                <c:pt idx="2031">
                  <c:v>234.602</c:v>
                </c:pt>
                <c:pt idx="2032">
                  <c:v>234.702</c:v>
                </c:pt>
                <c:pt idx="2033">
                  <c:v>234.80199999999999</c:v>
                </c:pt>
                <c:pt idx="2034">
                  <c:v>234.90199999999999</c:v>
                </c:pt>
                <c:pt idx="2035">
                  <c:v>235</c:v>
                </c:pt>
                <c:pt idx="2036">
                  <c:v>235.00200000000001</c:v>
                </c:pt>
                <c:pt idx="2037">
                  <c:v>235.102</c:v>
                </c:pt>
                <c:pt idx="2038">
                  <c:v>235.202</c:v>
                </c:pt>
                <c:pt idx="2039">
                  <c:v>235.30199999999999</c:v>
                </c:pt>
                <c:pt idx="2040">
                  <c:v>235.40199999999999</c:v>
                </c:pt>
                <c:pt idx="2041">
                  <c:v>235.50200000000001</c:v>
                </c:pt>
                <c:pt idx="2042">
                  <c:v>235.602</c:v>
                </c:pt>
                <c:pt idx="2043">
                  <c:v>235.702</c:v>
                </c:pt>
                <c:pt idx="2044">
                  <c:v>235.80199999999999</c:v>
                </c:pt>
                <c:pt idx="2045">
                  <c:v>235.90199999999999</c:v>
                </c:pt>
                <c:pt idx="2046">
                  <c:v>236</c:v>
                </c:pt>
                <c:pt idx="2047">
                  <c:v>236.00200000000001</c:v>
                </c:pt>
                <c:pt idx="2048">
                  <c:v>236.102</c:v>
                </c:pt>
                <c:pt idx="2049">
                  <c:v>236.202</c:v>
                </c:pt>
                <c:pt idx="2050">
                  <c:v>236.30199999999999</c:v>
                </c:pt>
                <c:pt idx="2051">
                  <c:v>236.40199999999999</c:v>
                </c:pt>
                <c:pt idx="2052">
                  <c:v>236.50200000000001</c:v>
                </c:pt>
                <c:pt idx="2053">
                  <c:v>236.602</c:v>
                </c:pt>
                <c:pt idx="2054">
                  <c:v>236.702</c:v>
                </c:pt>
                <c:pt idx="2055">
                  <c:v>236.80199999999999</c:v>
                </c:pt>
                <c:pt idx="2056">
                  <c:v>236.90199999999999</c:v>
                </c:pt>
                <c:pt idx="2057">
                  <c:v>237</c:v>
                </c:pt>
                <c:pt idx="2058">
                  <c:v>237.00200000000001</c:v>
                </c:pt>
                <c:pt idx="2059">
                  <c:v>237.102</c:v>
                </c:pt>
                <c:pt idx="2060">
                  <c:v>237.202</c:v>
                </c:pt>
                <c:pt idx="2061">
                  <c:v>237.30199999999999</c:v>
                </c:pt>
                <c:pt idx="2062">
                  <c:v>237.40199999999999</c:v>
                </c:pt>
                <c:pt idx="2063">
                  <c:v>237.50200000000001</c:v>
                </c:pt>
                <c:pt idx="2064">
                  <c:v>237.602</c:v>
                </c:pt>
                <c:pt idx="2065">
                  <c:v>237.702</c:v>
                </c:pt>
                <c:pt idx="2066">
                  <c:v>237.80199999999999</c:v>
                </c:pt>
                <c:pt idx="2067">
                  <c:v>237.90199999999999</c:v>
                </c:pt>
                <c:pt idx="2068">
                  <c:v>238</c:v>
                </c:pt>
                <c:pt idx="2069">
                  <c:v>238.00200000000001</c:v>
                </c:pt>
                <c:pt idx="2070">
                  <c:v>238.102</c:v>
                </c:pt>
                <c:pt idx="2071">
                  <c:v>238.202</c:v>
                </c:pt>
                <c:pt idx="2072">
                  <c:v>238.30199999999999</c:v>
                </c:pt>
                <c:pt idx="2073">
                  <c:v>238.40199999999999</c:v>
                </c:pt>
                <c:pt idx="2074">
                  <c:v>238.50200000000001</c:v>
                </c:pt>
                <c:pt idx="2075">
                  <c:v>238.602</c:v>
                </c:pt>
                <c:pt idx="2076">
                  <c:v>238.702</c:v>
                </c:pt>
                <c:pt idx="2077">
                  <c:v>238.80199999999999</c:v>
                </c:pt>
                <c:pt idx="2078">
                  <c:v>238.90199999999999</c:v>
                </c:pt>
                <c:pt idx="2079">
                  <c:v>239</c:v>
                </c:pt>
                <c:pt idx="2080">
                  <c:v>239.00200000000001</c:v>
                </c:pt>
                <c:pt idx="2081">
                  <c:v>239.102</c:v>
                </c:pt>
                <c:pt idx="2082">
                  <c:v>239.202</c:v>
                </c:pt>
                <c:pt idx="2083">
                  <c:v>239.30199999999999</c:v>
                </c:pt>
                <c:pt idx="2084">
                  <c:v>239.40199999999999</c:v>
                </c:pt>
                <c:pt idx="2085">
                  <c:v>239.50200000000001</c:v>
                </c:pt>
                <c:pt idx="2086">
                  <c:v>239.602</c:v>
                </c:pt>
                <c:pt idx="2087">
                  <c:v>239.702</c:v>
                </c:pt>
                <c:pt idx="2088">
                  <c:v>239.80199999999999</c:v>
                </c:pt>
                <c:pt idx="2089">
                  <c:v>239.90199999999999</c:v>
                </c:pt>
                <c:pt idx="2090">
                  <c:v>240</c:v>
                </c:pt>
                <c:pt idx="2091">
                  <c:v>240.00200000000001</c:v>
                </c:pt>
                <c:pt idx="2092">
                  <c:v>240.102</c:v>
                </c:pt>
                <c:pt idx="2093">
                  <c:v>240.202</c:v>
                </c:pt>
                <c:pt idx="2094">
                  <c:v>240.30199999999999</c:v>
                </c:pt>
                <c:pt idx="2095">
                  <c:v>240.40199999999999</c:v>
                </c:pt>
                <c:pt idx="2096">
                  <c:v>240.50200000000001</c:v>
                </c:pt>
                <c:pt idx="2097">
                  <c:v>240.602</c:v>
                </c:pt>
                <c:pt idx="2098">
                  <c:v>240.702</c:v>
                </c:pt>
                <c:pt idx="2099">
                  <c:v>240.80199999999999</c:v>
                </c:pt>
                <c:pt idx="2100">
                  <c:v>240.90199999999999</c:v>
                </c:pt>
                <c:pt idx="2101">
                  <c:v>241</c:v>
                </c:pt>
                <c:pt idx="2102">
                  <c:v>241.00200000000001</c:v>
                </c:pt>
                <c:pt idx="2103">
                  <c:v>241.102</c:v>
                </c:pt>
                <c:pt idx="2104">
                  <c:v>241.202</c:v>
                </c:pt>
                <c:pt idx="2105">
                  <c:v>241.30199999999999</c:v>
                </c:pt>
                <c:pt idx="2106">
                  <c:v>241.40199999999999</c:v>
                </c:pt>
                <c:pt idx="2107">
                  <c:v>241.50200000000001</c:v>
                </c:pt>
                <c:pt idx="2108">
                  <c:v>241.602</c:v>
                </c:pt>
                <c:pt idx="2109">
                  <c:v>241.702</c:v>
                </c:pt>
                <c:pt idx="2110">
                  <c:v>241.80199999999999</c:v>
                </c:pt>
                <c:pt idx="2111">
                  <c:v>241.90199999999999</c:v>
                </c:pt>
                <c:pt idx="2112">
                  <c:v>242</c:v>
                </c:pt>
                <c:pt idx="2113">
                  <c:v>242.00200000000001</c:v>
                </c:pt>
                <c:pt idx="2114">
                  <c:v>242.102</c:v>
                </c:pt>
                <c:pt idx="2115">
                  <c:v>242.202</c:v>
                </c:pt>
                <c:pt idx="2116">
                  <c:v>242.30199999999999</c:v>
                </c:pt>
                <c:pt idx="2117">
                  <c:v>242.40199999999999</c:v>
                </c:pt>
                <c:pt idx="2118">
                  <c:v>242.50200000000001</c:v>
                </c:pt>
                <c:pt idx="2119">
                  <c:v>242.602</c:v>
                </c:pt>
                <c:pt idx="2120">
                  <c:v>242.702</c:v>
                </c:pt>
                <c:pt idx="2121">
                  <c:v>242.80199999999999</c:v>
                </c:pt>
                <c:pt idx="2122">
                  <c:v>242.90199999999999</c:v>
                </c:pt>
                <c:pt idx="2123">
                  <c:v>243</c:v>
                </c:pt>
                <c:pt idx="2124">
                  <c:v>243.00200000000001</c:v>
                </c:pt>
                <c:pt idx="2125">
                  <c:v>243.102</c:v>
                </c:pt>
                <c:pt idx="2126">
                  <c:v>243.202</c:v>
                </c:pt>
                <c:pt idx="2127">
                  <c:v>243.30199999999999</c:v>
                </c:pt>
                <c:pt idx="2128">
                  <c:v>243.40199999999999</c:v>
                </c:pt>
                <c:pt idx="2129">
                  <c:v>243.50200000000001</c:v>
                </c:pt>
                <c:pt idx="2130">
                  <c:v>243.602</c:v>
                </c:pt>
                <c:pt idx="2131">
                  <c:v>243.702</c:v>
                </c:pt>
                <c:pt idx="2132">
                  <c:v>243.80199999999999</c:v>
                </c:pt>
                <c:pt idx="2133">
                  <c:v>243.90199999999999</c:v>
                </c:pt>
                <c:pt idx="2134">
                  <c:v>244</c:v>
                </c:pt>
                <c:pt idx="2135">
                  <c:v>244.00200000000001</c:v>
                </c:pt>
                <c:pt idx="2136">
                  <c:v>244.102</c:v>
                </c:pt>
                <c:pt idx="2137">
                  <c:v>244.202</c:v>
                </c:pt>
                <c:pt idx="2138">
                  <c:v>244.30199999999999</c:v>
                </c:pt>
                <c:pt idx="2139">
                  <c:v>244.40199999999999</c:v>
                </c:pt>
                <c:pt idx="2140">
                  <c:v>244.50200000000001</c:v>
                </c:pt>
                <c:pt idx="2141">
                  <c:v>244.602</c:v>
                </c:pt>
                <c:pt idx="2142">
                  <c:v>244.702</c:v>
                </c:pt>
                <c:pt idx="2143">
                  <c:v>244.80199999999999</c:v>
                </c:pt>
                <c:pt idx="2144">
                  <c:v>244.90199999999999</c:v>
                </c:pt>
                <c:pt idx="2145">
                  <c:v>245</c:v>
                </c:pt>
                <c:pt idx="2146">
                  <c:v>245.00200000000001</c:v>
                </c:pt>
                <c:pt idx="2147">
                  <c:v>245.102</c:v>
                </c:pt>
                <c:pt idx="2148">
                  <c:v>245.202</c:v>
                </c:pt>
                <c:pt idx="2149">
                  <c:v>245.30199999999999</c:v>
                </c:pt>
                <c:pt idx="2150">
                  <c:v>245.40199999999999</c:v>
                </c:pt>
                <c:pt idx="2151">
                  <c:v>245.50200000000001</c:v>
                </c:pt>
                <c:pt idx="2152">
                  <c:v>245.602</c:v>
                </c:pt>
                <c:pt idx="2153">
                  <c:v>245.702</c:v>
                </c:pt>
                <c:pt idx="2154">
                  <c:v>245.80199999999999</c:v>
                </c:pt>
                <c:pt idx="2155">
                  <c:v>245.90199999999999</c:v>
                </c:pt>
                <c:pt idx="2156">
                  <c:v>246</c:v>
                </c:pt>
                <c:pt idx="2157">
                  <c:v>246.00200000000001</c:v>
                </c:pt>
                <c:pt idx="2158">
                  <c:v>246.102</c:v>
                </c:pt>
                <c:pt idx="2159">
                  <c:v>246.202</c:v>
                </c:pt>
                <c:pt idx="2160">
                  <c:v>246.30199999999999</c:v>
                </c:pt>
                <c:pt idx="2161">
                  <c:v>246.40199999999999</c:v>
                </c:pt>
                <c:pt idx="2162">
                  <c:v>246.50200000000001</c:v>
                </c:pt>
                <c:pt idx="2163">
                  <c:v>246.602</c:v>
                </c:pt>
                <c:pt idx="2164">
                  <c:v>246.702</c:v>
                </c:pt>
                <c:pt idx="2165">
                  <c:v>246.80199999999999</c:v>
                </c:pt>
                <c:pt idx="2166">
                  <c:v>246.90199999999999</c:v>
                </c:pt>
                <c:pt idx="2167">
                  <c:v>247</c:v>
                </c:pt>
                <c:pt idx="2168">
                  <c:v>247.00200000000001</c:v>
                </c:pt>
                <c:pt idx="2169">
                  <c:v>247.102</c:v>
                </c:pt>
                <c:pt idx="2170">
                  <c:v>247.202</c:v>
                </c:pt>
                <c:pt idx="2171">
                  <c:v>247.30199999999999</c:v>
                </c:pt>
                <c:pt idx="2172">
                  <c:v>247.40199999999999</c:v>
                </c:pt>
                <c:pt idx="2173">
                  <c:v>247.50200000000001</c:v>
                </c:pt>
                <c:pt idx="2174">
                  <c:v>247.602</c:v>
                </c:pt>
                <c:pt idx="2175">
                  <c:v>247.702</c:v>
                </c:pt>
                <c:pt idx="2176">
                  <c:v>247.80199999999999</c:v>
                </c:pt>
                <c:pt idx="2177">
                  <c:v>247.90199999999999</c:v>
                </c:pt>
                <c:pt idx="2178">
                  <c:v>248</c:v>
                </c:pt>
                <c:pt idx="2179">
                  <c:v>248.00200000000001</c:v>
                </c:pt>
                <c:pt idx="2180">
                  <c:v>248.102</c:v>
                </c:pt>
                <c:pt idx="2181">
                  <c:v>248.202</c:v>
                </c:pt>
                <c:pt idx="2182">
                  <c:v>248.30199999999999</c:v>
                </c:pt>
                <c:pt idx="2183">
                  <c:v>248.40199999999999</c:v>
                </c:pt>
                <c:pt idx="2184">
                  <c:v>248.50200000000001</c:v>
                </c:pt>
                <c:pt idx="2185">
                  <c:v>248.602</c:v>
                </c:pt>
                <c:pt idx="2186">
                  <c:v>248.702</c:v>
                </c:pt>
                <c:pt idx="2187">
                  <c:v>248.80199999999999</c:v>
                </c:pt>
                <c:pt idx="2188">
                  <c:v>248.90199999999999</c:v>
                </c:pt>
                <c:pt idx="2189">
                  <c:v>249</c:v>
                </c:pt>
                <c:pt idx="2190">
                  <c:v>249.00200000000001</c:v>
                </c:pt>
                <c:pt idx="2191">
                  <c:v>249.102</c:v>
                </c:pt>
                <c:pt idx="2192">
                  <c:v>249.202</c:v>
                </c:pt>
                <c:pt idx="2193">
                  <c:v>249.30199999999999</c:v>
                </c:pt>
                <c:pt idx="2194">
                  <c:v>249.40199999999999</c:v>
                </c:pt>
                <c:pt idx="2195">
                  <c:v>249.50200000000001</c:v>
                </c:pt>
                <c:pt idx="2196">
                  <c:v>249.602</c:v>
                </c:pt>
                <c:pt idx="2197">
                  <c:v>249.702</c:v>
                </c:pt>
                <c:pt idx="2198">
                  <c:v>249.80199999999999</c:v>
                </c:pt>
                <c:pt idx="2199">
                  <c:v>249.90199999999999</c:v>
                </c:pt>
                <c:pt idx="2200">
                  <c:v>250</c:v>
                </c:pt>
                <c:pt idx="2201">
                  <c:v>250.00200000000001</c:v>
                </c:pt>
                <c:pt idx="2202">
                  <c:v>250.102</c:v>
                </c:pt>
                <c:pt idx="2203">
                  <c:v>250.202</c:v>
                </c:pt>
                <c:pt idx="2204">
                  <c:v>250.30199999999999</c:v>
                </c:pt>
                <c:pt idx="2205">
                  <c:v>250.40199999999999</c:v>
                </c:pt>
                <c:pt idx="2206">
                  <c:v>250.50200000000001</c:v>
                </c:pt>
                <c:pt idx="2207">
                  <c:v>250.602</c:v>
                </c:pt>
                <c:pt idx="2208">
                  <c:v>250.702</c:v>
                </c:pt>
                <c:pt idx="2209">
                  <c:v>250.80199999999999</c:v>
                </c:pt>
                <c:pt idx="2210">
                  <c:v>250.90199999999999</c:v>
                </c:pt>
                <c:pt idx="2211">
                  <c:v>251</c:v>
                </c:pt>
                <c:pt idx="2212">
                  <c:v>251.00200000000001</c:v>
                </c:pt>
                <c:pt idx="2213">
                  <c:v>251.102</c:v>
                </c:pt>
                <c:pt idx="2214">
                  <c:v>251.202</c:v>
                </c:pt>
                <c:pt idx="2215">
                  <c:v>251.30199999999999</c:v>
                </c:pt>
                <c:pt idx="2216">
                  <c:v>251.40199999999999</c:v>
                </c:pt>
                <c:pt idx="2217">
                  <c:v>251.50200000000001</c:v>
                </c:pt>
                <c:pt idx="2218">
                  <c:v>251.602</c:v>
                </c:pt>
                <c:pt idx="2219">
                  <c:v>251.702</c:v>
                </c:pt>
                <c:pt idx="2220">
                  <c:v>251.80199999999999</c:v>
                </c:pt>
                <c:pt idx="2221">
                  <c:v>251.90199999999999</c:v>
                </c:pt>
                <c:pt idx="2222">
                  <c:v>252</c:v>
                </c:pt>
                <c:pt idx="2223">
                  <c:v>252.00200000000001</c:v>
                </c:pt>
                <c:pt idx="2224">
                  <c:v>252.102</c:v>
                </c:pt>
                <c:pt idx="2225">
                  <c:v>252.202</c:v>
                </c:pt>
                <c:pt idx="2226">
                  <c:v>252.30199999999999</c:v>
                </c:pt>
                <c:pt idx="2227">
                  <c:v>252.40199999999999</c:v>
                </c:pt>
                <c:pt idx="2228">
                  <c:v>252.50200000000001</c:v>
                </c:pt>
                <c:pt idx="2229">
                  <c:v>252.602</c:v>
                </c:pt>
                <c:pt idx="2230">
                  <c:v>252.702</c:v>
                </c:pt>
                <c:pt idx="2231">
                  <c:v>252.80199999999999</c:v>
                </c:pt>
                <c:pt idx="2232">
                  <c:v>252.90199999999999</c:v>
                </c:pt>
                <c:pt idx="2233">
                  <c:v>253</c:v>
                </c:pt>
                <c:pt idx="2234">
                  <c:v>253.00200000000001</c:v>
                </c:pt>
                <c:pt idx="2235">
                  <c:v>253.102</c:v>
                </c:pt>
                <c:pt idx="2236">
                  <c:v>253.202</c:v>
                </c:pt>
                <c:pt idx="2237">
                  <c:v>253.30199999999999</c:v>
                </c:pt>
                <c:pt idx="2238">
                  <c:v>253.40199999999999</c:v>
                </c:pt>
                <c:pt idx="2239">
                  <c:v>253.50200000000001</c:v>
                </c:pt>
                <c:pt idx="2240">
                  <c:v>253.602</c:v>
                </c:pt>
                <c:pt idx="2241">
                  <c:v>253.702</c:v>
                </c:pt>
                <c:pt idx="2242">
                  <c:v>253.80199999999999</c:v>
                </c:pt>
                <c:pt idx="2243">
                  <c:v>253.90199999999999</c:v>
                </c:pt>
                <c:pt idx="2244">
                  <c:v>254</c:v>
                </c:pt>
                <c:pt idx="2245">
                  <c:v>254.00200000000001</c:v>
                </c:pt>
                <c:pt idx="2246">
                  <c:v>254.102</c:v>
                </c:pt>
                <c:pt idx="2247">
                  <c:v>254.202</c:v>
                </c:pt>
                <c:pt idx="2248">
                  <c:v>254.30199999999999</c:v>
                </c:pt>
                <c:pt idx="2249">
                  <c:v>254.40199999999999</c:v>
                </c:pt>
                <c:pt idx="2250">
                  <c:v>254.50200000000001</c:v>
                </c:pt>
                <c:pt idx="2251">
                  <c:v>254.602</c:v>
                </c:pt>
                <c:pt idx="2252">
                  <c:v>254.702</c:v>
                </c:pt>
                <c:pt idx="2253">
                  <c:v>254.80199999999999</c:v>
                </c:pt>
                <c:pt idx="2254">
                  <c:v>254.90199999999999</c:v>
                </c:pt>
                <c:pt idx="2255">
                  <c:v>255</c:v>
                </c:pt>
                <c:pt idx="2256">
                  <c:v>255.00200000000001</c:v>
                </c:pt>
                <c:pt idx="2257">
                  <c:v>255.102</c:v>
                </c:pt>
                <c:pt idx="2258">
                  <c:v>255.202</c:v>
                </c:pt>
                <c:pt idx="2259">
                  <c:v>255.30199999999999</c:v>
                </c:pt>
                <c:pt idx="2260">
                  <c:v>255.40199999999999</c:v>
                </c:pt>
                <c:pt idx="2261">
                  <c:v>255.50200000000001</c:v>
                </c:pt>
                <c:pt idx="2262">
                  <c:v>255.602</c:v>
                </c:pt>
                <c:pt idx="2263">
                  <c:v>255.702</c:v>
                </c:pt>
                <c:pt idx="2264">
                  <c:v>255.80199999999999</c:v>
                </c:pt>
                <c:pt idx="2265">
                  <c:v>255.90199999999999</c:v>
                </c:pt>
                <c:pt idx="2266">
                  <c:v>256</c:v>
                </c:pt>
                <c:pt idx="2267">
                  <c:v>256.00200000000001</c:v>
                </c:pt>
                <c:pt idx="2268">
                  <c:v>256.10199999999998</c:v>
                </c:pt>
                <c:pt idx="2269">
                  <c:v>256.202</c:v>
                </c:pt>
                <c:pt idx="2270">
                  <c:v>256.30200000000002</c:v>
                </c:pt>
                <c:pt idx="2271">
                  <c:v>256.40199999999999</c:v>
                </c:pt>
                <c:pt idx="2272">
                  <c:v>256.50200000000001</c:v>
                </c:pt>
                <c:pt idx="2273">
                  <c:v>256.60199999999998</c:v>
                </c:pt>
                <c:pt idx="2274">
                  <c:v>256.702</c:v>
                </c:pt>
                <c:pt idx="2275">
                  <c:v>256.80200000000002</c:v>
                </c:pt>
                <c:pt idx="2276">
                  <c:v>256.90199999999999</c:v>
                </c:pt>
                <c:pt idx="2277">
                  <c:v>257</c:v>
                </c:pt>
                <c:pt idx="2278">
                  <c:v>257.00200000000001</c:v>
                </c:pt>
                <c:pt idx="2279">
                  <c:v>257.10199999999998</c:v>
                </c:pt>
                <c:pt idx="2280">
                  <c:v>257.202</c:v>
                </c:pt>
                <c:pt idx="2281">
                  <c:v>257.30200000000002</c:v>
                </c:pt>
                <c:pt idx="2282">
                  <c:v>257.40199999999999</c:v>
                </c:pt>
                <c:pt idx="2283">
                  <c:v>257.50200000000001</c:v>
                </c:pt>
                <c:pt idx="2284">
                  <c:v>257.60199999999998</c:v>
                </c:pt>
                <c:pt idx="2285">
                  <c:v>257.702</c:v>
                </c:pt>
                <c:pt idx="2286">
                  <c:v>257.80200000000002</c:v>
                </c:pt>
                <c:pt idx="2287">
                  <c:v>257.90199999999999</c:v>
                </c:pt>
                <c:pt idx="2288">
                  <c:v>258</c:v>
                </c:pt>
                <c:pt idx="2289">
                  <c:v>258.00200000000001</c:v>
                </c:pt>
                <c:pt idx="2290">
                  <c:v>258.10199999999998</c:v>
                </c:pt>
                <c:pt idx="2291">
                  <c:v>258.202</c:v>
                </c:pt>
                <c:pt idx="2292">
                  <c:v>258.30200000000002</c:v>
                </c:pt>
                <c:pt idx="2293">
                  <c:v>258.40199999999999</c:v>
                </c:pt>
                <c:pt idx="2294">
                  <c:v>258.50200000000001</c:v>
                </c:pt>
                <c:pt idx="2295">
                  <c:v>258.60199999999998</c:v>
                </c:pt>
                <c:pt idx="2296">
                  <c:v>258.702</c:v>
                </c:pt>
                <c:pt idx="2297">
                  <c:v>258.80200000000002</c:v>
                </c:pt>
                <c:pt idx="2298">
                  <c:v>258.90199999999999</c:v>
                </c:pt>
                <c:pt idx="2299">
                  <c:v>259</c:v>
                </c:pt>
                <c:pt idx="2300">
                  <c:v>259.00200000000001</c:v>
                </c:pt>
                <c:pt idx="2301">
                  <c:v>259.10199999999998</c:v>
                </c:pt>
                <c:pt idx="2302">
                  <c:v>259.202</c:v>
                </c:pt>
                <c:pt idx="2303">
                  <c:v>259.30200000000002</c:v>
                </c:pt>
                <c:pt idx="2304">
                  <c:v>259.40199999999999</c:v>
                </c:pt>
                <c:pt idx="2305">
                  <c:v>259.50200000000001</c:v>
                </c:pt>
                <c:pt idx="2306">
                  <c:v>259.60199999999998</c:v>
                </c:pt>
                <c:pt idx="2307">
                  <c:v>259.702</c:v>
                </c:pt>
                <c:pt idx="2308">
                  <c:v>259.80200000000002</c:v>
                </c:pt>
                <c:pt idx="2309">
                  <c:v>259.90199999999999</c:v>
                </c:pt>
                <c:pt idx="2310">
                  <c:v>260</c:v>
                </c:pt>
                <c:pt idx="2311">
                  <c:v>260.00200000000001</c:v>
                </c:pt>
                <c:pt idx="2312">
                  <c:v>260.10199999999998</c:v>
                </c:pt>
                <c:pt idx="2313">
                  <c:v>260.202</c:v>
                </c:pt>
                <c:pt idx="2314">
                  <c:v>260.30200000000002</c:v>
                </c:pt>
                <c:pt idx="2315">
                  <c:v>260.40199999999999</c:v>
                </c:pt>
                <c:pt idx="2316">
                  <c:v>260.50200000000001</c:v>
                </c:pt>
                <c:pt idx="2317">
                  <c:v>260.60199999999998</c:v>
                </c:pt>
                <c:pt idx="2318">
                  <c:v>260.702</c:v>
                </c:pt>
                <c:pt idx="2319">
                  <c:v>260.80200000000002</c:v>
                </c:pt>
                <c:pt idx="2320">
                  <c:v>260.90199999999999</c:v>
                </c:pt>
                <c:pt idx="2321">
                  <c:v>261</c:v>
                </c:pt>
                <c:pt idx="2322">
                  <c:v>261.00200000000001</c:v>
                </c:pt>
                <c:pt idx="2323">
                  <c:v>261.10199999999998</c:v>
                </c:pt>
                <c:pt idx="2324">
                  <c:v>261.202</c:v>
                </c:pt>
                <c:pt idx="2325">
                  <c:v>261.30200000000002</c:v>
                </c:pt>
                <c:pt idx="2326">
                  <c:v>261.40199999999999</c:v>
                </c:pt>
                <c:pt idx="2327">
                  <c:v>261.50200000000001</c:v>
                </c:pt>
                <c:pt idx="2328">
                  <c:v>261.60199999999998</c:v>
                </c:pt>
                <c:pt idx="2329">
                  <c:v>261.702</c:v>
                </c:pt>
                <c:pt idx="2330">
                  <c:v>261.80200000000002</c:v>
                </c:pt>
                <c:pt idx="2331">
                  <c:v>261.90199999999999</c:v>
                </c:pt>
                <c:pt idx="2332">
                  <c:v>262</c:v>
                </c:pt>
                <c:pt idx="2333">
                  <c:v>262.00200000000001</c:v>
                </c:pt>
                <c:pt idx="2334">
                  <c:v>262.10199999999998</c:v>
                </c:pt>
                <c:pt idx="2335">
                  <c:v>262.202</c:v>
                </c:pt>
                <c:pt idx="2336">
                  <c:v>262.30200000000002</c:v>
                </c:pt>
                <c:pt idx="2337">
                  <c:v>262.40199999999999</c:v>
                </c:pt>
                <c:pt idx="2338">
                  <c:v>262.50200000000001</c:v>
                </c:pt>
                <c:pt idx="2339">
                  <c:v>262.60199999999998</c:v>
                </c:pt>
                <c:pt idx="2340">
                  <c:v>262.702</c:v>
                </c:pt>
                <c:pt idx="2341">
                  <c:v>262.80200000000002</c:v>
                </c:pt>
                <c:pt idx="2342">
                  <c:v>262.90199999999999</c:v>
                </c:pt>
                <c:pt idx="2343">
                  <c:v>263</c:v>
                </c:pt>
                <c:pt idx="2344">
                  <c:v>263.00200000000001</c:v>
                </c:pt>
                <c:pt idx="2345">
                  <c:v>263.10199999999998</c:v>
                </c:pt>
                <c:pt idx="2346">
                  <c:v>263.202</c:v>
                </c:pt>
                <c:pt idx="2347">
                  <c:v>263.30200000000002</c:v>
                </c:pt>
                <c:pt idx="2348">
                  <c:v>263.40199999999999</c:v>
                </c:pt>
                <c:pt idx="2349">
                  <c:v>263.50200000000001</c:v>
                </c:pt>
                <c:pt idx="2350">
                  <c:v>263.60199999999998</c:v>
                </c:pt>
                <c:pt idx="2351">
                  <c:v>263.702</c:v>
                </c:pt>
                <c:pt idx="2352">
                  <c:v>263.80200000000002</c:v>
                </c:pt>
                <c:pt idx="2353">
                  <c:v>263.90199999999999</c:v>
                </c:pt>
                <c:pt idx="2354">
                  <c:v>264</c:v>
                </c:pt>
                <c:pt idx="2355">
                  <c:v>264.00200000000001</c:v>
                </c:pt>
                <c:pt idx="2356">
                  <c:v>264.10199999999998</c:v>
                </c:pt>
                <c:pt idx="2357">
                  <c:v>264.202</c:v>
                </c:pt>
                <c:pt idx="2358">
                  <c:v>264.30200000000002</c:v>
                </c:pt>
                <c:pt idx="2359">
                  <c:v>264.40199999999999</c:v>
                </c:pt>
                <c:pt idx="2360">
                  <c:v>264.50200000000001</c:v>
                </c:pt>
                <c:pt idx="2361">
                  <c:v>264.60199999999998</c:v>
                </c:pt>
                <c:pt idx="2362">
                  <c:v>264.702</c:v>
                </c:pt>
                <c:pt idx="2363">
                  <c:v>264.80200000000002</c:v>
                </c:pt>
                <c:pt idx="2364">
                  <c:v>264.90199999999999</c:v>
                </c:pt>
                <c:pt idx="2365">
                  <c:v>265</c:v>
                </c:pt>
                <c:pt idx="2366">
                  <c:v>265.00200000000001</c:v>
                </c:pt>
                <c:pt idx="2367">
                  <c:v>265.10199999999998</c:v>
                </c:pt>
                <c:pt idx="2368">
                  <c:v>265.202</c:v>
                </c:pt>
                <c:pt idx="2369">
                  <c:v>265.30200000000002</c:v>
                </c:pt>
                <c:pt idx="2370">
                  <c:v>265.40199999999999</c:v>
                </c:pt>
                <c:pt idx="2371">
                  <c:v>265.50200000000001</c:v>
                </c:pt>
                <c:pt idx="2372">
                  <c:v>265.60199999999998</c:v>
                </c:pt>
                <c:pt idx="2373">
                  <c:v>265.702</c:v>
                </c:pt>
                <c:pt idx="2374">
                  <c:v>265.80200000000002</c:v>
                </c:pt>
                <c:pt idx="2375">
                  <c:v>265.90199999999999</c:v>
                </c:pt>
                <c:pt idx="2376">
                  <c:v>266</c:v>
                </c:pt>
                <c:pt idx="2377">
                  <c:v>266.00200000000001</c:v>
                </c:pt>
                <c:pt idx="2378">
                  <c:v>266.10199999999998</c:v>
                </c:pt>
                <c:pt idx="2379">
                  <c:v>266.202</c:v>
                </c:pt>
                <c:pt idx="2380">
                  <c:v>266.30200000000002</c:v>
                </c:pt>
                <c:pt idx="2381">
                  <c:v>266.40199999999999</c:v>
                </c:pt>
                <c:pt idx="2382">
                  <c:v>266.50200000000001</c:v>
                </c:pt>
                <c:pt idx="2383">
                  <c:v>266.60199999999998</c:v>
                </c:pt>
                <c:pt idx="2384">
                  <c:v>266.702</c:v>
                </c:pt>
                <c:pt idx="2385">
                  <c:v>266.80200000000002</c:v>
                </c:pt>
                <c:pt idx="2386">
                  <c:v>266.90199999999999</c:v>
                </c:pt>
                <c:pt idx="2387">
                  <c:v>267</c:v>
                </c:pt>
                <c:pt idx="2388">
                  <c:v>267.00200000000001</c:v>
                </c:pt>
                <c:pt idx="2389">
                  <c:v>267.10199999999998</c:v>
                </c:pt>
                <c:pt idx="2390">
                  <c:v>267.202</c:v>
                </c:pt>
                <c:pt idx="2391">
                  <c:v>267.30200000000002</c:v>
                </c:pt>
                <c:pt idx="2392">
                  <c:v>267.40199999999999</c:v>
                </c:pt>
                <c:pt idx="2393">
                  <c:v>267.50200000000001</c:v>
                </c:pt>
                <c:pt idx="2394">
                  <c:v>267.60199999999998</c:v>
                </c:pt>
                <c:pt idx="2395">
                  <c:v>267.702</c:v>
                </c:pt>
                <c:pt idx="2396">
                  <c:v>267.80200000000002</c:v>
                </c:pt>
                <c:pt idx="2397">
                  <c:v>267.90199999999999</c:v>
                </c:pt>
                <c:pt idx="2398">
                  <c:v>268</c:v>
                </c:pt>
                <c:pt idx="2399">
                  <c:v>268.00200000000001</c:v>
                </c:pt>
                <c:pt idx="2400">
                  <c:v>268.10199999999998</c:v>
                </c:pt>
                <c:pt idx="2401">
                  <c:v>268.202</c:v>
                </c:pt>
                <c:pt idx="2402">
                  <c:v>268.30200000000002</c:v>
                </c:pt>
                <c:pt idx="2403">
                  <c:v>268.40199999999999</c:v>
                </c:pt>
                <c:pt idx="2404">
                  <c:v>268.50200000000001</c:v>
                </c:pt>
                <c:pt idx="2405">
                  <c:v>268.60199999999998</c:v>
                </c:pt>
                <c:pt idx="2406">
                  <c:v>268.702</c:v>
                </c:pt>
                <c:pt idx="2407">
                  <c:v>268.80200000000002</c:v>
                </c:pt>
                <c:pt idx="2408">
                  <c:v>268.90199999999999</c:v>
                </c:pt>
                <c:pt idx="2409">
                  <c:v>269</c:v>
                </c:pt>
                <c:pt idx="2410">
                  <c:v>269.00200000000001</c:v>
                </c:pt>
                <c:pt idx="2411">
                  <c:v>269.10199999999998</c:v>
                </c:pt>
                <c:pt idx="2412">
                  <c:v>269.202</c:v>
                </c:pt>
                <c:pt idx="2413">
                  <c:v>269.30200000000002</c:v>
                </c:pt>
                <c:pt idx="2414">
                  <c:v>269.40199999999999</c:v>
                </c:pt>
                <c:pt idx="2415">
                  <c:v>269.50200000000001</c:v>
                </c:pt>
                <c:pt idx="2416">
                  <c:v>269.60199999999998</c:v>
                </c:pt>
                <c:pt idx="2417">
                  <c:v>269.702</c:v>
                </c:pt>
                <c:pt idx="2418">
                  <c:v>269.80200000000002</c:v>
                </c:pt>
                <c:pt idx="2419">
                  <c:v>269.90199999999999</c:v>
                </c:pt>
                <c:pt idx="2420">
                  <c:v>270</c:v>
                </c:pt>
                <c:pt idx="2421">
                  <c:v>270.00200000000001</c:v>
                </c:pt>
                <c:pt idx="2422">
                  <c:v>270.10199999999998</c:v>
                </c:pt>
                <c:pt idx="2423">
                  <c:v>270.202</c:v>
                </c:pt>
                <c:pt idx="2424">
                  <c:v>270.30200000000002</c:v>
                </c:pt>
                <c:pt idx="2425">
                  <c:v>270.40199999999999</c:v>
                </c:pt>
                <c:pt idx="2426">
                  <c:v>270.50200000000001</c:v>
                </c:pt>
                <c:pt idx="2427">
                  <c:v>270.60199999999998</c:v>
                </c:pt>
                <c:pt idx="2428">
                  <c:v>270.702</c:v>
                </c:pt>
                <c:pt idx="2429">
                  <c:v>270.80200000000002</c:v>
                </c:pt>
                <c:pt idx="2430">
                  <c:v>270.90199999999999</c:v>
                </c:pt>
                <c:pt idx="2431">
                  <c:v>271</c:v>
                </c:pt>
                <c:pt idx="2432">
                  <c:v>271.00200000000001</c:v>
                </c:pt>
                <c:pt idx="2433">
                  <c:v>271.10199999999998</c:v>
                </c:pt>
                <c:pt idx="2434">
                  <c:v>271.202</c:v>
                </c:pt>
                <c:pt idx="2435">
                  <c:v>271.30200000000002</c:v>
                </c:pt>
                <c:pt idx="2436">
                  <c:v>271.40199999999999</c:v>
                </c:pt>
                <c:pt idx="2437">
                  <c:v>271.50200000000001</c:v>
                </c:pt>
                <c:pt idx="2438">
                  <c:v>271.60199999999998</c:v>
                </c:pt>
                <c:pt idx="2439">
                  <c:v>271.702</c:v>
                </c:pt>
                <c:pt idx="2440">
                  <c:v>271.80200000000002</c:v>
                </c:pt>
                <c:pt idx="2441">
                  <c:v>271.90199999999999</c:v>
                </c:pt>
                <c:pt idx="2442">
                  <c:v>272</c:v>
                </c:pt>
                <c:pt idx="2443">
                  <c:v>272.00200000000001</c:v>
                </c:pt>
                <c:pt idx="2444">
                  <c:v>272.10199999999998</c:v>
                </c:pt>
                <c:pt idx="2445">
                  <c:v>272.202</c:v>
                </c:pt>
                <c:pt idx="2446">
                  <c:v>272.30200000000002</c:v>
                </c:pt>
                <c:pt idx="2447">
                  <c:v>272.40199999999999</c:v>
                </c:pt>
                <c:pt idx="2448">
                  <c:v>272.50200000000001</c:v>
                </c:pt>
                <c:pt idx="2449">
                  <c:v>272.60199999999998</c:v>
                </c:pt>
                <c:pt idx="2450">
                  <c:v>272.702</c:v>
                </c:pt>
                <c:pt idx="2451">
                  <c:v>272.80200000000002</c:v>
                </c:pt>
                <c:pt idx="2452">
                  <c:v>272.90199999999999</c:v>
                </c:pt>
                <c:pt idx="2453">
                  <c:v>273</c:v>
                </c:pt>
                <c:pt idx="2454">
                  <c:v>273.00200000000001</c:v>
                </c:pt>
                <c:pt idx="2455">
                  <c:v>273.10199999999998</c:v>
                </c:pt>
                <c:pt idx="2456">
                  <c:v>273.202</c:v>
                </c:pt>
                <c:pt idx="2457">
                  <c:v>273.30200000000002</c:v>
                </c:pt>
                <c:pt idx="2458">
                  <c:v>273.40199999999999</c:v>
                </c:pt>
                <c:pt idx="2459">
                  <c:v>273.50200000000001</c:v>
                </c:pt>
                <c:pt idx="2460">
                  <c:v>273.60199999999998</c:v>
                </c:pt>
                <c:pt idx="2461">
                  <c:v>273.702</c:v>
                </c:pt>
                <c:pt idx="2462">
                  <c:v>273.80200000000002</c:v>
                </c:pt>
                <c:pt idx="2463">
                  <c:v>273.90199999999999</c:v>
                </c:pt>
                <c:pt idx="2464">
                  <c:v>274</c:v>
                </c:pt>
                <c:pt idx="2465">
                  <c:v>274.00200000000001</c:v>
                </c:pt>
                <c:pt idx="2466">
                  <c:v>274.10199999999998</c:v>
                </c:pt>
                <c:pt idx="2467">
                  <c:v>274.202</c:v>
                </c:pt>
                <c:pt idx="2468">
                  <c:v>274.30200000000002</c:v>
                </c:pt>
                <c:pt idx="2469">
                  <c:v>274.40199999999999</c:v>
                </c:pt>
                <c:pt idx="2470">
                  <c:v>274.50200000000001</c:v>
                </c:pt>
                <c:pt idx="2471">
                  <c:v>274.60199999999998</c:v>
                </c:pt>
                <c:pt idx="2472">
                  <c:v>274.702</c:v>
                </c:pt>
                <c:pt idx="2473">
                  <c:v>274.80200000000002</c:v>
                </c:pt>
                <c:pt idx="2474">
                  <c:v>274.90199999999999</c:v>
                </c:pt>
                <c:pt idx="2475">
                  <c:v>275</c:v>
                </c:pt>
                <c:pt idx="2476">
                  <c:v>275.00200000000001</c:v>
                </c:pt>
                <c:pt idx="2477">
                  <c:v>275.10199999999998</c:v>
                </c:pt>
                <c:pt idx="2478">
                  <c:v>275.202</c:v>
                </c:pt>
                <c:pt idx="2479">
                  <c:v>275.30200000000002</c:v>
                </c:pt>
                <c:pt idx="2480">
                  <c:v>275.40199999999999</c:v>
                </c:pt>
                <c:pt idx="2481">
                  <c:v>275.50200000000001</c:v>
                </c:pt>
                <c:pt idx="2482">
                  <c:v>275.60199999999998</c:v>
                </c:pt>
                <c:pt idx="2483">
                  <c:v>275.702</c:v>
                </c:pt>
                <c:pt idx="2484">
                  <c:v>275.80200000000002</c:v>
                </c:pt>
                <c:pt idx="2485">
                  <c:v>275.90199999999999</c:v>
                </c:pt>
                <c:pt idx="2486">
                  <c:v>276</c:v>
                </c:pt>
                <c:pt idx="2487">
                  <c:v>276.00200000000001</c:v>
                </c:pt>
                <c:pt idx="2488">
                  <c:v>276.10199999999998</c:v>
                </c:pt>
                <c:pt idx="2489">
                  <c:v>276.202</c:v>
                </c:pt>
                <c:pt idx="2490">
                  <c:v>276.30200000000002</c:v>
                </c:pt>
                <c:pt idx="2491">
                  <c:v>276.40199999999999</c:v>
                </c:pt>
                <c:pt idx="2492">
                  <c:v>276.50200000000001</c:v>
                </c:pt>
                <c:pt idx="2493">
                  <c:v>276.60199999999998</c:v>
                </c:pt>
                <c:pt idx="2494">
                  <c:v>276.702</c:v>
                </c:pt>
                <c:pt idx="2495">
                  <c:v>276.80200000000002</c:v>
                </c:pt>
                <c:pt idx="2496">
                  <c:v>276.90199999999999</c:v>
                </c:pt>
                <c:pt idx="2497">
                  <c:v>277</c:v>
                </c:pt>
                <c:pt idx="2498">
                  <c:v>277.00200000000001</c:v>
                </c:pt>
                <c:pt idx="2499">
                  <c:v>277.10199999999998</c:v>
                </c:pt>
                <c:pt idx="2500">
                  <c:v>277.202</c:v>
                </c:pt>
                <c:pt idx="2501">
                  <c:v>277.30200000000002</c:v>
                </c:pt>
                <c:pt idx="2502">
                  <c:v>277.40199999999999</c:v>
                </c:pt>
                <c:pt idx="2503">
                  <c:v>277.50200000000001</c:v>
                </c:pt>
                <c:pt idx="2504">
                  <c:v>277.60199999999998</c:v>
                </c:pt>
                <c:pt idx="2505">
                  <c:v>277.702</c:v>
                </c:pt>
                <c:pt idx="2506">
                  <c:v>277.80200000000002</c:v>
                </c:pt>
                <c:pt idx="2507">
                  <c:v>277.90199999999999</c:v>
                </c:pt>
                <c:pt idx="2508">
                  <c:v>278</c:v>
                </c:pt>
                <c:pt idx="2509">
                  <c:v>278.00200000000001</c:v>
                </c:pt>
                <c:pt idx="2510">
                  <c:v>278.10199999999998</c:v>
                </c:pt>
                <c:pt idx="2511">
                  <c:v>278.202</c:v>
                </c:pt>
                <c:pt idx="2512">
                  <c:v>278.30200000000002</c:v>
                </c:pt>
                <c:pt idx="2513">
                  <c:v>278.40199999999999</c:v>
                </c:pt>
                <c:pt idx="2514">
                  <c:v>278.50200000000001</c:v>
                </c:pt>
                <c:pt idx="2515">
                  <c:v>278.60199999999998</c:v>
                </c:pt>
                <c:pt idx="2516">
                  <c:v>278.702</c:v>
                </c:pt>
                <c:pt idx="2517">
                  <c:v>278.80200000000002</c:v>
                </c:pt>
                <c:pt idx="2518">
                  <c:v>278.90199999999999</c:v>
                </c:pt>
                <c:pt idx="2519">
                  <c:v>279</c:v>
                </c:pt>
                <c:pt idx="2520">
                  <c:v>279.00200000000001</c:v>
                </c:pt>
                <c:pt idx="2521">
                  <c:v>279.10199999999998</c:v>
                </c:pt>
                <c:pt idx="2522">
                  <c:v>279.202</c:v>
                </c:pt>
                <c:pt idx="2523">
                  <c:v>279.30200000000002</c:v>
                </c:pt>
                <c:pt idx="2524">
                  <c:v>279.40199999999999</c:v>
                </c:pt>
                <c:pt idx="2525">
                  <c:v>279.50200000000001</c:v>
                </c:pt>
                <c:pt idx="2526">
                  <c:v>279.60199999999998</c:v>
                </c:pt>
                <c:pt idx="2527">
                  <c:v>279.702</c:v>
                </c:pt>
                <c:pt idx="2528">
                  <c:v>279.80200000000002</c:v>
                </c:pt>
                <c:pt idx="2529">
                  <c:v>279.90199999999999</c:v>
                </c:pt>
                <c:pt idx="2530">
                  <c:v>280</c:v>
                </c:pt>
                <c:pt idx="2531">
                  <c:v>280.00200000000001</c:v>
                </c:pt>
                <c:pt idx="2532">
                  <c:v>280.10199999999998</c:v>
                </c:pt>
                <c:pt idx="2533">
                  <c:v>280.202</c:v>
                </c:pt>
                <c:pt idx="2534">
                  <c:v>280.30200000000002</c:v>
                </c:pt>
                <c:pt idx="2535">
                  <c:v>280.40199999999999</c:v>
                </c:pt>
                <c:pt idx="2536">
                  <c:v>280.50200000000001</c:v>
                </c:pt>
                <c:pt idx="2537">
                  <c:v>280.60199999999998</c:v>
                </c:pt>
                <c:pt idx="2538">
                  <c:v>280.702</c:v>
                </c:pt>
                <c:pt idx="2539">
                  <c:v>280.80200000000002</c:v>
                </c:pt>
                <c:pt idx="2540">
                  <c:v>280.90199999999999</c:v>
                </c:pt>
                <c:pt idx="2541">
                  <c:v>281</c:v>
                </c:pt>
                <c:pt idx="2542">
                  <c:v>281.00200000000001</c:v>
                </c:pt>
                <c:pt idx="2543">
                  <c:v>281.10199999999998</c:v>
                </c:pt>
                <c:pt idx="2544">
                  <c:v>281.202</c:v>
                </c:pt>
                <c:pt idx="2545">
                  <c:v>281.30200000000002</c:v>
                </c:pt>
                <c:pt idx="2546">
                  <c:v>281.40199999999999</c:v>
                </c:pt>
                <c:pt idx="2547">
                  <c:v>281.50200000000001</c:v>
                </c:pt>
                <c:pt idx="2548">
                  <c:v>281.60199999999998</c:v>
                </c:pt>
                <c:pt idx="2549">
                  <c:v>281.702</c:v>
                </c:pt>
                <c:pt idx="2550">
                  <c:v>281.80200000000002</c:v>
                </c:pt>
                <c:pt idx="2551">
                  <c:v>281.90199999999999</c:v>
                </c:pt>
                <c:pt idx="2552">
                  <c:v>282</c:v>
                </c:pt>
                <c:pt idx="2553">
                  <c:v>282.00200000000001</c:v>
                </c:pt>
                <c:pt idx="2554">
                  <c:v>282.10199999999998</c:v>
                </c:pt>
                <c:pt idx="2555">
                  <c:v>282.202</c:v>
                </c:pt>
                <c:pt idx="2556">
                  <c:v>282.30200000000002</c:v>
                </c:pt>
                <c:pt idx="2557">
                  <c:v>282.40199999999999</c:v>
                </c:pt>
                <c:pt idx="2558">
                  <c:v>282.50200000000001</c:v>
                </c:pt>
                <c:pt idx="2559">
                  <c:v>282.60199999999998</c:v>
                </c:pt>
                <c:pt idx="2560">
                  <c:v>282.702</c:v>
                </c:pt>
                <c:pt idx="2561">
                  <c:v>282.80200000000002</c:v>
                </c:pt>
                <c:pt idx="2562">
                  <c:v>282.90199999999999</c:v>
                </c:pt>
                <c:pt idx="2563">
                  <c:v>283</c:v>
                </c:pt>
                <c:pt idx="2564">
                  <c:v>283.00200000000001</c:v>
                </c:pt>
                <c:pt idx="2565">
                  <c:v>283.10199999999998</c:v>
                </c:pt>
                <c:pt idx="2566">
                  <c:v>283.202</c:v>
                </c:pt>
                <c:pt idx="2567">
                  <c:v>283.30200000000002</c:v>
                </c:pt>
                <c:pt idx="2568">
                  <c:v>283.40199999999999</c:v>
                </c:pt>
                <c:pt idx="2569">
                  <c:v>283.50200000000001</c:v>
                </c:pt>
                <c:pt idx="2570">
                  <c:v>283.60199999999998</c:v>
                </c:pt>
                <c:pt idx="2571">
                  <c:v>283.702</c:v>
                </c:pt>
                <c:pt idx="2572">
                  <c:v>283.80200000000002</c:v>
                </c:pt>
                <c:pt idx="2573">
                  <c:v>283.90199999999999</c:v>
                </c:pt>
                <c:pt idx="2574">
                  <c:v>284</c:v>
                </c:pt>
                <c:pt idx="2575">
                  <c:v>284.00200000000001</c:v>
                </c:pt>
                <c:pt idx="2576">
                  <c:v>284.10199999999998</c:v>
                </c:pt>
                <c:pt idx="2577">
                  <c:v>284.202</c:v>
                </c:pt>
                <c:pt idx="2578">
                  <c:v>284.30200000000002</c:v>
                </c:pt>
                <c:pt idx="2579">
                  <c:v>284.40199999999999</c:v>
                </c:pt>
                <c:pt idx="2580">
                  <c:v>284.50200000000001</c:v>
                </c:pt>
                <c:pt idx="2581">
                  <c:v>284.60199999999998</c:v>
                </c:pt>
                <c:pt idx="2582">
                  <c:v>284.702</c:v>
                </c:pt>
                <c:pt idx="2583">
                  <c:v>284.80200000000002</c:v>
                </c:pt>
                <c:pt idx="2584">
                  <c:v>284.90199999999999</c:v>
                </c:pt>
                <c:pt idx="2585">
                  <c:v>285</c:v>
                </c:pt>
                <c:pt idx="2586">
                  <c:v>285.00200000000001</c:v>
                </c:pt>
                <c:pt idx="2587">
                  <c:v>285.10199999999998</c:v>
                </c:pt>
                <c:pt idx="2588">
                  <c:v>285.202</c:v>
                </c:pt>
                <c:pt idx="2589">
                  <c:v>285.30200000000002</c:v>
                </c:pt>
                <c:pt idx="2590">
                  <c:v>285.40199999999999</c:v>
                </c:pt>
                <c:pt idx="2591">
                  <c:v>285.50200000000001</c:v>
                </c:pt>
                <c:pt idx="2592">
                  <c:v>285.60199999999998</c:v>
                </c:pt>
                <c:pt idx="2593">
                  <c:v>285.702</c:v>
                </c:pt>
                <c:pt idx="2594">
                  <c:v>285.80200000000002</c:v>
                </c:pt>
                <c:pt idx="2595">
                  <c:v>285.90199999999999</c:v>
                </c:pt>
                <c:pt idx="2596">
                  <c:v>286</c:v>
                </c:pt>
                <c:pt idx="2597">
                  <c:v>286.00200000000001</c:v>
                </c:pt>
                <c:pt idx="2598">
                  <c:v>286.10199999999998</c:v>
                </c:pt>
                <c:pt idx="2599">
                  <c:v>286.202</c:v>
                </c:pt>
                <c:pt idx="2600">
                  <c:v>286.30200000000002</c:v>
                </c:pt>
                <c:pt idx="2601">
                  <c:v>286.40199999999999</c:v>
                </c:pt>
                <c:pt idx="2602">
                  <c:v>286.50200000000001</c:v>
                </c:pt>
                <c:pt idx="2603">
                  <c:v>286.60199999999998</c:v>
                </c:pt>
                <c:pt idx="2604">
                  <c:v>286.702</c:v>
                </c:pt>
                <c:pt idx="2605">
                  <c:v>286.80200000000002</c:v>
                </c:pt>
                <c:pt idx="2606">
                  <c:v>286.90199999999999</c:v>
                </c:pt>
                <c:pt idx="2607">
                  <c:v>287</c:v>
                </c:pt>
                <c:pt idx="2608">
                  <c:v>287.00200000000001</c:v>
                </c:pt>
                <c:pt idx="2609">
                  <c:v>287.10199999999998</c:v>
                </c:pt>
                <c:pt idx="2610">
                  <c:v>287.202</c:v>
                </c:pt>
                <c:pt idx="2611">
                  <c:v>287.30200000000002</c:v>
                </c:pt>
                <c:pt idx="2612">
                  <c:v>287.40199999999999</c:v>
                </c:pt>
                <c:pt idx="2613">
                  <c:v>287.50200000000001</c:v>
                </c:pt>
                <c:pt idx="2614">
                  <c:v>287.60199999999998</c:v>
                </c:pt>
                <c:pt idx="2615">
                  <c:v>287.702</c:v>
                </c:pt>
                <c:pt idx="2616">
                  <c:v>287.80200000000002</c:v>
                </c:pt>
                <c:pt idx="2617">
                  <c:v>287.90199999999999</c:v>
                </c:pt>
                <c:pt idx="2618">
                  <c:v>288</c:v>
                </c:pt>
                <c:pt idx="2619">
                  <c:v>288.00200000000001</c:v>
                </c:pt>
                <c:pt idx="2620">
                  <c:v>288.10199999999998</c:v>
                </c:pt>
                <c:pt idx="2621">
                  <c:v>288.202</c:v>
                </c:pt>
                <c:pt idx="2622">
                  <c:v>288.30200000000002</c:v>
                </c:pt>
                <c:pt idx="2623">
                  <c:v>288.40199999999999</c:v>
                </c:pt>
                <c:pt idx="2624">
                  <c:v>288.50200000000001</c:v>
                </c:pt>
                <c:pt idx="2625">
                  <c:v>288.60199999999998</c:v>
                </c:pt>
                <c:pt idx="2626">
                  <c:v>288.702</c:v>
                </c:pt>
                <c:pt idx="2627">
                  <c:v>288.80200000000002</c:v>
                </c:pt>
                <c:pt idx="2628">
                  <c:v>288.90199999999999</c:v>
                </c:pt>
                <c:pt idx="2629">
                  <c:v>289</c:v>
                </c:pt>
                <c:pt idx="2630">
                  <c:v>289.00200000000001</c:v>
                </c:pt>
                <c:pt idx="2631">
                  <c:v>289.10199999999998</c:v>
                </c:pt>
                <c:pt idx="2632">
                  <c:v>289.202</c:v>
                </c:pt>
                <c:pt idx="2633">
                  <c:v>289.30200000000002</c:v>
                </c:pt>
                <c:pt idx="2634">
                  <c:v>289.40199999999999</c:v>
                </c:pt>
                <c:pt idx="2635">
                  <c:v>289.50200000000001</c:v>
                </c:pt>
                <c:pt idx="2636">
                  <c:v>289.60199999999998</c:v>
                </c:pt>
                <c:pt idx="2637">
                  <c:v>289.702</c:v>
                </c:pt>
                <c:pt idx="2638">
                  <c:v>289.80200000000002</c:v>
                </c:pt>
                <c:pt idx="2639">
                  <c:v>289.90199999999999</c:v>
                </c:pt>
                <c:pt idx="2640">
                  <c:v>290</c:v>
                </c:pt>
                <c:pt idx="2641">
                  <c:v>290.00200000000001</c:v>
                </c:pt>
                <c:pt idx="2642">
                  <c:v>290.10199999999998</c:v>
                </c:pt>
                <c:pt idx="2643">
                  <c:v>290.202</c:v>
                </c:pt>
                <c:pt idx="2644">
                  <c:v>290.30200000000002</c:v>
                </c:pt>
                <c:pt idx="2645">
                  <c:v>290.40199999999999</c:v>
                </c:pt>
                <c:pt idx="2646">
                  <c:v>290.50200000000001</c:v>
                </c:pt>
                <c:pt idx="2647">
                  <c:v>290.60199999999998</c:v>
                </c:pt>
                <c:pt idx="2648">
                  <c:v>290.702</c:v>
                </c:pt>
                <c:pt idx="2649">
                  <c:v>290.80200000000002</c:v>
                </c:pt>
                <c:pt idx="2650">
                  <c:v>290.90199999999999</c:v>
                </c:pt>
                <c:pt idx="2651">
                  <c:v>291</c:v>
                </c:pt>
                <c:pt idx="2652">
                  <c:v>291.00200000000001</c:v>
                </c:pt>
                <c:pt idx="2653">
                  <c:v>291.10199999999998</c:v>
                </c:pt>
                <c:pt idx="2654">
                  <c:v>291.202</c:v>
                </c:pt>
                <c:pt idx="2655">
                  <c:v>291.30200000000002</c:v>
                </c:pt>
                <c:pt idx="2656">
                  <c:v>291.40199999999999</c:v>
                </c:pt>
                <c:pt idx="2657">
                  <c:v>291.50200000000001</c:v>
                </c:pt>
                <c:pt idx="2658">
                  <c:v>291.60199999999998</c:v>
                </c:pt>
                <c:pt idx="2659">
                  <c:v>291.702</c:v>
                </c:pt>
                <c:pt idx="2660">
                  <c:v>291.80200000000002</c:v>
                </c:pt>
                <c:pt idx="2661">
                  <c:v>291.90199999999999</c:v>
                </c:pt>
                <c:pt idx="2662">
                  <c:v>292</c:v>
                </c:pt>
                <c:pt idx="2663">
                  <c:v>292.00200000000001</c:v>
                </c:pt>
                <c:pt idx="2664">
                  <c:v>292.10199999999998</c:v>
                </c:pt>
                <c:pt idx="2665">
                  <c:v>292.202</c:v>
                </c:pt>
                <c:pt idx="2666">
                  <c:v>292.30200000000002</c:v>
                </c:pt>
                <c:pt idx="2667">
                  <c:v>292.40199999999999</c:v>
                </c:pt>
                <c:pt idx="2668">
                  <c:v>292.50200000000001</c:v>
                </c:pt>
                <c:pt idx="2669">
                  <c:v>292.60199999999998</c:v>
                </c:pt>
                <c:pt idx="2670">
                  <c:v>292.702</c:v>
                </c:pt>
                <c:pt idx="2671">
                  <c:v>292.80200000000002</c:v>
                </c:pt>
                <c:pt idx="2672">
                  <c:v>292.90199999999999</c:v>
                </c:pt>
                <c:pt idx="2673">
                  <c:v>293</c:v>
                </c:pt>
                <c:pt idx="2674">
                  <c:v>293.00200000000001</c:v>
                </c:pt>
                <c:pt idx="2675">
                  <c:v>293.10199999999998</c:v>
                </c:pt>
                <c:pt idx="2676">
                  <c:v>293.202</c:v>
                </c:pt>
                <c:pt idx="2677">
                  <c:v>293.30200000000002</c:v>
                </c:pt>
                <c:pt idx="2678">
                  <c:v>293.40199999999999</c:v>
                </c:pt>
                <c:pt idx="2679">
                  <c:v>293.50200000000001</c:v>
                </c:pt>
                <c:pt idx="2680">
                  <c:v>293.60199999999998</c:v>
                </c:pt>
                <c:pt idx="2681">
                  <c:v>293.702</c:v>
                </c:pt>
                <c:pt idx="2682">
                  <c:v>293.80200000000002</c:v>
                </c:pt>
                <c:pt idx="2683">
                  <c:v>293.90199999999999</c:v>
                </c:pt>
                <c:pt idx="2684">
                  <c:v>294</c:v>
                </c:pt>
                <c:pt idx="2685">
                  <c:v>294.00200000000001</c:v>
                </c:pt>
                <c:pt idx="2686">
                  <c:v>294.10199999999998</c:v>
                </c:pt>
                <c:pt idx="2687">
                  <c:v>294.202</c:v>
                </c:pt>
                <c:pt idx="2688">
                  <c:v>294.30200000000002</c:v>
                </c:pt>
                <c:pt idx="2689">
                  <c:v>294.40199999999999</c:v>
                </c:pt>
                <c:pt idx="2690">
                  <c:v>294.50200000000001</c:v>
                </c:pt>
                <c:pt idx="2691">
                  <c:v>294.60199999999998</c:v>
                </c:pt>
                <c:pt idx="2692">
                  <c:v>294.702</c:v>
                </c:pt>
                <c:pt idx="2693">
                  <c:v>294.80200000000002</c:v>
                </c:pt>
                <c:pt idx="2694">
                  <c:v>294.90199999999999</c:v>
                </c:pt>
                <c:pt idx="2695">
                  <c:v>295</c:v>
                </c:pt>
                <c:pt idx="2696">
                  <c:v>295.00200000000001</c:v>
                </c:pt>
                <c:pt idx="2697">
                  <c:v>295.10199999999998</c:v>
                </c:pt>
                <c:pt idx="2698">
                  <c:v>295.202</c:v>
                </c:pt>
                <c:pt idx="2699">
                  <c:v>295.30200000000002</c:v>
                </c:pt>
                <c:pt idx="2700">
                  <c:v>295.40199999999999</c:v>
                </c:pt>
                <c:pt idx="2701">
                  <c:v>295.50200000000001</c:v>
                </c:pt>
                <c:pt idx="2702">
                  <c:v>295.60199999999998</c:v>
                </c:pt>
                <c:pt idx="2703">
                  <c:v>295.702</c:v>
                </c:pt>
                <c:pt idx="2704">
                  <c:v>295.80200000000002</c:v>
                </c:pt>
                <c:pt idx="2705">
                  <c:v>295.90199999999999</c:v>
                </c:pt>
                <c:pt idx="2706">
                  <c:v>296</c:v>
                </c:pt>
                <c:pt idx="2707">
                  <c:v>296.00200000000001</c:v>
                </c:pt>
                <c:pt idx="2708">
                  <c:v>296.10199999999998</c:v>
                </c:pt>
                <c:pt idx="2709">
                  <c:v>296.202</c:v>
                </c:pt>
                <c:pt idx="2710">
                  <c:v>296.30200000000002</c:v>
                </c:pt>
                <c:pt idx="2711">
                  <c:v>296.40199999999999</c:v>
                </c:pt>
                <c:pt idx="2712">
                  <c:v>296.50200000000001</c:v>
                </c:pt>
                <c:pt idx="2713">
                  <c:v>296.60199999999998</c:v>
                </c:pt>
                <c:pt idx="2714">
                  <c:v>296.702</c:v>
                </c:pt>
                <c:pt idx="2715">
                  <c:v>296.80200000000002</c:v>
                </c:pt>
                <c:pt idx="2716">
                  <c:v>296.90199999999999</c:v>
                </c:pt>
                <c:pt idx="2717">
                  <c:v>297</c:v>
                </c:pt>
                <c:pt idx="2718">
                  <c:v>297.00200000000001</c:v>
                </c:pt>
                <c:pt idx="2719">
                  <c:v>297.10199999999998</c:v>
                </c:pt>
                <c:pt idx="2720">
                  <c:v>297.202</c:v>
                </c:pt>
                <c:pt idx="2721">
                  <c:v>297.30200000000002</c:v>
                </c:pt>
                <c:pt idx="2722">
                  <c:v>297.40199999999999</c:v>
                </c:pt>
                <c:pt idx="2723">
                  <c:v>297.50200000000001</c:v>
                </c:pt>
                <c:pt idx="2724">
                  <c:v>297.60199999999998</c:v>
                </c:pt>
                <c:pt idx="2725">
                  <c:v>297.702</c:v>
                </c:pt>
                <c:pt idx="2726">
                  <c:v>297.80200000000002</c:v>
                </c:pt>
                <c:pt idx="2727">
                  <c:v>297.90199999999999</c:v>
                </c:pt>
                <c:pt idx="2728">
                  <c:v>298</c:v>
                </c:pt>
                <c:pt idx="2729">
                  <c:v>298.00200000000001</c:v>
                </c:pt>
                <c:pt idx="2730">
                  <c:v>298.10199999999998</c:v>
                </c:pt>
                <c:pt idx="2731">
                  <c:v>298.202</c:v>
                </c:pt>
                <c:pt idx="2732">
                  <c:v>298.30200000000002</c:v>
                </c:pt>
                <c:pt idx="2733">
                  <c:v>298.40199999999999</c:v>
                </c:pt>
                <c:pt idx="2734">
                  <c:v>298.50200000000001</c:v>
                </c:pt>
                <c:pt idx="2735">
                  <c:v>298.60199999999998</c:v>
                </c:pt>
                <c:pt idx="2736">
                  <c:v>298.702</c:v>
                </c:pt>
                <c:pt idx="2737">
                  <c:v>298.80200000000002</c:v>
                </c:pt>
                <c:pt idx="2738">
                  <c:v>298.90199999999999</c:v>
                </c:pt>
                <c:pt idx="2739">
                  <c:v>299</c:v>
                </c:pt>
                <c:pt idx="2740">
                  <c:v>299.00200000000001</c:v>
                </c:pt>
                <c:pt idx="2741">
                  <c:v>299.10199999999998</c:v>
                </c:pt>
                <c:pt idx="2742">
                  <c:v>299.202</c:v>
                </c:pt>
                <c:pt idx="2743">
                  <c:v>299.30200000000002</c:v>
                </c:pt>
                <c:pt idx="2744">
                  <c:v>299.40199999999999</c:v>
                </c:pt>
                <c:pt idx="2745">
                  <c:v>299.50200000000001</c:v>
                </c:pt>
                <c:pt idx="2746">
                  <c:v>299.60199999999998</c:v>
                </c:pt>
                <c:pt idx="2747">
                  <c:v>299.702</c:v>
                </c:pt>
                <c:pt idx="2748">
                  <c:v>299.80200000000002</c:v>
                </c:pt>
                <c:pt idx="2749">
                  <c:v>299.90199999999999</c:v>
                </c:pt>
                <c:pt idx="2750">
                  <c:v>300</c:v>
                </c:pt>
                <c:pt idx="2751">
                  <c:v>300.00200000000001</c:v>
                </c:pt>
                <c:pt idx="2752">
                  <c:v>300.10199999999998</c:v>
                </c:pt>
                <c:pt idx="2753">
                  <c:v>300.202</c:v>
                </c:pt>
                <c:pt idx="2754">
                  <c:v>300.30200000000002</c:v>
                </c:pt>
                <c:pt idx="2755">
                  <c:v>300.40199999999999</c:v>
                </c:pt>
                <c:pt idx="2756">
                  <c:v>300.50200000000001</c:v>
                </c:pt>
                <c:pt idx="2757">
                  <c:v>300.60199999999998</c:v>
                </c:pt>
                <c:pt idx="2758">
                  <c:v>300.702</c:v>
                </c:pt>
                <c:pt idx="2759">
                  <c:v>300.80200000000002</c:v>
                </c:pt>
                <c:pt idx="2760">
                  <c:v>300.90199999999999</c:v>
                </c:pt>
                <c:pt idx="2761">
                  <c:v>301</c:v>
                </c:pt>
                <c:pt idx="2762">
                  <c:v>301.00200000000001</c:v>
                </c:pt>
                <c:pt idx="2763">
                  <c:v>301.10199999999998</c:v>
                </c:pt>
                <c:pt idx="2764">
                  <c:v>301.202</c:v>
                </c:pt>
                <c:pt idx="2765">
                  <c:v>301.30200000000002</c:v>
                </c:pt>
                <c:pt idx="2766">
                  <c:v>301.40199999999999</c:v>
                </c:pt>
                <c:pt idx="2767">
                  <c:v>301.50200000000001</c:v>
                </c:pt>
                <c:pt idx="2768">
                  <c:v>301.60199999999998</c:v>
                </c:pt>
                <c:pt idx="2769">
                  <c:v>301.702</c:v>
                </c:pt>
                <c:pt idx="2770">
                  <c:v>301.80200000000002</c:v>
                </c:pt>
                <c:pt idx="2771">
                  <c:v>301.90199999999999</c:v>
                </c:pt>
                <c:pt idx="2772">
                  <c:v>302</c:v>
                </c:pt>
                <c:pt idx="2773">
                  <c:v>302.00200000000001</c:v>
                </c:pt>
                <c:pt idx="2774">
                  <c:v>302.10199999999998</c:v>
                </c:pt>
                <c:pt idx="2775">
                  <c:v>302.202</c:v>
                </c:pt>
                <c:pt idx="2776">
                  <c:v>302.30200000000002</c:v>
                </c:pt>
                <c:pt idx="2777">
                  <c:v>302.40199999999999</c:v>
                </c:pt>
                <c:pt idx="2778">
                  <c:v>302.50200000000001</c:v>
                </c:pt>
                <c:pt idx="2779">
                  <c:v>302.60199999999998</c:v>
                </c:pt>
                <c:pt idx="2780">
                  <c:v>302.702</c:v>
                </c:pt>
                <c:pt idx="2781">
                  <c:v>302.80200000000002</c:v>
                </c:pt>
                <c:pt idx="2782">
                  <c:v>302.90199999999999</c:v>
                </c:pt>
                <c:pt idx="2783">
                  <c:v>303</c:v>
                </c:pt>
                <c:pt idx="2784">
                  <c:v>303.00200000000001</c:v>
                </c:pt>
                <c:pt idx="2785">
                  <c:v>303.10199999999998</c:v>
                </c:pt>
                <c:pt idx="2786">
                  <c:v>303.202</c:v>
                </c:pt>
                <c:pt idx="2787">
                  <c:v>303.30200000000002</c:v>
                </c:pt>
                <c:pt idx="2788">
                  <c:v>303.40199999999999</c:v>
                </c:pt>
                <c:pt idx="2789">
                  <c:v>303.50200000000001</c:v>
                </c:pt>
                <c:pt idx="2790">
                  <c:v>303.60199999999998</c:v>
                </c:pt>
                <c:pt idx="2791">
                  <c:v>303.702</c:v>
                </c:pt>
                <c:pt idx="2792">
                  <c:v>303.80200000000002</c:v>
                </c:pt>
                <c:pt idx="2793">
                  <c:v>303.90199999999999</c:v>
                </c:pt>
                <c:pt idx="2794">
                  <c:v>304</c:v>
                </c:pt>
                <c:pt idx="2795">
                  <c:v>304.00200000000001</c:v>
                </c:pt>
                <c:pt idx="2796">
                  <c:v>304.10199999999998</c:v>
                </c:pt>
                <c:pt idx="2797">
                  <c:v>304.202</c:v>
                </c:pt>
                <c:pt idx="2798">
                  <c:v>304.30200000000002</c:v>
                </c:pt>
                <c:pt idx="2799">
                  <c:v>304.40199999999999</c:v>
                </c:pt>
                <c:pt idx="2800">
                  <c:v>304.50200000000001</c:v>
                </c:pt>
                <c:pt idx="2801">
                  <c:v>304.60199999999998</c:v>
                </c:pt>
                <c:pt idx="2802">
                  <c:v>304.702</c:v>
                </c:pt>
                <c:pt idx="2803">
                  <c:v>304.80200000000002</c:v>
                </c:pt>
                <c:pt idx="2804">
                  <c:v>304.90199999999999</c:v>
                </c:pt>
                <c:pt idx="2805">
                  <c:v>305</c:v>
                </c:pt>
                <c:pt idx="2806">
                  <c:v>305.00200000000001</c:v>
                </c:pt>
                <c:pt idx="2807">
                  <c:v>305.10199999999998</c:v>
                </c:pt>
                <c:pt idx="2808">
                  <c:v>305.202</c:v>
                </c:pt>
                <c:pt idx="2809">
                  <c:v>305.30200000000002</c:v>
                </c:pt>
                <c:pt idx="2810">
                  <c:v>305.40199999999999</c:v>
                </c:pt>
                <c:pt idx="2811">
                  <c:v>305.50200000000001</c:v>
                </c:pt>
                <c:pt idx="2812">
                  <c:v>305.60199999999998</c:v>
                </c:pt>
                <c:pt idx="2813">
                  <c:v>305.702</c:v>
                </c:pt>
                <c:pt idx="2814">
                  <c:v>305.80200000000002</c:v>
                </c:pt>
                <c:pt idx="2815">
                  <c:v>305.90199999999999</c:v>
                </c:pt>
                <c:pt idx="2816">
                  <c:v>306</c:v>
                </c:pt>
                <c:pt idx="2817">
                  <c:v>306.00200000000001</c:v>
                </c:pt>
                <c:pt idx="2818">
                  <c:v>306.10199999999998</c:v>
                </c:pt>
                <c:pt idx="2819">
                  <c:v>306.202</c:v>
                </c:pt>
                <c:pt idx="2820">
                  <c:v>306.30200000000002</c:v>
                </c:pt>
                <c:pt idx="2821">
                  <c:v>306.40199999999999</c:v>
                </c:pt>
                <c:pt idx="2822">
                  <c:v>306.50200000000001</c:v>
                </c:pt>
                <c:pt idx="2823">
                  <c:v>306.60199999999998</c:v>
                </c:pt>
                <c:pt idx="2824">
                  <c:v>306.702</c:v>
                </c:pt>
                <c:pt idx="2825">
                  <c:v>306.80200000000002</c:v>
                </c:pt>
                <c:pt idx="2826">
                  <c:v>306.90199999999999</c:v>
                </c:pt>
                <c:pt idx="2827">
                  <c:v>307</c:v>
                </c:pt>
                <c:pt idx="2828">
                  <c:v>307.00200000000001</c:v>
                </c:pt>
                <c:pt idx="2829">
                  <c:v>307.10199999999998</c:v>
                </c:pt>
                <c:pt idx="2830">
                  <c:v>307.202</c:v>
                </c:pt>
                <c:pt idx="2831">
                  <c:v>307.30200000000002</c:v>
                </c:pt>
                <c:pt idx="2832">
                  <c:v>307.40199999999999</c:v>
                </c:pt>
                <c:pt idx="2833">
                  <c:v>307.50200000000001</c:v>
                </c:pt>
                <c:pt idx="2834">
                  <c:v>307.60199999999998</c:v>
                </c:pt>
                <c:pt idx="2835">
                  <c:v>307.702</c:v>
                </c:pt>
                <c:pt idx="2836">
                  <c:v>307.80200000000002</c:v>
                </c:pt>
                <c:pt idx="2837">
                  <c:v>307.90199999999999</c:v>
                </c:pt>
                <c:pt idx="2838">
                  <c:v>308</c:v>
                </c:pt>
                <c:pt idx="2839">
                  <c:v>308.00200000000001</c:v>
                </c:pt>
                <c:pt idx="2840">
                  <c:v>308.10199999999998</c:v>
                </c:pt>
                <c:pt idx="2841">
                  <c:v>308.202</c:v>
                </c:pt>
                <c:pt idx="2842">
                  <c:v>308.30200000000002</c:v>
                </c:pt>
                <c:pt idx="2843">
                  <c:v>308.40199999999999</c:v>
                </c:pt>
                <c:pt idx="2844">
                  <c:v>308.50200000000001</c:v>
                </c:pt>
                <c:pt idx="2845">
                  <c:v>308.60199999999998</c:v>
                </c:pt>
                <c:pt idx="2846">
                  <c:v>308.702</c:v>
                </c:pt>
                <c:pt idx="2847">
                  <c:v>308.80200000000002</c:v>
                </c:pt>
                <c:pt idx="2848">
                  <c:v>308.90199999999999</c:v>
                </c:pt>
                <c:pt idx="2849">
                  <c:v>309</c:v>
                </c:pt>
                <c:pt idx="2850">
                  <c:v>309.00200000000001</c:v>
                </c:pt>
                <c:pt idx="2851">
                  <c:v>309.10199999999998</c:v>
                </c:pt>
                <c:pt idx="2852">
                  <c:v>309.202</c:v>
                </c:pt>
                <c:pt idx="2853">
                  <c:v>309.30200000000002</c:v>
                </c:pt>
                <c:pt idx="2854">
                  <c:v>309.40199999999999</c:v>
                </c:pt>
                <c:pt idx="2855">
                  <c:v>309.50200000000001</c:v>
                </c:pt>
                <c:pt idx="2856">
                  <c:v>309.60199999999998</c:v>
                </c:pt>
                <c:pt idx="2857">
                  <c:v>309.702</c:v>
                </c:pt>
                <c:pt idx="2858">
                  <c:v>309.80200000000002</c:v>
                </c:pt>
                <c:pt idx="2859">
                  <c:v>309.90199999999999</c:v>
                </c:pt>
                <c:pt idx="2860">
                  <c:v>310</c:v>
                </c:pt>
                <c:pt idx="2861">
                  <c:v>310.00200000000001</c:v>
                </c:pt>
                <c:pt idx="2862">
                  <c:v>310.10199999999998</c:v>
                </c:pt>
                <c:pt idx="2863">
                  <c:v>310.202</c:v>
                </c:pt>
                <c:pt idx="2864">
                  <c:v>310.30200000000002</c:v>
                </c:pt>
                <c:pt idx="2865">
                  <c:v>310.40199999999999</c:v>
                </c:pt>
                <c:pt idx="2866">
                  <c:v>310.50200000000001</c:v>
                </c:pt>
                <c:pt idx="2867">
                  <c:v>310.60199999999998</c:v>
                </c:pt>
                <c:pt idx="2868">
                  <c:v>310.702</c:v>
                </c:pt>
                <c:pt idx="2869">
                  <c:v>310.80200000000002</c:v>
                </c:pt>
                <c:pt idx="2870">
                  <c:v>310.90199999999999</c:v>
                </c:pt>
                <c:pt idx="2871">
                  <c:v>311</c:v>
                </c:pt>
                <c:pt idx="2872">
                  <c:v>311.00200000000001</c:v>
                </c:pt>
                <c:pt idx="2873">
                  <c:v>311.10199999999998</c:v>
                </c:pt>
                <c:pt idx="2874">
                  <c:v>311.202</c:v>
                </c:pt>
                <c:pt idx="2875">
                  <c:v>311.30200000000002</c:v>
                </c:pt>
                <c:pt idx="2876">
                  <c:v>311.40199999999999</c:v>
                </c:pt>
                <c:pt idx="2877">
                  <c:v>311.50200000000001</c:v>
                </c:pt>
                <c:pt idx="2878">
                  <c:v>311.60199999999998</c:v>
                </c:pt>
                <c:pt idx="2879">
                  <c:v>311.702</c:v>
                </c:pt>
                <c:pt idx="2880">
                  <c:v>311.80200000000002</c:v>
                </c:pt>
                <c:pt idx="2881">
                  <c:v>311.90199999999999</c:v>
                </c:pt>
                <c:pt idx="2882">
                  <c:v>312</c:v>
                </c:pt>
                <c:pt idx="2883">
                  <c:v>312.00200000000001</c:v>
                </c:pt>
                <c:pt idx="2884">
                  <c:v>312.10199999999998</c:v>
                </c:pt>
                <c:pt idx="2885">
                  <c:v>312.202</c:v>
                </c:pt>
                <c:pt idx="2886">
                  <c:v>312.30200000000002</c:v>
                </c:pt>
                <c:pt idx="2887">
                  <c:v>312.40199999999999</c:v>
                </c:pt>
                <c:pt idx="2888">
                  <c:v>312.50200000000001</c:v>
                </c:pt>
                <c:pt idx="2889">
                  <c:v>312.60199999999998</c:v>
                </c:pt>
                <c:pt idx="2890">
                  <c:v>312.702</c:v>
                </c:pt>
                <c:pt idx="2891">
                  <c:v>312.80200000000002</c:v>
                </c:pt>
                <c:pt idx="2892">
                  <c:v>312.90199999999999</c:v>
                </c:pt>
                <c:pt idx="2893">
                  <c:v>313</c:v>
                </c:pt>
                <c:pt idx="2894">
                  <c:v>313.00200000000001</c:v>
                </c:pt>
                <c:pt idx="2895">
                  <c:v>313.10199999999998</c:v>
                </c:pt>
                <c:pt idx="2896">
                  <c:v>313.202</c:v>
                </c:pt>
                <c:pt idx="2897">
                  <c:v>313.30200000000002</c:v>
                </c:pt>
                <c:pt idx="2898">
                  <c:v>313.40199999999999</c:v>
                </c:pt>
                <c:pt idx="2899">
                  <c:v>313.50200000000001</c:v>
                </c:pt>
                <c:pt idx="2900">
                  <c:v>313.60199999999998</c:v>
                </c:pt>
                <c:pt idx="2901">
                  <c:v>313.702</c:v>
                </c:pt>
                <c:pt idx="2902">
                  <c:v>313.80200000000002</c:v>
                </c:pt>
                <c:pt idx="2903">
                  <c:v>313.90199999999999</c:v>
                </c:pt>
                <c:pt idx="2904">
                  <c:v>314</c:v>
                </c:pt>
                <c:pt idx="2905">
                  <c:v>314.00200000000001</c:v>
                </c:pt>
                <c:pt idx="2906">
                  <c:v>314.10199999999998</c:v>
                </c:pt>
                <c:pt idx="2907">
                  <c:v>314.202</c:v>
                </c:pt>
                <c:pt idx="2908">
                  <c:v>314.30200000000002</c:v>
                </c:pt>
                <c:pt idx="2909">
                  <c:v>314.40199999999999</c:v>
                </c:pt>
                <c:pt idx="2910">
                  <c:v>314.50200000000001</c:v>
                </c:pt>
                <c:pt idx="2911">
                  <c:v>314.60199999999998</c:v>
                </c:pt>
                <c:pt idx="2912">
                  <c:v>314.702</c:v>
                </c:pt>
                <c:pt idx="2913">
                  <c:v>314.80200000000002</c:v>
                </c:pt>
                <c:pt idx="2914">
                  <c:v>314.90199999999999</c:v>
                </c:pt>
                <c:pt idx="2915">
                  <c:v>315</c:v>
                </c:pt>
                <c:pt idx="2916">
                  <c:v>315.00200000000001</c:v>
                </c:pt>
                <c:pt idx="2917">
                  <c:v>315.10199999999998</c:v>
                </c:pt>
                <c:pt idx="2918">
                  <c:v>315.202</c:v>
                </c:pt>
                <c:pt idx="2919">
                  <c:v>315.30200000000002</c:v>
                </c:pt>
                <c:pt idx="2920">
                  <c:v>315.40199999999999</c:v>
                </c:pt>
                <c:pt idx="2921">
                  <c:v>315.50200000000001</c:v>
                </c:pt>
                <c:pt idx="2922">
                  <c:v>315.60199999999998</c:v>
                </c:pt>
                <c:pt idx="2923">
                  <c:v>315.702</c:v>
                </c:pt>
                <c:pt idx="2924">
                  <c:v>315.80200000000002</c:v>
                </c:pt>
                <c:pt idx="2925">
                  <c:v>315.90199999999999</c:v>
                </c:pt>
                <c:pt idx="2926">
                  <c:v>316</c:v>
                </c:pt>
                <c:pt idx="2927">
                  <c:v>316.00200000000001</c:v>
                </c:pt>
                <c:pt idx="2928">
                  <c:v>316.10199999999998</c:v>
                </c:pt>
                <c:pt idx="2929">
                  <c:v>316.202</c:v>
                </c:pt>
                <c:pt idx="2930">
                  <c:v>316.30200000000002</c:v>
                </c:pt>
                <c:pt idx="2931">
                  <c:v>316.40199999999999</c:v>
                </c:pt>
                <c:pt idx="2932">
                  <c:v>316.50200000000001</c:v>
                </c:pt>
                <c:pt idx="2933">
                  <c:v>316.60199999999998</c:v>
                </c:pt>
                <c:pt idx="2934">
                  <c:v>316.702</c:v>
                </c:pt>
                <c:pt idx="2935">
                  <c:v>316.80200000000002</c:v>
                </c:pt>
                <c:pt idx="2936">
                  <c:v>316.90199999999999</c:v>
                </c:pt>
                <c:pt idx="2937">
                  <c:v>317</c:v>
                </c:pt>
                <c:pt idx="2938">
                  <c:v>317.00200000000001</c:v>
                </c:pt>
                <c:pt idx="2939">
                  <c:v>317.10199999999998</c:v>
                </c:pt>
                <c:pt idx="2940">
                  <c:v>317.202</c:v>
                </c:pt>
                <c:pt idx="2941">
                  <c:v>317.30200000000002</c:v>
                </c:pt>
                <c:pt idx="2942">
                  <c:v>317.40199999999999</c:v>
                </c:pt>
                <c:pt idx="2943">
                  <c:v>317.50200000000001</c:v>
                </c:pt>
                <c:pt idx="2944">
                  <c:v>317.60199999999998</c:v>
                </c:pt>
                <c:pt idx="2945">
                  <c:v>317.702</c:v>
                </c:pt>
                <c:pt idx="2946">
                  <c:v>317.80200000000002</c:v>
                </c:pt>
                <c:pt idx="2947">
                  <c:v>317.90199999999999</c:v>
                </c:pt>
                <c:pt idx="2948">
                  <c:v>318</c:v>
                </c:pt>
                <c:pt idx="2949">
                  <c:v>318.00200000000001</c:v>
                </c:pt>
                <c:pt idx="2950">
                  <c:v>318.10199999999998</c:v>
                </c:pt>
                <c:pt idx="2951">
                  <c:v>318.202</c:v>
                </c:pt>
                <c:pt idx="2952">
                  <c:v>318.30200000000002</c:v>
                </c:pt>
                <c:pt idx="2953">
                  <c:v>318.40199999999999</c:v>
                </c:pt>
                <c:pt idx="2954">
                  <c:v>318.50200000000001</c:v>
                </c:pt>
                <c:pt idx="2955">
                  <c:v>318.60199999999998</c:v>
                </c:pt>
                <c:pt idx="2956">
                  <c:v>318.702</c:v>
                </c:pt>
                <c:pt idx="2957">
                  <c:v>318.80200000000002</c:v>
                </c:pt>
                <c:pt idx="2958">
                  <c:v>318.90199999999999</c:v>
                </c:pt>
                <c:pt idx="2959">
                  <c:v>319</c:v>
                </c:pt>
                <c:pt idx="2960">
                  <c:v>319.00200000000001</c:v>
                </c:pt>
                <c:pt idx="2961">
                  <c:v>319.10199999999998</c:v>
                </c:pt>
                <c:pt idx="2962">
                  <c:v>319.202</c:v>
                </c:pt>
                <c:pt idx="2963">
                  <c:v>319.30200000000002</c:v>
                </c:pt>
                <c:pt idx="2964">
                  <c:v>319.40199999999999</c:v>
                </c:pt>
                <c:pt idx="2965">
                  <c:v>319.50200000000001</c:v>
                </c:pt>
                <c:pt idx="2966">
                  <c:v>319.60199999999998</c:v>
                </c:pt>
                <c:pt idx="2967">
                  <c:v>319.702</c:v>
                </c:pt>
                <c:pt idx="2968">
                  <c:v>319.80200000000002</c:v>
                </c:pt>
                <c:pt idx="2969">
                  <c:v>319.90199999999999</c:v>
                </c:pt>
                <c:pt idx="2970">
                  <c:v>320</c:v>
                </c:pt>
                <c:pt idx="2971">
                  <c:v>320.00200000000001</c:v>
                </c:pt>
                <c:pt idx="2972">
                  <c:v>320.10199999999998</c:v>
                </c:pt>
                <c:pt idx="2973">
                  <c:v>320.202</c:v>
                </c:pt>
                <c:pt idx="2974">
                  <c:v>320.30200000000002</c:v>
                </c:pt>
                <c:pt idx="2975">
                  <c:v>320.40199999999999</c:v>
                </c:pt>
                <c:pt idx="2976">
                  <c:v>320.50200000000001</c:v>
                </c:pt>
                <c:pt idx="2977">
                  <c:v>320.60199999999998</c:v>
                </c:pt>
                <c:pt idx="2978">
                  <c:v>320.702</c:v>
                </c:pt>
                <c:pt idx="2979">
                  <c:v>320.80200000000002</c:v>
                </c:pt>
                <c:pt idx="2980">
                  <c:v>320.90199999999999</c:v>
                </c:pt>
                <c:pt idx="2981">
                  <c:v>321</c:v>
                </c:pt>
                <c:pt idx="2982">
                  <c:v>321.00200000000001</c:v>
                </c:pt>
                <c:pt idx="2983">
                  <c:v>321.10199999999998</c:v>
                </c:pt>
                <c:pt idx="2984">
                  <c:v>321.202</c:v>
                </c:pt>
                <c:pt idx="2985">
                  <c:v>321.30200000000002</c:v>
                </c:pt>
                <c:pt idx="2986">
                  <c:v>321.40199999999999</c:v>
                </c:pt>
                <c:pt idx="2987">
                  <c:v>321.50200000000001</c:v>
                </c:pt>
                <c:pt idx="2988">
                  <c:v>321.60199999999998</c:v>
                </c:pt>
                <c:pt idx="2989">
                  <c:v>321.702</c:v>
                </c:pt>
                <c:pt idx="2990">
                  <c:v>321.80200000000002</c:v>
                </c:pt>
                <c:pt idx="2991">
                  <c:v>321.90199999999999</c:v>
                </c:pt>
                <c:pt idx="2992">
                  <c:v>322</c:v>
                </c:pt>
                <c:pt idx="2993">
                  <c:v>322.00200000000001</c:v>
                </c:pt>
                <c:pt idx="2994">
                  <c:v>322.10199999999998</c:v>
                </c:pt>
                <c:pt idx="2995">
                  <c:v>322.202</c:v>
                </c:pt>
                <c:pt idx="2996">
                  <c:v>322.30200000000002</c:v>
                </c:pt>
                <c:pt idx="2997">
                  <c:v>322.40199999999999</c:v>
                </c:pt>
                <c:pt idx="2998">
                  <c:v>322.50200000000001</c:v>
                </c:pt>
                <c:pt idx="2999">
                  <c:v>322.60199999999998</c:v>
                </c:pt>
                <c:pt idx="3000">
                  <c:v>322.702</c:v>
                </c:pt>
                <c:pt idx="3001">
                  <c:v>322.80200000000002</c:v>
                </c:pt>
                <c:pt idx="3002">
                  <c:v>322.90199999999999</c:v>
                </c:pt>
                <c:pt idx="3003">
                  <c:v>323</c:v>
                </c:pt>
                <c:pt idx="3004">
                  <c:v>323.00200000000001</c:v>
                </c:pt>
                <c:pt idx="3005">
                  <c:v>323.10199999999998</c:v>
                </c:pt>
                <c:pt idx="3006">
                  <c:v>323.202</c:v>
                </c:pt>
                <c:pt idx="3007">
                  <c:v>323.30200000000002</c:v>
                </c:pt>
                <c:pt idx="3008">
                  <c:v>323.40199999999999</c:v>
                </c:pt>
                <c:pt idx="3009">
                  <c:v>323.50200000000001</c:v>
                </c:pt>
                <c:pt idx="3010">
                  <c:v>323.60199999999998</c:v>
                </c:pt>
                <c:pt idx="3011">
                  <c:v>323.702</c:v>
                </c:pt>
                <c:pt idx="3012">
                  <c:v>323.80200000000002</c:v>
                </c:pt>
                <c:pt idx="3013">
                  <c:v>323.90199999999999</c:v>
                </c:pt>
                <c:pt idx="3014">
                  <c:v>324</c:v>
                </c:pt>
                <c:pt idx="3015">
                  <c:v>324.00200000000001</c:v>
                </c:pt>
                <c:pt idx="3016">
                  <c:v>324.10199999999998</c:v>
                </c:pt>
                <c:pt idx="3017">
                  <c:v>324.202</c:v>
                </c:pt>
                <c:pt idx="3018">
                  <c:v>324.30200000000002</c:v>
                </c:pt>
                <c:pt idx="3019">
                  <c:v>324.40199999999999</c:v>
                </c:pt>
                <c:pt idx="3020">
                  <c:v>324.50200000000001</c:v>
                </c:pt>
                <c:pt idx="3021">
                  <c:v>324.60199999999998</c:v>
                </c:pt>
                <c:pt idx="3022">
                  <c:v>324.702</c:v>
                </c:pt>
                <c:pt idx="3023">
                  <c:v>324.80200000000002</c:v>
                </c:pt>
                <c:pt idx="3024">
                  <c:v>324.90199999999999</c:v>
                </c:pt>
                <c:pt idx="3025">
                  <c:v>325</c:v>
                </c:pt>
                <c:pt idx="3026">
                  <c:v>325.00200000000001</c:v>
                </c:pt>
                <c:pt idx="3027">
                  <c:v>325.10199999999998</c:v>
                </c:pt>
                <c:pt idx="3028">
                  <c:v>325.202</c:v>
                </c:pt>
                <c:pt idx="3029">
                  <c:v>325.30200000000002</c:v>
                </c:pt>
                <c:pt idx="3030">
                  <c:v>325.40199999999999</c:v>
                </c:pt>
                <c:pt idx="3031">
                  <c:v>325.50200000000001</c:v>
                </c:pt>
                <c:pt idx="3032">
                  <c:v>325.60199999999998</c:v>
                </c:pt>
                <c:pt idx="3033">
                  <c:v>325.702</c:v>
                </c:pt>
                <c:pt idx="3034">
                  <c:v>325.80200000000002</c:v>
                </c:pt>
                <c:pt idx="3035">
                  <c:v>325.90199999999999</c:v>
                </c:pt>
                <c:pt idx="3036">
                  <c:v>326</c:v>
                </c:pt>
                <c:pt idx="3037">
                  <c:v>326.00200000000001</c:v>
                </c:pt>
                <c:pt idx="3038">
                  <c:v>326.10199999999998</c:v>
                </c:pt>
                <c:pt idx="3039">
                  <c:v>326.202</c:v>
                </c:pt>
                <c:pt idx="3040">
                  <c:v>326.30200000000002</c:v>
                </c:pt>
                <c:pt idx="3041">
                  <c:v>326.40199999999999</c:v>
                </c:pt>
                <c:pt idx="3042">
                  <c:v>326.50200000000001</c:v>
                </c:pt>
                <c:pt idx="3043">
                  <c:v>326.60199999999998</c:v>
                </c:pt>
                <c:pt idx="3044">
                  <c:v>326.702</c:v>
                </c:pt>
                <c:pt idx="3045">
                  <c:v>326.80200000000002</c:v>
                </c:pt>
                <c:pt idx="3046">
                  <c:v>326.90199999999999</c:v>
                </c:pt>
                <c:pt idx="3047">
                  <c:v>327</c:v>
                </c:pt>
                <c:pt idx="3048">
                  <c:v>327.00200000000001</c:v>
                </c:pt>
                <c:pt idx="3049">
                  <c:v>327.10199999999998</c:v>
                </c:pt>
                <c:pt idx="3050">
                  <c:v>327.202</c:v>
                </c:pt>
                <c:pt idx="3051">
                  <c:v>327.30200000000002</c:v>
                </c:pt>
                <c:pt idx="3052">
                  <c:v>327.40199999999999</c:v>
                </c:pt>
                <c:pt idx="3053">
                  <c:v>327.50200000000001</c:v>
                </c:pt>
                <c:pt idx="3054">
                  <c:v>327.60199999999998</c:v>
                </c:pt>
                <c:pt idx="3055">
                  <c:v>327.702</c:v>
                </c:pt>
                <c:pt idx="3056">
                  <c:v>327.80200000000002</c:v>
                </c:pt>
                <c:pt idx="3057">
                  <c:v>327.90199999999999</c:v>
                </c:pt>
                <c:pt idx="3058">
                  <c:v>328</c:v>
                </c:pt>
                <c:pt idx="3059">
                  <c:v>328.00200000000001</c:v>
                </c:pt>
                <c:pt idx="3060">
                  <c:v>328.10199999999998</c:v>
                </c:pt>
                <c:pt idx="3061">
                  <c:v>328.202</c:v>
                </c:pt>
                <c:pt idx="3062">
                  <c:v>328.30200000000002</c:v>
                </c:pt>
                <c:pt idx="3063">
                  <c:v>328.40199999999999</c:v>
                </c:pt>
                <c:pt idx="3064">
                  <c:v>328.50200000000001</c:v>
                </c:pt>
                <c:pt idx="3065">
                  <c:v>328.60199999999998</c:v>
                </c:pt>
                <c:pt idx="3066">
                  <c:v>328.702</c:v>
                </c:pt>
                <c:pt idx="3067">
                  <c:v>328.80200000000002</c:v>
                </c:pt>
                <c:pt idx="3068">
                  <c:v>328.90199999999999</c:v>
                </c:pt>
                <c:pt idx="3069">
                  <c:v>329</c:v>
                </c:pt>
                <c:pt idx="3070">
                  <c:v>329.00200000000001</c:v>
                </c:pt>
                <c:pt idx="3071">
                  <c:v>329.10199999999998</c:v>
                </c:pt>
                <c:pt idx="3072">
                  <c:v>329.202</c:v>
                </c:pt>
                <c:pt idx="3073">
                  <c:v>329.30200000000002</c:v>
                </c:pt>
                <c:pt idx="3074">
                  <c:v>329.40199999999999</c:v>
                </c:pt>
                <c:pt idx="3075">
                  <c:v>329.50200000000001</c:v>
                </c:pt>
                <c:pt idx="3076">
                  <c:v>329.60199999999998</c:v>
                </c:pt>
                <c:pt idx="3077">
                  <c:v>329.702</c:v>
                </c:pt>
                <c:pt idx="3078">
                  <c:v>329.80200000000002</c:v>
                </c:pt>
                <c:pt idx="3079">
                  <c:v>329.90199999999999</c:v>
                </c:pt>
                <c:pt idx="3080">
                  <c:v>330</c:v>
                </c:pt>
                <c:pt idx="3081">
                  <c:v>330.00200000000001</c:v>
                </c:pt>
                <c:pt idx="3082">
                  <c:v>330.10199999999998</c:v>
                </c:pt>
                <c:pt idx="3083">
                  <c:v>330.202</c:v>
                </c:pt>
                <c:pt idx="3084">
                  <c:v>330.30200000000002</c:v>
                </c:pt>
                <c:pt idx="3085">
                  <c:v>330.40199999999999</c:v>
                </c:pt>
                <c:pt idx="3086">
                  <c:v>330.50200000000001</c:v>
                </c:pt>
                <c:pt idx="3087">
                  <c:v>330.60199999999998</c:v>
                </c:pt>
                <c:pt idx="3088">
                  <c:v>330.702</c:v>
                </c:pt>
                <c:pt idx="3089">
                  <c:v>330.80200000000002</c:v>
                </c:pt>
                <c:pt idx="3090">
                  <c:v>330.90199999999999</c:v>
                </c:pt>
                <c:pt idx="3091">
                  <c:v>331</c:v>
                </c:pt>
                <c:pt idx="3092">
                  <c:v>331.00200000000001</c:v>
                </c:pt>
                <c:pt idx="3093">
                  <c:v>331.10199999999998</c:v>
                </c:pt>
                <c:pt idx="3094">
                  <c:v>331.202</c:v>
                </c:pt>
                <c:pt idx="3095">
                  <c:v>331.30200000000002</c:v>
                </c:pt>
                <c:pt idx="3096">
                  <c:v>331.40199999999999</c:v>
                </c:pt>
                <c:pt idx="3097">
                  <c:v>331.50200000000001</c:v>
                </c:pt>
                <c:pt idx="3098">
                  <c:v>331.60199999999998</c:v>
                </c:pt>
                <c:pt idx="3099">
                  <c:v>331.702</c:v>
                </c:pt>
                <c:pt idx="3100">
                  <c:v>331.80200000000002</c:v>
                </c:pt>
                <c:pt idx="3101">
                  <c:v>331.90199999999999</c:v>
                </c:pt>
                <c:pt idx="3102">
                  <c:v>332</c:v>
                </c:pt>
                <c:pt idx="3103">
                  <c:v>332.00200000000001</c:v>
                </c:pt>
                <c:pt idx="3104">
                  <c:v>332.10199999999998</c:v>
                </c:pt>
                <c:pt idx="3105">
                  <c:v>332.202</c:v>
                </c:pt>
                <c:pt idx="3106">
                  <c:v>332.30200000000002</c:v>
                </c:pt>
                <c:pt idx="3107">
                  <c:v>332.40199999999999</c:v>
                </c:pt>
                <c:pt idx="3108">
                  <c:v>332.50200000000001</c:v>
                </c:pt>
                <c:pt idx="3109">
                  <c:v>332.60199999999998</c:v>
                </c:pt>
                <c:pt idx="3110">
                  <c:v>332.702</c:v>
                </c:pt>
                <c:pt idx="3111">
                  <c:v>332.80200000000002</c:v>
                </c:pt>
                <c:pt idx="3112">
                  <c:v>332.90199999999999</c:v>
                </c:pt>
                <c:pt idx="3113">
                  <c:v>333</c:v>
                </c:pt>
                <c:pt idx="3114">
                  <c:v>333.00200000000001</c:v>
                </c:pt>
                <c:pt idx="3115">
                  <c:v>333.10199999999998</c:v>
                </c:pt>
                <c:pt idx="3116">
                  <c:v>333.202</c:v>
                </c:pt>
                <c:pt idx="3117">
                  <c:v>333.30200000000002</c:v>
                </c:pt>
                <c:pt idx="3118">
                  <c:v>333.40199999999999</c:v>
                </c:pt>
                <c:pt idx="3119">
                  <c:v>333.50200000000001</c:v>
                </c:pt>
                <c:pt idx="3120">
                  <c:v>333.60199999999998</c:v>
                </c:pt>
                <c:pt idx="3121">
                  <c:v>333.702</c:v>
                </c:pt>
                <c:pt idx="3122">
                  <c:v>333.80200000000002</c:v>
                </c:pt>
                <c:pt idx="3123">
                  <c:v>333.90199999999999</c:v>
                </c:pt>
                <c:pt idx="3124">
                  <c:v>334</c:v>
                </c:pt>
                <c:pt idx="3125">
                  <c:v>334.00200000000001</c:v>
                </c:pt>
                <c:pt idx="3126">
                  <c:v>334.10199999999998</c:v>
                </c:pt>
                <c:pt idx="3127">
                  <c:v>334.202</c:v>
                </c:pt>
                <c:pt idx="3128">
                  <c:v>334.30200000000002</c:v>
                </c:pt>
                <c:pt idx="3129">
                  <c:v>334.40199999999999</c:v>
                </c:pt>
                <c:pt idx="3130">
                  <c:v>334.50200000000001</c:v>
                </c:pt>
                <c:pt idx="3131">
                  <c:v>334.60199999999998</c:v>
                </c:pt>
                <c:pt idx="3132">
                  <c:v>334.702</c:v>
                </c:pt>
                <c:pt idx="3133">
                  <c:v>334.80200000000002</c:v>
                </c:pt>
                <c:pt idx="3134">
                  <c:v>334.90199999999999</c:v>
                </c:pt>
                <c:pt idx="3135">
                  <c:v>335</c:v>
                </c:pt>
                <c:pt idx="3136">
                  <c:v>335.00200000000001</c:v>
                </c:pt>
                <c:pt idx="3137">
                  <c:v>335.10199999999998</c:v>
                </c:pt>
                <c:pt idx="3138">
                  <c:v>335.202</c:v>
                </c:pt>
                <c:pt idx="3139">
                  <c:v>335.30200000000002</c:v>
                </c:pt>
                <c:pt idx="3140">
                  <c:v>335.40199999999999</c:v>
                </c:pt>
                <c:pt idx="3141">
                  <c:v>335.50200000000001</c:v>
                </c:pt>
                <c:pt idx="3142">
                  <c:v>335.60199999999998</c:v>
                </c:pt>
                <c:pt idx="3143">
                  <c:v>335.702</c:v>
                </c:pt>
                <c:pt idx="3144">
                  <c:v>335.80200000000002</c:v>
                </c:pt>
                <c:pt idx="3145">
                  <c:v>335.90199999999999</c:v>
                </c:pt>
                <c:pt idx="3146">
                  <c:v>336</c:v>
                </c:pt>
                <c:pt idx="3147">
                  <c:v>336.00200000000001</c:v>
                </c:pt>
                <c:pt idx="3148">
                  <c:v>336.10199999999998</c:v>
                </c:pt>
                <c:pt idx="3149">
                  <c:v>336.202</c:v>
                </c:pt>
                <c:pt idx="3150">
                  <c:v>336.30200000000002</c:v>
                </c:pt>
                <c:pt idx="3151">
                  <c:v>336.40199999999999</c:v>
                </c:pt>
                <c:pt idx="3152">
                  <c:v>336.50200000000001</c:v>
                </c:pt>
                <c:pt idx="3153">
                  <c:v>336.60199999999998</c:v>
                </c:pt>
                <c:pt idx="3154">
                  <c:v>336.702</c:v>
                </c:pt>
                <c:pt idx="3155">
                  <c:v>336.80200000000002</c:v>
                </c:pt>
                <c:pt idx="3156">
                  <c:v>336.90199999999999</c:v>
                </c:pt>
                <c:pt idx="3157">
                  <c:v>337</c:v>
                </c:pt>
                <c:pt idx="3158">
                  <c:v>337.00200000000001</c:v>
                </c:pt>
                <c:pt idx="3159">
                  <c:v>337.10199999999998</c:v>
                </c:pt>
                <c:pt idx="3160">
                  <c:v>337.202</c:v>
                </c:pt>
                <c:pt idx="3161">
                  <c:v>337.30200000000002</c:v>
                </c:pt>
                <c:pt idx="3162">
                  <c:v>337.40199999999999</c:v>
                </c:pt>
                <c:pt idx="3163">
                  <c:v>337.50200000000001</c:v>
                </c:pt>
                <c:pt idx="3164">
                  <c:v>337.60199999999998</c:v>
                </c:pt>
                <c:pt idx="3165">
                  <c:v>337.702</c:v>
                </c:pt>
                <c:pt idx="3166">
                  <c:v>337.80200000000002</c:v>
                </c:pt>
                <c:pt idx="3167">
                  <c:v>337.90199999999999</c:v>
                </c:pt>
                <c:pt idx="3168">
                  <c:v>338</c:v>
                </c:pt>
                <c:pt idx="3169">
                  <c:v>338.00200000000001</c:v>
                </c:pt>
                <c:pt idx="3170">
                  <c:v>338.10199999999998</c:v>
                </c:pt>
                <c:pt idx="3171">
                  <c:v>338.202</c:v>
                </c:pt>
                <c:pt idx="3172">
                  <c:v>338.30200000000002</c:v>
                </c:pt>
                <c:pt idx="3173">
                  <c:v>338.40199999999999</c:v>
                </c:pt>
                <c:pt idx="3174">
                  <c:v>338.50200000000001</c:v>
                </c:pt>
                <c:pt idx="3175">
                  <c:v>338.60199999999998</c:v>
                </c:pt>
                <c:pt idx="3176">
                  <c:v>338.702</c:v>
                </c:pt>
                <c:pt idx="3177">
                  <c:v>338.80200000000002</c:v>
                </c:pt>
                <c:pt idx="3178">
                  <c:v>338.90199999999999</c:v>
                </c:pt>
                <c:pt idx="3179">
                  <c:v>339</c:v>
                </c:pt>
                <c:pt idx="3180">
                  <c:v>339.00200000000001</c:v>
                </c:pt>
                <c:pt idx="3181">
                  <c:v>339.10199999999998</c:v>
                </c:pt>
                <c:pt idx="3182">
                  <c:v>339.202</c:v>
                </c:pt>
                <c:pt idx="3183">
                  <c:v>339.30200000000002</c:v>
                </c:pt>
                <c:pt idx="3184">
                  <c:v>339.40199999999999</c:v>
                </c:pt>
                <c:pt idx="3185">
                  <c:v>339.50200000000001</c:v>
                </c:pt>
                <c:pt idx="3186">
                  <c:v>339.60199999999998</c:v>
                </c:pt>
                <c:pt idx="3187">
                  <c:v>339.702</c:v>
                </c:pt>
                <c:pt idx="3188">
                  <c:v>339.80200000000002</c:v>
                </c:pt>
                <c:pt idx="3189">
                  <c:v>339.90199999999999</c:v>
                </c:pt>
                <c:pt idx="3190">
                  <c:v>340</c:v>
                </c:pt>
                <c:pt idx="3191">
                  <c:v>340.00200000000001</c:v>
                </c:pt>
                <c:pt idx="3192">
                  <c:v>340.10199999999998</c:v>
                </c:pt>
                <c:pt idx="3193">
                  <c:v>340.202</c:v>
                </c:pt>
                <c:pt idx="3194">
                  <c:v>340.30200000000002</c:v>
                </c:pt>
                <c:pt idx="3195">
                  <c:v>340.40199999999999</c:v>
                </c:pt>
                <c:pt idx="3196">
                  <c:v>340.50200000000001</c:v>
                </c:pt>
                <c:pt idx="3197">
                  <c:v>340.60199999999998</c:v>
                </c:pt>
                <c:pt idx="3198">
                  <c:v>340.702</c:v>
                </c:pt>
                <c:pt idx="3199">
                  <c:v>340.80200000000002</c:v>
                </c:pt>
                <c:pt idx="3200">
                  <c:v>340.90199999999999</c:v>
                </c:pt>
                <c:pt idx="3201">
                  <c:v>341</c:v>
                </c:pt>
                <c:pt idx="3202">
                  <c:v>341.00200000000001</c:v>
                </c:pt>
                <c:pt idx="3203">
                  <c:v>341.10199999999998</c:v>
                </c:pt>
                <c:pt idx="3204">
                  <c:v>341.202</c:v>
                </c:pt>
                <c:pt idx="3205">
                  <c:v>341.30200000000002</c:v>
                </c:pt>
                <c:pt idx="3206">
                  <c:v>341.40199999999999</c:v>
                </c:pt>
                <c:pt idx="3207">
                  <c:v>341.50200000000001</c:v>
                </c:pt>
                <c:pt idx="3208">
                  <c:v>341.60199999999998</c:v>
                </c:pt>
                <c:pt idx="3209">
                  <c:v>341.702</c:v>
                </c:pt>
                <c:pt idx="3210">
                  <c:v>341.80200000000002</c:v>
                </c:pt>
                <c:pt idx="3211">
                  <c:v>341.90199999999999</c:v>
                </c:pt>
                <c:pt idx="3212">
                  <c:v>342</c:v>
                </c:pt>
                <c:pt idx="3213">
                  <c:v>342.00200000000001</c:v>
                </c:pt>
                <c:pt idx="3214">
                  <c:v>342.10199999999998</c:v>
                </c:pt>
                <c:pt idx="3215">
                  <c:v>342.202</c:v>
                </c:pt>
                <c:pt idx="3216">
                  <c:v>342.30200000000002</c:v>
                </c:pt>
                <c:pt idx="3217">
                  <c:v>342.40199999999999</c:v>
                </c:pt>
                <c:pt idx="3218">
                  <c:v>342.50200000000001</c:v>
                </c:pt>
                <c:pt idx="3219">
                  <c:v>342.60199999999998</c:v>
                </c:pt>
                <c:pt idx="3220">
                  <c:v>342.702</c:v>
                </c:pt>
                <c:pt idx="3221">
                  <c:v>342.80200000000002</c:v>
                </c:pt>
                <c:pt idx="3222">
                  <c:v>342.90199999999999</c:v>
                </c:pt>
                <c:pt idx="3223">
                  <c:v>343</c:v>
                </c:pt>
                <c:pt idx="3224">
                  <c:v>343.00200000000001</c:v>
                </c:pt>
                <c:pt idx="3225">
                  <c:v>343.10199999999998</c:v>
                </c:pt>
                <c:pt idx="3226">
                  <c:v>343.202</c:v>
                </c:pt>
                <c:pt idx="3227">
                  <c:v>343.30200000000002</c:v>
                </c:pt>
                <c:pt idx="3228">
                  <c:v>343.40199999999999</c:v>
                </c:pt>
                <c:pt idx="3229">
                  <c:v>343.50200000000001</c:v>
                </c:pt>
                <c:pt idx="3230">
                  <c:v>343.60199999999998</c:v>
                </c:pt>
                <c:pt idx="3231">
                  <c:v>343.702</c:v>
                </c:pt>
                <c:pt idx="3232">
                  <c:v>343.80200000000002</c:v>
                </c:pt>
                <c:pt idx="3233">
                  <c:v>343.90199999999999</c:v>
                </c:pt>
                <c:pt idx="3234">
                  <c:v>344</c:v>
                </c:pt>
                <c:pt idx="3235">
                  <c:v>344.00200000000001</c:v>
                </c:pt>
                <c:pt idx="3236">
                  <c:v>344.10199999999998</c:v>
                </c:pt>
                <c:pt idx="3237">
                  <c:v>344.202</c:v>
                </c:pt>
                <c:pt idx="3238">
                  <c:v>344.30200000000002</c:v>
                </c:pt>
                <c:pt idx="3239">
                  <c:v>344.40199999999999</c:v>
                </c:pt>
                <c:pt idx="3240">
                  <c:v>344.50200000000001</c:v>
                </c:pt>
                <c:pt idx="3241">
                  <c:v>344.60199999999998</c:v>
                </c:pt>
                <c:pt idx="3242">
                  <c:v>344.702</c:v>
                </c:pt>
                <c:pt idx="3243">
                  <c:v>344.80200000000002</c:v>
                </c:pt>
                <c:pt idx="3244">
                  <c:v>344.90199999999999</c:v>
                </c:pt>
                <c:pt idx="3245">
                  <c:v>345</c:v>
                </c:pt>
                <c:pt idx="3246">
                  <c:v>345.00200000000001</c:v>
                </c:pt>
                <c:pt idx="3247">
                  <c:v>345.10199999999998</c:v>
                </c:pt>
                <c:pt idx="3248">
                  <c:v>345.202</c:v>
                </c:pt>
                <c:pt idx="3249">
                  <c:v>345.30200000000002</c:v>
                </c:pt>
                <c:pt idx="3250">
                  <c:v>345.40199999999999</c:v>
                </c:pt>
                <c:pt idx="3251">
                  <c:v>345.50200000000001</c:v>
                </c:pt>
                <c:pt idx="3252">
                  <c:v>345.60199999999998</c:v>
                </c:pt>
                <c:pt idx="3253">
                  <c:v>345.702</c:v>
                </c:pt>
                <c:pt idx="3254">
                  <c:v>345.80200000000002</c:v>
                </c:pt>
                <c:pt idx="3255">
                  <c:v>345.90199999999999</c:v>
                </c:pt>
                <c:pt idx="3256">
                  <c:v>346</c:v>
                </c:pt>
                <c:pt idx="3257">
                  <c:v>346.00200000000001</c:v>
                </c:pt>
                <c:pt idx="3258">
                  <c:v>346.10199999999998</c:v>
                </c:pt>
                <c:pt idx="3259">
                  <c:v>346.202</c:v>
                </c:pt>
                <c:pt idx="3260">
                  <c:v>346.30200000000002</c:v>
                </c:pt>
                <c:pt idx="3261">
                  <c:v>346.40199999999999</c:v>
                </c:pt>
                <c:pt idx="3262">
                  <c:v>346.50200000000001</c:v>
                </c:pt>
                <c:pt idx="3263">
                  <c:v>346.60199999999998</c:v>
                </c:pt>
                <c:pt idx="3264">
                  <c:v>346.702</c:v>
                </c:pt>
                <c:pt idx="3265">
                  <c:v>346.80200000000002</c:v>
                </c:pt>
                <c:pt idx="3266">
                  <c:v>346.90199999999999</c:v>
                </c:pt>
                <c:pt idx="3267">
                  <c:v>347</c:v>
                </c:pt>
                <c:pt idx="3268">
                  <c:v>347.00200000000001</c:v>
                </c:pt>
                <c:pt idx="3269">
                  <c:v>347.10199999999998</c:v>
                </c:pt>
                <c:pt idx="3270">
                  <c:v>347.202</c:v>
                </c:pt>
                <c:pt idx="3271">
                  <c:v>347.30200000000002</c:v>
                </c:pt>
                <c:pt idx="3272">
                  <c:v>347.40199999999999</c:v>
                </c:pt>
                <c:pt idx="3273">
                  <c:v>347.50200000000001</c:v>
                </c:pt>
                <c:pt idx="3274">
                  <c:v>347.60199999999998</c:v>
                </c:pt>
                <c:pt idx="3275">
                  <c:v>347.702</c:v>
                </c:pt>
                <c:pt idx="3276">
                  <c:v>347.80200000000002</c:v>
                </c:pt>
                <c:pt idx="3277">
                  <c:v>347.90199999999999</c:v>
                </c:pt>
                <c:pt idx="3278">
                  <c:v>348</c:v>
                </c:pt>
                <c:pt idx="3279">
                  <c:v>348.00200000000001</c:v>
                </c:pt>
                <c:pt idx="3280">
                  <c:v>348.10199999999998</c:v>
                </c:pt>
                <c:pt idx="3281">
                  <c:v>348.202</c:v>
                </c:pt>
                <c:pt idx="3282">
                  <c:v>348.30200000000002</c:v>
                </c:pt>
                <c:pt idx="3283">
                  <c:v>348.40199999999999</c:v>
                </c:pt>
                <c:pt idx="3284">
                  <c:v>348.50200000000001</c:v>
                </c:pt>
                <c:pt idx="3285">
                  <c:v>348.60199999999998</c:v>
                </c:pt>
                <c:pt idx="3286">
                  <c:v>348.702</c:v>
                </c:pt>
                <c:pt idx="3287">
                  <c:v>348.80200000000002</c:v>
                </c:pt>
                <c:pt idx="3288">
                  <c:v>348.90199999999999</c:v>
                </c:pt>
                <c:pt idx="3289">
                  <c:v>349</c:v>
                </c:pt>
                <c:pt idx="3290">
                  <c:v>349.00200000000001</c:v>
                </c:pt>
                <c:pt idx="3291">
                  <c:v>349.10199999999998</c:v>
                </c:pt>
                <c:pt idx="3292">
                  <c:v>349.202</c:v>
                </c:pt>
                <c:pt idx="3293">
                  <c:v>349.30200000000002</c:v>
                </c:pt>
                <c:pt idx="3294">
                  <c:v>349.40199999999999</c:v>
                </c:pt>
                <c:pt idx="3295">
                  <c:v>349.50200000000001</c:v>
                </c:pt>
                <c:pt idx="3296">
                  <c:v>349.60199999999998</c:v>
                </c:pt>
                <c:pt idx="3297">
                  <c:v>349.702</c:v>
                </c:pt>
                <c:pt idx="3298">
                  <c:v>349.80200000000002</c:v>
                </c:pt>
                <c:pt idx="3299">
                  <c:v>349.90199999999999</c:v>
                </c:pt>
                <c:pt idx="3300">
                  <c:v>350</c:v>
                </c:pt>
                <c:pt idx="3301">
                  <c:v>350.00200000000001</c:v>
                </c:pt>
                <c:pt idx="3302">
                  <c:v>350.10199999999998</c:v>
                </c:pt>
                <c:pt idx="3303">
                  <c:v>350.202</c:v>
                </c:pt>
                <c:pt idx="3304">
                  <c:v>350.30200000000002</c:v>
                </c:pt>
                <c:pt idx="3305">
                  <c:v>350.40199999999999</c:v>
                </c:pt>
                <c:pt idx="3306">
                  <c:v>350.50200000000001</c:v>
                </c:pt>
                <c:pt idx="3307">
                  <c:v>350.60199999999998</c:v>
                </c:pt>
                <c:pt idx="3308">
                  <c:v>350.702</c:v>
                </c:pt>
                <c:pt idx="3309">
                  <c:v>350.80200000000002</c:v>
                </c:pt>
                <c:pt idx="3310">
                  <c:v>350.90199999999999</c:v>
                </c:pt>
                <c:pt idx="3311">
                  <c:v>351</c:v>
                </c:pt>
                <c:pt idx="3312">
                  <c:v>351.00200000000001</c:v>
                </c:pt>
                <c:pt idx="3313">
                  <c:v>351.10199999999998</c:v>
                </c:pt>
                <c:pt idx="3314">
                  <c:v>351.202</c:v>
                </c:pt>
                <c:pt idx="3315">
                  <c:v>351.30200000000002</c:v>
                </c:pt>
                <c:pt idx="3316">
                  <c:v>351.40199999999999</c:v>
                </c:pt>
                <c:pt idx="3317">
                  <c:v>351.50200000000001</c:v>
                </c:pt>
                <c:pt idx="3318">
                  <c:v>351.60199999999998</c:v>
                </c:pt>
                <c:pt idx="3319">
                  <c:v>351.702</c:v>
                </c:pt>
                <c:pt idx="3320">
                  <c:v>351.80200000000002</c:v>
                </c:pt>
                <c:pt idx="3321">
                  <c:v>351.90199999999999</c:v>
                </c:pt>
                <c:pt idx="3322">
                  <c:v>352</c:v>
                </c:pt>
                <c:pt idx="3323">
                  <c:v>352.00200000000001</c:v>
                </c:pt>
                <c:pt idx="3324">
                  <c:v>352.10199999999998</c:v>
                </c:pt>
                <c:pt idx="3325">
                  <c:v>352.202</c:v>
                </c:pt>
                <c:pt idx="3326">
                  <c:v>352.30200000000002</c:v>
                </c:pt>
                <c:pt idx="3327">
                  <c:v>352.40199999999999</c:v>
                </c:pt>
                <c:pt idx="3328">
                  <c:v>352.50200000000001</c:v>
                </c:pt>
                <c:pt idx="3329">
                  <c:v>352.60199999999998</c:v>
                </c:pt>
                <c:pt idx="3330">
                  <c:v>352.702</c:v>
                </c:pt>
                <c:pt idx="3331">
                  <c:v>352.80200000000002</c:v>
                </c:pt>
                <c:pt idx="3332">
                  <c:v>352.90199999999999</c:v>
                </c:pt>
                <c:pt idx="3333">
                  <c:v>353</c:v>
                </c:pt>
                <c:pt idx="3334">
                  <c:v>353.00200000000001</c:v>
                </c:pt>
                <c:pt idx="3335">
                  <c:v>353.10199999999998</c:v>
                </c:pt>
                <c:pt idx="3336">
                  <c:v>353.202</c:v>
                </c:pt>
                <c:pt idx="3337">
                  <c:v>353.30200000000002</c:v>
                </c:pt>
                <c:pt idx="3338">
                  <c:v>353.40199999999999</c:v>
                </c:pt>
                <c:pt idx="3339">
                  <c:v>353.50200000000001</c:v>
                </c:pt>
                <c:pt idx="3340">
                  <c:v>353.60199999999998</c:v>
                </c:pt>
                <c:pt idx="3341">
                  <c:v>353.702</c:v>
                </c:pt>
                <c:pt idx="3342">
                  <c:v>353.80200000000002</c:v>
                </c:pt>
                <c:pt idx="3343">
                  <c:v>353.90199999999999</c:v>
                </c:pt>
                <c:pt idx="3344">
                  <c:v>354</c:v>
                </c:pt>
                <c:pt idx="3345">
                  <c:v>354.00200000000001</c:v>
                </c:pt>
                <c:pt idx="3346">
                  <c:v>354.10199999999998</c:v>
                </c:pt>
                <c:pt idx="3347">
                  <c:v>354.202</c:v>
                </c:pt>
                <c:pt idx="3348">
                  <c:v>354.30200000000002</c:v>
                </c:pt>
                <c:pt idx="3349">
                  <c:v>354.40199999999999</c:v>
                </c:pt>
                <c:pt idx="3350">
                  <c:v>354.50200000000001</c:v>
                </c:pt>
                <c:pt idx="3351">
                  <c:v>354.60199999999998</c:v>
                </c:pt>
                <c:pt idx="3352">
                  <c:v>354.702</c:v>
                </c:pt>
                <c:pt idx="3353">
                  <c:v>354.80200000000002</c:v>
                </c:pt>
                <c:pt idx="3354">
                  <c:v>354.90199999999999</c:v>
                </c:pt>
                <c:pt idx="3355">
                  <c:v>355</c:v>
                </c:pt>
                <c:pt idx="3356">
                  <c:v>355.00200000000001</c:v>
                </c:pt>
                <c:pt idx="3357">
                  <c:v>355.10199999999998</c:v>
                </c:pt>
                <c:pt idx="3358">
                  <c:v>355.202</c:v>
                </c:pt>
                <c:pt idx="3359">
                  <c:v>355.30200000000002</c:v>
                </c:pt>
                <c:pt idx="3360">
                  <c:v>355.40199999999999</c:v>
                </c:pt>
                <c:pt idx="3361">
                  <c:v>355.50200000000001</c:v>
                </c:pt>
                <c:pt idx="3362">
                  <c:v>355.60199999999998</c:v>
                </c:pt>
                <c:pt idx="3363">
                  <c:v>355.702</c:v>
                </c:pt>
                <c:pt idx="3364">
                  <c:v>355.80200000000002</c:v>
                </c:pt>
                <c:pt idx="3365">
                  <c:v>355.90199999999999</c:v>
                </c:pt>
                <c:pt idx="3366">
                  <c:v>356</c:v>
                </c:pt>
                <c:pt idx="3367">
                  <c:v>356.00200000000001</c:v>
                </c:pt>
                <c:pt idx="3368">
                  <c:v>356.10199999999998</c:v>
                </c:pt>
                <c:pt idx="3369">
                  <c:v>356.202</c:v>
                </c:pt>
                <c:pt idx="3370">
                  <c:v>356.30200000000002</c:v>
                </c:pt>
                <c:pt idx="3371">
                  <c:v>356.40199999999999</c:v>
                </c:pt>
                <c:pt idx="3372">
                  <c:v>356.50200000000001</c:v>
                </c:pt>
                <c:pt idx="3373">
                  <c:v>356.60199999999998</c:v>
                </c:pt>
                <c:pt idx="3374">
                  <c:v>356.702</c:v>
                </c:pt>
                <c:pt idx="3375">
                  <c:v>356.80200000000002</c:v>
                </c:pt>
                <c:pt idx="3376">
                  <c:v>356.90199999999999</c:v>
                </c:pt>
                <c:pt idx="3377">
                  <c:v>357</c:v>
                </c:pt>
                <c:pt idx="3378">
                  <c:v>357.00200000000001</c:v>
                </c:pt>
                <c:pt idx="3379">
                  <c:v>357.10199999999998</c:v>
                </c:pt>
                <c:pt idx="3380">
                  <c:v>357.202</c:v>
                </c:pt>
                <c:pt idx="3381">
                  <c:v>357.30200000000002</c:v>
                </c:pt>
                <c:pt idx="3382">
                  <c:v>357.40199999999999</c:v>
                </c:pt>
                <c:pt idx="3383">
                  <c:v>357.50200000000001</c:v>
                </c:pt>
                <c:pt idx="3384">
                  <c:v>357.60199999999998</c:v>
                </c:pt>
                <c:pt idx="3385">
                  <c:v>357.702</c:v>
                </c:pt>
                <c:pt idx="3386">
                  <c:v>357.80200000000002</c:v>
                </c:pt>
                <c:pt idx="3387">
                  <c:v>357.90199999999999</c:v>
                </c:pt>
                <c:pt idx="3388">
                  <c:v>358</c:v>
                </c:pt>
                <c:pt idx="3389">
                  <c:v>358.00200000000001</c:v>
                </c:pt>
                <c:pt idx="3390">
                  <c:v>358.10199999999998</c:v>
                </c:pt>
                <c:pt idx="3391">
                  <c:v>358.202</c:v>
                </c:pt>
                <c:pt idx="3392">
                  <c:v>358.30200000000002</c:v>
                </c:pt>
                <c:pt idx="3393">
                  <c:v>358.40199999999999</c:v>
                </c:pt>
                <c:pt idx="3394">
                  <c:v>358.50200000000001</c:v>
                </c:pt>
                <c:pt idx="3395">
                  <c:v>358.60199999999998</c:v>
                </c:pt>
                <c:pt idx="3396">
                  <c:v>358.702</c:v>
                </c:pt>
                <c:pt idx="3397">
                  <c:v>358.80200000000002</c:v>
                </c:pt>
                <c:pt idx="3398">
                  <c:v>358.90199999999999</c:v>
                </c:pt>
                <c:pt idx="3399">
                  <c:v>359</c:v>
                </c:pt>
                <c:pt idx="3400">
                  <c:v>359.00200000000001</c:v>
                </c:pt>
                <c:pt idx="3401">
                  <c:v>359.10199999999998</c:v>
                </c:pt>
                <c:pt idx="3402">
                  <c:v>359.202</c:v>
                </c:pt>
                <c:pt idx="3403">
                  <c:v>359.30200000000002</c:v>
                </c:pt>
                <c:pt idx="3404">
                  <c:v>359.40199999999999</c:v>
                </c:pt>
                <c:pt idx="3405">
                  <c:v>359.50200000000001</c:v>
                </c:pt>
                <c:pt idx="3406">
                  <c:v>359.60199999999998</c:v>
                </c:pt>
                <c:pt idx="3407">
                  <c:v>359.702</c:v>
                </c:pt>
                <c:pt idx="3408">
                  <c:v>359.80200000000002</c:v>
                </c:pt>
                <c:pt idx="3409">
                  <c:v>359.90199999999999</c:v>
                </c:pt>
                <c:pt idx="3410">
                  <c:v>360</c:v>
                </c:pt>
                <c:pt idx="3411">
                  <c:v>360.00200000000001</c:v>
                </c:pt>
                <c:pt idx="3412">
                  <c:v>360.10199999999998</c:v>
                </c:pt>
                <c:pt idx="3413">
                  <c:v>360.202</c:v>
                </c:pt>
                <c:pt idx="3414">
                  <c:v>360.30200000000002</c:v>
                </c:pt>
                <c:pt idx="3415">
                  <c:v>360.40199999999999</c:v>
                </c:pt>
                <c:pt idx="3416">
                  <c:v>360.50200000000001</c:v>
                </c:pt>
                <c:pt idx="3417">
                  <c:v>360.60199999999998</c:v>
                </c:pt>
                <c:pt idx="3418">
                  <c:v>360.702</c:v>
                </c:pt>
                <c:pt idx="3419">
                  <c:v>360.80200000000002</c:v>
                </c:pt>
                <c:pt idx="3420">
                  <c:v>360.90199999999999</c:v>
                </c:pt>
                <c:pt idx="3421">
                  <c:v>361</c:v>
                </c:pt>
                <c:pt idx="3422">
                  <c:v>361.00200000000001</c:v>
                </c:pt>
                <c:pt idx="3423">
                  <c:v>361.10199999999998</c:v>
                </c:pt>
                <c:pt idx="3424">
                  <c:v>361.202</c:v>
                </c:pt>
                <c:pt idx="3425">
                  <c:v>361.30200000000002</c:v>
                </c:pt>
                <c:pt idx="3426">
                  <c:v>361.40199999999999</c:v>
                </c:pt>
                <c:pt idx="3427">
                  <c:v>361.50200000000001</c:v>
                </c:pt>
                <c:pt idx="3428">
                  <c:v>361.60199999999998</c:v>
                </c:pt>
                <c:pt idx="3429">
                  <c:v>361.702</c:v>
                </c:pt>
                <c:pt idx="3430">
                  <c:v>361.80200000000002</c:v>
                </c:pt>
                <c:pt idx="3431">
                  <c:v>361.90199999999999</c:v>
                </c:pt>
                <c:pt idx="3432">
                  <c:v>362</c:v>
                </c:pt>
                <c:pt idx="3433">
                  <c:v>362.00200000000001</c:v>
                </c:pt>
                <c:pt idx="3434">
                  <c:v>362.10199999999998</c:v>
                </c:pt>
                <c:pt idx="3435">
                  <c:v>362.202</c:v>
                </c:pt>
                <c:pt idx="3436">
                  <c:v>362.30200000000002</c:v>
                </c:pt>
                <c:pt idx="3437">
                  <c:v>362.40199999999999</c:v>
                </c:pt>
                <c:pt idx="3438">
                  <c:v>362.50200000000001</c:v>
                </c:pt>
                <c:pt idx="3439">
                  <c:v>362.60199999999998</c:v>
                </c:pt>
                <c:pt idx="3440">
                  <c:v>362.702</c:v>
                </c:pt>
                <c:pt idx="3441">
                  <c:v>362.80200000000002</c:v>
                </c:pt>
                <c:pt idx="3442">
                  <c:v>362.90199999999999</c:v>
                </c:pt>
                <c:pt idx="3443">
                  <c:v>363</c:v>
                </c:pt>
                <c:pt idx="3444">
                  <c:v>363.00200000000001</c:v>
                </c:pt>
                <c:pt idx="3445">
                  <c:v>363.10199999999998</c:v>
                </c:pt>
                <c:pt idx="3446">
                  <c:v>363.202</c:v>
                </c:pt>
                <c:pt idx="3447">
                  <c:v>363.30200000000002</c:v>
                </c:pt>
                <c:pt idx="3448">
                  <c:v>363.40199999999999</c:v>
                </c:pt>
                <c:pt idx="3449">
                  <c:v>363.50200000000001</c:v>
                </c:pt>
                <c:pt idx="3450">
                  <c:v>363.60199999999998</c:v>
                </c:pt>
                <c:pt idx="3451">
                  <c:v>363.702</c:v>
                </c:pt>
                <c:pt idx="3452">
                  <c:v>363.80200000000002</c:v>
                </c:pt>
                <c:pt idx="3453">
                  <c:v>363.90199999999999</c:v>
                </c:pt>
                <c:pt idx="3454">
                  <c:v>364</c:v>
                </c:pt>
                <c:pt idx="3455">
                  <c:v>364.00200000000001</c:v>
                </c:pt>
                <c:pt idx="3456">
                  <c:v>364.10199999999998</c:v>
                </c:pt>
                <c:pt idx="3457">
                  <c:v>364.202</c:v>
                </c:pt>
                <c:pt idx="3458">
                  <c:v>364.30200000000002</c:v>
                </c:pt>
                <c:pt idx="3459">
                  <c:v>364.40199999999999</c:v>
                </c:pt>
                <c:pt idx="3460">
                  <c:v>364.50200000000001</c:v>
                </c:pt>
                <c:pt idx="3461">
                  <c:v>364.60199999999998</c:v>
                </c:pt>
                <c:pt idx="3462">
                  <c:v>364.702</c:v>
                </c:pt>
                <c:pt idx="3463">
                  <c:v>364.80200000000002</c:v>
                </c:pt>
                <c:pt idx="3464">
                  <c:v>364.90199999999999</c:v>
                </c:pt>
                <c:pt idx="3465">
                  <c:v>365</c:v>
                </c:pt>
                <c:pt idx="3466">
                  <c:v>365.00200000000001</c:v>
                </c:pt>
                <c:pt idx="3467">
                  <c:v>365.10199999999998</c:v>
                </c:pt>
                <c:pt idx="3468">
                  <c:v>365.202</c:v>
                </c:pt>
                <c:pt idx="3469">
                  <c:v>365.30200000000002</c:v>
                </c:pt>
                <c:pt idx="3470">
                  <c:v>365.40199999999999</c:v>
                </c:pt>
                <c:pt idx="3471">
                  <c:v>365.50200000000001</c:v>
                </c:pt>
                <c:pt idx="3472">
                  <c:v>365.60199999999998</c:v>
                </c:pt>
                <c:pt idx="3473">
                  <c:v>365.702</c:v>
                </c:pt>
                <c:pt idx="3474">
                  <c:v>365.80200000000002</c:v>
                </c:pt>
                <c:pt idx="3475">
                  <c:v>365.90199999999999</c:v>
                </c:pt>
                <c:pt idx="3476">
                  <c:v>366</c:v>
                </c:pt>
                <c:pt idx="3477">
                  <c:v>366.00200000000001</c:v>
                </c:pt>
                <c:pt idx="3478">
                  <c:v>366.10199999999998</c:v>
                </c:pt>
                <c:pt idx="3479">
                  <c:v>366.202</c:v>
                </c:pt>
                <c:pt idx="3480">
                  <c:v>366.30200000000002</c:v>
                </c:pt>
                <c:pt idx="3481">
                  <c:v>366.40199999999999</c:v>
                </c:pt>
                <c:pt idx="3482">
                  <c:v>366.50200000000001</c:v>
                </c:pt>
                <c:pt idx="3483">
                  <c:v>366.60199999999998</c:v>
                </c:pt>
                <c:pt idx="3484">
                  <c:v>366.702</c:v>
                </c:pt>
                <c:pt idx="3485">
                  <c:v>366.80200000000002</c:v>
                </c:pt>
                <c:pt idx="3486">
                  <c:v>366.90199999999999</c:v>
                </c:pt>
                <c:pt idx="3487">
                  <c:v>367</c:v>
                </c:pt>
                <c:pt idx="3488">
                  <c:v>367.00200000000001</c:v>
                </c:pt>
                <c:pt idx="3489">
                  <c:v>367.10199999999998</c:v>
                </c:pt>
                <c:pt idx="3490">
                  <c:v>367.202</c:v>
                </c:pt>
                <c:pt idx="3491">
                  <c:v>367.30200000000002</c:v>
                </c:pt>
                <c:pt idx="3492">
                  <c:v>367.40199999999999</c:v>
                </c:pt>
                <c:pt idx="3493">
                  <c:v>367.50200000000001</c:v>
                </c:pt>
                <c:pt idx="3494">
                  <c:v>367.60199999999998</c:v>
                </c:pt>
                <c:pt idx="3495">
                  <c:v>367.702</c:v>
                </c:pt>
                <c:pt idx="3496">
                  <c:v>367.80200000000002</c:v>
                </c:pt>
                <c:pt idx="3497">
                  <c:v>367.90199999999999</c:v>
                </c:pt>
                <c:pt idx="3498">
                  <c:v>368</c:v>
                </c:pt>
                <c:pt idx="3499">
                  <c:v>368.00200000000001</c:v>
                </c:pt>
                <c:pt idx="3500">
                  <c:v>368.10199999999998</c:v>
                </c:pt>
                <c:pt idx="3501">
                  <c:v>368.202</c:v>
                </c:pt>
                <c:pt idx="3502">
                  <c:v>368.30200000000002</c:v>
                </c:pt>
                <c:pt idx="3503">
                  <c:v>368.40199999999999</c:v>
                </c:pt>
                <c:pt idx="3504">
                  <c:v>368.50200000000001</c:v>
                </c:pt>
                <c:pt idx="3505">
                  <c:v>368.60199999999998</c:v>
                </c:pt>
                <c:pt idx="3506">
                  <c:v>368.702</c:v>
                </c:pt>
                <c:pt idx="3507">
                  <c:v>368.80200000000002</c:v>
                </c:pt>
                <c:pt idx="3508">
                  <c:v>368.90199999999999</c:v>
                </c:pt>
                <c:pt idx="3509">
                  <c:v>369</c:v>
                </c:pt>
                <c:pt idx="3510">
                  <c:v>369.00200000000001</c:v>
                </c:pt>
                <c:pt idx="3511">
                  <c:v>369.10199999999998</c:v>
                </c:pt>
                <c:pt idx="3512">
                  <c:v>369.202</c:v>
                </c:pt>
                <c:pt idx="3513">
                  <c:v>369.30200000000002</c:v>
                </c:pt>
                <c:pt idx="3514">
                  <c:v>369.40199999999999</c:v>
                </c:pt>
                <c:pt idx="3515">
                  <c:v>369.50200000000001</c:v>
                </c:pt>
                <c:pt idx="3516">
                  <c:v>369.60199999999998</c:v>
                </c:pt>
                <c:pt idx="3517">
                  <c:v>369.702</c:v>
                </c:pt>
                <c:pt idx="3518">
                  <c:v>369.80200000000002</c:v>
                </c:pt>
                <c:pt idx="3519">
                  <c:v>369.90199999999999</c:v>
                </c:pt>
                <c:pt idx="3520">
                  <c:v>370</c:v>
                </c:pt>
                <c:pt idx="3521">
                  <c:v>370.00200000000001</c:v>
                </c:pt>
                <c:pt idx="3522">
                  <c:v>370.10199999999998</c:v>
                </c:pt>
                <c:pt idx="3523">
                  <c:v>370.202</c:v>
                </c:pt>
                <c:pt idx="3524">
                  <c:v>370.30200000000002</c:v>
                </c:pt>
                <c:pt idx="3525">
                  <c:v>370.40199999999999</c:v>
                </c:pt>
                <c:pt idx="3526">
                  <c:v>370.50200000000001</c:v>
                </c:pt>
                <c:pt idx="3527">
                  <c:v>370.60199999999998</c:v>
                </c:pt>
                <c:pt idx="3528">
                  <c:v>370.702</c:v>
                </c:pt>
                <c:pt idx="3529">
                  <c:v>370.80200000000002</c:v>
                </c:pt>
                <c:pt idx="3530">
                  <c:v>370.90199999999999</c:v>
                </c:pt>
                <c:pt idx="3531">
                  <c:v>371</c:v>
                </c:pt>
                <c:pt idx="3532">
                  <c:v>371.00200000000001</c:v>
                </c:pt>
                <c:pt idx="3533">
                  <c:v>371.10199999999998</c:v>
                </c:pt>
                <c:pt idx="3534">
                  <c:v>371.202</c:v>
                </c:pt>
                <c:pt idx="3535">
                  <c:v>371.30200000000002</c:v>
                </c:pt>
                <c:pt idx="3536">
                  <c:v>371.40199999999999</c:v>
                </c:pt>
                <c:pt idx="3537">
                  <c:v>371.50200000000001</c:v>
                </c:pt>
                <c:pt idx="3538">
                  <c:v>371.60199999999998</c:v>
                </c:pt>
                <c:pt idx="3539">
                  <c:v>371.702</c:v>
                </c:pt>
                <c:pt idx="3540">
                  <c:v>371.80200000000002</c:v>
                </c:pt>
                <c:pt idx="3541">
                  <c:v>371.90199999999999</c:v>
                </c:pt>
                <c:pt idx="3542">
                  <c:v>372</c:v>
                </c:pt>
                <c:pt idx="3543">
                  <c:v>372.00200000000001</c:v>
                </c:pt>
                <c:pt idx="3544">
                  <c:v>372.10199999999998</c:v>
                </c:pt>
                <c:pt idx="3545">
                  <c:v>372.202</c:v>
                </c:pt>
                <c:pt idx="3546">
                  <c:v>372.30200000000002</c:v>
                </c:pt>
                <c:pt idx="3547">
                  <c:v>372.40199999999999</c:v>
                </c:pt>
                <c:pt idx="3548">
                  <c:v>372.50200000000001</c:v>
                </c:pt>
                <c:pt idx="3549">
                  <c:v>372.60199999999998</c:v>
                </c:pt>
                <c:pt idx="3550">
                  <c:v>372.702</c:v>
                </c:pt>
                <c:pt idx="3551">
                  <c:v>372.80200000000002</c:v>
                </c:pt>
                <c:pt idx="3552">
                  <c:v>372.90199999999999</c:v>
                </c:pt>
                <c:pt idx="3553">
                  <c:v>373</c:v>
                </c:pt>
                <c:pt idx="3554">
                  <c:v>373.00200000000001</c:v>
                </c:pt>
                <c:pt idx="3555">
                  <c:v>373.10199999999998</c:v>
                </c:pt>
                <c:pt idx="3556">
                  <c:v>373.202</c:v>
                </c:pt>
                <c:pt idx="3557">
                  <c:v>373.30200000000002</c:v>
                </c:pt>
                <c:pt idx="3558">
                  <c:v>373.40199999999999</c:v>
                </c:pt>
                <c:pt idx="3559">
                  <c:v>373.50200000000001</c:v>
                </c:pt>
                <c:pt idx="3560">
                  <c:v>373.60199999999998</c:v>
                </c:pt>
                <c:pt idx="3561">
                  <c:v>373.702</c:v>
                </c:pt>
                <c:pt idx="3562">
                  <c:v>373.80200000000002</c:v>
                </c:pt>
                <c:pt idx="3563">
                  <c:v>373.90199999999999</c:v>
                </c:pt>
                <c:pt idx="3564">
                  <c:v>374</c:v>
                </c:pt>
                <c:pt idx="3565">
                  <c:v>374.00200000000001</c:v>
                </c:pt>
                <c:pt idx="3566">
                  <c:v>374.10199999999998</c:v>
                </c:pt>
                <c:pt idx="3567">
                  <c:v>374.202</c:v>
                </c:pt>
                <c:pt idx="3568">
                  <c:v>374.30200000000002</c:v>
                </c:pt>
                <c:pt idx="3569">
                  <c:v>374.40199999999999</c:v>
                </c:pt>
                <c:pt idx="3570">
                  <c:v>374.50200000000001</c:v>
                </c:pt>
                <c:pt idx="3571">
                  <c:v>374.60199999999998</c:v>
                </c:pt>
                <c:pt idx="3572">
                  <c:v>374.702</c:v>
                </c:pt>
                <c:pt idx="3573">
                  <c:v>374.80200000000002</c:v>
                </c:pt>
                <c:pt idx="3574">
                  <c:v>374.90199999999999</c:v>
                </c:pt>
                <c:pt idx="3575">
                  <c:v>375</c:v>
                </c:pt>
                <c:pt idx="3576">
                  <c:v>375.00200000000001</c:v>
                </c:pt>
                <c:pt idx="3577">
                  <c:v>375.10199999999998</c:v>
                </c:pt>
                <c:pt idx="3578">
                  <c:v>375.202</c:v>
                </c:pt>
                <c:pt idx="3579">
                  <c:v>375.30200000000002</c:v>
                </c:pt>
                <c:pt idx="3580">
                  <c:v>375.40199999999999</c:v>
                </c:pt>
                <c:pt idx="3581">
                  <c:v>375.50200000000001</c:v>
                </c:pt>
                <c:pt idx="3582">
                  <c:v>375.60199999999998</c:v>
                </c:pt>
                <c:pt idx="3583">
                  <c:v>375.702</c:v>
                </c:pt>
                <c:pt idx="3584">
                  <c:v>375.80200000000002</c:v>
                </c:pt>
                <c:pt idx="3585">
                  <c:v>375.90199999999999</c:v>
                </c:pt>
                <c:pt idx="3586">
                  <c:v>376</c:v>
                </c:pt>
                <c:pt idx="3587">
                  <c:v>376.00200000000001</c:v>
                </c:pt>
                <c:pt idx="3588">
                  <c:v>376.10199999999998</c:v>
                </c:pt>
                <c:pt idx="3589">
                  <c:v>376.202</c:v>
                </c:pt>
                <c:pt idx="3590">
                  <c:v>376.30200000000002</c:v>
                </c:pt>
                <c:pt idx="3591">
                  <c:v>376.40199999999999</c:v>
                </c:pt>
                <c:pt idx="3592">
                  <c:v>376.50200000000001</c:v>
                </c:pt>
                <c:pt idx="3593">
                  <c:v>376.60199999999998</c:v>
                </c:pt>
                <c:pt idx="3594">
                  <c:v>376.702</c:v>
                </c:pt>
                <c:pt idx="3595">
                  <c:v>376.80200000000002</c:v>
                </c:pt>
                <c:pt idx="3596">
                  <c:v>376.90199999999999</c:v>
                </c:pt>
                <c:pt idx="3597">
                  <c:v>377</c:v>
                </c:pt>
                <c:pt idx="3598">
                  <c:v>377.00200000000001</c:v>
                </c:pt>
                <c:pt idx="3599">
                  <c:v>377.10199999999998</c:v>
                </c:pt>
                <c:pt idx="3600">
                  <c:v>377.202</c:v>
                </c:pt>
                <c:pt idx="3601">
                  <c:v>377.30200000000002</c:v>
                </c:pt>
                <c:pt idx="3602">
                  <c:v>377.40199999999999</c:v>
                </c:pt>
                <c:pt idx="3603">
                  <c:v>377.50200000000001</c:v>
                </c:pt>
                <c:pt idx="3604">
                  <c:v>377.60199999999998</c:v>
                </c:pt>
                <c:pt idx="3605">
                  <c:v>377.702</c:v>
                </c:pt>
                <c:pt idx="3606">
                  <c:v>377.80200000000002</c:v>
                </c:pt>
                <c:pt idx="3607">
                  <c:v>377.90199999999999</c:v>
                </c:pt>
                <c:pt idx="3608">
                  <c:v>378</c:v>
                </c:pt>
                <c:pt idx="3609">
                  <c:v>378.00200000000001</c:v>
                </c:pt>
                <c:pt idx="3610">
                  <c:v>378.10199999999998</c:v>
                </c:pt>
                <c:pt idx="3611">
                  <c:v>378.202</c:v>
                </c:pt>
                <c:pt idx="3612">
                  <c:v>378.30200000000002</c:v>
                </c:pt>
                <c:pt idx="3613">
                  <c:v>378.40199999999999</c:v>
                </c:pt>
                <c:pt idx="3614">
                  <c:v>378.50200000000001</c:v>
                </c:pt>
                <c:pt idx="3615">
                  <c:v>378.60199999999998</c:v>
                </c:pt>
                <c:pt idx="3616">
                  <c:v>378.702</c:v>
                </c:pt>
                <c:pt idx="3617">
                  <c:v>378.80200000000002</c:v>
                </c:pt>
                <c:pt idx="3618">
                  <c:v>378.90199999999999</c:v>
                </c:pt>
                <c:pt idx="3619">
                  <c:v>379</c:v>
                </c:pt>
                <c:pt idx="3620">
                  <c:v>379.00200000000001</c:v>
                </c:pt>
                <c:pt idx="3621">
                  <c:v>379.10199999999998</c:v>
                </c:pt>
                <c:pt idx="3622">
                  <c:v>379.202</c:v>
                </c:pt>
                <c:pt idx="3623">
                  <c:v>379.30200000000002</c:v>
                </c:pt>
                <c:pt idx="3624">
                  <c:v>379.40199999999999</c:v>
                </c:pt>
                <c:pt idx="3625">
                  <c:v>379.50200000000001</c:v>
                </c:pt>
                <c:pt idx="3626">
                  <c:v>379.60199999999998</c:v>
                </c:pt>
                <c:pt idx="3627">
                  <c:v>379.702</c:v>
                </c:pt>
                <c:pt idx="3628">
                  <c:v>379.80200000000002</c:v>
                </c:pt>
                <c:pt idx="3629">
                  <c:v>379.90199999999999</c:v>
                </c:pt>
                <c:pt idx="3630">
                  <c:v>380</c:v>
                </c:pt>
                <c:pt idx="3631">
                  <c:v>380.00200000000001</c:v>
                </c:pt>
                <c:pt idx="3632">
                  <c:v>380.10199999999998</c:v>
                </c:pt>
                <c:pt idx="3633">
                  <c:v>380.202</c:v>
                </c:pt>
                <c:pt idx="3634">
                  <c:v>380.30200000000002</c:v>
                </c:pt>
                <c:pt idx="3635">
                  <c:v>380.40199999999999</c:v>
                </c:pt>
                <c:pt idx="3636">
                  <c:v>380.50200000000001</c:v>
                </c:pt>
                <c:pt idx="3637">
                  <c:v>380.60199999999998</c:v>
                </c:pt>
                <c:pt idx="3638">
                  <c:v>380.702</c:v>
                </c:pt>
                <c:pt idx="3639">
                  <c:v>380.80200000000002</c:v>
                </c:pt>
                <c:pt idx="3640">
                  <c:v>380.90199999999999</c:v>
                </c:pt>
                <c:pt idx="3641">
                  <c:v>381</c:v>
                </c:pt>
                <c:pt idx="3642">
                  <c:v>381.00200000000001</c:v>
                </c:pt>
                <c:pt idx="3643">
                  <c:v>381.10199999999998</c:v>
                </c:pt>
                <c:pt idx="3644">
                  <c:v>381.202</c:v>
                </c:pt>
                <c:pt idx="3645">
                  <c:v>381.30200000000002</c:v>
                </c:pt>
                <c:pt idx="3646">
                  <c:v>381.40199999999999</c:v>
                </c:pt>
                <c:pt idx="3647">
                  <c:v>381.50200000000001</c:v>
                </c:pt>
                <c:pt idx="3648">
                  <c:v>381.60199999999998</c:v>
                </c:pt>
                <c:pt idx="3649">
                  <c:v>381.702</c:v>
                </c:pt>
                <c:pt idx="3650">
                  <c:v>381.80200000000002</c:v>
                </c:pt>
                <c:pt idx="3651">
                  <c:v>381.90199999999999</c:v>
                </c:pt>
                <c:pt idx="3652">
                  <c:v>382</c:v>
                </c:pt>
                <c:pt idx="3653">
                  <c:v>382.00200000000001</c:v>
                </c:pt>
                <c:pt idx="3654">
                  <c:v>382.10199999999998</c:v>
                </c:pt>
                <c:pt idx="3655">
                  <c:v>382.202</c:v>
                </c:pt>
                <c:pt idx="3656">
                  <c:v>382.30200000000002</c:v>
                </c:pt>
                <c:pt idx="3657">
                  <c:v>382.40199999999999</c:v>
                </c:pt>
                <c:pt idx="3658">
                  <c:v>382.50200000000001</c:v>
                </c:pt>
                <c:pt idx="3659">
                  <c:v>382.60199999999998</c:v>
                </c:pt>
                <c:pt idx="3660">
                  <c:v>382.702</c:v>
                </c:pt>
                <c:pt idx="3661">
                  <c:v>382.80200000000002</c:v>
                </c:pt>
                <c:pt idx="3662">
                  <c:v>382.90199999999999</c:v>
                </c:pt>
                <c:pt idx="3663">
                  <c:v>383</c:v>
                </c:pt>
                <c:pt idx="3664">
                  <c:v>383.00200000000001</c:v>
                </c:pt>
                <c:pt idx="3665">
                  <c:v>383.10199999999998</c:v>
                </c:pt>
                <c:pt idx="3666">
                  <c:v>383.202</c:v>
                </c:pt>
                <c:pt idx="3667">
                  <c:v>383.30200000000002</c:v>
                </c:pt>
                <c:pt idx="3668">
                  <c:v>383.40199999999999</c:v>
                </c:pt>
                <c:pt idx="3669">
                  <c:v>383.50200000000001</c:v>
                </c:pt>
                <c:pt idx="3670">
                  <c:v>383.60199999999998</c:v>
                </c:pt>
                <c:pt idx="3671">
                  <c:v>383.702</c:v>
                </c:pt>
                <c:pt idx="3672">
                  <c:v>383.80200000000002</c:v>
                </c:pt>
                <c:pt idx="3673">
                  <c:v>383.90199999999999</c:v>
                </c:pt>
                <c:pt idx="3674">
                  <c:v>384</c:v>
                </c:pt>
                <c:pt idx="3675">
                  <c:v>384.00200000000001</c:v>
                </c:pt>
                <c:pt idx="3676">
                  <c:v>384.10199999999998</c:v>
                </c:pt>
                <c:pt idx="3677">
                  <c:v>384.202</c:v>
                </c:pt>
                <c:pt idx="3678">
                  <c:v>384.30200000000002</c:v>
                </c:pt>
                <c:pt idx="3679">
                  <c:v>384.40199999999999</c:v>
                </c:pt>
                <c:pt idx="3680">
                  <c:v>384.50200000000001</c:v>
                </c:pt>
                <c:pt idx="3681">
                  <c:v>384.60199999999998</c:v>
                </c:pt>
                <c:pt idx="3682">
                  <c:v>384.702</c:v>
                </c:pt>
                <c:pt idx="3683">
                  <c:v>384.80200000000002</c:v>
                </c:pt>
                <c:pt idx="3684">
                  <c:v>384.90199999999999</c:v>
                </c:pt>
                <c:pt idx="3685">
                  <c:v>385</c:v>
                </c:pt>
                <c:pt idx="3686">
                  <c:v>385.00200000000001</c:v>
                </c:pt>
                <c:pt idx="3687">
                  <c:v>385.10199999999998</c:v>
                </c:pt>
                <c:pt idx="3688">
                  <c:v>385.202</c:v>
                </c:pt>
                <c:pt idx="3689">
                  <c:v>385.30200000000002</c:v>
                </c:pt>
                <c:pt idx="3690">
                  <c:v>385.40199999999999</c:v>
                </c:pt>
                <c:pt idx="3691">
                  <c:v>385.50200000000001</c:v>
                </c:pt>
                <c:pt idx="3692">
                  <c:v>385.60199999999998</c:v>
                </c:pt>
                <c:pt idx="3693">
                  <c:v>385.702</c:v>
                </c:pt>
                <c:pt idx="3694">
                  <c:v>385.80200000000002</c:v>
                </c:pt>
                <c:pt idx="3695">
                  <c:v>385.90199999999999</c:v>
                </c:pt>
                <c:pt idx="3696">
                  <c:v>386</c:v>
                </c:pt>
                <c:pt idx="3697">
                  <c:v>386.00200000000001</c:v>
                </c:pt>
                <c:pt idx="3698">
                  <c:v>386.10199999999998</c:v>
                </c:pt>
                <c:pt idx="3699">
                  <c:v>386.202</c:v>
                </c:pt>
                <c:pt idx="3700">
                  <c:v>386.30200000000002</c:v>
                </c:pt>
                <c:pt idx="3701">
                  <c:v>386.40199999999999</c:v>
                </c:pt>
                <c:pt idx="3702">
                  <c:v>386.50200000000001</c:v>
                </c:pt>
                <c:pt idx="3703">
                  <c:v>386.60199999999998</c:v>
                </c:pt>
                <c:pt idx="3704">
                  <c:v>386.702</c:v>
                </c:pt>
                <c:pt idx="3705">
                  <c:v>386.80200000000002</c:v>
                </c:pt>
                <c:pt idx="3706">
                  <c:v>386.90199999999999</c:v>
                </c:pt>
                <c:pt idx="3707">
                  <c:v>387</c:v>
                </c:pt>
                <c:pt idx="3708">
                  <c:v>387.00200000000001</c:v>
                </c:pt>
                <c:pt idx="3709">
                  <c:v>387.10199999999998</c:v>
                </c:pt>
                <c:pt idx="3710">
                  <c:v>387.202</c:v>
                </c:pt>
                <c:pt idx="3711">
                  <c:v>387.30200000000002</c:v>
                </c:pt>
                <c:pt idx="3712">
                  <c:v>387.40199999999999</c:v>
                </c:pt>
                <c:pt idx="3713">
                  <c:v>387.50200000000001</c:v>
                </c:pt>
                <c:pt idx="3714">
                  <c:v>387.60199999999998</c:v>
                </c:pt>
                <c:pt idx="3715">
                  <c:v>387.702</c:v>
                </c:pt>
                <c:pt idx="3716">
                  <c:v>387.80200000000002</c:v>
                </c:pt>
                <c:pt idx="3717">
                  <c:v>387.90199999999999</c:v>
                </c:pt>
                <c:pt idx="3718">
                  <c:v>388</c:v>
                </c:pt>
                <c:pt idx="3719">
                  <c:v>388.00200000000001</c:v>
                </c:pt>
                <c:pt idx="3720">
                  <c:v>388.10199999999998</c:v>
                </c:pt>
                <c:pt idx="3721">
                  <c:v>388.202</c:v>
                </c:pt>
                <c:pt idx="3722">
                  <c:v>388.30200000000002</c:v>
                </c:pt>
                <c:pt idx="3723">
                  <c:v>388.40199999999999</c:v>
                </c:pt>
                <c:pt idx="3724">
                  <c:v>388.50200000000001</c:v>
                </c:pt>
                <c:pt idx="3725">
                  <c:v>388.60199999999998</c:v>
                </c:pt>
                <c:pt idx="3726">
                  <c:v>388.702</c:v>
                </c:pt>
                <c:pt idx="3727">
                  <c:v>388.80200000000002</c:v>
                </c:pt>
                <c:pt idx="3728">
                  <c:v>388.90199999999999</c:v>
                </c:pt>
                <c:pt idx="3729">
                  <c:v>389</c:v>
                </c:pt>
                <c:pt idx="3730">
                  <c:v>389.00200000000001</c:v>
                </c:pt>
                <c:pt idx="3731">
                  <c:v>389.10199999999998</c:v>
                </c:pt>
                <c:pt idx="3732">
                  <c:v>389.202</c:v>
                </c:pt>
                <c:pt idx="3733">
                  <c:v>389.30200000000002</c:v>
                </c:pt>
                <c:pt idx="3734">
                  <c:v>389.40199999999999</c:v>
                </c:pt>
                <c:pt idx="3735">
                  <c:v>389.50200000000001</c:v>
                </c:pt>
                <c:pt idx="3736">
                  <c:v>389.60199999999998</c:v>
                </c:pt>
                <c:pt idx="3737">
                  <c:v>389.702</c:v>
                </c:pt>
                <c:pt idx="3738">
                  <c:v>389.80200000000002</c:v>
                </c:pt>
                <c:pt idx="3739">
                  <c:v>389.90199999999999</c:v>
                </c:pt>
                <c:pt idx="3740">
                  <c:v>390</c:v>
                </c:pt>
                <c:pt idx="3741">
                  <c:v>390.00200000000001</c:v>
                </c:pt>
                <c:pt idx="3742">
                  <c:v>390.10199999999998</c:v>
                </c:pt>
                <c:pt idx="3743">
                  <c:v>390.202</c:v>
                </c:pt>
                <c:pt idx="3744">
                  <c:v>390.30200000000002</c:v>
                </c:pt>
                <c:pt idx="3745">
                  <c:v>390.40199999999999</c:v>
                </c:pt>
                <c:pt idx="3746">
                  <c:v>390.50200000000001</c:v>
                </c:pt>
                <c:pt idx="3747">
                  <c:v>390.60199999999998</c:v>
                </c:pt>
                <c:pt idx="3748">
                  <c:v>390.702</c:v>
                </c:pt>
                <c:pt idx="3749">
                  <c:v>390.80200000000002</c:v>
                </c:pt>
                <c:pt idx="3750">
                  <c:v>390.90199999999999</c:v>
                </c:pt>
                <c:pt idx="3751">
                  <c:v>391</c:v>
                </c:pt>
                <c:pt idx="3752">
                  <c:v>391.00200000000001</c:v>
                </c:pt>
                <c:pt idx="3753">
                  <c:v>391.10199999999998</c:v>
                </c:pt>
                <c:pt idx="3754">
                  <c:v>391.202</c:v>
                </c:pt>
                <c:pt idx="3755">
                  <c:v>391.30200000000002</c:v>
                </c:pt>
                <c:pt idx="3756">
                  <c:v>391.40199999999999</c:v>
                </c:pt>
                <c:pt idx="3757">
                  <c:v>391.50200000000001</c:v>
                </c:pt>
                <c:pt idx="3758">
                  <c:v>391.60199999999998</c:v>
                </c:pt>
                <c:pt idx="3759">
                  <c:v>391.702</c:v>
                </c:pt>
                <c:pt idx="3760">
                  <c:v>391.80200000000002</c:v>
                </c:pt>
                <c:pt idx="3761">
                  <c:v>391.90199999999999</c:v>
                </c:pt>
                <c:pt idx="3762">
                  <c:v>392</c:v>
                </c:pt>
                <c:pt idx="3763">
                  <c:v>392.00200000000001</c:v>
                </c:pt>
                <c:pt idx="3764">
                  <c:v>392.10199999999998</c:v>
                </c:pt>
                <c:pt idx="3765">
                  <c:v>392.202</c:v>
                </c:pt>
                <c:pt idx="3766">
                  <c:v>392.30200000000002</c:v>
                </c:pt>
                <c:pt idx="3767">
                  <c:v>392.40199999999999</c:v>
                </c:pt>
                <c:pt idx="3768">
                  <c:v>392.50200000000001</c:v>
                </c:pt>
                <c:pt idx="3769">
                  <c:v>392.60199999999998</c:v>
                </c:pt>
                <c:pt idx="3770">
                  <c:v>392.702</c:v>
                </c:pt>
                <c:pt idx="3771">
                  <c:v>392.80200000000002</c:v>
                </c:pt>
                <c:pt idx="3772">
                  <c:v>392.90199999999999</c:v>
                </c:pt>
                <c:pt idx="3773">
                  <c:v>393</c:v>
                </c:pt>
                <c:pt idx="3774">
                  <c:v>393.00200000000001</c:v>
                </c:pt>
                <c:pt idx="3775">
                  <c:v>393.10199999999998</c:v>
                </c:pt>
                <c:pt idx="3776">
                  <c:v>393.202</c:v>
                </c:pt>
                <c:pt idx="3777">
                  <c:v>393.30200000000002</c:v>
                </c:pt>
                <c:pt idx="3778">
                  <c:v>393.40199999999999</c:v>
                </c:pt>
                <c:pt idx="3779">
                  <c:v>393.50200000000001</c:v>
                </c:pt>
                <c:pt idx="3780">
                  <c:v>393.60199999999998</c:v>
                </c:pt>
                <c:pt idx="3781">
                  <c:v>393.702</c:v>
                </c:pt>
                <c:pt idx="3782">
                  <c:v>393.80200000000002</c:v>
                </c:pt>
                <c:pt idx="3783">
                  <c:v>393.90199999999999</c:v>
                </c:pt>
                <c:pt idx="3784">
                  <c:v>394</c:v>
                </c:pt>
                <c:pt idx="3785">
                  <c:v>394.00200000000001</c:v>
                </c:pt>
                <c:pt idx="3786">
                  <c:v>394.10199999999998</c:v>
                </c:pt>
                <c:pt idx="3787">
                  <c:v>394.202</c:v>
                </c:pt>
                <c:pt idx="3788">
                  <c:v>394.30200000000002</c:v>
                </c:pt>
                <c:pt idx="3789">
                  <c:v>394.40199999999999</c:v>
                </c:pt>
                <c:pt idx="3790">
                  <c:v>394.50200000000001</c:v>
                </c:pt>
                <c:pt idx="3791">
                  <c:v>394.60199999999998</c:v>
                </c:pt>
                <c:pt idx="3792">
                  <c:v>394.702</c:v>
                </c:pt>
                <c:pt idx="3793">
                  <c:v>394.80200000000002</c:v>
                </c:pt>
                <c:pt idx="3794">
                  <c:v>394.90199999999999</c:v>
                </c:pt>
                <c:pt idx="3795">
                  <c:v>395</c:v>
                </c:pt>
                <c:pt idx="3796">
                  <c:v>395.00200000000001</c:v>
                </c:pt>
                <c:pt idx="3797">
                  <c:v>395.10199999999998</c:v>
                </c:pt>
                <c:pt idx="3798">
                  <c:v>395.202</c:v>
                </c:pt>
                <c:pt idx="3799">
                  <c:v>395.30200000000002</c:v>
                </c:pt>
                <c:pt idx="3800">
                  <c:v>395.40199999999999</c:v>
                </c:pt>
                <c:pt idx="3801">
                  <c:v>395.50200000000001</c:v>
                </c:pt>
                <c:pt idx="3802">
                  <c:v>395.60199999999998</c:v>
                </c:pt>
                <c:pt idx="3803">
                  <c:v>395.702</c:v>
                </c:pt>
                <c:pt idx="3804">
                  <c:v>395.80200000000002</c:v>
                </c:pt>
                <c:pt idx="3805">
                  <c:v>395.90199999999999</c:v>
                </c:pt>
                <c:pt idx="3806">
                  <c:v>396</c:v>
                </c:pt>
                <c:pt idx="3807">
                  <c:v>396.00200000000001</c:v>
                </c:pt>
                <c:pt idx="3808">
                  <c:v>396.10199999999998</c:v>
                </c:pt>
                <c:pt idx="3809">
                  <c:v>396.202</c:v>
                </c:pt>
                <c:pt idx="3810">
                  <c:v>396.30200000000002</c:v>
                </c:pt>
                <c:pt idx="3811">
                  <c:v>396.40199999999999</c:v>
                </c:pt>
                <c:pt idx="3812">
                  <c:v>396.50200000000001</c:v>
                </c:pt>
                <c:pt idx="3813">
                  <c:v>396.60199999999998</c:v>
                </c:pt>
                <c:pt idx="3814">
                  <c:v>396.702</c:v>
                </c:pt>
                <c:pt idx="3815">
                  <c:v>396.80200000000002</c:v>
                </c:pt>
                <c:pt idx="3816">
                  <c:v>396.90199999999999</c:v>
                </c:pt>
                <c:pt idx="3817">
                  <c:v>397</c:v>
                </c:pt>
                <c:pt idx="3818">
                  <c:v>397.00200000000001</c:v>
                </c:pt>
                <c:pt idx="3819">
                  <c:v>397.10199999999998</c:v>
                </c:pt>
                <c:pt idx="3820">
                  <c:v>397.202</c:v>
                </c:pt>
                <c:pt idx="3821">
                  <c:v>397.30200000000002</c:v>
                </c:pt>
                <c:pt idx="3822">
                  <c:v>397.40199999999999</c:v>
                </c:pt>
                <c:pt idx="3823">
                  <c:v>397.50200000000001</c:v>
                </c:pt>
                <c:pt idx="3824">
                  <c:v>397.60199999999998</c:v>
                </c:pt>
                <c:pt idx="3825">
                  <c:v>397.702</c:v>
                </c:pt>
                <c:pt idx="3826">
                  <c:v>397.80200000000002</c:v>
                </c:pt>
                <c:pt idx="3827">
                  <c:v>397.90199999999999</c:v>
                </c:pt>
                <c:pt idx="3828">
                  <c:v>398</c:v>
                </c:pt>
                <c:pt idx="3829">
                  <c:v>398.00200000000001</c:v>
                </c:pt>
                <c:pt idx="3830">
                  <c:v>398.10199999999998</c:v>
                </c:pt>
                <c:pt idx="3831">
                  <c:v>398.202</c:v>
                </c:pt>
                <c:pt idx="3832">
                  <c:v>398.30200000000002</c:v>
                </c:pt>
                <c:pt idx="3833">
                  <c:v>398.40199999999999</c:v>
                </c:pt>
                <c:pt idx="3834">
                  <c:v>398.50200000000001</c:v>
                </c:pt>
                <c:pt idx="3835">
                  <c:v>398.60199999999998</c:v>
                </c:pt>
                <c:pt idx="3836">
                  <c:v>398.702</c:v>
                </c:pt>
                <c:pt idx="3837">
                  <c:v>398.80200000000002</c:v>
                </c:pt>
                <c:pt idx="3838">
                  <c:v>398.90199999999999</c:v>
                </c:pt>
                <c:pt idx="3839">
                  <c:v>399</c:v>
                </c:pt>
                <c:pt idx="3840">
                  <c:v>399.00200000000001</c:v>
                </c:pt>
                <c:pt idx="3841">
                  <c:v>399.10199999999998</c:v>
                </c:pt>
                <c:pt idx="3842">
                  <c:v>399.202</c:v>
                </c:pt>
                <c:pt idx="3843">
                  <c:v>399.30200000000002</c:v>
                </c:pt>
                <c:pt idx="3844">
                  <c:v>399.40199999999999</c:v>
                </c:pt>
                <c:pt idx="3845">
                  <c:v>399.50200000000001</c:v>
                </c:pt>
                <c:pt idx="3846">
                  <c:v>399.60199999999998</c:v>
                </c:pt>
                <c:pt idx="3847">
                  <c:v>399.702</c:v>
                </c:pt>
                <c:pt idx="3848">
                  <c:v>399.80200000000002</c:v>
                </c:pt>
                <c:pt idx="3849">
                  <c:v>399.90199999999999</c:v>
                </c:pt>
                <c:pt idx="3850">
                  <c:v>400</c:v>
                </c:pt>
                <c:pt idx="3851">
                  <c:v>400.01799999999997</c:v>
                </c:pt>
                <c:pt idx="3852">
                  <c:v>401</c:v>
                </c:pt>
                <c:pt idx="3853">
                  <c:v>401.01799999999997</c:v>
                </c:pt>
                <c:pt idx="3854">
                  <c:v>402</c:v>
                </c:pt>
                <c:pt idx="3855">
                  <c:v>402.01799999999997</c:v>
                </c:pt>
                <c:pt idx="3856">
                  <c:v>403</c:v>
                </c:pt>
                <c:pt idx="3857">
                  <c:v>403.01799999999997</c:v>
                </c:pt>
                <c:pt idx="3858">
                  <c:v>404</c:v>
                </c:pt>
                <c:pt idx="3859">
                  <c:v>404.01799999999997</c:v>
                </c:pt>
                <c:pt idx="3860">
                  <c:v>405</c:v>
                </c:pt>
                <c:pt idx="3861">
                  <c:v>405.01799999999997</c:v>
                </c:pt>
                <c:pt idx="3862">
                  <c:v>406</c:v>
                </c:pt>
                <c:pt idx="3863">
                  <c:v>406.01799999999997</c:v>
                </c:pt>
                <c:pt idx="3864">
                  <c:v>407</c:v>
                </c:pt>
                <c:pt idx="3865">
                  <c:v>407.01799999999997</c:v>
                </c:pt>
                <c:pt idx="3866">
                  <c:v>408</c:v>
                </c:pt>
                <c:pt idx="3867">
                  <c:v>408.01799999999997</c:v>
                </c:pt>
                <c:pt idx="3868">
                  <c:v>409</c:v>
                </c:pt>
                <c:pt idx="3869">
                  <c:v>409.01799999999997</c:v>
                </c:pt>
                <c:pt idx="3870">
                  <c:v>410</c:v>
                </c:pt>
                <c:pt idx="3871">
                  <c:v>410.01799999999997</c:v>
                </c:pt>
                <c:pt idx="3872">
                  <c:v>411</c:v>
                </c:pt>
                <c:pt idx="3873">
                  <c:v>411.01799999999997</c:v>
                </c:pt>
                <c:pt idx="3874">
                  <c:v>412</c:v>
                </c:pt>
                <c:pt idx="3875">
                  <c:v>412.01799999999997</c:v>
                </c:pt>
                <c:pt idx="3876">
                  <c:v>413</c:v>
                </c:pt>
                <c:pt idx="3877">
                  <c:v>413.01799999999997</c:v>
                </c:pt>
                <c:pt idx="3878">
                  <c:v>414</c:v>
                </c:pt>
                <c:pt idx="3879">
                  <c:v>414.01799999999997</c:v>
                </c:pt>
                <c:pt idx="3880">
                  <c:v>415</c:v>
                </c:pt>
                <c:pt idx="3881">
                  <c:v>415.01799999999997</c:v>
                </c:pt>
                <c:pt idx="3882">
                  <c:v>416</c:v>
                </c:pt>
                <c:pt idx="3883">
                  <c:v>416.01799999999997</c:v>
                </c:pt>
                <c:pt idx="3884">
                  <c:v>417</c:v>
                </c:pt>
                <c:pt idx="3885">
                  <c:v>417.01799999999997</c:v>
                </c:pt>
                <c:pt idx="3886">
                  <c:v>418</c:v>
                </c:pt>
                <c:pt idx="3887">
                  <c:v>418.01799999999997</c:v>
                </c:pt>
                <c:pt idx="3888">
                  <c:v>419</c:v>
                </c:pt>
                <c:pt idx="3889">
                  <c:v>419.01799999999997</c:v>
                </c:pt>
                <c:pt idx="3890">
                  <c:v>420</c:v>
                </c:pt>
                <c:pt idx="3891">
                  <c:v>420.01799999999997</c:v>
                </c:pt>
                <c:pt idx="3892">
                  <c:v>421</c:v>
                </c:pt>
                <c:pt idx="3893">
                  <c:v>421.01799999999997</c:v>
                </c:pt>
                <c:pt idx="3894">
                  <c:v>422</c:v>
                </c:pt>
                <c:pt idx="3895">
                  <c:v>422.01799999999997</c:v>
                </c:pt>
                <c:pt idx="3896">
                  <c:v>423</c:v>
                </c:pt>
                <c:pt idx="3897">
                  <c:v>423.01799999999997</c:v>
                </c:pt>
                <c:pt idx="3898">
                  <c:v>424</c:v>
                </c:pt>
                <c:pt idx="3899">
                  <c:v>424.01799999999997</c:v>
                </c:pt>
                <c:pt idx="3900">
                  <c:v>425</c:v>
                </c:pt>
                <c:pt idx="3901">
                  <c:v>425.01799999999997</c:v>
                </c:pt>
                <c:pt idx="3902">
                  <c:v>426</c:v>
                </c:pt>
                <c:pt idx="3903">
                  <c:v>426.01799999999997</c:v>
                </c:pt>
                <c:pt idx="3904">
                  <c:v>427</c:v>
                </c:pt>
                <c:pt idx="3905">
                  <c:v>427.01799999999997</c:v>
                </c:pt>
                <c:pt idx="3906">
                  <c:v>428</c:v>
                </c:pt>
                <c:pt idx="3907">
                  <c:v>428.01799999999997</c:v>
                </c:pt>
                <c:pt idx="3908">
                  <c:v>429</c:v>
                </c:pt>
                <c:pt idx="3909">
                  <c:v>429.01799999999997</c:v>
                </c:pt>
                <c:pt idx="3910">
                  <c:v>430</c:v>
                </c:pt>
                <c:pt idx="3911">
                  <c:v>430.01799999999997</c:v>
                </c:pt>
                <c:pt idx="3912">
                  <c:v>431</c:v>
                </c:pt>
                <c:pt idx="3913">
                  <c:v>431.01799999999997</c:v>
                </c:pt>
                <c:pt idx="3914">
                  <c:v>432</c:v>
                </c:pt>
                <c:pt idx="3915">
                  <c:v>432.01799999999997</c:v>
                </c:pt>
                <c:pt idx="3916">
                  <c:v>433</c:v>
                </c:pt>
                <c:pt idx="3917">
                  <c:v>433.01799999999997</c:v>
                </c:pt>
                <c:pt idx="3918">
                  <c:v>434</c:v>
                </c:pt>
                <c:pt idx="3919">
                  <c:v>434.01799999999997</c:v>
                </c:pt>
                <c:pt idx="3920">
                  <c:v>435</c:v>
                </c:pt>
                <c:pt idx="3921">
                  <c:v>435.01799999999997</c:v>
                </c:pt>
                <c:pt idx="3922">
                  <c:v>436</c:v>
                </c:pt>
                <c:pt idx="3923">
                  <c:v>436.01799999999997</c:v>
                </c:pt>
                <c:pt idx="3924">
                  <c:v>437</c:v>
                </c:pt>
                <c:pt idx="3925">
                  <c:v>437.01799999999997</c:v>
                </c:pt>
                <c:pt idx="3926">
                  <c:v>438</c:v>
                </c:pt>
                <c:pt idx="3927">
                  <c:v>438.01799999999997</c:v>
                </c:pt>
                <c:pt idx="3928">
                  <c:v>439</c:v>
                </c:pt>
                <c:pt idx="3929">
                  <c:v>439.01799999999997</c:v>
                </c:pt>
                <c:pt idx="3930">
                  <c:v>440</c:v>
                </c:pt>
                <c:pt idx="3931">
                  <c:v>440.01799999999997</c:v>
                </c:pt>
                <c:pt idx="3932">
                  <c:v>441</c:v>
                </c:pt>
                <c:pt idx="3933">
                  <c:v>441.01799999999997</c:v>
                </c:pt>
                <c:pt idx="3934">
                  <c:v>442</c:v>
                </c:pt>
                <c:pt idx="3935">
                  <c:v>442.01799999999997</c:v>
                </c:pt>
                <c:pt idx="3936">
                  <c:v>443</c:v>
                </c:pt>
                <c:pt idx="3937">
                  <c:v>443.01799999999997</c:v>
                </c:pt>
                <c:pt idx="3938">
                  <c:v>444</c:v>
                </c:pt>
                <c:pt idx="3939">
                  <c:v>444.01799999999997</c:v>
                </c:pt>
                <c:pt idx="3940">
                  <c:v>445</c:v>
                </c:pt>
                <c:pt idx="3941">
                  <c:v>445.01799999999997</c:v>
                </c:pt>
                <c:pt idx="3942">
                  <c:v>446</c:v>
                </c:pt>
                <c:pt idx="3943">
                  <c:v>446.01799999999997</c:v>
                </c:pt>
                <c:pt idx="3944">
                  <c:v>447</c:v>
                </c:pt>
                <c:pt idx="3945">
                  <c:v>447.01799999999997</c:v>
                </c:pt>
                <c:pt idx="3946">
                  <c:v>448</c:v>
                </c:pt>
                <c:pt idx="3947">
                  <c:v>448.01799999999997</c:v>
                </c:pt>
                <c:pt idx="3948">
                  <c:v>449</c:v>
                </c:pt>
                <c:pt idx="3949">
                  <c:v>449.01799999999997</c:v>
                </c:pt>
                <c:pt idx="3950">
                  <c:v>450</c:v>
                </c:pt>
                <c:pt idx="3951">
                  <c:v>450.01799999999997</c:v>
                </c:pt>
                <c:pt idx="3952">
                  <c:v>451</c:v>
                </c:pt>
                <c:pt idx="3953">
                  <c:v>451.01799999999997</c:v>
                </c:pt>
                <c:pt idx="3954">
                  <c:v>452</c:v>
                </c:pt>
                <c:pt idx="3955">
                  <c:v>452.01799999999997</c:v>
                </c:pt>
                <c:pt idx="3956">
                  <c:v>453</c:v>
                </c:pt>
                <c:pt idx="3957">
                  <c:v>453.01799999999997</c:v>
                </c:pt>
                <c:pt idx="3958">
                  <c:v>454</c:v>
                </c:pt>
                <c:pt idx="3959">
                  <c:v>454.01799999999997</c:v>
                </c:pt>
                <c:pt idx="3960">
                  <c:v>455</c:v>
                </c:pt>
                <c:pt idx="3961">
                  <c:v>455.01799999999997</c:v>
                </c:pt>
                <c:pt idx="3962">
                  <c:v>456</c:v>
                </c:pt>
                <c:pt idx="3963">
                  <c:v>456.01799999999997</c:v>
                </c:pt>
                <c:pt idx="3964">
                  <c:v>457</c:v>
                </c:pt>
                <c:pt idx="3965">
                  <c:v>457.01799999999997</c:v>
                </c:pt>
                <c:pt idx="3966">
                  <c:v>458</c:v>
                </c:pt>
                <c:pt idx="3967">
                  <c:v>458.01799999999997</c:v>
                </c:pt>
                <c:pt idx="3968">
                  <c:v>459</c:v>
                </c:pt>
                <c:pt idx="3969">
                  <c:v>459.01799999999997</c:v>
                </c:pt>
                <c:pt idx="3970">
                  <c:v>460</c:v>
                </c:pt>
                <c:pt idx="3971">
                  <c:v>460.01799999999997</c:v>
                </c:pt>
                <c:pt idx="3972">
                  <c:v>461</c:v>
                </c:pt>
                <c:pt idx="3973">
                  <c:v>461.01799999999997</c:v>
                </c:pt>
                <c:pt idx="3974">
                  <c:v>462</c:v>
                </c:pt>
                <c:pt idx="3975">
                  <c:v>462.01799999999997</c:v>
                </c:pt>
                <c:pt idx="3976">
                  <c:v>463</c:v>
                </c:pt>
                <c:pt idx="3977">
                  <c:v>463.01799999999997</c:v>
                </c:pt>
                <c:pt idx="3978">
                  <c:v>464</c:v>
                </c:pt>
                <c:pt idx="3979">
                  <c:v>464.01799999999997</c:v>
                </c:pt>
                <c:pt idx="3980">
                  <c:v>465</c:v>
                </c:pt>
                <c:pt idx="3981">
                  <c:v>465.01799999999997</c:v>
                </c:pt>
                <c:pt idx="3982">
                  <c:v>466</c:v>
                </c:pt>
                <c:pt idx="3983">
                  <c:v>466.01799999999997</c:v>
                </c:pt>
                <c:pt idx="3984">
                  <c:v>467</c:v>
                </c:pt>
                <c:pt idx="3985">
                  <c:v>467.01799999999997</c:v>
                </c:pt>
                <c:pt idx="3986">
                  <c:v>468</c:v>
                </c:pt>
                <c:pt idx="3987">
                  <c:v>468.01799999999997</c:v>
                </c:pt>
                <c:pt idx="3988">
                  <c:v>469</c:v>
                </c:pt>
                <c:pt idx="3989">
                  <c:v>469.01799999999997</c:v>
                </c:pt>
                <c:pt idx="3990">
                  <c:v>470</c:v>
                </c:pt>
                <c:pt idx="3991">
                  <c:v>470.01799999999997</c:v>
                </c:pt>
                <c:pt idx="3992">
                  <c:v>471</c:v>
                </c:pt>
                <c:pt idx="3993">
                  <c:v>471.01799999999997</c:v>
                </c:pt>
                <c:pt idx="3994">
                  <c:v>472</c:v>
                </c:pt>
                <c:pt idx="3995">
                  <c:v>472.01799999999997</c:v>
                </c:pt>
                <c:pt idx="3996">
                  <c:v>473</c:v>
                </c:pt>
                <c:pt idx="3997">
                  <c:v>473.01799999999997</c:v>
                </c:pt>
                <c:pt idx="3998">
                  <c:v>474</c:v>
                </c:pt>
                <c:pt idx="3999">
                  <c:v>474.01799999999997</c:v>
                </c:pt>
                <c:pt idx="4000">
                  <c:v>475</c:v>
                </c:pt>
                <c:pt idx="4001">
                  <c:v>475.01799999999997</c:v>
                </c:pt>
                <c:pt idx="4002">
                  <c:v>476</c:v>
                </c:pt>
                <c:pt idx="4003">
                  <c:v>476.01799999999997</c:v>
                </c:pt>
                <c:pt idx="4004">
                  <c:v>477</c:v>
                </c:pt>
                <c:pt idx="4005">
                  <c:v>477.01799999999997</c:v>
                </c:pt>
                <c:pt idx="4006">
                  <c:v>478</c:v>
                </c:pt>
                <c:pt idx="4007">
                  <c:v>478.01799999999997</c:v>
                </c:pt>
                <c:pt idx="4008">
                  <c:v>479</c:v>
                </c:pt>
                <c:pt idx="4009">
                  <c:v>479.01799999999997</c:v>
                </c:pt>
                <c:pt idx="4010">
                  <c:v>480</c:v>
                </c:pt>
                <c:pt idx="4011">
                  <c:v>480.01799999999997</c:v>
                </c:pt>
                <c:pt idx="4012">
                  <c:v>481</c:v>
                </c:pt>
                <c:pt idx="4013">
                  <c:v>481.01799999999997</c:v>
                </c:pt>
                <c:pt idx="4014">
                  <c:v>482</c:v>
                </c:pt>
                <c:pt idx="4015">
                  <c:v>482.01799999999997</c:v>
                </c:pt>
                <c:pt idx="4016">
                  <c:v>483</c:v>
                </c:pt>
                <c:pt idx="4017">
                  <c:v>483.01799999999997</c:v>
                </c:pt>
                <c:pt idx="4018">
                  <c:v>484</c:v>
                </c:pt>
                <c:pt idx="4019">
                  <c:v>484.01799999999997</c:v>
                </c:pt>
                <c:pt idx="4020">
                  <c:v>485</c:v>
                </c:pt>
                <c:pt idx="4021">
                  <c:v>485.01799999999997</c:v>
                </c:pt>
                <c:pt idx="4022">
                  <c:v>486</c:v>
                </c:pt>
                <c:pt idx="4023">
                  <c:v>486.01799999999997</c:v>
                </c:pt>
                <c:pt idx="4024">
                  <c:v>487</c:v>
                </c:pt>
                <c:pt idx="4025">
                  <c:v>487.01799999999997</c:v>
                </c:pt>
                <c:pt idx="4026">
                  <c:v>488</c:v>
                </c:pt>
                <c:pt idx="4027">
                  <c:v>488.01799999999997</c:v>
                </c:pt>
                <c:pt idx="4028">
                  <c:v>489</c:v>
                </c:pt>
                <c:pt idx="4029">
                  <c:v>489.01799999999997</c:v>
                </c:pt>
                <c:pt idx="4030">
                  <c:v>490</c:v>
                </c:pt>
                <c:pt idx="4031">
                  <c:v>490.01799999999997</c:v>
                </c:pt>
                <c:pt idx="4032">
                  <c:v>491</c:v>
                </c:pt>
                <c:pt idx="4033">
                  <c:v>491.01799999999997</c:v>
                </c:pt>
                <c:pt idx="4034">
                  <c:v>492</c:v>
                </c:pt>
                <c:pt idx="4035">
                  <c:v>492.01799999999997</c:v>
                </c:pt>
                <c:pt idx="4036">
                  <c:v>493</c:v>
                </c:pt>
                <c:pt idx="4037">
                  <c:v>493.01799999999997</c:v>
                </c:pt>
                <c:pt idx="4038">
                  <c:v>494</c:v>
                </c:pt>
                <c:pt idx="4039">
                  <c:v>494.01799999999997</c:v>
                </c:pt>
                <c:pt idx="4040">
                  <c:v>495</c:v>
                </c:pt>
                <c:pt idx="4041">
                  <c:v>495.01799999999997</c:v>
                </c:pt>
                <c:pt idx="4042">
                  <c:v>496</c:v>
                </c:pt>
                <c:pt idx="4043">
                  <c:v>496.01799999999997</c:v>
                </c:pt>
                <c:pt idx="4044">
                  <c:v>497</c:v>
                </c:pt>
                <c:pt idx="4045">
                  <c:v>497.01799999999997</c:v>
                </c:pt>
                <c:pt idx="4046">
                  <c:v>498</c:v>
                </c:pt>
                <c:pt idx="4047">
                  <c:v>498.01799999999997</c:v>
                </c:pt>
                <c:pt idx="4048">
                  <c:v>499</c:v>
                </c:pt>
                <c:pt idx="4049">
                  <c:v>499.01799999999997</c:v>
                </c:pt>
                <c:pt idx="4050">
                  <c:v>500</c:v>
                </c:pt>
                <c:pt idx="4051">
                  <c:v>500.01799999999997</c:v>
                </c:pt>
                <c:pt idx="4052">
                  <c:v>501</c:v>
                </c:pt>
                <c:pt idx="4053">
                  <c:v>501.01799999999997</c:v>
                </c:pt>
                <c:pt idx="4054">
                  <c:v>502</c:v>
                </c:pt>
                <c:pt idx="4055">
                  <c:v>502.01799999999997</c:v>
                </c:pt>
                <c:pt idx="4056">
                  <c:v>503</c:v>
                </c:pt>
                <c:pt idx="4057">
                  <c:v>503.01799999999997</c:v>
                </c:pt>
                <c:pt idx="4058">
                  <c:v>504</c:v>
                </c:pt>
                <c:pt idx="4059">
                  <c:v>504.01799999999997</c:v>
                </c:pt>
                <c:pt idx="4060">
                  <c:v>505</c:v>
                </c:pt>
                <c:pt idx="4061">
                  <c:v>505.01799999999997</c:v>
                </c:pt>
                <c:pt idx="4062">
                  <c:v>506</c:v>
                </c:pt>
                <c:pt idx="4063">
                  <c:v>506.01799999999997</c:v>
                </c:pt>
                <c:pt idx="4064">
                  <c:v>507</c:v>
                </c:pt>
                <c:pt idx="4065">
                  <c:v>507.01799999999997</c:v>
                </c:pt>
                <c:pt idx="4066">
                  <c:v>508</c:v>
                </c:pt>
                <c:pt idx="4067">
                  <c:v>508.01799999999997</c:v>
                </c:pt>
                <c:pt idx="4068">
                  <c:v>509</c:v>
                </c:pt>
                <c:pt idx="4069">
                  <c:v>509.01799999999997</c:v>
                </c:pt>
                <c:pt idx="4070">
                  <c:v>510</c:v>
                </c:pt>
                <c:pt idx="4071">
                  <c:v>510.01799999999997</c:v>
                </c:pt>
                <c:pt idx="4072">
                  <c:v>511</c:v>
                </c:pt>
                <c:pt idx="4073">
                  <c:v>511.01799999999997</c:v>
                </c:pt>
                <c:pt idx="4074">
                  <c:v>512</c:v>
                </c:pt>
                <c:pt idx="4075">
                  <c:v>512.01800000000003</c:v>
                </c:pt>
                <c:pt idx="4076">
                  <c:v>513</c:v>
                </c:pt>
                <c:pt idx="4077">
                  <c:v>513.01800000000003</c:v>
                </c:pt>
                <c:pt idx="4078">
                  <c:v>514</c:v>
                </c:pt>
                <c:pt idx="4079">
                  <c:v>514.01800000000003</c:v>
                </c:pt>
                <c:pt idx="4080">
                  <c:v>515</c:v>
                </c:pt>
                <c:pt idx="4081">
                  <c:v>515.01800000000003</c:v>
                </c:pt>
                <c:pt idx="4082">
                  <c:v>516</c:v>
                </c:pt>
                <c:pt idx="4083">
                  <c:v>516.01800000000003</c:v>
                </c:pt>
                <c:pt idx="4084">
                  <c:v>517</c:v>
                </c:pt>
                <c:pt idx="4085">
                  <c:v>517.01800000000003</c:v>
                </c:pt>
                <c:pt idx="4086">
                  <c:v>518</c:v>
                </c:pt>
                <c:pt idx="4087">
                  <c:v>518.01800000000003</c:v>
                </c:pt>
                <c:pt idx="4088">
                  <c:v>519</c:v>
                </c:pt>
                <c:pt idx="4089">
                  <c:v>519.01800000000003</c:v>
                </c:pt>
                <c:pt idx="4090">
                  <c:v>520</c:v>
                </c:pt>
                <c:pt idx="4091">
                  <c:v>520.01800000000003</c:v>
                </c:pt>
                <c:pt idx="4092">
                  <c:v>521</c:v>
                </c:pt>
                <c:pt idx="4093">
                  <c:v>521.01800000000003</c:v>
                </c:pt>
                <c:pt idx="4094">
                  <c:v>522</c:v>
                </c:pt>
                <c:pt idx="4095">
                  <c:v>522.01800000000003</c:v>
                </c:pt>
                <c:pt idx="4096">
                  <c:v>523</c:v>
                </c:pt>
                <c:pt idx="4097">
                  <c:v>523.01800000000003</c:v>
                </c:pt>
                <c:pt idx="4098">
                  <c:v>524</c:v>
                </c:pt>
                <c:pt idx="4099">
                  <c:v>524.01800000000003</c:v>
                </c:pt>
                <c:pt idx="4100">
                  <c:v>525</c:v>
                </c:pt>
                <c:pt idx="4101">
                  <c:v>525.01800000000003</c:v>
                </c:pt>
                <c:pt idx="4102">
                  <c:v>526</c:v>
                </c:pt>
                <c:pt idx="4103">
                  <c:v>526.01800000000003</c:v>
                </c:pt>
                <c:pt idx="4104">
                  <c:v>527</c:v>
                </c:pt>
                <c:pt idx="4105">
                  <c:v>527.01800000000003</c:v>
                </c:pt>
                <c:pt idx="4106">
                  <c:v>528</c:v>
                </c:pt>
                <c:pt idx="4107">
                  <c:v>528.01800000000003</c:v>
                </c:pt>
                <c:pt idx="4108">
                  <c:v>529</c:v>
                </c:pt>
                <c:pt idx="4109">
                  <c:v>529.01800000000003</c:v>
                </c:pt>
                <c:pt idx="4110">
                  <c:v>530</c:v>
                </c:pt>
                <c:pt idx="4111">
                  <c:v>530.01800000000003</c:v>
                </c:pt>
                <c:pt idx="4112">
                  <c:v>531</c:v>
                </c:pt>
                <c:pt idx="4113">
                  <c:v>531.01800000000003</c:v>
                </c:pt>
                <c:pt idx="4114">
                  <c:v>532</c:v>
                </c:pt>
                <c:pt idx="4115">
                  <c:v>532.01800000000003</c:v>
                </c:pt>
                <c:pt idx="4116">
                  <c:v>533</c:v>
                </c:pt>
                <c:pt idx="4117">
                  <c:v>533.01800000000003</c:v>
                </c:pt>
                <c:pt idx="4118">
                  <c:v>534</c:v>
                </c:pt>
                <c:pt idx="4119">
                  <c:v>534.01800000000003</c:v>
                </c:pt>
                <c:pt idx="4120">
                  <c:v>535</c:v>
                </c:pt>
                <c:pt idx="4121">
                  <c:v>535.01800000000003</c:v>
                </c:pt>
                <c:pt idx="4122">
                  <c:v>536</c:v>
                </c:pt>
                <c:pt idx="4123">
                  <c:v>536.01800000000003</c:v>
                </c:pt>
                <c:pt idx="4124">
                  <c:v>537</c:v>
                </c:pt>
                <c:pt idx="4125">
                  <c:v>537.01800000000003</c:v>
                </c:pt>
                <c:pt idx="4126">
                  <c:v>538</c:v>
                </c:pt>
                <c:pt idx="4127">
                  <c:v>538.01800000000003</c:v>
                </c:pt>
                <c:pt idx="4128">
                  <c:v>539</c:v>
                </c:pt>
                <c:pt idx="4129">
                  <c:v>539.01800000000003</c:v>
                </c:pt>
                <c:pt idx="4130">
                  <c:v>540</c:v>
                </c:pt>
                <c:pt idx="4131">
                  <c:v>540.01800000000003</c:v>
                </c:pt>
                <c:pt idx="4132">
                  <c:v>541</c:v>
                </c:pt>
                <c:pt idx="4133">
                  <c:v>541.01800000000003</c:v>
                </c:pt>
                <c:pt idx="4134">
                  <c:v>542</c:v>
                </c:pt>
                <c:pt idx="4135">
                  <c:v>542.01800000000003</c:v>
                </c:pt>
                <c:pt idx="4136">
                  <c:v>543</c:v>
                </c:pt>
                <c:pt idx="4137">
                  <c:v>543.01800000000003</c:v>
                </c:pt>
                <c:pt idx="4138">
                  <c:v>544</c:v>
                </c:pt>
                <c:pt idx="4139">
                  <c:v>544.01800000000003</c:v>
                </c:pt>
                <c:pt idx="4140">
                  <c:v>545</c:v>
                </c:pt>
                <c:pt idx="4141">
                  <c:v>545.01800000000003</c:v>
                </c:pt>
                <c:pt idx="4142">
                  <c:v>546</c:v>
                </c:pt>
                <c:pt idx="4143">
                  <c:v>546.01800000000003</c:v>
                </c:pt>
                <c:pt idx="4144">
                  <c:v>547</c:v>
                </c:pt>
                <c:pt idx="4145">
                  <c:v>547.01800000000003</c:v>
                </c:pt>
                <c:pt idx="4146">
                  <c:v>548</c:v>
                </c:pt>
                <c:pt idx="4147">
                  <c:v>548.01800000000003</c:v>
                </c:pt>
                <c:pt idx="4148">
                  <c:v>549</c:v>
                </c:pt>
                <c:pt idx="4149">
                  <c:v>549.01800000000003</c:v>
                </c:pt>
                <c:pt idx="4150">
                  <c:v>550</c:v>
                </c:pt>
                <c:pt idx="4151">
                  <c:v>550.01800000000003</c:v>
                </c:pt>
                <c:pt idx="4152">
                  <c:v>551</c:v>
                </c:pt>
                <c:pt idx="4153">
                  <c:v>551.01800000000003</c:v>
                </c:pt>
                <c:pt idx="4154">
                  <c:v>552</c:v>
                </c:pt>
                <c:pt idx="4155">
                  <c:v>552.01800000000003</c:v>
                </c:pt>
                <c:pt idx="4156">
                  <c:v>553</c:v>
                </c:pt>
                <c:pt idx="4157">
                  <c:v>553.01800000000003</c:v>
                </c:pt>
                <c:pt idx="4158">
                  <c:v>554</c:v>
                </c:pt>
                <c:pt idx="4159">
                  <c:v>554.01800000000003</c:v>
                </c:pt>
                <c:pt idx="4160">
                  <c:v>555</c:v>
                </c:pt>
                <c:pt idx="4161">
                  <c:v>555.01800000000003</c:v>
                </c:pt>
                <c:pt idx="4162">
                  <c:v>556</c:v>
                </c:pt>
                <c:pt idx="4163">
                  <c:v>556.01800000000003</c:v>
                </c:pt>
                <c:pt idx="4164">
                  <c:v>557</c:v>
                </c:pt>
                <c:pt idx="4165">
                  <c:v>557.01800000000003</c:v>
                </c:pt>
                <c:pt idx="4166">
                  <c:v>558</c:v>
                </c:pt>
                <c:pt idx="4167">
                  <c:v>558.01800000000003</c:v>
                </c:pt>
                <c:pt idx="4168">
                  <c:v>559</c:v>
                </c:pt>
                <c:pt idx="4169">
                  <c:v>559.01800000000003</c:v>
                </c:pt>
                <c:pt idx="4170">
                  <c:v>560</c:v>
                </c:pt>
                <c:pt idx="4171">
                  <c:v>560.01800000000003</c:v>
                </c:pt>
                <c:pt idx="4172">
                  <c:v>561</c:v>
                </c:pt>
                <c:pt idx="4173">
                  <c:v>561.01800000000003</c:v>
                </c:pt>
                <c:pt idx="4174">
                  <c:v>562</c:v>
                </c:pt>
                <c:pt idx="4175">
                  <c:v>562.01800000000003</c:v>
                </c:pt>
                <c:pt idx="4176">
                  <c:v>563</c:v>
                </c:pt>
                <c:pt idx="4177">
                  <c:v>563.01800000000003</c:v>
                </c:pt>
                <c:pt idx="4178">
                  <c:v>564</c:v>
                </c:pt>
                <c:pt idx="4179">
                  <c:v>564.01800000000003</c:v>
                </c:pt>
                <c:pt idx="4180">
                  <c:v>565</c:v>
                </c:pt>
                <c:pt idx="4181">
                  <c:v>565.01800000000003</c:v>
                </c:pt>
                <c:pt idx="4182">
                  <c:v>566</c:v>
                </c:pt>
                <c:pt idx="4183">
                  <c:v>566.01800000000003</c:v>
                </c:pt>
                <c:pt idx="4184">
                  <c:v>567</c:v>
                </c:pt>
                <c:pt idx="4185">
                  <c:v>567.01800000000003</c:v>
                </c:pt>
                <c:pt idx="4186">
                  <c:v>568</c:v>
                </c:pt>
                <c:pt idx="4187">
                  <c:v>568.01800000000003</c:v>
                </c:pt>
                <c:pt idx="4188">
                  <c:v>569</c:v>
                </c:pt>
                <c:pt idx="4189">
                  <c:v>569.01800000000003</c:v>
                </c:pt>
                <c:pt idx="4190">
                  <c:v>570</c:v>
                </c:pt>
                <c:pt idx="4191">
                  <c:v>570.01800000000003</c:v>
                </c:pt>
                <c:pt idx="4192">
                  <c:v>571</c:v>
                </c:pt>
                <c:pt idx="4193">
                  <c:v>571.01800000000003</c:v>
                </c:pt>
                <c:pt idx="4194">
                  <c:v>572</c:v>
                </c:pt>
                <c:pt idx="4195">
                  <c:v>572.01800000000003</c:v>
                </c:pt>
                <c:pt idx="4196">
                  <c:v>573</c:v>
                </c:pt>
                <c:pt idx="4197">
                  <c:v>573.01800000000003</c:v>
                </c:pt>
                <c:pt idx="4198">
                  <c:v>574</c:v>
                </c:pt>
                <c:pt idx="4199">
                  <c:v>574.01800000000003</c:v>
                </c:pt>
                <c:pt idx="4200">
                  <c:v>575</c:v>
                </c:pt>
                <c:pt idx="4201">
                  <c:v>575.01800000000003</c:v>
                </c:pt>
                <c:pt idx="4202">
                  <c:v>576</c:v>
                </c:pt>
                <c:pt idx="4203">
                  <c:v>576.01800000000003</c:v>
                </c:pt>
                <c:pt idx="4204">
                  <c:v>577</c:v>
                </c:pt>
                <c:pt idx="4205">
                  <c:v>577.01800000000003</c:v>
                </c:pt>
                <c:pt idx="4206">
                  <c:v>578</c:v>
                </c:pt>
                <c:pt idx="4207">
                  <c:v>578.01800000000003</c:v>
                </c:pt>
                <c:pt idx="4208">
                  <c:v>579</c:v>
                </c:pt>
                <c:pt idx="4209">
                  <c:v>579.01800000000003</c:v>
                </c:pt>
                <c:pt idx="4210">
                  <c:v>580</c:v>
                </c:pt>
                <c:pt idx="4211">
                  <c:v>580.01800000000003</c:v>
                </c:pt>
                <c:pt idx="4212">
                  <c:v>581</c:v>
                </c:pt>
                <c:pt idx="4213">
                  <c:v>581.01800000000003</c:v>
                </c:pt>
                <c:pt idx="4214">
                  <c:v>582</c:v>
                </c:pt>
                <c:pt idx="4215">
                  <c:v>582.01800000000003</c:v>
                </c:pt>
                <c:pt idx="4216">
                  <c:v>583</c:v>
                </c:pt>
                <c:pt idx="4217">
                  <c:v>583.01800000000003</c:v>
                </c:pt>
                <c:pt idx="4218">
                  <c:v>584</c:v>
                </c:pt>
                <c:pt idx="4219">
                  <c:v>584.01800000000003</c:v>
                </c:pt>
                <c:pt idx="4220">
                  <c:v>585</c:v>
                </c:pt>
                <c:pt idx="4221">
                  <c:v>585.01800000000003</c:v>
                </c:pt>
                <c:pt idx="4222">
                  <c:v>586</c:v>
                </c:pt>
                <c:pt idx="4223">
                  <c:v>586.01800000000003</c:v>
                </c:pt>
                <c:pt idx="4224">
                  <c:v>587</c:v>
                </c:pt>
                <c:pt idx="4225">
                  <c:v>587.01800000000003</c:v>
                </c:pt>
                <c:pt idx="4226">
                  <c:v>588</c:v>
                </c:pt>
                <c:pt idx="4227">
                  <c:v>588.01800000000003</c:v>
                </c:pt>
                <c:pt idx="4228">
                  <c:v>589</c:v>
                </c:pt>
                <c:pt idx="4229">
                  <c:v>589.01800000000003</c:v>
                </c:pt>
                <c:pt idx="4230">
                  <c:v>590</c:v>
                </c:pt>
                <c:pt idx="4231">
                  <c:v>590.01800000000003</c:v>
                </c:pt>
                <c:pt idx="4232">
                  <c:v>591</c:v>
                </c:pt>
                <c:pt idx="4233">
                  <c:v>591.01800000000003</c:v>
                </c:pt>
                <c:pt idx="4234">
                  <c:v>592</c:v>
                </c:pt>
                <c:pt idx="4235">
                  <c:v>592.01800000000003</c:v>
                </c:pt>
                <c:pt idx="4236">
                  <c:v>593</c:v>
                </c:pt>
                <c:pt idx="4237">
                  <c:v>593.01800000000003</c:v>
                </c:pt>
                <c:pt idx="4238">
                  <c:v>594</c:v>
                </c:pt>
                <c:pt idx="4239">
                  <c:v>594.01800000000003</c:v>
                </c:pt>
                <c:pt idx="4240">
                  <c:v>595</c:v>
                </c:pt>
                <c:pt idx="4241">
                  <c:v>595.01800000000003</c:v>
                </c:pt>
                <c:pt idx="4242">
                  <c:v>596</c:v>
                </c:pt>
                <c:pt idx="4243">
                  <c:v>596.01800000000003</c:v>
                </c:pt>
                <c:pt idx="4244">
                  <c:v>597</c:v>
                </c:pt>
                <c:pt idx="4245">
                  <c:v>597.01800000000003</c:v>
                </c:pt>
                <c:pt idx="4246">
                  <c:v>598</c:v>
                </c:pt>
                <c:pt idx="4247">
                  <c:v>598.01800000000003</c:v>
                </c:pt>
                <c:pt idx="4248">
                  <c:v>599</c:v>
                </c:pt>
                <c:pt idx="4249">
                  <c:v>599.01800000000003</c:v>
                </c:pt>
                <c:pt idx="4250">
                  <c:v>600</c:v>
                </c:pt>
                <c:pt idx="4251">
                  <c:v>600.34100000000001</c:v>
                </c:pt>
                <c:pt idx="4252">
                  <c:v>601.00199999999995</c:v>
                </c:pt>
                <c:pt idx="4253">
                  <c:v>602.00199999999995</c:v>
                </c:pt>
                <c:pt idx="4254">
                  <c:v>603.00300000000004</c:v>
                </c:pt>
                <c:pt idx="4255">
                  <c:v>604.00300000000004</c:v>
                </c:pt>
                <c:pt idx="4256">
                  <c:v>605.00400000000002</c:v>
                </c:pt>
                <c:pt idx="4257">
                  <c:v>606.00400000000002</c:v>
                </c:pt>
                <c:pt idx="4258">
                  <c:v>607.005</c:v>
                </c:pt>
                <c:pt idx="4259">
                  <c:v>608.005</c:v>
                </c:pt>
                <c:pt idx="4260">
                  <c:v>609.00599999999997</c:v>
                </c:pt>
                <c:pt idx="4261">
                  <c:v>610.00599999999997</c:v>
                </c:pt>
                <c:pt idx="4262">
                  <c:v>611.00699999999995</c:v>
                </c:pt>
                <c:pt idx="4263">
                  <c:v>612.00699999999995</c:v>
                </c:pt>
                <c:pt idx="4264">
                  <c:v>613.00800000000004</c:v>
                </c:pt>
                <c:pt idx="4265">
                  <c:v>614.00800000000004</c:v>
                </c:pt>
                <c:pt idx="4266">
                  <c:v>615.00900000000001</c:v>
                </c:pt>
                <c:pt idx="4267">
                  <c:v>616.00900000000001</c:v>
                </c:pt>
                <c:pt idx="4268">
                  <c:v>617.01</c:v>
                </c:pt>
                <c:pt idx="4269">
                  <c:v>618.01</c:v>
                </c:pt>
                <c:pt idx="4270">
                  <c:v>618.99099999999999</c:v>
                </c:pt>
                <c:pt idx="4271">
                  <c:v>619.99099999999999</c:v>
                </c:pt>
                <c:pt idx="4272">
                  <c:v>620.351</c:v>
                </c:pt>
                <c:pt idx="4273">
                  <c:v>620.99199999999996</c:v>
                </c:pt>
                <c:pt idx="4274">
                  <c:v>621.99199999999996</c:v>
                </c:pt>
                <c:pt idx="4275">
                  <c:v>622.99300000000005</c:v>
                </c:pt>
                <c:pt idx="4276">
                  <c:v>623.99300000000005</c:v>
                </c:pt>
                <c:pt idx="4277">
                  <c:v>624.99400000000003</c:v>
                </c:pt>
                <c:pt idx="4278">
                  <c:v>625.99400000000003</c:v>
                </c:pt>
                <c:pt idx="4279">
                  <c:v>626.995</c:v>
                </c:pt>
                <c:pt idx="4280">
                  <c:v>627.995</c:v>
                </c:pt>
                <c:pt idx="4281">
                  <c:v>628.99599999999998</c:v>
                </c:pt>
                <c:pt idx="4282">
                  <c:v>629.99599999999998</c:v>
                </c:pt>
                <c:pt idx="4283">
                  <c:v>630.99699999999996</c:v>
                </c:pt>
                <c:pt idx="4284">
                  <c:v>631.99699999999996</c:v>
                </c:pt>
                <c:pt idx="4285">
                  <c:v>632.99800000000005</c:v>
                </c:pt>
                <c:pt idx="4286">
                  <c:v>633.99800000000005</c:v>
                </c:pt>
                <c:pt idx="4287">
                  <c:v>634.99900000000002</c:v>
                </c:pt>
                <c:pt idx="4288">
                  <c:v>635.99900000000002</c:v>
                </c:pt>
                <c:pt idx="4289">
                  <c:v>637</c:v>
                </c:pt>
                <c:pt idx="4290">
                  <c:v>638</c:v>
                </c:pt>
                <c:pt idx="4291">
                  <c:v>639.00099999999998</c:v>
                </c:pt>
                <c:pt idx="4292">
                  <c:v>640.00099999999998</c:v>
                </c:pt>
                <c:pt idx="4293">
                  <c:v>640.36099999999999</c:v>
                </c:pt>
                <c:pt idx="4294">
                  <c:v>641.00199999999995</c:v>
                </c:pt>
                <c:pt idx="4295">
                  <c:v>642.00199999999995</c:v>
                </c:pt>
                <c:pt idx="4296">
                  <c:v>643.00300000000004</c:v>
                </c:pt>
                <c:pt idx="4297">
                  <c:v>644.00300000000004</c:v>
                </c:pt>
                <c:pt idx="4298">
                  <c:v>645.00400000000002</c:v>
                </c:pt>
                <c:pt idx="4299">
                  <c:v>646.00400000000002</c:v>
                </c:pt>
                <c:pt idx="4300">
                  <c:v>647.005</c:v>
                </c:pt>
                <c:pt idx="4301">
                  <c:v>648.005</c:v>
                </c:pt>
                <c:pt idx="4302">
                  <c:v>649.00599999999997</c:v>
                </c:pt>
                <c:pt idx="4303">
                  <c:v>650.00599999999997</c:v>
                </c:pt>
                <c:pt idx="4304">
                  <c:v>651.00699999999995</c:v>
                </c:pt>
                <c:pt idx="4305">
                  <c:v>652.00699999999995</c:v>
                </c:pt>
                <c:pt idx="4306">
                  <c:v>653.00800000000004</c:v>
                </c:pt>
                <c:pt idx="4307">
                  <c:v>654.00800000000004</c:v>
                </c:pt>
                <c:pt idx="4308">
                  <c:v>655.00900000000001</c:v>
                </c:pt>
                <c:pt idx="4309">
                  <c:v>656.00900000000001</c:v>
                </c:pt>
                <c:pt idx="4310">
                  <c:v>657.01</c:v>
                </c:pt>
                <c:pt idx="4311">
                  <c:v>658.01</c:v>
                </c:pt>
                <c:pt idx="4312">
                  <c:v>658.99</c:v>
                </c:pt>
                <c:pt idx="4313">
                  <c:v>659.99099999999999</c:v>
                </c:pt>
                <c:pt idx="4314">
                  <c:v>660.37099999999998</c:v>
                </c:pt>
                <c:pt idx="4315">
                  <c:v>660.99099999999999</c:v>
                </c:pt>
                <c:pt idx="4316">
                  <c:v>661.99199999999996</c:v>
                </c:pt>
                <c:pt idx="4317">
                  <c:v>662.99199999999996</c:v>
                </c:pt>
                <c:pt idx="4318">
                  <c:v>663.99300000000005</c:v>
                </c:pt>
                <c:pt idx="4319">
                  <c:v>664.99300000000005</c:v>
                </c:pt>
                <c:pt idx="4320">
                  <c:v>665.99400000000003</c:v>
                </c:pt>
                <c:pt idx="4321">
                  <c:v>666.99400000000003</c:v>
                </c:pt>
                <c:pt idx="4322">
                  <c:v>667.995</c:v>
                </c:pt>
                <c:pt idx="4323">
                  <c:v>668.995</c:v>
                </c:pt>
                <c:pt idx="4324">
                  <c:v>669.99599999999998</c:v>
                </c:pt>
                <c:pt idx="4325">
                  <c:v>670.99599999999998</c:v>
                </c:pt>
                <c:pt idx="4326">
                  <c:v>671.99699999999996</c:v>
                </c:pt>
                <c:pt idx="4327">
                  <c:v>672.99699999999996</c:v>
                </c:pt>
                <c:pt idx="4328">
                  <c:v>673.99800000000005</c:v>
                </c:pt>
                <c:pt idx="4329">
                  <c:v>674.99800000000005</c:v>
                </c:pt>
                <c:pt idx="4330">
                  <c:v>675.99900000000002</c:v>
                </c:pt>
                <c:pt idx="4331">
                  <c:v>676.99900000000002</c:v>
                </c:pt>
                <c:pt idx="4332">
                  <c:v>678</c:v>
                </c:pt>
                <c:pt idx="4333">
                  <c:v>679</c:v>
                </c:pt>
                <c:pt idx="4334">
                  <c:v>680.00099999999998</c:v>
                </c:pt>
                <c:pt idx="4335">
                  <c:v>680.38099999999997</c:v>
                </c:pt>
                <c:pt idx="4336">
                  <c:v>681.00099999999998</c:v>
                </c:pt>
                <c:pt idx="4337">
                  <c:v>682.00199999999995</c:v>
                </c:pt>
                <c:pt idx="4338">
                  <c:v>683.00199999999995</c:v>
                </c:pt>
                <c:pt idx="4339">
                  <c:v>684.00300000000004</c:v>
                </c:pt>
                <c:pt idx="4340">
                  <c:v>685.00300000000004</c:v>
                </c:pt>
                <c:pt idx="4341">
                  <c:v>686.00400000000002</c:v>
                </c:pt>
                <c:pt idx="4342">
                  <c:v>687.00400000000002</c:v>
                </c:pt>
                <c:pt idx="4343">
                  <c:v>688.005</c:v>
                </c:pt>
                <c:pt idx="4344">
                  <c:v>689.005</c:v>
                </c:pt>
                <c:pt idx="4345">
                  <c:v>690.00599999999997</c:v>
                </c:pt>
                <c:pt idx="4346">
                  <c:v>691.00599999999997</c:v>
                </c:pt>
                <c:pt idx="4347">
                  <c:v>692.00699999999995</c:v>
                </c:pt>
                <c:pt idx="4348">
                  <c:v>693.00699999999995</c:v>
                </c:pt>
                <c:pt idx="4349">
                  <c:v>694.00800000000004</c:v>
                </c:pt>
                <c:pt idx="4350">
                  <c:v>695.00800000000004</c:v>
                </c:pt>
                <c:pt idx="4351">
                  <c:v>696.00900000000001</c:v>
                </c:pt>
                <c:pt idx="4352">
                  <c:v>697.00900000000001</c:v>
                </c:pt>
                <c:pt idx="4353">
                  <c:v>698.01</c:v>
                </c:pt>
                <c:pt idx="4354">
                  <c:v>698.99</c:v>
                </c:pt>
                <c:pt idx="4355">
                  <c:v>699.99099999999999</c:v>
                </c:pt>
                <c:pt idx="4356">
                  <c:v>700.39099999999996</c:v>
                </c:pt>
                <c:pt idx="4357">
                  <c:v>700.99099999999999</c:v>
                </c:pt>
                <c:pt idx="4358">
                  <c:v>701.99199999999996</c:v>
                </c:pt>
                <c:pt idx="4359">
                  <c:v>702.99199999999996</c:v>
                </c:pt>
                <c:pt idx="4360">
                  <c:v>703.99300000000005</c:v>
                </c:pt>
                <c:pt idx="4361">
                  <c:v>704.99300000000005</c:v>
                </c:pt>
                <c:pt idx="4362">
                  <c:v>705.99400000000003</c:v>
                </c:pt>
                <c:pt idx="4363">
                  <c:v>706.99400000000003</c:v>
                </c:pt>
                <c:pt idx="4364">
                  <c:v>707.995</c:v>
                </c:pt>
                <c:pt idx="4365">
                  <c:v>708.995</c:v>
                </c:pt>
                <c:pt idx="4366">
                  <c:v>709.99599999999998</c:v>
                </c:pt>
                <c:pt idx="4367">
                  <c:v>710.99599999999998</c:v>
                </c:pt>
                <c:pt idx="4368">
                  <c:v>711.99699999999996</c:v>
                </c:pt>
                <c:pt idx="4369">
                  <c:v>712.99699999999996</c:v>
                </c:pt>
                <c:pt idx="4370">
                  <c:v>713.99800000000005</c:v>
                </c:pt>
                <c:pt idx="4371">
                  <c:v>714.99800000000005</c:v>
                </c:pt>
                <c:pt idx="4372">
                  <c:v>715.99900000000002</c:v>
                </c:pt>
                <c:pt idx="4373">
                  <c:v>716.99900000000002</c:v>
                </c:pt>
                <c:pt idx="4374">
                  <c:v>718</c:v>
                </c:pt>
                <c:pt idx="4375">
                  <c:v>719</c:v>
                </c:pt>
                <c:pt idx="4376">
                  <c:v>720.00099999999998</c:v>
                </c:pt>
                <c:pt idx="4377">
                  <c:v>720.40099999999995</c:v>
                </c:pt>
                <c:pt idx="4378">
                  <c:v>721.00099999999998</c:v>
                </c:pt>
                <c:pt idx="4379">
                  <c:v>722.00199999999995</c:v>
                </c:pt>
                <c:pt idx="4380">
                  <c:v>723.00199999999995</c:v>
                </c:pt>
                <c:pt idx="4381">
                  <c:v>724.00300000000004</c:v>
                </c:pt>
                <c:pt idx="4382">
                  <c:v>725.00300000000004</c:v>
                </c:pt>
                <c:pt idx="4383">
                  <c:v>726.00400000000002</c:v>
                </c:pt>
                <c:pt idx="4384">
                  <c:v>727.00400000000002</c:v>
                </c:pt>
                <c:pt idx="4385">
                  <c:v>728.005</c:v>
                </c:pt>
                <c:pt idx="4386">
                  <c:v>729.005</c:v>
                </c:pt>
                <c:pt idx="4387">
                  <c:v>730.00599999999997</c:v>
                </c:pt>
                <c:pt idx="4388">
                  <c:v>731.00599999999997</c:v>
                </c:pt>
                <c:pt idx="4389">
                  <c:v>732.00699999999995</c:v>
                </c:pt>
                <c:pt idx="4390">
                  <c:v>733.00699999999995</c:v>
                </c:pt>
                <c:pt idx="4391">
                  <c:v>734.00800000000004</c:v>
                </c:pt>
                <c:pt idx="4392">
                  <c:v>735.00800000000004</c:v>
                </c:pt>
                <c:pt idx="4393">
                  <c:v>736.00900000000001</c:v>
                </c:pt>
                <c:pt idx="4394">
                  <c:v>737.00900000000001</c:v>
                </c:pt>
                <c:pt idx="4395">
                  <c:v>738.01</c:v>
                </c:pt>
                <c:pt idx="4396">
                  <c:v>738.99</c:v>
                </c:pt>
                <c:pt idx="4397">
                  <c:v>739.99099999999999</c:v>
                </c:pt>
                <c:pt idx="4398">
                  <c:v>740.41099999999994</c:v>
                </c:pt>
                <c:pt idx="4399">
                  <c:v>740.99099999999999</c:v>
                </c:pt>
                <c:pt idx="4400">
                  <c:v>741.99199999999996</c:v>
                </c:pt>
                <c:pt idx="4401">
                  <c:v>742.99199999999996</c:v>
                </c:pt>
                <c:pt idx="4402">
                  <c:v>743.99300000000005</c:v>
                </c:pt>
                <c:pt idx="4403">
                  <c:v>744.99300000000005</c:v>
                </c:pt>
                <c:pt idx="4404">
                  <c:v>745.99400000000003</c:v>
                </c:pt>
                <c:pt idx="4405">
                  <c:v>746.99400000000003</c:v>
                </c:pt>
                <c:pt idx="4406">
                  <c:v>747.995</c:v>
                </c:pt>
                <c:pt idx="4407">
                  <c:v>748.995</c:v>
                </c:pt>
                <c:pt idx="4408">
                  <c:v>749.99599999999998</c:v>
                </c:pt>
                <c:pt idx="4409">
                  <c:v>750.99599999999998</c:v>
                </c:pt>
                <c:pt idx="4410">
                  <c:v>751.99699999999996</c:v>
                </c:pt>
                <c:pt idx="4411">
                  <c:v>752.99699999999996</c:v>
                </c:pt>
                <c:pt idx="4412">
                  <c:v>753.99800000000005</c:v>
                </c:pt>
                <c:pt idx="4413">
                  <c:v>754.99800000000005</c:v>
                </c:pt>
                <c:pt idx="4414">
                  <c:v>755.99900000000002</c:v>
                </c:pt>
                <c:pt idx="4415">
                  <c:v>756.99900000000002</c:v>
                </c:pt>
                <c:pt idx="4416">
                  <c:v>758</c:v>
                </c:pt>
                <c:pt idx="4417">
                  <c:v>759</c:v>
                </c:pt>
                <c:pt idx="4418">
                  <c:v>760.00099999999998</c:v>
                </c:pt>
                <c:pt idx="4419">
                  <c:v>760.42100000000005</c:v>
                </c:pt>
                <c:pt idx="4420">
                  <c:v>761.00099999999998</c:v>
                </c:pt>
                <c:pt idx="4421">
                  <c:v>762.00199999999995</c:v>
                </c:pt>
                <c:pt idx="4422">
                  <c:v>763.00199999999995</c:v>
                </c:pt>
                <c:pt idx="4423">
                  <c:v>764.00300000000004</c:v>
                </c:pt>
                <c:pt idx="4424">
                  <c:v>765.00300000000004</c:v>
                </c:pt>
                <c:pt idx="4425">
                  <c:v>766.00400000000002</c:v>
                </c:pt>
                <c:pt idx="4426">
                  <c:v>767.00400000000002</c:v>
                </c:pt>
                <c:pt idx="4427">
                  <c:v>768.005</c:v>
                </c:pt>
                <c:pt idx="4428">
                  <c:v>769.005</c:v>
                </c:pt>
                <c:pt idx="4429">
                  <c:v>770.00599999999997</c:v>
                </c:pt>
                <c:pt idx="4430">
                  <c:v>771.00599999999997</c:v>
                </c:pt>
                <c:pt idx="4431">
                  <c:v>772.00699999999995</c:v>
                </c:pt>
                <c:pt idx="4432">
                  <c:v>773.00699999999995</c:v>
                </c:pt>
                <c:pt idx="4433">
                  <c:v>774.00800000000004</c:v>
                </c:pt>
                <c:pt idx="4434">
                  <c:v>775.00800000000004</c:v>
                </c:pt>
                <c:pt idx="4435">
                  <c:v>776.00900000000001</c:v>
                </c:pt>
                <c:pt idx="4436">
                  <c:v>777.00900000000001</c:v>
                </c:pt>
                <c:pt idx="4437">
                  <c:v>778.01</c:v>
                </c:pt>
                <c:pt idx="4438">
                  <c:v>778.99</c:v>
                </c:pt>
                <c:pt idx="4439">
                  <c:v>779.99099999999999</c:v>
                </c:pt>
                <c:pt idx="4440">
                  <c:v>780.43100000000004</c:v>
                </c:pt>
                <c:pt idx="4441">
                  <c:v>780.99099999999999</c:v>
                </c:pt>
                <c:pt idx="4442">
                  <c:v>781.99199999999996</c:v>
                </c:pt>
                <c:pt idx="4443">
                  <c:v>782.99199999999996</c:v>
                </c:pt>
                <c:pt idx="4444">
                  <c:v>783.99300000000005</c:v>
                </c:pt>
                <c:pt idx="4445">
                  <c:v>784.99300000000005</c:v>
                </c:pt>
                <c:pt idx="4446">
                  <c:v>785.99400000000003</c:v>
                </c:pt>
                <c:pt idx="4447">
                  <c:v>786.99400000000003</c:v>
                </c:pt>
                <c:pt idx="4448">
                  <c:v>787.995</c:v>
                </c:pt>
                <c:pt idx="4449">
                  <c:v>788.995</c:v>
                </c:pt>
                <c:pt idx="4450">
                  <c:v>789.99599999999998</c:v>
                </c:pt>
                <c:pt idx="4451">
                  <c:v>790.99599999999998</c:v>
                </c:pt>
                <c:pt idx="4452">
                  <c:v>791.99699999999996</c:v>
                </c:pt>
                <c:pt idx="4453">
                  <c:v>792.99699999999996</c:v>
                </c:pt>
                <c:pt idx="4454">
                  <c:v>793.99800000000005</c:v>
                </c:pt>
                <c:pt idx="4455">
                  <c:v>794.99800000000005</c:v>
                </c:pt>
                <c:pt idx="4456">
                  <c:v>795.99900000000002</c:v>
                </c:pt>
                <c:pt idx="4457">
                  <c:v>796.99900000000002</c:v>
                </c:pt>
                <c:pt idx="4458">
                  <c:v>798</c:v>
                </c:pt>
                <c:pt idx="4459">
                  <c:v>799</c:v>
                </c:pt>
                <c:pt idx="4460">
                  <c:v>800.00099999999998</c:v>
                </c:pt>
                <c:pt idx="4461">
                  <c:v>800.44100000000003</c:v>
                </c:pt>
                <c:pt idx="4462">
                  <c:v>820.45100000000002</c:v>
                </c:pt>
                <c:pt idx="4463">
                  <c:v>840.46100000000001</c:v>
                </c:pt>
                <c:pt idx="4464">
                  <c:v>850.00599999999997</c:v>
                </c:pt>
                <c:pt idx="4465">
                  <c:v>860.471</c:v>
                </c:pt>
                <c:pt idx="4466">
                  <c:v>880.48099999999999</c:v>
                </c:pt>
                <c:pt idx="4467">
                  <c:v>899.99099999999999</c:v>
                </c:pt>
                <c:pt idx="4468">
                  <c:v>900.49099999999999</c:v>
                </c:pt>
                <c:pt idx="4469">
                  <c:v>920.50099999999998</c:v>
                </c:pt>
                <c:pt idx="4470">
                  <c:v>940.51099999999997</c:v>
                </c:pt>
                <c:pt idx="4471">
                  <c:v>949.99599999999998</c:v>
                </c:pt>
                <c:pt idx="4472">
                  <c:v>960.52099999999996</c:v>
                </c:pt>
                <c:pt idx="4473">
                  <c:v>980.53099999999995</c:v>
                </c:pt>
                <c:pt idx="4474">
                  <c:v>1000</c:v>
                </c:pt>
                <c:pt idx="4475">
                  <c:v>1000.54</c:v>
                </c:pt>
                <c:pt idx="4476">
                  <c:v>1020.55</c:v>
                </c:pt>
                <c:pt idx="4477">
                  <c:v>1040.56</c:v>
                </c:pt>
                <c:pt idx="4478">
                  <c:v>1050.01</c:v>
                </c:pt>
                <c:pt idx="4479">
                  <c:v>1060.57</c:v>
                </c:pt>
                <c:pt idx="4480">
                  <c:v>1080.58</c:v>
                </c:pt>
                <c:pt idx="4481">
                  <c:v>1099.99</c:v>
                </c:pt>
                <c:pt idx="4482">
                  <c:v>1100.5899999999999</c:v>
                </c:pt>
                <c:pt idx="4483">
                  <c:v>1120.5999999999999</c:v>
                </c:pt>
                <c:pt idx="4484">
                  <c:v>1140.6099999999999</c:v>
                </c:pt>
                <c:pt idx="4485">
                  <c:v>1150</c:v>
                </c:pt>
                <c:pt idx="4486">
                  <c:v>1160.6199999999999</c:v>
                </c:pt>
                <c:pt idx="4487">
                  <c:v>1180.6300000000001</c:v>
                </c:pt>
                <c:pt idx="4488">
                  <c:v>1200</c:v>
                </c:pt>
                <c:pt idx="4489">
                  <c:v>1200.6400000000001</c:v>
                </c:pt>
                <c:pt idx="4490">
                  <c:v>1220.6500000000001</c:v>
                </c:pt>
                <c:pt idx="4491">
                  <c:v>1240.6600000000001</c:v>
                </c:pt>
                <c:pt idx="4492">
                  <c:v>1250.01</c:v>
                </c:pt>
                <c:pt idx="4493">
                  <c:v>1260.67</c:v>
                </c:pt>
                <c:pt idx="4494">
                  <c:v>1280.68</c:v>
                </c:pt>
                <c:pt idx="4495">
                  <c:v>1299.99</c:v>
                </c:pt>
                <c:pt idx="4496">
                  <c:v>1300.69</c:v>
                </c:pt>
                <c:pt idx="4497">
                  <c:v>1320.7</c:v>
                </c:pt>
                <c:pt idx="4498">
                  <c:v>1340.71</c:v>
                </c:pt>
                <c:pt idx="4499">
                  <c:v>1350</c:v>
                </c:pt>
                <c:pt idx="4500">
                  <c:v>1360.72</c:v>
                </c:pt>
                <c:pt idx="4501">
                  <c:v>1380.73</c:v>
                </c:pt>
                <c:pt idx="4502">
                  <c:v>1400</c:v>
                </c:pt>
                <c:pt idx="4503">
                  <c:v>1400.74</c:v>
                </c:pt>
                <c:pt idx="4504">
                  <c:v>1420.75</c:v>
                </c:pt>
                <c:pt idx="4505">
                  <c:v>1440.76</c:v>
                </c:pt>
                <c:pt idx="4506">
                  <c:v>1450.01</c:v>
                </c:pt>
                <c:pt idx="4507">
                  <c:v>1460.77</c:v>
                </c:pt>
                <c:pt idx="4508">
                  <c:v>1480.78</c:v>
                </c:pt>
                <c:pt idx="4509">
                  <c:v>1499.99</c:v>
                </c:pt>
                <c:pt idx="4510">
                  <c:v>1500.79</c:v>
                </c:pt>
                <c:pt idx="4511">
                  <c:v>1520.8</c:v>
                </c:pt>
                <c:pt idx="4512">
                  <c:v>1540.81</c:v>
                </c:pt>
                <c:pt idx="4513">
                  <c:v>1550</c:v>
                </c:pt>
                <c:pt idx="4514">
                  <c:v>1560.82</c:v>
                </c:pt>
                <c:pt idx="4515">
                  <c:v>1580.83</c:v>
                </c:pt>
                <c:pt idx="4516">
                  <c:v>1600</c:v>
                </c:pt>
                <c:pt idx="4517">
                  <c:v>1600.84</c:v>
                </c:pt>
                <c:pt idx="4518">
                  <c:v>1620.85</c:v>
                </c:pt>
                <c:pt idx="4519">
                  <c:v>1640.86</c:v>
                </c:pt>
                <c:pt idx="4520">
                  <c:v>1650.01</c:v>
                </c:pt>
                <c:pt idx="4521">
                  <c:v>1660.87</c:v>
                </c:pt>
                <c:pt idx="4522">
                  <c:v>1680.88</c:v>
                </c:pt>
                <c:pt idx="4523">
                  <c:v>1699.99</c:v>
                </c:pt>
                <c:pt idx="4524">
                  <c:v>1700.89</c:v>
                </c:pt>
                <c:pt idx="4525">
                  <c:v>1720.9</c:v>
                </c:pt>
                <c:pt idx="4526">
                  <c:v>1740.91</c:v>
                </c:pt>
                <c:pt idx="4527">
                  <c:v>1750</c:v>
                </c:pt>
                <c:pt idx="4528">
                  <c:v>1760.92</c:v>
                </c:pt>
                <c:pt idx="4529">
                  <c:v>1780.93</c:v>
                </c:pt>
                <c:pt idx="4530">
                  <c:v>1800</c:v>
                </c:pt>
                <c:pt idx="4531">
                  <c:v>1800.94</c:v>
                </c:pt>
                <c:pt idx="4532">
                  <c:v>1820.95</c:v>
                </c:pt>
                <c:pt idx="4533">
                  <c:v>1840.96</c:v>
                </c:pt>
                <c:pt idx="4534">
                  <c:v>1850.01</c:v>
                </c:pt>
                <c:pt idx="4535">
                  <c:v>1860.97</c:v>
                </c:pt>
                <c:pt idx="4536">
                  <c:v>1880.98</c:v>
                </c:pt>
                <c:pt idx="4537">
                  <c:v>1899.99</c:v>
                </c:pt>
                <c:pt idx="4538">
                  <c:v>1900.99</c:v>
                </c:pt>
                <c:pt idx="4539">
                  <c:v>1921</c:v>
                </c:pt>
                <c:pt idx="4540">
                  <c:v>1941.01</c:v>
                </c:pt>
                <c:pt idx="4541">
                  <c:v>1950</c:v>
                </c:pt>
                <c:pt idx="4542">
                  <c:v>1961.02</c:v>
                </c:pt>
                <c:pt idx="4543">
                  <c:v>1981.03</c:v>
                </c:pt>
                <c:pt idx="4544">
                  <c:v>2000</c:v>
                </c:pt>
                <c:pt idx="4545">
                  <c:v>2001.04</c:v>
                </c:pt>
                <c:pt idx="4546">
                  <c:v>2021.05</c:v>
                </c:pt>
                <c:pt idx="4547">
                  <c:v>2041.06</c:v>
                </c:pt>
                <c:pt idx="4548">
                  <c:v>2050.0100000000002</c:v>
                </c:pt>
                <c:pt idx="4549">
                  <c:v>2061.0700000000002</c:v>
                </c:pt>
                <c:pt idx="4550">
                  <c:v>2081.08</c:v>
                </c:pt>
                <c:pt idx="4551">
                  <c:v>2099.9899999999998</c:v>
                </c:pt>
                <c:pt idx="4552">
                  <c:v>2101.09</c:v>
                </c:pt>
                <c:pt idx="4553">
                  <c:v>2121.1</c:v>
                </c:pt>
                <c:pt idx="4554">
                  <c:v>2141.11</c:v>
                </c:pt>
                <c:pt idx="4555">
                  <c:v>2150</c:v>
                </c:pt>
                <c:pt idx="4556">
                  <c:v>2161.12</c:v>
                </c:pt>
                <c:pt idx="4557">
                  <c:v>2181.13</c:v>
                </c:pt>
                <c:pt idx="4558">
                  <c:v>2200</c:v>
                </c:pt>
                <c:pt idx="4559">
                  <c:v>2201.14</c:v>
                </c:pt>
                <c:pt idx="4560">
                  <c:v>2221.15</c:v>
                </c:pt>
                <c:pt idx="4561">
                  <c:v>2241.16</c:v>
                </c:pt>
                <c:pt idx="4562">
                  <c:v>2250.0100000000002</c:v>
                </c:pt>
                <c:pt idx="4563">
                  <c:v>2261.17</c:v>
                </c:pt>
                <c:pt idx="4564">
                  <c:v>2281.1799999999998</c:v>
                </c:pt>
                <c:pt idx="4565">
                  <c:v>2299.9899999999998</c:v>
                </c:pt>
                <c:pt idx="4566">
                  <c:v>2301.19</c:v>
                </c:pt>
                <c:pt idx="4567">
                  <c:v>2321.1999999999998</c:v>
                </c:pt>
                <c:pt idx="4568">
                  <c:v>2341.21</c:v>
                </c:pt>
                <c:pt idx="4569">
                  <c:v>2350</c:v>
                </c:pt>
                <c:pt idx="4570">
                  <c:v>2361.2199999999998</c:v>
                </c:pt>
                <c:pt idx="4571">
                  <c:v>2381.23</c:v>
                </c:pt>
                <c:pt idx="4572">
                  <c:v>2400</c:v>
                </c:pt>
                <c:pt idx="4573">
                  <c:v>2401.2399999999998</c:v>
                </c:pt>
                <c:pt idx="4574">
                  <c:v>2421.25</c:v>
                </c:pt>
                <c:pt idx="4575">
                  <c:v>2441.2600000000002</c:v>
                </c:pt>
                <c:pt idx="4576">
                  <c:v>2450.0100000000002</c:v>
                </c:pt>
                <c:pt idx="4577">
                  <c:v>2461.27</c:v>
                </c:pt>
                <c:pt idx="4578">
                  <c:v>2481.2800000000002</c:v>
                </c:pt>
                <c:pt idx="4579">
                  <c:v>2499.9899999999998</c:v>
                </c:pt>
                <c:pt idx="4580">
                  <c:v>2501.29</c:v>
                </c:pt>
                <c:pt idx="4581">
                  <c:v>2521.3000000000002</c:v>
                </c:pt>
                <c:pt idx="4582">
                  <c:v>2541.31</c:v>
                </c:pt>
                <c:pt idx="4583">
                  <c:v>2550</c:v>
                </c:pt>
                <c:pt idx="4584">
                  <c:v>2561.3200000000002</c:v>
                </c:pt>
                <c:pt idx="4585">
                  <c:v>2581.33</c:v>
                </c:pt>
                <c:pt idx="4586">
                  <c:v>2600</c:v>
                </c:pt>
                <c:pt idx="4587">
                  <c:v>2601.34</c:v>
                </c:pt>
                <c:pt idx="4588">
                  <c:v>2621.35</c:v>
                </c:pt>
                <c:pt idx="4589">
                  <c:v>2641.36</c:v>
                </c:pt>
                <c:pt idx="4590">
                  <c:v>2650.01</c:v>
                </c:pt>
                <c:pt idx="4591">
                  <c:v>2661.37</c:v>
                </c:pt>
                <c:pt idx="4592">
                  <c:v>2681.38</c:v>
                </c:pt>
                <c:pt idx="4593">
                  <c:v>2699.99</c:v>
                </c:pt>
                <c:pt idx="4594">
                  <c:v>2701.39</c:v>
                </c:pt>
                <c:pt idx="4595">
                  <c:v>2721.4</c:v>
                </c:pt>
                <c:pt idx="4596">
                  <c:v>2741.41</c:v>
                </c:pt>
                <c:pt idx="4597">
                  <c:v>2750</c:v>
                </c:pt>
                <c:pt idx="4598">
                  <c:v>2761.42</c:v>
                </c:pt>
                <c:pt idx="4599">
                  <c:v>2781.43</c:v>
                </c:pt>
                <c:pt idx="4600">
                  <c:v>2800</c:v>
                </c:pt>
                <c:pt idx="4601">
                  <c:v>2801.44</c:v>
                </c:pt>
                <c:pt idx="4602">
                  <c:v>2821.45</c:v>
                </c:pt>
                <c:pt idx="4603">
                  <c:v>2841.46</c:v>
                </c:pt>
                <c:pt idx="4604">
                  <c:v>2850.01</c:v>
                </c:pt>
                <c:pt idx="4605">
                  <c:v>2861.47</c:v>
                </c:pt>
                <c:pt idx="4606">
                  <c:v>2881.48</c:v>
                </c:pt>
                <c:pt idx="4607">
                  <c:v>2899.99</c:v>
                </c:pt>
                <c:pt idx="4608">
                  <c:v>2901.49</c:v>
                </c:pt>
                <c:pt idx="4609">
                  <c:v>2921.5</c:v>
                </c:pt>
                <c:pt idx="4610">
                  <c:v>2941.51</c:v>
                </c:pt>
                <c:pt idx="4611">
                  <c:v>2950</c:v>
                </c:pt>
                <c:pt idx="4612">
                  <c:v>2961.52</c:v>
                </c:pt>
                <c:pt idx="4613">
                  <c:v>2981.53</c:v>
                </c:pt>
                <c:pt idx="4614">
                  <c:v>3000</c:v>
                </c:pt>
                <c:pt idx="4615">
                  <c:v>3000.02</c:v>
                </c:pt>
              </c:numCache>
            </c:numRef>
          </c:xVal>
          <c:yVal>
            <c:numRef>
              <c:f>'Compare HEU and LEU Coolant'!$B$2:$B$5381</c:f>
              <c:numCache>
                <c:formatCode>0.000</c:formatCode>
                <c:ptCount val="5380"/>
                <c:pt idx="0">
                  <c:v>30.0246</c:v>
                </c:pt>
                <c:pt idx="1">
                  <c:v>30.0246</c:v>
                </c:pt>
                <c:pt idx="2">
                  <c:v>30.0246</c:v>
                </c:pt>
                <c:pt idx="3">
                  <c:v>30.0246</c:v>
                </c:pt>
                <c:pt idx="4">
                  <c:v>30.0246</c:v>
                </c:pt>
                <c:pt idx="5">
                  <c:v>30.0246</c:v>
                </c:pt>
                <c:pt idx="6">
                  <c:v>30.0246</c:v>
                </c:pt>
                <c:pt idx="7">
                  <c:v>30.0246</c:v>
                </c:pt>
                <c:pt idx="8">
                  <c:v>30.0246</c:v>
                </c:pt>
                <c:pt idx="9">
                  <c:v>30.0246</c:v>
                </c:pt>
                <c:pt idx="10">
                  <c:v>30.0246</c:v>
                </c:pt>
                <c:pt idx="11">
                  <c:v>30.0246</c:v>
                </c:pt>
                <c:pt idx="12">
                  <c:v>30.0246</c:v>
                </c:pt>
                <c:pt idx="13">
                  <c:v>30.0246</c:v>
                </c:pt>
                <c:pt idx="14">
                  <c:v>30.0246</c:v>
                </c:pt>
                <c:pt idx="15">
                  <c:v>30.0246</c:v>
                </c:pt>
                <c:pt idx="16">
                  <c:v>30.0246</c:v>
                </c:pt>
                <c:pt idx="17">
                  <c:v>30.0246</c:v>
                </c:pt>
                <c:pt idx="18">
                  <c:v>30.0246</c:v>
                </c:pt>
                <c:pt idx="19">
                  <c:v>30.0246</c:v>
                </c:pt>
                <c:pt idx="20">
                  <c:v>30.0246</c:v>
                </c:pt>
                <c:pt idx="21">
                  <c:v>30.0246</c:v>
                </c:pt>
                <c:pt idx="22">
                  <c:v>30.0246</c:v>
                </c:pt>
                <c:pt idx="23">
                  <c:v>30.0246</c:v>
                </c:pt>
                <c:pt idx="24">
                  <c:v>30.0246</c:v>
                </c:pt>
                <c:pt idx="25">
                  <c:v>30.0246</c:v>
                </c:pt>
                <c:pt idx="26">
                  <c:v>30.0246</c:v>
                </c:pt>
                <c:pt idx="27">
                  <c:v>30.0246</c:v>
                </c:pt>
                <c:pt idx="28">
                  <c:v>30.0246</c:v>
                </c:pt>
                <c:pt idx="29">
                  <c:v>30.0246</c:v>
                </c:pt>
                <c:pt idx="30">
                  <c:v>30.0246</c:v>
                </c:pt>
                <c:pt idx="31">
                  <c:v>30.0246</c:v>
                </c:pt>
                <c:pt idx="32">
                  <c:v>30.0246</c:v>
                </c:pt>
                <c:pt idx="33">
                  <c:v>30.0246</c:v>
                </c:pt>
                <c:pt idx="34">
                  <c:v>30.0246</c:v>
                </c:pt>
                <c:pt idx="35">
                  <c:v>30.0246</c:v>
                </c:pt>
                <c:pt idx="36">
                  <c:v>30.0246</c:v>
                </c:pt>
                <c:pt idx="37">
                  <c:v>30.0246</c:v>
                </c:pt>
                <c:pt idx="38">
                  <c:v>30.0246</c:v>
                </c:pt>
                <c:pt idx="39">
                  <c:v>30.0246</c:v>
                </c:pt>
                <c:pt idx="40">
                  <c:v>30.0246</c:v>
                </c:pt>
                <c:pt idx="41">
                  <c:v>30.0246</c:v>
                </c:pt>
                <c:pt idx="42">
                  <c:v>30.0246</c:v>
                </c:pt>
                <c:pt idx="43">
                  <c:v>30.0246</c:v>
                </c:pt>
                <c:pt idx="44">
                  <c:v>30.0246</c:v>
                </c:pt>
                <c:pt idx="45">
                  <c:v>30.0246</c:v>
                </c:pt>
                <c:pt idx="46">
                  <c:v>30.0246</c:v>
                </c:pt>
                <c:pt idx="47">
                  <c:v>30.0246</c:v>
                </c:pt>
                <c:pt idx="48">
                  <c:v>30.0246</c:v>
                </c:pt>
                <c:pt idx="49">
                  <c:v>30.0246</c:v>
                </c:pt>
                <c:pt idx="50">
                  <c:v>30.0246</c:v>
                </c:pt>
                <c:pt idx="51">
                  <c:v>30.0246</c:v>
                </c:pt>
                <c:pt idx="52">
                  <c:v>30.0246</c:v>
                </c:pt>
                <c:pt idx="53">
                  <c:v>30.0246</c:v>
                </c:pt>
                <c:pt idx="54">
                  <c:v>30.0246</c:v>
                </c:pt>
                <c:pt idx="55">
                  <c:v>30.0246</c:v>
                </c:pt>
                <c:pt idx="56">
                  <c:v>30.0246</c:v>
                </c:pt>
                <c:pt idx="57">
                  <c:v>30.0246</c:v>
                </c:pt>
                <c:pt idx="58">
                  <c:v>30.0246</c:v>
                </c:pt>
                <c:pt idx="59">
                  <c:v>30.0246</c:v>
                </c:pt>
                <c:pt idx="60">
                  <c:v>30.0246</c:v>
                </c:pt>
                <c:pt idx="61">
                  <c:v>30.0246</c:v>
                </c:pt>
                <c:pt idx="62">
                  <c:v>30.0246</c:v>
                </c:pt>
                <c:pt idx="63">
                  <c:v>30.0246</c:v>
                </c:pt>
                <c:pt idx="64">
                  <c:v>30.0246</c:v>
                </c:pt>
                <c:pt idx="65">
                  <c:v>30.0246</c:v>
                </c:pt>
                <c:pt idx="66">
                  <c:v>30.0246</c:v>
                </c:pt>
                <c:pt idx="67">
                  <c:v>30.0246</c:v>
                </c:pt>
                <c:pt idx="68">
                  <c:v>30.0246</c:v>
                </c:pt>
                <c:pt idx="69">
                  <c:v>30.0246</c:v>
                </c:pt>
                <c:pt idx="70">
                  <c:v>30.0246</c:v>
                </c:pt>
                <c:pt idx="71">
                  <c:v>30.0246</c:v>
                </c:pt>
                <c:pt idx="72">
                  <c:v>30.0246</c:v>
                </c:pt>
                <c:pt idx="73">
                  <c:v>30.0246</c:v>
                </c:pt>
                <c:pt idx="74">
                  <c:v>30.0246</c:v>
                </c:pt>
                <c:pt idx="75">
                  <c:v>30.0246</c:v>
                </c:pt>
                <c:pt idx="76">
                  <c:v>30.0246</c:v>
                </c:pt>
                <c:pt idx="77">
                  <c:v>30.0246</c:v>
                </c:pt>
                <c:pt idx="78">
                  <c:v>30.0246</c:v>
                </c:pt>
                <c:pt idx="79">
                  <c:v>30.0246</c:v>
                </c:pt>
                <c:pt idx="80">
                  <c:v>30.0246</c:v>
                </c:pt>
                <c:pt idx="81">
                  <c:v>30.0246</c:v>
                </c:pt>
                <c:pt idx="82">
                  <c:v>30.0246</c:v>
                </c:pt>
                <c:pt idx="83">
                  <c:v>30.0246</c:v>
                </c:pt>
                <c:pt idx="84">
                  <c:v>30.0246</c:v>
                </c:pt>
                <c:pt idx="85">
                  <c:v>30.0246</c:v>
                </c:pt>
                <c:pt idx="86">
                  <c:v>30.0246</c:v>
                </c:pt>
                <c:pt idx="87">
                  <c:v>30.0246</c:v>
                </c:pt>
                <c:pt idx="88">
                  <c:v>30.0246</c:v>
                </c:pt>
                <c:pt idx="89">
                  <c:v>30.0246</c:v>
                </c:pt>
                <c:pt idx="90">
                  <c:v>30.0246</c:v>
                </c:pt>
                <c:pt idx="91">
                  <c:v>30.0246</c:v>
                </c:pt>
                <c:pt idx="92">
                  <c:v>30.0246</c:v>
                </c:pt>
                <c:pt idx="93">
                  <c:v>30.0246</c:v>
                </c:pt>
                <c:pt idx="94">
                  <c:v>30.0246</c:v>
                </c:pt>
                <c:pt idx="95">
                  <c:v>30.0246</c:v>
                </c:pt>
                <c:pt idx="96">
                  <c:v>30.0246</c:v>
                </c:pt>
                <c:pt idx="97">
                  <c:v>30.0246</c:v>
                </c:pt>
                <c:pt idx="98">
                  <c:v>30.0246</c:v>
                </c:pt>
                <c:pt idx="99">
                  <c:v>30.0246</c:v>
                </c:pt>
                <c:pt idx="100">
                  <c:v>30.0246</c:v>
                </c:pt>
                <c:pt idx="101">
                  <c:v>30.0246</c:v>
                </c:pt>
                <c:pt idx="102">
                  <c:v>30.0246</c:v>
                </c:pt>
                <c:pt idx="103">
                  <c:v>30.0246</c:v>
                </c:pt>
                <c:pt idx="104">
                  <c:v>30.0246</c:v>
                </c:pt>
                <c:pt idx="105">
                  <c:v>30.0246</c:v>
                </c:pt>
                <c:pt idx="106">
                  <c:v>30.0246</c:v>
                </c:pt>
                <c:pt idx="107">
                  <c:v>30.0246</c:v>
                </c:pt>
                <c:pt idx="108">
                  <c:v>30.0246</c:v>
                </c:pt>
                <c:pt idx="109">
                  <c:v>30.0246</c:v>
                </c:pt>
                <c:pt idx="110">
                  <c:v>30.0246</c:v>
                </c:pt>
                <c:pt idx="111">
                  <c:v>30.0246</c:v>
                </c:pt>
                <c:pt idx="112">
                  <c:v>30.0246</c:v>
                </c:pt>
                <c:pt idx="113">
                  <c:v>30.0246</c:v>
                </c:pt>
                <c:pt idx="114">
                  <c:v>30.0246</c:v>
                </c:pt>
                <c:pt idx="115">
                  <c:v>30.0246</c:v>
                </c:pt>
                <c:pt idx="116">
                  <c:v>30.0246</c:v>
                </c:pt>
                <c:pt idx="117">
                  <c:v>30.0246</c:v>
                </c:pt>
                <c:pt idx="118">
                  <c:v>30.0246</c:v>
                </c:pt>
                <c:pt idx="119">
                  <c:v>30.0246</c:v>
                </c:pt>
                <c:pt idx="120">
                  <c:v>30.0246</c:v>
                </c:pt>
                <c:pt idx="121">
                  <c:v>30.0246</c:v>
                </c:pt>
                <c:pt idx="122">
                  <c:v>30.0246</c:v>
                </c:pt>
                <c:pt idx="123">
                  <c:v>30.0246</c:v>
                </c:pt>
                <c:pt idx="124">
                  <c:v>30.0246</c:v>
                </c:pt>
                <c:pt idx="125">
                  <c:v>30.0246</c:v>
                </c:pt>
                <c:pt idx="126">
                  <c:v>30.0246</c:v>
                </c:pt>
                <c:pt idx="127">
                  <c:v>30.0246</c:v>
                </c:pt>
                <c:pt idx="128">
                  <c:v>30.0246</c:v>
                </c:pt>
                <c:pt idx="129">
                  <c:v>30.0246</c:v>
                </c:pt>
                <c:pt idx="130">
                  <c:v>30.0246</c:v>
                </c:pt>
                <c:pt idx="131">
                  <c:v>30.0246</c:v>
                </c:pt>
                <c:pt idx="132">
                  <c:v>30.0246</c:v>
                </c:pt>
                <c:pt idx="133">
                  <c:v>30.0246</c:v>
                </c:pt>
                <c:pt idx="134">
                  <c:v>30.0246</c:v>
                </c:pt>
                <c:pt idx="135">
                  <c:v>30.0246</c:v>
                </c:pt>
                <c:pt idx="136">
                  <c:v>30.0246</c:v>
                </c:pt>
                <c:pt idx="137">
                  <c:v>30.0246</c:v>
                </c:pt>
                <c:pt idx="138">
                  <c:v>30.0246</c:v>
                </c:pt>
                <c:pt idx="139">
                  <c:v>30.0246</c:v>
                </c:pt>
                <c:pt idx="140">
                  <c:v>30.0246</c:v>
                </c:pt>
                <c:pt idx="141">
                  <c:v>30.0246</c:v>
                </c:pt>
                <c:pt idx="142">
                  <c:v>30.0246</c:v>
                </c:pt>
                <c:pt idx="143">
                  <c:v>30.0246</c:v>
                </c:pt>
                <c:pt idx="144">
                  <c:v>30.0246</c:v>
                </c:pt>
                <c:pt idx="145">
                  <c:v>30.0246</c:v>
                </c:pt>
                <c:pt idx="146">
                  <c:v>30.0246</c:v>
                </c:pt>
                <c:pt idx="147">
                  <c:v>30.0246</c:v>
                </c:pt>
                <c:pt idx="148">
                  <c:v>30.0246</c:v>
                </c:pt>
                <c:pt idx="149">
                  <c:v>30.0246</c:v>
                </c:pt>
                <c:pt idx="150">
                  <c:v>30.0246</c:v>
                </c:pt>
                <c:pt idx="151">
                  <c:v>30.0246</c:v>
                </c:pt>
                <c:pt idx="152">
                  <c:v>30.0246</c:v>
                </c:pt>
                <c:pt idx="153">
                  <c:v>30.0246</c:v>
                </c:pt>
                <c:pt idx="154">
                  <c:v>30.0246</c:v>
                </c:pt>
                <c:pt idx="155">
                  <c:v>30.0246</c:v>
                </c:pt>
                <c:pt idx="156">
                  <c:v>30.0246</c:v>
                </c:pt>
                <c:pt idx="157">
                  <c:v>30.0246</c:v>
                </c:pt>
                <c:pt idx="158">
                  <c:v>30.0246</c:v>
                </c:pt>
                <c:pt idx="159">
                  <c:v>30.0246</c:v>
                </c:pt>
                <c:pt idx="160">
                  <c:v>30.0246</c:v>
                </c:pt>
                <c:pt idx="161">
                  <c:v>30.0246</c:v>
                </c:pt>
                <c:pt idx="162">
                  <c:v>30.0246</c:v>
                </c:pt>
                <c:pt idx="163">
                  <c:v>30.0246</c:v>
                </c:pt>
                <c:pt idx="164">
                  <c:v>30.0246</c:v>
                </c:pt>
                <c:pt idx="165">
                  <c:v>30.0246</c:v>
                </c:pt>
                <c:pt idx="166">
                  <c:v>30.0246</c:v>
                </c:pt>
                <c:pt idx="167">
                  <c:v>30.0246</c:v>
                </c:pt>
                <c:pt idx="168">
                  <c:v>30.0246</c:v>
                </c:pt>
                <c:pt idx="169">
                  <c:v>30.0246</c:v>
                </c:pt>
                <c:pt idx="170">
                  <c:v>30.0246</c:v>
                </c:pt>
                <c:pt idx="171">
                  <c:v>30.0246</c:v>
                </c:pt>
                <c:pt idx="172">
                  <c:v>30.0246</c:v>
                </c:pt>
                <c:pt idx="173">
                  <c:v>30.0246</c:v>
                </c:pt>
                <c:pt idx="174">
                  <c:v>30.0246</c:v>
                </c:pt>
                <c:pt idx="175">
                  <c:v>30.0246</c:v>
                </c:pt>
                <c:pt idx="176">
                  <c:v>30.0246</c:v>
                </c:pt>
                <c:pt idx="177">
                  <c:v>30.0246</c:v>
                </c:pt>
                <c:pt idx="178">
                  <c:v>30.0246</c:v>
                </c:pt>
                <c:pt idx="179">
                  <c:v>30.0246</c:v>
                </c:pt>
                <c:pt idx="180">
                  <c:v>30.0246</c:v>
                </c:pt>
                <c:pt idx="181">
                  <c:v>30.0246</c:v>
                </c:pt>
                <c:pt idx="182">
                  <c:v>30.0246</c:v>
                </c:pt>
                <c:pt idx="183">
                  <c:v>30.0246</c:v>
                </c:pt>
                <c:pt idx="184">
                  <c:v>30.0246</c:v>
                </c:pt>
                <c:pt idx="185">
                  <c:v>30.0246</c:v>
                </c:pt>
                <c:pt idx="186">
                  <c:v>30.0246</c:v>
                </c:pt>
                <c:pt idx="187">
                  <c:v>30.0246</c:v>
                </c:pt>
                <c:pt idx="188">
                  <c:v>30.0246</c:v>
                </c:pt>
                <c:pt idx="189">
                  <c:v>30.0246</c:v>
                </c:pt>
                <c:pt idx="190">
                  <c:v>30.0246</c:v>
                </c:pt>
                <c:pt idx="191">
                  <c:v>30.0246</c:v>
                </c:pt>
                <c:pt idx="192">
                  <c:v>30.0246</c:v>
                </c:pt>
                <c:pt idx="193">
                  <c:v>30.0246</c:v>
                </c:pt>
                <c:pt idx="194">
                  <c:v>30.0246</c:v>
                </c:pt>
                <c:pt idx="195">
                  <c:v>30.0246</c:v>
                </c:pt>
                <c:pt idx="196">
                  <c:v>30.0246</c:v>
                </c:pt>
                <c:pt idx="197">
                  <c:v>30.0246</c:v>
                </c:pt>
                <c:pt idx="198">
                  <c:v>30.0246</c:v>
                </c:pt>
                <c:pt idx="199">
                  <c:v>30.0246</c:v>
                </c:pt>
                <c:pt idx="200">
                  <c:v>30.0246</c:v>
                </c:pt>
                <c:pt idx="201">
                  <c:v>30.0246</c:v>
                </c:pt>
                <c:pt idx="202">
                  <c:v>30.0246</c:v>
                </c:pt>
                <c:pt idx="203">
                  <c:v>30.0246</c:v>
                </c:pt>
                <c:pt idx="204">
                  <c:v>30.0246</c:v>
                </c:pt>
                <c:pt idx="205">
                  <c:v>30.0246</c:v>
                </c:pt>
                <c:pt idx="206">
                  <c:v>30.0246</c:v>
                </c:pt>
                <c:pt idx="207">
                  <c:v>30.0246</c:v>
                </c:pt>
                <c:pt idx="208">
                  <c:v>30.0246</c:v>
                </c:pt>
                <c:pt idx="209">
                  <c:v>30.0246</c:v>
                </c:pt>
                <c:pt idx="210">
                  <c:v>30.0246</c:v>
                </c:pt>
                <c:pt idx="211">
                  <c:v>30.0246</c:v>
                </c:pt>
                <c:pt idx="212">
                  <c:v>30.0246</c:v>
                </c:pt>
                <c:pt idx="213">
                  <c:v>30.0246</c:v>
                </c:pt>
                <c:pt idx="214">
                  <c:v>30.0246</c:v>
                </c:pt>
                <c:pt idx="215">
                  <c:v>30.0246</c:v>
                </c:pt>
                <c:pt idx="216">
                  <c:v>30.0246</c:v>
                </c:pt>
                <c:pt idx="217">
                  <c:v>30.0246</c:v>
                </c:pt>
                <c:pt idx="218">
                  <c:v>30.0246</c:v>
                </c:pt>
                <c:pt idx="219">
                  <c:v>30.0246</c:v>
                </c:pt>
                <c:pt idx="220">
                  <c:v>30.0246</c:v>
                </c:pt>
                <c:pt idx="221">
                  <c:v>30.0246</c:v>
                </c:pt>
                <c:pt idx="222">
                  <c:v>30.0246</c:v>
                </c:pt>
                <c:pt idx="223">
                  <c:v>30.0246</c:v>
                </c:pt>
                <c:pt idx="224">
                  <c:v>30.0246</c:v>
                </c:pt>
                <c:pt idx="225">
                  <c:v>30.0246</c:v>
                </c:pt>
                <c:pt idx="226">
                  <c:v>30.0246</c:v>
                </c:pt>
                <c:pt idx="227">
                  <c:v>30.0246</c:v>
                </c:pt>
                <c:pt idx="228">
                  <c:v>30.0246</c:v>
                </c:pt>
                <c:pt idx="229">
                  <c:v>30.0246</c:v>
                </c:pt>
                <c:pt idx="230">
                  <c:v>30.0246</c:v>
                </c:pt>
                <c:pt idx="231">
                  <c:v>30.0246</c:v>
                </c:pt>
                <c:pt idx="232">
                  <c:v>30.0246</c:v>
                </c:pt>
                <c:pt idx="233">
                  <c:v>30.0246</c:v>
                </c:pt>
                <c:pt idx="234">
                  <c:v>30.0246</c:v>
                </c:pt>
                <c:pt idx="235">
                  <c:v>30.0246</c:v>
                </c:pt>
                <c:pt idx="236">
                  <c:v>30.0246</c:v>
                </c:pt>
                <c:pt idx="237">
                  <c:v>30.0246</c:v>
                </c:pt>
                <c:pt idx="238">
                  <c:v>30.0246</c:v>
                </c:pt>
                <c:pt idx="239">
                  <c:v>30.0246</c:v>
                </c:pt>
                <c:pt idx="240">
                  <c:v>30.0246</c:v>
                </c:pt>
                <c:pt idx="241">
                  <c:v>30.0246</c:v>
                </c:pt>
                <c:pt idx="242">
                  <c:v>30.0246</c:v>
                </c:pt>
                <c:pt idx="243">
                  <c:v>30.0246</c:v>
                </c:pt>
                <c:pt idx="244">
                  <c:v>30.0246</c:v>
                </c:pt>
                <c:pt idx="245">
                  <c:v>30.0246</c:v>
                </c:pt>
                <c:pt idx="246">
                  <c:v>30.0246</c:v>
                </c:pt>
                <c:pt idx="247">
                  <c:v>30.0246</c:v>
                </c:pt>
                <c:pt idx="248">
                  <c:v>30.0246</c:v>
                </c:pt>
                <c:pt idx="249">
                  <c:v>30.0246</c:v>
                </c:pt>
                <c:pt idx="250">
                  <c:v>30.0246</c:v>
                </c:pt>
                <c:pt idx="251">
                  <c:v>30.0246</c:v>
                </c:pt>
                <c:pt idx="252">
                  <c:v>30.0246</c:v>
                </c:pt>
                <c:pt idx="253">
                  <c:v>30.0246</c:v>
                </c:pt>
                <c:pt idx="254">
                  <c:v>30.0246</c:v>
                </c:pt>
                <c:pt idx="255">
                  <c:v>30.0246</c:v>
                </c:pt>
                <c:pt idx="256">
                  <c:v>30.0246</c:v>
                </c:pt>
                <c:pt idx="257">
                  <c:v>30.0246</c:v>
                </c:pt>
                <c:pt idx="258">
                  <c:v>30.0246</c:v>
                </c:pt>
                <c:pt idx="259">
                  <c:v>30.0246</c:v>
                </c:pt>
                <c:pt idx="260">
                  <c:v>30.0246</c:v>
                </c:pt>
                <c:pt idx="261">
                  <c:v>30.0246</c:v>
                </c:pt>
                <c:pt idx="262">
                  <c:v>30.0246</c:v>
                </c:pt>
                <c:pt idx="263">
                  <c:v>30.0246</c:v>
                </c:pt>
                <c:pt idx="264">
                  <c:v>30.0246</c:v>
                </c:pt>
                <c:pt idx="265">
                  <c:v>30.0246</c:v>
                </c:pt>
                <c:pt idx="266">
                  <c:v>30.0246</c:v>
                </c:pt>
                <c:pt idx="267">
                  <c:v>30.0246</c:v>
                </c:pt>
                <c:pt idx="268">
                  <c:v>30.0246</c:v>
                </c:pt>
                <c:pt idx="269">
                  <c:v>30.0246</c:v>
                </c:pt>
                <c:pt idx="270">
                  <c:v>30.0246</c:v>
                </c:pt>
                <c:pt idx="271">
                  <c:v>30.0246</c:v>
                </c:pt>
                <c:pt idx="272">
                  <c:v>30.0246</c:v>
                </c:pt>
                <c:pt idx="273">
                  <c:v>30.0246</c:v>
                </c:pt>
                <c:pt idx="274">
                  <c:v>30.0246</c:v>
                </c:pt>
                <c:pt idx="275">
                  <c:v>30.0246</c:v>
                </c:pt>
                <c:pt idx="276">
                  <c:v>30.0246</c:v>
                </c:pt>
                <c:pt idx="277">
                  <c:v>30.0246</c:v>
                </c:pt>
                <c:pt idx="278">
                  <c:v>30.0246</c:v>
                </c:pt>
                <c:pt idx="279">
                  <c:v>30.0246</c:v>
                </c:pt>
                <c:pt idx="280">
                  <c:v>30.0246</c:v>
                </c:pt>
                <c:pt idx="281">
                  <c:v>30.0246</c:v>
                </c:pt>
                <c:pt idx="282">
                  <c:v>30.0246</c:v>
                </c:pt>
                <c:pt idx="283">
                  <c:v>30.0246</c:v>
                </c:pt>
                <c:pt idx="284">
                  <c:v>30.0246</c:v>
                </c:pt>
                <c:pt idx="285">
                  <c:v>30.0246</c:v>
                </c:pt>
                <c:pt idx="286">
                  <c:v>30.0246</c:v>
                </c:pt>
                <c:pt idx="287">
                  <c:v>30.0246</c:v>
                </c:pt>
                <c:pt idx="288">
                  <c:v>30.0246</c:v>
                </c:pt>
                <c:pt idx="289">
                  <c:v>30.0246</c:v>
                </c:pt>
                <c:pt idx="290">
                  <c:v>30.0246</c:v>
                </c:pt>
                <c:pt idx="291">
                  <c:v>30.0246</c:v>
                </c:pt>
                <c:pt idx="292">
                  <c:v>30.0246</c:v>
                </c:pt>
                <c:pt idx="293">
                  <c:v>30.0246</c:v>
                </c:pt>
                <c:pt idx="294">
                  <c:v>30.0246</c:v>
                </c:pt>
                <c:pt idx="295">
                  <c:v>30.0246</c:v>
                </c:pt>
                <c:pt idx="296">
                  <c:v>30.0246</c:v>
                </c:pt>
                <c:pt idx="297">
                  <c:v>30.0246</c:v>
                </c:pt>
                <c:pt idx="298">
                  <c:v>30.0246</c:v>
                </c:pt>
                <c:pt idx="299">
                  <c:v>30.0246</c:v>
                </c:pt>
                <c:pt idx="300">
                  <c:v>30.0246</c:v>
                </c:pt>
                <c:pt idx="301">
                  <c:v>30.0246</c:v>
                </c:pt>
                <c:pt idx="302">
                  <c:v>30.0246</c:v>
                </c:pt>
                <c:pt idx="303">
                  <c:v>30.0246</c:v>
                </c:pt>
                <c:pt idx="304">
                  <c:v>30.0246</c:v>
                </c:pt>
                <c:pt idx="305">
                  <c:v>30.0246</c:v>
                </c:pt>
                <c:pt idx="306">
                  <c:v>30.0246</c:v>
                </c:pt>
                <c:pt idx="307">
                  <c:v>30.0246</c:v>
                </c:pt>
                <c:pt idx="308">
                  <c:v>30.0246</c:v>
                </c:pt>
                <c:pt idx="309">
                  <c:v>30.0246</c:v>
                </c:pt>
                <c:pt idx="310">
                  <c:v>30.0246</c:v>
                </c:pt>
                <c:pt idx="311">
                  <c:v>30.0246</c:v>
                </c:pt>
                <c:pt idx="312">
                  <c:v>30.0246</c:v>
                </c:pt>
                <c:pt idx="313">
                  <c:v>30.0246</c:v>
                </c:pt>
                <c:pt idx="314">
                  <c:v>30.0246</c:v>
                </c:pt>
                <c:pt idx="315">
                  <c:v>30.0246</c:v>
                </c:pt>
                <c:pt idx="316">
                  <c:v>30.0246</c:v>
                </c:pt>
                <c:pt idx="317">
                  <c:v>30.0246</c:v>
                </c:pt>
                <c:pt idx="318">
                  <c:v>30.0246</c:v>
                </c:pt>
                <c:pt idx="319">
                  <c:v>30.0246</c:v>
                </c:pt>
                <c:pt idx="320">
                  <c:v>30.0246</c:v>
                </c:pt>
                <c:pt idx="321">
                  <c:v>30.0246</c:v>
                </c:pt>
                <c:pt idx="322">
                  <c:v>30.0246</c:v>
                </c:pt>
                <c:pt idx="323">
                  <c:v>30.0246</c:v>
                </c:pt>
                <c:pt idx="324">
                  <c:v>30.0246</c:v>
                </c:pt>
                <c:pt idx="325">
                  <c:v>30.0246</c:v>
                </c:pt>
                <c:pt idx="326">
                  <c:v>30.0246</c:v>
                </c:pt>
                <c:pt idx="327">
                  <c:v>30.0246</c:v>
                </c:pt>
                <c:pt idx="328">
                  <c:v>30.0246</c:v>
                </c:pt>
                <c:pt idx="329">
                  <c:v>30.0246</c:v>
                </c:pt>
                <c:pt idx="330">
                  <c:v>30.0246</c:v>
                </c:pt>
                <c:pt idx="331">
                  <c:v>30.0246</c:v>
                </c:pt>
                <c:pt idx="332">
                  <c:v>30.0246</c:v>
                </c:pt>
                <c:pt idx="333">
                  <c:v>30.0246</c:v>
                </c:pt>
                <c:pt idx="334">
                  <c:v>30.0246</c:v>
                </c:pt>
                <c:pt idx="335">
                  <c:v>30.0246</c:v>
                </c:pt>
                <c:pt idx="336">
                  <c:v>30.0246</c:v>
                </c:pt>
                <c:pt idx="337">
                  <c:v>30.0246</c:v>
                </c:pt>
                <c:pt idx="338">
                  <c:v>30.0246</c:v>
                </c:pt>
                <c:pt idx="339">
                  <c:v>30.0246</c:v>
                </c:pt>
                <c:pt idx="340">
                  <c:v>30.0246</c:v>
                </c:pt>
                <c:pt idx="341">
                  <c:v>30.0246</c:v>
                </c:pt>
                <c:pt idx="342">
                  <c:v>30.0246</c:v>
                </c:pt>
                <c:pt idx="343">
                  <c:v>30.0246</c:v>
                </c:pt>
                <c:pt idx="344">
                  <c:v>30.0246</c:v>
                </c:pt>
                <c:pt idx="345">
                  <c:v>30.0246</c:v>
                </c:pt>
                <c:pt idx="346">
                  <c:v>30.0246</c:v>
                </c:pt>
                <c:pt idx="347">
                  <c:v>30.0246</c:v>
                </c:pt>
                <c:pt idx="348">
                  <c:v>30.0246</c:v>
                </c:pt>
                <c:pt idx="349">
                  <c:v>30.0246</c:v>
                </c:pt>
                <c:pt idx="350">
                  <c:v>30.0246</c:v>
                </c:pt>
                <c:pt idx="351">
                  <c:v>30.0246</c:v>
                </c:pt>
                <c:pt idx="352">
                  <c:v>30.0246</c:v>
                </c:pt>
                <c:pt idx="353">
                  <c:v>30.0246</c:v>
                </c:pt>
                <c:pt idx="354">
                  <c:v>30.0246</c:v>
                </c:pt>
                <c:pt idx="355">
                  <c:v>30.0246</c:v>
                </c:pt>
                <c:pt idx="356">
                  <c:v>30.0246</c:v>
                </c:pt>
                <c:pt idx="357">
                  <c:v>30.0246</c:v>
                </c:pt>
                <c:pt idx="358">
                  <c:v>30.0246</c:v>
                </c:pt>
                <c:pt idx="359">
                  <c:v>30.0246</c:v>
                </c:pt>
                <c:pt idx="360">
                  <c:v>30.0246</c:v>
                </c:pt>
                <c:pt idx="361">
                  <c:v>30.0246</c:v>
                </c:pt>
                <c:pt idx="362">
                  <c:v>30.0246</c:v>
                </c:pt>
                <c:pt idx="363">
                  <c:v>30.0246</c:v>
                </c:pt>
                <c:pt idx="364">
                  <c:v>30.0246</c:v>
                </c:pt>
                <c:pt idx="365">
                  <c:v>30.0246</c:v>
                </c:pt>
                <c:pt idx="366">
                  <c:v>30.0246</c:v>
                </c:pt>
                <c:pt idx="367">
                  <c:v>30.0246</c:v>
                </c:pt>
                <c:pt idx="368">
                  <c:v>30.0246</c:v>
                </c:pt>
                <c:pt idx="369">
                  <c:v>30.0246</c:v>
                </c:pt>
                <c:pt idx="370">
                  <c:v>30.0246</c:v>
                </c:pt>
                <c:pt idx="371">
                  <c:v>30.0246</c:v>
                </c:pt>
                <c:pt idx="372">
                  <c:v>30.0246</c:v>
                </c:pt>
                <c:pt idx="373">
                  <c:v>30.0246</c:v>
                </c:pt>
                <c:pt idx="374">
                  <c:v>30.0246</c:v>
                </c:pt>
                <c:pt idx="375">
                  <c:v>30.0246</c:v>
                </c:pt>
                <c:pt idx="376">
                  <c:v>30.0246</c:v>
                </c:pt>
                <c:pt idx="377">
                  <c:v>30.0246</c:v>
                </c:pt>
                <c:pt idx="378">
                  <c:v>30.0246</c:v>
                </c:pt>
                <c:pt idx="379">
                  <c:v>30.0246</c:v>
                </c:pt>
                <c:pt idx="380">
                  <c:v>30.0246</c:v>
                </c:pt>
                <c:pt idx="381">
                  <c:v>30.0246</c:v>
                </c:pt>
                <c:pt idx="382">
                  <c:v>30.0246</c:v>
                </c:pt>
                <c:pt idx="383">
                  <c:v>30.0246</c:v>
                </c:pt>
                <c:pt idx="384">
                  <c:v>30.0246</c:v>
                </c:pt>
                <c:pt idx="385">
                  <c:v>30.0246</c:v>
                </c:pt>
                <c:pt idx="386">
                  <c:v>30.0246</c:v>
                </c:pt>
                <c:pt idx="387">
                  <c:v>30.0246</c:v>
                </c:pt>
                <c:pt idx="388">
                  <c:v>30.0246</c:v>
                </c:pt>
                <c:pt idx="389">
                  <c:v>30.0246</c:v>
                </c:pt>
                <c:pt idx="390">
                  <c:v>30.0246</c:v>
                </c:pt>
                <c:pt idx="391">
                  <c:v>30.0246</c:v>
                </c:pt>
                <c:pt idx="392">
                  <c:v>30.0246</c:v>
                </c:pt>
                <c:pt idx="393">
                  <c:v>30.0246</c:v>
                </c:pt>
                <c:pt idx="394">
                  <c:v>30.0246</c:v>
                </c:pt>
                <c:pt idx="395">
                  <c:v>30.0246</c:v>
                </c:pt>
                <c:pt idx="396">
                  <c:v>30.0246</c:v>
                </c:pt>
                <c:pt idx="397">
                  <c:v>30.0246</c:v>
                </c:pt>
                <c:pt idx="398">
                  <c:v>30.0246</c:v>
                </c:pt>
                <c:pt idx="399">
                  <c:v>30.0246</c:v>
                </c:pt>
                <c:pt idx="400">
                  <c:v>30.0246</c:v>
                </c:pt>
                <c:pt idx="401">
                  <c:v>30.0246</c:v>
                </c:pt>
                <c:pt idx="402">
                  <c:v>30.0246</c:v>
                </c:pt>
                <c:pt idx="403">
                  <c:v>30.0246</c:v>
                </c:pt>
                <c:pt idx="404">
                  <c:v>30.0246</c:v>
                </c:pt>
                <c:pt idx="405">
                  <c:v>30.0246</c:v>
                </c:pt>
                <c:pt idx="406">
                  <c:v>30.0246</c:v>
                </c:pt>
                <c:pt idx="407">
                  <c:v>30.0246</c:v>
                </c:pt>
                <c:pt idx="408">
                  <c:v>30.0246</c:v>
                </c:pt>
                <c:pt idx="409">
                  <c:v>30.0246</c:v>
                </c:pt>
                <c:pt idx="410">
                  <c:v>30.0246</c:v>
                </c:pt>
                <c:pt idx="411">
                  <c:v>30.0246</c:v>
                </c:pt>
                <c:pt idx="412">
                  <c:v>30.0246</c:v>
                </c:pt>
                <c:pt idx="413">
                  <c:v>30.0246</c:v>
                </c:pt>
                <c:pt idx="414">
                  <c:v>30.0246</c:v>
                </c:pt>
                <c:pt idx="415">
                  <c:v>30.0246</c:v>
                </c:pt>
                <c:pt idx="416">
                  <c:v>30.0246</c:v>
                </c:pt>
                <c:pt idx="417">
                  <c:v>30.0246</c:v>
                </c:pt>
                <c:pt idx="418">
                  <c:v>30.0246</c:v>
                </c:pt>
                <c:pt idx="419">
                  <c:v>30.0246</c:v>
                </c:pt>
                <c:pt idx="420">
                  <c:v>30.0246</c:v>
                </c:pt>
                <c:pt idx="421">
                  <c:v>30.0246</c:v>
                </c:pt>
                <c:pt idx="422">
                  <c:v>30.0246</c:v>
                </c:pt>
                <c:pt idx="423">
                  <c:v>30.0246</c:v>
                </c:pt>
                <c:pt idx="424">
                  <c:v>30.0246</c:v>
                </c:pt>
                <c:pt idx="425">
                  <c:v>30.0246</c:v>
                </c:pt>
                <c:pt idx="426">
                  <c:v>30.0246</c:v>
                </c:pt>
                <c:pt idx="427">
                  <c:v>30.0246</c:v>
                </c:pt>
                <c:pt idx="428">
                  <c:v>30.0246</c:v>
                </c:pt>
                <c:pt idx="429">
                  <c:v>30.0246</c:v>
                </c:pt>
                <c:pt idx="430">
                  <c:v>30.0246</c:v>
                </c:pt>
                <c:pt idx="431">
                  <c:v>30.0246</c:v>
                </c:pt>
                <c:pt idx="432">
                  <c:v>30.0246</c:v>
                </c:pt>
                <c:pt idx="433">
                  <c:v>30.0246</c:v>
                </c:pt>
                <c:pt idx="434">
                  <c:v>30.0246</c:v>
                </c:pt>
                <c:pt idx="435">
                  <c:v>30.0246</c:v>
                </c:pt>
                <c:pt idx="436">
                  <c:v>30.0246</c:v>
                </c:pt>
                <c:pt idx="437">
                  <c:v>30.0246</c:v>
                </c:pt>
                <c:pt idx="438">
                  <c:v>30.0246</c:v>
                </c:pt>
                <c:pt idx="439">
                  <c:v>30.0246</c:v>
                </c:pt>
                <c:pt idx="440">
                  <c:v>30.0246</c:v>
                </c:pt>
                <c:pt idx="441">
                  <c:v>30.0246</c:v>
                </c:pt>
                <c:pt idx="442">
                  <c:v>30.0246</c:v>
                </c:pt>
                <c:pt idx="443">
                  <c:v>30.0246</c:v>
                </c:pt>
                <c:pt idx="444">
                  <c:v>30.0246</c:v>
                </c:pt>
                <c:pt idx="445">
                  <c:v>30.0246</c:v>
                </c:pt>
                <c:pt idx="446">
                  <c:v>30.0246</c:v>
                </c:pt>
                <c:pt idx="447">
                  <c:v>30.0246</c:v>
                </c:pt>
                <c:pt idx="448">
                  <c:v>30.0246</c:v>
                </c:pt>
                <c:pt idx="449">
                  <c:v>30.0246</c:v>
                </c:pt>
                <c:pt idx="450">
                  <c:v>30.0246</c:v>
                </c:pt>
                <c:pt idx="451">
                  <c:v>30.0246</c:v>
                </c:pt>
                <c:pt idx="452">
                  <c:v>30.0246</c:v>
                </c:pt>
                <c:pt idx="453">
                  <c:v>30.0246</c:v>
                </c:pt>
                <c:pt idx="454">
                  <c:v>30.0246</c:v>
                </c:pt>
                <c:pt idx="455">
                  <c:v>30.0246</c:v>
                </c:pt>
                <c:pt idx="456">
                  <c:v>30.0246</c:v>
                </c:pt>
                <c:pt idx="457">
                  <c:v>30.0246</c:v>
                </c:pt>
                <c:pt idx="458">
                  <c:v>30.0246</c:v>
                </c:pt>
                <c:pt idx="459">
                  <c:v>30.0246</c:v>
                </c:pt>
                <c:pt idx="460">
                  <c:v>30.0246</c:v>
                </c:pt>
                <c:pt idx="461">
                  <c:v>30.0246</c:v>
                </c:pt>
                <c:pt idx="462">
                  <c:v>30.0246</c:v>
                </c:pt>
                <c:pt idx="463">
                  <c:v>30.0246</c:v>
                </c:pt>
                <c:pt idx="464">
                  <c:v>30.0246</c:v>
                </c:pt>
                <c:pt idx="465">
                  <c:v>30.0246</c:v>
                </c:pt>
                <c:pt idx="466">
                  <c:v>30.0246</c:v>
                </c:pt>
                <c:pt idx="467">
                  <c:v>30.0246</c:v>
                </c:pt>
                <c:pt idx="468">
                  <c:v>30.0246</c:v>
                </c:pt>
                <c:pt idx="469">
                  <c:v>30.0246</c:v>
                </c:pt>
                <c:pt idx="470">
                  <c:v>30.0246</c:v>
                </c:pt>
                <c:pt idx="471">
                  <c:v>30.0246</c:v>
                </c:pt>
                <c:pt idx="472">
                  <c:v>30.0246</c:v>
                </c:pt>
                <c:pt idx="473">
                  <c:v>30.0246</c:v>
                </c:pt>
                <c:pt idx="474">
                  <c:v>30.0246</c:v>
                </c:pt>
                <c:pt idx="475">
                  <c:v>30.0246</c:v>
                </c:pt>
                <c:pt idx="476">
                  <c:v>30.0246</c:v>
                </c:pt>
                <c:pt idx="477">
                  <c:v>30.0246</c:v>
                </c:pt>
                <c:pt idx="478">
                  <c:v>30.0246</c:v>
                </c:pt>
                <c:pt idx="479">
                  <c:v>30.0246</c:v>
                </c:pt>
                <c:pt idx="480">
                  <c:v>30.0246</c:v>
                </c:pt>
                <c:pt idx="481">
                  <c:v>30.0246</c:v>
                </c:pt>
                <c:pt idx="482">
                  <c:v>30.0246</c:v>
                </c:pt>
                <c:pt idx="483">
                  <c:v>30.0246</c:v>
                </c:pt>
                <c:pt idx="484">
                  <c:v>30.0246</c:v>
                </c:pt>
                <c:pt idx="485">
                  <c:v>30.0246</c:v>
                </c:pt>
                <c:pt idx="486">
                  <c:v>30.0246</c:v>
                </c:pt>
                <c:pt idx="487">
                  <c:v>30.0246</c:v>
                </c:pt>
                <c:pt idx="488">
                  <c:v>30.0246</c:v>
                </c:pt>
                <c:pt idx="489">
                  <c:v>30.0246</c:v>
                </c:pt>
                <c:pt idx="490">
                  <c:v>30.0246</c:v>
                </c:pt>
                <c:pt idx="491">
                  <c:v>30.0246</c:v>
                </c:pt>
                <c:pt idx="492">
                  <c:v>30.0246</c:v>
                </c:pt>
                <c:pt idx="493">
                  <c:v>30.0246</c:v>
                </c:pt>
                <c:pt idx="494">
                  <c:v>30.0246</c:v>
                </c:pt>
                <c:pt idx="495">
                  <c:v>30.0246</c:v>
                </c:pt>
                <c:pt idx="496">
                  <c:v>30.0246</c:v>
                </c:pt>
                <c:pt idx="497">
                  <c:v>30.0246</c:v>
                </c:pt>
                <c:pt idx="498">
                  <c:v>30.0246</c:v>
                </c:pt>
                <c:pt idx="499">
                  <c:v>30.0246</c:v>
                </c:pt>
                <c:pt idx="500">
                  <c:v>30.0246</c:v>
                </c:pt>
                <c:pt idx="501">
                  <c:v>30.0246</c:v>
                </c:pt>
                <c:pt idx="502">
                  <c:v>30.0246</c:v>
                </c:pt>
                <c:pt idx="503">
                  <c:v>30.0246</c:v>
                </c:pt>
                <c:pt idx="504">
                  <c:v>30.0246</c:v>
                </c:pt>
                <c:pt idx="505">
                  <c:v>30.0246</c:v>
                </c:pt>
                <c:pt idx="506">
                  <c:v>30.0246</c:v>
                </c:pt>
                <c:pt idx="507">
                  <c:v>30.0246</c:v>
                </c:pt>
                <c:pt idx="508">
                  <c:v>30.0246</c:v>
                </c:pt>
                <c:pt idx="509">
                  <c:v>30.0246</c:v>
                </c:pt>
                <c:pt idx="510">
                  <c:v>30.0246</c:v>
                </c:pt>
                <c:pt idx="511">
                  <c:v>30.0246</c:v>
                </c:pt>
                <c:pt idx="512">
                  <c:v>30.0246</c:v>
                </c:pt>
                <c:pt idx="513">
                  <c:v>30.0246</c:v>
                </c:pt>
                <c:pt idx="514">
                  <c:v>30.0246</c:v>
                </c:pt>
                <c:pt idx="515">
                  <c:v>30.0246</c:v>
                </c:pt>
                <c:pt idx="516">
                  <c:v>30.0246</c:v>
                </c:pt>
                <c:pt idx="517">
                  <c:v>30.0246</c:v>
                </c:pt>
                <c:pt idx="518">
                  <c:v>30.0246</c:v>
                </c:pt>
                <c:pt idx="519">
                  <c:v>30.0246</c:v>
                </c:pt>
                <c:pt idx="520">
                  <c:v>30.0246</c:v>
                </c:pt>
                <c:pt idx="521">
                  <c:v>30.0246</c:v>
                </c:pt>
                <c:pt idx="522">
                  <c:v>30.0246</c:v>
                </c:pt>
                <c:pt idx="523">
                  <c:v>30.0246</c:v>
                </c:pt>
                <c:pt idx="524">
                  <c:v>30.0246</c:v>
                </c:pt>
                <c:pt idx="525">
                  <c:v>30.0246</c:v>
                </c:pt>
                <c:pt idx="526">
                  <c:v>30.0246</c:v>
                </c:pt>
                <c:pt idx="527">
                  <c:v>30.0246</c:v>
                </c:pt>
                <c:pt idx="528">
                  <c:v>30.0246</c:v>
                </c:pt>
                <c:pt idx="529">
                  <c:v>30.0246</c:v>
                </c:pt>
                <c:pt idx="530">
                  <c:v>30.0246</c:v>
                </c:pt>
                <c:pt idx="531">
                  <c:v>30.0246</c:v>
                </c:pt>
                <c:pt idx="532">
                  <c:v>30.0246</c:v>
                </c:pt>
                <c:pt idx="533">
                  <c:v>30.0246</c:v>
                </c:pt>
                <c:pt idx="534">
                  <c:v>30.0246</c:v>
                </c:pt>
                <c:pt idx="535">
                  <c:v>30.0246</c:v>
                </c:pt>
                <c:pt idx="536">
                  <c:v>30.0246</c:v>
                </c:pt>
                <c:pt idx="537">
                  <c:v>30.0246</c:v>
                </c:pt>
                <c:pt idx="538">
                  <c:v>30.0246</c:v>
                </c:pt>
                <c:pt idx="539">
                  <c:v>30.0246</c:v>
                </c:pt>
                <c:pt idx="540">
                  <c:v>30.0246</c:v>
                </c:pt>
                <c:pt idx="541">
                  <c:v>30.0246</c:v>
                </c:pt>
                <c:pt idx="542">
                  <c:v>30.0246</c:v>
                </c:pt>
                <c:pt idx="543">
                  <c:v>30.0246</c:v>
                </c:pt>
                <c:pt idx="544">
                  <c:v>30.0246</c:v>
                </c:pt>
                <c:pt idx="545">
                  <c:v>30.0246</c:v>
                </c:pt>
                <c:pt idx="546">
                  <c:v>30.0246</c:v>
                </c:pt>
                <c:pt idx="547">
                  <c:v>30.0246</c:v>
                </c:pt>
                <c:pt idx="548">
                  <c:v>30.0246</c:v>
                </c:pt>
                <c:pt idx="549">
                  <c:v>30.0246</c:v>
                </c:pt>
                <c:pt idx="550">
                  <c:v>30.0246</c:v>
                </c:pt>
                <c:pt idx="551">
                  <c:v>30.0246</c:v>
                </c:pt>
                <c:pt idx="552">
                  <c:v>30.0246</c:v>
                </c:pt>
                <c:pt idx="553">
                  <c:v>30.0246</c:v>
                </c:pt>
                <c:pt idx="554">
                  <c:v>30.0246</c:v>
                </c:pt>
                <c:pt idx="555">
                  <c:v>30.0246</c:v>
                </c:pt>
                <c:pt idx="556">
                  <c:v>30.0246</c:v>
                </c:pt>
                <c:pt idx="557">
                  <c:v>30.0246</c:v>
                </c:pt>
                <c:pt idx="558">
                  <c:v>30.0246</c:v>
                </c:pt>
                <c:pt idx="559">
                  <c:v>30.0246</c:v>
                </c:pt>
                <c:pt idx="560">
                  <c:v>30.0246</c:v>
                </c:pt>
                <c:pt idx="561">
                  <c:v>30.0246</c:v>
                </c:pt>
                <c:pt idx="562">
                  <c:v>30.0246</c:v>
                </c:pt>
                <c:pt idx="563">
                  <c:v>30.0246</c:v>
                </c:pt>
                <c:pt idx="564">
                  <c:v>30.0246</c:v>
                </c:pt>
                <c:pt idx="565">
                  <c:v>30.0246</c:v>
                </c:pt>
                <c:pt idx="566">
                  <c:v>30.0246</c:v>
                </c:pt>
                <c:pt idx="567">
                  <c:v>30.0246</c:v>
                </c:pt>
                <c:pt idx="568">
                  <c:v>30.0246</c:v>
                </c:pt>
                <c:pt idx="569">
                  <c:v>30.0246</c:v>
                </c:pt>
                <c:pt idx="570">
                  <c:v>30.0246</c:v>
                </c:pt>
                <c:pt idx="571">
                  <c:v>30.0246</c:v>
                </c:pt>
                <c:pt idx="572">
                  <c:v>30.0246</c:v>
                </c:pt>
                <c:pt idx="573">
                  <c:v>30.0246</c:v>
                </c:pt>
                <c:pt idx="574">
                  <c:v>30.0246</c:v>
                </c:pt>
                <c:pt idx="575">
                  <c:v>30.0246</c:v>
                </c:pt>
                <c:pt idx="576">
                  <c:v>30.0246</c:v>
                </c:pt>
                <c:pt idx="577">
                  <c:v>30.0246</c:v>
                </c:pt>
                <c:pt idx="578">
                  <c:v>30.0246</c:v>
                </c:pt>
                <c:pt idx="579">
                  <c:v>30.0246</c:v>
                </c:pt>
                <c:pt idx="580">
                  <c:v>30.0246</c:v>
                </c:pt>
                <c:pt idx="581">
                  <c:v>30.0246</c:v>
                </c:pt>
                <c:pt idx="582">
                  <c:v>30.0246</c:v>
                </c:pt>
                <c:pt idx="583">
                  <c:v>30.0246</c:v>
                </c:pt>
                <c:pt idx="584">
                  <c:v>30.0246</c:v>
                </c:pt>
                <c:pt idx="585">
                  <c:v>30.0246</c:v>
                </c:pt>
                <c:pt idx="586">
                  <c:v>30.0246</c:v>
                </c:pt>
                <c:pt idx="587">
                  <c:v>30.0246</c:v>
                </c:pt>
                <c:pt idx="588">
                  <c:v>30.0246</c:v>
                </c:pt>
                <c:pt idx="589">
                  <c:v>30.0246</c:v>
                </c:pt>
                <c:pt idx="590">
                  <c:v>30.0246</c:v>
                </c:pt>
                <c:pt idx="591">
                  <c:v>30.0246</c:v>
                </c:pt>
                <c:pt idx="592">
                  <c:v>30.0246</c:v>
                </c:pt>
                <c:pt idx="593">
                  <c:v>30.0246</c:v>
                </c:pt>
                <c:pt idx="594">
                  <c:v>30.0246</c:v>
                </c:pt>
                <c:pt idx="595">
                  <c:v>30.0246</c:v>
                </c:pt>
                <c:pt idx="596">
                  <c:v>30.0246</c:v>
                </c:pt>
                <c:pt idx="597">
                  <c:v>30.0246</c:v>
                </c:pt>
                <c:pt idx="598">
                  <c:v>30.0246</c:v>
                </c:pt>
                <c:pt idx="599">
                  <c:v>30.0246</c:v>
                </c:pt>
                <c:pt idx="600">
                  <c:v>30.0246</c:v>
                </c:pt>
                <c:pt idx="601">
                  <c:v>30.0246</c:v>
                </c:pt>
                <c:pt idx="602">
                  <c:v>30.0246</c:v>
                </c:pt>
                <c:pt idx="603">
                  <c:v>30.0246</c:v>
                </c:pt>
                <c:pt idx="604">
                  <c:v>30.0246</c:v>
                </c:pt>
                <c:pt idx="605">
                  <c:v>30.0246</c:v>
                </c:pt>
                <c:pt idx="606">
                  <c:v>30.0246</c:v>
                </c:pt>
                <c:pt idx="607">
                  <c:v>30.0246</c:v>
                </c:pt>
                <c:pt idx="608">
                  <c:v>30.0246</c:v>
                </c:pt>
                <c:pt idx="609">
                  <c:v>30.0246</c:v>
                </c:pt>
                <c:pt idx="610">
                  <c:v>30.0246</c:v>
                </c:pt>
                <c:pt idx="611">
                  <c:v>30.0246</c:v>
                </c:pt>
                <c:pt idx="612">
                  <c:v>30.0246</c:v>
                </c:pt>
                <c:pt idx="613">
                  <c:v>30.0246</c:v>
                </c:pt>
                <c:pt idx="614">
                  <c:v>30.0246</c:v>
                </c:pt>
                <c:pt idx="615">
                  <c:v>30.0246</c:v>
                </c:pt>
                <c:pt idx="616">
                  <c:v>30.0246</c:v>
                </c:pt>
                <c:pt idx="617">
                  <c:v>30.0246</c:v>
                </c:pt>
                <c:pt idx="618">
                  <c:v>30.0246</c:v>
                </c:pt>
                <c:pt idx="619">
                  <c:v>30.0246</c:v>
                </c:pt>
                <c:pt idx="620">
                  <c:v>30.0246</c:v>
                </c:pt>
                <c:pt idx="621">
                  <c:v>30.0246</c:v>
                </c:pt>
                <c:pt idx="622">
                  <c:v>30.0246</c:v>
                </c:pt>
                <c:pt idx="623">
                  <c:v>30.0246</c:v>
                </c:pt>
                <c:pt idx="624">
                  <c:v>30.0246</c:v>
                </c:pt>
                <c:pt idx="625">
                  <c:v>30.0246</c:v>
                </c:pt>
                <c:pt idx="626">
                  <c:v>30.0246</c:v>
                </c:pt>
                <c:pt idx="627">
                  <c:v>30.0246</c:v>
                </c:pt>
                <c:pt idx="628">
                  <c:v>30.0246</c:v>
                </c:pt>
                <c:pt idx="629">
                  <c:v>30.0246</c:v>
                </c:pt>
                <c:pt idx="630">
                  <c:v>30.0246</c:v>
                </c:pt>
                <c:pt idx="631">
                  <c:v>30.0246</c:v>
                </c:pt>
                <c:pt idx="632">
                  <c:v>30.0246</c:v>
                </c:pt>
                <c:pt idx="633">
                  <c:v>30.0246</c:v>
                </c:pt>
                <c:pt idx="634">
                  <c:v>30.0246</c:v>
                </c:pt>
                <c:pt idx="635">
                  <c:v>30.0246</c:v>
                </c:pt>
                <c:pt idx="636">
                  <c:v>30.0246</c:v>
                </c:pt>
                <c:pt idx="637">
                  <c:v>30.0246</c:v>
                </c:pt>
                <c:pt idx="638">
                  <c:v>30.0246</c:v>
                </c:pt>
                <c:pt idx="639">
                  <c:v>30.0246</c:v>
                </c:pt>
                <c:pt idx="640">
                  <c:v>30.0246</c:v>
                </c:pt>
                <c:pt idx="641">
                  <c:v>30.0246</c:v>
                </c:pt>
                <c:pt idx="642">
                  <c:v>30.0246</c:v>
                </c:pt>
                <c:pt idx="643">
                  <c:v>30.0246</c:v>
                </c:pt>
                <c:pt idx="644">
                  <c:v>30.0246</c:v>
                </c:pt>
                <c:pt idx="645">
                  <c:v>30.0246</c:v>
                </c:pt>
                <c:pt idx="646">
                  <c:v>30.0246</c:v>
                </c:pt>
                <c:pt idx="647">
                  <c:v>30.0246</c:v>
                </c:pt>
                <c:pt idx="648">
                  <c:v>30.0246</c:v>
                </c:pt>
                <c:pt idx="649">
                  <c:v>30.0246</c:v>
                </c:pt>
                <c:pt idx="650">
                  <c:v>30.0246</c:v>
                </c:pt>
                <c:pt idx="651">
                  <c:v>30.0246</c:v>
                </c:pt>
                <c:pt idx="652">
                  <c:v>30.0246</c:v>
                </c:pt>
                <c:pt idx="653">
                  <c:v>30.0246</c:v>
                </c:pt>
                <c:pt idx="654">
                  <c:v>30.0246</c:v>
                </c:pt>
                <c:pt idx="655">
                  <c:v>30.0246</c:v>
                </c:pt>
                <c:pt idx="656">
                  <c:v>30.0246</c:v>
                </c:pt>
                <c:pt idx="657">
                  <c:v>30.0246</c:v>
                </c:pt>
                <c:pt idx="658">
                  <c:v>30.0246</c:v>
                </c:pt>
                <c:pt idx="659">
                  <c:v>30.0246</c:v>
                </c:pt>
                <c:pt idx="660">
                  <c:v>30.0246</c:v>
                </c:pt>
                <c:pt idx="661">
                  <c:v>30.0246</c:v>
                </c:pt>
                <c:pt idx="662">
                  <c:v>30.0246</c:v>
                </c:pt>
                <c:pt idx="663">
                  <c:v>30.0246</c:v>
                </c:pt>
                <c:pt idx="664">
                  <c:v>30.0246</c:v>
                </c:pt>
                <c:pt idx="665">
                  <c:v>30.0246</c:v>
                </c:pt>
                <c:pt idx="666">
                  <c:v>30.0246</c:v>
                </c:pt>
                <c:pt idx="667">
                  <c:v>30.0246</c:v>
                </c:pt>
                <c:pt idx="668">
                  <c:v>30.0246</c:v>
                </c:pt>
                <c:pt idx="669">
                  <c:v>30.0246</c:v>
                </c:pt>
                <c:pt idx="670">
                  <c:v>30.0246</c:v>
                </c:pt>
                <c:pt idx="671">
                  <c:v>30.0246</c:v>
                </c:pt>
                <c:pt idx="672">
                  <c:v>30.0246</c:v>
                </c:pt>
                <c:pt idx="673">
                  <c:v>30.0246</c:v>
                </c:pt>
                <c:pt idx="674">
                  <c:v>30.0246</c:v>
                </c:pt>
                <c:pt idx="675">
                  <c:v>30.0246</c:v>
                </c:pt>
                <c:pt idx="676">
                  <c:v>30.0246</c:v>
                </c:pt>
                <c:pt idx="677">
                  <c:v>30.0246</c:v>
                </c:pt>
                <c:pt idx="678">
                  <c:v>30.0246</c:v>
                </c:pt>
                <c:pt idx="679">
                  <c:v>30.0246</c:v>
                </c:pt>
                <c:pt idx="680">
                  <c:v>30.0246</c:v>
                </c:pt>
                <c:pt idx="681">
                  <c:v>30.0246</c:v>
                </c:pt>
                <c:pt idx="682">
                  <c:v>30.0246</c:v>
                </c:pt>
                <c:pt idx="683">
                  <c:v>30.0246</c:v>
                </c:pt>
                <c:pt idx="684">
                  <c:v>30.0246</c:v>
                </c:pt>
                <c:pt idx="685">
                  <c:v>30.0246</c:v>
                </c:pt>
                <c:pt idx="686">
                  <c:v>30.0246</c:v>
                </c:pt>
                <c:pt idx="687">
                  <c:v>30.0246</c:v>
                </c:pt>
                <c:pt idx="688">
                  <c:v>30.0246</c:v>
                </c:pt>
                <c:pt idx="689">
                  <c:v>30.0246</c:v>
                </c:pt>
                <c:pt idx="690">
                  <c:v>30.0246</c:v>
                </c:pt>
                <c:pt idx="691">
                  <c:v>30.0246</c:v>
                </c:pt>
                <c:pt idx="692">
                  <c:v>30.0246</c:v>
                </c:pt>
                <c:pt idx="693">
                  <c:v>30.0246</c:v>
                </c:pt>
                <c:pt idx="694">
                  <c:v>30.0246</c:v>
                </c:pt>
                <c:pt idx="695">
                  <c:v>30.0246</c:v>
                </c:pt>
                <c:pt idx="696">
                  <c:v>30.0246</c:v>
                </c:pt>
                <c:pt idx="697">
                  <c:v>30.0246</c:v>
                </c:pt>
                <c:pt idx="698">
                  <c:v>30.0246</c:v>
                </c:pt>
                <c:pt idx="699">
                  <c:v>30.0246</c:v>
                </c:pt>
                <c:pt idx="700">
                  <c:v>30.0246</c:v>
                </c:pt>
                <c:pt idx="701">
                  <c:v>30.0246</c:v>
                </c:pt>
                <c:pt idx="702">
                  <c:v>30.0246</c:v>
                </c:pt>
                <c:pt idx="703">
                  <c:v>30.0246</c:v>
                </c:pt>
                <c:pt idx="704">
                  <c:v>30.0246</c:v>
                </c:pt>
                <c:pt idx="705">
                  <c:v>30.0246</c:v>
                </c:pt>
                <c:pt idx="706">
                  <c:v>30.0246</c:v>
                </c:pt>
                <c:pt idx="707">
                  <c:v>30.0246</c:v>
                </c:pt>
                <c:pt idx="708">
                  <c:v>30.0246</c:v>
                </c:pt>
                <c:pt idx="709">
                  <c:v>30.0246</c:v>
                </c:pt>
                <c:pt idx="710">
                  <c:v>30.0246</c:v>
                </c:pt>
                <c:pt idx="711">
                  <c:v>30.0246</c:v>
                </c:pt>
                <c:pt idx="712">
                  <c:v>30.0246</c:v>
                </c:pt>
                <c:pt idx="713">
                  <c:v>30.0246</c:v>
                </c:pt>
                <c:pt idx="714">
                  <c:v>30.0246</c:v>
                </c:pt>
                <c:pt idx="715">
                  <c:v>30.0246</c:v>
                </c:pt>
                <c:pt idx="716">
                  <c:v>30.0246</c:v>
                </c:pt>
                <c:pt idx="717">
                  <c:v>30.0246</c:v>
                </c:pt>
                <c:pt idx="718">
                  <c:v>30.0246</c:v>
                </c:pt>
                <c:pt idx="719">
                  <c:v>30.0246</c:v>
                </c:pt>
                <c:pt idx="720">
                  <c:v>30.0246</c:v>
                </c:pt>
                <c:pt idx="721">
                  <c:v>30.0246</c:v>
                </c:pt>
                <c:pt idx="722">
                  <c:v>30.0246</c:v>
                </c:pt>
                <c:pt idx="723">
                  <c:v>30.0246</c:v>
                </c:pt>
                <c:pt idx="724">
                  <c:v>30.0246</c:v>
                </c:pt>
                <c:pt idx="725">
                  <c:v>30.0246</c:v>
                </c:pt>
                <c:pt idx="726">
                  <c:v>30.0246</c:v>
                </c:pt>
                <c:pt idx="727">
                  <c:v>30.0246</c:v>
                </c:pt>
                <c:pt idx="728">
                  <c:v>30.0246</c:v>
                </c:pt>
                <c:pt idx="729">
                  <c:v>30.0246</c:v>
                </c:pt>
                <c:pt idx="730">
                  <c:v>30.0246</c:v>
                </c:pt>
                <c:pt idx="731">
                  <c:v>30.0246</c:v>
                </c:pt>
                <c:pt idx="732">
                  <c:v>30.0246</c:v>
                </c:pt>
                <c:pt idx="733">
                  <c:v>30.0246</c:v>
                </c:pt>
                <c:pt idx="734">
                  <c:v>30.0246</c:v>
                </c:pt>
                <c:pt idx="735">
                  <c:v>30.0246</c:v>
                </c:pt>
                <c:pt idx="736">
                  <c:v>30.0246</c:v>
                </c:pt>
                <c:pt idx="737">
                  <c:v>30.0246</c:v>
                </c:pt>
                <c:pt idx="738">
                  <c:v>30.0246</c:v>
                </c:pt>
                <c:pt idx="739">
                  <c:v>30.0246</c:v>
                </c:pt>
                <c:pt idx="740">
                  <c:v>30.0246</c:v>
                </c:pt>
                <c:pt idx="741">
                  <c:v>30.0246</c:v>
                </c:pt>
                <c:pt idx="742">
                  <c:v>30.0246</c:v>
                </c:pt>
                <c:pt idx="743">
                  <c:v>30.0246</c:v>
                </c:pt>
                <c:pt idx="744">
                  <c:v>30.0246</c:v>
                </c:pt>
                <c:pt idx="745">
                  <c:v>30.0246</c:v>
                </c:pt>
                <c:pt idx="746">
                  <c:v>30.0246</c:v>
                </c:pt>
                <c:pt idx="747">
                  <c:v>30.0246</c:v>
                </c:pt>
                <c:pt idx="748">
                  <c:v>30.0246</c:v>
                </c:pt>
                <c:pt idx="749">
                  <c:v>30.0246</c:v>
                </c:pt>
                <c:pt idx="750">
                  <c:v>30.0246</c:v>
                </c:pt>
                <c:pt idx="751">
                  <c:v>30.0246</c:v>
                </c:pt>
                <c:pt idx="752">
                  <c:v>30.0246</c:v>
                </c:pt>
                <c:pt idx="753">
                  <c:v>30.0246</c:v>
                </c:pt>
                <c:pt idx="754">
                  <c:v>30.0246</c:v>
                </c:pt>
                <c:pt idx="755">
                  <c:v>30.0246</c:v>
                </c:pt>
                <c:pt idx="756">
                  <c:v>30.0246</c:v>
                </c:pt>
                <c:pt idx="757">
                  <c:v>30.0246</c:v>
                </c:pt>
                <c:pt idx="758">
                  <c:v>30.0246</c:v>
                </c:pt>
                <c:pt idx="759">
                  <c:v>30.0246</c:v>
                </c:pt>
                <c:pt idx="760">
                  <c:v>30.0246</c:v>
                </c:pt>
                <c:pt idx="761">
                  <c:v>30.0246</c:v>
                </c:pt>
                <c:pt idx="762">
                  <c:v>30.0246</c:v>
                </c:pt>
                <c:pt idx="763">
                  <c:v>30.0246</c:v>
                </c:pt>
                <c:pt idx="764">
                  <c:v>30.0246</c:v>
                </c:pt>
                <c:pt idx="765">
                  <c:v>30.0246</c:v>
                </c:pt>
                <c:pt idx="766">
                  <c:v>30.0246</c:v>
                </c:pt>
                <c:pt idx="767">
                  <c:v>30.0246</c:v>
                </c:pt>
                <c:pt idx="768">
                  <c:v>30.0246</c:v>
                </c:pt>
                <c:pt idx="769">
                  <c:v>30.0246</c:v>
                </c:pt>
                <c:pt idx="770">
                  <c:v>30.0246</c:v>
                </c:pt>
                <c:pt idx="771">
                  <c:v>30.0246</c:v>
                </c:pt>
                <c:pt idx="772">
                  <c:v>30.0246</c:v>
                </c:pt>
                <c:pt idx="773">
                  <c:v>30.0246</c:v>
                </c:pt>
                <c:pt idx="774">
                  <c:v>30.0246</c:v>
                </c:pt>
                <c:pt idx="775">
                  <c:v>30.0246</c:v>
                </c:pt>
                <c:pt idx="776">
                  <c:v>30.0246</c:v>
                </c:pt>
                <c:pt idx="777">
                  <c:v>30.0246</c:v>
                </c:pt>
                <c:pt idx="778">
                  <c:v>30.0246</c:v>
                </c:pt>
                <c:pt idx="779">
                  <c:v>30.0246</c:v>
                </c:pt>
                <c:pt idx="780">
                  <c:v>30.0246</c:v>
                </c:pt>
                <c:pt idx="781">
                  <c:v>30.0246</c:v>
                </c:pt>
                <c:pt idx="782">
                  <c:v>30.0246</c:v>
                </c:pt>
                <c:pt idx="783">
                  <c:v>30.0246</c:v>
                </c:pt>
                <c:pt idx="784">
                  <c:v>30.0246</c:v>
                </c:pt>
                <c:pt idx="785">
                  <c:v>30.0246</c:v>
                </c:pt>
                <c:pt idx="786">
                  <c:v>30.0246</c:v>
                </c:pt>
                <c:pt idx="787">
                  <c:v>30.0246</c:v>
                </c:pt>
                <c:pt idx="788">
                  <c:v>30.0246</c:v>
                </c:pt>
                <c:pt idx="789">
                  <c:v>30.0246</c:v>
                </c:pt>
                <c:pt idx="790">
                  <c:v>30.0246</c:v>
                </c:pt>
                <c:pt idx="791">
                  <c:v>30.0246</c:v>
                </c:pt>
                <c:pt idx="792">
                  <c:v>30.0246</c:v>
                </c:pt>
                <c:pt idx="793">
                  <c:v>30.0246</c:v>
                </c:pt>
                <c:pt idx="794">
                  <c:v>30.0246</c:v>
                </c:pt>
                <c:pt idx="795">
                  <c:v>30.0246</c:v>
                </c:pt>
                <c:pt idx="796">
                  <c:v>30.0246</c:v>
                </c:pt>
                <c:pt idx="797">
                  <c:v>30.0246</c:v>
                </c:pt>
                <c:pt idx="798">
                  <c:v>30.0246</c:v>
                </c:pt>
                <c:pt idx="799">
                  <c:v>30.0246</c:v>
                </c:pt>
                <c:pt idx="800">
                  <c:v>30.0246</c:v>
                </c:pt>
                <c:pt idx="801">
                  <c:v>30.0246</c:v>
                </c:pt>
                <c:pt idx="802">
                  <c:v>30.0246</c:v>
                </c:pt>
                <c:pt idx="803">
                  <c:v>30.0246</c:v>
                </c:pt>
                <c:pt idx="804">
                  <c:v>30.0246</c:v>
                </c:pt>
                <c:pt idx="805">
                  <c:v>30.0246</c:v>
                </c:pt>
                <c:pt idx="806">
                  <c:v>30.0246</c:v>
                </c:pt>
                <c:pt idx="807">
                  <c:v>30.0246</c:v>
                </c:pt>
                <c:pt idx="808">
                  <c:v>30.0246</c:v>
                </c:pt>
                <c:pt idx="809">
                  <c:v>30.0246</c:v>
                </c:pt>
                <c:pt idx="810">
                  <c:v>30.0246</c:v>
                </c:pt>
                <c:pt idx="811">
                  <c:v>30.0246</c:v>
                </c:pt>
                <c:pt idx="812">
                  <c:v>30.0246</c:v>
                </c:pt>
                <c:pt idx="813">
                  <c:v>30.0246</c:v>
                </c:pt>
                <c:pt idx="814">
                  <c:v>30.0246</c:v>
                </c:pt>
                <c:pt idx="815">
                  <c:v>30.0246</c:v>
                </c:pt>
                <c:pt idx="816">
                  <c:v>30.0246</c:v>
                </c:pt>
                <c:pt idx="817">
                  <c:v>30.0246</c:v>
                </c:pt>
                <c:pt idx="818">
                  <c:v>30.0246</c:v>
                </c:pt>
                <c:pt idx="819">
                  <c:v>30.0246</c:v>
                </c:pt>
                <c:pt idx="820">
                  <c:v>30.0246</c:v>
                </c:pt>
                <c:pt idx="821">
                  <c:v>30.0246</c:v>
                </c:pt>
                <c:pt idx="822">
                  <c:v>30.0246</c:v>
                </c:pt>
                <c:pt idx="823">
                  <c:v>30.0246</c:v>
                </c:pt>
                <c:pt idx="824">
                  <c:v>30.0246</c:v>
                </c:pt>
                <c:pt idx="825">
                  <c:v>30.0246</c:v>
                </c:pt>
                <c:pt idx="826">
                  <c:v>30.0246</c:v>
                </c:pt>
                <c:pt idx="827">
                  <c:v>30.0246</c:v>
                </c:pt>
                <c:pt idx="828">
                  <c:v>30.0246</c:v>
                </c:pt>
                <c:pt idx="829">
                  <c:v>30.0246</c:v>
                </c:pt>
                <c:pt idx="830">
                  <c:v>30.0246</c:v>
                </c:pt>
                <c:pt idx="831">
                  <c:v>30.0246</c:v>
                </c:pt>
                <c:pt idx="832">
                  <c:v>30.0246</c:v>
                </c:pt>
                <c:pt idx="833">
                  <c:v>30.0246</c:v>
                </c:pt>
                <c:pt idx="834">
                  <c:v>30.0246</c:v>
                </c:pt>
                <c:pt idx="835">
                  <c:v>30.0246</c:v>
                </c:pt>
                <c:pt idx="836">
                  <c:v>30.0246</c:v>
                </c:pt>
                <c:pt idx="837">
                  <c:v>30.0246</c:v>
                </c:pt>
                <c:pt idx="838">
                  <c:v>30.0246</c:v>
                </c:pt>
                <c:pt idx="839">
                  <c:v>30.0246</c:v>
                </c:pt>
                <c:pt idx="840">
                  <c:v>30.0246</c:v>
                </c:pt>
                <c:pt idx="841">
                  <c:v>30.0246</c:v>
                </c:pt>
                <c:pt idx="842">
                  <c:v>30.0246</c:v>
                </c:pt>
                <c:pt idx="843">
                  <c:v>30.0246</c:v>
                </c:pt>
                <c:pt idx="844">
                  <c:v>30.0246</c:v>
                </c:pt>
                <c:pt idx="845">
                  <c:v>30.0246</c:v>
                </c:pt>
                <c:pt idx="846">
                  <c:v>30.0246</c:v>
                </c:pt>
                <c:pt idx="847">
                  <c:v>30.0246</c:v>
                </c:pt>
                <c:pt idx="848">
                  <c:v>30.0246</c:v>
                </c:pt>
                <c:pt idx="849">
                  <c:v>30.0246</c:v>
                </c:pt>
                <c:pt idx="850">
                  <c:v>30.0246</c:v>
                </c:pt>
                <c:pt idx="851">
                  <c:v>30.0246</c:v>
                </c:pt>
                <c:pt idx="852">
                  <c:v>30.0246</c:v>
                </c:pt>
                <c:pt idx="853">
                  <c:v>30.0246</c:v>
                </c:pt>
                <c:pt idx="854">
                  <c:v>30.0246</c:v>
                </c:pt>
                <c:pt idx="855">
                  <c:v>30.0246</c:v>
                </c:pt>
                <c:pt idx="856">
                  <c:v>30.0246</c:v>
                </c:pt>
                <c:pt idx="857">
                  <c:v>30.0246</c:v>
                </c:pt>
                <c:pt idx="858">
                  <c:v>30.0246</c:v>
                </c:pt>
                <c:pt idx="859">
                  <c:v>30.0246</c:v>
                </c:pt>
                <c:pt idx="860">
                  <c:v>30.0246</c:v>
                </c:pt>
                <c:pt idx="861">
                  <c:v>30.0246</c:v>
                </c:pt>
                <c:pt idx="862">
                  <c:v>30.0246</c:v>
                </c:pt>
                <c:pt idx="863">
                  <c:v>30.0246</c:v>
                </c:pt>
                <c:pt idx="864">
                  <c:v>30.0246</c:v>
                </c:pt>
                <c:pt idx="865">
                  <c:v>30.0246</c:v>
                </c:pt>
                <c:pt idx="866">
                  <c:v>30.0246</c:v>
                </c:pt>
                <c:pt idx="867">
                  <c:v>30.0246</c:v>
                </c:pt>
                <c:pt idx="868">
                  <c:v>30.0246</c:v>
                </c:pt>
                <c:pt idx="869">
                  <c:v>30.0246</c:v>
                </c:pt>
                <c:pt idx="870">
                  <c:v>30.0246</c:v>
                </c:pt>
                <c:pt idx="871">
                  <c:v>30.0246</c:v>
                </c:pt>
                <c:pt idx="872">
                  <c:v>30.0246</c:v>
                </c:pt>
                <c:pt idx="873">
                  <c:v>30.0246</c:v>
                </c:pt>
                <c:pt idx="874">
                  <c:v>30.0246</c:v>
                </c:pt>
                <c:pt idx="875">
                  <c:v>30.0246</c:v>
                </c:pt>
                <c:pt idx="876">
                  <c:v>30.0246</c:v>
                </c:pt>
                <c:pt idx="877">
                  <c:v>30.0246</c:v>
                </c:pt>
                <c:pt idx="878">
                  <c:v>30.0246</c:v>
                </c:pt>
                <c:pt idx="879">
                  <c:v>30.0246</c:v>
                </c:pt>
                <c:pt idx="880">
                  <c:v>30.0246</c:v>
                </c:pt>
                <c:pt idx="881">
                  <c:v>30.0246</c:v>
                </c:pt>
                <c:pt idx="882">
                  <c:v>30.0246</c:v>
                </c:pt>
                <c:pt idx="883">
                  <c:v>30.0246</c:v>
                </c:pt>
                <c:pt idx="884">
                  <c:v>30.0246</c:v>
                </c:pt>
                <c:pt idx="885">
                  <c:v>30.0246</c:v>
                </c:pt>
                <c:pt idx="886">
                  <c:v>30.0246</c:v>
                </c:pt>
                <c:pt idx="887">
                  <c:v>30.0246</c:v>
                </c:pt>
                <c:pt idx="888">
                  <c:v>30.0246</c:v>
                </c:pt>
                <c:pt idx="889">
                  <c:v>30.0246</c:v>
                </c:pt>
                <c:pt idx="890">
                  <c:v>30.0246</c:v>
                </c:pt>
                <c:pt idx="891">
                  <c:v>30.0246</c:v>
                </c:pt>
                <c:pt idx="892">
                  <c:v>30.0246</c:v>
                </c:pt>
                <c:pt idx="893">
                  <c:v>30.0246</c:v>
                </c:pt>
                <c:pt idx="894">
                  <c:v>30.0246</c:v>
                </c:pt>
                <c:pt idx="895">
                  <c:v>30.0246</c:v>
                </c:pt>
                <c:pt idx="896">
                  <c:v>30.0246</c:v>
                </c:pt>
                <c:pt idx="897">
                  <c:v>30.0246</c:v>
                </c:pt>
                <c:pt idx="898">
                  <c:v>30.0246</c:v>
                </c:pt>
                <c:pt idx="899">
                  <c:v>30.0246</c:v>
                </c:pt>
                <c:pt idx="900">
                  <c:v>30.0246</c:v>
                </c:pt>
                <c:pt idx="901">
                  <c:v>30.0246</c:v>
                </c:pt>
                <c:pt idx="902">
                  <c:v>30.0246</c:v>
                </c:pt>
                <c:pt idx="903">
                  <c:v>30.0246</c:v>
                </c:pt>
                <c:pt idx="904">
                  <c:v>30.0246</c:v>
                </c:pt>
                <c:pt idx="905">
                  <c:v>30.0246</c:v>
                </c:pt>
                <c:pt idx="906">
                  <c:v>30.0246</c:v>
                </c:pt>
                <c:pt idx="907">
                  <c:v>30.0246</c:v>
                </c:pt>
                <c:pt idx="908">
                  <c:v>30.0246</c:v>
                </c:pt>
                <c:pt idx="909">
                  <c:v>30.0246</c:v>
                </c:pt>
                <c:pt idx="910">
                  <c:v>30.0246</c:v>
                </c:pt>
                <c:pt idx="911">
                  <c:v>30.0246</c:v>
                </c:pt>
                <c:pt idx="912">
                  <c:v>30.0246</c:v>
                </c:pt>
                <c:pt idx="913">
                  <c:v>30.0246</c:v>
                </c:pt>
                <c:pt idx="914">
                  <c:v>30.0246</c:v>
                </c:pt>
                <c:pt idx="915">
                  <c:v>30.0246</c:v>
                </c:pt>
                <c:pt idx="916">
                  <c:v>30.0246</c:v>
                </c:pt>
                <c:pt idx="917">
                  <c:v>30.0246</c:v>
                </c:pt>
                <c:pt idx="918">
                  <c:v>30.0246</c:v>
                </c:pt>
                <c:pt idx="919">
                  <c:v>30.0246</c:v>
                </c:pt>
                <c:pt idx="920">
                  <c:v>30.0246</c:v>
                </c:pt>
                <c:pt idx="921">
                  <c:v>30.0246</c:v>
                </c:pt>
                <c:pt idx="922">
                  <c:v>30.0246</c:v>
                </c:pt>
                <c:pt idx="923">
                  <c:v>30.0246</c:v>
                </c:pt>
                <c:pt idx="924">
                  <c:v>30.0246</c:v>
                </c:pt>
                <c:pt idx="925">
                  <c:v>30.0246</c:v>
                </c:pt>
                <c:pt idx="926">
                  <c:v>30.0246</c:v>
                </c:pt>
                <c:pt idx="927">
                  <c:v>30.0246</c:v>
                </c:pt>
                <c:pt idx="928">
                  <c:v>30.0246</c:v>
                </c:pt>
                <c:pt idx="929">
                  <c:v>30.0246</c:v>
                </c:pt>
                <c:pt idx="930">
                  <c:v>30.0246</c:v>
                </c:pt>
                <c:pt idx="931">
                  <c:v>30.0246</c:v>
                </c:pt>
                <c:pt idx="932">
                  <c:v>30.0246</c:v>
                </c:pt>
                <c:pt idx="933">
                  <c:v>30.0246</c:v>
                </c:pt>
                <c:pt idx="934">
                  <c:v>30.0246</c:v>
                </c:pt>
                <c:pt idx="935">
                  <c:v>30.0246</c:v>
                </c:pt>
                <c:pt idx="936">
                  <c:v>30.0246</c:v>
                </c:pt>
                <c:pt idx="937">
                  <c:v>30.0246</c:v>
                </c:pt>
                <c:pt idx="938">
                  <c:v>30.0246</c:v>
                </c:pt>
                <c:pt idx="939">
                  <c:v>30.0246</c:v>
                </c:pt>
                <c:pt idx="940">
                  <c:v>30.0246</c:v>
                </c:pt>
                <c:pt idx="941">
                  <c:v>30.0246</c:v>
                </c:pt>
                <c:pt idx="942">
                  <c:v>30.0246</c:v>
                </c:pt>
                <c:pt idx="943">
                  <c:v>30.0246</c:v>
                </c:pt>
                <c:pt idx="944">
                  <c:v>30.0246</c:v>
                </c:pt>
                <c:pt idx="945">
                  <c:v>30.0246</c:v>
                </c:pt>
                <c:pt idx="946">
                  <c:v>30.0246</c:v>
                </c:pt>
                <c:pt idx="947">
                  <c:v>30.0246</c:v>
                </c:pt>
                <c:pt idx="948">
                  <c:v>30.0246</c:v>
                </c:pt>
                <c:pt idx="949">
                  <c:v>30.0246</c:v>
                </c:pt>
                <c:pt idx="950">
                  <c:v>30.0246</c:v>
                </c:pt>
                <c:pt idx="951">
                  <c:v>30.0246</c:v>
                </c:pt>
                <c:pt idx="952">
                  <c:v>30.0246</c:v>
                </c:pt>
                <c:pt idx="953">
                  <c:v>30.0246</c:v>
                </c:pt>
                <c:pt idx="954">
                  <c:v>30.0246</c:v>
                </c:pt>
                <c:pt idx="955">
                  <c:v>30.0246</c:v>
                </c:pt>
                <c:pt idx="956">
                  <c:v>30.0246</c:v>
                </c:pt>
                <c:pt idx="957">
                  <c:v>30.0246</c:v>
                </c:pt>
                <c:pt idx="958">
                  <c:v>30.0246</c:v>
                </c:pt>
                <c:pt idx="959">
                  <c:v>30.0246</c:v>
                </c:pt>
                <c:pt idx="960">
                  <c:v>30.0246</c:v>
                </c:pt>
                <c:pt idx="961">
                  <c:v>30.0246</c:v>
                </c:pt>
                <c:pt idx="962">
                  <c:v>30.0246</c:v>
                </c:pt>
                <c:pt idx="963">
                  <c:v>30.0246</c:v>
                </c:pt>
                <c:pt idx="964">
                  <c:v>30.0246</c:v>
                </c:pt>
                <c:pt idx="965">
                  <c:v>30.0246</c:v>
                </c:pt>
                <c:pt idx="966">
                  <c:v>30.0246</c:v>
                </c:pt>
                <c:pt idx="967">
                  <c:v>30.0246</c:v>
                </c:pt>
                <c:pt idx="968">
                  <c:v>30.0246</c:v>
                </c:pt>
                <c:pt idx="969">
                  <c:v>30.0246</c:v>
                </c:pt>
                <c:pt idx="970">
                  <c:v>30.0246</c:v>
                </c:pt>
                <c:pt idx="971">
                  <c:v>30.0246</c:v>
                </c:pt>
                <c:pt idx="972">
                  <c:v>30.0246</c:v>
                </c:pt>
                <c:pt idx="973">
                  <c:v>30.0246</c:v>
                </c:pt>
                <c:pt idx="974">
                  <c:v>30.0246</c:v>
                </c:pt>
                <c:pt idx="975">
                  <c:v>30.0246</c:v>
                </c:pt>
                <c:pt idx="976">
                  <c:v>30.0246</c:v>
                </c:pt>
                <c:pt idx="977">
                  <c:v>30.0246</c:v>
                </c:pt>
                <c:pt idx="978">
                  <c:v>30.0246</c:v>
                </c:pt>
                <c:pt idx="979">
                  <c:v>30.0246</c:v>
                </c:pt>
                <c:pt idx="980">
                  <c:v>30.0246</c:v>
                </c:pt>
                <c:pt idx="981">
                  <c:v>30.0246</c:v>
                </c:pt>
                <c:pt idx="982">
                  <c:v>30.0246</c:v>
                </c:pt>
                <c:pt idx="983">
                  <c:v>30.0246</c:v>
                </c:pt>
                <c:pt idx="984">
                  <c:v>30.0246</c:v>
                </c:pt>
                <c:pt idx="985">
                  <c:v>30.0246</c:v>
                </c:pt>
                <c:pt idx="986">
                  <c:v>30.0246</c:v>
                </c:pt>
                <c:pt idx="987">
                  <c:v>30.0246</c:v>
                </c:pt>
                <c:pt idx="988">
                  <c:v>30.0246</c:v>
                </c:pt>
                <c:pt idx="989">
                  <c:v>30.0246</c:v>
                </c:pt>
                <c:pt idx="990">
                  <c:v>30.0246</c:v>
                </c:pt>
                <c:pt idx="991">
                  <c:v>30.0246</c:v>
                </c:pt>
                <c:pt idx="992">
                  <c:v>30.0246</c:v>
                </c:pt>
                <c:pt idx="993">
                  <c:v>30.0246</c:v>
                </c:pt>
                <c:pt idx="994">
                  <c:v>30.0246</c:v>
                </c:pt>
                <c:pt idx="995">
                  <c:v>30.0246</c:v>
                </c:pt>
                <c:pt idx="996">
                  <c:v>30.0246</c:v>
                </c:pt>
                <c:pt idx="997">
                  <c:v>30.0246</c:v>
                </c:pt>
                <c:pt idx="998">
                  <c:v>30.0246</c:v>
                </c:pt>
                <c:pt idx="999">
                  <c:v>30.0246</c:v>
                </c:pt>
                <c:pt idx="1000">
                  <c:v>30.0246</c:v>
                </c:pt>
                <c:pt idx="1001">
                  <c:v>30.0246</c:v>
                </c:pt>
                <c:pt idx="1002">
                  <c:v>30.0246</c:v>
                </c:pt>
                <c:pt idx="1003">
                  <c:v>30.0246</c:v>
                </c:pt>
                <c:pt idx="1004">
                  <c:v>30.0246</c:v>
                </c:pt>
                <c:pt idx="1005">
                  <c:v>30.0246</c:v>
                </c:pt>
                <c:pt idx="1006">
                  <c:v>30.0246</c:v>
                </c:pt>
                <c:pt idx="1007">
                  <c:v>30.0246</c:v>
                </c:pt>
                <c:pt idx="1008">
                  <c:v>30.0246</c:v>
                </c:pt>
                <c:pt idx="1009">
                  <c:v>30.0246</c:v>
                </c:pt>
                <c:pt idx="1010">
                  <c:v>30.0246</c:v>
                </c:pt>
                <c:pt idx="1011">
                  <c:v>30.0246</c:v>
                </c:pt>
                <c:pt idx="1012">
                  <c:v>30.0246</c:v>
                </c:pt>
                <c:pt idx="1013">
                  <c:v>30.0246</c:v>
                </c:pt>
                <c:pt idx="1014">
                  <c:v>30.0246</c:v>
                </c:pt>
                <c:pt idx="1015">
                  <c:v>30.0246</c:v>
                </c:pt>
                <c:pt idx="1016">
                  <c:v>30.0246</c:v>
                </c:pt>
                <c:pt idx="1017">
                  <c:v>30.0246</c:v>
                </c:pt>
                <c:pt idx="1018">
                  <c:v>30.0246</c:v>
                </c:pt>
                <c:pt idx="1019">
                  <c:v>30.0246</c:v>
                </c:pt>
                <c:pt idx="1020">
                  <c:v>30.0246</c:v>
                </c:pt>
                <c:pt idx="1021">
                  <c:v>30.0246</c:v>
                </c:pt>
                <c:pt idx="1022">
                  <c:v>30.0246</c:v>
                </c:pt>
                <c:pt idx="1023">
                  <c:v>30.0246</c:v>
                </c:pt>
                <c:pt idx="1024">
                  <c:v>30.0246</c:v>
                </c:pt>
                <c:pt idx="1025">
                  <c:v>30.0246</c:v>
                </c:pt>
                <c:pt idx="1026">
                  <c:v>30.0246</c:v>
                </c:pt>
                <c:pt idx="1027">
                  <c:v>30.0246</c:v>
                </c:pt>
                <c:pt idx="1028">
                  <c:v>30.0246</c:v>
                </c:pt>
                <c:pt idx="1029">
                  <c:v>30.0246</c:v>
                </c:pt>
                <c:pt idx="1030">
                  <c:v>30.0246</c:v>
                </c:pt>
                <c:pt idx="1031">
                  <c:v>30.0246</c:v>
                </c:pt>
                <c:pt idx="1032">
                  <c:v>30.0246</c:v>
                </c:pt>
                <c:pt idx="1033">
                  <c:v>30.0246</c:v>
                </c:pt>
                <c:pt idx="1034">
                  <c:v>30.0246</c:v>
                </c:pt>
                <c:pt idx="1035">
                  <c:v>30.0246</c:v>
                </c:pt>
                <c:pt idx="1036">
                  <c:v>30.0246</c:v>
                </c:pt>
                <c:pt idx="1037">
                  <c:v>30.0246</c:v>
                </c:pt>
                <c:pt idx="1038">
                  <c:v>30.0246</c:v>
                </c:pt>
                <c:pt idx="1039">
                  <c:v>30.0246</c:v>
                </c:pt>
                <c:pt idx="1040">
                  <c:v>30.0246</c:v>
                </c:pt>
                <c:pt idx="1041">
                  <c:v>30.0246</c:v>
                </c:pt>
                <c:pt idx="1042">
                  <c:v>30.0246</c:v>
                </c:pt>
                <c:pt idx="1043">
                  <c:v>30.0246</c:v>
                </c:pt>
                <c:pt idx="1044">
                  <c:v>30.0246</c:v>
                </c:pt>
                <c:pt idx="1045">
                  <c:v>30.0246</c:v>
                </c:pt>
                <c:pt idx="1046">
                  <c:v>30.0246</c:v>
                </c:pt>
                <c:pt idx="1047">
                  <c:v>30.0246</c:v>
                </c:pt>
                <c:pt idx="1048">
                  <c:v>30.0246</c:v>
                </c:pt>
                <c:pt idx="1049">
                  <c:v>30.0246</c:v>
                </c:pt>
                <c:pt idx="1050">
                  <c:v>30.0246</c:v>
                </c:pt>
                <c:pt idx="1051">
                  <c:v>30.0246</c:v>
                </c:pt>
                <c:pt idx="1052">
                  <c:v>30.0246</c:v>
                </c:pt>
                <c:pt idx="1053">
                  <c:v>30.0246</c:v>
                </c:pt>
                <c:pt idx="1054">
                  <c:v>30.0246</c:v>
                </c:pt>
                <c:pt idx="1055">
                  <c:v>30.0246</c:v>
                </c:pt>
                <c:pt idx="1056">
                  <c:v>30.0246</c:v>
                </c:pt>
                <c:pt idx="1057">
                  <c:v>30.0246</c:v>
                </c:pt>
                <c:pt idx="1058">
                  <c:v>30.0246</c:v>
                </c:pt>
                <c:pt idx="1059">
                  <c:v>30.0246</c:v>
                </c:pt>
                <c:pt idx="1060">
                  <c:v>30.0246</c:v>
                </c:pt>
                <c:pt idx="1061">
                  <c:v>30.0246</c:v>
                </c:pt>
                <c:pt idx="1062">
                  <c:v>30.0246</c:v>
                </c:pt>
                <c:pt idx="1063">
                  <c:v>30.0246</c:v>
                </c:pt>
                <c:pt idx="1064">
                  <c:v>30.0246</c:v>
                </c:pt>
                <c:pt idx="1065">
                  <c:v>30.0246</c:v>
                </c:pt>
                <c:pt idx="1066">
                  <c:v>30.0246</c:v>
                </c:pt>
                <c:pt idx="1067">
                  <c:v>30.0246</c:v>
                </c:pt>
                <c:pt idx="1068">
                  <c:v>30.0246</c:v>
                </c:pt>
                <c:pt idx="1069">
                  <c:v>30.0246</c:v>
                </c:pt>
                <c:pt idx="1070">
                  <c:v>30.0246</c:v>
                </c:pt>
                <c:pt idx="1071">
                  <c:v>30.0246</c:v>
                </c:pt>
                <c:pt idx="1072">
                  <c:v>30.0246</c:v>
                </c:pt>
                <c:pt idx="1073">
                  <c:v>30.0246</c:v>
                </c:pt>
                <c:pt idx="1074">
                  <c:v>30.0246</c:v>
                </c:pt>
                <c:pt idx="1075">
                  <c:v>30.0246</c:v>
                </c:pt>
                <c:pt idx="1076">
                  <c:v>30.0246</c:v>
                </c:pt>
                <c:pt idx="1077">
                  <c:v>30.0246</c:v>
                </c:pt>
                <c:pt idx="1078">
                  <c:v>30.0246</c:v>
                </c:pt>
                <c:pt idx="1079">
                  <c:v>30.0246</c:v>
                </c:pt>
                <c:pt idx="1080">
                  <c:v>30.0246</c:v>
                </c:pt>
                <c:pt idx="1081">
                  <c:v>30.0246</c:v>
                </c:pt>
                <c:pt idx="1082">
                  <c:v>30.0246</c:v>
                </c:pt>
                <c:pt idx="1083">
                  <c:v>30.0246</c:v>
                </c:pt>
                <c:pt idx="1084">
                  <c:v>30.0246</c:v>
                </c:pt>
                <c:pt idx="1085">
                  <c:v>30.0246</c:v>
                </c:pt>
                <c:pt idx="1086">
                  <c:v>30.0246</c:v>
                </c:pt>
                <c:pt idx="1087">
                  <c:v>30.0246</c:v>
                </c:pt>
                <c:pt idx="1088">
                  <c:v>30.0246</c:v>
                </c:pt>
                <c:pt idx="1089">
                  <c:v>30.0246</c:v>
                </c:pt>
                <c:pt idx="1090">
                  <c:v>30.0246</c:v>
                </c:pt>
                <c:pt idx="1091">
                  <c:v>30.0246</c:v>
                </c:pt>
                <c:pt idx="1092">
                  <c:v>30.0246</c:v>
                </c:pt>
                <c:pt idx="1093">
                  <c:v>30.0246</c:v>
                </c:pt>
                <c:pt idx="1094">
                  <c:v>30.0246</c:v>
                </c:pt>
                <c:pt idx="1095">
                  <c:v>30.0246</c:v>
                </c:pt>
                <c:pt idx="1096">
                  <c:v>30.0246</c:v>
                </c:pt>
                <c:pt idx="1097">
                  <c:v>30.0246</c:v>
                </c:pt>
                <c:pt idx="1098">
                  <c:v>30.0246</c:v>
                </c:pt>
                <c:pt idx="1099">
                  <c:v>30.0246</c:v>
                </c:pt>
                <c:pt idx="1100">
                  <c:v>30.0246</c:v>
                </c:pt>
                <c:pt idx="1101">
                  <c:v>30.0246</c:v>
                </c:pt>
                <c:pt idx="1102">
                  <c:v>30.0246</c:v>
                </c:pt>
                <c:pt idx="1103">
                  <c:v>30.0246</c:v>
                </c:pt>
                <c:pt idx="1104">
                  <c:v>30.0246</c:v>
                </c:pt>
                <c:pt idx="1105">
                  <c:v>30.0246</c:v>
                </c:pt>
                <c:pt idx="1106">
                  <c:v>30.0246</c:v>
                </c:pt>
                <c:pt idx="1107">
                  <c:v>30.0246</c:v>
                </c:pt>
                <c:pt idx="1108">
                  <c:v>30.0246</c:v>
                </c:pt>
                <c:pt idx="1109">
                  <c:v>30.0246</c:v>
                </c:pt>
                <c:pt idx="1110">
                  <c:v>30.0246</c:v>
                </c:pt>
                <c:pt idx="1111">
                  <c:v>30.0246</c:v>
                </c:pt>
                <c:pt idx="1112">
                  <c:v>30.0246</c:v>
                </c:pt>
                <c:pt idx="1113">
                  <c:v>30.0246</c:v>
                </c:pt>
                <c:pt idx="1114">
                  <c:v>30.0246</c:v>
                </c:pt>
                <c:pt idx="1115">
                  <c:v>30.0246</c:v>
                </c:pt>
                <c:pt idx="1116">
                  <c:v>30.0246</c:v>
                </c:pt>
                <c:pt idx="1117">
                  <c:v>30.0246</c:v>
                </c:pt>
                <c:pt idx="1118">
                  <c:v>30.0246</c:v>
                </c:pt>
                <c:pt idx="1119">
                  <c:v>30.0246</c:v>
                </c:pt>
                <c:pt idx="1120">
                  <c:v>30.0246</c:v>
                </c:pt>
                <c:pt idx="1121">
                  <c:v>30.0246</c:v>
                </c:pt>
                <c:pt idx="1122">
                  <c:v>30.0246</c:v>
                </c:pt>
                <c:pt idx="1123">
                  <c:v>30.0246</c:v>
                </c:pt>
                <c:pt idx="1124">
                  <c:v>30.0246</c:v>
                </c:pt>
                <c:pt idx="1125">
                  <c:v>30.0246</c:v>
                </c:pt>
                <c:pt idx="1126">
                  <c:v>30.0246</c:v>
                </c:pt>
                <c:pt idx="1127">
                  <c:v>30.0246</c:v>
                </c:pt>
                <c:pt idx="1128">
                  <c:v>30.0246</c:v>
                </c:pt>
                <c:pt idx="1129">
                  <c:v>30.0246</c:v>
                </c:pt>
                <c:pt idx="1130">
                  <c:v>30.0246</c:v>
                </c:pt>
                <c:pt idx="1131">
                  <c:v>30.0246</c:v>
                </c:pt>
                <c:pt idx="1132">
                  <c:v>30.0246</c:v>
                </c:pt>
                <c:pt idx="1133">
                  <c:v>30.0246</c:v>
                </c:pt>
                <c:pt idx="1134">
                  <c:v>30.0246</c:v>
                </c:pt>
                <c:pt idx="1135">
                  <c:v>30.0246</c:v>
                </c:pt>
                <c:pt idx="1136">
                  <c:v>30.0246</c:v>
                </c:pt>
                <c:pt idx="1137">
                  <c:v>30.0246</c:v>
                </c:pt>
                <c:pt idx="1138">
                  <c:v>30.0246</c:v>
                </c:pt>
                <c:pt idx="1139">
                  <c:v>30.0246</c:v>
                </c:pt>
                <c:pt idx="1140">
                  <c:v>30.0246</c:v>
                </c:pt>
                <c:pt idx="1141">
                  <c:v>30.0246</c:v>
                </c:pt>
                <c:pt idx="1142">
                  <c:v>30.0246</c:v>
                </c:pt>
                <c:pt idx="1143">
                  <c:v>30.0246</c:v>
                </c:pt>
                <c:pt idx="1144">
                  <c:v>30.0246</c:v>
                </c:pt>
                <c:pt idx="1145">
                  <c:v>30.0246</c:v>
                </c:pt>
                <c:pt idx="1146">
                  <c:v>30.0246</c:v>
                </c:pt>
                <c:pt idx="1147">
                  <c:v>30.0246</c:v>
                </c:pt>
                <c:pt idx="1148">
                  <c:v>30.0246</c:v>
                </c:pt>
                <c:pt idx="1149">
                  <c:v>30.0246</c:v>
                </c:pt>
                <c:pt idx="1150">
                  <c:v>30.0246</c:v>
                </c:pt>
                <c:pt idx="1151">
                  <c:v>30.0246</c:v>
                </c:pt>
                <c:pt idx="1152">
                  <c:v>30.0246</c:v>
                </c:pt>
                <c:pt idx="1153">
                  <c:v>30.0246</c:v>
                </c:pt>
                <c:pt idx="1154">
                  <c:v>30.0246</c:v>
                </c:pt>
                <c:pt idx="1155">
                  <c:v>30.0246</c:v>
                </c:pt>
                <c:pt idx="1156">
                  <c:v>30.0246</c:v>
                </c:pt>
                <c:pt idx="1157">
                  <c:v>30.0246</c:v>
                </c:pt>
                <c:pt idx="1158">
                  <c:v>30.0246</c:v>
                </c:pt>
                <c:pt idx="1159">
                  <c:v>30.0246</c:v>
                </c:pt>
                <c:pt idx="1160">
                  <c:v>30.0246</c:v>
                </c:pt>
                <c:pt idx="1161">
                  <c:v>30.0246</c:v>
                </c:pt>
                <c:pt idx="1162">
                  <c:v>30.0246</c:v>
                </c:pt>
                <c:pt idx="1163">
                  <c:v>30.0246</c:v>
                </c:pt>
                <c:pt idx="1164">
                  <c:v>30.0246</c:v>
                </c:pt>
                <c:pt idx="1165">
                  <c:v>30.0246</c:v>
                </c:pt>
                <c:pt idx="1166">
                  <c:v>30.0246</c:v>
                </c:pt>
                <c:pt idx="1167">
                  <c:v>30.0246</c:v>
                </c:pt>
                <c:pt idx="1168">
                  <c:v>30.0246</c:v>
                </c:pt>
                <c:pt idx="1169">
                  <c:v>30.0246</c:v>
                </c:pt>
                <c:pt idx="1170">
                  <c:v>30.0246</c:v>
                </c:pt>
                <c:pt idx="1171">
                  <c:v>30.0246</c:v>
                </c:pt>
                <c:pt idx="1172">
                  <c:v>30.0246</c:v>
                </c:pt>
                <c:pt idx="1173">
                  <c:v>30.0246</c:v>
                </c:pt>
                <c:pt idx="1174">
                  <c:v>30.0246</c:v>
                </c:pt>
                <c:pt idx="1175">
                  <c:v>30.0246</c:v>
                </c:pt>
                <c:pt idx="1176">
                  <c:v>30.0246</c:v>
                </c:pt>
                <c:pt idx="1177">
                  <c:v>30.0246</c:v>
                </c:pt>
                <c:pt idx="1178">
                  <c:v>30.0246</c:v>
                </c:pt>
                <c:pt idx="1179">
                  <c:v>30.0246</c:v>
                </c:pt>
                <c:pt idx="1180">
                  <c:v>30.0246</c:v>
                </c:pt>
                <c:pt idx="1181">
                  <c:v>30.0246</c:v>
                </c:pt>
                <c:pt idx="1182">
                  <c:v>30.0246</c:v>
                </c:pt>
                <c:pt idx="1183">
                  <c:v>30.0246</c:v>
                </c:pt>
                <c:pt idx="1184">
                  <c:v>30.0246</c:v>
                </c:pt>
                <c:pt idx="1185">
                  <c:v>30.0246</c:v>
                </c:pt>
                <c:pt idx="1186">
                  <c:v>30.0246</c:v>
                </c:pt>
                <c:pt idx="1187">
                  <c:v>30.0246</c:v>
                </c:pt>
                <c:pt idx="1188">
                  <c:v>30.0246</c:v>
                </c:pt>
                <c:pt idx="1189">
                  <c:v>30.0246</c:v>
                </c:pt>
                <c:pt idx="1190">
                  <c:v>30.0246</c:v>
                </c:pt>
                <c:pt idx="1191">
                  <c:v>30.0246</c:v>
                </c:pt>
                <c:pt idx="1192">
                  <c:v>30.0246</c:v>
                </c:pt>
                <c:pt idx="1193">
                  <c:v>30.0246</c:v>
                </c:pt>
                <c:pt idx="1194">
                  <c:v>30.0246</c:v>
                </c:pt>
                <c:pt idx="1195">
                  <c:v>30.0246</c:v>
                </c:pt>
                <c:pt idx="1196">
                  <c:v>30.0246</c:v>
                </c:pt>
                <c:pt idx="1197">
                  <c:v>30.0246</c:v>
                </c:pt>
                <c:pt idx="1198">
                  <c:v>30.0246</c:v>
                </c:pt>
                <c:pt idx="1199">
                  <c:v>30.0246</c:v>
                </c:pt>
                <c:pt idx="1200">
                  <c:v>30.0246</c:v>
                </c:pt>
                <c:pt idx="1201">
                  <c:v>30.0246</c:v>
                </c:pt>
                <c:pt idx="1202">
                  <c:v>30.0246</c:v>
                </c:pt>
                <c:pt idx="1203">
                  <c:v>30.0246</c:v>
                </c:pt>
                <c:pt idx="1204">
                  <c:v>30.0246</c:v>
                </c:pt>
                <c:pt idx="1205">
                  <c:v>30.0246</c:v>
                </c:pt>
                <c:pt idx="1206">
                  <c:v>30.0246</c:v>
                </c:pt>
                <c:pt idx="1207">
                  <c:v>30.0246</c:v>
                </c:pt>
                <c:pt idx="1208">
                  <c:v>30.0246</c:v>
                </c:pt>
                <c:pt idx="1209">
                  <c:v>30.0246</c:v>
                </c:pt>
                <c:pt idx="1210">
                  <c:v>30.0246</c:v>
                </c:pt>
                <c:pt idx="1211">
                  <c:v>30.0246</c:v>
                </c:pt>
                <c:pt idx="1212">
                  <c:v>30.0246</c:v>
                </c:pt>
                <c:pt idx="1213">
                  <c:v>30.0246</c:v>
                </c:pt>
                <c:pt idx="1214">
                  <c:v>30.0246</c:v>
                </c:pt>
                <c:pt idx="1215">
                  <c:v>30.0246</c:v>
                </c:pt>
                <c:pt idx="1216">
                  <c:v>30.0246</c:v>
                </c:pt>
                <c:pt idx="1217">
                  <c:v>30.0246</c:v>
                </c:pt>
                <c:pt idx="1218">
                  <c:v>30.0246</c:v>
                </c:pt>
                <c:pt idx="1219">
                  <c:v>30.0246</c:v>
                </c:pt>
                <c:pt idx="1220">
                  <c:v>30.0246</c:v>
                </c:pt>
                <c:pt idx="1221">
                  <c:v>30.0246</c:v>
                </c:pt>
                <c:pt idx="1222">
                  <c:v>30.0246</c:v>
                </c:pt>
                <c:pt idx="1223">
                  <c:v>30.0246</c:v>
                </c:pt>
                <c:pt idx="1224">
                  <c:v>30.0246</c:v>
                </c:pt>
                <c:pt idx="1225">
                  <c:v>30.0246</c:v>
                </c:pt>
                <c:pt idx="1226">
                  <c:v>30.0246</c:v>
                </c:pt>
                <c:pt idx="1227">
                  <c:v>30.0246</c:v>
                </c:pt>
                <c:pt idx="1228">
                  <c:v>30.0246</c:v>
                </c:pt>
                <c:pt idx="1229">
                  <c:v>30.0246</c:v>
                </c:pt>
                <c:pt idx="1230">
                  <c:v>30.0246</c:v>
                </c:pt>
                <c:pt idx="1231">
                  <c:v>30.0246</c:v>
                </c:pt>
                <c:pt idx="1232">
                  <c:v>30.0246</c:v>
                </c:pt>
                <c:pt idx="1233">
                  <c:v>30.0246</c:v>
                </c:pt>
                <c:pt idx="1234">
                  <c:v>30.0246</c:v>
                </c:pt>
                <c:pt idx="1235">
                  <c:v>30.0246</c:v>
                </c:pt>
                <c:pt idx="1236">
                  <c:v>30.0246</c:v>
                </c:pt>
                <c:pt idx="1237">
                  <c:v>30.0246</c:v>
                </c:pt>
                <c:pt idx="1238">
                  <c:v>30.0246</c:v>
                </c:pt>
                <c:pt idx="1239">
                  <c:v>30.0246</c:v>
                </c:pt>
                <c:pt idx="1240">
                  <c:v>30.0246</c:v>
                </c:pt>
                <c:pt idx="1241">
                  <c:v>30.0246</c:v>
                </c:pt>
                <c:pt idx="1242">
                  <c:v>30.0246</c:v>
                </c:pt>
                <c:pt idx="1243">
                  <c:v>30.0246</c:v>
                </c:pt>
                <c:pt idx="1244">
                  <c:v>30.0246</c:v>
                </c:pt>
                <c:pt idx="1245">
                  <c:v>30.0246</c:v>
                </c:pt>
                <c:pt idx="1246">
                  <c:v>30.0246</c:v>
                </c:pt>
                <c:pt idx="1247">
                  <c:v>30.0246</c:v>
                </c:pt>
                <c:pt idx="1248">
                  <c:v>30.0246</c:v>
                </c:pt>
                <c:pt idx="1249">
                  <c:v>30.0246</c:v>
                </c:pt>
                <c:pt idx="1250">
                  <c:v>30.0246</c:v>
                </c:pt>
                <c:pt idx="1251">
                  <c:v>30.0246</c:v>
                </c:pt>
                <c:pt idx="1252">
                  <c:v>30.0246</c:v>
                </c:pt>
                <c:pt idx="1253">
                  <c:v>30.0246</c:v>
                </c:pt>
                <c:pt idx="1254">
                  <c:v>30.0246</c:v>
                </c:pt>
                <c:pt idx="1255">
                  <c:v>30.0246</c:v>
                </c:pt>
                <c:pt idx="1256">
                  <c:v>30.0246</c:v>
                </c:pt>
                <c:pt idx="1257">
                  <c:v>30.0246</c:v>
                </c:pt>
                <c:pt idx="1258">
                  <c:v>30.0246</c:v>
                </c:pt>
                <c:pt idx="1259">
                  <c:v>30.0246</c:v>
                </c:pt>
                <c:pt idx="1260">
                  <c:v>30.0246</c:v>
                </c:pt>
                <c:pt idx="1261">
                  <c:v>30.0246</c:v>
                </c:pt>
                <c:pt idx="1262">
                  <c:v>30.0246</c:v>
                </c:pt>
                <c:pt idx="1263">
                  <c:v>30.0246</c:v>
                </c:pt>
                <c:pt idx="1264">
                  <c:v>30.0246</c:v>
                </c:pt>
                <c:pt idx="1265">
                  <c:v>30.0246</c:v>
                </c:pt>
                <c:pt idx="1266">
                  <c:v>30.0246</c:v>
                </c:pt>
                <c:pt idx="1267">
                  <c:v>30.0246</c:v>
                </c:pt>
                <c:pt idx="1268">
                  <c:v>30.0246</c:v>
                </c:pt>
                <c:pt idx="1269">
                  <c:v>30.0246</c:v>
                </c:pt>
                <c:pt idx="1270">
                  <c:v>30.0246</c:v>
                </c:pt>
                <c:pt idx="1271">
                  <c:v>30.0246</c:v>
                </c:pt>
                <c:pt idx="1272">
                  <c:v>30.0246</c:v>
                </c:pt>
                <c:pt idx="1273">
                  <c:v>30.0246</c:v>
                </c:pt>
                <c:pt idx="1274">
                  <c:v>30.0246</c:v>
                </c:pt>
                <c:pt idx="1275">
                  <c:v>30.0246</c:v>
                </c:pt>
                <c:pt idx="1276">
                  <c:v>30.0246</c:v>
                </c:pt>
                <c:pt idx="1277">
                  <c:v>30.0246</c:v>
                </c:pt>
                <c:pt idx="1278">
                  <c:v>30.0246</c:v>
                </c:pt>
                <c:pt idx="1279">
                  <c:v>30.0246</c:v>
                </c:pt>
                <c:pt idx="1280">
                  <c:v>30.0246</c:v>
                </c:pt>
                <c:pt idx="1281">
                  <c:v>30.0246</c:v>
                </c:pt>
                <c:pt idx="1282">
                  <c:v>30.0246</c:v>
                </c:pt>
                <c:pt idx="1283">
                  <c:v>30.0246</c:v>
                </c:pt>
                <c:pt idx="1284">
                  <c:v>30.0246</c:v>
                </c:pt>
                <c:pt idx="1285">
                  <c:v>30.0246</c:v>
                </c:pt>
                <c:pt idx="1286">
                  <c:v>30.0246</c:v>
                </c:pt>
                <c:pt idx="1287">
                  <c:v>30.0246</c:v>
                </c:pt>
                <c:pt idx="1288">
                  <c:v>30.0246</c:v>
                </c:pt>
                <c:pt idx="1289">
                  <c:v>30.0246</c:v>
                </c:pt>
                <c:pt idx="1290">
                  <c:v>30.0246</c:v>
                </c:pt>
                <c:pt idx="1291">
                  <c:v>30.0246</c:v>
                </c:pt>
                <c:pt idx="1292">
                  <c:v>30.0246</c:v>
                </c:pt>
                <c:pt idx="1293">
                  <c:v>30.0246</c:v>
                </c:pt>
                <c:pt idx="1294">
                  <c:v>30.0246</c:v>
                </c:pt>
                <c:pt idx="1295">
                  <c:v>30.0246</c:v>
                </c:pt>
                <c:pt idx="1296">
                  <c:v>30.0246</c:v>
                </c:pt>
                <c:pt idx="1297">
                  <c:v>30.0246</c:v>
                </c:pt>
                <c:pt idx="1298">
                  <c:v>30.0246</c:v>
                </c:pt>
                <c:pt idx="1299">
                  <c:v>30.0246</c:v>
                </c:pt>
                <c:pt idx="1300">
                  <c:v>30.0246</c:v>
                </c:pt>
                <c:pt idx="1301">
                  <c:v>30.0246</c:v>
                </c:pt>
                <c:pt idx="1302">
                  <c:v>30.0246</c:v>
                </c:pt>
                <c:pt idx="1303">
                  <c:v>30.0246</c:v>
                </c:pt>
                <c:pt idx="1304">
                  <c:v>30.0246</c:v>
                </c:pt>
                <c:pt idx="1305">
                  <c:v>30.0246</c:v>
                </c:pt>
                <c:pt idx="1306">
                  <c:v>30.0246</c:v>
                </c:pt>
                <c:pt idx="1307">
                  <c:v>30.0246</c:v>
                </c:pt>
                <c:pt idx="1308">
                  <c:v>30.0246</c:v>
                </c:pt>
                <c:pt idx="1309">
                  <c:v>30.0246</c:v>
                </c:pt>
                <c:pt idx="1310">
                  <c:v>30.0246</c:v>
                </c:pt>
                <c:pt idx="1311">
                  <c:v>30.0246</c:v>
                </c:pt>
                <c:pt idx="1312">
                  <c:v>30.0246</c:v>
                </c:pt>
                <c:pt idx="1313">
                  <c:v>30.0246</c:v>
                </c:pt>
                <c:pt idx="1314">
                  <c:v>30.0246</c:v>
                </c:pt>
                <c:pt idx="1315">
                  <c:v>30.0246</c:v>
                </c:pt>
                <c:pt idx="1316">
                  <c:v>30.0246</c:v>
                </c:pt>
                <c:pt idx="1317">
                  <c:v>30.0246</c:v>
                </c:pt>
                <c:pt idx="1318">
                  <c:v>30.0246</c:v>
                </c:pt>
                <c:pt idx="1319">
                  <c:v>30.0246</c:v>
                </c:pt>
                <c:pt idx="1320">
                  <c:v>30.0246</c:v>
                </c:pt>
                <c:pt idx="1321">
                  <c:v>30.0246</c:v>
                </c:pt>
                <c:pt idx="1322">
                  <c:v>30.0246</c:v>
                </c:pt>
                <c:pt idx="1323">
                  <c:v>30.0246</c:v>
                </c:pt>
                <c:pt idx="1324">
                  <c:v>30.0246</c:v>
                </c:pt>
                <c:pt idx="1325">
                  <c:v>30.0246</c:v>
                </c:pt>
                <c:pt idx="1326">
                  <c:v>30.0246</c:v>
                </c:pt>
                <c:pt idx="1327">
                  <c:v>30.0246</c:v>
                </c:pt>
                <c:pt idx="1328">
                  <c:v>30.0246</c:v>
                </c:pt>
                <c:pt idx="1329">
                  <c:v>30.0246</c:v>
                </c:pt>
                <c:pt idx="1330">
                  <c:v>30.0246</c:v>
                </c:pt>
                <c:pt idx="1331">
                  <c:v>30.0246</c:v>
                </c:pt>
                <c:pt idx="1332">
                  <c:v>30.0246</c:v>
                </c:pt>
                <c:pt idx="1333">
                  <c:v>30.0246</c:v>
                </c:pt>
                <c:pt idx="1334">
                  <c:v>30.0246</c:v>
                </c:pt>
                <c:pt idx="1335">
                  <c:v>30.0246</c:v>
                </c:pt>
                <c:pt idx="1336">
                  <c:v>30.0246</c:v>
                </c:pt>
                <c:pt idx="1337">
                  <c:v>30.0246</c:v>
                </c:pt>
                <c:pt idx="1338">
                  <c:v>30.0246</c:v>
                </c:pt>
                <c:pt idx="1339">
                  <c:v>30.0246</c:v>
                </c:pt>
                <c:pt idx="1340">
                  <c:v>30.0246</c:v>
                </c:pt>
                <c:pt idx="1341">
                  <c:v>30.0246</c:v>
                </c:pt>
                <c:pt idx="1342">
                  <c:v>30.0246</c:v>
                </c:pt>
                <c:pt idx="1343">
                  <c:v>30.0246</c:v>
                </c:pt>
                <c:pt idx="1344">
                  <c:v>30.0246</c:v>
                </c:pt>
                <c:pt idx="1345">
                  <c:v>30.0246</c:v>
                </c:pt>
                <c:pt idx="1346">
                  <c:v>30.0246</c:v>
                </c:pt>
                <c:pt idx="1347">
                  <c:v>30.0246</c:v>
                </c:pt>
                <c:pt idx="1348">
                  <c:v>30.0246</c:v>
                </c:pt>
                <c:pt idx="1349">
                  <c:v>30.0246</c:v>
                </c:pt>
                <c:pt idx="1350">
                  <c:v>30.0246</c:v>
                </c:pt>
                <c:pt idx="1351">
                  <c:v>30.0246</c:v>
                </c:pt>
                <c:pt idx="1352">
                  <c:v>30.0246</c:v>
                </c:pt>
                <c:pt idx="1353">
                  <c:v>30.0246</c:v>
                </c:pt>
                <c:pt idx="1354">
                  <c:v>30.0246</c:v>
                </c:pt>
                <c:pt idx="1355">
                  <c:v>30.0246</c:v>
                </c:pt>
                <c:pt idx="1356">
                  <c:v>30.0246</c:v>
                </c:pt>
                <c:pt idx="1357">
                  <c:v>30.0246</c:v>
                </c:pt>
                <c:pt idx="1358">
                  <c:v>30.0246</c:v>
                </c:pt>
                <c:pt idx="1359">
                  <c:v>30.0246</c:v>
                </c:pt>
                <c:pt idx="1360">
                  <c:v>30.0246</c:v>
                </c:pt>
                <c:pt idx="1361">
                  <c:v>30.0246</c:v>
                </c:pt>
                <c:pt idx="1362">
                  <c:v>30.0246</c:v>
                </c:pt>
                <c:pt idx="1363">
                  <c:v>30.0246</c:v>
                </c:pt>
                <c:pt idx="1364">
                  <c:v>30.0246</c:v>
                </c:pt>
                <c:pt idx="1365">
                  <c:v>30.0246</c:v>
                </c:pt>
                <c:pt idx="1366">
                  <c:v>30.0246</c:v>
                </c:pt>
                <c:pt idx="1367">
                  <c:v>30.0246</c:v>
                </c:pt>
                <c:pt idx="1368">
                  <c:v>30.0246</c:v>
                </c:pt>
                <c:pt idx="1369">
                  <c:v>30.0246</c:v>
                </c:pt>
                <c:pt idx="1370">
                  <c:v>30.0246</c:v>
                </c:pt>
                <c:pt idx="1371">
                  <c:v>30.0246</c:v>
                </c:pt>
                <c:pt idx="1372">
                  <c:v>30.0246</c:v>
                </c:pt>
                <c:pt idx="1373">
                  <c:v>30.0246</c:v>
                </c:pt>
                <c:pt idx="1374">
                  <c:v>30.0246</c:v>
                </c:pt>
                <c:pt idx="1375">
                  <c:v>30.0246</c:v>
                </c:pt>
                <c:pt idx="1376">
                  <c:v>30.0246</c:v>
                </c:pt>
                <c:pt idx="1377">
                  <c:v>30.0246</c:v>
                </c:pt>
                <c:pt idx="1378">
                  <c:v>30.0246</c:v>
                </c:pt>
                <c:pt idx="1379">
                  <c:v>30.0246</c:v>
                </c:pt>
                <c:pt idx="1380">
                  <c:v>30.0246</c:v>
                </c:pt>
                <c:pt idx="1381">
                  <c:v>30.0246</c:v>
                </c:pt>
                <c:pt idx="1382">
                  <c:v>30.0246</c:v>
                </c:pt>
                <c:pt idx="1383">
                  <c:v>30.0246</c:v>
                </c:pt>
                <c:pt idx="1384">
                  <c:v>30.0246</c:v>
                </c:pt>
                <c:pt idx="1385">
                  <c:v>30.0246</c:v>
                </c:pt>
                <c:pt idx="1386">
                  <c:v>30.0246</c:v>
                </c:pt>
                <c:pt idx="1387">
                  <c:v>30.0246</c:v>
                </c:pt>
                <c:pt idx="1388">
                  <c:v>30.0246</c:v>
                </c:pt>
                <c:pt idx="1389">
                  <c:v>30.0246</c:v>
                </c:pt>
                <c:pt idx="1390">
                  <c:v>30.0246</c:v>
                </c:pt>
                <c:pt idx="1391">
                  <c:v>30.0246</c:v>
                </c:pt>
                <c:pt idx="1392">
                  <c:v>30.0246</c:v>
                </c:pt>
                <c:pt idx="1393">
                  <c:v>30.0246</c:v>
                </c:pt>
                <c:pt idx="1394">
                  <c:v>30.0246</c:v>
                </c:pt>
                <c:pt idx="1395">
                  <c:v>30.0246</c:v>
                </c:pt>
                <c:pt idx="1396">
                  <c:v>30.0246</c:v>
                </c:pt>
                <c:pt idx="1397">
                  <c:v>30.0246</c:v>
                </c:pt>
                <c:pt idx="1398">
                  <c:v>30.0246</c:v>
                </c:pt>
                <c:pt idx="1399">
                  <c:v>30.0246</c:v>
                </c:pt>
                <c:pt idx="1400">
                  <c:v>30.0246</c:v>
                </c:pt>
                <c:pt idx="1401">
                  <c:v>30.0246</c:v>
                </c:pt>
                <c:pt idx="1402">
                  <c:v>30.0246</c:v>
                </c:pt>
                <c:pt idx="1403">
                  <c:v>30.0246</c:v>
                </c:pt>
                <c:pt idx="1404">
                  <c:v>30.0246</c:v>
                </c:pt>
                <c:pt idx="1405">
                  <c:v>30.0246</c:v>
                </c:pt>
                <c:pt idx="1406">
                  <c:v>30.0246</c:v>
                </c:pt>
                <c:pt idx="1407">
                  <c:v>30.0246</c:v>
                </c:pt>
                <c:pt idx="1408">
                  <c:v>30.0246</c:v>
                </c:pt>
                <c:pt idx="1409">
                  <c:v>30.0246</c:v>
                </c:pt>
                <c:pt idx="1410">
                  <c:v>30.0246</c:v>
                </c:pt>
                <c:pt idx="1411">
                  <c:v>30.0246</c:v>
                </c:pt>
                <c:pt idx="1412">
                  <c:v>30.0246</c:v>
                </c:pt>
                <c:pt idx="1413">
                  <c:v>30.0246</c:v>
                </c:pt>
                <c:pt idx="1414">
                  <c:v>30.0246</c:v>
                </c:pt>
                <c:pt idx="1415">
                  <c:v>30.0246</c:v>
                </c:pt>
                <c:pt idx="1416">
                  <c:v>30.0246</c:v>
                </c:pt>
                <c:pt idx="1417">
                  <c:v>30.0246</c:v>
                </c:pt>
                <c:pt idx="1418">
                  <c:v>30.0246</c:v>
                </c:pt>
                <c:pt idx="1419">
                  <c:v>30.0246</c:v>
                </c:pt>
                <c:pt idx="1420">
                  <c:v>30.0246</c:v>
                </c:pt>
                <c:pt idx="1421">
                  <c:v>30.0246</c:v>
                </c:pt>
                <c:pt idx="1422">
                  <c:v>30.0246</c:v>
                </c:pt>
                <c:pt idx="1423">
                  <c:v>30.0246</c:v>
                </c:pt>
                <c:pt idx="1424">
                  <c:v>30.0246</c:v>
                </c:pt>
                <c:pt idx="1425">
                  <c:v>30.0246</c:v>
                </c:pt>
                <c:pt idx="1426">
                  <c:v>30.0246</c:v>
                </c:pt>
                <c:pt idx="1427">
                  <c:v>30.0246</c:v>
                </c:pt>
                <c:pt idx="1428">
                  <c:v>30.0246</c:v>
                </c:pt>
                <c:pt idx="1429">
                  <c:v>30.0246</c:v>
                </c:pt>
                <c:pt idx="1430">
                  <c:v>30.0246</c:v>
                </c:pt>
                <c:pt idx="1431">
                  <c:v>30.0246</c:v>
                </c:pt>
                <c:pt idx="1432">
                  <c:v>30.0246</c:v>
                </c:pt>
                <c:pt idx="1433">
                  <c:v>30.0246</c:v>
                </c:pt>
                <c:pt idx="1434">
                  <c:v>30.0246</c:v>
                </c:pt>
                <c:pt idx="1435">
                  <c:v>30.0246</c:v>
                </c:pt>
                <c:pt idx="1436">
                  <c:v>30.0246</c:v>
                </c:pt>
                <c:pt idx="1437">
                  <c:v>30.0246</c:v>
                </c:pt>
                <c:pt idx="1438">
                  <c:v>30.0246</c:v>
                </c:pt>
                <c:pt idx="1439">
                  <c:v>30.0246</c:v>
                </c:pt>
                <c:pt idx="1440">
                  <c:v>30.0246</c:v>
                </c:pt>
                <c:pt idx="1441">
                  <c:v>30.0246</c:v>
                </c:pt>
                <c:pt idx="1442">
                  <c:v>30.0246</c:v>
                </c:pt>
                <c:pt idx="1443">
                  <c:v>30.0246</c:v>
                </c:pt>
                <c:pt idx="1444">
                  <c:v>30.0246</c:v>
                </c:pt>
                <c:pt idx="1445">
                  <c:v>30.0246</c:v>
                </c:pt>
                <c:pt idx="1446">
                  <c:v>30.0246</c:v>
                </c:pt>
                <c:pt idx="1447">
                  <c:v>30.0246</c:v>
                </c:pt>
                <c:pt idx="1448">
                  <c:v>30.0246</c:v>
                </c:pt>
                <c:pt idx="1449">
                  <c:v>30.0246</c:v>
                </c:pt>
                <c:pt idx="1450">
                  <c:v>30.0246</c:v>
                </c:pt>
                <c:pt idx="1451">
                  <c:v>30.0246</c:v>
                </c:pt>
                <c:pt idx="1452">
                  <c:v>30.0246</c:v>
                </c:pt>
                <c:pt idx="1453">
                  <c:v>30.0246</c:v>
                </c:pt>
                <c:pt idx="1454">
                  <c:v>30.0246</c:v>
                </c:pt>
                <c:pt idx="1455">
                  <c:v>30.0246</c:v>
                </c:pt>
                <c:pt idx="1456">
                  <c:v>30.0246</c:v>
                </c:pt>
                <c:pt idx="1457">
                  <c:v>30.0246</c:v>
                </c:pt>
                <c:pt idx="1458">
                  <c:v>30.0246</c:v>
                </c:pt>
                <c:pt idx="1459">
                  <c:v>30.0246</c:v>
                </c:pt>
                <c:pt idx="1460">
                  <c:v>30.0246</c:v>
                </c:pt>
                <c:pt idx="1461">
                  <c:v>30.0246</c:v>
                </c:pt>
                <c:pt idx="1462">
                  <c:v>30.0246</c:v>
                </c:pt>
                <c:pt idx="1463">
                  <c:v>30.0246</c:v>
                </c:pt>
                <c:pt idx="1464">
                  <c:v>30.0246</c:v>
                </c:pt>
                <c:pt idx="1465">
                  <c:v>30.0246</c:v>
                </c:pt>
                <c:pt idx="1466">
                  <c:v>30.0246</c:v>
                </c:pt>
                <c:pt idx="1467">
                  <c:v>30.0246</c:v>
                </c:pt>
                <c:pt idx="1468">
                  <c:v>30.0246</c:v>
                </c:pt>
                <c:pt idx="1469">
                  <c:v>30.0246</c:v>
                </c:pt>
                <c:pt idx="1470">
                  <c:v>30.0246</c:v>
                </c:pt>
                <c:pt idx="1471">
                  <c:v>30.0246</c:v>
                </c:pt>
                <c:pt idx="1472">
                  <c:v>30.0246</c:v>
                </c:pt>
                <c:pt idx="1473">
                  <c:v>30.0246</c:v>
                </c:pt>
                <c:pt idx="1474">
                  <c:v>30.0246</c:v>
                </c:pt>
                <c:pt idx="1475">
                  <c:v>30.0246</c:v>
                </c:pt>
                <c:pt idx="1476">
                  <c:v>30.0246</c:v>
                </c:pt>
                <c:pt idx="1477">
                  <c:v>30.0246</c:v>
                </c:pt>
                <c:pt idx="1478">
                  <c:v>30.0246</c:v>
                </c:pt>
                <c:pt idx="1479">
                  <c:v>30.0246</c:v>
                </c:pt>
                <c:pt idx="1480">
                  <c:v>30.0246</c:v>
                </c:pt>
                <c:pt idx="1481">
                  <c:v>30.0246</c:v>
                </c:pt>
                <c:pt idx="1482">
                  <c:v>30.0246</c:v>
                </c:pt>
                <c:pt idx="1483">
                  <c:v>30.0246</c:v>
                </c:pt>
                <c:pt idx="1484">
                  <c:v>30.0246</c:v>
                </c:pt>
                <c:pt idx="1485">
                  <c:v>30.0246</c:v>
                </c:pt>
                <c:pt idx="1486">
                  <c:v>30.0246</c:v>
                </c:pt>
                <c:pt idx="1487">
                  <c:v>30.0246</c:v>
                </c:pt>
                <c:pt idx="1488">
                  <c:v>30.0246</c:v>
                </c:pt>
                <c:pt idx="1489">
                  <c:v>30.0246</c:v>
                </c:pt>
                <c:pt idx="1490">
                  <c:v>30.0246</c:v>
                </c:pt>
                <c:pt idx="1491">
                  <c:v>30.0246</c:v>
                </c:pt>
                <c:pt idx="1492">
                  <c:v>30.0246</c:v>
                </c:pt>
                <c:pt idx="1493">
                  <c:v>30.0246</c:v>
                </c:pt>
                <c:pt idx="1494">
                  <c:v>30.0246</c:v>
                </c:pt>
                <c:pt idx="1495">
                  <c:v>30.0246</c:v>
                </c:pt>
                <c:pt idx="1496">
                  <c:v>30.0246</c:v>
                </c:pt>
                <c:pt idx="1497">
                  <c:v>30.0246</c:v>
                </c:pt>
                <c:pt idx="1498">
                  <c:v>30.0246</c:v>
                </c:pt>
                <c:pt idx="1499">
                  <c:v>30.0246</c:v>
                </c:pt>
                <c:pt idx="1500">
                  <c:v>30.0246</c:v>
                </c:pt>
                <c:pt idx="1501">
                  <c:v>30.0246</c:v>
                </c:pt>
                <c:pt idx="1502">
                  <c:v>30.0246</c:v>
                </c:pt>
                <c:pt idx="1503">
                  <c:v>30.0246</c:v>
                </c:pt>
                <c:pt idx="1504">
                  <c:v>30.0246</c:v>
                </c:pt>
                <c:pt idx="1505">
                  <c:v>30.0246</c:v>
                </c:pt>
                <c:pt idx="1506">
                  <c:v>30.0246</c:v>
                </c:pt>
                <c:pt idx="1507">
                  <c:v>30.0246</c:v>
                </c:pt>
                <c:pt idx="1508">
                  <c:v>30.0246</c:v>
                </c:pt>
                <c:pt idx="1509">
                  <c:v>30.0246</c:v>
                </c:pt>
                <c:pt idx="1510">
                  <c:v>30.0246</c:v>
                </c:pt>
                <c:pt idx="1511">
                  <c:v>30.0246</c:v>
                </c:pt>
                <c:pt idx="1512">
                  <c:v>30.0246</c:v>
                </c:pt>
                <c:pt idx="1513">
                  <c:v>30.0246</c:v>
                </c:pt>
                <c:pt idx="1514">
                  <c:v>30.0246</c:v>
                </c:pt>
                <c:pt idx="1515">
                  <c:v>30.0246</c:v>
                </c:pt>
                <c:pt idx="1516">
                  <c:v>30.0246</c:v>
                </c:pt>
                <c:pt idx="1517">
                  <c:v>30.0246</c:v>
                </c:pt>
                <c:pt idx="1518">
                  <c:v>30.0246</c:v>
                </c:pt>
                <c:pt idx="1519">
                  <c:v>30.0246</c:v>
                </c:pt>
                <c:pt idx="1520">
                  <c:v>30.0246</c:v>
                </c:pt>
                <c:pt idx="1521">
                  <c:v>30.0246</c:v>
                </c:pt>
                <c:pt idx="1522">
                  <c:v>30.0246</c:v>
                </c:pt>
                <c:pt idx="1523">
                  <c:v>30.0246</c:v>
                </c:pt>
                <c:pt idx="1524">
                  <c:v>30.0246</c:v>
                </c:pt>
                <c:pt idx="1525">
                  <c:v>30.0246</c:v>
                </c:pt>
                <c:pt idx="1526">
                  <c:v>30.0246</c:v>
                </c:pt>
                <c:pt idx="1527">
                  <c:v>30.0246</c:v>
                </c:pt>
                <c:pt idx="1528">
                  <c:v>30.0246</c:v>
                </c:pt>
                <c:pt idx="1529">
                  <c:v>30.0246</c:v>
                </c:pt>
                <c:pt idx="1530">
                  <c:v>30.0246</c:v>
                </c:pt>
                <c:pt idx="1531">
                  <c:v>30.0246</c:v>
                </c:pt>
                <c:pt idx="1532">
                  <c:v>30.0246</c:v>
                </c:pt>
                <c:pt idx="1533">
                  <c:v>30.0246</c:v>
                </c:pt>
                <c:pt idx="1534">
                  <c:v>30.0246</c:v>
                </c:pt>
                <c:pt idx="1535">
                  <c:v>30.0246</c:v>
                </c:pt>
                <c:pt idx="1536">
                  <c:v>30.0246</c:v>
                </c:pt>
                <c:pt idx="1537">
                  <c:v>30.0246</c:v>
                </c:pt>
                <c:pt idx="1538">
                  <c:v>30.0246</c:v>
                </c:pt>
                <c:pt idx="1539">
                  <c:v>30.0246</c:v>
                </c:pt>
                <c:pt idx="1540">
                  <c:v>30.0246</c:v>
                </c:pt>
                <c:pt idx="1541">
                  <c:v>30.0246</c:v>
                </c:pt>
                <c:pt idx="1542">
                  <c:v>30.0246</c:v>
                </c:pt>
                <c:pt idx="1543">
                  <c:v>30.0246</c:v>
                </c:pt>
                <c:pt idx="1544">
                  <c:v>30.0246</c:v>
                </c:pt>
                <c:pt idx="1545">
                  <c:v>30.0246</c:v>
                </c:pt>
                <c:pt idx="1546">
                  <c:v>30.0246</c:v>
                </c:pt>
                <c:pt idx="1547">
                  <c:v>30.0246</c:v>
                </c:pt>
                <c:pt idx="1548">
                  <c:v>30.0246</c:v>
                </c:pt>
                <c:pt idx="1549">
                  <c:v>30.0246</c:v>
                </c:pt>
                <c:pt idx="1550">
                  <c:v>30.0246</c:v>
                </c:pt>
                <c:pt idx="1551">
                  <c:v>30.0246</c:v>
                </c:pt>
                <c:pt idx="1552">
                  <c:v>30.0246</c:v>
                </c:pt>
                <c:pt idx="1553">
                  <c:v>30.0246</c:v>
                </c:pt>
                <c:pt idx="1554">
                  <c:v>30.0246</c:v>
                </c:pt>
                <c:pt idx="1555">
                  <c:v>30.0246</c:v>
                </c:pt>
                <c:pt idx="1556">
                  <c:v>30.0246</c:v>
                </c:pt>
                <c:pt idx="1557">
                  <c:v>30.0246</c:v>
                </c:pt>
                <c:pt idx="1558">
                  <c:v>30.0246</c:v>
                </c:pt>
                <c:pt idx="1559">
                  <c:v>30.0246</c:v>
                </c:pt>
                <c:pt idx="1560">
                  <c:v>30.0246</c:v>
                </c:pt>
                <c:pt idx="1561">
                  <c:v>30.0246</c:v>
                </c:pt>
                <c:pt idx="1562">
                  <c:v>30.0246</c:v>
                </c:pt>
                <c:pt idx="1563">
                  <c:v>30.0246</c:v>
                </c:pt>
                <c:pt idx="1564">
                  <c:v>30.0246</c:v>
                </c:pt>
                <c:pt idx="1565">
                  <c:v>30.0246</c:v>
                </c:pt>
                <c:pt idx="1566">
                  <c:v>30.0246</c:v>
                </c:pt>
                <c:pt idx="1567">
                  <c:v>30.0246</c:v>
                </c:pt>
                <c:pt idx="1568">
                  <c:v>30.0246</c:v>
                </c:pt>
                <c:pt idx="1569">
                  <c:v>30.0246</c:v>
                </c:pt>
                <c:pt idx="1570">
                  <c:v>30.0246</c:v>
                </c:pt>
                <c:pt idx="1571">
                  <c:v>30.0246</c:v>
                </c:pt>
                <c:pt idx="1572">
                  <c:v>30.0246</c:v>
                </c:pt>
                <c:pt idx="1573">
                  <c:v>30.0246</c:v>
                </c:pt>
                <c:pt idx="1574">
                  <c:v>30.0246</c:v>
                </c:pt>
                <c:pt idx="1575">
                  <c:v>30.0246</c:v>
                </c:pt>
                <c:pt idx="1576">
                  <c:v>30.0246</c:v>
                </c:pt>
                <c:pt idx="1577">
                  <c:v>30.0246</c:v>
                </c:pt>
                <c:pt idx="1578">
                  <c:v>30.0246</c:v>
                </c:pt>
                <c:pt idx="1579">
                  <c:v>30.0246</c:v>
                </c:pt>
                <c:pt idx="1580">
                  <c:v>30.0246</c:v>
                </c:pt>
                <c:pt idx="1581">
                  <c:v>30.0246</c:v>
                </c:pt>
                <c:pt idx="1582">
                  <c:v>30.0246</c:v>
                </c:pt>
                <c:pt idx="1583">
                  <c:v>30.0246</c:v>
                </c:pt>
                <c:pt idx="1584">
                  <c:v>30.0246</c:v>
                </c:pt>
                <c:pt idx="1585">
                  <c:v>30.0246</c:v>
                </c:pt>
                <c:pt idx="1586">
                  <c:v>30.0246</c:v>
                </c:pt>
                <c:pt idx="1587">
                  <c:v>30.0246</c:v>
                </c:pt>
                <c:pt idx="1588">
                  <c:v>30.0246</c:v>
                </c:pt>
                <c:pt idx="1589">
                  <c:v>30.0246</c:v>
                </c:pt>
                <c:pt idx="1590">
                  <c:v>30.0246</c:v>
                </c:pt>
                <c:pt idx="1591">
                  <c:v>30.0246</c:v>
                </c:pt>
                <c:pt idx="1592">
                  <c:v>30.0246</c:v>
                </c:pt>
                <c:pt idx="1593">
                  <c:v>30.0246</c:v>
                </c:pt>
                <c:pt idx="1594">
                  <c:v>30.0246</c:v>
                </c:pt>
                <c:pt idx="1595">
                  <c:v>30.0246</c:v>
                </c:pt>
                <c:pt idx="1596">
                  <c:v>30.0246</c:v>
                </c:pt>
                <c:pt idx="1597">
                  <c:v>30.0246</c:v>
                </c:pt>
                <c:pt idx="1598">
                  <c:v>30.0246</c:v>
                </c:pt>
                <c:pt idx="1599">
                  <c:v>30.0246</c:v>
                </c:pt>
                <c:pt idx="1600">
                  <c:v>30.0246</c:v>
                </c:pt>
                <c:pt idx="1601">
                  <c:v>30.0246</c:v>
                </c:pt>
                <c:pt idx="1602">
                  <c:v>30.0246</c:v>
                </c:pt>
                <c:pt idx="1603">
                  <c:v>30.0246</c:v>
                </c:pt>
                <c:pt idx="1604">
                  <c:v>30.0246</c:v>
                </c:pt>
                <c:pt idx="1605">
                  <c:v>30.0246</c:v>
                </c:pt>
                <c:pt idx="1606">
                  <c:v>30.0246</c:v>
                </c:pt>
                <c:pt idx="1607">
                  <c:v>30.0246</c:v>
                </c:pt>
                <c:pt idx="1608">
                  <c:v>30.0246</c:v>
                </c:pt>
                <c:pt idx="1609">
                  <c:v>30.0246</c:v>
                </c:pt>
                <c:pt idx="1610">
                  <c:v>30.0246</c:v>
                </c:pt>
                <c:pt idx="1611">
                  <c:v>30.0246</c:v>
                </c:pt>
                <c:pt idx="1612">
                  <c:v>30.0246</c:v>
                </c:pt>
                <c:pt idx="1613">
                  <c:v>30.0246</c:v>
                </c:pt>
                <c:pt idx="1614">
                  <c:v>30.0246</c:v>
                </c:pt>
                <c:pt idx="1615">
                  <c:v>30.0246</c:v>
                </c:pt>
                <c:pt idx="1616">
                  <c:v>30.0246</c:v>
                </c:pt>
                <c:pt idx="1617">
                  <c:v>30.0246</c:v>
                </c:pt>
                <c:pt idx="1618">
                  <c:v>30.0246</c:v>
                </c:pt>
                <c:pt idx="1619">
                  <c:v>30.0246</c:v>
                </c:pt>
                <c:pt idx="1620">
                  <c:v>30.0246</c:v>
                </c:pt>
                <c:pt idx="1621">
                  <c:v>30.0246</c:v>
                </c:pt>
                <c:pt idx="1622">
                  <c:v>30.0246</c:v>
                </c:pt>
                <c:pt idx="1623">
                  <c:v>30.0246</c:v>
                </c:pt>
                <c:pt idx="1624">
                  <c:v>30.0246</c:v>
                </c:pt>
                <c:pt idx="1625">
                  <c:v>30.0246</c:v>
                </c:pt>
                <c:pt idx="1626">
                  <c:v>30.0246</c:v>
                </c:pt>
                <c:pt idx="1627">
                  <c:v>30.0246</c:v>
                </c:pt>
                <c:pt idx="1628">
                  <c:v>30.0246</c:v>
                </c:pt>
                <c:pt idx="1629">
                  <c:v>30.0246</c:v>
                </c:pt>
                <c:pt idx="1630">
                  <c:v>30.0246</c:v>
                </c:pt>
                <c:pt idx="1631">
                  <c:v>30.0246</c:v>
                </c:pt>
                <c:pt idx="1632">
                  <c:v>30.0246</c:v>
                </c:pt>
                <c:pt idx="1633">
                  <c:v>30.0246</c:v>
                </c:pt>
                <c:pt idx="1634">
                  <c:v>30.0246</c:v>
                </c:pt>
                <c:pt idx="1635">
                  <c:v>30.0246</c:v>
                </c:pt>
                <c:pt idx="1636">
                  <c:v>30.0246</c:v>
                </c:pt>
                <c:pt idx="1637">
                  <c:v>30.0246</c:v>
                </c:pt>
                <c:pt idx="1638">
                  <c:v>30.0246</c:v>
                </c:pt>
                <c:pt idx="1639">
                  <c:v>30.0246</c:v>
                </c:pt>
                <c:pt idx="1640">
                  <c:v>30.0246</c:v>
                </c:pt>
                <c:pt idx="1641">
                  <c:v>30.0246</c:v>
                </c:pt>
                <c:pt idx="1642">
                  <c:v>30.0246</c:v>
                </c:pt>
                <c:pt idx="1643">
                  <c:v>30.0246</c:v>
                </c:pt>
                <c:pt idx="1644">
                  <c:v>30.0246</c:v>
                </c:pt>
                <c:pt idx="1645">
                  <c:v>30.0246</c:v>
                </c:pt>
                <c:pt idx="1646">
                  <c:v>30.0246</c:v>
                </c:pt>
                <c:pt idx="1647">
                  <c:v>30.0246</c:v>
                </c:pt>
                <c:pt idx="1648">
                  <c:v>30.0246</c:v>
                </c:pt>
                <c:pt idx="1649">
                  <c:v>30.0246</c:v>
                </c:pt>
                <c:pt idx="1650">
                  <c:v>30.0246</c:v>
                </c:pt>
                <c:pt idx="1651">
                  <c:v>30.0246</c:v>
                </c:pt>
                <c:pt idx="1652">
                  <c:v>30.0246</c:v>
                </c:pt>
                <c:pt idx="1653">
                  <c:v>30.0246</c:v>
                </c:pt>
                <c:pt idx="1654">
                  <c:v>30.0246</c:v>
                </c:pt>
                <c:pt idx="1655">
                  <c:v>30.0246</c:v>
                </c:pt>
                <c:pt idx="1656">
                  <c:v>30.0246</c:v>
                </c:pt>
                <c:pt idx="1657">
                  <c:v>30.0246</c:v>
                </c:pt>
                <c:pt idx="1658">
                  <c:v>30.0246</c:v>
                </c:pt>
                <c:pt idx="1659">
                  <c:v>30.0246</c:v>
                </c:pt>
                <c:pt idx="1660">
                  <c:v>30.0246</c:v>
                </c:pt>
                <c:pt idx="1661">
                  <c:v>30.0246</c:v>
                </c:pt>
                <c:pt idx="1662">
                  <c:v>30.0246</c:v>
                </c:pt>
                <c:pt idx="1663">
                  <c:v>30.0246</c:v>
                </c:pt>
                <c:pt idx="1664">
                  <c:v>30.0246</c:v>
                </c:pt>
                <c:pt idx="1665">
                  <c:v>30.0246</c:v>
                </c:pt>
                <c:pt idx="1666">
                  <c:v>30.0246</c:v>
                </c:pt>
                <c:pt idx="1667">
                  <c:v>30.0246</c:v>
                </c:pt>
                <c:pt idx="1668">
                  <c:v>30.0246</c:v>
                </c:pt>
                <c:pt idx="1669">
                  <c:v>30.0246</c:v>
                </c:pt>
                <c:pt idx="1670">
                  <c:v>30.0246</c:v>
                </c:pt>
                <c:pt idx="1671">
                  <c:v>30.0246</c:v>
                </c:pt>
                <c:pt idx="1672">
                  <c:v>30.0246</c:v>
                </c:pt>
                <c:pt idx="1673">
                  <c:v>30.0246</c:v>
                </c:pt>
                <c:pt idx="1674">
                  <c:v>30.0246</c:v>
                </c:pt>
                <c:pt idx="1675">
                  <c:v>30.0246</c:v>
                </c:pt>
                <c:pt idx="1676">
                  <c:v>30.0246</c:v>
                </c:pt>
                <c:pt idx="1677">
                  <c:v>30.0246</c:v>
                </c:pt>
                <c:pt idx="1678">
                  <c:v>30.0246</c:v>
                </c:pt>
                <c:pt idx="1679">
                  <c:v>30.0246</c:v>
                </c:pt>
                <c:pt idx="1680">
                  <c:v>30.0246</c:v>
                </c:pt>
                <c:pt idx="1681">
                  <c:v>30.0246</c:v>
                </c:pt>
                <c:pt idx="1682">
                  <c:v>30.0246</c:v>
                </c:pt>
                <c:pt idx="1683">
                  <c:v>30.0246</c:v>
                </c:pt>
                <c:pt idx="1684">
                  <c:v>30.0246</c:v>
                </c:pt>
                <c:pt idx="1685">
                  <c:v>30.0246</c:v>
                </c:pt>
                <c:pt idx="1686">
                  <c:v>30.0246</c:v>
                </c:pt>
                <c:pt idx="1687">
                  <c:v>30.0246</c:v>
                </c:pt>
                <c:pt idx="1688">
                  <c:v>30.0246</c:v>
                </c:pt>
                <c:pt idx="1689">
                  <c:v>30.0246</c:v>
                </c:pt>
                <c:pt idx="1690">
                  <c:v>30.0246</c:v>
                </c:pt>
                <c:pt idx="1691">
                  <c:v>30.0246</c:v>
                </c:pt>
                <c:pt idx="1692">
                  <c:v>30.0246</c:v>
                </c:pt>
                <c:pt idx="1693">
                  <c:v>30.0246</c:v>
                </c:pt>
                <c:pt idx="1694">
                  <c:v>30.0246</c:v>
                </c:pt>
                <c:pt idx="1695">
                  <c:v>30.0246</c:v>
                </c:pt>
                <c:pt idx="1696">
                  <c:v>30.0246</c:v>
                </c:pt>
                <c:pt idx="1697">
                  <c:v>30.0246</c:v>
                </c:pt>
                <c:pt idx="1698">
                  <c:v>30.0246</c:v>
                </c:pt>
                <c:pt idx="1699">
                  <c:v>30.0246</c:v>
                </c:pt>
                <c:pt idx="1700">
                  <c:v>30.0246</c:v>
                </c:pt>
                <c:pt idx="1701">
                  <c:v>30.0246</c:v>
                </c:pt>
                <c:pt idx="1702">
                  <c:v>30.0246</c:v>
                </c:pt>
                <c:pt idx="1703">
                  <c:v>30.0246</c:v>
                </c:pt>
                <c:pt idx="1704">
                  <c:v>30.0246</c:v>
                </c:pt>
                <c:pt idx="1705">
                  <c:v>30.0246</c:v>
                </c:pt>
                <c:pt idx="1706">
                  <c:v>30.0246</c:v>
                </c:pt>
                <c:pt idx="1707">
                  <c:v>30.0246</c:v>
                </c:pt>
                <c:pt idx="1708">
                  <c:v>30.0246</c:v>
                </c:pt>
                <c:pt idx="1709">
                  <c:v>30.0246</c:v>
                </c:pt>
                <c:pt idx="1710">
                  <c:v>30.0246</c:v>
                </c:pt>
                <c:pt idx="1711">
                  <c:v>30.0246</c:v>
                </c:pt>
                <c:pt idx="1712">
                  <c:v>30.0246</c:v>
                </c:pt>
                <c:pt idx="1713">
                  <c:v>30.0246</c:v>
                </c:pt>
                <c:pt idx="1714">
                  <c:v>30.0246</c:v>
                </c:pt>
                <c:pt idx="1715">
                  <c:v>30.0246</c:v>
                </c:pt>
                <c:pt idx="1716">
                  <c:v>30.0246</c:v>
                </c:pt>
                <c:pt idx="1717">
                  <c:v>30.0246</c:v>
                </c:pt>
                <c:pt idx="1718">
                  <c:v>30.0246</c:v>
                </c:pt>
                <c:pt idx="1719">
                  <c:v>30.0246</c:v>
                </c:pt>
                <c:pt idx="1720">
                  <c:v>30.0246</c:v>
                </c:pt>
                <c:pt idx="1721">
                  <c:v>30.0246</c:v>
                </c:pt>
                <c:pt idx="1722">
                  <c:v>30.0246</c:v>
                </c:pt>
                <c:pt idx="1723">
                  <c:v>30.0246</c:v>
                </c:pt>
                <c:pt idx="1724">
                  <c:v>30.0246</c:v>
                </c:pt>
                <c:pt idx="1725">
                  <c:v>30.0246</c:v>
                </c:pt>
                <c:pt idx="1726">
                  <c:v>30.0246</c:v>
                </c:pt>
                <c:pt idx="1727">
                  <c:v>30.0246</c:v>
                </c:pt>
                <c:pt idx="1728">
                  <c:v>30.0246</c:v>
                </c:pt>
                <c:pt idx="1729">
                  <c:v>30.026199999999999</c:v>
                </c:pt>
                <c:pt idx="1730">
                  <c:v>30.028400000000001</c:v>
                </c:pt>
                <c:pt idx="1731">
                  <c:v>30.0305</c:v>
                </c:pt>
                <c:pt idx="1732">
                  <c:v>30.032599999999999</c:v>
                </c:pt>
                <c:pt idx="1733">
                  <c:v>30.034800000000001</c:v>
                </c:pt>
                <c:pt idx="1734">
                  <c:v>30.036899999999999</c:v>
                </c:pt>
                <c:pt idx="1735">
                  <c:v>30.039000000000001</c:v>
                </c:pt>
                <c:pt idx="1736">
                  <c:v>30.0411</c:v>
                </c:pt>
                <c:pt idx="1737">
                  <c:v>30.043299999999999</c:v>
                </c:pt>
                <c:pt idx="1738">
                  <c:v>30.045400000000001</c:v>
                </c:pt>
                <c:pt idx="1739">
                  <c:v>30.045400000000001</c:v>
                </c:pt>
                <c:pt idx="1740">
                  <c:v>30.047499999999999</c:v>
                </c:pt>
                <c:pt idx="1741">
                  <c:v>30.049700000000001</c:v>
                </c:pt>
                <c:pt idx="1742">
                  <c:v>30.0518</c:v>
                </c:pt>
                <c:pt idx="1743">
                  <c:v>30.053899999999999</c:v>
                </c:pt>
                <c:pt idx="1744">
                  <c:v>30.056000000000001</c:v>
                </c:pt>
                <c:pt idx="1745">
                  <c:v>30.058199999999999</c:v>
                </c:pt>
                <c:pt idx="1746">
                  <c:v>30.060300000000002</c:v>
                </c:pt>
                <c:pt idx="1747">
                  <c:v>30.0624</c:v>
                </c:pt>
                <c:pt idx="1748">
                  <c:v>30.064499999999999</c:v>
                </c:pt>
                <c:pt idx="1749">
                  <c:v>30.066600000000001</c:v>
                </c:pt>
                <c:pt idx="1750">
                  <c:v>30.066700000000001</c:v>
                </c:pt>
                <c:pt idx="1751">
                  <c:v>30.0688</c:v>
                </c:pt>
                <c:pt idx="1752">
                  <c:v>30.070900000000002</c:v>
                </c:pt>
                <c:pt idx="1753">
                  <c:v>30.0731</c:v>
                </c:pt>
                <c:pt idx="1754">
                  <c:v>30.075199999999999</c:v>
                </c:pt>
                <c:pt idx="1755">
                  <c:v>30.077300000000001</c:v>
                </c:pt>
                <c:pt idx="1756">
                  <c:v>30.0794</c:v>
                </c:pt>
                <c:pt idx="1757">
                  <c:v>30.081600000000002</c:v>
                </c:pt>
                <c:pt idx="1758">
                  <c:v>30.0837</c:v>
                </c:pt>
                <c:pt idx="1759">
                  <c:v>30.085799999999999</c:v>
                </c:pt>
                <c:pt idx="1760">
                  <c:v>30.087900000000001</c:v>
                </c:pt>
                <c:pt idx="1761">
                  <c:v>30.088000000000001</c:v>
                </c:pt>
                <c:pt idx="1762">
                  <c:v>30.0901</c:v>
                </c:pt>
                <c:pt idx="1763">
                  <c:v>30.092199999999998</c:v>
                </c:pt>
                <c:pt idx="1764">
                  <c:v>30.0943</c:v>
                </c:pt>
                <c:pt idx="1765">
                  <c:v>30.096499999999999</c:v>
                </c:pt>
                <c:pt idx="1766">
                  <c:v>30.098600000000001</c:v>
                </c:pt>
                <c:pt idx="1767">
                  <c:v>30.1007</c:v>
                </c:pt>
                <c:pt idx="1768">
                  <c:v>30.102799999999998</c:v>
                </c:pt>
                <c:pt idx="1769">
                  <c:v>30.105</c:v>
                </c:pt>
                <c:pt idx="1770">
                  <c:v>30.107099999999999</c:v>
                </c:pt>
                <c:pt idx="1771">
                  <c:v>30.109200000000001</c:v>
                </c:pt>
                <c:pt idx="1772">
                  <c:v>30.109200000000001</c:v>
                </c:pt>
                <c:pt idx="1773">
                  <c:v>30.1114</c:v>
                </c:pt>
                <c:pt idx="1774">
                  <c:v>30.113499999999998</c:v>
                </c:pt>
                <c:pt idx="1775">
                  <c:v>30.115600000000001</c:v>
                </c:pt>
                <c:pt idx="1776">
                  <c:v>30.117699999999999</c:v>
                </c:pt>
                <c:pt idx="1777">
                  <c:v>30.119900000000001</c:v>
                </c:pt>
                <c:pt idx="1778">
                  <c:v>30.122</c:v>
                </c:pt>
                <c:pt idx="1779">
                  <c:v>30.124099999999999</c:v>
                </c:pt>
                <c:pt idx="1780">
                  <c:v>30.126300000000001</c:v>
                </c:pt>
                <c:pt idx="1781">
                  <c:v>30.128399999999999</c:v>
                </c:pt>
                <c:pt idx="1782">
                  <c:v>30.130500000000001</c:v>
                </c:pt>
                <c:pt idx="1783">
                  <c:v>30.130500000000001</c:v>
                </c:pt>
                <c:pt idx="1784">
                  <c:v>30.1326</c:v>
                </c:pt>
                <c:pt idx="1785">
                  <c:v>30.134799999999998</c:v>
                </c:pt>
                <c:pt idx="1786">
                  <c:v>30.136900000000001</c:v>
                </c:pt>
                <c:pt idx="1787">
                  <c:v>30.138999999999999</c:v>
                </c:pt>
                <c:pt idx="1788">
                  <c:v>30.141200000000001</c:v>
                </c:pt>
                <c:pt idx="1789">
                  <c:v>30.1433</c:v>
                </c:pt>
                <c:pt idx="1790">
                  <c:v>30.145399999999999</c:v>
                </c:pt>
                <c:pt idx="1791">
                  <c:v>30.147500000000001</c:v>
                </c:pt>
                <c:pt idx="1792">
                  <c:v>30.149699999999999</c:v>
                </c:pt>
                <c:pt idx="1793">
                  <c:v>30.151800000000001</c:v>
                </c:pt>
                <c:pt idx="1794">
                  <c:v>30.151800000000001</c:v>
                </c:pt>
                <c:pt idx="1795">
                  <c:v>30.1539</c:v>
                </c:pt>
                <c:pt idx="1796">
                  <c:v>30.155999999999999</c:v>
                </c:pt>
                <c:pt idx="1797">
                  <c:v>30.158200000000001</c:v>
                </c:pt>
                <c:pt idx="1798">
                  <c:v>30.160299999999999</c:v>
                </c:pt>
                <c:pt idx="1799">
                  <c:v>30.162400000000002</c:v>
                </c:pt>
                <c:pt idx="1800">
                  <c:v>30.1646</c:v>
                </c:pt>
                <c:pt idx="1801">
                  <c:v>30.166699999999999</c:v>
                </c:pt>
                <c:pt idx="1802">
                  <c:v>30.168800000000001</c:v>
                </c:pt>
                <c:pt idx="1803">
                  <c:v>30.1709</c:v>
                </c:pt>
                <c:pt idx="1804">
                  <c:v>30.172999999999998</c:v>
                </c:pt>
                <c:pt idx="1805">
                  <c:v>30.173100000000002</c:v>
                </c:pt>
                <c:pt idx="1806">
                  <c:v>30.1752</c:v>
                </c:pt>
                <c:pt idx="1807">
                  <c:v>30.177299999999999</c:v>
                </c:pt>
                <c:pt idx="1808">
                  <c:v>30.179500000000001</c:v>
                </c:pt>
                <c:pt idx="1809">
                  <c:v>30.1816</c:v>
                </c:pt>
                <c:pt idx="1810">
                  <c:v>30.183700000000002</c:v>
                </c:pt>
                <c:pt idx="1811">
                  <c:v>30.1858</c:v>
                </c:pt>
                <c:pt idx="1812">
                  <c:v>30.187999999999999</c:v>
                </c:pt>
                <c:pt idx="1813">
                  <c:v>30.190100000000001</c:v>
                </c:pt>
                <c:pt idx="1814">
                  <c:v>30.1922</c:v>
                </c:pt>
                <c:pt idx="1815">
                  <c:v>30.194299999999998</c:v>
                </c:pt>
                <c:pt idx="1816">
                  <c:v>30.194299999999998</c:v>
                </c:pt>
                <c:pt idx="1817">
                  <c:v>30.1965</c:v>
                </c:pt>
                <c:pt idx="1818">
                  <c:v>30.198599999999999</c:v>
                </c:pt>
                <c:pt idx="1819">
                  <c:v>30.200700000000001</c:v>
                </c:pt>
                <c:pt idx="1820">
                  <c:v>30.2029</c:v>
                </c:pt>
                <c:pt idx="1821">
                  <c:v>30.204999999999998</c:v>
                </c:pt>
                <c:pt idx="1822">
                  <c:v>30.207100000000001</c:v>
                </c:pt>
                <c:pt idx="1823">
                  <c:v>30.209199999999999</c:v>
                </c:pt>
                <c:pt idx="1824">
                  <c:v>30.211400000000001</c:v>
                </c:pt>
                <c:pt idx="1825">
                  <c:v>30.2135</c:v>
                </c:pt>
                <c:pt idx="1826">
                  <c:v>30.215599999999998</c:v>
                </c:pt>
                <c:pt idx="1827">
                  <c:v>30.215599999999998</c:v>
                </c:pt>
                <c:pt idx="1828">
                  <c:v>30.2178</c:v>
                </c:pt>
                <c:pt idx="1829">
                  <c:v>30.219899999999999</c:v>
                </c:pt>
                <c:pt idx="1830">
                  <c:v>30.222000000000001</c:v>
                </c:pt>
                <c:pt idx="1831">
                  <c:v>30.2241</c:v>
                </c:pt>
                <c:pt idx="1832">
                  <c:v>30.226299999999998</c:v>
                </c:pt>
                <c:pt idx="1833">
                  <c:v>30.228400000000001</c:v>
                </c:pt>
                <c:pt idx="1834">
                  <c:v>30.230499999999999</c:v>
                </c:pt>
                <c:pt idx="1835">
                  <c:v>30.232700000000001</c:v>
                </c:pt>
                <c:pt idx="1836">
                  <c:v>30.2348</c:v>
                </c:pt>
                <c:pt idx="1837">
                  <c:v>30.236899999999999</c:v>
                </c:pt>
                <c:pt idx="1838">
                  <c:v>30.236899999999999</c:v>
                </c:pt>
                <c:pt idx="1839">
                  <c:v>30.239000000000001</c:v>
                </c:pt>
                <c:pt idx="1840">
                  <c:v>30.241199999999999</c:v>
                </c:pt>
                <c:pt idx="1841">
                  <c:v>30.243300000000001</c:v>
                </c:pt>
                <c:pt idx="1842">
                  <c:v>30.2454</c:v>
                </c:pt>
                <c:pt idx="1843">
                  <c:v>30.247499999999999</c:v>
                </c:pt>
                <c:pt idx="1844">
                  <c:v>30.249700000000001</c:v>
                </c:pt>
                <c:pt idx="1845">
                  <c:v>30.251799999999999</c:v>
                </c:pt>
                <c:pt idx="1846">
                  <c:v>30.253900000000002</c:v>
                </c:pt>
                <c:pt idx="1847">
                  <c:v>30.2561</c:v>
                </c:pt>
                <c:pt idx="1848">
                  <c:v>30.258199999999999</c:v>
                </c:pt>
                <c:pt idx="1849">
                  <c:v>30.258199999999999</c:v>
                </c:pt>
                <c:pt idx="1850">
                  <c:v>30.260300000000001</c:v>
                </c:pt>
                <c:pt idx="1851">
                  <c:v>30.2624</c:v>
                </c:pt>
                <c:pt idx="1852">
                  <c:v>30.264600000000002</c:v>
                </c:pt>
                <c:pt idx="1853">
                  <c:v>30.2667</c:v>
                </c:pt>
                <c:pt idx="1854">
                  <c:v>30.268799999999999</c:v>
                </c:pt>
                <c:pt idx="1855">
                  <c:v>30.271000000000001</c:v>
                </c:pt>
                <c:pt idx="1856">
                  <c:v>30.273099999999999</c:v>
                </c:pt>
                <c:pt idx="1857">
                  <c:v>30.275200000000002</c:v>
                </c:pt>
                <c:pt idx="1858">
                  <c:v>30.2773</c:v>
                </c:pt>
                <c:pt idx="1859">
                  <c:v>30.279399999999999</c:v>
                </c:pt>
                <c:pt idx="1860">
                  <c:v>30.279499999999999</c:v>
                </c:pt>
                <c:pt idx="1861">
                  <c:v>30.281600000000001</c:v>
                </c:pt>
                <c:pt idx="1862">
                  <c:v>30.2837</c:v>
                </c:pt>
                <c:pt idx="1863">
                  <c:v>30.285900000000002</c:v>
                </c:pt>
                <c:pt idx="1864">
                  <c:v>30.288</c:v>
                </c:pt>
                <c:pt idx="1865">
                  <c:v>30.290099999999999</c:v>
                </c:pt>
                <c:pt idx="1866">
                  <c:v>30.292200000000001</c:v>
                </c:pt>
                <c:pt idx="1867">
                  <c:v>30.2944</c:v>
                </c:pt>
                <c:pt idx="1868">
                  <c:v>30.296500000000002</c:v>
                </c:pt>
                <c:pt idx="1869">
                  <c:v>30.2986</c:v>
                </c:pt>
                <c:pt idx="1870">
                  <c:v>30.300699999999999</c:v>
                </c:pt>
                <c:pt idx="1871">
                  <c:v>30.300799999999999</c:v>
                </c:pt>
                <c:pt idx="1872">
                  <c:v>30.302900000000001</c:v>
                </c:pt>
                <c:pt idx="1873">
                  <c:v>30.305</c:v>
                </c:pt>
                <c:pt idx="1874">
                  <c:v>30.307099999999998</c:v>
                </c:pt>
                <c:pt idx="1875">
                  <c:v>30.3093</c:v>
                </c:pt>
                <c:pt idx="1876">
                  <c:v>30.311399999999999</c:v>
                </c:pt>
                <c:pt idx="1877">
                  <c:v>30.313500000000001</c:v>
                </c:pt>
                <c:pt idx="1878">
                  <c:v>30.3156</c:v>
                </c:pt>
                <c:pt idx="1879">
                  <c:v>30.317799999999998</c:v>
                </c:pt>
                <c:pt idx="1880">
                  <c:v>30.319900000000001</c:v>
                </c:pt>
                <c:pt idx="1881">
                  <c:v>30.321999999999999</c:v>
                </c:pt>
                <c:pt idx="1882">
                  <c:v>30.321999999999999</c:v>
                </c:pt>
                <c:pt idx="1883">
                  <c:v>30.324200000000001</c:v>
                </c:pt>
                <c:pt idx="1884">
                  <c:v>30.3263</c:v>
                </c:pt>
                <c:pt idx="1885">
                  <c:v>30.328399999999998</c:v>
                </c:pt>
                <c:pt idx="1886">
                  <c:v>30.330500000000001</c:v>
                </c:pt>
                <c:pt idx="1887">
                  <c:v>30.332699999999999</c:v>
                </c:pt>
                <c:pt idx="1888">
                  <c:v>30.334800000000001</c:v>
                </c:pt>
                <c:pt idx="1889">
                  <c:v>30.3369</c:v>
                </c:pt>
                <c:pt idx="1890">
                  <c:v>30.339099999999998</c:v>
                </c:pt>
                <c:pt idx="1891">
                  <c:v>30.341200000000001</c:v>
                </c:pt>
                <c:pt idx="1892">
                  <c:v>30.343299999999999</c:v>
                </c:pt>
                <c:pt idx="1893">
                  <c:v>30.343299999999999</c:v>
                </c:pt>
                <c:pt idx="1894">
                  <c:v>30.345400000000001</c:v>
                </c:pt>
                <c:pt idx="1895">
                  <c:v>30.3476</c:v>
                </c:pt>
                <c:pt idx="1896">
                  <c:v>30.349699999999999</c:v>
                </c:pt>
                <c:pt idx="1897">
                  <c:v>30.351800000000001</c:v>
                </c:pt>
                <c:pt idx="1898">
                  <c:v>30.353899999999999</c:v>
                </c:pt>
                <c:pt idx="1899">
                  <c:v>30.356100000000001</c:v>
                </c:pt>
                <c:pt idx="1900">
                  <c:v>30.3582</c:v>
                </c:pt>
                <c:pt idx="1901">
                  <c:v>30.360299999999999</c:v>
                </c:pt>
                <c:pt idx="1902">
                  <c:v>30.362500000000001</c:v>
                </c:pt>
                <c:pt idx="1903">
                  <c:v>30.3645</c:v>
                </c:pt>
                <c:pt idx="1904">
                  <c:v>30.364599999999999</c:v>
                </c:pt>
                <c:pt idx="1905">
                  <c:v>30.366700000000002</c:v>
                </c:pt>
                <c:pt idx="1906">
                  <c:v>30.3688</c:v>
                </c:pt>
                <c:pt idx="1907">
                  <c:v>30.370999999999999</c:v>
                </c:pt>
                <c:pt idx="1908">
                  <c:v>30.373100000000001</c:v>
                </c:pt>
                <c:pt idx="1909">
                  <c:v>30.3752</c:v>
                </c:pt>
                <c:pt idx="1910">
                  <c:v>30.377400000000002</c:v>
                </c:pt>
                <c:pt idx="1911">
                  <c:v>30.3795</c:v>
                </c:pt>
                <c:pt idx="1912">
                  <c:v>30.381599999999999</c:v>
                </c:pt>
                <c:pt idx="1913">
                  <c:v>30.383700000000001</c:v>
                </c:pt>
                <c:pt idx="1914">
                  <c:v>30.3858</c:v>
                </c:pt>
                <c:pt idx="1915">
                  <c:v>30.385899999999999</c:v>
                </c:pt>
                <c:pt idx="1916">
                  <c:v>30.388000000000002</c:v>
                </c:pt>
                <c:pt idx="1917">
                  <c:v>30.3901</c:v>
                </c:pt>
                <c:pt idx="1918">
                  <c:v>30.392299999999999</c:v>
                </c:pt>
                <c:pt idx="1919">
                  <c:v>30.394400000000001</c:v>
                </c:pt>
                <c:pt idx="1920">
                  <c:v>30.3965</c:v>
                </c:pt>
                <c:pt idx="1921">
                  <c:v>30.398700000000002</c:v>
                </c:pt>
                <c:pt idx="1922">
                  <c:v>30.4008</c:v>
                </c:pt>
                <c:pt idx="1923">
                  <c:v>30.402899999999999</c:v>
                </c:pt>
                <c:pt idx="1924">
                  <c:v>30.405100000000001</c:v>
                </c:pt>
                <c:pt idx="1925">
                  <c:v>30.4071</c:v>
                </c:pt>
                <c:pt idx="1926">
                  <c:v>30.4072</c:v>
                </c:pt>
                <c:pt idx="1927">
                  <c:v>30.409300000000002</c:v>
                </c:pt>
                <c:pt idx="1928">
                  <c:v>30.4115</c:v>
                </c:pt>
                <c:pt idx="1929">
                  <c:v>30.413599999999999</c:v>
                </c:pt>
                <c:pt idx="1930">
                  <c:v>30.415700000000001</c:v>
                </c:pt>
                <c:pt idx="1931">
                  <c:v>30.4178</c:v>
                </c:pt>
                <c:pt idx="1932">
                  <c:v>30.42</c:v>
                </c:pt>
                <c:pt idx="1933">
                  <c:v>30.4221</c:v>
                </c:pt>
                <c:pt idx="1934">
                  <c:v>30.424299999999999</c:v>
                </c:pt>
                <c:pt idx="1935">
                  <c:v>30.426500000000001</c:v>
                </c:pt>
                <c:pt idx="1936">
                  <c:v>30.428599999999999</c:v>
                </c:pt>
                <c:pt idx="1937">
                  <c:v>30.428699999999999</c:v>
                </c:pt>
                <c:pt idx="1938">
                  <c:v>30.430900000000001</c:v>
                </c:pt>
                <c:pt idx="1939">
                  <c:v>30.4331</c:v>
                </c:pt>
                <c:pt idx="1940">
                  <c:v>30.435300000000002</c:v>
                </c:pt>
                <c:pt idx="1941">
                  <c:v>30.4375</c:v>
                </c:pt>
                <c:pt idx="1942">
                  <c:v>30.439800000000002</c:v>
                </c:pt>
                <c:pt idx="1943">
                  <c:v>30.4421</c:v>
                </c:pt>
                <c:pt idx="1944">
                  <c:v>30.444299999999998</c:v>
                </c:pt>
                <c:pt idx="1945">
                  <c:v>30.4466</c:v>
                </c:pt>
                <c:pt idx="1946">
                  <c:v>30.448799999999999</c:v>
                </c:pt>
                <c:pt idx="1947">
                  <c:v>30.4511</c:v>
                </c:pt>
                <c:pt idx="1948">
                  <c:v>30.4511</c:v>
                </c:pt>
                <c:pt idx="1949">
                  <c:v>30.453399999999998</c:v>
                </c:pt>
                <c:pt idx="1950">
                  <c:v>30.4557</c:v>
                </c:pt>
                <c:pt idx="1951">
                  <c:v>30.457999999999998</c:v>
                </c:pt>
                <c:pt idx="1952">
                  <c:v>30.4603</c:v>
                </c:pt>
                <c:pt idx="1953">
                  <c:v>30.462599999999998</c:v>
                </c:pt>
                <c:pt idx="1954">
                  <c:v>30.4649</c:v>
                </c:pt>
                <c:pt idx="1955">
                  <c:v>30.467199999999998</c:v>
                </c:pt>
                <c:pt idx="1956">
                  <c:v>30.4695</c:v>
                </c:pt>
                <c:pt idx="1957">
                  <c:v>30.471800000000002</c:v>
                </c:pt>
                <c:pt idx="1958">
                  <c:v>30.474</c:v>
                </c:pt>
                <c:pt idx="1959">
                  <c:v>30.474</c:v>
                </c:pt>
                <c:pt idx="1960">
                  <c:v>30.476299999999998</c:v>
                </c:pt>
                <c:pt idx="1961">
                  <c:v>30.4787</c:v>
                </c:pt>
                <c:pt idx="1962">
                  <c:v>30.481000000000002</c:v>
                </c:pt>
                <c:pt idx="1963">
                  <c:v>30.4833</c:v>
                </c:pt>
                <c:pt idx="1964">
                  <c:v>30.485700000000001</c:v>
                </c:pt>
                <c:pt idx="1965">
                  <c:v>30.488199999999999</c:v>
                </c:pt>
                <c:pt idx="1966">
                  <c:v>30.4907</c:v>
                </c:pt>
                <c:pt idx="1967">
                  <c:v>30.493300000000001</c:v>
                </c:pt>
                <c:pt idx="1968">
                  <c:v>30.495999999999999</c:v>
                </c:pt>
                <c:pt idx="1969">
                  <c:v>30.4986</c:v>
                </c:pt>
                <c:pt idx="1970">
                  <c:v>30.498699999999999</c:v>
                </c:pt>
                <c:pt idx="1971">
                  <c:v>30.5015</c:v>
                </c:pt>
                <c:pt idx="1972">
                  <c:v>30.504200000000001</c:v>
                </c:pt>
                <c:pt idx="1973">
                  <c:v>30.506900000000002</c:v>
                </c:pt>
                <c:pt idx="1974">
                  <c:v>30.509599999999999</c:v>
                </c:pt>
                <c:pt idx="1975">
                  <c:v>30.5124</c:v>
                </c:pt>
                <c:pt idx="1976">
                  <c:v>30.5153</c:v>
                </c:pt>
                <c:pt idx="1977">
                  <c:v>30.5182</c:v>
                </c:pt>
                <c:pt idx="1978">
                  <c:v>30.521799999999999</c:v>
                </c:pt>
                <c:pt idx="1979">
                  <c:v>30.525300000000001</c:v>
                </c:pt>
                <c:pt idx="1980">
                  <c:v>30.5288</c:v>
                </c:pt>
                <c:pt idx="1981">
                  <c:v>30.5288</c:v>
                </c:pt>
                <c:pt idx="1982">
                  <c:v>30.532399999999999</c:v>
                </c:pt>
                <c:pt idx="1983">
                  <c:v>30.536000000000001</c:v>
                </c:pt>
                <c:pt idx="1984">
                  <c:v>30.5396</c:v>
                </c:pt>
                <c:pt idx="1985">
                  <c:v>30.543199999999999</c:v>
                </c:pt>
                <c:pt idx="1986">
                  <c:v>30.547000000000001</c:v>
                </c:pt>
                <c:pt idx="1987">
                  <c:v>30.5505</c:v>
                </c:pt>
                <c:pt idx="1988">
                  <c:v>30.554099999999998</c:v>
                </c:pt>
                <c:pt idx="1989">
                  <c:v>30.557700000000001</c:v>
                </c:pt>
                <c:pt idx="1990">
                  <c:v>30.561299999999999</c:v>
                </c:pt>
                <c:pt idx="1991">
                  <c:v>30.564800000000002</c:v>
                </c:pt>
                <c:pt idx="1992">
                  <c:v>30.564900000000002</c:v>
                </c:pt>
                <c:pt idx="1993">
                  <c:v>30.5685</c:v>
                </c:pt>
                <c:pt idx="1994">
                  <c:v>30.572199999999999</c:v>
                </c:pt>
                <c:pt idx="1995">
                  <c:v>30.576000000000001</c:v>
                </c:pt>
                <c:pt idx="1996">
                  <c:v>30.579899999999999</c:v>
                </c:pt>
                <c:pt idx="1997">
                  <c:v>30.5837</c:v>
                </c:pt>
                <c:pt idx="1998">
                  <c:v>30.587599999999998</c:v>
                </c:pt>
                <c:pt idx="1999">
                  <c:v>30.5914</c:v>
                </c:pt>
                <c:pt idx="2000">
                  <c:v>30.595199999999998</c:v>
                </c:pt>
                <c:pt idx="2001">
                  <c:v>30.599</c:v>
                </c:pt>
                <c:pt idx="2002">
                  <c:v>30.602699999999999</c:v>
                </c:pt>
                <c:pt idx="2003">
                  <c:v>30.602799999999998</c:v>
                </c:pt>
                <c:pt idx="2004">
                  <c:v>30.6068</c:v>
                </c:pt>
                <c:pt idx="2005">
                  <c:v>30.610700000000001</c:v>
                </c:pt>
                <c:pt idx="2006">
                  <c:v>30.614699999999999</c:v>
                </c:pt>
                <c:pt idx="2007">
                  <c:v>30.618600000000001</c:v>
                </c:pt>
                <c:pt idx="2008">
                  <c:v>30.622599999999998</c:v>
                </c:pt>
                <c:pt idx="2009">
                  <c:v>30.6266</c:v>
                </c:pt>
                <c:pt idx="2010">
                  <c:v>30.630600000000001</c:v>
                </c:pt>
                <c:pt idx="2011">
                  <c:v>30.634599999999999</c:v>
                </c:pt>
                <c:pt idx="2012">
                  <c:v>30.6386</c:v>
                </c:pt>
                <c:pt idx="2013">
                  <c:v>30.642499999999998</c:v>
                </c:pt>
                <c:pt idx="2014">
                  <c:v>30.642600000000002</c:v>
                </c:pt>
                <c:pt idx="2015">
                  <c:v>30.646599999999999</c:v>
                </c:pt>
                <c:pt idx="2016">
                  <c:v>30.650700000000001</c:v>
                </c:pt>
                <c:pt idx="2017">
                  <c:v>30.654699999999998</c:v>
                </c:pt>
                <c:pt idx="2018">
                  <c:v>30.6587</c:v>
                </c:pt>
                <c:pt idx="2019">
                  <c:v>30.662800000000001</c:v>
                </c:pt>
                <c:pt idx="2020">
                  <c:v>30.666799999999999</c:v>
                </c:pt>
                <c:pt idx="2021">
                  <c:v>30.6709</c:v>
                </c:pt>
                <c:pt idx="2022">
                  <c:v>30.674900000000001</c:v>
                </c:pt>
                <c:pt idx="2023">
                  <c:v>30.678999999999998</c:v>
                </c:pt>
                <c:pt idx="2024">
                  <c:v>30.683</c:v>
                </c:pt>
                <c:pt idx="2025">
                  <c:v>30.6831</c:v>
                </c:pt>
                <c:pt idx="2026">
                  <c:v>30.687100000000001</c:v>
                </c:pt>
                <c:pt idx="2027">
                  <c:v>30.691199999999998</c:v>
                </c:pt>
                <c:pt idx="2028">
                  <c:v>30.6953</c:v>
                </c:pt>
                <c:pt idx="2029">
                  <c:v>30.699400000000001</c:v>
                </c:pt>
                <c:pt idx="2030">
                  <c:v>30.703499999999998</c:v>
                </c:pt>
                <c:pt idx="2031">
                  <c:v>30.707599999999999</c:v>
                </c:pt>
                <c:pt idx="2032">
                  <c:v>30.7117</c:v>
                </c:pt>
                <c:pt idx="2033">
                  <c:v>30.715800000000002</c:v>
                </c:pt>
                <c:pt idx="2034">
                  <c:v>30.719899999999999</c:v>
                </c:pt>
                <c:pt idx="2035">
                  <c:v>30.7239</c:v>
                </c:pt>
                <c:pt idx="2036">
                  <c:v>30.724</c:v>
                </c:pt>
                <c:pt idx="2037">
                  <c:v>30.728100000000001</c:v>
                </c:pt>
                <c:pt idx="2038">
                  <c:v>30.732199999999999</c:v>
                </c:pt>
                <c:pt idx="2039">
                  <c:v>30.7363</c:v>
                </c:pt>
                <c:pt idx="2040">
                  <c:v>30.740400000000001</c:v>
                </c:pt>
                <c:pt idx="2041">
                  <c:v>30.744499999999999</c:v>
                </c:pt>
                <c:pt idx="2042">
                  <c:v>30.7486</c:v>
                </c:pt>
                <c:pt idx="2043">
                  <c:v>30.752800000000001</c:v>
                </c:pt>
                <c:pt idx="2044">
                  <c:v>30.756900000000002</c:v>
                </c:pt>
                <c:pt idx="2045">
                  <c:v>30.760999999999999</c:v>
                </c:pt>
                <c:pt idx="2046">
                  <c:v>30.7651</c:v>
                </c:pt>
                <c:pt idx="2047">
                  <c:v>30.7652</c:v>
                </c:pt>
                <c:pt idx="2048">
                  <c:v>30.769300000000001</c:v>
                </c:pt>
                <c:pt idx="2049">
                  <c:v>30.773499999999999</c:v>
                </c:pt>
                <c:pt idx="2050">
                  <c:v>30.7776</c:v>
                </c:pt>
                <c:pt idx="2051">
                  <c:v>30.7818</c:v>
                </c:pt>
                <c:pt idx="2052">
                  <c:v>30.786000000000001</c:v>
                </c:pt>
                <c:pt idx="2053">
                  <c:v>30.790099999999999</c:v>
                </c:pt>
                <c:pt idx="2054">
                  <c:v>30.7943</c:v>
                </c:pt>
                <c:pt idx="2055">
                  <c:v>30.798500000000001</c:v>
                </c:pt>
                <c:pt idx="2056">
                  <c:v>30.802700000000002</c:v>
                </c:pt>
                <c:pt idx="2057">
                  <c:v>30.806799999999999</c:v>
                </c:pt>
                <c:pt idx="2058">
                  <c:v>30.806899999999999</c:v>
                </c:pt>
                <c:pt idx="2059">
                  <c:v>30.8111</c:v>
                </c:pt>
                <c:pt idx="2060">
                  <c:v>30.8154</c:v>
                </c:pt>
                <c:pt idx="2061">
                  <c:v>30.819600000000001</c:v>
                </c:pt>
                <c:pt idx="2062">
                  <c:v>30.823799999999999</c:v>
                </c:pt>
                <c:pt idx="2063">
                  <c:v>30.827999999999999</c:v>
                </c:pt>
                <c:pt idx="2064">
                  <c:v>30.8323</c:v>
                </c:pt>
                <c:pt idx="2065">
                  <c:v>30.836500000000001</c:v>
                </c:pt>
                <c:pt idx="2066">
                  <c:v>30.840800000000002</c:v>
                </c:pt>
                <c:pt idx="2067">
                  <c:v>30.844999999999999</c:v>
                </c:pt>
                <c:pt idx="2068">
                  <c:v>30.8492</c:v>
                </c:pt>
                <c:pt idx="2069">
                  <c:v>30.8492</c:v>
                </c:pt>
                <c:pt idx="2070">
                  <c:v>30.8535</c:v>
                </c:pt>
                <c:pt idx="2071">
                  <c:v>30.857700000000001</c:v>
                </c:pt>
                <c:pt idx="2072">
                  <c:v>30.861999999999998</c:v>
                </c:pt>
                <c:pt idx="2073">
                  <c:v>30.866199999999999</c:v>
                </c:pt>
                <c:pt idx="2074">
                  <c:v>30.8705</c:v>
                </c:pt>
                <c:pt idx="2075">
                  <c:v>30.874700000000001</c:v>
                </c:pt>
                <c:pt idx="2076">
                  <c:v>30.878900000000002</c:v>
                </c:pt>
                <c:pt idx="2077">
                  <c:v>30.883199999999999</c:v>
                </c:pt>
                <c:pt idx="2078">
                  <c:v>30.8874</c:v>
                </c:pt>
                <c:pt idx="2079">
                  <c:v>30.8916</c:v>
                </c:pt>
                <c:pt idx="2080">
                  <c:v>30.8917</c:v>
                </c:pt>
                <c:pt idx="2081">
                  <c:v>30.895900000000001</c:v>
                </c:pt>
                <c:pt idx="2082">
                  <c:v>30.900200000000002</c:v>
                </c:pt>
                <c:pt idx="2083">
                  <c:v>30.904399999999999</c:v>
                </c:pt>
                <c:pt idx="2084">
                  <c:v>30.9087</c:v>
                </c:pt>
                <c:pt idx="2085">
                  <c:v>30.9129</c:v>
                </c:pt>
                <c:pt idx="2086">
                  <c:v>30.917200000000001</c:v>
                </c:pt>
                <c:pt idx="2087">
                  <c:v>30.921399999999998</c:v>
                </c:pt>
                <c:pt idx="2088">
                  <c:v>30.925699999999999</c:v>
                </c:pt>
                <c:pt idx="2089">
                  <c:v>30.9299</c:v>
                </c:pt>
                <c:pt idx="2090">
                  <c:v>30.934100000000001</c:v>
                </c:pt>
                <c:pt idx="2091">
                  <c:v>30.934200000000001</c:v>
                </c:pt>
                <c:pt idx="2092">
                  <c:v>30.938400000000001</c:v>
                </c:pt>
                <c:pt idx="2093">
                  <c:v>30.942699999999999</c:v>
                </c:pt>
                <c:pt idx="2094">
                  <c:v>30.946899999999999</c:v>
                </c:pt>
                <c:pt idx="2095">
                  <c:v>30.9512</c:v>
                </c:pt>
                <c:pt idx="2096">
                  <c:v>30.955500000000001</c:v>
                </c:pt>
                <c:pt idx="2097">
                  <c:v>30.959700000000002</c:v>
                </c:pt>
                <c:pt idx="2098">
                  <c:v>30.963999999999999</c:v>
                </c:pt>
                <c:pt idx="2099">
                  <c:v>30.9682</c:v>
                </c:pt>
                <c:pt idx="2100">
                  <c:v>30.9725</c:v>
                </c:pt>
                <c:pt idx="2101">
                  <c:v>30.976700000000001</c:v>
                </c:pt>
                <c:pt idx="2102">
                  <c:v>30.976800000000001</c:v>
                </c:pt>
                <c:pt idx="2103">
                  <c:v>30.981000000000002</c:v>
                </c:pt>
                <c:pt idx="2104">
                  <c:v>30.985299999999999</c:v>
                </c:pt>
                <c:pt idx="2105">
                  <c:v>30.989599999999999</c:v>
                </c:pt>
                <c:pt idx="2106">
                  <c:v>30.9939</c:v>
                </c:pt>
                <c:pt idx="2107">
                  <c:v>30.998200000000001</c:v>
                </c:pt>
                <c:pt idx="2108">
                  <c:v>31.002600000000001</c:v>
                </c:pt>
                <c:pt idx="2109">
                  <c:v>31.007000000000001</c:v>
                </c:pt>
                <c:pt idx="2110">
                  <c:v>31.011399999999998</c:v>
                </c:pt>
                <c:pt idx="2111">
                  <c:v>31.015799999999999</c:v>
                </c:pt>
                <c:pt idx="2112">
                  <c:v>31.020099999999999</c:v>
                </c:pt>
                <c:pt idx="2113">
                  <c:v>31.020199999999999</c:v>
                </c:pt>
                <c:pt idx="2114">
                  <c:v>31.0246</c:v>
                </c:pt>
                <c:pt idx="2115">
                  <c:v>31.029</c:v>
                </c:pt>
                <c:pt idx="2116">
                  <c:v>31.0334</c:v>
                </c:pt>
                <c:pt idx="2117">
                  <c:v>31.037800000000001</c:v>
                </c:pt>
                <c:pt idx="2118">
                  <c:v>31.042200000000001</c:v>
                </c:pt>
                <c:pt idx="2119">
                  <c:v>31.046600000000002</c:v>
                </c:pt>
                <c:pt idx="2120">
                  <c:v>31.050999999999998</c:v>
                </c:pt>
                <c:pt idx="2121">
                  <c:v>31.055399999999999</c:v>
                </c:pt>
                <c:pt idx="2122">
                  <c:v>31.059899999999999</c:v>
                </c:pt>
                <c:pt idx="2123">
                  <c:v>31.0642</c:v>
                </c:pt>
                <c:pt idx="2124">
                  <c:v>31.064299999999999</c:v>
                </c:pt>
                <c:pt idx="2125">
                  <c:v>31.0687</c:v>
                </c:pt>
                <c:pt idx="2126">
                  <c:v>31.0731</c:v>
                </c:pt>
                <c:pt idx="2127">
                  <c:v>31.0776</c:v>
                </c:pt>
                <c:pt idx="2128">
                  <c:v>31.082100000000001</c:v>
                </c:pt>
                <c:pt idx="2129">
                  <c:v>31.086600000000001</c:v>
                </c:pt>
                <c:pt idx="2130">
                  <c:v>31.091100000000001</c:v>
                </c:pt>
                <c:pt idx="2131">
                  <c:v>31.095600000000001</c:v>
                </c:pt>
                <c:pt idx="2132">
                  <c:v>31.100200000000001</c:v>
                </c:pt>
                <c:pt idx="2133">
                  <c:v>31.104800000000001</c:v>
                </c:pt>
                <c:pt idx="2134">
                  <c:v>31.109400000000001</c:v>
                </c:pt>
                <c:pt idx="2135">
                  <c:v>31.109400000000001</c:v>
                </c:pt>
                <c:pt idx="2136">
                  <c:v>31.114100000000001</c:v>
                </c:pt>
                <c:pt idx="2137">
                  <c:v>31.1187</c:v>
                </c:pt>
                <c:pt idx="2138">
                  <c:v>31.1235</c:v>
                </c:pt>
                <c:pt idx="2139">
                  <c:v>31.128299999999999</c:v>
                </c:pt>
                <c:pt idx="2140">
                  <c:v>31.133199999999999</c:v>
                </c:pt>
                <c:pt idx="2141">
                  <c:v>31.138100000000001</c:v>
                </c:pt>
                <c:pt idx="2142">
                  <c:v>31.143000000000001</c:v>
                </c:pt>
                <c:pt idx="2143">
                  <c:v>31.1479</c:v>
                </c:pt>
                <c:pt idx="2144">
                  <c:v>31.152999999999999</c:v>
                </c:pt>
                <c:pt idx="2145">
                  <c:v>31.158100000000001</c:v>
                </c:pt>
                <c:pt idx="2146">
                  <c:v>31.158200000000001</c:v>
                </c:pt>
                <c:pt idx="2147">
                  <c:v>31.163399999999999</c:v>
                </c:pt>
                <c:pt idx="2148">
                  <c:v>31.168600000000001</c:v>
                </c:pt>
                <c:pt idx="2149">
                  <c:v>31.1739</c:v>
                </c:pt>
                <c:pt idx="2150">
                  <c:v>31.179500000000001</c:v>
                </c:pt>
                <c:pt idx="2151">
                  <c:v>31.185300000000002</c:v>
                </c:pt>
                <c:pt idx="2152">
                  <c:v>31.191199999999998</c:v>
                </c:pt>
                <c:pt idx="2153">
                  <c:v>31.197099999999999</c:v>
                </c:pt>
                <c:pt idx="2154">
                  <c:v>31.202999999999999</c:v>
                </c:pt>
                <c:pt idx="2155">
                  <c:v>31.209</c:v>
                </c:pt>
                <c:pt idx="2156">
                  <c:v>31.2148</c:v>
                </c:pt>
                <c:pt idx="2157">
                  <c:v>31.2149</c:v>
                </c:pt>
                <c:pt idx="2158">
                  <c:v>31.2209</c:v>
                </c:pt>
                <c:pt idx="2159">
                  <c:v>31.226900000000001</c:v>
                </c:pt>
                <c:pt idx="2160">
                  <c:v>31.232900000000001</c:v>
                </c:pt>
                <c:pt idx="2161">
                  <c:v>31.238800000000001</c:v>
                </c:pt>
                <c:pt idx="2162">
                  <c:v>31.244900000000001</c:v>
                </c:pt>
                <c:pt idx="2163">
                  <c:v>31.250900000000001</c:v>
                </c:pt>
                <c:pt idx="2164">
                  <c:v>31.257000000000001</c:v>
                </c:pt>
                <c:pt idx="2165">
                  <c:v>31.263100000000001</c:v>
                </c:pt>
                <c:pt idx="2166">
                  <c:v>31.269200000000001</c:v>
                </c:pt>
                <c:pt idx="2167">
                  <c:v>31.275200000000002</c:v>
                </c:pt>
                <c:pt idx="2168">
                  <c:v>31.275300000000001</c:v>
                </c:pt>
                <c:pt idx="2169">
                  <c:v>31.281400000000001</c:v>
                </c:pt>
                <c:pt idx="2170">
                  <c:v>31.287500000000001</c:v>
                </c:pt>
                <c:pt idx="2171">
                  <c:v>31.293600000000001</c:v>
                </c:pt>
                <c:pt idx="2172">
                  <c:v>31.299700000000001</c:v>
                </c:pt>
                <c:pt idx="2173">
                  <c:v>31.305900000000001</c:v>
                </c:pt>
                <c:pt idx="2174">
                  <c:v>31.312000000000001</c:v>
                </c:pt>
                <c:pt idx="2175">
                  <c:v>31.318200000000001</c:v>
                </c:pt>
                <c:pt idx="2176">
                  <c:v>31.324300000000001</c:v>
                </c:pt>
                <c:pt idx="2177">
                  <c:v>31.330500000000001</c:v>
                </c:pt>
                <c:pt idx="2178">
                  <c:v>31.336500000000001</c:v>
                </c:pt>
                <c:pt idx="2179">
                  <c:v>31.336600000000001</c:v>
                </c:pt>
                <c:pt idx="2180">
                  <c:v>31.3428</c:v>
                </c:pt>
                <c:pt idx="2181">
                  <c:v>31.3489</c:v>
                </c:pt>
                <c:pt idx="2182">
                  <c:v>31.3551</c:v>
                </c:pt>
                <c:pt idx="2183">
                  <c:v>31.3613</c:v>
                </c:pt>
                <c:pt idx="2184">
                  <c:v>31.3674</c:v>
                </c:pt>
                <c:pt idx="2185">
                  <c:v>31.3736</c:v>
                </c:pt>
                <c:pt idx="2186">
                  <c:v>31.379799999999999</c:v>
                </c:pt>
                <c:pt idx="2187">
                  <c:v>31.385999999999999</c:v>
                </c:pt>
                <c:pt idx="2188">
                  <c:v>31.392099999999999</c:v>
                </c:pt>
                <c:pt idx="2189">
                  <c:v>31.398199999999999</c:v>
                </c:pt>
                <c:pt idx="2190">
                  <c:v>31.398299999999999</c:v>
                </c:pt>
                <c:pt idx="2191">
                  <c:v>31.404499999999999</c:v>
                </c:pt>
                <c:pt idx="2192">
                  <c:v>31.410699999999999</c:v>
                </c:pt>
                <c:pt idx="2193">
                  <c:v>31.416899999999998</c:v>
                </c:pt>
                <c:pt idx="2194">
                  <c:v>31.423100000000002</c:v>
                </c:pt>
                <c:pt idx="2195">
                  <c:v>31.429300000000001</c:v>
                </c:pt>
                <c:pt idx="2196">
                  <c:v>31.435500000000001</c:v>
                </c:pt>
                <c:pt idx="2197">
                  <c:v>31.441700000000001</c:v>
                </c:pt>
                <c:pt idx="2198">
                  <c:v>31.447900000000001</c:v>
                </c:pt>
                <c:pt idx="2199">
                  <c:v>31.4541</c:v>
                </c:pt>
                <c:pt idx="2200">
                  <c:v>31.4602</c:v>
                </c:pt>
                <c:pt idx="2201">
                  <c:v>31.4604</c:v>
                </c:pt>
                <c:pt idx="2202">
                  <c:v>31.4666</c:v>
                </c:pt>
                <c:pt idx="2203">
                  <c:v>31.472899999999999</c:v>
                </c:pt>
                <c:pt idx="2204">
                  <c:v>31.479199999999999</c:v>
                </c:pt>
                <c:pt idx="2205">
                  <c:v>31.485499999999998</c:v>
                </c:pt>
                <c:pt idx="2206">
                  <c:v>31.491700000000002</c:v>
                </c:pt>
                <c:pt idx="2207">
                  <c:v>31.498000000000001</c:v>
                </c:pt>
                <c:pt idx="2208">
                  <c:v>31.504300000000001</c:v>
                </c:pt>
                <c:pt idx="2209">
                  <c:v>31.5106</c:v>
                </c:pt>
                <c:pt idx="2210">
                  <c:v>31.5169</c:v>
                </c:pt>
                <c:pt idx="2211">
                  <c:v>31.523199999999999</c:v>
                </c:pt>
                <c:pt idx="2212">
                  <c:v>31.523299999999999</c:v>
                </c:pt>
                <c:pt idx="2213">
                  <c:v>31.529599999999999</c:v>
                </c:pt>
                <c:pt idx="2214">
                  <c:v>31.536000000000001</c:v>
                </c:pt>
                <c:pt idx="2215">
                  <c:v>31.542400000000001</c:v>
                </c:pt>
                <c:pt idx="2216">
                  <c:v>31.5487</c:v>
                </c:pt>
                <c:pt idx="2217">
                  <c:v>31.555099999999999</c:v>
                </c:pt>
                <c:pt idx="2218">
                  <c:v>31.561599999999999</c:v>
                </c:pt>
                <c:pt idx="2219">
                  <c:v>31.568000000000001</c:v>
                </c:pt>
                <c:pt idx="2220">
                  <c:v>31.5745</c:v>
                </c:pt>
                <c:pt idx="2221">
                  <c:v>31.5809</c:v>
                </c:pt>
                <c:pt idx="2222">
                  <c:v>31.587299999999999</c:v>
                </c:pt>
                <c:pt idx="2223">
                  <c:v>31.587399999999999</c:v>
                </c:pt>
                <c:pt idx="2224">
                  <c:v>31.593900000000001</c:v>
                </c:pt>
                <c:pt idx="2225">
                  <c:v>31.6004</c:v>
                </c:pt>
                <c:pt idx="2226">
                  <c:v>31.6069</c:v>
                </c:pt>
                <c:pt idx="2227">
                  <c:v>31.613499999999998</c:v>
                </c:pt>
                <c:pt idx="2228">
                  <c:v>31.62</c:v>
                </c:pt>
                <c:pt idx="2229">
                  <c:v>31.6266</c:v>
                </c:pt>
                <c:pt idx="2230">
                  <c:v>31.633099999999999</c:v>
                </c:pt>
                <c:pt idx="2231">
                  <c:v>31.639700000000001</c:v>
                </c:pt>
                <c:pt idx="2232">
                  <c:v>31.6463</c:v>
                </c:pt>
                <c:pt idx="2233">
                  <c:v>31.652699999999999</c:v>
                </c:pt>
                <c:pt idx="2234">
                  <c:v>31.652799999999999</c:v>
                </c:pt>
                <c:pt idx="2235">
                  <c:v>31.659400000000002</c:v>
                </c:pt>
                <c:pt idx="2236">
                  <c:v>31.665900000000001</c:v>
                </c:pt>
                <c:pt idx="2237">
                  <c:v>31.672499999999999</c:v>
                </c:pt>
                <c:pt idx="2238">
                  <c:v>31.679099999999998</c:v>
                </c:pt>
                <c:pt idx="2239">
                  <c:v>31.685700000000001</c:v>
                </c:pt>
                <c:pt idx="2240">
                  <c:v>31.692299999999999</c:v>
                </c:pt>
                <c:pt idx="2241">
                  <c:v>31.698899999999998</c:v>
                </c:pt>
                <c:pt idx="2242">
                  <c:v>31.705500000000001</c:v>
                </c:pt>
                <c:pt idx="2243">
                  <c:v>31.7121</c:v>
                </c:pt>
                <c:pt idx="2244">
                  <c:v>31.718599999999999</c:v>
                </c:pt>
                <c:pt idx="2245">
                  <c:v>31.718699999999998</c:v>
                </c:pt>
                <c:pt idx="2246">
                  <c:v>31.725300000000001</c:v>
                </c:pt>
                <c:pt idx="2247">
                  <c:v>31.7319</c:v>
                </c:pt>
                <c:pt idx="2248">
                  <c:v>31.738499999999998</c:v>
                </c:pt>
                <c:pt idx="2249">
                  <c:v>31.745200000000001</c:v>
                </c:pt>
                <c:pt idx="2250">
                  <c:v>31.751799999999999</c:v>
                </c:pt>
                <c:pt idx="2251">
                  <c:v>31.758500000000002</c:v>
                </c:pt>
                <c:pt idx="2252">
                  <c:v>31.7651</c:v>
                </c:pt>
                <c:pt idx="2253">
                  <c:v>31.771799999999999</c:v>
                </c:pt>
                <c:pt idx="2254">
                  <c:v>31.778600000000001</c:v>
                </c:pt>
                <c:pt idx="2255">
                  <c:v>31.7852</c:v>
                </c:pt>
                <c:pt idx="2256">
                  <c:v>31.785299999999999</c:v>
                </c:pt>
                <c:pt idx="2257">
                  <c:v>31.792100000000001</c:v>
                </c:pt>
                <c:pt idx="2258">
                  <c:v>31.7989</c:v>
                </c:pt>
                <c:pt idx="2259">
                  <c:v>31.805800000000001</c:v>
                </c:pt>
                <c:pt idx="2260">
                  <c:v>31.812799999999999</c:v>
                </c:pt>
                <c:pt idx="2261">
                  <c:v>31.819700000000001</c:v>
                </c:pt>
                <c:pt idx="2262">
                  <c:v>31.827000000000002</c:v>
                </c:pt>
                <c:pt idx="2263">
                  <c:v>31.834599999999998</c:v>
                </c:pt>
                <c:pt idx="2264">
                  <c:v>31.842300000000002</c:v>
                </c:pt>
                <c:pt idx="2265">
                  <c:v>31.85</c:v>
                </c:pt>
                <c:pt idx="2266">
                  <c:v>31.857600000000001</c:v>
                </c:pt>
                <c:pt idx="2267">
                  <c:v>31.857700000000001</c:v>
                </c:pt>
                <c:pt idx="2268">
                  <c:v>31.865600000000001</c:v>
                </c:pt>
                <c:pt idx="2269">
                  <c:v>31.8735</c:v>
                </c:pt>
                <c:pt idx="2270">
                  <c:v>31.8813</c:v>
                </c:pt>
                <c:pt idx="2271">
                  <c:v>31.889199999999999</c:v>
                </c:pt>
                <c:pt idx="2272">
                  <c:v>31.897099999999998</c:v>
                </c:pt>
                <c:pt idx="2273">
                  <c:v>31.905000000000001</c:v>
                </c:pt>
                <c:pt idx="2274">
                  <c:v>31.9129</c:v>
                </c:pt>
                <c:pt idx="2275">
                  <c:v>31.920999999999999</c:v>
                </c:pt>
                <c:pt idx="2276">
                  <c:v>31.929099999999998</c:v>
                </c:pt>
                <c:pt idx="2277">
                  <c:v>31.937000000000001</c:v>
                </c:pt>
                <c:pt idx="2278">
                  <c:v>31.937200000000001</c:v>
                </c:pt>
                <c:pt idx="2279">
                  <c:v>31.9453</c:v>
                </c:pt>
                <c:pt idx="2280">
                  <c:v>31.953399999999998</c:v>
                </c:pt>
                <c:pt idx="2281">
                  <c:v>31.961500000000001</c:v>
                </c:pt>
                <c:pt idx="2282">
                  <c:v>31.9697</c:v>
                </c:pt>
                <c:pt idx="2283">
                  <c:v>31.977799999999998</c:v>
                </c:pt>
                <c:pt idx="2284">
                  <c:v>31.985900000000001</c:v>
                </c:pt>
                <c:pt idx="2285">
                  <c:v>31.9941</c:v>
                </c:pt>
                <c:pt idx="2286">
                  <c:v>32.002200000000002</c:v>
                </c:pt>
                <c:pt idx="2287">
                  <c:v>32.010399999999997</c:v>
                </c:pt>
                <c:pt idx="2288">
                  <c:v>32.018500000000003</c:v>
                </c:pt>
                <c:pt idx="2289">
                  <c:v>32.018599999999999</c:v>
                </c:pt>
                <c:pt idx="2290">
                  <c:v>32.026800000000001</c:v>
                </c:pt>
                <c:pt idx="2291">
                  <c:v>32.034999999999997</c:v>
                </c:pt>
                <c:pt idx="2292">
                  <c:v>32.043199999999999</c:v>
                </c:pt>
                <c:pt idx="2293">
                  <c:v>32.051400000000001</c:v>
                </c:pt>
                <c:pt idx="2294">
                  <c:v>32.059699999999999</c:v>
                </c:pt>
                <c:pt idx="2295">
                  <c:v>32.067900000000002</c:v>
                </c:pt>
                <c:pt idx="2296">
                  <c:v>32.0762</c:v>
                </c:pt>
                <c:pt idx="2297">
                  <c:v>32.084499999999998</c:v>
                </c:pt>
                <c:pt idx="2298">
                  <c:v>32.092700000000001</c:v>
                </c:pt>
                <c:pt idx="2299">
                  <c:v>32.1008</c:v>
                </c:pt>
                <c:pt idx="2300">
                  <c:v>32.100999999999999</c:v>
                </c:pt>
                <c:pt idx="2301">
                  <c:v>32.109200000000001</c:v>
                </c:pt>
                <c:pt idx="2302">
                  <c:v>32.1175</c:v>
                </c:pt>
                <c:pt idx="2303">
                  <c:v>32.125799999999998</c:v>
                </c:pt>
                <c:pt idx="2304">
                  <c:v>32.1342</c:v>
                </c:pt>
                <c:pt idx="2305">
                  <c:v>32.142499999999998</c:v>
                </c:pt>
                <c:pt idx="2306">
                  <c:v>32.150799999999997</c:v>
                </c:pt>
                <c:pt idx="2307">
                  <c:v>32.159100000000002</c:v>
                </c:pt>
                <c:pt idx="2308">
                  <c:v>32.167499999999997</c:v>
                </c:pt>
                <c:pt idx="2309">
                  <c:v>32.175800000000002</c:v>
                </c:pt>
                <c:pt idx="2310">
                  <c:v>32.184100000000001</c:v>
                </c:pt>
                <c:pt idx="2311">
                  <c:v>32.1843</c:v>
                </c:pt>
                <c:pt idx="2312">
                  <c:v>32.192700000000002</c:v>
                </c:pt>
                <c:pt idx="2313">
                  <c:v>32.201099999999997</c:v>
                </c:pt>
                <c:pt idx="2314">
                  <c:v>32.209499999999998</c:v>
                </c:pt>
                <c:pt idx="2315">
                  <c:v>32.218000000000004</c:v>
                </c:pt>
                <c:pt idx="2316">
                  <c:v>32.226500000000001</c:v>
                </c:pt>
                <c:pt idx="2317">
                  <c:v>32.234900000000003</c:v>
                </c:pt>
                <c:pt idx="2318">
                  <c:v>32.243400000000001</c:v>
                </c:pt>
                <c:pt idx="2319">
                  <c:v>32.251899999999999</c:v>
                </c:pt>
                <c:pt idx="2320">
                  <c:v>32.260399999999997</c:v>
                </c:pt>
                <c:pt idx="2321">
                  <c:v>32.268799999999999</c:v>
                </c:pt>
                <c:pt idx="2322">
                  <c:v>32.268900000000002</c:v>
                </c:pt>
                <c:pt idx="2323">
                  <c:v>32.2774</c:v>
                </c:pt>
                <c:pt idx="2324">
                  <c:v>32.286000000000001</c:v>
                </c:pt>
                <c:pt idx="2325">
                  <c:v>32.294499999999999</c:v>
                </c:pt>
                <c:pt idx="2326">
                  <c:v>32.303100000000001</c:v>
                </c:pt>
                <c:pt idx="2327">
                  <c:v>32.311599999999999</c:v>
                </c:pt>
                <c:pt idx="2328">
                  <c:v>32.3202</c:v>
                </c:pt>
                <c:pt idx="2329">
                  <c:v>32.328800000000001</c:v>
                </c:pt>
                <c:pt idx="2330">
                  <c:v>32.337400000000002</c:v>
                </c:pt>
                <c:pt idx="2331">
                  <c:v>32.345999999999997</c:v>
                </c:pt>
                <c:pt idx="2332">
                  <c:v>32.354500000000002</c:v>
                </c:pt>
                <c:pt idx="2333">
                  <c:v>32.354700000000001</c:v>
                </c:pt>
                <c:pt idx="2334">
                  <c:v>32.363300000000002</c:v>
                </c:pt>
                <c:pt idx="2335">
                  <c:v>32.371899999999997</c:v>
                </c:pt>
                <c:pt idx="2336">
                  <c:v>32.380600000000001</c:v>
                </c:pt>
                <c:pt idx="2337">
                  <c:v>32.389200000000002</c:v>
                </c:pt>
                <c:pt idx="2338">
                  <c:v>32.3979</c:v>
                </c:pt>
                <c:pt idx="2339">
                  <c:v>32.406599999999997</c:v>
                </c:pt>
                <c:pt idx="2340">
                  <c:v>32.415300000000002</c:v>
                </c:pt>
                <c:pt idx="2341">
                  <c:v>32.423999999999999</c:v>
                </c:pt>
                <c:pt idx="2342">
                  <c:v>32.4328</c:v>
                </c:pt>
                <c:pt idx="2343">
                  <c:v>32.441400000000002</c:v>
                </c:pt>
                <c:pt idx="2344">
                  <c:v>32.441499999999998</c:v>
                </c:pt>
                <c:pt idx="2345">
                  <c:v>32.450299999999999</c:v>
                </c:pt>
                <c:pt idx="2346">
                  <c:v>32.459099999999999</c:v>
                </c:pt>
                <c:pt idx="2347">
                  <c:v>32.468000000000004</c:v>
                </c:pt>
                <c:pt idx="2348">
                  <c:v>32.476799999999997</c:v>
                </c:pt>
                <c:pt idx="2349">
                  <c:v>32.485700000000001</c:v>
                </c:pt>
                <c:pt idx="2350">
                  <c:v>32.494500000000002</c:v>
                </c:pt>
                <c:pt idx="2351">
                  <c:v>32.503399999999999</c:v>
                </c:pt>
                <c:pt idx="2352">
                  <c:v>32.512500000000003</c:v>
                </c:pt>
                <c:pt idx="2353">
                  <c:v>32.521900000000002</c:v>
                </c:pt>
                <c:pt idx="2354">
                  <c:v>32.530999999999999</c:v>
                </c:pt>
                <c:pt idx="2355">
                  <c:v>32.531199999999998</c:v>
                </c:pt>
                <c:pt idx="2356">
                  <c:v>32.540599999999998</c:v>
                </c:pt>
                <c:pt idx="2357">
                  <c:v>32.5501</c:v>
                </c:pt>
                <c:pt idx="2358">
                  <c:v>32.559699999999999</c:v>
                </c:pt>
                <c:pt idx="2359">
                  <c:v>32.569200000000002</c:v>
                </c:pt>
                <c:pt idx="2360">
                  <c:v>32.578800000000001</c:v>
                </c:pt>
                <c:pt idx="2361">
                  <c:v>32.5884</c:v>
                </c:pt>
                <c:pt idx="2362">
                  <c:v>32.597999999999999</c:v>
                </c:pt>
                <c:pt idx="2363">
                  <c:v>32.607599999999998</c:v>
                </c:pt>
                <c:pt idx="2364">
                  <c:v>32.6173</c:v>
                </c:pt>
                <c:pt idx="2365">
                  <c:v>32.626800000000003</c:v>
                </c:pt>
                <c:pt idx="2366">
                  <c:v>32.627000000000002</c:v>
                </c:pt>
                <c:pt idx="2367">
                  <c:v>32.636699999999998</c:v>
                </c:pt>
                <c:pt idx="2368">
                  <c:v>32.646500000000003</c:v>
                </c:pt>
                <c:pt idx="2369">
                  <c:v>32.656199999999998</c:v>
                </c:pt>
                <c:pt idx="2370">
                  <c:v>32.666200000000003</c:v>
                </c:pt>
                <c:pt idx="2371">
                  <c:v>32.676299999999998</c:v>
                </c:pt>
                <c:pt idx="2372">
                  <c:v>32.686399999999999</c:v>
                </c:pt>
                <c:pt idx="2373">
                  <c:v>32.6965</c:v>
                </c:pt>
                <c:pt idx="2374">
                  <c:v>32.706600000000002</c:v>
                </c:pt>
                <c:pt idx="2375">
                  <c:v>32.716799999999999</c:v>
                </c:pt>
                <c:pt idx="2376">
                  <c:v>32.726700000000001</c:v>
                </c:pt>
                <c:pt idx="2377">
                  <c:v>32.726900000000001</c:v>
                </c:pt>
                <c:pt idx="2378">
                  <c:v>32.736800000000002</c:v>
                </c:pt>
                <c:pt idx="2379">
                  <c:v>32.746699999999997</c:v>
                </c:pt>
                <c:pt idx="2380">
                  <c:v>32.756700000000002</c:v>
                </c:pt>
                <c:pt idx="2381">
                  <c:v>32.766599999999997</c:v>
                </c:pt>
                <c:pt idx="2382">
                  <c:v>32.776600000000002</c:v>
                </c:pt>
                <c:pt idx="2383">
                  <c:v>32.786499999999997</c:v>
                </c:pt>
                <c:pt idx="2384">
                  <c:v>32.796599999999998</c:v>
                </c:pt>
                <c:pt idx="2385">
                  <c:v>32.806699999999999</c:v>
                </c:pt>
                <c:pt idx="2386">
                  <c:v>32.816800000000001</c:v>
                </c:pt>
                <c:pt idx="2387">
                  <c:v>32.826799999999999</c:v>
                </c:pt>
                <c:pt idx="2388">
                  <c:v>32.826900000000002</c:v>
                </c:pt>
                <c:pt idx="2389">
                  <c:v>32.837000000000003</c:v>
                </c:pt>
                <c:pt idx="2390">
                  <c:v>32.847200000000001</c:v>
                </c:pt>
                <c:pt idx="2391">
                  <c:v>32.857300000000002</c:v>
                </c:pt>
                <c:pt idx="2392">
                  <c:v>32.867400000000004</c:v>
                </c:pt>
                <c:pt idx="2393">
                  <c:v>32.877600000000001</c:v>
                </c:pt>
                <c:pt idx="2394">
                  <c:v>32.887799999999999</c:v>
                </c:pt>
                <c:pt idx="2395">
                  <c:v>32.8979</c:v>
                </c:pt>
                <c:pt idx="2396">
                  <c:v>32.9084</c:v>
                </c:pt>
                <c:pt idx="2397">
                  <c:v>32.918799999999997</c:v>
                </c:pt>
                <c:pt idx="2398">
                  <c:v>32.929099999999998</c:v>
                </c:pt>
                <c:pt idx="2399">
                  <c:v>32.929299999999998</c:v>
                </c:pt>
                <c:pt idx="2400">
                  <c:v>32.939799999999998</c:v>
                </c:pt>
                <c:pt idx="2401">
                  <c:v>32.950299999999999</c:v>
                </c:pt>
                <c:pt idx="2402">
                  <c:v>32.960900000000002</c:v>
                </c:pt>
                <c:pt idx="2403">
                  <c:v>32.971400000000003</c:v>
                </c:pt>
                <c:pt idx="2404">
                  <c:v>32.981999999999999</c:v>
                </c:pt>
                <c:pt idx="2405">
                  <c:v>32.9925</c:v>
                </c:pt>
                <c:pt idx="2406">
                  <c:v>33.003100000000003</c:v>
                </c:pt>
                <c:pt idx="2407">
                  <c:v>33.0137</c:v>
                </c:pt>
                <c:pt idx="2408">
                  <c:v>33.024299999999997</c:v>
                </c:pt>
                <c:pt idx="2409">
                  <c:v>33.034700000000001</c:v>
                </c:pt>
                <c:pt idx="2410">
                  <c:v>33.0349</c:v>
                </c:pt>
                <c:pt idx="2411">
                  <c:v>33.045499999999997</c:v>
                </c:pt>
                <c:pt idx="2412">
                  <c:v>33.056100000000001</c:v>
                </c:pt>
                <c:pt idx="2413">
                  <c:v>33.066699999999997</c:v>
                </c:pt>
                <c:pt idx="2414">
                  <c:v>33.077399999999997</c:v>
                </c:pt>
                <c:pt idx="2415">
                  <c:v>33.088000000000001</c:v>
                </c:pt>
                <c:pt idx="2416">
                  <c:v>33.098599999999998</c:v>
                </c:pt>
                <c:pt idx="2417">
                  <c:v>33.109299999999998</c:v>
                </c:pt>
                <c:pt idx="2418">
                  <c:v>33.119900000000001</c:v>
                </c:pt>
                <c:pt idx="2419">
                  <c:v>33.130600000000001</c:v>
                </c:pt>
                <c:pt idx="2420">
                  <c:v>33.140999999999998</c:v>
                </c:pt>
                <c:pt idx="2421">
                  <c:v>33.141199999999998</c:v>
                </c:pt>
                <c:pt idx="2422">
                  <c:v>33.151899999999998</c:v>
                </c:pt>
                <c:pt idx="2423">
                  <c:v>33.162599999999998</c:v>
                </c:pt>
                <c:pt idx="2424">
                  <c:v>33.173299999999998</c:v>
                </c:pt>
                <c:pt idx="2425">
                  <c:v>33.183999999999997</c:v>
                </c:pt>
                <c:pt idx="2426">
                  <c:v>33.194699999999997</c:v>
                </c:pt>
                <c:pt idx="2427">
                  <c:v>33.205399999999997</c:v>
                </c:pt>
                <c:pt idx="2428">
                  <c:v>33.216200000000001</c:v>
                </c:pt>
                <c:pt idx="2429">
                  <c:v>33.226900000000001</c:v>
                </c:pt>
                <c:pt idx="2430">
                  <c:v>33.2376</c:v>
                </c:pt>
                <c:pt idx="2431">
                  <c:v>33.248199999999997</c:v>
                </c:pt>
                <c:pt idx="2432">
                  <c:v>33.248399999999997</c:v>
                </c:pt>
                <c:pt idx="2433">
                  <c:v>33.259099999999997</c:v>
                </c:pt>
                <c:pt idx="2434">
                  <c:v>33.2699</c:v>
                </c:pt>
                <c:pt idx="2435">
                  <c:v>33.280700000000003</c:v>
                </c:pt>
                <c:pt idx="2436">
                  <c:v>33.291600000000003</c:v>
                </c:pt>
                <c:pt idx="2437">
                  <c:v>33.302599999999998</c:v>
                </c:pt>
                <c:pt idx="2438">
                  <c:v>33.313699999999997</c:v>
                </c:pt>
                <c:pt idx="2439">
                  <c:v>33.3247</c:v>
                </c:pt>
                <c:pt idx="2440">
                  <c:v>33.335799999999999</c:v>
                </c:pt>
                <c:pt idx="2441">
                  <c:v>33.346800000000002</c:v>
                </c:pt>
                <c:pt idx="2442">
                  <c:v>33.357700000000001</c:v>
                </c:pt>
                <c:pt idx="2443">
                  <c:v>33.357900000000001</c:v>
                </c:pt>
                <c:pt idx="2444">
                  <c:v>33.369</c:v>
                </c:pt>
                <c:pt idx="2445">
                  <c:v>33.380000000000003</c:v>
                </c:pt>
                <c:pt idx="2446">
                  <c:v>33.391100000000002</c:v>
                </c:pt>
                <c:pt idx="2447">
                  <c:v>33.402200000000001</c:v>
                </c:pt>
                <c:pt idx="2448">
                  <c:v>33.4133</c:v>
                </c:pt>
                <c:pt idx="2449">
                  <c:v>33.424500000000002</c:v>
                </c:pt>
                <c:pt idx="2450">
                  <c:v>33.435699999999997</c:v>
                </c:pt>
                <c:pt idx="2451">
                  <c:v>33.446899999999999</c:v>
                </c:pt>
                <c:pt idx="2452">
                  <c:v>33.458100000000002</c:v>
                </c:pt>
                <c:pt idx="2453">
                  <c:v>33.469099999999997</c:v>
                </c:pt>
                <c:pt idx="2454">
                  <c:v>33.469299999999997</c:v>
                </c:pt>
                <c:pt idx="2455">
                  <c:v>33.480499999999999</c:v>
                </c:pt>
                <c:pt idx="2456">
                  <c:v>33.491700000000002</c:v>
                </c:pt>
                <c:pt idx="2457">
                  <c:v>33.503</c:v>
                </c:pt>
                <c:pt idx="2458">
                  <c:v>33.514200000000002</c:v>
                </c:pt>
                <c:pt idx="2459">
                  <c:v>33.525500000000001</c:v>
                </c:pt>
                <c:pt idx="2460">
                  <c:v>33.536799999999999</c:v>
                </c:pt>
                <c:pt idx="2461">
                  <c:v>33.548000000000002</c:v>
                </c:pt>
                <c:pt idx="2462">
                  <c:v>33.559600000000003</c:v>
                </c:pt>
                <c:pt idx="2463">
                  <c:v>33.571100000000001</c:v>
                </c:pt>
                <c:pt idx="2464">
                  <c:v>33.582500000000003</c:v>
                </c:pt>
                <c:pt idx="2465">
                  <c:v>33.582700000000003</c:v>
                </c:pt>
                <c:pt idx="2466">
                  <c:v>33.5944</c:v>
                </c:pt>
                <c:pt idx="2467">
                  <c:v>33.606000000000002</c:v>
                </c:pt>
                <c:pt idx="2468">
                  <c:v>33.617699999999999</c:v>
                </c:pt>
                <c:pt idx="2469">
                  <c:v>33.629399999999997</c:v>
                </c:pt>
                <c:pt idx="2470">
                  <c:v>33.641100000000002</c:v>
                </c:pt>
                <c:pt idx="2471">
                  <c:v>33.6526</c:v>
                </c:pt>
                <c:pt idx="2472">
                  <c:v>33.664099999999998</c:v>
                </c:pt>
                <c:pt idx="2473">
                  <c:v>33.675699999999999</c:v>
                </c:pt>
                <c:pt idx="2474">
                  <c:v>33.687199999999997</c:v>
                </c:pt>
                <c:pt idx="2475">
                  <c:v>33.698500000000003</c:v>
                </c:pt>
                <c:pt idx="2476">
                  <c:v>33.698700000000002</c:v>
                </c:pt>
                <c:pt idx="2477">
                  <c:v>33.710299999999997</c:v>
                </c:pt>
                <c:pt idx="2478">
                  <c:v>33.721800000000002</c:v>
                </c:pt>
                <c:pt idx="2479">
                  <c:v>33.733400000000003</c:v>
                </c:pt>
                <c:pt idx="2480">
                  <c:v>33.744999999999997</c:v>
                </c:pt>
                <c:pt idx="2481">
                  <c:v>33.756799999999998</c:v>
                </c:pt>
                <c:pt idx="2482">
                  <c:v>33.768500000000003</c:v>
                </c:pt>
                <c:pt idx="2483">
                  <c:v>33.780299999999997</c:v>
                </c:pt>
                <c:pt idx="2484">
                  <c:v>33.792099999999998</c:v>
                </c:pt>
                <c:pt idx="2485">
                  <c:v>33.803899999999999</c:v>
                </c:pt>
                <c:pt idx="2486">
                  <c:v>33.8155</c:v>
                </c:pt>
                <c:pt idx="2487">
                  <c:v>33.8157</c:v>
                </c:pt>
                <c:pt idx="2488">
                  <c:v>33.827399999999997</c:v>
                </c:pt>
                <c:pt idx="2489">
                  <c:v>33.839300000000001</c:v>
                </c:pt>
                <c:pt idx="2490">
                  <c:v>33.851199999999999</c:v>
                </c:pt>
                <c:pt idx="2491">
                  <c:v>33.863</c:v>
                </c:pt>
                <c:pt idx="2492">
                  <c:v>33.874899999999997</c:v>
                </c:pt>
                <c:pt idx="2493">
                  <c:v>33.886800000000001</c:v>
                </c:pt>
                <c:pt idx="2494">
                  <c:v>33.898699999999998</c:v>
                </c:pt>
                <c:pt idx="2495">
                  <c:v>33.910699999999999</c:v>
                </c:pt>
                <c:pt idx="2496">
                  <c:v>33.922699999999999</c:v>
                </c:pt>
                <c:pt idx="2497">
                  <c:v>33.9345</c:v>
                </c:pt>
                <c:pt idx="2498">
                  <c:v>33.934699999999999</c:v>
                </c:pt>
                <c:pt idx="2499">
                  <c:v>33.9467</c:v>
                </c:pt>
                <c:pt idx="2500">
                  <c:v>33.958500000000001</c:v>
                </c:pt>
                <c:pt idx="2501">
                  <c:v>33.970399999999998</c:v>
                </c:pt>
                <c:pt idx="2502">
                  <c:v>33.982199999999999</c:v>
                </c:pt>
                <c:pt idx="2503">
                  <c:v>33.994100000000003</c:v>
                </c:pt>
                <c:pt idx="2504">
                  <c:v>34.005899999999997</c:v>
                </c:pt>
                <c:pt idx="2505">
                  <c:v>34.017800000000001</c:v>
                </c:pt>
                <c:pt idx="2506">
                  <c:v>34.029699999999998</c:v>
                </c:pt>
                <c:pt idx="2507">
                  <c:v>34.041600000000003</c:v>
                </c:pt>
                <c:pt idx="2508">
                  <c:v>34.0533</c:v>
                </c:pt>
                <c:pt idx="2509">
                  <c:v>34.0535</c:v>
                </c:pt>
                <c:pt idx="2510">
                  <c:v>34.0655</c:v>
                </c:pt>
                <c:pt idx="2511">
                  <c:v>34.077399999999997</c:v>
                </c:pt>
                <c:pt idx="2512">
                  <c:v>34.089399999999998</c:v>
                </c:pt>
                <c:pt idx="2513">
                  <c:v>34.101500000000001</c:v>
                </c:pt>
                <c:pt idx="2514">
                  <c:v>34.113500000000002</c:v>
                </c:pt>
                <c:pt idx="2515">
                  <c:v>34.125500000000002</c:v>
                </c:pt>
                <c:pt idx="2516">
                  <c:v>34.137300000000003</c:v>
                </c:pt>
                <c:pt idx="2517">
                  <c:v>34.1492</c:v>
                </c:pt>
                <c:pt idx="2518">
                  <c:v>34.161099999999998</c:v>
                </c:pt>
                <c:pt idx="2519">
                  <c:v>34.172800000000002</c:v>
                </c:pt>
                <c:pt idx="2520">
                  <c:v>34.173000000000002</c:v>
                </c:pt>
                <c:pt idx="2521">
                  <c:v>34.184800000000003</c:v>
                </c:pt>
                <c:pt idx="2522">
                  <c:v>34.196800000000003</c:v>
                </c:pt>
                <c:pt idx="2523">
                  <c:v>34.208799999999997</c:v>
                </c:pt>
                <c:pt idx="2524">
                  <c:v>34.220700000000001</c:v>
                </c:pt>
                <c:pt idx="2525">
                  <c:v>34.232700000000001</c:v>
                </c:pt>
                <c:pt idx="2526">
                  <c:v>34.244700000000002</c:v>
                </c:pt>
                <c:pt idx="2527">
                  <c:v>34.256799999999998</c:v>
                </c:pt>
                <c:pt idx="2528">
                  <c:v>34.268900000000002</c:v>
                </c:pt>
                <c:pt idx="2529">
                  <c:v>34.280799999999999</c:v>
                </c:pt>
                <c:pt idx="2530">
                  <c:v>34.2928</c:v>
                </c:pt>
                <c:pt idx="2531">
                  <c:v>34.293100000000003</c:v>
                </c:pt>
                <c:pt idx="2532">
                  <c:v>34.306199999999997</c:v>
                </c:pt>
                <c:pt idx="2533">
                  <c:v>34.319400000000002</c:v>
                </c:pt>
                <c:pt idx="2534">
                  <c:v>34.332599999999999</c:v>
                </c:pt>
                <c:pt idx="2535">
                  <c:v>34.345799999999997</c:v>
                </c:pt>
                <c:pt idx="2536">
                  <c:v>34.359000000000002</c:v>
                </c:pt>
                <c:pt idx="2537">
                  <c:v>34.372199999999999</c:v>
                </c:pt>
                <c:pt idx="2538">
                  <c:v>34.385399999999997</c:v>
                </c:pt>
                <c:pt idx="2539">
                  <c:v>34.398600000000002</c:v>
                </c:pt>
                <c:pt idx="2540">
                  <c:v>34.411799999999999</c:v>
                </c:pt>
                <c:pt idx="2541">
                  <c:v>34.424799999999998</c:v>
                </c:pt>
                <c:pt idx="2542">
                  <c:v>34.424999999999997</c:v>
                </c:pt>
                <c:pt idx="2543">
                  <c:v>34.438299999999998</c:v>
                </c:pt>
                <c:pt idx="2544">
                  <c:v>34.451500000000003</c:v>
                </c:pt>
                <c:pt idx="2545">
                  <c:v>34.464799999999997</c:v>
                </c:pt>
                <c:pt idx="2546">
                  <c:v>34.478000000000002</c:v>
                </c:pt>
                <c:pt idx="2547">
                  <c:v>34.491300000000003</c:v>
                </c:pt>
                <c:pt idx="2548">
                  <c:v>34.504600000000003</c:v>
                </c:pt>
                <c:pt idx="2549">
                  <c:v>34.517800000000001</c:v>
                </c:pt>
                <c:pt idx="2550">
                  <c:v>34.531199999999998</c:v>
                </c:pt>
                <c:pt idx="2551">
                  <c:v>34.544400000000003</c:v>
                </c:pt>
                <c:pt idx="2552">
                  <c:v>34.557499999999997</c:v>
                </c:pt>
                <c:pt idx="2553">
                  <c:v>34.5578</c:v>
                </c:pt>
                <c:pt idx="2554">
                  <c:v>34.571100000000001</c:v>
                </c:pt>
                <c:pt idx="2555">
                  <c:v>34.584499999999998</c:v>
                </c:pt>
                <c:pt idx="2556">
                  <c:v>34.597799999999999</c:v>
                </c:pt>
                <c:pt idx="2557">
                  <c:v>34.6111</c:v>
                </c:pt>
                <c:pt idx="2558">
                  <c:v>34.624400000000001</c:v>
                </c:pt>
                <c:pt idx="2559">
                  <c:v>34.637799999999999</c:v>
                </c:pt>
                <c:pt idx="2560">
                  <c:v>34.651200000000003</c:v>
                </c:pt>
                <c:pt idx="2561">
                  <c:v>34.664700000000003</c:v>
                </c:pt>
                <c:pt idx="2562">
                  <c:v>34.678100000000001</c:v>
                </c:pt>
                <c:pt idx="2563">
                  <c:v>34.691299999999998</c:v>
                </c:pt>
                <c:pt idx="2564">
                  <c:v>34.691499999999998</c:v>
                </c:pt>
                <c:pt idx="2565">
                  <c:v>34.704999999999998</c:v>
                </c:pt>
                <c:pt idx="2566">
                  <c:v>34.718400000000003</c:v>
                </c:pt>
                <c:pt idx="2567">
                  <c:v>34.731900000000003</c:v>
                </c:pt>
                <c:pt idx="2568">
                  <c:v>34.7453</c:v>
                </c:pt>
                <c:pt idx="2569">
                  <c:v>34.758800000000001</c:v>
                </c:pt>
                <c:pt idx="2570">
                  <c:v>34.772300000000001</c:v>
                </c:pt>
                <c:pt idx="2571">
                  <c:v>34.785699999999999</c:v>
                </c:pt>
                <c:pt idx="2572">
                  <c:v>34.799199999999999</c:v>
                </c:pt>
                <c:pt idx="2573">
                  <c:v>34.8127</c:v>
                </c:pt>
                <c:pt idx="2574">
                  <c:v>34.825899999999997</c:v>
                </c:pt>
                <c:pt idx="2575">
                  <c:v>34.8262</c:v>
                </c:pt>
                <c:pt idx="2576">
                  <c:v>34.839700000000001</c:v>
                </c:pt>
                <c:pt idx="2577">
                  <c:v>34.853200000000001</c:v>
                </c:pt>
                <c:pt idx="2578">
                  <c:v>34.866700000000002</c:v>
                </c:pt>
                <c:pt idx="2579">
                  <c:v>34.880099999999999</c:v>
                </c:pt>
                <c:pt idx="2580">
                  <c:v>34.893599999999999</c:v>
                </c:pt>
                <c:pt idx="2581">
                  <c:v>34.906999999999996</c:v>
                </c:pt>
                <c:pt idx="2582">
                  <c:v>34.920499999999997</c:v>
                </c:pt>
                <c:pt idx="2583">
                  <c:v>34.934100000000001</c:v>
                </c:pt>
                <c:pt idx="2584">
                  <c:v>34.947600000000001</c:v>
                </c:pt>
                <c:pt idx="2585">
                  <c:v>34.960799999999999</c:v>
                </c:pt>
                <c:pt idx="2586">
                  <c:v>34.961100000000002</c:v>
                </c:pt>
                <c:pt idx="2587">
                  <c:v>34.974699999999999</c:v>
                </c:pt>
                <c:pt idx="2588">
                  <c:v>34.988199999999999</c:v>
                </c:pt>
                <c:pt idx="2589">
                  <c:v>35.0017</c:v>
                </c:pt>
                <c:pt idx="2590">
                  <c:v>35.0152</c:v>
                </c:pt>
                <c:pt idx="2591">
                  <c:v>35.028700000000001</c:v>
                </c:pt>
                <c:pt idx="2592">
                  <c:v>35.042299999999997</c:v>
                </c:pt>
                <c:pt idx="2593">
                  <c:v>35.055799999999998</c:v>
                </c:pt>
                <c:pt idx="2594">
                  <c:v>35.069400000000002</c:v>
                </c:pt>
                <c:pt idx="2595">
                  <c:v>35.082900000000002</c:v>
                </c:pt>
                <c:pt idx="2596">
                  <c:v>35.0961</c:v>
                </c:pt>
                <c:pt idx="2597">
                  <c:v>35.096400000000003</c:v>
                </c:pt>
                <c:pt idx="2598">
                  <c:v>35.109900000000003</c:v>
                </c:pt>
                <c:pt idx="2599">
                  <c:v>35.1235</c:v>
                </c:pt>
                <c:pt idx="2600">
                  <c:v>35.137</c:v>
                </c:pt>
                <c:pt idx="2601">
                  <c:v>35.150500000000001</c:v>
                </c:pt>
                <c:pt idx="2602">
                  <c:v>35.163899999999998</c:v>
                </c:pt>
                <c:pt idx="2603">
                  <c:v>35.177500000000002</c:v>
                </c:pt>
                <c:pt idx="2604">
                  <c:v>35.191000000000003</c:v>
                </c:pt>
                <c:pt idx="2605">
                  <c:v>35.204500000000003</c:v>
                </c:pt>
                <c:pt idx="2606">
                  <c:v>35.2179</c:v>
                </c:pt>
                <c:pt idx="2607">
                  <c:v>35.231099999999998</c:v>
                </c:pt>
                <c:pt idx="2608">
                  <c:v>35.231299999999997</c:v>
                </c:pt>
                <c:pt idx="2609">
                  <c:v>35.244700000000002</c:v>
                </c:pt>
                <c:pt idx="2610">
                  <c:v>35.258000000000003</c:v>
                </c:pt>
                <c:pt idx="2611">
                  <c:v>35.2714</c:v>
                </c:pt>
                <c:pt idx="2612">
                  <c:v>35.284700000000001</c:v>
                </c:pt>
                <c:pt idx="2613">
                  <c:v>35.298000000000002</c:v>
                </c:pt>
                <c:pt idx="2614">
                  <c:v>35.311300000000003</c:v>
                </c:pt>
                <c:pt idx="2615">
                  <c:v>35.324599999999997</c:v>
                </c:pt>
                <c:pt idx="2616">
                  <c:v>35.337899999999998</c:v>
                </c:pt>
                <c:pt idx="2617">
                  <c:v>35.351199999999999</c:v>
                </c:pt>
                <c:pt idx="2618">
                  <c:v>35.365000000000002</c:v>
                </c:pt>
                <c:pt idx="2619">
                  <c:v>35.365200000000002</c:v>
                </c:pt>
                <c:pt idx="2620">
                  <c:v>35.379899999999999</c:v>
                </c:pt>
                <c:pt idx="2621">
                  <c:v>35.394599999999997</c:v>
                </c:pt>
                <c:pt idx="2622">
                  <c:v>35.409199999999998</c:v>
                </c:pt>
                <c:pt idx="2623">
                  <c:v>35.423900000000003</c:v>
                </c:pt>
                <c:pt idx="2624">
                  <c:v>35.438699999999997</c:v>
                </c:pt>
                <c:pt idx="2625">
                  <c:v>35.453299999999999</c:v>
                </c:pt>
                <c:pt idx="2626">
                  <c:v>35.468000000000004</c:v>
                </c:pt>
                <c:pt idx="2627">
                  <c:v>35.482599999999998</c:v>
                </c:pt>
                <c:pt idx="2628">
                  <c:v>35.497199999999999</c:v>
                </c:pt>
                <c:pt idx="2629">
                  <c:v>35.511299999999999</c:v>
                </c:pt>
                <c:pt idx="2630">
                  <c:v>35.511600000000001</c:v>
                </c:pt>
                <c:pt idx="2631">
                  <c:v>35.525399999999998</c:v>
                </c:pt>
                <c:pt idx="2632">
                  <c:v>35.539299999999997</c:v>
                </c:pt>
                <c:pt idx="2633">
                  <c:v>35.553199999999997</c:v>
                </c:pt>
                <c:pt idx="2634">
                  <c:v>35.567100000000003</c:v>
                </c:pt>
                <c:pt idx="2635">
                  <c:v>35.581299999999999</c:v>
                </c:pt>
                <c:pt idx="2636">
                  <c:v>35.595500000000001</c:v>
                </c:pt>
                <c:pt idx="2637">
                  <c:v>35.6098</c:v>
                </c:pt>
                <c:pt idx="2638">
                  <c:v>35.624099999999999</c:v>
                </c:pt>
                <c:pt idx="2639">
                  <c:v>35.638500000000001</c:v>
                </c:pt>
                <c:pt idx="2640">
                  <c:v>35.652700000000003</c:v>
                </c:pt>
                <c:pt idx="2641">
                  <c:v>35.652900000000002</c:v>
                </c:pt>
                <c:pt idx="2642">
                  <c:v>35.666499999999999</c:v>
                </c:pt>
                <c:pt idx="2643">
                  <c:v>35.680199999999999</c:v>
                </c:pt>
                <c:pt idx="2644">
                  <c:v>35.693800000000003</c:v>
                </c:pt>
                <c:pt idx="2645">
                  <c:v>35.707500000000003</c:v>
                </c:pt>
                <c:pt idx="2646">
                  <c:v>35.721200000000003</c:v>
                </c:pt>
                <c:pt idx="2647">
                  <c:v>35.734900000000003</c:v>
                </c:pt>
                <c:pt idx="2648">
                  <c:v>35.7485</c:v>
                </c:pt>
                <c:pt idx="2649">
                  <c:v>35.762099999999997</c:v>
                </c:pt>
                <c:pt idx="2650">
                  <c:v>35.775799999999997</c:v>
                </c:pt>
                <c:pt idx="2651">
                  <c:v>35.789200000000001</c:v>
                </c:pt>
                <c:pt idx="2652">
                  <c:v>35.789400000000001</c:v>
                </c:pt>
                <c:pt idx="2653">
                  <c:v>35.803100000000001</c:v>
                </c:pt>
                <c:pt idx="2654">
                  <c:v>35.816800000000001</c:v>
                </c:pt>
                <c:pt idx="2655">
                  <c:v>35.830500000000001</c:v>
                </c:pt>
                <c:pt idx="2656">
                  <c:v>35.844200000000001</c:v>
                </c:pt>
                <c:pt idx="2657">
                  <c:v>35.857900000000001</c:v>
                </c:pt>
                <c:pt idx="2658">
                  <c:v>35.871600000000001</c:v>
                </c:pt>
                <c:pt idx="2659">
                  <c:v>35.885199999999998</c:v>
                </c:pt>
                <c:pt idx="2660">
                  <c:v>35.899099999999997</c:v>
                </c:pt>
                <c:pt idx="2661">
                  <c:v>35.912999999999997</c:v>
                </c:pt>
                <c:pt idx="2662">
                  <c:v>35.9268</c:v>
                </c:pt>
                <c:pt idx="2663">
                  <c:v>35.927</c:v>
                </c:pt>
                <c:pt idx="2664">
                  <c:v>35.940899999999999</c:v>
                </c:pt>
                <c:pt idx="2665">
                  <c:v>35.954799999999999</c:v>
                </c:pt>
                <c:pt idx="2666">
                  <c:v>35.968600000000002</c:v>
                </c:pt>
                <c:pt idx="2667">
                  <c:v>35.982599999999998</c:v>
                </c:pt>
                <c:pt idx="2668">
                  <c:v>35.996600000000001</c:v>
                </c:pt>
                <c:pt idx="2669">
                  <c:v>36.0107</c:v>
                </c:pt>
                <c:pt idx="2670">
                  <c:v>36.024900000000002</c:v>
                </c:pt>
                <c:pt idx="2671">
                  <c:v>36.039099999999998</c:v>
                </c:pt>
                <c:pt idx="2672">
                  <c:v>36.053199999999997</c:v>
                </c:pt>
                <c:pt idx="2673">
                  <c:v>36.0672</c:v>
                </c:pt>
                <c:pt idx="2674">
                  <c:v>36.067399999999999</c:v>
                </c:pt>
                <c:pt idx="2675">
                  <c:v>36.081600000000002</c:v>
                </c:pt>
                <c:pt idx="2676">
                  <c:v>36.0959</c:v>
                </c:pt>
                <c:pt idx="2677">
                  <c:v>36.110199999999999</c:v>
                </c:pt>
                <c:pt idx="2678">
                  <c:v>36.124600000000001</c:v>
                </c:pt>
                <c:pt idx="2679">
                  <c:v>36.1389</c:v>
                </c:pt>
                <c:pt idx="2680">
                  <c:v>36.153199999999998</c:v>
                </c:pt>
                <c:pt idx="2681">
                  <c:v>36.167499999999997</c:v>
                </c:pt>
                <c:pt idx="2682">
                  <c:v>36.181800000000003</c:v>
                </c:pt>
                <c:pt idx="2683">
                  <c:v>36.196199999999997</c:v>
                </c:pt>
                <c:pt idx="2684">
                  <c:v>36.210299999999997</c:v>
                </c:pt>
                <c:pt idx="2685">
                  <c:v>36.210500000000003</c:v>
                </c:pt>
                <c:pt idx="2686">
                  <c:v>36.224800000000002</c:v>
                </c:pt>
                <c:pt idx="2687">
                  <c:v>36.239199999999997</c:v>
                </c:pt>
                <c:pt idx="2688">
                  <c:v>36.253599999999999</c:v>
                </c:pt>
                <c:pt idx="2689">
                  <c:v>36.267899999999997</c:v>
                </c:pt>
                <c:pt idx="2690">
                  <c:v>36.282299999999999</c:v>
                </c:pt>
                <c:pt idx="2691">
                  <c:v>36.296700000000001</c:v>
                </c:pt>
                <c:pt idx="2692">
                  <c:v>36.311100000000003</c:v>
                </c:pt>
                <c:pt idx="2693">
                  <c:v>36.325899999999997</c:v>
                </c:pt>
                <c:pt idx="2694">
                  <c:v>36.340600000000002</c:v>
                </c:pt>
                <c:pt idx="2695">
                  <c:v>36.355200000000004</c:v>
                </c:pt>
                <c:pt idx="2696">
                  <c:v>36.355400000000003</c:v>
                </c:pt>
                <c:pt idx="2697">
                  <c:v>36.370199999999997</c:v>
                </c:pt>
                <c:pt idx="2698">
                  <c:v>36.384999999999998</c:v>
                </c:pt>
                <c:pt idx="2699">
                  <c:v>36.399700000000003</c:v>
                </c:pt>
                <c:pt idx="2700">
                  <c:v>36.414400000000001</c:v>
                </c:pt>
                <c:pt idx="2701">
                  <c:v>36.429200000000002</c:v>
                </c:pt>
                <c:pt idx="2702">
                  <c:v>36.443800000000003</c:v>
                </c:pt>
                <c:pt idx="2703">
                  <c:v>36.458500000000001</c:v>
                </c:pt>
                <c:pt idx="2704">
                  <c:v>36.473199999999999</c:v>
                </c:pt>
                <c:pt idx="2705">
                  <c:v>36.487900000000003</c:v>
                </c:pt>
                <c:pt idx="2706">
                  <c:v>36.502299999999998</c:v>
                </c:pt>
                <c:pt idx="2707">
                  <c:v>36.502600000000001</c:v>
                </c:pt>
                <c:pt idx="2708">
                  <c:v>36.517299999999999</c:v>
                </c:pt>
                <c:pt idx="2709">
                  <c:v>36.531999999999996</c:v>
                </c:pt>
                <c:pt idx="2710">
                  <c:v>36.546599999999998</c:v>
                </c:pt>
                <c:pt idx="2711">
                  <c:v>36.561300000000003</c:v>
                </c:pt>
                <c:pt idx="2712">
                  <c:v>36.575899999999997</c:v>
                </c:pt>
                <c:pt idx="2713">
                  <c:v>36.590600000000002</c:v>
                </c:pt>
                <c:pt idx="2714">
                  <c:v>36.6053</c:v>
                </c:pt>
                <c:pt idx="2715">
                  <c:v>36.619999999999997</c:v>
                </c:pt>
                <c:pt idx="2716">
                  <c:v>36.634599999999999</c:v>
                </c:pt>
                <c:pt idx="2717">
                  <c:v>36.649000000000001</c:v>
                </c:pt>
                <c:pt idx="2718">
                  <c:v>36.649299999999997</c:v>
                </c:pt>
                <c:pt idx="2719">
                  <c:v>36.663800000000002</c:v>
                </c:pt>
                <c:pt idx="2720">
                  <c:v>36.678400000000003</c:v>
                </c:pt>
                <c:pt idx="2721">
                  <c:v>36.692999999999998</c:v>
                </c:pt>
                <c:pt idx="2722">
                  <c:v>36.707599999999999</c:v>
                </c:pt>
                <c:pt idx="2723">
                  <c:v>36.722200000000001</c:v>
                </c:pt>
                <c:pt idx="2724">
                  <c:v>36.736800000000002</c:v>
                </c:pt>
                <c:pt idx="2725">
                  <c:v>36.751399999999997</c:v>
                </c:pt>
                <c:pt idx="2726">
                  <c:v>36.765900000000002</c:v>
                </c:pt>
                <c:pt idx="2727">
                  <c:v>36.780500000000004</c:v>
                </c:pt>
                <c:pt idx="2728">
                  <c:v>36.794699999999999</c:v>
                </c:pt>
                <c:pt idx="2729">
                  <c:v>36.795000000000002</c:v>
                </c:pt>
                <c:pt idx="2730">
                  <c:v>36.8095</c:v>
                </c:pt>
                <c:pt idx="2731">
                  <c:v>36.823999999999998</c:v>
                </c:pt>
                <c:pt idx="2732">
                  <c:v>36.838500000000003</c:v>
                </c:pt>
                <c:pt idx="2733">
                  <c:v>36.853099999999998</c:v>
                </c:pt>
                <c:pt idx="2734">
                  <c:v>36.867600000000003</c:v>
                </c:pt>
                <c:pt idx="2735">
                  <c:v>36.882100000000001</c:v>
                </c:pt>
                <c:pt idx="2736">
                  <c:v>36.896700000000003</c:v>
                </c:pt>
                <c:pt idx="2737">
                  <c:v>36.911099999999998</c:v>
                </c:pt>
                <c:pt idx="2738">
                  <c:v>36.925600000000003</c:v>
                </c:pt>
                <c:pt idx="2739">
                  <c:v>36.939799999999998</c:v>
                </c:pt>
                <c:pt idx="2740">
                  <c:v>36.94</c:v>
                </c:pt>
                <c:pt idx="2741">
                  <c:v>36.954500000000003</c:v>
                </c:pt>
                <c:pt idx="2742">
                  <c:v>36.968899999999998</c:v>
                </c:pt>
                <c:pt idx="2743">
                  <c:v>36.983400000000003</c:v>
                </c:pt>
                <c:pt idx="2744">
                  <c:v>36.997900000000001</c:v>
                </c:pt>
                <c:pt idx="2745">
                  <c:v>37.0124</c:v>
                </c:pt>
                <c:pt idx="2746">
                  <c:v>37.026800000000001</c:v>
                </c:pt>
                <c:pt idx="2747">
                  <c:v>37.0413</c:v>
                </c:pt>
                <c:pt idx="2748">
                  <c:v>37.055599999999998</c:v>
                </c:pt>
                <c:pt idx="2749">
                  <c:v>37.070099999999996</c:v>
                </c:pt>
                <c:pt idx="2750">
                  <c:v>37.084200000000003</c:v>
                </c:pt>
                <c:pt idx="2751">
                  <c:v>37.084499999999998</c:v>
                </c:pt>
                <c:pt idx="2752">
                  <c:v>37.0989</c:v>
                </c:pt>
                <c:pt idx="2753">
                  <c:v>37.113300000000002</c:v>
                </c:pt>
                <c:pt idx="2754">
                  <c:v>37.127800000000001</c:v>
                </c:pt>
                <c:pt idx="2755">
                  <c:v>37.142099999999999</c:v>
                </c:pt>
                <c:pt idx="2756">
                  <c:v>37.156500000000001</c:v>
                </c:pt>
                <c:pt idx="2757">
                  <c:v>37.170900000000003</c:v>
                </c:pt>
                <c:pt idx="2758">
                  <c:v>37.185299999999998</c:v>
                </c:pt>
                <c:pt idx="2759">
                  <c:v>37.199599999999997</c:v>
                </c:pt>
                <c:pt idx="2760">
                  <c:v>37.213999999999999</c:v>
                </c:pt>
                <c:pt idx="2761">
                  <c:v>37.228099999999998</c:v>
                </c:pt>
                <c:pt idx="2762">
                  <c:v>37.228299999999997</c:v>
                </c:pt>
                <c:pt idx="2763">
                  <c:v>37.242699999999999</c:v>
                </c:pt>
                <c:pt idx="2764">
                  <c:v>37.256999999999998</c:v>
                </c:pt>
                <c:pt idx="2765">
                  <c:v>37.2714</c:v>
                </c:pt>
                <c:pt idx="2766">
                  <c:v>37.285699999999999</c:v>
                </c:pt>
                <c:pt idx="2767">
                  <c:v>37.3001</c:v>
                </c:pt>
                <c:pt idx="2768">
                  <c:v>37.314399999999999</c:v>
                </c:pt>
                <c:pt idx="2769">
                  <c:v>37.328800000000001</c:v>
                </c:pt>
                <c:pt idx="2770">
                  <c:v>37.3431</c:v>
                </c:pt>
                <c:pt idx="2771">
                  <c:v>37.357399999999998</c:v>
                </c:pt>
                <c:pt idx="2772">
                  <c:v>37.371400000000001</c:v>
                </c:pt>
                <c:pt idx="2773">
                  <c:v>37.371699999999997</c:v>
                </c:pt>
                <c:pt idx="2774">
                  <c:v>37.386000000000003</c:v>
                </c:pt>
                <c:pt idx="2775">
                  <c:v>37.400199999999998</c:v>
                </c:pt>
                <c:pt idx="2776">
                  <c:v>37.4146</c:v>
                </c:pt>
                <c:pt idx="2777">
                  <c:v>37.428899999999999</c:v>
                </c:pt>
                <c:pt idx="2778">
                  <c:v>37.443199999999997</c:v>
                </c:pt>
                <c:pt idx="2779">
                  <c:v>37.4574</c:v>
                </c:pt>
                <c:pt idx="2780">
                  <c:v>37.471699999999998</c:v>
                </c:pt>
                <c:pt idx="2781">
                  <c:v>37.485900000000001</c:v>
                </c:pt>
                <c:pt idx="2782">
                  <c:v>37.5002</c:v>
                </c:pt>
                <c:pt idx="2783">
                  <c:v>37.514200000000002</c:v>
                </c:pt>
                <c:pt idx="2784">
                  <c:v>37.514499999999998</c:v>
                </c:pt>
                <c:pt idx="2785">
                  <c:v>37.528799999999997</c:v>
                </c:pt>
                <c:pt idx="2786">
                  <c:v>37.542999999999999</c:v>
                </c:pt>
                <c:pt idx="2787">
                  <c:v>37.557200000000002</c:v>
                </c:pt>
                <c:pt idx="2788">
                  <c:v>37.5715</c:v>
                </c:pt>
                <c:pt idx="2789">
                  <c:v>37.585799999999999</c:v>
                </c:pt>
                <c:pt idx="2790">
                  <c:v>37.6</c:v>
                </c:pt>
                <c:pt idx="2791">
                  <c:v>37.614199999999997</c:v>
                </c:pt>
                <c:pt idx="2792">
                  <c:v>37.628399999999999</c:v>
                </c:pt>
                <c:pt idx="2793">
                  <c:v>37.642699999999998</c:v>
                </c:pt>
                <c:pt idx="2794">
                  <c:v>37.656700000000001</c:v>
                </c:pt>
                <c:pt idx="2795">
                  <c:v>37.6569</c:v>
                </c:pt>
                <c:pt idx="2796">
                  <c:v>37.671100000000003</c:v>
                </c:pt>
                <c:pt idx="2797">
                  <c:v>37.685299999999998</c:v>
                </c:pt>
                <c:pt idx="2798">
                  <c:v>37.6995</c:v>
                </c:pt>
                <c:pt idx="2799">
                  <c:v>37.713700000000003</c:v>
                </c:pt>
                <c:pt idx="2800">
                  <c:v>37.728000000000002</c:v>
                </c:pt>
                <c:pt idx="2801">
                  <c:v>37.742100000000001</c:v>
                </c:pt>
                <c:pt idx="2802">
                  <c:v>37.756300000000003</c:v>
                </c:pt>
                <c:pt idx="2803">
                  <c:v>37.770400000000002</c:v>
                </c:pt>
                <c:pt idx="2804">
                  <c:v>37.784599999999998</c:v>
                </c:pt>
                <c:pt idx="2805">
                  <c:v>37.7986</c:v>
                </c:pt>
                <c:pt idx="2806">
                  <c:v>37.7988</c:v>
                </c:pt>
                <c:pt idx="2807">
                  <c:v>37.813000000000002</c:v>
                </c:pt>
                <c:pt idx="2808">
                  <c:v>37.827199999999998</c:v>
                </c:pt>
                <c:pt idx="2809">
                  <c:v>37.8414</c:v>
                </c:pt>
                <c:pt idx="2810">
                  <c:v>37.855499999999999</c:v>
                </c:pt>
                <c:pt idx="2811">
                  <c:v>37.869700000000002</c:v>
                </c:pt>
                <c:pt idx="2812">
                  <c:v>37.883899999999997</c:v>
                </c:pt>
                <c:pt idx="2813">
                  <c:v>37.898000000000003</c:v>
                </c:pt>
                <c:pt idx="2814">
                  <c:v>37.912199999999999</c:v>
                </c:pt>
                <c:pt idx="2815">
                  <c:v>37.926299999999998</c:v>
                </c:pt>
                <c:pt idx="2816">
                  <c:v>37.940300000000001</c:v>
                </c:pt>
                <c:pt idx="2817">
                  <c:v>37.9405</c:v>
                </c:pt>
                <c:pt idx="2818">
                  <c:v>37.954700000000003</c:v>
                </c:pt>
                <c:pt idx="2819">
                  <c:v>37.968800000000002</c:v>
                </c:pt>
                <c:pt idx="2820">
                  <c:v>37.982900000000001</c:v>
                </c:pt>
                <c:pt idx="2821">
                  <c:v>37.997100000000003</c:v>
                </c:pt>
                <c:pt idx="2822">
                  <c:v>38.011299999999999</c:v>
                </c:pt>
                <c:pt idx="2823">
                  <c:v>38.025399999999998</c:v>
                </c:pt>
                <c:pt idx="2824">
                  <c:v>38.0396</c:v>
                </c:pt>
                <c:pt idx="2825">
                  <c:v>38.053699999999999</c:v>
                </c:pt>
                <c:pt idx="2826">
                  <c:v>38.067799999999998</c:v>
                </c:pt>
                <c:pt idx="2827">
                  <c:v>38.081699999999998</c:v>
                </c:pt>
                <c:pt idx="2828">
                  <c:v>38.082000000000001</c:v>
                </c:pt>
                <c:pt idx="2829">
                  <c:v>38.0961</c:v>
                </c:pt>
                <c:pt idx="2830">
                  <c:v>38.110300000000002</c:v>
                </c:pt>
                <c:pt idx="2831">
                  <c:v>38.124400000000001</c:v>
                </c:pt>
                <c:pt idx="2832">
                  <c:v>38.138500000000001</c:v>
                </c:pt>
                <c:pt idx="2833">
                  <c:v>38.152700000000003</c:v>
                </c:pt>
                <c:pt idx="2834">
                  <c:v>38.166800000000002</c:v>
                </c:pt>
                <c:pt idx="2835">
                  <c:v>38.180999999999997</c:v>
                </c:pt>
                <c:pt idx="2836">
                  <c:v>38.195099999999996</c:v>
                </c:pt>
                <c:pt idx="2837">
                  <c:v>38.209200000000003</c:v>
                </c:pt>
                <c:pt idx="2838">
                  <c:v>38.223100000000002</c:v>
                </c:pt>
                <c:pt idx="2839">
                  <c:v>38.223300000000002</c:v>
                </c:pt>
                <c:pt idx="2840">
                  <c:v>38.237400000000001</c:v>
                </c:pt>
                <c:pt idx="2841">
                  <c:v>38.251600000000003</c:v>
                </c:pt>
                <c:pt idx="2842">
                  <c:v>38.265700000000002</c:v>
                </c:pt>
                <c:pt idx="2843">
                  <c:v>38.28</c:v>
                </c:pt>
                <c:pt idx="2844">
                  <c:v>38.296999999999997</c:v>
                </c:pt>
                <c:pt idx="2845">
                  <c:v>38.3127</c:v>
                </c:pt>
                <c:pt idx="2846">
                  <c:v>38.328200000000002</c:v>
                </c:pt>
                <c:pt idx="2847">
                  <c:v>38.343600000000002</c:v>
                </c:pt>
                <c:pt idx="2848">
                  <c:v>38.359000000000002</c:v>
                </c:pt>
                <c:pt idx="2849">
                  <c:v>38.374000000000002</c:v>
                </c:pt>
                <c:pt idx="2850">
                  <c:v>38.374299999999998</c:v>
                </c:pt>
                <c:pt idx="2851">
                  <c:v>38.389699999999998</c:v>
                </c:pt>
                <c:pt idx="2852">
                  <c:v>38.405200000000001</c:v>
                </c:pt>
                <c:pt idx="2853">
                  <c:v>38.4206</c:v>
                </c:pt>
                <c:pt idx="2854">
                  <c:v>38.436100000000003</c:v>
                </c:pt>
                <c:pt idx="2855">
                  <c:v>38.451599999999999</c:v>
                </c:pt>
                <c:pt idx="2856">
                  <c:v>38.466999999999999</c:v>
                </c:pt>
                <c:pt idx="2857">
                  <c:v>38.482500000000002</c:v>
                </c:pt>
                <c:pt idx="2858">
                  <c:v>38.497900000000001</c:v>
                </c:pt>
                <c:pt idx="2859">
                  <c:v>38.513399999999997</c:v>
                </c:pt>
                <c:pt idx="2860">
                  <c:v>38.528500000000001</c:v>
                </c:pt>
                <c:pt idx="2861">
                  <c:v>38.528799999999997</c:v>
                </c:pt>
                <c:pt idx="2862">
                  <c:v>38.5443</c:v>
                </c:pt>
                <c:pt idx="2863">
                  <c:v>38.559800000000003</c:v>
                </c:pt>
                <c:pt idx="2864">
                  <c:v>38.575299999999999</c:v>
                </c:pt>
                <c:pt idx="2865">
                  <c:v>38.590699999999998</c:v>
                </c:pt>
                <c:pt idx="2866">
                  <c:v>38.606200000000001</c:v>
                </c:pt>
                <c:pt idx="2867">
                  <c:v>38.621600000000001</c:v>
                </c:pt>
                <c:pt idx="2868">
                  <c:v>38.6372</c:v>
                </c:pt>
                <c:pt idx="2869">
                  <c:v>38.6526</c:v>
                </c:pt>
                <c:pt idx="2870">
                  <c:v>38.668100000000003</c:v>
                </c:pt>
                <c:pt idx="2871">
                  <c:v>38.683199999999999</c:v>
                </c:pt>
                <c:pt idx="2872">
                  <c:v>38.683500000000002</c:v>
                </c:pt>
                <c:pt idx="2873">
                  <c:v>38.698900000000002</c:v>
                </c:pt>
                <c:pt idx="2874">
                  <c:v>38.714300000000001</c:v>
                </c:pt>
                <c:pt idx="2875">
                  <c:v>38.729700000000001</c:v>
                </c:pt>
                <c:pt idx="2876">
                  <c:v>38.745100000000001</c:v>
                </c:pt>
                <c:pt idx="2877">
                  <c:v>38.760599999999997</c:v>
                </c:pt>
                <c:pt idx="2878">
                  <c:v>38.776000000000003</c:v>
                </c:pt>
                <c:pt idx="2879">
                  <c:v>38.791400000000003</c:v>
                </c:pt>
                <c:pt idx="2880">
                  <c:v>38.806800000000003</c:v>
                </c:pt>
                <c:pt idx="2881">
                  <c:v>38.822299999999998</c:v>
                </c:pt>
                <c:pt idx="2882">
                  <c:v>38.837400000000002</c:v>
                </c:pt>
                <c:pt idx="2883">
                  <c:v>38.837699999999998</c:v>
                </c:pt>
                <c:pt idx="2884">
                  <c:v>38.853200000000001</c:v>
                </c:pt>
                <c:pt idx="2885">
                  <c:v>38.868499999999997</c:v>
                </c:pt>
                <c:pt idx="2886">
                  <c:v>38.883899999999997</c:v>
                </c:pt>
                <c:pt idx="2887">
                  <c:v>38.899299999999997</c:v>
                </c:pt>
                <c:pt idx="2888">
                  <c:v>38.914700000000003</c:v>
                </c:pt>
                <c:pt idx="2889">
                  <c:v>38.930100000000003</c:v>
                </c:pt>
                <c:pt idx="2890">
                  <c:v>38.945500000000003</c:v>
                </c:pt>
                <c:pt idx="2891">
                  <c:v>38.960900000000002</c:v>
                </c:pt>
                <c:pt idx="2892">
                  <c:v>38.976300000000002</c:v>
                </c:pt>
                <c:pt idx="2893">
                  <c:v>38.991399999999999</c:v>
                </c:pt>
                <c:pt idx="2894">
                  <c:v>38.991700000000002</c:v>
                </c:pt>
                <c:pt idx="2895">
                  <c:v>39.007100000000001</c:v>
                </c:pt>
                <c:pt idx="2896">
                  <c:v>39.022500000000001</c:v>
                </c:pt>
                <c:pt idx="2897">
                  <c:v>39.037799999999997</c:v>
                </c:pt>
                <c:pt idx="2898">
                  <c:v>39.053100000000001</c:v>
                </c:pt>
                <c:pt idx="2899">
                  <c:v>39.0685</c:v>
                </c:pt>
                <c:pt idx="2900">
                  <c:v>39.0839</c:v>
                </c:pt>
                <c:pt idx="2901">
                  <c:v>39.099299999999999</c:v>
                </c:pt>
                <c:pt idx="2902">
                  <c:v>39.114600000000003</c:v>
                </c:pt>
                <c:pt idx="2903">
                  <c:v>39.130000000000003</c:v>
                </c:pt>
                <c:pt idx="2904">
                  <c:v>39.145099999999999</c:v>
                </c:pt>
                <c:pt idx="2905">
                  <c:v>39.145400000000002</c:v>
                </c:pt>
                <c:pt idx="2906">
                  <c:v>39.160800000000002</c:v>
                </c:pt>
                <c:pt idx="2907">
                  <c:v>39.176200000000001</c:v>
                </c:pt>
                <c:pt idx="2908">
                  <c:v>39.191600000000001</c:v>
                </c:pt>
                <c:pt idx="2909">
                  <c:v>39.207000000000001</c:v>
                </c:pt>
                <c:pt idx="2910">
                  <c:v>39.222299999999997</c:v>
                </c:pt>
                <c:pt idx="2911">
                  <c:v>39.237699999999997</c:v>
                </c:pt>
                <c:pt idx="2912">
                  <c:v>39.253100000000003</c:v>
                </c:pt>
                <c:pt idx="2913">
                  <c:v>39.268500000000003</c:v>
                </c:pt>
                <c:pt idx="2914">
                  <c:v>39.283799999999999</c:v>
                </c:pt>
                <c:pt idx="2915">
                  <c:v>39.298999999999999</c:v>
                </c:pt>
                <c:pt idx="2916">
                  <c:v>39.299199999999999</c:v>
                </c:pt>
                <c:pt idx="2917">
                  <c:v>39.314599999999999</c:v>
                </c:pt>
                <c:pt idx="2918">
                  <c:v>39.33</c:v>
                </c:pt>
                <c:pt idx="2919">
                  <c:v>39.345300000000002</c:v>
                </c:pt>
                <c:pt idx="2920">
                  <c:v>39.360700000000001</c:v>
                </c:pt>
                <c:pt idx="2921">
                  <c:v>39.375999999999998</c:v>
                </c:pt>
                <c:pt idx="2922">
                  <c:v>39.391399999999997</c:v>
                </c:pt>
                <c:pt idx="2923">
                  <c:v>39.406700000000001</c:v>
                </c:pt>
                <c:pt idx="2924">
                  <c:v>39.4221</c:v>
                </c:pt>
                <c:pt idx="2925">
                  <c:v>39.437399999999997</c:v>
                </c:pt>
                <c:pt idx="2926">
                  <c:v>39.452399999999997</c:v>
                </c:pt>
                <c:pt idx="2927">
                  <c:v>39.4527</c:v>
                </c:pt>
                <c:pt idx="2928">
                  <c:v>39.468000000000004</c:v>
                </c:pt>
                <c:pt idx="2929">
                  <c:v>39.4833</c:v>
                </c:pt>
                <c:pt idx="2930">
                  <c:v>39.498699999999999</c:v>
                </c:pt>
                <c:pt idx="2931">
                  <c:v>39.5139</c:v>
                </c:pt>
                <c:pt idx="2932">
                  <c:v>39.529200000000003</c:v>
                </c:pt>
                <c:pt idx="2933">
                  <c:v>39.544499999999999</c:v>
                </c:pt>
                <c:pt idx="2934">
                  <c:v>39.559899999999999</c:v>
                </c:pt>
                <c:pt idx="2935">
                  <c:v>39.575099999999999</c:v>
                </c:pt>
                <c:pt idx="2936">
                  <c:v>39.590499999999999</c:v>
                </c:pt>
                <c:pt idx="2937">
                  <c:v>39.605699999999999</c:v>
                </c:pt>
                <c:pt idx="2938">
                  <c:v>39.606000000000002</c:v>
                </c:pt>
                <c:pt idx="2939">
                  <c:v>39.621299999999998</c:v>
                </c:pt>
                <c:pt idx="2940">
                  <c:v>39.636699999999998</c:v>
                </c:pt>
                <c:pt idx="2941">
                  <c:v>39.651899999999998</c:v>
                </c:pt>
                <c:pt idx="2942">
                  <c:v>39.667099999999998</c:v>
                </c:pt>
                <c:pt idx="2943">
                  <c:v>39.682400000000001</c:v>
                </c:pt>
                <c:pt idx="2944">
                  <c:v>39.697699999999998</c:v>
                </c:pt>
                <c:pt idx="2945">
                  <c:v>39.713099999999997</c:v>
                </c:pt>
                <c:pt idx="2946">
                  <c:v>39.728499999999997</c:v>
                </c:pt>
                <c:pt idx="2947">
                  <c:v>39.743899999999996</c:v>
                </c:pt>
                <c:pt idx="2948">
                  <c:v>39.758800000000001</c:v>
                </c:pt>
                <c:pt idx="2949">
                  <c:v>39.759099999999997</c:v>
                </c:pt>
                <c:pt idx="2950">
                  <c:v>39.774500000000003</c:v>
                </c:pt>
                <c:pt idx="2951">
                  <c:v>39.789700000000003</c:v>
                </c:pt>
                <c:pt idx="2952">
                  <c:v>39.805</c:v>
                </c:pt>
                <c:pt idx="2953">
                  <c:v>39.820300000000003</c:v>
                </c:pt>
                <c:pt idx="2954">
                  <c:v>39.835700000000003</c:v>
                </c:pt>
                <c:pt idx="2955">
                  <c:v>39.851100000000002</c:v>
                </c:pt>
                <c:pt idx="2956">
                  <c:v>39.866399999999999</c:v>
                </c:pt>
                <c:pt idx="2957">
                  <c:v>39.881700000000002</c:v>
                </c:pt>
                <c:pt idx="2958">
                  <c:v>39.896900000000002</c:v>
                </c:pt>
                <c:pt idx="2959">
                  <c:v>39.911999999999999</c:v>
                </c:pt>
                <c:pt idx="2960">
                  <c:v>39.912300000000002</c:v>
                </c:pt>
                <c:pt idx="2961">
                  <c:v>39.927500000000002</c:v>
                </c:pt>
                <c:pt idx="2962">
                  <c:v>39.942799999999998</c:v>
                </c:pt>
                <c:pt idx="2963">
                  <c:v>39.957999999999998</c:v>
                </c:pt>
                <c:pt idx="2964">
                  <c:v>39.973300000000002</c:v>
                </c:pt>
                <c:pt idx="2965">
                  <c:v>39.988599999999998</c:v>
                </c:pt>
                <c:pt idx="2966">
                  <c:v>40.003900000000002</c:v>
                </c:pt>
                <c:pt idx="2967">
                  <c:v>40.019100000000002</c:v>
                </c:pt>
                <c:pt idx="2968">
                  <c:v>40.034500000000001</c:v>
                </c:pt>
                <c:pt idx="2969">
                  <c:v>40.049700000000001</c:v>
                </c:pt>
                <c:pt idx="2970">
                  <c:v>40.064700000000002</c:v>
                </c:pt>
                <c:pt idx="2971">
                  <c:v>40.064999999999998</c:v>
                </c:pt>
                <c:pt idx="2972">
                  <c:v>40.080300000000001</c:v>
                </c:pt>
                <c:pt idx="2973">
                  <c:v>40.095599999999997</c:v>
                </c:pt>
                <c:pt idx="2974">
                  <c:v>40.110799999999998</c:v>
                </c:pt>
                <c:pt idx="2975">
                  <c:v>40.126100000000001</c:v>
                </c:pt>
                <c:pt idx="2976">
                  <c:v>40.141300000000001</c:v>
                </c:pt>
                <c:pt idx="2977">
                  <c:v>40.156599999999997</c:v>
                </c:pt>
                <c:pt idx="2978">
                  <c:v>40.171900000000001</c:v>
                </c:pt>
                <c:pt idx="2979">
                  <c:v>40.187100000000001</c:v>
                </c:pt>
                <c:pt idx="2980">
                  <c:v>40.202399999999997</c:v>
                </c:pt>
                <c:pt idx="2981">
                  <c:v>40.217399999999998</c:v>
                </c:pt>
                <c:pt idx="2982">
                  <c:v>40.217700000000001</c:v>
                </c:pt>
                <c:pt idx="2983">
                  <c:v>40.232900000000001</c:v>
                </c:pt>
                <c:pt idx="2984">
                  <c:v>40.248199999999997</c:v>
                </c:pt>
                <c:pt idx="2985">
                  <c:v>40.263399999999997</c:v>
                </c:pt>
                <c:pt idx="2986">
                  <c:v>40.278599999999997</c:v>
                </c:pt>
                <c:pt idx="2987">
                  <c:v>40.293900000000001</c:v>
                </c:pt>
                <c:pt idx="2988">
                  <c:v>40.309199999999997</c:v>
                </c:pt>
                <c:pt idx="2989">
                  <c:v>40.324399999999997</c:v>
                </c:pt>
                <c:pt idx="2990">
                  <c:v>40.339700000000001</c:v>
                </c:pt>
                <c:pt idx="2991">
                  <c:v>40.354999999999997</c:v>
                </c:pt>
                <c:pt idx="2992">
                  <c:v>40.369900000000001</c:v>
                </c:pt>
                <c:pt idx="2993">
                  <c:v>40.370199999999997</c:v>
                </c:pt>
                <c:pt idx="2994">
                  <c:v>40.385399999999997</c:v>
                </c:pt>
                <c:pt idx="2995">
                  <c:v>40.400599999999997</c:v>
                </c:pt>
                <c:pt idx="2996">
                  <c:v>40.415900000000001</c:v>
                </c:pt>
                <c:pt idx="2997">
                  <c:v>40.430999999999997</c:v>
                </c:pt>
                <c:pt idx="2998">
                  <c:v>40.446300000000001</c:v>
                </c:pt>
                <c:pt idx="2999">
                  <c:v>40.461500000000001</c:v>
                </c:pt>
                <c:pt idx="3000">
                  <c:v>40.476700000000001</c:v>
                </c:pt>
                <c:pt idx="3001">
                  <c:v>40.491900000000001</c:v>
                </c:pt>
                <c:pt idx="3002">
                  <c:v>40.507100000000001</c:v>
                </c:pt>
                <c:pt idx="3003">
                  <c:v>40.521999999999998</c:v>
                </c:pt>
                <c:pt idx="3004">
                  <c:v>40.522300000000001</c:v>
                </c:pt>
                <c:pt idx="3005">
                  <c:v>40.537500000000001</c:v>
                </c:pt>
                <c:pt idx="3006">
                  <c:v>40.552599999999998</c:v>
                </c:pt>
                <c:pt idx="3007">
                  <c:v>40.567799999999998</c:v>
                </c:pt>
                <c:pt idx="3008">
                  <c:v>40.582999999999998</c:v>
                </c:pt>
                <c:pt idx="3009">
                  <c:v>40.598100000000002</c:v>
                </c:pt>
                <c:pt idx="3010">
                  <c:v>40.613300000000002</c:v>
                </c:pt>
                <c:pt idx="3011">
                  <c:v>40.628399999999999</c:v>
                </c:pt>
                <c:pt idx="3012">
                  <c:v>40.643500000000003</c:v>
                </c:pt>
                <c:pt idx="3013">
                  <c:v>40.658700000000003</c:v>
                </c:pt>
                <c:pt idx="3014">
                  <c:v>40.673499999999997</c:v>
                </c:pt>
                <c:pt idx="3015">
                  <c:v>40.6738</c:v>
                </c:pt>
                <c:pt idx="3016">
                  <c:v>40.688899999999997</c:v>
                </c:pt>
                <c:pt idx="3017">
                  <c:v>40.704099999999997</c:v>
                </c:pt>
                <c:pt idx="3018">
                  <c:v>40.719200000000001</c:v>
                </c:pt>
                <c:pt idx="3019">
                  <c:v>40.734299999999998</c:v>
                </c:pt>
                <c:pt idx="3020">
                  <c:v>40.749499999999998</c:v>
                </c:pt>
                <c:pt idx="3021">
                  <c:v>40.764600000000002</c:v>
                </c:pt>
                <c:pt idx="3022">
                  <c:v>40.779699999999998</c:v>
                </c:pt>
                <c:pt idx="3023">
                  <c:v>40.794899999999998</c:v>
                </c:pt>
                <c:pt idx="3024">
                  <c:v>40.81</c:v>
                </c:pt>
                <c:pt idx="3025">
                  <c:v>40.824800000000003</c:v>
                </c:pt>
                <c:pt idx="3026">
                  <c:v>40.825099999999999</c:v>
                </c:pt>
                <c:pt idx="3027">
                  <c:v>40.840200000000003</c:v>
                </c:pt>
                <c:pt idx="3028">
                  <c:v>40.8553</c:v>
                </c:pt>
                <c:pt idx="3029">
                  <c:v>40.870399999999997</c:v>
                </c:pt>
                <c:pt idx="3030">
                  <c:v>40.885599999999997</c:v>
                </c:pt>
                <c:pt idx="3031">
                  <c:v>40.900700000000001</c:v>
                </c:pt>
                <c:pt idx="3032">
                  <c:v>40.915900000000001</c:v>
                </c:pt>
                <c:pt idx="3033">
                  <c:v>40.931100000000001</c:v>
                </c:pt>
                <c:pt idx="3034">
                  <c:v>40.946300000000001</c:v>
                </c:pt>
                <c:pt idx="3035">
                  <c:v>40.961399999999998</c:v>
                </c:pt>
                <c:pt idx="3036">
                  <c:v>40.976300000000002</c:v>
                </c:pt>
                <c:pt idx="3037">
                  <c:v>40.976599999999998</c:v>
                </c:pt>
                <c:pt idx="3038">
                  <c:v>40.991799999999998</c:v>
                </c:pt>
                <c:pt idx="3039">
                  <c:v>41.006900000000002</c:v>
                </c:pt>
                <c:pt idx="3040">
                  <c:v>41.022100000000002</c:v>
                </c:pt>
                <c:pt idx="3041">
                  <c:v>41.037300000000002</c:v>
                </c:pt>
                <c:pt idx="3042">
                  <c:v>41.052399999999999</c:v>
                </c:pt>
                <c:pt idx="3043">
                  <c:v>41.067599999999999</c:v>
                </c:pt>
                <c:pt idx="3044">
                  <c:v>41.082799999999999</c:v>
                </c:pt>
                <c:pt idx="3045">
                  <c:v>41.097900000000003</c:v>
                </c:pt>
                <c:pt idx="3046">
                  <c:v>41.113100000000003</c:v>
                </c:pt>
                <c:pt idx="3047">
                  <c:v>41.128</c:v>
                </c:pt>
                <c:pt idx="3048">
                  <c:v>41.1282</c:v>
                </c:pt>
                <c:pt idx="3049">
                  <c:v>41.1434</c:v>
                </c:pt>
                <c:pt idx="3050">
                  <c:v>41.1586</c:v>
                </c:pt>
                <c:pt idx="3051">
                  <c:v>41.173699999999997</c:v>
                </c:pt>
                <c:pt idx="3052">
                  <c:v>41.188899999999997</c:v>
                </c:pt>
                <c:pt idx="3053">
                  <c:v>41.204000000000001</c:v>
                </c:pt>
                <c:pt idx="3054">
                  <c:v>41.219099999999997</c:v>
                </c:pt>
                <c:pt idx="3055">
                  <c:v>41.234299999999998</c:v>
                </c:pt>
                <c:pt idx="3056">
                  <c:v>41.249400000000001</c:v>
                </c:pt>
                <c:pt idx="3057">
                  <c:v>41.264600000000002</c:v>
                </c:pt>
                <c:pt idx="3058">
                  <c:v>41.279400000000003</c:v>
                </c:pt>
                <c:pt idx="3059">
                  <c:v>41.279699999999998</c:v>
                </c:pt>
                <c:pt idx="3060">
                  <c:v>41.294800000000002</c:v>
                </c:pt>
                <c:pt idx="3061">
                  <c:v>41.309899999999999</c:v>
                </c:pt>
                <c:pt idx="3062">
                  <c:v>41.325000000000003</c:v>
                </c:pt>
                <c:pt idx="3063">
                  <c:v>41.340200000000003</c:v>
                </c:pt>
                <c:pt idx="3064">
                  <c:v>41.355200000000004</c:v>
                </c:pt>
                <c:pt idx="3065">
                  <c:v>41.3703</c:v>
                </c:pt>
                <c:pt idx="3066">
                  <c:v>41.385399999999997</c:v>
                </c:pt>
                <c:pt idx="3067">
                  <c:v>41.400500000000001</c:v>
                </c:pt>
                <c:pt idx="3068">
                  <c:v>41.415599999999998</c:v>
                </c:pt>
                <c:pt idx="3069">
                  <c:v>41.430399999999999</c:v>
                </c:pt>
                <c:pt idx="3070">
                  <c:v>41.430700000000002</c:v>
                </c:pt>
                <c:pt idx="3071">
                  <c:v>41.445500000000003</c:v>
                </c:pt>
                <c:pt idx="3072">
                  <c:v>41.4602</c:v>
                </c:pt>
                <c:pt idx="3073">
                  <c:v>41.474899999999998</c:v>
                </c:pt>
                <c:pt idx="3074">
                  <c:v>41.489600000000003</c:v>
                </c:pt>
                <c:pt idx="3075">
                  <c:v>41.504300000000001</c:v>
                </c:pt>
                <c:pt idx="3076">
                  <c:v>41.518999999999998</c:v>
                </c:pt>
                <c:pt idx="3077">
                  <c:v>41.5336</c:v>
                </c:pt>
                <c:pt idx="3078">
                  <c:v>41.548299999999998</c:v>
                </c:pt>
                <c:pt idx="3079">
                  <c:v>41.562899999999999</c:v>
                </c:pt>
                <c:pt idx="3080">
                  <c:v>41.577300000000001</c:v>
                </c:pt>
                <c:pt idx="3081">
                  <c:v>41.577500000000001</c:v>
                </c:pt>
                <c:pt idx="3082">
                  <c:v>41.592199999999998</c:v>
                </c:pt>
                <c:pt idx="3083">
                  <c:v>41.6068</c:v>
                </c:pt>
                <c:pt idx="3084">
                  <c:v>41.621400000000001</c:v>
                </c:pt>
                <c:pt idx="3085">
                  <c:v>41.635899999999999</c:v>
                </c:pt>
                <c:pt idx="3086">
                  <c:v>41.650500000000001</c:v>
                </c:pt>
                <c:pt idx="3087">
                  <c:v>41.664999999999999</c:v>
                </c:pt>
                <c:pt idx="3088">
                  <c:v>41.679499999999997</c:v>
                </c:pt>
                <c:pt idx="3089">
                  <c:v>41.694099999999999</c:v>
                </c:pt>
                <c:pt idx="3090">
                  <c:v>41.7087</c:v>
                </c:pt>
                <c:pt idx="3091">
                  <c:v>41.722900000000003</c:v>
                </c:pt>
                <c:pt idx="3092">
                  <c:v>41.723199999999999</c:v>
                </c:pt>
                <c:pt idx="3093">
                  <c:v>41.737699999999997</c:v>
                </c:pt>
                <c:pt idx="3094">
                  <c:v>41.752200000000002</c:v>
                </c:pt>
                <c:pt idx="3095">
                  <c:v>41.766599999999997</c:v>
                </c:pt>
                <c:pt idx="3096">
                  <c:v>41.781100000000002</c:v>
                </c:pt>
                <c:pt idx="3097">
                  <c:v>41.795499999999997</c:v>
                </c:pt>
                <c:pt idx="3098">
                  <c:v>41.81</c:v>
                </c:pt>
                <c:pt idx="3099">
                  <c:v>41.824399999999997</c:v>
                </c:pt>
                <c:pt idx="3100">
                  <c:v>41.838799999999999</c:v>
                </c:pt>
                <c:pt idx="3101">
                  <c:v>41.853299999999997</c:v>
                </c:pt>
                <c:pt idx="3102">
                  <c:v>41.867400000000004</c:v>
                </c:pt>
                <c:pt idx="3103">
                  <c:v>41.867699999999999</c:v>
                </c:pt>
                <c:pt idx="3104">
                  <c:v>41.882100000000001</c:v>
                </c:pt>
                <c:pt idx="3105">
                  <c:v>41.896500000000003</c:v>
                </c:pt>
                <c:pt idx="3106">
                  <c:v>41.910899999999998</c:v>
                </c:pt>
                <c:pt idx="3107">
                  <c:v>41.9253</c:v>
                </c:pt>
                <c:pt idx="3108">
                  <c:v>41.939700000000002</c:v>
                </c:pt>
                <c:pt idx="3109">
                  <c:v>41.954000000000001</c:v>
                </c:pt>
                <c:pt idx="3110">
                  <c:v>41.968400000000003</c:v>
                </c:pt>
                <c:pt idx="3111">
                  <c:v>41.982799999999997</c:v>
                </c:pt>
                <c:pt idx="3112">
                  <c:v>41.997100000000003</c:v>
                </c:pt>
                <c:pt idx="3113">
                  <c:v>42.011200000000002</c:v>
                </c:pt>
                <c:pt idx="3114">
                  <c:v>42.011499999999998</c:v>
                </c:pt>
                <c:pt idx="3115">
                  <c:v>42.025799999999997</c:v>
                </c:pt>
                <c:pt idx="3116">
                  <c:v>42.040199999999999</c:v>
                </c:pt>
                <c:pt idx="3117">
                  <c:v>42.054499999999997</c:v>
                </c:pt>
                <c:pt idx="3118">
                  <c:v>42.068899999999999</c:v>
                </c:pt>
                <c:pt idx="3119">
                  <c:v>42.083199999999998</c:v>
                </c:pt>
                <c:pt idx="3120">
                  <c:v>42.097499999999997</c:v>
                </c:pt>
                <c:pt idx="3121">
                  <c:v>42.111899999999999</c:v>
                </c:pt>
                <c:pt idx="3122">
                  <c:v>42.126199999999997</c:v>
                </c:pt>
                <c:pt idx="3123">
                  <c:v>42.140500000000003</c:v>
                </c:pt>
                <c:pt idx="3124">
                  <c:v>42.154600000000002</c:v>
                </c:pt>
                <c:pt idx="3125">
                  <c:v>42.154899999999998</c:v>
                </c:pt>
                <c:pt idx="3126">
                  <c:v>42.169199999999996</c:v>
                </c:pt>
                <c:pt idx="3127">
                  <c:v>42.183500000000002</c:v>
                </c:pt>
                <c:pt idx="3128">
                  <c:v>42.197800000000001</c:v>
                </c:pt>
                <c:pt idx="3129">
                  <c:v>42.212200000000003</c:v>
                </c:pt>
                <c:pt idx="3130">
                  <c:v>42.226500000000001</c:v>
                </c:pt>
                <c:pt idx="3131">
                  <c:v>42.240699999999997</c:v>
                </c:pt>
                <c:pt idx="3132">
                  <c:v>42.255000000000003</c:v>
                </c:pt>
                <c:pt idx="3133">
                  <c:v>42.269300000000001</c:v>
                </c:pt>
                <c:pt idx="3134">
                  <c:v>42.2836</c:v>
                </c:pt>
                <c:pt idx="3135">
                  <c:v>42.297600000000003</c:v>
                </c:pt>
                <c:pt idx="3136">
                  <c:v>42.297899999999998</c:v>
                </c:pt>
                <c:pt idx="3137">
                  <c:v>42.312100000000001</c:v>
                </c:pt>
                <c:pt idx="3138">
                  <c:v>42.3264</c:v>
                </c:pt>
                <c:pt idx="3139">
                  <c:v>42.340600000000002</c:v>
                </c:pt>
                <c:pt idx="3140">
                  <c:v>42.354900000000001</c:v>
                </c:pt>
                <c:pt idx="3141">
                  <c:v>42.369100000000003</c:v>
                </c:pt>
                <c:pt idx="3142">
                  <c:v>42.383299999999998</c:v>
                </c:pt>
                <c:pt idx="3143">
                  <c:v>42.397500000000001</c:v>
                </c:pt>
                <c:pt idx="3144">
                  <c:v>42.411700000000003</c:v>
                </c:pt>
                <c:pt idx="3145">
                  <c:v>42.425899999999999</c:v>
                </c:pt>
                <c:pt idx="3146">
                  <c:v>42.439799999999998</c:v>
                </c:pt>
                <c:pt idx="3147">
                  <c:v>42.440100000000001</c:v>
                </c:pt>
                <c:pt idx="3148">
                  <c:v>42.454300000000003</c:v>
                </c:pt>
                <c:pt idx="3149">
                  <c:v>42.468400000000003</c:v>
                </c:pt>
                <c:pt idx="3150">
                  <c:v>42.482599999999998</c:v>
                </c:pt>
                <c:pt idx="3151">
                  <c:v>42.4968</c:v>
                </c:pt>
                <c:pt idx="3152">
                  <c:v>42.510899999999999</c:v>
                </c:pt>
                <c:pt idx="3153">
                  <c:v>42.524999999999999</c:v>
                </c:pt>
                <c:pt idx="3154">
                  <c:v>42.539200000000001</c:v>
                </c:pt>
                <c:pt idx="3155">
                  <c:v>42.5533</c:v>
                </c:pt>
                <c:pt idx="3156">
                  <c:v>42.567399999999999</c:v>
                </c:pt>
                <c:pt idx="3157">
                  <c:v>42.581299999999999</c:v>
                </c:pt>
                <c:pt idx="3158">
                  <c:v>42.581600000000002</c:v>
                </c:pt>
                <c:pt idx="3159">
                  <c:v>42.595700000000001</c:v>
                </c:pt>
                <c:pt idx="3160">
                  <c:v>42.6098</c:v>
                </c:pt>
                <c:pt idx="3161">
                  <c:v>42.623899999999999</c:v>
                </c:pt>
                <c:pt idx="3162">
                  <c:v>42.637999999999998</c:v>
                </c:pt>
                <c:pt idx="3163">
                  <c:v>42.652000000000001</c:v>
                </c:pt>
                <c:pt idx="3164">
                  <c:v>42.6661</c:v>
                </c:pt>
                <c:pt idx="3165">
                  <c:v>42.680199999999999</c:v>
                </c:pt>
                <c:pt idx="3166">
                  <c:v>42.694200000000002</c:v>
                </c:pt>
                <c:pt idx="3167">
                  <c:v>42.708300000000001</c:v>
                </c:pt>
                <c:pt idx="3168">
                  <c:v>42.722099999999998</c:v>
                </c:pt>
                <c:pt idx="3169">
                  <c:v>42.7224</c:v>
                </c:pt>
                <c:pt idx="3170">
                  <c:v>42.736400000000003</c:v>
                </c:pt>
                <c:pt idx="3171">
                  <c:v>42.750399999999999</c:v>
                </c:pt>
                <c:pt idx="3172">
                  <c:v>42.764499999999998</c:v>
                </c:pt>
                <c:pt idx="3173">
                  <c:v>42.778500000000001</c:v>
                </c:pt>
                <c:pt idx="3174">
                  <c:v>42.792499999999997</c:v>
                </c:pt>
                <c:pt idx="3175">
                  <c:v>42.806600000000003</c:v>
                </c:pt>
                <c:pt idx="3176">
                  <c:v>42.820599999999999</c:v>
                </c:pt>
                <c:pt idx="3177">
                  <c:v>42.834600000000002</c:v>
                </c:pt>
                <c:pt idx="3178">
                  <c:v>42.848599999999998</c:v>
                </c:pt>
                <c:pt idx="3179">
                  <c:v>42.862400000000001</c:v>
                </c:pt>
                <c:pt idx="3180">
                  <c:v>42.862699999999997</c:v>
                </c:pt>
                <c:pt idx="3181">
                  <c:v>42.8767</c:v>
                </c:pt>
                <c:pt idx="3182">
                  <c:v>42.890700000000002</c:v>
                </c:pt>
                <c:pt idx="3183">
                  <c:v>42.904699999999998</c:v>
                </c:pt>
                <c:pt idx="3184">
                  <c:v>42.918700000000001</c:v>
                </c:pt>
                <c:pt idx="3185">
                  <c:v>42.932699999999997</c:v>
                </c:pt>
                <c:pt idx="3186">
                  <c:v>42.9467</c:v>
                </c:pt>
                <c:pt idx="3187">
                  <c:v>42.960700000000003</c:v>
                </c:pt>
                <c:pt idx="3188">
                  <c:v>42.974699999999999</c:v>
                </c:pt>
                <c:pt idx="3189">
                  <c:v>42.988700000000001</c:v>
                </c:pt>
                <c:pt idx="3190">
                  <c:v>43.002400000000002</c:v>
                </c:pt>
                <c:pt idx="3191">
                  <c:v>43.002699999999997</c:v>
                </c:pt>
                <c:pt idx="3192">
                  <c:v>43.0167</c:v>
                </c:pt>
                <c:pt idx="3193">
                  <c:v>43.030700000000003</c:v>
                </c:pt>
                <c:pt idx="3194">
                  <c:v>43.044699999999999</c:v>
                </c:pt>
                <c:pt idx="3195">
                  <c:v>43.058700000000002</c:v>
                </c:pt>
                <c:pt idx="3196">
                  <c:v>43.072699999999998</c:v>
                </c:pt>
                <c:pt idx="3197">
                  <c:v>43.086599999999997</c:v>
                </c:pt>
                <c:pt idx="3198">
                  <c:v>43.1006</c:v>
                </c:pt>
                <c:pt idx="3199">
                  <c:v>43.114600000000003</c:v>
                </c:pt>
                <c:pt idx="3200">
                  <c:v>43.128599999999999</c:v>
                </c:pt>
                <c:pt idx="3201">
                  <c:v>43.142299999999999</c:v>
                </c:pt>
                <c:pt idx="3202">
                  <c:v>43.142499999999998</c:v>
                </c:pt>
                <c:pt idx="3203">
                  <c:v>43.156500000000001</c:v>
                </c:pt>
                <c:pt idx="3204">
                  <c:v>43.170499999999997</c:v>
                </c:pt>
                <c:pt idx="3205">
                  <c:v>43.184399999999997</c:v>
                </c:pt>
                <c:pt idx="3206">
                  <c:v>43.198399999999999</c:v>
                </c:pt>
                <c:pt idx="3207">
                  <c:v>43.212299999999999</c:v>
                </c:pt>
                <c:pt idx="3208">
                  <c:v>43.226300000000002</c:v>
                </c:pt>
                <c:pt idx="3209">
                  <c:v>43.240299999999998</c:v>
                </c:pt>
                <c:pt idx="3210">
                  <c:v>43.254199999999997</c:v>
                </c:pt>
                <c:pt idx="3211">
                  <c:v>43.2682</c:v>
                </c:pt>
                <c:pt idx="3212">
                  <c:v>43.2819</c:v>
                </c:pt>
                <c:pt idx="3213">
                  <c:v>43.2821</c:v>
                </c:pt>
                <c:pt idx="3214">
                  <c:v>43.296100000000003</c:v>
                </c:pt>
                <c:pt idx="3215">
                  <c:v>43.31</c:v>
                </c:pt>
                <c:pt idx="3216">
                  <c:v>43.323999999999998</c:v>
                </c:pt>
                <c:pt idx="3217">
                  <c:v>43.337899999999998</c:v>
                </c:pt>
                <c:pt idx="3218">
                  <c:v>43.351900000000001</c:v>
                </c:pt>
                <c:pt idx="3219">
                  <c:v>43.3658</c:v>
                </c:pt>
                <c:pt idx="3220">
                  <c:v>43.3797</c:v>
                </c:pt>
                <c:pt idx="3221">
                  <c:v>43.393700000000003</c:v>
                </c:pt>
                <c:pt idx="3222">
                  <c:v>43.407600000000002</c:v>
                </c:pt>
                <c:pt idx="3223">
                  <c:v>43.421300000000002</c:v>
                </c:pt>
                <c:pt idx="3224">
                  <c:v>43.421599999999998</c:v>
                </c:pt>
                <c:pt idx="3225">
                  <c:v>43.435499999999998</c:v>
                </c:pt>
                <c:pt idx="3226">
                  <c:v>43.449399999999997</c:v>
                </c:pt>
                <c:pt idx="3227">
                  <c:v>43.4634</c:v>
                </c:pt>
                <c:pt idx="3228">
                  <c:v>43.4773</c:v>
                </c:pt>
                <c:pt idx="3229">
                  <c:v>43.491199999999999</c:v>
                </c:pt>
                <c:pt idx="3230">
                  <c:v>43.505200000000002</c:v>
                </c:pt>
                <c:pt idx="3231">
                  <c:v>43.519100000000002</c:v>
                </c:pt>
                <c:pt idx="3232">
                  <c:v>43.533099999999997</c:v>
                </c:pt>
                <c:pt idx="3233">
                  <c:v>43.546999999999997</c:v>
                </c:pt>
                <c:pt idx="3234">
                  <c:v>43.560699999999997</c:v>
                </c:pt>
                <c:pt idx="3235">
                  <c:v>43.560899999999997</c:v>
                </c:pt>
                <c:pt idx="3236">
                  <c:v>43.574800000000003</c:v>
                </c:pt>
                <c:pt idx="3237">
                  <c:v>43.588799999999999</c:v>
                </c:pt>
                <c:pt idx="3238">
                  <c:v>43.602699999999999</c:v>
                </c:pt>
                <c:pt idx="3239">
                  <c:v>43.616599999999998</c:v>
                </c:pt>
                <c:pt idx="3240">
                  <c:v>43.630600000000001</c:v>
                </c:pt>
                <c:pt idx="3241">
                  <c:v>43.644500000000001</c:v>
                </c:pt>
                <c:pt idx="3242">
                  <c:v>43.6584</c:v>
                </c:pt>
                <c:pt idx="3243">
                  <c:v>43.6723</c:v>
                </c:pt>
                <c:pt idx="3244">
                  <c:v>43.686300000000003</c:v>
                </c:pt>
                <c:pt idx="3245">
                  <c:v>43.6999</c:v>
                </c:pt>
                <c:pt idx="3246">
                  <c:v>43.700200000000002</c:v>
                </c:pt>
                <c:pt idx="3247">
                  <c:v>43.714100000000002</c:v>
                </c:pt>
                <c:pt idx="3248">
                  <c:v>43.728000000000002</c:v>
                </c:pt>
                <c:pt idx="3249">
                  <c:v>43.741999999999997</c:v>
                </c:pt>
                <c:pt idx="3250">
                  <c:v>43.755899999999997</c:v>
                </c:pt>
                <c:pt idx="3251">
                  <c:v>43.769799999999996</c:v>
                </c:pt>
                <c:pt idx="3252">
                  <c:v>43.783700000000003</c:v>
                </c:pt>
                <c:pt idx="3253">
                  <c:v>43.797600000000003</c:v>
                </c:pt>
                <c:pt idx="3254">
                  <c:v>43.811500000000002</c:v>
                </c:pt>
                <c:pt idx="3255">
                  <c:v>43.825400000000002</c:v>
                </c:pt>
                <c:pt idx="3256">
                  <c:v>43.838999999999999</c:v>
                </c:pt>
                <c:pt idx="3257">
                  <c:v>43.839300000000001</c:v>
                </c:pt>
                <c:pt idx="3258">
                  <c:v>43.853200000000001</c:v>
                </c:pt>
                <c:pt idx="3259">
                  <c:v>43.866999999999997</c:v>
                </c:pt>
                <c:pt idx="3260">
                  <c:v>43.880899999999997</c:v>
                </c:pt>
                <c:pt idx="3261">
                  <c:v>43.894799999999996</c:v>
                </c:pt>
                <c:pt idx="3262">
                  <c:v>43.908700000000003</c:v>
                </c:pt>
                <c:pt idx="3263">
                  <c:v>43.922600000000003</c:v>
                </c:pt>
                <c:pt idx="3264">
                  <c:v>43.936500000000002</c:v>
                </c:pt>
                <c:pt idx="3265">
                  <c:v>43.950299999999999</c:v>
                </c:pt>
                <c:pt idx="3266">
                  <c:v>43.964199999999998</c:v>
                </c:pt>
                <c:pt idx="3267">
                  <c:v>43.977800000000002</c:v>
                </c:pt>
                <c:pt idx="3268">
                  <c:v>43.978099999999998</c:v>
                </c:pt>
                <c:pt idx="3269">
                  <c:v>43.991999999999997</c:v>
                </c:pt>
                <c:pt idx="3270">
                  <c:v>44.005800000000001</c:v>
                </c:pt>
                <c:pt idx="3271">
                  <c:v>44.0197</c:v>
                </c:pt>
                <c:pt idx="3272">
                  <c:v>44.0336</c:v>
                </c:pt>
                <c:pt idx="3273">
                  <c:v>44.047499999999999</c:v>
                </c:pt>
                <c:pt idx="3274">
                  <c:v>44.061300000000003</c:v>
                </c:pt>
                <c:pt idx="3275">
                  <c:v>44.075200000000002</c:v>
                </c:pt>
                <c:pt idx="3276">
                  <c:v>44.088999999999999</c:v>
                </c:pt>
                <c:pt idx="3277">
                  <c:v>44.102899999999998</c:v>
                </c:pt>
                <c:pt idx="3278">
                  <c:v>44.116500000000002</c:v>
                </c:pt>
                <c:pt idx="3279">
                  <c:v>44.116799999999998</c:v>
                </c:pt>
                <c:pt idx="3280">
                  <c:v>44.130600000000001</c:v>
                </c:pt>
                <c:pt idx="3281">
                  <c:v>44.144500000000001</c:v>
                </c:pt>
                <c:pt idx="3282">
                  <c:v>44.1584</c:v>
                </c:pt>
                <c:pt idx="3283">
                  <c:v>44.172199999999997</c:v>
                </c:pt>
                <c:pt idx="3284">
                  <c:v>44.186100000000003</c:v>
                </c:pt>
                <c:pt idx="3285">
                  <c:v>44.1999</c:v>
                </c:pt>
                <c:pt idx="3286">
                  <c:v>44.213799999999999</c:v>
                </c:pt>
                <c:pt idx="3287">
                  <c:v>44.227699999999999</c:v>
                </c:pt>
                <c:pt idx="3288">
                  <c:v>44.241500000000002</c:v>
                </c:pt>
                <c:pt idx="3289">
                  <c:v>44.255099999999999</c:v>
                </c:pt>
                <c:pt idx="3290">
                  <c:v>44.255400000000002</c:v>
                </c:pt>
                <c:pt idx="3291">
                  <c:v>44.269199999999998</c:v>
                </c:pt>
                <c:pt idx="3292">
                  <c:v>44.283099999999997</c:v>
                </c:pt>
                <c:pt idx="3293">
                  <c:v>44.296900000000001</c:v>
                </c:pt>
                <c:pt idx="3294">
                  <c:v>44.3108</c:v>
                </c:pt>
                <c:pt idx="3295">
                  <c:v>44.324599999999997</c:v>
                </c:pt>
                <c:pt idx="3296">
                  <c:v>44.338500000000003</c:v>
                </c:pt>
                <c:pt idx="3297">
                  <c:v>44.3523</c:v>
                </c:pt>
                <c:pt idx="3298">
                  <c:v>44.366199999999999</c:v>
                </c:pt>
                <c:pt idx="3299">
                  <c:v>44.38</c:v>
                </c:pt>
                <c:pt idx="3300">
                  <c:v>44.393599999999999</c:v>
                </c:pt>
                <c:pt idx="3301">
                  <c:v>44.393900000000002</c:v>
                </c:pt>
                <c:pt idx="3302">
                  <c:v>44.407699999999998</c:v>
                </c:pt>
                <c:pt idx="3303">
                  <c:v>44.421500000000002</c:v>
                </c:pt>
                <c:pt idx="3304">
                  <c:v>44.435400000000001</c:v>
                </c:pt>
                <c:pt idx="3305">
                  <c:v>44.449199999999998</c:v>
                </c:pt>
                <c:pt idx="3306">
                  <c:v>44.463099999999997</c:v>
                </c:pt>
                <c:pt idx="3307">
                  <c:v>44.476900000000001</c:v>
                </c:pt>
                <c:pt idx="3308">
                  <c:v>44.4908</c:v>
                </c:pt>
                <c:pt idx="3309">
                  <c:v>44.504600000000003</c:v>
                </c:pt>
                <c:pt idx="3310">
                  <c:v>44.518500000000003</c:v>
                </c:pt>
                <c:pt idx="3311">
                  <c:v>44.5321</c:v>
                </c:pt>
                <c:pt idx="3312">
                  <c:v>44.532299999999999</c:v>
                </c:pt>
                <c:pt idx="3313">
                  <c:v>44.546199999999999</c:v>
                </c:pt>
                <c:pt idx="3314">
                  <c:v>44.56</c:v>
                </c:pt>
                <c:pt idx="3315">
                  <c:v>44.573900000000002</c:v>
                </c:pt>
                <c:pt idx="3316">
                  <c:v>44.587699999999998</c:v>
                </c:pt>
                <c:pt idx="3317">
                  <c:v>44.601500000000001</c:v>
                </c:pt>
                <c:pt idx="3318">
                  <c:v>44.615400000000001</c:v>
                </c:pt>
                <c:pt idx="3319">
                  <c:v>44.629199999999997</c:v>
                </c:pt>
                <c:pt idx="3320">
                  <c:v>44.643000000000001</c:v>
                </c:pt>
                <c:pt idx="3321">
                  <c:v>44.6569</c:v>
                </c:pt>
                <c:pt idx="3322">
                  <c:v>44.670299999999997</c:v>
                </c:pt>
                <c:pt idx="3323">
                  <c:v>44.670499999999997</c:v>
                </c:pt>
                <c:pt idx="3324">
                  <c:v>44.684100000000001</c:v>
                </c:pt>
                <c:pt idx="3325">
                  <c:v>44.697699999999998</c:v>
                </c:pt>
                <c:pt idx="3326">
                  <c:v>44.711300000000001</c:v>
                </c:pt>
                <c:pt idx="3327">
                  <c:v>44.724800000000002</c:v>
                </c:pt>
                <c:pt idx="3328">
                  <c:v>44.738399999999999</c:v>
                </c:pt>
                <c:pt idx="3329">
                  <c:v>44.752000000000002</c:v>
                </c:pt>
                <c:pt idx="3330">
                  <c:v>44.765500000000003</c:v>
                </c:pt>
                <c:pt idx="3331">
                  <c:v>44.7791</c:v>
                </c:pt>
                <c:pt idx="3332">
                  <c:v>44.7926</c:v>
                </c:pt>
                <c:pt idx="3333">
                  <c:v>44.805900000000001</c:v>
                </c:pt>
                <c:pt idx="3334">
                  <c:v>44.806199999999997</c:v>
                </c:pt>
                <c:pt idx="3335">
                  <c:v>44.819699999999997</c:v>
                </c:pt>
                <c:pt idx="3336">
                  <c:v>44.833300000000001</c:v>
                </c:pt>
                <c:pt idx="3337">
                  <c:v>44.846800000000002</c:v>
                </c:pt>
                <c:pt idx="3338">
                  <c:v>44.860399999999998</c:v>
                </c:pt>
                <c:pt idx="3339">
                  <c:v>44.873899999999999</c:v>
                </c:pt>
                <c:pt idx="3340">
                  <c:v>44.887500000000003</c:v>
                </c:pt>
                <c:pt idx="3341">
                  <c:v>44.901000000000003</c:v>
                </c:pt>
                <c:pt idx="3342">
                  <c:v>44.914499999999997</c:v>
                </c:pt>
                <c:pt idx="3343">
                  <c:v>44.928100000000001</c:v>
                </c:pt>
                <c:pt idx="3344">
                  <c:v>44.941400000000002</c:v>
                </c:pt>
                <c:pt idx="3345">
                  <c:v>44.941600000000001</c:v>
                </c:pt>
                <c:pt idx="3346">
                  <c:v>44.955100000000002</c:v>
                </c:pt>
                <c:pt idx="3347">
                  <c:v>44.968699999999998</c:v>
                </c:pt>
                <c:pt idx="3348">
                  <c:v>44.982199999999999</c:v>
                </c:pt>
                <c:pt idx="3349">
                  <c:v>44.995699999999999</c:v>
                </c:pt>
                <c:pt idx="3350">
                  <c:v>45.0092</c:v>
                </c:pt>
                <c:pt idx="3351">
                  <c:v>45.022799999999997</c:v>
                </c:pt>
                <c:pt idx="3352">
                  <c:v>45.036299999999997</c:v>
                </c:pt>
                <c:pt idx="3353">
                  <c:v>45.049799999999998</c:v>
                </c:pt>
                <c:pt idx="3354">
                  <c:v>45.063299999999998</c:v>
                </c:pt>
                <c:pt idx="3355">
                  <c:v>45.076599999999999</c:v>
                </c:pt>
                <c:pt idx="3356">
                  <c:v>45.076900000000002</c:v>
                </c:pt>
                <c:pt idx="3357">
                  <c:v>45.090400000000002</c:v>
                </c:pt>
                <c:pt idx="3358">
                  <c:v>45.103900000000003</c:v>
                </c:pt>
                <c:pt idx="3359">
                  <c:v>45.117400000000004</c:v>
                </c:pt>
                <c:pt idx="3360">
                  <c:v>45.130899999999997</c:v>
                </c:pt>
                <c:pt idx="3361">
                  <c:v>45.144399999999997</c:v>
                </c:pt>
                <c:pt idx="3362">
                  <c:v>45.158000000000001</c:v>
                </c:pt>
                <c:pt idx="3363">
                  <c:v>45.171500000000002</c:v>
                </c:pt>
                <c:pt idx="3364">
                  <c:v>45.185000000000002</c:v>
                </c:pt>
                <c:pt idx="3365">
                  <c:v>45.198500000000003</c:v>
                </c:pt>
                <c:pt idx="3366">
                  <c:v>45.211799999999997</c:v>
                </c:pt>
                <c:pt idx="3367">
                  <c:v>45.212000000000003</c:v>
                </c:pt>
                <c:pt idx="3368">
                  <c:v>45.225499999999997</c:v>
                </c:pt>
                <c:pt idx="3369">
                  <c:v>45.238999999999997</c:v>
                </c:pt>
                <c:pt idx="3370">
                  <c:v>45.252499999999998</c:v>
                </c:pt>
                <c:pt idx="3371">
                  <c:v>45.265999999999998</c:v>
                </c:pt>
                <c:pt idx="3372">
                  <c:v>45.279600000000002</c:v>
                </c:pt>
                <c:pt idx="3373">
                  <c:v>45.293100000000003</c:v>
                </c:pt>
                <c:pt idx="3374">
                  <c:v>45.306600000000003</c:v>
                </c:pt>
                <c:pt idx="3375">
                  <c:v>45.320099999999996</c:v>
                </c:pt>
                <c:pt idx="3376">
                  <c:v>45.333599999999997</c:v>
                </c:pt>
                <c:pt idx="3377">
                  <c:v>45.346899999999998</c:v>
                </c:pt>
                <c:pt idx="3378">
                  <c:v>45.347099999999998</c:v>
                </c:pt>
                <c:pt idx="3379">
                  <c:v>45.360599999999998</c:v>
                </c:pt>
                <c:pt idx="3380">
                  <c:v>45.374099999999999</c:v>
                </c:pt>
                <c:pt idx="3381">
                  <c:v>45.387599999999999</c:v>
                </c:pt>
                <c:pt idx="3382">
                  <c:v>45.401200000000003</c:v>
                </c:pt>
                <c:pt idx="3383">
                  <c:v>45.414700000000003</c:v>
                </c:pt>
                <c:pt idx="3384">
                  <c:v>45.427900000000001</c:v>
                </c:pt>
                <c:pt idx="3385">
                  <c:v>45.4407</c:v>
                </c:pt>
                <c:pt idx="3386">
                  <c:v>45.453400000000002</c:v>
                </c:pt>
                <c:pt idx="3387">
                  <c:v>45.466099999999997</c:v>
                </c:pt>
                <c:pt idx="3388">
                  <c:v>45.4786</c:v>
                </c:pt>
                <c:pt idx="3389">
                  <c:v>45.478900000000003</c:v>
                </c:pt>
                <c:pt idx="3390">
                  <c:v>45.491599999999998</c:v>
                </c:pt>
                <c:pt idx="3391">
                  <c:v>45.504300000000001</c:v>
                </c:pt>
                <c:pt idx="3392">
                  <c:v>45.517099999999999</c:v>
                </c:pt>
                <c:pt idx="3393">
                  <c:v>45.529800000000002</c:v>
                </c:pt>
                <c:pt idx="3394">
                  <c:v>45.542499999999997</c:v>
                </c:pt>
                <c:pt idx="3395">
                  <c:v>45.555300000000003</c:v>
                </c:pt>
                <c:pt idx="3396">
                  <c:v>45.567999999999998</c:v>
                </c:pt>
                <c:pt idx="3397">
                  <c:v>45.5807</c:v>
                </c:pt>
                <c:pt idx="3398">
                  <c:v>45.593499999999999</c:v>
                </c:pt>
                <c:pt idx="3399">
                  <c:v>45.606000000000002</c:v>
                </c:pt>
                <c:pt idx="3400">
                  <c:v>45.606200000000001</c:v>
                </c:pt>
                <c:pt idx="3401">
                  <c:v>45.618899999999996</c:v>
                </c:pt>
                <c:pt idx="3402">
                  <c:v>45.631700000000002</c:v>
                </c:pt>
                <c:pt idx="3403">
                  <c:v>45.644399999999997</c:v>
                </c:pt>
                <c:pt idx="3404">
                  <c:v>45.6571</c:v>
                </c:pt>
                <c:pt idx="3405">
                  <c:v>45.669899999999998</c:v>
                </c:pt>
                <c:pt idx="3406">
                  <c:v>45.682600000000001</c:v>
                </c:pt>
                <c:pt idx="3407">
                  <c:v>45.695300000000003</c:v>
                </c:pt>
                <c:pt idx="3408">
                  <c:v>45.708100000000002</c:v>
                </c:pt>
                <c:pt idx="3409">
                  <c:v>45.720799999999997</c:v>
                </c:pt>
                <c:pt idx="3410">
                  <c:v>45.7333</c:v>
                </c:pt>
                <c:pt idx="3411">
                  <c:v>45.733499999999999</c:v>
                </c:pt>
                <c:pt idx="3412">
                  <c:v>45.746299999999998</c:v>
                </c:pt>
                <c:pt idx="3413">
                  <c:v>45.759</c:v>
                </c:pt>
                <c:pt idx="3414">
                  <c:v>45.771700000000003</c:v>
                </c:pt>
                <c:pt idx="3415">
                  <c:v>45.784500000000001</c:v>
                </c:pt>
                <c:pt idx="3416">
                  <c:v>45.797199999999997</c:v>
                </c:pt>
                <c:pt idx="3417">
                  <c:v>45.809899999999999</c:v>
                </c:pt>
                <c:pt idx="3418">
                  <c:v>45.822699999999998</c:v>
                </c:pt>
                <c:pt idx="3419">
                  <c:v>45.8354</c:v>
                </c:pt>
                <c:pt idx="3420">
                  <c:v>45.848100000000002</c:v>
                </c:pt>
                <c:pt idx="3421">
                  <c:v>45.860599999999998</c:v>
                </c:pt>
                <c:pt idx="3422">
                  <c:v>45.860900000000001</c:v>
                </c:pt>
                <c:pt idx="3423">
                  <c:v>45.873600000000003</c:v>
                </c:pt>
                <c:pt idx="3424">
                  <c:v>45.886299999999999</c:v>
                </c:pt>
                <c:pt idx="3425">
                  <c:v>45.899099999999997</c:v>
                </c:pt>
                <c:pt idx="3426">
                  <c:v>45.911799999999999</c:v>
                </c:pt>
                <c:pt idx="3427">
                  <c:v>45.924500000000002</c:v>
                </c:pt>
                <c:pt idx="3428">
                  <c:v>45.9373</c:v>
                </c:pt>
                <c:pt idx="3429">
                  <c:v>45.95</c:v>
                </c:pt>
                <c:pt idx="3430">
                  <c:v>45.962699999999998</c:v>
                </c:pt>
                <c:pt idx="3431">
                  <c:v>45.975499999999997</c:v>
                </c:pt>
                <c:pt idx="3432">
                  <c:v>45.988</c:v>
                </c:pt>
                <c:pt idx="3433">
                  <c:v>45.988199999999999</c:v>
                </c:pt>
                <c:pt idx="3434">
                  <c:v>46.000900000000001</c:v>
                </c:pt>
                <c:pt idx="3435">
                  <c:v>46.0137</c:v>
                </c:pt>
                <c:pt idx="3436">
                  <c:v>46.026400000000002</c:v>
                </c:pt>
                <c:pt idx="3437">
                  <c:v>46.039099999999998</c:v>
                </c:pt>
                <c:pt idx="3438">
                  <c:v>46.051900000000003</c:v>
                </c:pt>
                <c:pt idx="3439">
                  <c:v>46.064599999999999</c:v>
                </c:pt>
                <c:pt idx="3440">
                  <c:v>46.077300000000001</c:v>
                </c:pt>
                <c:pt idx="3441">
                  <c:v>46.0901</c:v>
                </c:pt>
                <c:pt idx="3442">
                  <c:v>46.102800000000002</c:v>
                </c:pt>
                <c:pt idx="3443">
                  <c:v>46.115299999999998</c:v>
                </c:pt>
                <c:pt idx="3444">
                  <c:v>46.115499999999997</c:v>
                </c:pt>
                <c:pt idx="3445">
                  <c:v>46.128300000000003</c:v>
                </c:pt>
                <c:pt idx="3446">
                  <c:v>46.140999999999998</c:v>
                </c:pt>
                <c:pt idx="3447">
                  <c:v>46.153700000000001</c:v>
                </c:pt>
                <c:pt idx="3448">
                  <c:v>46.166499999999999</c:v>
                </c:pt>
                <c:pt idx="3449">
                  <c:v>46.179200000000002</c:v>
                </c:pt>
                <c:pt idx="3450">
                  <c:v>46.191800000000001</c:v>
                </c:pt>
                <c:pt idx="3451">
                  <c:v>46.203600000000002</c:v>
                </c:pt>
                <c:pt idx="3452">
                  <c:v>46.215400000000002</c:v>
                </c:pt>
                <c:pt idx="3453">
                  <c:v>46.227200000000003</c:v>
                </c:pt>
                <c:pt idx="3454">
                  <c:v>46.238700000000001</c:v>
                </c:pt>
                <c:pt idx="3455">
                  <c:v>46.238900000000001</c:v>
                </c:pt>
                <c:pt idx="3456">
                  <c:v>46.250700000000002</c:v>
                </c:pt>
                <c:pt idx="3457">
                  <c:v>46.2624</c:v>
                </c:pt>
                <c:pt idx="3458">
                  <c:v>46.274099999999997</c:v>
                </c:pt>
                <c:pt idx="3459">
                  <c:v>46.285800000000002</c:v>
                </c:pt>
                <c:pt idx="3460">
                  <c:v>46.297499999999999</c:v>
                </c:pt>
                <c:pt idx="3461">
                  <c:v>46.309100000000001</c:v>
                </c:pt>
                <c:pt idx="3462">
                  <c:v>46.320799999999998</c:v>
                </c:pt>
                <c:pt idx="3463">
                  <c:v>46.3324</c:v>
                </c:pt>
                <c:pt idx="3464">
                  <c:v>46.344099999999997</c:v>
                </c:pt>
                <c:pt idx="3465">
                  <c:v>46.355499999999999</c:v>
                </c:pt>
                <c:pt idx="3466">
                  <c:v>46.355699999999999</c:v>
                </c:pt>
                <c:pt idx="3467">
                  <c:v>46.367400000000004</c:v>
                </c:pt>
                <c:pt idx="3468">
                  <c:v>46.378999999999998</c:v>
                </c:pt>
                <c:pt idx="3469">
                  <c:v>46.390700000000002</c:v>
                </c:pt>
                <c:pt idx="3470">
                  <c:v>46.4024</c:v>
                </c:pt>
                <c:pt idx="3471">
                  <c:v>46.414099999999998</c:v>
                </c:pt>
                <c:pt idx="3472">
                  <c:v>46.425699999999999</c:v>
                </c:pt>
                <c:pt idx="3473">
                  <c:v>46.437399999999997</c:v>
                </c:pt>
                <c:pt idx="3474">
                  <c:v>46.448999999999998</c:v>
                </c:pt>
                <c:pt idx="3475">
                  <c:v>46.460599999999999</c:v>
                </c:pt>
                <c:pt idx="3476">
                  <c:v>46.472000000000001</c:v>
                </c:pt>
                <c:pt idx="3477">
                  <c:v>46.472299999999997</c:v>
                </c:pt>
                <c:pt idx="3478">
                  <c:v>46.483899999999998</c:v>
                </c:pt>
                <c:pt idx="3479">
                  <c:v>46.4955</c:v>
                </c:pt>
                <c:pt idx="3480">
                  <c:v>46.507100000000001</c:v>
                </c:pt>
                <c:pt idx="3481">
                  <c:v>46.518599999999999</c:v>
                </c:pt>
                <c:pt idx="3482">
                  <c:v>46.530200000000001</c:v>
                </c:pt>
                <c:pt idx="3483">
                  <c:v>46.541699999999999</c:v>
                </c:pt>
                <c:pt idx="3484">
                  <c:v>46.5533</c:v>
                </c:pt>
                <c:pt idx="3485">
                  <c:v>46.564799999999998</c:v>
                </c:pt>
                <c:pt idx="3486">
                  <c:v>46.576300000000003</c:v>
                </c:pt>
                <c:pt idx="3487">
                  <c:v>46.587600000000002</c:v>
                </c:pt>
                <c:pt idx="3488">
                  <c:v>46.587800000000001</c:v>
                </c:pt>
                <c:pt idx="3489">
                  <c:v>46.599299999999999</c:v>
                </c:pt>
                <c:pt idx="3490">
                  <c:v>46.610700000000001</c:v>
                </c:pt>
                <c:pt idx="3491">
                  <c:v>46.622199999999999</c:v>
                </c:pt>
                <c:pt idx="3492">
                  <c:v>46.633699999999997</c:v>
                </c:pt>
                <c:pt idx="3493">
                  <c:v>46.645099999999999</c:v>
                </c:pt>
                <c:pt idx="3494">
                  <c:v>46.656599999999997</c:v>
                </c:pt>
                <c:pt idx="3495">
                  <c:v>46.667999999999999</c:v>
                </c:pt>
                <c:pt idx="3496">
                  <c:v>46.679499999999997</c:v>
                </c:pt>
                <c:pt idx="3497">
                  <c:v>46.690899999999999</c:v>
                </c:pt>
                <c:pt idx="3498">
                  <c:v>46.702100000000002</c:v>
                </c:pt>
                <c:pt idx="3499">
                  <c:v>46.702300000000001</c:v>
                </c:pt>
                <c:pt idx="3500">
                  <c:v>46.713799999999999</c:v>
                </c:pt>
                <c:pt idx="3501">
                  <c:v>46.725200000000001</c:v>
                </c:pt>
                <c:pt idx="3502">
                  <c:v>46.736600000000003</c:v>
                </c:pt>
                <c:pt idx="3503">
                  <c:v>46.747999999999998</c:v>
                </c:pt>
                <c:pt idx="3504">
                  <c:v>46.759399999999999</c:v>
                </c:pt>
                <c:pt idx="3505">
                  <c:v>46.770800000000001</c:v>
                </c:pt>
                <c:pt idx="3506">
                  <c:v>46.782200000000003</c:v>
                </c:pt>
                <c:pt idx="3507">
                  <c:v>46.793599999999998</c:v>
                </c:pt>
                <c:pt idx="3508">
                  <c:v>46.805100000000003</c:v>
                </c:pt>
                <c:pt idx="3509">
                  <c:v>46.816400000000002</c:v>
                </c:pt>
                <c:pt idx="3510">
                  <c:v>46.816600000000001</c:v>
                </c:pt>
                <c:pt idx="3511">
                  <c:v>46.828200000000002</c:v>
                </c:pt>
                <c:pt idx="3512">
                  <c:v>46.839700000000001</c:v>
                </c:pt>
                <c:pt idx="3513">
                  <c:v>46.851300000000002</c:v>
                </c:pt>
                <c:pt idx="3514">
                  <c:v>46.8628</c:v>
                </c:pt>
                <c:pt idx="3515">
                  <c:v>46.874400000000001</c:v>
                </c:pt>
                <c:pt idx="3516">
                  <c:v>46.886000000000003</c:v>
                </c:pt>
                <c:pt idx="3517">
                  <c:v>46.897500000000001</c:v>
                </c:pt>
                <c:pt idx="3518">
                  <c:v>46.909100000000002</c:v>
                </c:pt>
                <c:pt idx="3519">
                  <c:v>46.9206</c:v>
                </c:pt>
                <c:pt idx="3520">
                  <c:v>46.931899999999999</c:v>
                </c:pt>
                <c:pt idx="3521">
                  <c:v>46.932099999999998</c:v>
                </c:pt>
                <c:pt idx="3522">
                  <c:v>46.9437</c:v>
                </c:pt>
                <c:pt idx="3523">
                  <c:v>46.955199999999998</c:v>
                </c:pt>
                <c:pt idx="3524">
                  <c:v>46.966700000000003</c:v>
                </c:pt>
                <c:pt idx="3525">
                  <c:v>46.978299999999997</c:v>
                </c:pt>
                <c:pt idx="3526">
                  <c:v>46.989899999999999</c:v>
                </c:pt>
                <c:pt idx="3527">
                  <c:v>47.001399999999997</c:v>
                </c:pt>
                <c:pt idx="3528">
                  <c:v>47.012999999999998</c:v>
                </c:pt>
                <c:pt idx="3529">
                  <c:v>47.024500000000003</c:v>
                </c:pt>
                <c:pt idx="3530">
                  <c:v>47.036099999999998</c:v>
                </c:pt>
                <c:pt idx="3531">
                  <c:v>47.047400000000003</c:v>
                </c:pt>
                <c:pt idx="3532">
                  <c:v>47.047600000000003</c:v>
                </c:pt>
                <c:pt idx="3533">
                  <c:v>47.059100000000001</c:v>
                </c:pt>
                <c:pt idx="3534">
                  <c:v>47.070700000000002</c:v>
                </c:pt>
                <c:pt idx="3535">
                  <c:v>47.0822</c:v>
                </c:pt>
                <c:pt idx="3536">
                  <c:v>47.093699999999998</c:v>
                </c:pt>
                <c:pt idx="3537">
                  <c:v>47.1053</c:v>
                </c:pt>
                <c:pt idx="3538">
                  <c:v>47.116799999999998</c:v>
                </c:pt>
                <c:pt idx="3539">
                  <c:v>47.128300000000003</c:v>
                </c:pt>
                <c:pt idx="3540">
                  <c:v>47.139800000000001</c:v>
                </c:pt>
                <c:pt idx="3541">
                  <c:v>47.151299999999999</c:v>
                </c:pt>
                <c:pt idx="3542">
                  <c:v>47.162500000000001</c:v>
                </c:pt>
                <c:pt idx="3543">
                  <c:v>47.162700000000001</c:v>
                </c:pt>
                <c:pt idx="3544">
                  <c:v>47.174199999999999</c:v>
                </c:pt>
                <c:pt idx="3545">
                  <c:v>47.185600000000001</c:v>
                </c:pt>
                <c:pt idx="3546">
                  <c:v>47.197099999999999</c:v>
                </c:pt>
                <c:pt idx="3547">
                  <c:v>47.208500000000001</c:v>
                </c:pt>
                <c:pt idx="3548">
                  <c:v>47.22</c:v>
                </c:pt>
                <c:pt idx="3549">
                  <c:v>47.231400000000001</c:v>
                </c:pt>
                <c:pt idx="3550">
                  <c:v>47.242899999999999</c:v>
                </c:pt>
                <c:pt idx="3551">
                  <c:v>47.2545</c:v>
                </c:pt>
                <c:pt idx="3552">
                  <c:v>47.265999999999998</c:v>
                </c:pt>
                <c:pt idx="3553">
                  <c:v>47.277299999999997</c:v>
                </c:pt>
                <c:pt idx="3554">
                  <c:v>47.277500000000003</c:v>
                </c:pt>
                <c:pt idx="3555">
                  <c:v>47.289000000000001</c:v>
                </c:pt>
                <c:pt idx="3556">
                  <c:v>47.3005</c:v>
                </c:pt>
                <c:pt idx="3557">
                  <c:v>47.311999999999998</c:v>
                </c:pt>
                <c:pt idx="3558">
                  <c:v>47.323500000000003</c:v>
                </c:pt>
                <c:pt idx="3559">
                  <c:v>47.334899999999998</c:v>
                </c:pt>
                <c:pt idx="3560">
                  <c:v>47.346299999999999</c:v>
                </c:pt>
                <c:pt idx="3561">
                  <c:v>47.357700000000001</c:v>
                </c:pt>
                <c:pt idx="3562">
                  <c:v>47.369</c:v>
                </c:pt>
                <c:pt idx="3563">
                  <c:v>47.380400000000002</c:v>
                </c:pt>
                <c:pt idx="3564">
                  <c:v>47.391500000000001</c:v>
                </c:pt>
                <c:pt idx="3565">
                  <c:v>47.3917</c:v>
                </c:pt>
                <c:pt idx="3566">
                  <c:v>47.403100000000002</c:v>
                </c:pt>
                <c:pt idx="3567">
                  <c:v>47.414499999999997</c:v>
                </c:pt>
                <c:pt idx="3568">
                  <c:v>47.425899999999999</c:v>
                </c:pt>
                <c:pt idx="3569">
                  <c:v>47.4373</c:v>
                </c:pt>
                <c:pt idx="3570">
                  <c:v>47.448700000000002</c:v>
                </c:pt>
                <c:pt idx="3571">
                  <c:v>47.460099999999997</c:v>
                </c:pt>
                <c:pt idx="3572">
                  <c:v>47.471600000000002</c:v>
                </c:pt>
                <c:pt idx="3573">
                  <c:v>47.482799999999997</c:v>
                </c:pt>
                <c:pt idx="3574">
                  <c:v>47.494100000000003</c:v>
                </c:pt>
                <c:pt idx="3575">
                  <c:v>47.505099999999999</c:v>
                </c:pt>
                <c:pt idx="3576">
                  <c:v>47.505299999999998</c:v>
                </c:pt>
                <c:pt idx="3577">
                  <c:v>47.516599999999997</c:v>
                </c:pt>
                <c:pt idx="3578">
                  <c:v>47.527799999999999</c:v>
                </c:pt>
                <c:pt idx="3579">
                  <c:v>47.539000000000001</c:v>
                </c:pt>
                <c:pt idx="3580">
                  <c:v>47.550199999999997</c:v>
                </c:pt>
                <c:pt idx="3581">
                  <c:v>47.561399999999999</c:v>
                </c:pt>
                <c:pt idx="3582">
                  <c:v>47.572600000000001</c:v>
                </c:pt>
                <c:pt idx="3583">
                  <c:v>47.583500000000001</c:v>
                </c:pt>
                <c:pt idx="3584">
                  <c:v>47.594499999999996</c:v>
                </c:pt>
                <c:pt idx="3585">
                  <c:v>47.605400000000003</c:v>
                </c:pt>
                <c:pt idx="3586">
                  <c:v>47.616100000000003</c:v>
                </c:pt>
                <c:pt idx="3587">
                  <c:v>47.616300000000003</c:v>
                </c:pt>
                <c:pt idx="3588">
                  <c:v>47.627200000000002</c:v>
                </c:pt>
                <c:pt idx="3589">
                  <c:v>47.638199999999998</c:v>
                </c:pt>
                <c:pt idx="3590">
                  <c:v>47.6492</c:v>
                </c:pt>
                <c:pt idx="3591">
                  <c:v>47.660200000000003</c:v>
                </c:pt>
                <c:pt idx="3592">
                  <c:v>47.671300000000002</c:v>
                </c:pt>
                <c:pt idx="3593">
                  <c:v>47.682299999999998</c:v>
                </c:pt>
                <c:pt idx="3594">
                  <c:v>47.693399999999997</c:v>
                </c:pt>
                <c:pt idx="3595">
                  <c:v>47.7044</c:v>
                </c:pt>
                <c:pt idx="3596">
                  <c:v>47.715499999999999</c:v>
                </c:pt>
                <c:pt idx="3597">
                  <c:v>47.726399999999998</c:v>
                </c:pt>
                <c:pt idx="3598">
                  <c:v>47.726599999999998</c:v>
                </c:pt>
                <c:pt idx="3599">
                  <c:v>47.737699999999997</c:v>
                </c:pt>
                <c:pt idx="3600">
                  <c:v>47.748800000000003</c:v>
                </c:pt>
                <c:pt idx="3601">
                  <c:v>47.759900000000002</c:v>
                </c:pt>
                <c:pt idx="3602">
                  <c:v>47.771000000000001</c:v>
                </c:pt>
                <c:pt idx="3603">
                  <c:v>47.7821</c:v>
                </c:pt>
                <c:pt idx="3604">
                  <c:v>47.793199999999999</c:v>
                </c:pt>
                <c:pt idx="3605">
                  <c:v>47.804200000000002</c:v>
                </c:pt>
                <c:pt idx="3606">
                  <c:v>47.815300000000001</c:v>
                </c:pt>
                <c:pt idx="3607">
                  <c:v>47.826300000000003</c:v>
                </c:pt>
                <c:pt idx="3608">
                  <c:v>47.837200000000003</c:v>
                </c:pt>
                <c:pt idx="3609">
                  <c:v>47.837400000000002</c:v>
                </c:pt>
                <c:pt idx="3610">
                  <c:v>47.848399999999998</c:v>
                </c:pt>
                <c:pt idx="3611">
                  <c:v>47.859400000000001</c:v>
                </c:pt>
                <c:pt idx="3612">
                  <c:v>47.870399999999997</c:v>
                </c:pt>
                <c:pt idx="3613">
                  <c:v>47.881500000000003</c:v>
                </c:pt>
                <c:pt idx="3614">
                  <c:v>47.892499999999998</c:v>
                </c:pt>
                <c:pt idx="3615">
                  <c:v>47.903500000000001</c:v>
                </c:pt>
                <c:pt idx="3616">
                  <c:v>47.914400000000001</c:v>
                </c:pt>
                <c:pt idx="3617">
                  <c:v>47.9253</c:v>
                </c:pt>
                <c:pt idx="3618">
                  <c:v>47.936300000000003</c:v>
                </c:pt>
                <c:pt idx="3619">
                  <c:v>47.947000000000003</c:v>
                </c:pt>
                <c:pt idx="3620">
                  <c:v>47.947200000000002</c:v>
                </c:pt>
                <c:pt idx="3621">
                  <c:v>47.958199999999998</c:v>
                </c:pt>
                <c:pt idx="3622">
                  <c:v>47.969099999999997</c:v>
                </c:pt>
                <c:pt idx="3623">
                  <c:v>47.98</c:v>
                </c:pt>
                <c:pt idx="3624">
                  <c:v>47.991</c:v>
                </c:pt>
                <c:pt idx="3625">
                  <c:v>48.001800000000003</c:v>
                </c:pt>
                <c:pt idx="3626">
                  <c:v>48.012700000000002</c:v>
                </c:pt>
                <c:pt idx="3627">
                  <c:v>48.023499999999999</c:v>
                </c:pt>
                <c:pt idx="3628">
                  <c:v>48.034300000000002</c:v>
                </c:pt>
                <c:pt idx="3629">
                  <c:v>48.045200000000001</c:v>
                </c:pt>
                <c:pt idx="3630">
                  <c:v>48.055900000000001</c:v>
                </c:pt>
                <c:pt idx="3631">
                  <c:v>48.056100000000001</c:v>
                </c:pt>
                <c:pt idx="3632">
                  <c:v>48.067</c:v>
                </c:pt>
                <c:pt idx="3633">
                  <c:v>48.0779</c:v>
                </c:pt>
                <c:pt idx="3634">
                  <c:v>48.088900000000002</c:v>
                </c:pt>
                <c:pt idx="3635">
                  <c:v>48.099800000000002</c:v>
                </c:pt>
                <c:pt idx="3636">
                  <c:v>48.110799999999998</c:v>
                </c:pt>
                <c:pt idx="3637">
                  <c:v>48.1218</c:v>
                </c:pt>
                <c:pt idx="3638">
                  <c:v>48.132800000000003</c:v>
                </c:pt>
                <c:pt idx="3639">
                  <c:v>48.143700000000003</c:v>
                </c:pt>
                <c:pt idx="3640">
                  <c:v>48.154699999999998</c:v>
                </c:pt>
                <c:pt idx="3641">
                  <c:v>48.165500000000002</c:v>
                </c:pt>
                <c:pt idx="3642">
                  <c:v>48.165700000000001</c:v>
                </c:pt>
                <c:pt idx="3643">
                  <c:v>48.176600000000001</c:v>
                </c:pt>
                <c:pt idx="3644">
                  <c:v>48.187600000000003</c:v>
                </c:pt>
                <c:pt idx="3645">
                  <c:v>48.198399999999999</c:v>
                </c:pt>
                <c:pt idx="3646">
                  <c:v>48.209200000000003</c:v>
                </c:pt>
                <c:pt idx="3647">
                  <c:v>48.220100000000002</c:v>
                </c:pt>
                <c:pt idx="3648">
                  <c:v>48.231000000000002</c:v>
                </c:pt>
                <c:pt idx="3649">
                  <c:v>48.241799999999998</c:v>
                </c:pt>
                <c:pt idx="3650">
                  <c:v>48.252699999999997</c:v>
                </c:pt>
                <c:pt idx="3651">
                  <c:v>48.263599999999997</c:v>
                </c:pt>
                <c:pt idx="3652">
                  <c:v>48.2744</c:v>
                </c:pt>
                <c:pt idx="3653">
                  <c:v>48.2746</c:v>
                </c:pt>
                <c:pt idx="3654">
                  <c:v>48.285499999999999</c:v>
                </c:pt>
                <c:pt idx="3655">
                  <c:v>48.296399999999998</c:v>
                </c:pt>
                <c:pt idx="3656">
                  <c:v>48.307400000000001</c:v>
                </c:pt>
                <c:pt idx="3657">
                  <c:v>48.318399999999997</c:v>
                </c:pt>
                <c:pt idx="3658">
                  <c:v>48.329300000000003</c:v>
                </c:pt>
                <c:pt idx="3659">
                  <c:v>48.340200000000003</c:v>
                </c:pt>
                <c:pt idx="3660">
                  <c:v>48.351199999999999</c:v>
                </c:pt>
                <c:pt idx="3661">
                  <c:v>48.362200000000001</c:v>
                </c:pt>
                <c:pt idx="3662">
                  <c:v>48.373199999999997</c:v>
                </c:pt>
                <c:pt idx="3663">
                  <c:v>48.383899999999997</c:v>
                </c:pt>
                <c:pt idx="3664">
                  <c:v>48.384099999999997</c:v>
                </c:pt>
                <c:pt idx="3665">
                  <c:v>48.395099999999999</c:v>
                </c:pt>
                <c:pt idx="3666">
                  <c:v>48.406100000000002</c:v>
                </c:pt>
                <c:pt idx="3667">
                  <c:v>48.417099999999998</c:v>
                </c:pt>
                <c:pt idx="3668">
                  <c:v>48.428100000000001</c:v>
                </c:pt>
                <c:pt idx="3669">
                  <c:v>48.439</c:v>
                </c:pt>
                <c:pt idx="3670">
                  <c:v>48.45</c:v>
                </c:pt>
                <c:pt idx="3671">
                  <c:v>48.460999999999999</c:v>
                </c:pt>
                <c:pt idx="3672">
                  <c:v>48.472000000000001</c:v>
                </c:pt>
                <c:pt idx="3673">
                  <c:v>48.482999999999997</c:v>
                </c:pt>
                <c:pt idx="3674">
                  <c:v>48.493699999999997</c:v>
                </c:pt>
                <c:pt idx="3675">
                  <c:v>48.493899999999996</c:v>
                </c:pt>
                <c:pt idx="3676">
                  <c:v>48.504899999999999</c:v>
                </c:pt>
                <c:pt idx="3677">
                  <c:v>48.515799999999999</c:v>
                </c:pt>
                <c:pt idx="3678">
                  <c:v>48.526699999999998</c:v>
                </c:pt>
                <c:pt idx="3679">
                  <c:v>48.537599999999998</c:v>
                </c:pt>
                <c:pt idx="3680">
                  <c:v>48.548499999999997</c:v>
                </c:pt>
                <c:pt idx="3681">
                  <c:v>48.5593</c:v>
                </c:pt>
                <c:pt idx="3682">
                  <c:v>48.5702</c:v>
                </c:pt>
                <c:pt idx="3683">
                  <c:v>48.581000000000003</c:v>
                </c:pt>
                <c:pt idx="3684">
                  <c:v>48.591799999999999</c:v>
                </c:pt>
                <c:pt idx="3685">
                  <c:v>48.602400000000003</c:v>
                </c:pt>
                <c:pt idx="3686">
                  <c:v>48.602600000000002</c:v>
                </c:pt>
                <c:pt idx="3687">
                  <c:v>48.613399999999999</c:v>
                </c:pt>
                <c:pt idx="3688">
                  <c:v>48.624099999999999</c:v>
                </c:pt>
                <c:pt idx="3689">
                  <c:v>48.634799999999998</c:v>
                </c:pt>
                <c:pt idx="3690">
                  <c:v>48.645499999999998</c:v>
                </c:pt>
                <c:pt idx="3691">
                  <c:v>48.655799999999999</c:v>
                </c:pt>
                <c:pt idx="3692">
                  <c:v>48.665999999999997</c:v>
                </c:pt>
                <c:pt idx="3693">
                  <c:v>48.676200000000001</c:v>
                </c:pt>
                <c:pt idx="3694">
                  <c:v>48.686399999999999</c:v>
                </c:pt>
                <c:pt idx="3695">
                  <c:v>48.696599999999997</c:v>
                </c:pt>
                <c:pt idx="3696">
                  <c:v>48.706600000000002</c:v>
                </c:pt>
                <c:pt idx="3697">
                  <c:v>48.706800000000001</c:v>
                </c:pt>
                <c:pt idx="3698">
                  <c:v>48.716999999999999</c:v>
                </c:pt>
                <c:pt idx="3699">
                  <c:v>48.727200000000003</c:v>
                </c:pt>
                <c:pt idx="3700">
                  <c:v>48.737400000000001</c:v>
                </c:pt>
                <c:pt idx="3701">
                  <c:v>48.747500000000002</c:v>
                </c:pt>
                <c:pt idx="3702">
                  <c:v>48.7577</c:v>
                </c:pt>
                <c:pt idx="3703">
                  <c:v>48.767800000000001</c:v>
                </c:pt>
                <c:pt idx="3704">
                  <c:v>48.777999999999999</c:v>
                </c:pt>
                <c:pt idx="3705">
                  <c:v>48.7881</c:v>
                </c:pt>
                <c:pt idx="3706">
                  <c:v>48.798200000000001</c:v>
                </c:pt>
                <c:pt idx="3707">
                  <c:v>48.808100000000003</c:v>
                </c:pt>
                <c:pt idx="3708">
                  <c:v>48.808300000000003</c:v>
                </c:pt>
                <c:pt idx="3709">
                  <c:v>48.818399999999997</c:v>
                </c:pt>
                <c:pt idx="3710">
                  <c:v>48.828499999999998</c:v>
                </c:pt>
                <c:pt idx="3711">
                  <c:v>48.838500000000003</c:v>
                </c:pt>
                <c:pt idx="3712">
                  <c:v>48.848599999999998</c:v>
                </c:pt>
                <c:pt idx="3713">
                  <c:v>48.858699999999999</c:v>
                </c:pt>
                <c:pt idx="3714">
                  <c:v>48.868699999999997</c:v>
                </c:pt>
                <c:pt idx="3715">
                  <c:v>48.878799999999998</c:v>
                </c:pt>
                <c:pt idx="3716">
                  <c:v>48.8889</c:v>
                </c:pt>
                <c:pt idx="3717">
                  <c:v>48.898899999999998</c:v>
                </c:pt>
                <c:pt idx="3718">
                  <c:v>48.908799999999999</c:v>
                </c:pt>
                <c:pt idx="3719">
                  <c:v>48.908999999999999</c:v>
                </c:pt>
                <c:pt idx="3720">
                  <c:v>48.9191</c:v>
                </c:pt>
                <c:pt idx="3721">
                  <c:v>48.929099999999998</c:v>
                </c:pt>
                <c:pt idx="3722">
                  <c:v>48.9392</c:v>
                </c:pt>
                <c:pt idx="3723">
                  <c:v>48.949300000000001</c:v>
                </c:pt>
                <c:pt idx="3724">
                  <c:v>48.959400000000002</c:v>
                </c:pt>
                <c:pt idx="3725">
                  <c:v>48.969499999999996</c:v>
                </c:pt>
                <c:pt idx="3726">
                  <c:v>48.979599999999998</c:v>
                </c:pt>
                <c:pt idx="3727">
                  <c:v>48.989600000000003</c:v>
                </c:pt>
                <c:pt idx="3728">
                  <c:v>48.999699999999997</c:v>
                </c:pt>
                <c:pt idx="3729">
                  <c:v>49.009599999999999</c:v>
                </c:pt>
                <c:pt idx="3730">
                  <c:v>49.009799999999998</c:v>
                </c:pt>
                <c:pt idx="3731">
                  <c:v>49.0199</c:v>
                </c:pt>
                <c:pt idx="3732">
                  <c:v>49.03</c:v>
                </c:pt>
                <c:pt idx="3733">
                  <c:v>49.040100000000002</c:v>
                </c:pt>
                <c:pt idx="3734">
                  <c:v>49.050199999999997</c:v>
                </c:pt>
                <c:pt idx="3735">
                  <c:v>49.060299999999998</c:v>
                </c:pt>
                <c:pt idx="3736">
                  <c:v>49.070399999999999</c:v>
                </c:pt>
                <c:pt idx="3737">
                  <c:v>49.080500000000001</c:v>
                </c:pt>
                <c:pt idx="3738">
                  <c:v>49.090600000000002</c:v>
                </c:pt>
                <c:pt idx="3739">
                  <c:v>49.1008</c:v>
                </c:pt>
                <c:pt idx="3740">
                  <c:v>49.110700000000001</c:v>
                </c:pt>
                <c:pt idx="3741">
                  <c:v>49.110900000000001</c:v>
                </c:pt>
                <c:pt idx="3742">
                  <c:v>49.121000000000002</c:v>
                </c:pt>
                <c:pt idx="3743">
                  <c:v>49.131100000000004</c:v>
                </c:pt>
                <c:pt idx="3744">
                  <c:v>49.141199999999998</c:v>
                </c:pt>
                <c:pt idx="3745">
                  <c:v>49.151200000000003</c:v>
                </c:pt>
                <c:pt idx="3746">
                  <c:v>49.161299999999997</c:v>
                </c:pt>
                <c:pt idx="3747">
                  <c:v>49.171399999999998</c:v>
                </c:pt>
                <c:pt idx="3748">
                  <c:v>49.1815</c:v>
                </c:pt>
                <c:pt idx="3749">
                  <c:v>49.191600000000001</c:v>
                </c:pt>
                <c:pt idx="3750">
                  <c:v>49.201700000000002</c:v>
                </c:pt>
                <c:pt idx="3751">
                  <c:v>49.211599999999997</c:v>
                </c:pt>
                <c:pt idx="3752">
                  <c:v>49.211799999999997</c:v>
                </c:pt>
                <c:pt idx="3753">
                  <c:v>49.221800000000002</c:v>
                </c:pt>
                <c:pt idx="3754">
                  <c:v>49.231900000000003</c:v>
                </c:pt>
                <c:pt idx="3755">
                  <c:v>49.241999999999997</c:v>
                </c:pt>
                <c:pt idx="3756">
                  <c:v>49.252099999999999</c:v>
                </c:pt>
                <c:pt idx="3757">
                  <c:v>49.262099999999997</c:v>
                </c:pt>
                <c:pt idx="3758">
                  <c:v>49.272199999999998</c:v>
                </c:pt>
                <c:pt idx="3759">
                  <c:v>49.282299999999999</c:v>
                </c:pt>
                <c:pt idx="3760">
                  <c:v>49.292400000000001</c:v>
                </c:pt>
                <c:pt idx="3761">
                  <c:v>49.302399999999999</c:v>
                </c:pt>
                <c:pt idx="3762">
                  <c:v>49.3123</c:v>
                </c:pt>
                <c:pt idx="3763">
                  <c:v>49.3125</c:v>
                </c:pt>
                <c:pt idx="3764">
                  <c:v>49.322600000000001</c:v>
                </c:pt>
                <c:pt idx="3765">
                  <c:v>49.332599999999999</c:v>
                </c:pt>
                <c:pt idx="3766">
                  <c:v>49.342700000000001</c:v>
                </c:pt>
                <c:pt idx="3767">
                  <c:v>49.352699999999999</c:v>
                </c:pt>
                <c:pt idx="3768">
                  <c:v>49.3628</c:v>
                </c:pt>
                <c:pt idx="3769">
                  <c:v>49.372799999999998</c:v>
                </c:pt>
                <c:pt idx="3770">
                  <c:v>49.382800000000003</c:v>
                </c:pt>
                <c:pt idx="3771">
                  <c:v>49.392899999999997</c:v>
                </c:pt>
                <c:pt idx="3772">
                  <c:v>49.402900000000002</c:v>
                </c:pt>
                <c:pt idx="3773">
                  <c:v>49.412700000000001</c:v>
                </c:pt>
                <c:pt idx="3774">
                  <c:v>49.4129</c:v>
                </c:pt>
                <c:pt idx="3775">
                  <c:v>49.422899999999998</c:v>
                </c:pt>
                <c:pt idx="3776">
                  <c:v>49.432899999999997</c:v>
                </c:pt>
                <c:pt idx="3777">
                  <c:v>49.442700000000002</c:v>
                </c:pt>
                <c:pt idx="3778">
                  <c:v>49.452599999999997</c:v>
                </c:pt>
                <c:pt idx="3779">
                  <c:v>49.462400000000002</c:v>
                </c:pt>
                <c:pt idx="3780">
                  <c:v>49.472299999999997</c:v>
                </c:pt>
                <c:pt idx="3781">
                  <c:v>49.482100000000003</c:v>
                </c:pt>
                <c:pt idx="3782">
                  <c:v>49.491999999999997</c:v>
                </c:pt>
                <c:pt idx="3783">
                  <c:v>49.501800000000003</c:v>
                </c:pt>
                <c:pt idx="3784">
                  <c:v>49.511400000000002</c:v>
                </c:pt>
                <c:pt idx="3785">
                  <c:v>49.511600000000001</c:v>
                </c:pt>
                <c:pt idx="3786">
                  <c:v>49.5214</c:v>
                </c:pt>
                <c:pt idx="3787">
                  <c:v>49.531199999999998</c:v>
                </c:pt>
                <c:pt idx="3788">
                  <c:v>49.5411</c:v>
                </c:pt>
                <c:pt idx="3789">
                  <c:v>49.550899999999999</c:v>
                </c:pt>
                <c:pt idx="3790">
                  <c:v>49.560699999999997</c:v>
                </c:pt>
                <c:pt idx="3791">
                  <c:v>49.570500000000003</c:v>
                </c:pt>
                <c:pt idx="3792">
                  <c:v>49.580300000000001</c:v>
                </c:pt>
                <c:pt idx="3793">
                  <c:v>49.5901</c:v>
                </c:pt>
                <c:pt idx="3794">
                  <c:v>49.599899999999998</c:v>
                </c:pt>
                <c:pt idx="3795">
                  <c:v>49.609499999999997</c:v>
                </c:pt>
                <c:pt idx="3796">
                  <c:v>49.609699999999997</c:v>
                </c:pt>
                <c:pt idx="3797">
                  <c:v>49.619500000000002</c:v>
                </c:pt>
                <c:pt idx="3798">
                  <c:v>49.629300000000001</c:v>
                </c:pt>
                <c:pt idx="3799">
                  <c:v>49.639099999999999</c:v>
                </c:pt>
                <c:pt idx="3800">
                  <c:v>49.648800000000001</c:v>
                </c:pt>
                <c:pt idx="3801">
                  <c:v>49.6586</c:v>
                </c:pt>
                <c:pt idx="3802">
                  <c:v>49.668399999999998</c:v>
                </c:pt>
                <c:pt idx="3803">
                  <c:v>49.678199999999997</c:v>
                </c:pt>
                <c:pt idx="3804">
                  <c:v>49.688000000000002</c:v>
                </c:pt>
                <c:pt idx="3805">
                  <c:v>49.697800000000001</c:v>
                </c:pt>
                <c:pt idx="3806">
                  <c:v>49.7074</c:v>
                </c:pt>
                <c:pt idx="3807">
                  <c:v>49.707500000000003</c:v>
                </c:pt>
                <c:pt idx="3808">
                  <c:v>49.717300000000002</c:v>
                </c:pt>
                <c:pt idx="3809">
                  <c:v>49.7271</c:v>
                </c:pt>
                <c:pt idx="3810">
                  <c:v>49.736899999999999</c:v>
                </c:pt>
                <c:pt idx="3811">
                  <c:v>49.746699999999997</c:v>
                </c:pt>
                <c:pt idx="3812">
                  <c:v>49.756500000000003</c:v>
                </c:pt>
                <c:pt idx="3813">
                  <c:v>49.766199999999998</c:v>
                </c:pt>
                <c:pt idx="3814">
                  <c:v>49.776000000000003</c:v>
                </c:pt>
                <c:pt idx="3815">
                  <c:v>49.785800000000002</c:v>
                </c:pt>
                <c:pt idx="3816">
                  <c:v>49.7956</c:v>
                </c:pt>
                <c:pt idx="3817">
                  <c:v>49.805100000000003</c:v>
                </c:pt>
                <c:pt idx="3818">
                  <c:v>49.805300000000003</c:v>
                </c:pt>
                <c:pt idx="3819">
                  <c:v>49.815100000000001</c:v>
                </c:pt>
                <c:pt idx="3820">
                  <c:v>49.8249</c:v>
                </c:pt>
                <c:pt idx="3821">
                  <c:v>49.834600000000002</c:v>
                </c:pt>
                <c:pt idx="3822">
                  <c:v>49.8444</c:v>
                </c:pt>
                <c:pt idx="3823">
                  <c:v>49.854199999999999</c:v>
                </c:pt>
                <c:pt idx="3824">
                  <c:v>49.863900000000001</c:v>
                </c:pt>
                <c:pt idx="3825">
                  <c:v>49.873699999999999</c:v>
                </c:pt>
                <c:pt idx="3826">
                  <c:v>49.883499999999998</c:v>
                </c:pt>
                <c:pt idx="3827">
                  <c:v>49.8932</c:v>
                </c:pt>
                <c:pt idx="3828">
                  <c:v>49.902799999999999</c:v>
                </c:pt>
                <c:pt idx="3829">
                  <c:v>49.902999999999999</c:v>
                </c:pt>
                <c:pt idx="3830">
                  <c:v>49.912799999999997</c:v>
                </c:pt>
                <c:pt idx="3831">
                  <c:v>49.922499999999999</c:v>
                </c:pt>
                <c:pt idx="3832">
                  <c:v>49.932299999999998</c:v>
                </c:pt>
                <c:pt idx="3833">
                  <c:v>49.942100000000003</c:v>
                </c:pt>
                <c:pt idx="3834">
                  <c:v>49.951900000000002</c:v>
                </c:pt>
                <c:pt idx="3835">
                  <c:v>49.961599999999997</c:v>
                </c:pt>
                <c:pt idx="3836">
                  <c:v>49.971400000000003</c:v>
                </c:pt>
                <c:pt idx="3837">
                  <c:v>49.981099999999998</c:v>
                </c:pt>
                <c:pt idx="3838">
                  <c:v>49.990900000000003</c:v>
                </c:pt>
                <c:pt idx="3839">
                  <c:v>50.000500000000002</c:v>
                </c:pt>
                <c:pt idx="3840">
                  <c:v>50.000599999999999</c:v>
                </c:pt>
                <c:pt idx="3841">
                  <c:v>50.010399999999997</c:v>
                </c:pt>
                <c:pt idx="3842">
                  <c:v>50.020200000000003</c:v>
                </c:pt>
                <c:pt idx="3843">
                  <c:v>50.029899999999998</c:v>
                </c:pt>
                <c:pt idx="3844">
                  <c:v>50.039700000000003</c:v>
                </c:pt>
                <c:pt idx="3845">
                  <c:v>50.049399999999999</c:v>
                </c:pt>
                <c:pt idx="3846">
                  <c:v>50.058900000000001</c:v>
                </c:pt>
                <c:pt idx="3847">
                  <c:v>50.068199999999997</c:v>
                </c:pt>
                <c:pt idx="3848">
                  <c:v>50.077500000000001</c:v>
                </c:pt>
                <c:pt idx="3849">
                  <c:v>50.086799999999997</c:v>
                </c:pt>
                <c:pt idx="3850">
                  <c:v>50.0959</c:v>
                </c:pt>
                <c:pt idx="3851">
                  <c:v>50.097799999999999</c:v>
                </c:pt>
                <c:pt idx="3852">
                  <c:v>50.202800000000003</c:v>
                </c:pt>
                <c:pt idx="3853">
                  <c:v>50.204700000000003</c:v>
                </c:pt>
                <c:pt idx="3854">
                  <c:v>50.309100000000001</c:v>
                </c:pt>
                <c:pt idx="3855">
                  <c:v>50.311</c:v>
                </c:pt>
                <c:pt idx="3856">
                  <c:v>50.411799999999999</c:v>
                </c:pt>
                <c:pt idx="3857">
                  <c:v>50.413499999999999</c:v>
                </c:pt>
                <c:pt idx="3858">
                  <c:v>50.505899999999997</c:v>
                </c:pt>
                <c:pt idx="3859">
                  <c:v>50.5075</c:v>
                </c:pt>
                <c:pt idx="3860">
                  <c:v>50.592500000000001</c:v>
                </c:pt>
                <c:pt idx="3861">
                  <c:v>50.594000000000001</c:v>
                </c:pt>
                <c:pt idx="3862">
                  <c:v>50.6755</c:v>
                </c:pt>
                <c:pt idx="3863">
                  <c:v>50.677</c:v>
                </c:pt>
                <c:pt idx="3864">
                  <c:v>50.760300000000001</c:v>
                </c:pt>
                <c:pt idx="3865">
                  <c:v>50.761800000000001</c:v>
                </c:pt>
                <c:pt idx="3866">
                  <c:v>50.847999999999999</c:v>
                </c:pt>
                <c:pt idx="3867">
                  <c:v>50.849600000000002</c:v>
                </c:pt>
                <c:pt idx="3868">
                  <c:v>50.940899999999999</c:v>
                </c:pt>
                <c:pt idx="3869">
                  <c:v>50.942500000000003</c:v>
                </c:pt>
                <c:pt idx="3870">
                  <c:v>51.034100000000002</c:v>
                </c:pt>
                <c:pt idx="3871">
                  <c:v>51.035800000000002</c:v>
                </c:pt>
                <c:pt idx="3872">
                  <c:v>51.126399999999997</c:v>
                </c:pt>
                <c:pt idx="3873">
                  <c:v>51.128</c:v>
                </c:pt>
                <c:pt idx="3874">
                  <c:v>51.213299999999997</c:v>
                </c:pt>
                <c:pt idx="3875">
                  <c:v>51.214799999999997</c:v>
                </c:pt>
                <c:pt idx="3876">
                  <c:v>51.2941</c:v>
                </c:pt>
                <c:pt idx="3877">
                  <c:v>51.295400000000001</c:v>
                </c:pt>
                <c:pt idx="3878">
                  <c:v>51.370399999999997</c:v>
                </c:pt>
                <c:pt idx="3879">
                  <c:v>51.371699999999997</c:v>
                </c:pt>
                <c:pt idx="3880">
                  <c:v>51.444400000000002</c:v>
                </c:pt>
                <c:pt idx="3881">
                  <c:v>51.445700000000002</c:v>
                </c:pt>
                <c:pt idx="3882">
                  <c:v>51.520699999999998</c:v>
                </c:pt>
                <c:pt idx="3883">
                  <c:v>51.521999999999998</c:v>
                </c:pt>
                <c:pt idx="3884">
                  <c:v>51.597000000000001</c:v>
                </c:pt>
                <c:pt idx="3885">
                  <c:v>51.598399999999998</c:v>
                </c:pt>
                <c:pt idx="3886">
                  <c:v>51.676699999999997</c:v>
                </c:pt>
                <c:pt idx="3887">
                  <c:v>51.678100000000001</c:v>
                </c:pt>
                <c:pt idx="3888">
                  <c:v>51.758400000000002</c:v>
                </c:pt>
                <c:pt idx="3889">
                  <c:v>51.759900000000002</c:v>
                </c:pt>
                <c:pt idx="3890">
                  <c:v>51.8399</c:v>
                </c:pt>
                <c:pt idx="3891">
                  <c:v>51.8414</c:v>
                </c:pt>
                <c:pt idx="3892">
                  <c:v>51.9206</c:v>
                </c:pt>
                <c:pt idx="3893">
                  <c:v>51.9221</c:v>
                </c:pt>
                <c:pt idx="3894">
                  <c:v>52.001199999999997</c:v>
                </c:pt>
                <c:pt idx="3895">
                  <c:v>52.002600000000001</c:v>
                </c:pt>
                <c:pt idx="3896">
                  <c:v>52.081800000000001</c:v>
                </c:pt>
                <c:pt idx="3897">
                  <c:v>52.083199999999998</c:v>
                </c:pt>
                <c:pt idx="3898">
                  <c:v>52.161000000000001</c:v>
                </c:pt>
                <c:pt idx="3899">
                  <c:v>52.162399999999998</c:v>
                </c:pt>
                <c:pt idx="3900">
                  <c:v>52.237400000000001</c:v>
                </c:pt>
                <c:pt idx="3901">
                  <c:v>52.238799999999998</c:v>
                </c:pt>
                <c:pt idx="3902">
                  <c:v>52.314100000000003</c:v>
                </c:pt>
                <c:pt idx="3903">
                  <c:v>52.3155</c:v>
                </c:pt>
                <c:pt idx="3904">
                  <c:v>52.390900000000002</c:v>
                </c:pt>
                <c:pt idx="3905">
                  <c:v>52.392200000000003</c:v>
                </c:pt>
                <c:pt idx="3906">
                  <c:v>52.467199999999998</c:v>
                </c:pt>
                <c:pt idx="3907">
                  <c:v>52.468600000000002</c:v>
                </c:pt>
                <c:pt idx="3908">
                  <c:v>52.543500000000002</c:v>
                </c:pt>
                <c:pt idx="3909">
                  <c:v>52.544899999999998</c:v>
                </c:pt>
                <c:pt idx="3910">
                  <c:v>52.6175</c:v>
                </c:pt>
                <c:pt idx="3911">
                  <c:v>52.6188</c:v>
                </c:pt>
                <c:pt idx="3912">
                  <c:v>52.689599999999999</c:v>
                </c:pt>
                <c:pt idx="3913">
                  <c:v>52.690899999999999</c:v>
                </c:pt>
                <c:pt idx="3914">
                  <c:v>52.761299999999999</c:v>
                </c:pt>
                <c:pt idx="3915">
                  <c:v>52.762599999999999</c:v>
                </c:pt>
                <c:pt idx="3916">
                  <c:v>52.832099999999997</c:v>
                </c:pt>
                <c:pt idx="3917">
                  <c:v>52.833300000000001</c:v>
                </c:pt>
                <c:pt idx="3918">
                  <c:v>52.901299999999999</c:v>
                </c:pt>
                <c:pt idx="3919">
                  <c:v>52.902500000000003</c:v>
                </c:pt>
                <c:pt idx="3920">
                  <c:v>52.969900000000003</c:v>
                </c:pt>
                <c:pt idx="3921">
                  <c:v>52.9711</c:v>
                </c:pt>
                <c:pt idx="3922">
                  <c:v>53.037700000000001</c:v>
                </c:pt>
                <c:pt idx="3923">
                  <c:v>53.038899999999998</c:v>
                </c:pt>
                <c:pt idx="3924">
                  <c:v>53.105600000000003</c:v>
                </c:pt>
                <c:pt idx="3925">
                  <c:v>53.1068</c:v>
                </c:pt>
                <c:pt idx="3926">
                  <c:v>53.173400000000001</c:v>
                </c:pt>
                <c:pt idx="3927">
                  <c:v>53.174599999999998</c:v>
                </c:pt>
                <c:pt idx="3928">
                  <c:v>53.237400000000001</c:v>
                </c:pt>
                <c:pt idx="3929">
                  <c:v>53.238599999999998</c:v>
                </c:pt>
                <c:pt idx="3930">
                  <c:v>53.301000000000002</c:v>
                </c:pt>
                <c:pt idx="3931">
                  <c:v>53.302199999999999</c:v>
                </c:pt>
                <c:pt idx="3932">
                  <c:v>53.365299999999998</c:v>
                </c:pt>
                <c:pt idx="3933">
                  <c:v>53.366399999999999</c:v>
                </c:pt>
                <c:pt idx="3934">
                  <c:v>53.429499999999997</c:v>
                </c:pt>
                <c:pt idx="3935">
                  <c:v>53.430700000000002</c:v>
                </c:pt>
                <c:pt idx="3936">
                  <c:v>53.493200000000002</c:v>
                </c:pt>
                <c:pt idx="3937">
                  <c:v>53.494399999999999</c:v>
                </c:pt>
                <c:pt idx="3938">
                  <c:v>53.5717</c:v>
                </c:pt>
                <c:pt idx="3939">
                  <c:v>53.572499999999998</c:v>
                </c:pt>
                <c:pt idx="3940">
                  <c:v>53.619700000000002</c:v>
                </c:pt>
                <c:pt idx="3941">
                  <c:v>53.620600000000003</c:v>
                </c:pt>
                <c:pt idx="3942">
                  <c:v>53.6693</c:v>
                </c:pt>
                <c:pt idx="3943">
                  <c:v>53.670200000000001</c:v>
                </c:pt>
                <c:pt idx="3944">
                  <c:v>53.716999999999999</c:v>
                </c:pt>
                <c:pt idx="3945">
                  <c:v>53.717799999999997</c:v>
                </c:pt>
                <c:pt idx="3946">
                  <c:v>53.763599999999997</c:v>
                </c:pt>
                <c:pt idx="3947">
                  <c:v>53.764499999999998</c:v>
                </c:pt>
                <c:pt idx="3948">
                  <c:v>53.810299999999998</c:v>
                </c:pt>
                <c:pt idx="3949">
                  <c:v>53.811100000000003</c:v>
                </c:pt>
                <c:pt idx="3950">
                  <c:v>53.856900000000003</c:v>
                </c:pt>
                <c:pt idx="3951">
                  <c:v>53.857799999999997</c:v>
                </c:pt>
                <c:pt idx="3952">
                  <c:v>53.901200000000003</c:v>
                </c:pt>
                <c:pt idx="3953">
                  <c:v>53.902000000000001</c:v>
                </c:pt>
                <c:pt idx="3954">
                  <c:v>53.943600000000004</c:v>
                </c:pt>
                <c:pt idx="3955">
                  <c:v>53.944400000000002</c:v>
                </c:pt>
                <c:pt idx="3956">
                  <c:v>53.982999999999997</c:v>
                </c:pt>
                <c:pt idx="3957">
                  <c:v>53.983699999999999</c:v>
                </c:pt>
                <c:pt idx="3958">
                  <c:v>54.021099999999997</c:v>
                </c:pt>
                <c:pt idx="3959">
                  <c:v>54.021799999999999</c:v>
                </c:pt>
                <c:pt idx="3960">
                  <c:v>54.0593</c:v>
                </c:pt>
                <c:pt idx="3961">
                  <c:v>54.06</c:v>
                </c:pt>
                <c:pt idx="3962">
                  <c:v>54.097499999999997</c:v>
                </c:pt>
                <c:pt idx="3963">
                  <c:v>54.098199999999999</c:v>
                </c:pt>
                <c:pt idx="3964">
                  <c:v>54.135300000000001</c:v>
                </c:pt>
                <c:pt idx="3965">
                  <c:v>54.136000000000003</c:v>
                </c:pt>
                <c:pt idx="3966">
                  <c:v>54.172600000000003</c:v>
                </c:pt>
                <c:pt idx="3967">
                  <c:v>54.173299999999998</c:v>
                </c:pt>
                <c:pt idx="3968">
                  <c:v>54.210299999999997</c:v>
                </c:pt>
                <c:pt idx="3969">
                  <c:v>54.210999999999999</c:v>
                </c:pt>
                <c:pt idx="3970">
                  <c:v>54.2483</c:v>
                </c:pt>
                <c:pt idx="3971">
                  <c:v>54.249000000000002</c:v>
                </c:pt>
                <c:pt idx="3972">
                  <c:v>54.286499999999997</c:v>
                </c:pt>
                <c:pt idx="3973">
                  <c:v>54.287199999999999</c:v>
                </c:pt>
                <c:pt idx="3974">
                  <c:v>54.3247</c:v>
                </c:pt>
                <c:pt idx="3975">
                  <c:v>54.325499999999998</c:v>
                </c:pt>
                <c:pt idx="3976">
                  <c:v>54.364600000000003</c:v>
                </c:pt>
                <c:pt idx="3977">
                  <c:v>54.365400000000001</c:v>
                </c:pt>
                <c:pt idx="3978">
                  <c:v>54.405000000000001</c:v>
                </c:pt>
                <c:pt idx="3979">
                  <c:v>54.405700000000003</c:v>
                </c:pt>
                <c:pt idx="3980">
                  <c:v>54.445599999999999</c:v>
                </c:pt>
                <c:pt idx="3981">
                  <c:v>54.446300000000001</c:v>
                </c:pt>
                <c:pt idx="3982">
                  <c:v>54.486199999999997</c:v>
                </c:pt>
                <c:pt idx="3983">
                  <c:v>54.487000000000002</c:v>
                </c:pt>
                <c:pt idx="3984">
                  <c:v>54.527299999999997</c:v>
                </c:pt>
                <c:pt idx="3985">
                  <c:v>54.528100000000002</c:v>
                </c:pt>
                <c:pt idx="3986">
                  <c:v>54.569699999999997</c:v>
                </c:pt>
                <c:pt idx="3987">
                  <c:v>54.570500000000003</c:v>
                </c:pt>
                <c:pt idx="3988">
                  <c:v>54.612099999999998</c:v>
                </c:pt>
                <c:pt idx="3989">
                  <c:v>54.612900000000003</c:v>
                </c:pt>
                <c:pt idx="3990">
                  <c:v>54.656999999999996</c:v>
                </c:pt>
                <c:pt idx="3991">
                  <c:v>54.657800000000002</c:v>
                </c:pt>
                <c:pt idx="3992">
                  <c:v>54.701700000000002</c:v>
                </c:pt>
                <c:pt idx="3993">
                  <c:v>54.702500000000001</c:v>
                </c:pt>
                <c:pt idx="3994">
                  <c:v>54.746200000000002</c:v>
                </c:pt>
                <c:pt idx="3995">
                  <c:v>54.747</c:v>
                </c:pt>
                <c:pt idx="3996">
                  <c:v>54.788600000000002</c:v>
                </c:pt>
                <c:pt idx="3997">
                  <c:v>54.789400000000001</c:v>
                </c:pt>
                <c:pt idx="3998">
                  <c:v>54.831000000000003</c:v>
                </c:pt>
                <c:pt idx="3999">
                  <c:v>54.831800000000001</c:v>
                </c:pt>
                <c:pt idx="4000">
                  <c:v>54.873399999999997</c:v>
                </c:pt>
                <c:pt idx="4001">
                  <c:v>54.874200000000002</c:v>
                </c:pt>
                <c:pt idx="4002">
                  <c:v>54.915799999999997</c:v>
                </c:pt>
                <c:pt idx="4003">
                  <c:v>54.916600000000003</c:v>
                </c:pt>
                <c:pt idx="4004">
                  <c:v>54.9572</c:v>
                </c:pt>
                <c:pt idx="4005">
                  <c:v>54.957900000000002</c:v>
                </c:pt>
                <c:pt idx="4006">
                  <c:v>54.997599999999998</c:v>
                </c:pt>
                <c:pt idx="4007">
                  <c:v>54.9983</c:v>
                </c:pt>
                <c:pt idx="4008">
                  <c:v>55.0379</c:v>
                </c:pt>
                <c:pt idx="4009">
                  <c:v>55.038600000000002</c:v>
                </c:pt>
                <c:pt idx="4010">
                  <c:v>55.078600000000002</c:v>
                </c:pt>
                <c:pt idx="4011">
                  <c:v>55.079300000000003</c:v>
                </c:pt>
                <c:pt idx="4012">
                  <c:v>55.119500000000002</c:v>
                </c:pt>
                <c:pt idx="4013">
                  <c:v>55.1203</c:v>
                </c:pt>
                <c:pt idx="4014">
                  <c:v>55.1599</c:v>
                </c:pt>
                <c:pt idx="4015">
                  <c:v>55.160600000000002</c:v>
                </c:pt>
                <c:pt idx="4016">
                  <c:v>55.200099999999999</c:v>
                </c:pt>
                <c:pt idx="4017">
                  <c:v>55.200899999999997</c:v>
                </c:pt>
                <c:pt idx="4018">
                  <c:v>55.238300000000002</c:v>
                </c:pt>
                <c:pt idx="4019">
                  <c:v>55.238999999999997</c:v>
                </c:pt>
                <c:pt idx="4020">
                  <c:v>55.276600000000002</c:v>
                </c:pt>
                <c:pt idx="4021">
                  <c:v>55.277299999999997</c:v>
                </c:pt>
                <c:pt idx="4022">
                  <c:v>55.314700000000002</c:v>
                </c:pt>
                <c:pt idx="4023">
                  <c:v>55.315399999999997</c:v>
                </c:pt>
                <c:pt idx="4024">
                  <c:v>55.352899999999998</c:v>
                </c:pt>
                <c:pt idx="4025">
                  <c:v>55.3536</c:v>
                </c:pt>
                <c:pt idx="4026">
                  <c:v>55.39</c:v>
                </c:pt>
                <c:pt idx="4027">
                  <c:v>55.390700000000002</c:v>
                </c:pt>
                <c:pt idx="4028">
                  <c:v>55.426000000000002</c:v>
                </c:pt>
                <c:pt idx="4029">
                  <c:v>55.426600000000001</c:v>
                </c:pt>
                <c:pt idx="4030">
                  <c:v>55.461799999999997</c:v>
                </c:pt>
                <c:pt idx="4031">
                  <c:v>55.462499999999999</c:v>
                </c:pt>
                <c:pt idx="4032">
                  <c:v>55.497700000000002</c:v>
                </c:pt>
                <c:pt idx="4033">
                  <c:v>55.4983</c:v>
                </c:pt>
                <c:pt idx="4034">
                  <c:v>55.533499999999997</c:v>
                </c:pt>
                <c:pt idx="4035">
                  <c:v>55.534199999999998</c:v>
                </c:pt>
                <c:pt idx="4036">
                  <c:v>55.567900000000002</c:v>
                </c:pt>
                <c:pt idx="4037">
                  <c:v>55.5685</c:v>
                </c:pt>
                <c:pt idx="4038">
                  <c:v>55.601799999999997</c:v>
                </c:pt>
                <c:pt idx="4039">
                  <c:v>55.602400000000003</c:v>
                </c:pt>
                <c:pt idx="4040">
                  <c:v>55.6357</c:v>
                </c:pt>
                <c:pt idx="4041">
                  <c:v>55.636299999999999</c:v>
                </c:pt>
                <c:pt idx="4042">
                  <c:v>55.67</c:v>
                </c:pt>
                <c:pt idx="4043">
                  <c:v>55.6706</c:v>
                </c:pt>
                <c:pt idx="4044">
                  <c:v>55.704300000000003</c:v>
                </c:pt>
                <c:pt idx="4045">
                  <c:v>55.704900000000002</c:v>
                </c:pt>
                <c:pt idx="4046">
                  <c:v>55.738500000000002</c:v>
                </c:pt>
                <c:pt idx="4047">
                  <c:v>55.739100000000001</c:v>
                </c:pt>
                <c:pt idx="4048">
                  <c:v>55.7727</c:v>
                </c:pt>
                <c:pt idx="4049">
                  <c:v>55.773299999999999</c:v>
                </c:pt>
                <c:pt idx="4050">
                  <c:v>55.806600000000003</c:v>
                </c:pt>
                <c:pt idx="4051">
                  <c:v>55.807200000000002</c:v>
                </c:pt>
                <c:pt idx="4052">
                  <c:v>55.840400000000002</c:v>
                </c:pt>
                <c:pt idx="4053">
                  <c:v>55.841000000000001</c:v>
                </c:pt>
                <c:pt idx="4054">
                  <c:v>55.874299999999998</c:v>
                </c:pt>
                <c:pt idx="4055">
                  <c:v>55.874899999999997</c:v>
                </c:pt>
                <c:pt idx="4056">
                  <c:v>55.907299999999999</c:v>
                </c:pt>
                <c:pt idx="4057">
                  <c:v>55.907899999999998</c:v>
                </c:pt>
                <c:pt idx="4058">
                  <c:v>55.939</c:v>
                </c:pt>
                <c:pt idx="4059">
                  <c:v>55.939599999999999</c:v>
                </c:pt>
                <c:pt idx="4060">
                  <c:v>55.970999999999997</c:v>
                </c:pt>
                <c:pt idx="4061">
                  <c:v>55.971600000000002</c:v>
                </c:pt>
                <c:pt idx="4062">
                  <c:v>56.003100000000003</c:v>
                </c:pt>
                <c:pt idx="4063">
                  <c:v>56.003599999999999</c:v>
                </c:pt>
                <c:pt idx="4064">
                  <c:v>56.0351</c:v>
                </c:pt>
                <c:pt idx="4065">
                  <c:v>56.035600000000002</c:v>
                </c:pt>
                <c:pt idx="4066">
                  <c:v>56.067</c:v>
                </c:pt>
                <c:pt idx="4067">
                  <c:v>56.067599999999999</c:v>
                </c:pt>
                <c:pt idx="4068">
                  <c:v>56.0989</c:v>
                </c:pt>
                <c:pt idx="4069">
                  <c:v>56.099499999999999</c:v>
                </c:pt>
                <c:pt idx="4070">
                  <c:v>56.130299999999998</c:v>
                </c:pt>
                <c:pt idx="4071">
                  <c:v>56.130899999999997</c:v>
                </c:pt>
                <c:pt idx="4072">
                  <c:v>56.161700000000003</c:v>
                </c:pt>
                <c:pt idx="4073">
                  <c:v>56.162199999999999</c:v>
                </c:pt>
                <c:pt idx="4074">
                  <c:v>56.192999999999998</c:v>
                </c:pt>
                <c:pt idx="4075">
                  <c:v>56.1935</c:v>
                </c:pt>
                <c:pt idx="4076">
                  <c:v>56.223799999999997</c:v>
                </c:pt>
                <c:pt idx="4077">
                  <c:v>56.224299999999999</c:v>
                </c:pt>
                <c:pt idx="4078">
                  <c:v>56.253500000000003</c:v>
                </c:pt>
                <c:pt idx="4079">
                  <c:v>56.253999999999998</c:v>
                </c:pt>
                <c:pt idx="4080">
                  <c:v>56.283099999999997</c:v>
                </c:pt>
                <c:pt idx="4081">
                  <c:v>56.283700000000003</c:v>
                </c:pt>
                <c:pt idx="4082">
                  <c:v>56.312800000000003</c:v>
                </c:pt>
                <c:pt idx="4083">
                  <c:v>56.313299999999998</c:v>
                </c:pt>
                <c:pt idx="4084">
                  <c:v>56.342399999999998</c:v>
                </c:pt>
                <c:pt idx="4085">
                  <c:v>56.343000000000004</c:v>
                </c:pt>
                <c:pt idx="4086">
                  <c:v>56.372100000000003</c:v>
                </c:pt>
                <c:pt idx="4087">
                  <c:v>56.372599999999998</c:v>
                </c:pt>
                <c:pt idx="4088">
                  <c:v>56.401699999999998</c:v>
                </c:pt>
                <c:pt idx="4089">
                  <c:v>56.402200000000001</c:v>
                </c:pt>
                <c:pt idx="4090">
                  <c:v>56.429699999999997</c:v>
                </c:pt>
                <c:pt idx="4091">
                  <c:v>56.430199999999999</c:v>
                </c:pt>
                <c:pt idx="4092">
                  <c:v>56.457500000000003</c:v>
                </c:pt>
                <c:pt idx="4093">
                  <c:v>56.457999999999998</c:v>
                </c:pt>
                <c:pt idx="4094">
                  <c:v>56.484999999999999</c:v>
                </c:pt>
                <c:pt idx="4095">
                  <c:v>56.485500000000002</c:v>
                </c:pt>
                <c:pt idx="4096">
                  <c:v>56.512500000000003</c:v>
                </c:pt>
                <c:pt idx="4097">
                  <c:v>56.512999999999998</c:v>
                </c:pt>
                <c:pt idx="4098">
                  <c:v>56.539900000000003</c:v>
                </c:pt>
                <c:pt idx="4099">
                  <c:v>56.540399999999998</c:v>
                </c:pt>
                <c:pt idx="4100">
                  <c:v>56.567300000000003</c:v>
                </c:pt>
                <c:pt idx="4101">
                  <c:v>56.567799999999998</c:v>
                </c:pt>
                <c:pt idx="4102">
                  <c:v>56.594299999999997</c:v>
                </c:pt>
                <c:pt idx="4103">
                  <c:v>56.594799999999999</c:v>
                </c:pt>
                <c:pt idx="4104">
                  <c:v>56.621099999999998</c:v>
                </c:pt>
                <c:pt idx="4105">
                  <c:v>56.621600000000001</c:v>
                </c:pt>
                <c:pt idx="4106">
                  <c:v>56.648000000000003</c:v>
                </c:pt>
                <c:pt idx="4107">
                  <c:v>56.648499999999999</c:v>
                </c:pt>
                <c:pt idx="4108">
                  <c:v>56.674799999999998</c:v>
                </c:pt>
                <c:pt idx="4109">
                  <c:v>56.6753</c:v>
                </c:pt>
                <c:pt idx="4110">
                  <c:v>56.700299999999999</c:v>
                </c:pt>
                <c:pt idx="4111">
                  <c:v>56.700800000000001</c:v>
                </c:pt>
                <c:pt idx="4112">
                  <c:v>56.725700000000003</c:v>
                </c:pt>
                <c:pt idx="4113">
                  <c:v>56.726199999999999</c:v>
                </c:pt>
                <c:pt idx="4114">
                  <c:v>56.751100000000001</c:v>
                </c:pt>
                <c:pt idx="4115">
                  <c:v>56.751600000000003</c:v>
                </c:pt>
                <c:pt idx="4116">
                  <c:v>56.776499999999999</c:v>
                </c:pt>
                <c:pt idx="4117">
                  <c:v>56.777000000000001</c:v>
                </c:pt>
                <c:pt idx="4118">
                  <c:v>56.802</c:v>
                </c:pt>
                <c:pt idx="4119">
                  <c:v>56.802399999999999</c:v>
                </c:pt>
                <c:pt idx="4120">
                  <c:v>56.827399999999997</c:v>
                </c:pt>
                <c:pt idx="4121">
                  <c:v>56.827800000000003</c:v>
                </c:pt>
                <c:pt idx="4122">
                  <c:v>56.851999999999997</c:v>
                </c:pt>
                <c:pt idx="4123">
                  <c:v>56.852400000000003</c:v>
                </c:pt>
                <c:pt idx="4124">
                  <c:v>56.875500000000002</c:v>
                </c:pt>
                <c:pt idx="4125">
                  <c:v>56.875999999999998</c:v>
                </c:pt>
                <c:pt idx="4126">
                  <c:v>56.898899999999998</c:v>
                </c:pt>
                <c:pt idx="4127">
                  <c:v>56.899299999999997</c:v>
                </c:pt>
                <c:pt idx="4128">
                  <c:v>56.922199999999997</c:v>
                </c:pt>
                <c:pt idx="4129">
                  <c:v>56.922600000000003</c:v>
                </c:pt>
                <c:pt idx="4130">
                  <c:v>56.945399999999999</c:v>
                </c:pt>
                <c:pt idx="4131">
                  <c:v>56.945799999999998</c:v>
                </c:pt>
                <c:pt idx="4132">
                  <c:v>56.968600000000002</c:v>
                </c:pt>
                <c:pt idx="4133">
                  <c:v>56.969000000000001</c:v>
                </c:pt>
                <c:pt idx="4134">
                  <c:v>56.991599999999998</c:v>
                </c:pt>
                <c:pt idx="4135">
                  <c:v>56.991999999999997</c:v>
                </c:pt>
                <c:pt idx="4136">
                  <c:v>57.014600000000002</c:v>
                </c:pt>
                <c:pt idx="4137">
                  <c:v>57.015000000000001</c:v>
                </c:pt>
                <c:pt idx="4138">
                  <c:v>57.037599999999998</c:v>
                </c:pt>
                <c:pt idx="4139">
                  <c:v>57.037999999999997</c:v>
                </c:pt>
                <c:pt idx="4140">
                  <c:v>57.060600000000001</c:v>
                </c:pt>
                <c:pt idx="4141">
                  <c:v>57.061</c:v>
                </c:pt>
                <c:pt idx="4142">
                  <c:v>57.083500000000001</c:v>
                </c:pt>
                <c:pt idx="4143">
                  <c:v>57.0839</c:v>
                </c:pt>
                <c:pt idx="4144">
                  <c:v>57.106400000000001</c:v>
                </c:pt>
                <c:pt idx="4145">
                  <c:v>57.1068</c:v>
                </c:pt>
                <c:pt idx="4146">
                  <c:v>57.129199999999997</c:v>
                </c:pt>
                <c:pt idx="4147">
                  <c:v>57.129600000000003</c:v>
                </c:pt>
                <c:pt idx="4148">
                  <c:v>57.152000000000001</c:v>
                </c:pt>
                <c:pt idx="4149">
                  <c:v>57.1524</c:v>
                </c:pt>
                <c:pt idx="4150">
                  <c:v>57.174599999999998</c:v>
                </c:pt>
                <c:pt idx="4151">
                  <c:v>57.174999999999997</c:v>
                </c:pt>
                <c:pt idx="4152">
                  <c:v>57.197000000000003</c:v>
                </c:pt>
                <c:pt idx="4153">
                  <c:v>57.197400000000002</c:v>
                </c:pt>
                <c:pt idx="4154">
                  <c:v>57.2194</c:v>
                </c:pt>
                <c:pt idx="4155">
                  <c:v>57.219799999999999</c:v>
                </c:pt>
                <c:pt idx="4156">
                  <c:v>57.241399999999999</c:v>
                </c:pt>
                <c:pt idx="4157">
                  <c:v>57.241799999999998</c:v>
                </c:pt>
                <c:pt idx="4158">
                  <c:v>57.262599999999999</c:v>
                </c:pt>
                <c:pt idx="4159">
                  <c:v>57.262900000000002</c:v>
                </c:pt>
                <c:pt idx="4160">
                  <c:v>57.283700000000003</c:v>
                </c:pt>
                <c:pt idx="4161">
                  <c:v>57.284100000000002</c:v>
                </c:pt>
                <c:pt idx="4162">
                  <c:v>57.304900000000004</c:v>
                </c:pt>
                <c:pt idx="4163">
                  <c:v>57.305300000000003</c:v>
                </c:pt>
                <c:pt idx="4164">
                  <c:v>57.325600000000001</c:v>
                </c:pt>
                <c:pt idx="4165">
                  <c:v>57.325899999999997</c:v>
                </c:pt>
                <c:pt idx="4166">
                  <c:v>57.345300000000002</c:v>
                </c:pt>
                <c:pt idx="4167">
                  <c:v>57.345700000000001</c:v>
                </c:pt>
                <c:pt idx="4168">
                  <c:v>57.365099999999998</c:v>
                </c:pt>
                <c:pt idx="4169">
                  <c:v>57.365400000000001</c:v>
                </c:pt>
                <c:pt idx="4170">
                  <c:v>57.384700000000002</c:v>
                </c:pt>
                <c:pt idx="4171">
                  <c:v>57.385100000000001</c:v>
                </c:pt>
                <c:pt idx="4172">
                  <c:v>57.404400000000003</c:v>
                </c:pt>
                <c:pt idx="4173">
                  <c:v>57.404800000000002</c:v>
                </c:pt>
                <c:pt idx="4174">
                  <c:v>57.424100000000003</c:v>
                </c:pt>
                <c:pt idx="4175">
                  <c:v>57.424399999999999</c:v>
                </c:pt>
                <c:pt idx="4176">
                  <c:v>57.443600000000004</c:v>
                </c:pt>
                <c:pt idx="4177">
                  <c:v>57.444000000000003</c:v>
                </c:pt>
                <c:pt idx="4178">
                  <c:v>57.463200000000001</c:v>
                </c:pt>
                <c:pt idx="4179">
                  <c:v>57.463500000000003</c:v>
                </c:pt>
                <c:pt idx="4180">
                  <c:v>57.482700000000001</c:v>
                </c:pt>
                <c:pt idx="4181">
                  <c:v>57.4831</c:v>
                </c:pt>
                <c:pt idx="4182">
                  <c:v>57.502200000000002</c:v>
                </c:pt>
                <c:pt idx="4183">
                  <c:v>57.502600000000001</c:v>
                </c:pt>
                <c:pt idx="4184">
                  <c:v>57.521700000000003</c:v>
                </c:pt>
                <c:pt idx="4185">
                  <c:v>57.522100000000002</c:v>
                </c:pt>
                <c:pt idx="4186">
                  <c:v>57.540700000000001</c:v>
                </c:pt>
                <c:pt idx="4187">
                  <c:v>57.540999999999997</c:v>
                </c:pt>
                <c:pt idx="4188">
                  <c:v>57.5593</c:v>
                </c:pt>
                <c:pt idx="4189">
                  <c:v>57.559600000000003</c:v>
                </c:pt>
                <c:pt idx="4190">
                  <c:v>57.5779</c:v>
                </c:pt>
                <c:pt idx="4191">
                  <c:v>57.578200000000002</c:v>
                </c:pt>
                <c:pt idx="4192">
                  <c:v>57.596499999999999</c:v>
                </c:pt>
                <c:pt idx="4193">
                  <c:v>57.596800000000002</c:v>
                </c:pt>
                <c:pt idx="4194">
                  <c:v>57.615000000000002</c:v>
                </c:pt>
                <c:pt idx="4195">
                  <c:v>57.615299999999998</c:v>
                </c:pt>
                <c:pt idx="4196">
                  <c:v>57.633299999999998</c:v>
                </c:pt>
                <c:pt idx="4197">
                  <c:v>57.633699999999997</c:v>
                </c:pt>
                <c:pt idx="4198">
                  <c:v>57.651699999999998</c:v>
                </c:pt>
                <c:pt idx="4199">
                  <c:v>57.652000000000001</c:v>
                </c:pt>
                <c:pt idx="4200">
                  <c:v>57.67</c:v>
                </c:pt>
                <c:pt idx="4201">
                  <c:v>57.670299999999997</c:v>
                </c:pt>
                <c:pt idx="4202">
                  <c:v>57.688299999999998</c:v>
                </c:pt>
                <c:pt idx="4203">
                  <c:v>57.688600000000001</c:v>
                </c:pt>
                <c:pt idx="4204">
                  <c:v>57.706499999999998</c:v>
                </c:pt>
                <c:pt idx="4205">
                  <c:v>57.706800000000001</c:v>
                </c:pt>
                <c:pt idx="4206">
                  <c:v>57.724400000000003</c:v>
                </c:pt>
                <c:pt idx="4207">
                  <c:v>57.724800000000002</c:v>
                </c:pt>
                <c:pt idx="4208">
                  <c:v>57.7423</c:v>
                </c:pt>
                <c:pt idx="4209">
                  <c:v>57.742699999999999</c:v>
                </c:pt>
                <c:pt idx="4210">
                  <c:v>57.760199999999998</c:v>
                </c:pt>
                <c:pt idx="4211">
                  <c:v>57.7605</c:v>
                </c:pt>
                <c:pt idx="4212">
                  <c:v>57.778100000000002</c:v>
                </c:pt>
                <c:pt idx="4213">
                  <c:v>57.778399999999998</c:v>
                </c:pt>
                <c:pt idx="4214">
                  <c:v>57.795000000000002</c:v>
                </c:pt>
                <c:pt idx="4215">
                  <c:v>57.795299999999997</c:v>
                </c:pt>
                <c:pt idx="4216">
                  <c:v>57.811999999999998</c:v>
                </c:pt>
                <c:pt idx="4217">
                  <c:v>57.8123</c:v>
                </c:pt>
                <c:pt idx="4218">
                  <c:v>57.828899999999997</c:v>
                </c:pt>
                <c:pt idx="4219">
                  <c:v>57.8292</c:v>
                </c:pt>
                <c:pt idx="4220">
                  <c:v>57.8459</c:v>
                </c:pt>
                <c:pt idx="4221">
                  <c:v>57.846200000000003</c:v>
                </c:pt>
                <c:pt idx="4222">
                  <c:v>57.8628</c:v>
                </c:pt>
                <c:pt idx="4223">
                  <c:v>57.863100000000003</c:v>
                </c:pt>
                <c:pt idx="4224">
                  <c:v>57.8797</c:v>
                </c:pt>
                <c:pt idx="4225">
                  <c:v>57.88</c:v>
                </c:pt>
                <c:pt idx="4226">
                  <c:v>57.896700000000003</c:v>
                </c:pt>
                <c:pt idx="4227">
                  <c:v>57.896999999999998</c:v>
                </c:pt>
                <c:pt idx="4228">
                  <c:v>57.913600000000002</c:v>
                </c:pt>
                <c:pt idx="4229">
                  <c:v>57.913899999999998</c:v>
                </c:pt>
                <c:pt idx="4230">
                  <c:v>57.930599999999998</c:v>
                </c:pt>
                <c:pt idx="4231">
                  <c:v>57.930900000000001</c:v>
                </c:pt>
                <c:pt idx="4232">
                  <c:v>57.9465</c:v>
                </c:pt>
                <c:pt idx="4233">
                  <c:v>57.946800000000003</c:v>
                </c:pt>
                <c:pt idx="4234">
                  <c:v>57.962299999999999</c:v>
                </c:pt>
                <c:pt idx="4235">
                  <c:v>57.962600000000002</c:v>
                </c:pt>
                <c:pt idx="4236">
                  <c:v>57.978000000000002</c:v>
                </c:pt>
                <c:pt idx="4237">
                  <c:v>57.978299999999997</c:v>
                </c:pt>
                <c:pt idx="4238">
                  <c:v>57.993499999999997</c:v>
                </c:pt>
                <c:pt idx="4239">
                  <c:v>57.9938</c:v>
                </c:pt>
                <c:pt idx="4240">
                  <c:v>58.008899999999997</c:v>
                </c:pt>
                <c:pt idx="4241">
                  <c:v>58.0092</c:v>
                </c:pt>
                <c:pt idx="4242">
                  <c:v>58.024099999999997</c:v>
                </c:pt>
                <c:pt idx="4243">
                  <c:v>58.0244</c:v>
                </c:pt>
                <c:pt idx="4244">
                  <c:v>58.039200000000001</c:v>
                </c:pt>
                <c:pt idx="4245">
                  <c:v>58.039499999999997</c:v>
                </c:pt>
                <c:pt idx="4246">
                  <c:v>58.054299999999998</c:v>
                </c:pt>
                <c:pt idx="4247">
                  <c:v>58.054600000000001</c:v>
                </c:pt>
                <c:pt idx="4248">
                  <c:v>58.069400000000002</c:v>
                </c:pt>
                <c:pt idx="4249">
                  <c:v>58.069699999999997</c:v>
                </c:pt>
                <c:pt idx="4250">
                  <c:v>58.084499999999998</c:v>
                </c:pt>
                <c:pt idx="4251">
                  <c:v>58.089799999999997</c:v>
                </c:pt>
                <c:pt idx="4252">
                  <c:v>58.100700000000003</c:v>
                </c:pt>
                <c:pt idx="4253">
                  <c:v>58.116399999999999</c:v>
                </c:pt>
                <c:pt idx="4254">
                  <c:v>58.130499999999998</c:v>
                </c:pt>
                <c:pt idx="4255">
                  <c:v>58.144500000000001</c:v>
                </c:pt>
                <c:pt idx="4256">
                  <c:v>58.158900000000003</c:v>
                </c:pt>
                <c:pt idx="4257">
                  <c:v>58.173200000000001</c:v>
                </c:pt>
                <c:pt idx="4258">
                  <c:v>58.187199999999997</c:v>
                </c:pt>
                <c:pt idx="4259">
                  <c:v>58.200499999999998</c:v>
                </c:pt>
                <c:pt idx="4260">
                  <c:v>58.213500000000003</c:v>
                </c:pt>
                <c:pt idx="4261">
                  <c:v>58.226399999999998</c:v>
                </c:pt>
                <c:pt idx="4262">
                  <c:v>58.238900000000001</c:v>
                </c:pt>
                <c:pt idx="4263">
                  <c:v>58.250900000000001</c:v>
                </c:pt>
                <c:pt idx="4264">
                  <c:v>58.262599999999999</c:v>
                </c:pt>
                <c:pt idx="4265">
                  <c:v>58.274000000000001</c:v>
                </c:pt>
                <c:pt idx="4266">
                  <c:v>58.285299999999999</c:v>
                </c:pt>
                <c:pt idx="4267">
                  <c:v>58.296799999999998</c:v>
                </c:pt>
                <c:pt idx="4268">
                  <c:v>58.308900000000001</c:v>
                </c:pt>
                <c:pt idx="4269">
                  <c:v>58.322299999999998</c:v>
                </c:pt>
                <c:pt idx="4270">
                  <c:v>58.3369</c:v>
                </c:pt>
                <c:pt idx="4271">
                  <c:v>58.353400000000001</c:v>
                </c:pt>
                <c:pt idx="4272">
                  <c:v>58.359699999999997</c:v>
                </c:pt>
                <c:pt idx="4273">
                  <c:v>58.371200000000002</c:v>
                </c:pt>
                <c:pt idx="4274">
                  <c:v>58.389400000000002</c:v>
                </c:pt>
                <c:pt idx="4275">
                  <c:v>58.407299999999999</c:v>
                </c:pt>
                <c:pt idx="4276">
                  <c:v>58.424199999999999</c:v>
                </c:pt>
                <c:pt idx="4277">
                  <c:v>58.440199999999997</c:v>
                </c:pt>
                <c:pt idx="4278">
                  <c:v>58.455199999999998</c:v>
                </c:pt>
                <c:pt idx="4279">
                  <c:v>58.4696</c:v>
                </c:pt>
                <c:pt idx="4280">
                  <c:v>58.483499999999999</c:v>
                </c:pt>
                <c:pt idx="4281">
                  <c:v>58.496899999999997</c:v>
                </c:pt>
                <c:pt idx="4282">
                  <c:v>58.51</c:v>
                </c:pt>
                <c:pt idx="4283">
                  <c:v>58.5227</c:v>
                </c:pt>
                <c:pt idx="4284">
                  <c:v>58.5349</c:v>
                </c:pt>
                <c:pt idx="4285">
                  <c:v>58.546799999999998</c:v>
                </c:pt>
                <c:pt idx="4286">
                  <c:v>58.558199999999999</c:v>
                </c:pt>
                <c:pt idx="4287">
                  <c:v>58.569200000000002</c:v>
                </c:pt>
                <c:pt idx="4288">
                  <c:v>58.579700000000003</c:v>
                </c:pt>
                <c:pt idx="4289">
                  <c:v>58.589700000000001</c:v>
                </c:pt>
                <c:pt idx="4290">
                  <c:v>58.5991</c:v>
                </c:pt>
                <c:pt idx="4291">
                  <c:v>58.607999999999997</c:v>
                </c:pt>
                <c:pt idx="4292">
                  <c:v>58.616700000000002</c:v>
                </c:pt>
                <c:pt idx="4293">
                  <c:v>58.619799999999998</c:v>
                </c:pt>
                <c:pt idx="4294">
                  <c:v>58.625399999999999</c:v>
                </c:pt>
                <c:pt idx="4295">
                  <c:v>58.634099999999997</c:v>
                </c:pt>
                <c:pt idx="4296">
                  <c:v>58.643099999999997</c:v>
                </c:pt>
                <c:pt idx="4297">
                  <c:v>58.6524</c:v>
                </c:pt>
                <c:pt idx="4298">
                  <c:v>58.661900000000003</c:v>
                </c:pt>
                <c:pt idx="4299">
                  <c:v>58.671599999999998</c:v>
                </c:pt>
                <c:pt idx="4300">
                  <c:v>58.681399999999996</c:v>
                </c:pt>
                <c:pt idx="4301">
                  <c:v>58.691200000000002</c:v>
                </c:pt>
                <c:pt idx="4302">
                  <c:v>58.701099999999997</c:v>
                </c:pt>
                <c:pt idx="4303">
                  <c:v>58.710999999999999</c:v>
                </c:pt>
                <c:pt idx="4304">
                  <c:v>58.7209</c:v>
                </c:pt>
                <c:pt idx="4305">
                  <c:v>58.730800000000002</c:v>
                </c:pt>
                <c:pt idx="4306">
                  <c:v>58.740699999999997</c:v>
                </c:pt>
                <c:pt idx="4307">
                  <c:v>58.750500000000002</c:v>
                </c:pt>
                <c:pt idx="4308">
                  <c:v>58.760399999999997</c:v>
                </c:pt>
                <c:pt idx="4309">
                  <c:v>58.770299999999999</c:v>
                </c:pt>
                <c:pt idx="4310">
                  <c:v>58.780099999999997</c:v>
                </c:pt>
                <c:pt idx="4311">
                  <c:v>58.789900000000003</c:v>
                </c:pt>
                <c:pt idx="4312">
                  <c:v>58.799399999999999</c:v>
                </c:pt>
                <c:pt idx="4313">
                  <c:v>58.808900000000001</c:v>
                </c:pt>
                <c:pt idx="4314">
                  <c:v>58.8125</c:v>
                </c:pt>
                <c:pt idx="4315">
                  <c:v>58.818399999999997</c:v>
                </c:pt>
                <c:pt idx="4316">
                  <c:v>58.827800000000003</c:v>
                </c:pt>
                <c:pt idx="4317">
                  <c:v>58.8371</c:v>
                </c:pt>
                <c:pt idx="4318">
                  <c:v>58.846299999999999</c:v>
                </c:pt>
                <c:pt idx="4319">
                  <c:v>58.855499999999999</c:v>
                </c:pt>
                <c:pt idx="4320">
                  <c:v>58.864600000000003</c:v>
                </c:pt>
                <c:pt idx="4321">
                  <c:v>58.873699999999999</c:v>
                </c:pt>
                <c:pt idx="4322">
                  <c:v>58.882800000000003</c:v>
                </c:pt>
                <c:pt idx="4323">
                  <c:v>58.8917</c:v>
                </c:pt>
                <c:pt idx="4324">
                  <c:v>58.900700000000001</c:v>
                </c:pt>
                <c:pt idx="4325">
                  <c:v>58.909599999999998</c:v>
                </c:pt>
                <c:pt idx="4326">
                  <c:v>58.918500000000002</c:v>
                </c:pt>
                <c:pt idx="4327">
                  <c:v>58.927300000000002</c:v>
                </c:pt>
                <c:pt idx="4328">
                  <c:v>58.936</c:v>
                </c:pt>
                <c:pt idx="4329">
                  <c:v>58.944800000000001</c:v>
                </c:pt>
                <c:pt idx="4330">
                  <c:v>58.953499999999998</c:v>
                </c:pt>
                <c:pt idx="4331">
                  <c:v>58.962200000000003</c:v>
                </c:pt>
                <c:pt idx="4332">
                  <c:v>58.9709</c:v>
                </c:pt>
                <c:pt idx="4333">
                  <c:v>58.979399999999998</c:v>
                </c:pt>
                <c:pt idx="4334">
                  <c:v>58.988</c:v>
                </c:pt>
                <c:pt idx="4335">
                  <c:v>58.991199999999999</c:v>
                </c:pt>
                <c:pt idx="4336">
                  <c:v>58.996499999999997</c:v>
                </c:pt>
                <c:pt idx="4337">
                  <c:v>59.005000000000003</c:v>
                </c:pt>
                <c:pt idx="4338">
                  <c:v>59.013500000000001</c:v>
                </c:pt>
                <c:pt idx="4339">
                  <c:v>59.021900000000002</c:v>
                </c:pt>
                <c:pt idx="4340">
                  <c:v>59.030200000000001</c:v>
                </c:pt>
                <c:pt idx="4341">
                  <c:v>59.038499999999999</c:v>
                </c:pt>
                <c:pt idx="4342">
                  <c:v>59.046799999999998</c:v>
                </c:pt>
                <c:pt idx="4343">
                  <c:v>59.055</c:v>
                </c:pt>
                <c:pt idx="4344">
                  <c:v>59.063200000000002</c:v>
                </c:pt>
                <c:pt idx="4345">
                  <c:v>59.071300000000001</c:v>
                </c:pt>
                <c:pt idx="4346">
                  <c:v>59.079300000000003</c:v>
                </c:pt>
                <c:pt idx="4347">
                  <c:v>59.087400000000002</c:v>
                </c:pt>
                <c:pt idx="4348">
                  <c:v>59.095399999999998</c:v>
                </c:pt>
                <c:pt idx="4349">
                  <c:v>59.103299999999997</c:v>
                </c:pt>
                <c:pt idx="4350">
                  <c:v>59.1111</c:v>
                </c:pt>
                <c:pt idx="4351">
                  <c:v>59.119</c:v>
                </c:pt>
                <c:pt idx="4352">
                  <c:v>59.1267</c:v>
                </c:pt>
                <c:pt idx="4353">
                  <c:v>59.134500000000003</c:v>
                </c:pt>
                <c:pt idx="4354">
                  <c:v>59.1419</c:v>
                </c:pt>
                <c:pt idx="4355">
                  <c:v>59.1496</c:v>
                </c:pt>
                <c:pt idx="4356">
                  <c:v>59.1526</c:v>
                </c:pt>
                <c:pt idx="4357">
                  <c:v>59.157200000000003</c:v>
                </c:pt>
                <c:pt idx="4358">
                  <c:v>59.1648</c:v>
                </c:pt>
                <c:pt idx="4359">
                  <c:v>59.172499999999999</c:v>
                </c:pt>
                <c:pt idx="4360">
                  <c:v>59.18</c:v>
                </c:pt>
                <c:pt idx="4361">
                  <c:v>59.1875</c:v>
                </c:pt>
                <c:pt idx="4362">
                  <c:v>59.194899999999997</c:v>
                </c:pt>
                <c:pt idx="4363">
                  <c:v>59.202300000000001</c:v>
                </c:pt>
                <c:pt idx="4364">
                  <c:v>59.209699999999998</c:v>
                </c:pt>
                <c:pt idx="4365">
                  <c:v>59.216999999999999</c:v>
                </c:pt>
                <c:pt idx="4366">
                  <c:v>59.224299999999999</c:v>
                </c:pt>
                <c:pt idx="4367">
                  <c:v>59.231499999999997</c:v>
                </c:pt>
                <c:pt idx="4368">
                  <c:v>59.238700000000001</c:v>
                </c:pt>
                <c:pt idx="4369">
                  <c:v>59.245899999999999</c:v>
                </c:pt>
                <c:pt idx="4370">
                  <c:v>59.253</c:v>
                </c:pt>
                <c:pt idx="4371">
                  <c:v>59.26</c:v>
                </c:pt>
                <c:pt idx="4372">
                  <c:v>59.267099999999999</c:v>
                </c:pt>
                <c:pt idx="4373">
                  <c:v>59.274099999999997</c:v>
                </c:pt>
                <c:pt idx="4374">
                  <c:v>59.280999999999999</c:v>
                </c:pt>
                <c:pt idx="4375">
                  <c:v>59.287999999999997</c:v>
                </c:pt>
                <c:pt idx="4376">
                  <c:v>59.294800000000002</c:v>
                </c:pt>
                <c:pt idx="4377">
                  <c:v>59.297600000000003</c:v>
                </c:pt>
                <c:pt idx="4378">
                  <c:v>59.301600000000001</c:v>
                </c:pt>
                <c:pt idx="4379">
                  <c:v>59.308399999999999</c:v>
                </c:pt>
                <c:pt idx="4380">
                  <c:v>59.315199999999997</c:v>
                </c:pt>
                <c:pt idx="4381">
                  <c:v>59.321800000000003</c:v>
                </c:pt>
                <c:pt idx="4382">
                  <c:v>59.328400000000002</c:v>
                </c:pt>
                <c:pt idx="4383">
                  <c:v>59.335000000000001</c:v>
                </c:pt>
                <c:pt idx="4384">
                  <c:v>59.3416</c:v>
                </c:pt>
                <c:pt idx="4385">
                  <c:v>59.348199999999999</c:v>
                </c:pt>
                <c:pt idx="4386">
                  <c:v>59.354700000000001</c:v>
                </c:pt>
                <c:pt idx="4387">
                  <c:v>59.360999999999997</c:v>
                </c:pt>
                <c:pt idx="4388">
                  <c:v>59.367400000000004</c:v>
                </c:pt>
                <c:pt idx="4389">
                  <c:v>59.373699999999999</c:v>
                </c:pt>
                <c:pt idx="4390">
                  <c:v>59.38</c:v>
                </c:pt>
                <c:pt idx="4391">
                  <c:v>59.386200000000002</c:v>
                </c:pt>
                <c:pt idx="4392">
                  <c:v>59.392400000000002</c:v>
                </c:pt>
                <c:pt idx="4393">
                  <c:v>59.398600000000002</c:v>
                </c:pt>
                <c:pt idx="4394">
                  <c:v>59.404800000000002</c:v>
                </c:pt>
                <c:pt idx="4395">
                  <c:v>59.410899999999998</c:v>
                </c:pt>
                <c:pt idx="4396">
                  <c:v>59.416800000000002</c:v>
                </c:pt>
                <c:pt idx="4397">
                  <c:v>59.422699999999999</c:v>
                </c:pt>
                <c:pt idx="4398">
                  <c:v>59.425199999999997</c:v>
                </c:pt>
                <c:pt idx="4399">
                  <c:v>59.428699999999999</c:v>
                </c:pt>
                <c:pt idx="4400">
                  <c:v>59.434600000000003</c:v>
                </c:pt>
                <c:pt idx="4401">
                  <c:v>59.4405</c:v>
                </c:pt>
                <c:pt idx="4402">
                  <c:v>59.446300000000001</c:v>
                </c:pt>
                <c:pt idx="4403">
                  <c:v>59.452100000000002</c:v>
                </c:pt>
                <c:pt idx="4404">
                  <c:v>59.457799999999999</c:v>
                </c:pt>
                <c:pt idx="4405">
                  <c:v>59.4636</c:v>
                </c:pt>
                <c:pt idx="4406">
                  <c:v>59.469299999999997</c:v>
                </c:pt>
                <c:pt idx="4407">
                  <c:v>59.474800000000002</c:v>
                </c:pt>
                <c:pt idx="4408">
                  <c:v>59.480400000000003</c:v>
                </c:pt>
                <c:pt idx="4409">
                  <c:v>59.485900000000001</c:v>
                </c:pt>
                <c:pt idx="4410">
                  <c:v>59.491399999999999</c:v>
                </c:pt>
                <c:pt idx="4411">
                  <c:v>59.496899999999997</c:v>
                </c:pt>
                <c:pt idx="4412">
                  <c:v>59.502400000000002</c:v>
                </c:pt>
                <c:pt idx="4413">
                  <c:v>59.5077</c:v>
                </c:pt>
                <c:pt idx="4414">
                  <c:v>59.512999999999998</c:v>
                </c:pt>
                <c:pt idx="4415">
                  <c:v>59.518300000000004</c:v>
                </c:pt>
                <c:pt idx="4416">
                  <c:v>59.523600000000002</c:v>
                </c:pt>
                <c:pt idx="4417">
                  <c:v>59.5289</c:v>
                </c:pt>
                <c:pt idx="4418">
                  <c:v>59.533999999999999</c:v>
                </c:pt>
                <c:pt idx="4419">
                  <c:v>59.536099999999998</c:v>
                </c:pt>
                <c:pt idx="4420">
                  <c:v>59.539000000000001</c:v>
                </c:pt>
                <c:pt idx="4421">
                  <c:v>59.543900000000001</c:v>
                </c:pt>
                <c:pt idx="4422">
                  <c:v>59.5488</c:v>
                </c:pt>
                <c:pt idx="4423">
                  <c:v>59.553699999999999</c:v>
                </c:pt>
                <c:pt idx="4424">
                  <c:v>59.558599999999998</c:v>
                </c:pt>
                <c:pt idx="4425">
                  <c:v>59.563400000000001</c:v>
                </c:pt>
                <c:pt idx="4426">
                  <c:v>59.568300000000001</c:v>
                </c:pt>
                <c:pt idx="4427">
                  <c:v>59.5732</c:v>
                </c:pt>
                <c:pt idx="4428">
                  <c:v>59.5779</c:v>
                </c:pt>
                <c:pt idx="4429">
                  <c:v>59.582599999999999</c:v>
                </c:pt>
                <c:pt idx="4430">
                  <c:v>59.587200000000003</c:v>
                </c:pt>
                <c:pt idx="4431">
                  <c:v>59.591900000000003</c:v>
                </c:pt>
                <c:pt idx="4432">
                  <c:v>59.596400000000003</c:v>
                </c:pt>
                <c:pt idx="4433">
                  <c:v>59.6008</c:v>
                </c:pt>
                <c:pt idx="4434">
                  <c:v>59.6053</c:v>
                </c:pt>
                <c:pt idx="4435">
                  <c:v>59.609699999999997</c:v>
                </c:pt>
                <c:pt idx="4436">
                  <c:v>59.613999999999997</c:v>
                </c:pt>
                <c:pt idx="4437">
                  <c:v>59.618299999999998</c:v>
                </c:pt>
                <c:pt idx="4438">
                  <c:v>59.622500000000002</c:v>
                </c:pt>
                <c:pt idx="4439">
                  <c:v>59.6267</c:v>
                </c:pt>
                <c:pt idx="4440">
                  <c:v>59.628500000000003</c:v>
                </c:pt>
                <c:pt idx="4441">
                  <c:v>59.630800000000001</c:v>
                </c:pt>
                <c:pt idx="4442">
                  <c:v>59.634900000000002</c:v>
                </c:pt>
                <c:pt idx="4443">
                  <c:v>59.6389</c:v>
                </c:pt>
                <c:pt idx="4444">
                  <c:v>59.643000000000001</c:v>
                </c:pt>
                <c:pt idx="4445">
                  <c:v>59.646900000000002</c:v>
                </c:pt>
                <c:pt idx="4446">
                  <c:v>59.650799999999997</c:v>
                </c:pt>
                <c:pt idx="4447">
                  <c:v>59.654699999999998</c:v>
                </c:pt>
                <c:pt idx="4448">
                  <c:v>59.658499999999997</c:v>
                </c:pt>
                <c:pt idx="4449">
                  <c:v>59.662399999999998</c:v>
                </c:pt>
                <c:pt idx="4450">
                  <c:v>59.666200000000003</c:v>
                </c:pt>
                <c:pt idx="4451">
                  <c:v>59.669899999999998</c:v>
                </c:pt>
                <c:pt idx="4452">
                  <c:v>59.673499999999997</c:v>
                </c:pt>
                <c:pt idx="4453">
                  <c:v>59.677100000000003</c:v>
                </c:pt>
                <c:pt idx="4454">
                  <c:v>59.680700000000002</c:v>
                </c:pt>
                <c:pt idx="4455">
                  <c:v>59.6843</c:v>
                </c:pt>
                <c:pt idx="4456">
                  <c:v>59.6877</c:v>
                </c:pt>
                <c:pt idx="4457">
                  <c:v>59.691099999999999</c:v>
                </c:pt>
                <c:pt idx="4458">
                  <c:v>59.694400000000002</c:v>
                </c:pt>
                <c:pt idx="4459">
                  <c:v>59.697699999999998</c:v>
                </c:pt>
                <c:pt idx="4460">
                  <c:v>59.700899999999997</c:v>
                </c:pt>
                <c:pt idx="4461">
                  <c:v>59.702199999999998</c:v>
                </c:pt>
                <c:pt idx="4462">
                  <c:v>59.757300000000001</c:v>
                </c:pt>
                <c:pt idx="4463">
                  <c:v>59.793700000000001</c:v>
                </c:pt>
                <c:pt idx="4464">
                  <c:v>59.805300000000003</c:v>
                </c:pt>
                <c:pt idx="4465">
                  <c:v>59.813699999999997</c:v>
                </c:pt>
                <c:pt idx="4466">
                  <c:v>59.818199999999997</c:v>
                </c:pt>
                <c:pt idx="4467">
                  <c:v>59.8095</c:v>
                </c:pt>
                <c:pt idx="4468">
                  <c:v>59.809100000000001</c:v>
                </c:pt>
                <c:pt idx="4469">
                  <c:v>59.787999999999997</c:v>
                </c:pt>
                <c:pt idx="4470">
                  <c:v>59.756799999999998</c:v>
                </c:pt>
                <c:pt idx="4471">
                  <c:v>59.738999999999997</c:v>
                </c:pt>
                <c:pt idx="4472">
                  <c:v>59.716799999999999</c:v>
                </c:pt>
                <c:pt idx="4473">
                  <c:v>59.668900000000001</c:v>
                </c:pt>
                <c:pt idx="4474">
                  <c:v>59.616399999999999</c:v>
                </c:pt>
                <c:pt idx="4475">
                  <c:v>59.614899999999999</c:v>
                </c:pt>
                <c:pt idx="4476">
                  <c:v>59.555</c:v>
                </c:pt>
                <c:pt idx="4477">
                  <c:v>59.4908</c:v>
                </c:pt>
                <c:pt idx="4478">
                  <c:v>59.459000000000003</c:v>
                </c:pt>
                <c:pt idx="4479">
                  <c:v>59.422800000000002</c:v>
                </c:pt>
                <c:pt idx="4480">
                  <c:v>59.351300000000002</c:v>
                </c:pt>
                <c:pt idx="4481">
                  <c:v>59.279299999999999</c:v>
                </c:pt>
                <c:pt idx="4482">
                  <c:v>59.277099999999997</c:v>
                </c:pt>
                <c:pt idx="4483">
                  <c:v>59.200600000000001</c:v>
                </c:pt>
                <c:pt idx="4484">
                  <c:v>59.122300000000003</c:v>
                </c:pt>
                <c:pt idx="4485">
                  <c:v>59.0852</c:v>
                </c:pt>
                <c:pt idx="4486">
                  <c:v>59.042700000000004</c:v>
                </c:pt>
                <c:pt idx="4487">
                  <c:v>58.9619</c:v>
                </c:pt>
                <c:pt idx="4488">
                  <c:v>58.882899999999999</c:v>
                </c:pt>
                <c:pt idx="4489">
                  <c:v>58.880200000000002</c:v>
                </c:pt>
                <c:pt idx="4490">
                  <c:v>58.797699999999999</c:v>
                </c:pt>
                <c:pt idx="4491">
                  <c:v>58.715000000000003</c:v>
                </c:pt>
                <c:pt idx="4492">
                  <c:v>58.676299999999998</c:v>
                </c:pt>
                <c:pt idx="4493">
                  <c:v>58.632100000000001</c:v>
                </c:pt>
                <c:pt idx="4494">
                  <c:v>58.549100000000003</c:v>
                </c:pt>
                <c:pt idx="4495">
                  <c:v>58.469099999999997</c:v>
                </c:pt>
                <c:pt idx="4496">
                  <c:v>58.466200000000001</c:v>
                </c:pt>
                <c:pt idx="4497">
                  <c:v>58.383800000000001</c:v>
                </c:pt>
                <c:pt idx="4498">
                  <c:v>58.301499999999997</c:v>
                </c:pt>
                <c:pt idx="4499">
                  <c:v>58.263399999999997</c:v>
                </c:pt>
                <c:pt idx="4500">
                  <c:v>58.2194</c:v>
                </c:pt>
                <c:pt idx="4501">
                  <c:v>58.137700000000002</c:v>
                </c:pt>
                <c:pt idx="4502">
                  <c:v>58.059600000000003</c:v>
                </c:pt>
                <c:pt idx="4503">
                  <c:v>58.056600000000003</c:v>
                </c:pt>
                <c:pt idx="4504">
                  <c:v>57.975999999999999</c:v>
                </c:pt>
                <c:pt idx="4505">
                  <c:v>57.8962</c:v>
                </c:pt>
                <c:pt idx="4506">
                  <c:v>57.859900000000003</c:v>
                </c:pt>
                <c:pt idx="4507">
                  <c:v>57.817700000000002</c:v>
                </c:pt>
                <c:pt idx="4508">
                  <c:v>57.740299999999998</c:v>
                </c:pt>
                <c:pt idx="4509">
                  <c:v>57.666600000000003</c:v>
                </c:pt>
                <c:pt idx="4510">
                  <c:v>57.663499999999999</c:v>
                </c:pt>
                <c:pt idx="4511">
                  <c:v>57.587499999999999</c:v>
                </c:pt>
                <c:pt idx="4512">
                  <c:v>57.512700000000002</c:v>
                </c:pt>
                <c:pt idx="4513">
                  <c:v>57.478499999999997</c:v>
                </c:pt>
                <c:pt idx="4514">
                  <c:v>57.438699999999997</c:v>
                </c:pt>
                <c:pt idx="4515">
                  <c:v>57.366100000000003</c:v>
                </c:pt>
                <c:pt idx="4516">
                  <c:v>57.297400000000003</c:v>
                </c:pt>
                <c:pt idx="4517">
                  <c:v>57.294400000000003</c:v>
                </c:pt>
                <c:pt idx="4518">
                  <c:v>57.2239</c:v>
                </c:pt>
                <c:pt idx="4519">
                  <c:v>57.154499999999999</c:v>
                </c:pt>
                <c:pt idx="4520">
                  <c:v>57.123199999999997</c:v>
                </c:pt>
                <c:pt idx="4521">
                  <c:v>57.086199999999998</c:v>
                </c:pt>
                <c:pt idx="4522">
                  <c:v>57.018900000000002</c:v>
                </c:pt>
                <c:pt idx="4523">
                  <c:v>56.955599999999997</c:v>
                </c:pt>
                <c:pt idx="4524">
                  <c:v>56.952599999999997</c:v>
                </c:pt>
                <c:pt idx="4525">
                  <c:v>56.887900000000002</c:v>
                </c:pt>
                <c:pt idx="4526">
                  <c:v>56.824399999999997</c:v>
                </c:pt>
                <c:pt idx="4527">
                  <c:v>56.795999999999999</c:v>
                </c:pt>
                <c:pt idx="4528">
                  <c:v>56.762</c:v>
                </c:pt>
                <c:pt idx="4529">
                  <c:v>56.700499999999998</c:v>
                </c:pt>
                <c:pt idx="4530">
                  <c:v>56.643099999999997</c:v>
                </c:pt>
                <c:pt idx="4531">
                  <c:v>56.640300000000003</c:v>
                </c:pt>
                <c:pt idx="4532">
                  <c:v>56.581000000000003</c:v>
                </c:pt>
                <c:pt idx="4533">
                  <c:v>56.5229</c:v>
                </c:pt>
                <c:pt idx="4534">
                  <c:v>56.497100000000003</c:v>
                </c:pt>
                <c:pt idx="4535">
                  <c:v>56.466099999999997</c:v>
                </c:pt>
                <c:pt idx="4536">
                  <c:v>56.410400000000003</c:v>
                </c:pt>
                <c:pt idx="4537">
                  <c:v>56.358400000000003</c:v>
                </c:pt>
                <c:pt idx="4538">
                  <c:v>56.355699999999999</c:v>
                </c:pt>
                <c:pt idx="4539">
                  <c:v>56.302300000000002</c:v>
                </c:pt>
                <c:pt idx="4540">
                  <c:v>56.25</c:v>
                </c:pt>
                <c:pt idx="4541">
                  <c:v>56.226900000000001</c:v>
                </c:pt>
                <c:pt idx="4542">
                  <c:v>56.198700000000002</c:v>
                </c:pt>
                <c:pt idx="4543">
                  <c:v>56.148200000000003</c:v>
                </c:pt>
                <c:pt idx="4544">
                  <c:v>56.101300000000002</c:v>
                </c:pt>
                <c:pt idx="4545">
                  <c:v>56.098799999999997</c:v>
                </c:pt>
                <c:pt idx="4546">
                  <c:v>56.050199999999997</c:v>
                </c:pt>
                <c:pt idx="4547">
                  <c:v>56.003100000000003</c:v>
                </c:pt>
                <c:pt idx="4548">
                  <c:v>55.982300000000002</c:v>
                </c:pt>
                <c:pt idx="4549">
                  <c:v>55.956899999999997</c:v>
                </c:pt>
                <c:pt idx="4550">
                  <c:v>55.911799999999999</c:v>
                </c:pt>
                <c:pt idx="4551">
                  <c:v>55.869799999999998</c:v>
                </c:pt>
                <c:pt idx="4552">
                  <c:v>55.867400000000004</c:v>
                </c:pt>
                <c:pt idx="4553">
                  <c:v>55.823900000000002</c:v>
                </c:pt>
                <c:pt idx="4554">
                  <c:v>55.781300000000002</c:v>
                </c:pt>
                <c:pt idx="4555">
                  <c:v>55.762500000000003</c:v>
                </c:pt>
                <c:pt idx="4556">
                  <c:v>55.7393</c:v>
                </c:pt>
                <c:pt idx="4557">
                  <c:v>55.698599999999999</c:v>
                </c:pt>
                <c:pt idx="4558">
                  <c:v>55.660899999999998</c:v>
                </c:pt>
                <c:pt idx="4559">
                  <c:v>55.6586</c:v>
                </c:pt>
                <c:pt idx="4560">
                  <c:v>55.619500000000002</c:v>
                </c:pt>
                <c:pt idx="4561">
                  <c:v>55.581200000000003</c:v>
                </c:pt>
                <c:pt idx="4562">
                  <c:v>55.564399999999999</c:v>
                </c:pt>
                <c:pt idx="4563">
                  <c:v>55.543599999999998</c:v>
                </c:pt>
                <c:pt idx="4564">
                  <c:v>55.506900000000002</c:v>
                </c:pt>
                <c:pt idx="4565">
                  <c:v>55.472900000000003</c:v>
                </c:pt>
                <c:pt idx="4566">
                  <c:v>55.470700000000001</c:v>
                </c:pt>
                <c:pt idx="4567">
                  <c:v>55.435499999999998</c:v>
                </c:pt>
                <c:pt idx="4568">
                  <c:v>55.401000000000003</c:v>
                </c:pt>
                <c:pt idx="4569">
                  <c:v>55.386000000000003</c:v>
                </c:pt>
                <c:pt idx="4570">
                  <c:v>55.366999999999997</c:v>
                </c:pt>
                <c:pt idx="4571">
                  <c:v>55.334000000000003</c:v>
                </c:pt>
                <c:pt idx="4572">
                  <c:v>55.303600000000003</c:v>
                </c:pt>
                <c:pt idx="4573">
                  <c:v>55.301699999999997</c:v>
                </c:pt>
                <c:pt idx="4574">
                  <c:v>55.270200000000003</c:v>
                </c:pt>
                <c:pt idx="4575">
                  <c:v>55.239199999999997</c:v>
                </c:pt>
                <c:pt idx="4576">
                  <c:v>55.225999999999999</c:v>
                </c:pt>
                <c:pt idx="4577">
                  <c:v>55.209000000000003</c:v>
                </c:pt>
                <c:pt idx="4578">
                  <c:v>55.179200000000002</c:v>
                </c:pt>
                <c:pt idx="4579">
                  <c:v>55.151800000000001</c:v>
                </c:pt>
                <c:pt idx="4580">
                  <c:v>55.15</c:v>
                </c:pt>
                <c:pt idx="4581">
                  <c:v>55.121200000000002</c:v>
                </c:pt>
                <c:pt idx="4582">
                  <c:v>55.0931</c:v>
                </c:pt>
                <c:pt idx="4583">
                  <c:v>55.0809</c:v>
                </c:pt>
                <c:pt idx="4584">
                  <c:v>55.065399999999997</c:v>
                </c:pt>
                <c:pt idx="4585">
                  <c:v>55.038400000000003</c:v>
                </c:pt>
                <c:pt idx="4586">
                  <c:v>55.0139</c:v>
                </c:pt>
                <c:pt idx="4587">
                  <c:v>55.012099999999997</c:v>
                </c:pt>
                <c:pt idx="4588">
                  <c:v>54.986199999999997</c:v>
                </c:pt>
                <c:pt idx="4589">
                  <c:v>54.960799999999999</c:v>
                </c:pt>
                <c:pt idx="4590">
                  <c:v>54.95</c:v>
                </c:pt>
                <c:pt idx="4591">
                  <c:v>54.936</c:v>
                </c:pt>
                <c:pt idx="4592">
                  <c:v>54.9116</c:v>
                </c:pt>
                <c:pt idx="4593">
                  <c:v>54.889299999999999</c:v>
                </c:pt>
                <c:pt idx="4594">
                  <c:v>54.887700000000002</c:v>
                </c:pt>
                <c:pt idx="4595">
                  <c:v>54.8643</c:v>
                </c:pt>
                <c:pt idx="4596">
                  <c:v>54.841299999999997</c:v>
                </c:pt>
                <c:pt idx="4597">
                  <c:v>54.831600000000002</c:v>
                </c:pt>
                <c:pt idx="4598">
                  <c:v>54.8187</c:v>
                </c:pt>
                <c:pt idx="4599">
                  <c:v>54.796500000000002</c:v>
                </c:pt>
                <c:pt idx="4600">
                  <c:v>54.776400000000002</c:v>
                </c:pt>
                <c:pt idx="4601">
                  <c:v>54.774900000000002</c:v>
                </c:pt>
                <c:pt idx="4602">
                  <c:v>54.753500000000003</c:v>
                </c:pt>
                <c:pt idx="4603">
                  <c:v>54.732599999999998</c:v>
                </c:pt>
                <c:pt idx="4604">
                  <c:v>54.723799999999997</c:v>
                </c:pt>
                <c:pt idx="4605">
                  <c:v>54.712200000000003</c:v>
                </c:pt>
                <c:pt idx="4606">
                  <c:v>54.692300000000003</c:v>
                </c:pt>
                <c:pt idx="4607">
                  <c:v>54.674100000000003</c:v>
                </c:pt>
                <c:pt idx="4608">
                  <c:v>54.672600000000003</c:v>
                </c:pt>
                <c:pt idx="4609">
                  <c:v>54.653500000000001</c:v>
                </c:pt>
                <c:pt idx="4610">
                  <c:v>54.634599999999999</c:v>
                </c:pt>
                <c:pt idx="4611">
                  <c:v>54.626600000000003</c:v>
                </c:pt>
                <c:pt idx="4612">
                  <c:v>54.616100000000003</c:v>
                </c:pt>
                <c:pt idx="4613">
                  <c:v>54.597900000000003</c:v>
                </c:pt>
                <c:pt idx="4614">
                  <c:v>54.581299999999999</c:v>
                </c:pt>
                <c:pt idx="4615">
                  <c:v>54.581299999999999</c:v>
                </c:pt>
              </c:numCache>
            </c:numRef>
          </c:yVal>
          <c:smooth val="1"/>
          <c:extLst>
            <c:ext xmlns:c16="http://schemas.microsoft.com/office/drawing/2014/chart" uri="{C3380CC4-5D6E-409C-BE32-E72D297353CC}">
              <c16:uniqueId val="{00000000-8CC2-4CE2-A1A7-FB27FCD08B9E}"/>
            </c:ext>
          </c:extLst>
        </c:ser>
        <c:ser>
          <c:idx val="1"/>
          <c:order val="1"/>
          <c:tx>
            <c:strRef>
              <c:f>'Compare HEU and LEU Coolant'!$D$1</c:f>
              <c:strCache>
                <c:ptCount val="1"/>
                <c:pt idx="0">
                  <c:v>HEU 4mk</c:v>
                </c:pt>
              </c:strCache>
            </c:strRef>
          </c:tx>
          <c:spPr>
            <a:ln w="19050" cap="rnd">
              <a:solidFill>
                <a:schemeClr val="accent2"/>
              </a:solidFill>
              <a:round/>
            </a:ln>
            <a:effectLst/>
          </c:spPr>
          <c:marker>
            <c:symbol val="none"/>
          </c:marker>
          <c:xVal>
            <c:numRef>
              <c:f>'Compare HEU and LEU Coolant'!$C$2:$C$5381</c:f>
              <c:numCache>
                <c:formatCode>0.000</c:formatCode>
                <c:ptCount val="5380"/>
                <c:pt idx="0">
                  <c:v>0</c:v>
                </c:pt>
                <c:pt idx="1">
                  <c:v>0</c:v>
                </c:pt>
                <c:pt idx="2">
                  <c:v>0.1</c:v>
                </c:pt>
                <c:pt idx="3">
                  <c:v>0.2</c:v>
                </c:pt>
                <c:pt idx="4">
                  <c:v>0.3</c:v>
                </c:pt>
                <c:pt idx="5">
                  <c:v>0.4</c:v>
                </c:pt>
                <c:pt idx="6">
                  <c:v>0.5</c:v>
                </c:pt>
                <c:pt idx="7">
                  <c:v>0.6</c:v>
                </c:pt>
                <c:pt idx="8">
                  <c:v>0.7</c:v>
                </c:pt>
                <c:pt idx="9">
                  <c:v>0.8</c:v>
                </c:pt>
                <c:pt idx="10">
                  <c:v>0.9</c:v>
                </c:pt>
                <c:pt idx="11">
                  <c:v>1</c:v>
                </c:pt>
                <c:pt idx="12">
                  <c:v>1.1000000000000001</c:v>
                </c:pt>
                <c:pt idx="13">
                  <c:v>1.2</c:v>
                </c:pt>
                <c:pt idx="14">
                  <c:v>1.3</c:v>
                </c:pt>
                <c:pt idx="15">
                  <c:v>1.4</c:v>
                </c:pt>
                <c:pt idx="16">
                  <c:v>1.5</c:v>
                </c:pt>
                <c:pt idx="17">
                  <c:v>1.6</c:v>
                </c:pt>
                <c:pt idx="18">
                  <c:v>1.7</c:v>
                </c:pt>
                <c:pt idx="19">
                  <c:v>1.8</c:v>
                </c:pt>
                <c:pt idx="20">
                  <c:v>1.9</c:v>
                </c:pt>
                <c:pt idx="21">
                  <c:v>2</c:v>
                </c:pt>
                <c:pt idx="22">
                  <c:v>2.1</c:v>
                </c:pt>
                <c:pt idx="23">
                  <c:v>2.2000000000000002</c:v>
                </c:pt>
                <c:pt idx="24">
                  <c:v>2.2999999999999998</c:v>
                </c:pt>
                <c:pt idx="25">
                  <c:v>2.4</c:v>
                </c:pt>
                <c:pt idx="26">
                  <c:v>2.5</c:v>
                </c:pt>
                <c:pt idx="27">
                  <c:v>2.6</c:v>
                </c:pt>
                <c:pt idx="28">
                  <c:v>2.7</c:v>
                </c:pt>
                <c:pt idx="29">
                  <c:v>2.8</c:v>
                </c:pt>
                <c:pt idx="30">
                  <c:v>2.9</c:v>
                </c:pt>
                <c:pt idx="31">
                  <c:v>3</c:v>
                </c:pt>
                <c:pt idx="32">
                  <c:v>3.1</c:v>
                </c:pt>
                <c:pt idx="33">
                  <c:v>3.2</c:v>
                </c:pt>
                <c:pt idx="34">
                  <c:v>3.3</c:v>
                </c:pt>
                <c:pt idx="35">
                  <c:v>3.4</c:v>
                </c:pt>
                <c:pt idx="36">
                  <c:v>3.5</c:v>
                </c:pt>
                <c:pt idx="37">
                  <c:v>3.6</c:v>
                </c:pt>
                <c:pt idx="38">
                  <c:v>3.7</c:v>
                </c:pt>
                <c:pt idx="39">
                  <c:v>3.8</c:v>
                </c:pt>
                <c:pt idx="40">
                  <c:v>3.9</c:v>
                </c:pt>
                <c:pt idx="41">
                  <c:v>4</c:v>
                </c:pt>
                <c:pt idx="42">
                  <c:v>4.0999999999999996</c:v>
                </c:pt>
                <c:pt idx="43">
                  <c:v>4.2</c:v>
                </c:pt>
                <c:pt idx="44">
                  <c:v>4.3</c:v>
                </c:pt>
                <c:pt idx="45">
                  <c:v>4.4000000000000004</c:v>
                </c:pt>
                <c:pt idx="46">
                  <c:v>4.5</c:v>
                </c:pt>
                <c:pt idx="47">
                  <c:v>4.5999999999999996</c:v>
                </c:pt>
                <c:pt idx="48">
                  <c:v>4.7</c:v>
                </c:pt>
                <c:pt idx="49">
                  <c:v>4.8</c:v>
                </c:pt>
                <c:pt idx="50">
                  <c:v>4.9000000000000004</c:v>
                </c:pt>
                <c:pt idx="51">
                  <c:v>5</c:v>
                </c:pt>
                <c:pt idx="52">
                  <c:v>5.0999999999999996</c:v>
                </c:pt>
                <c:pt idx="53">
                  <c:v>5.2</c:v>
                </c:pt>
                <c:pt idx="54">
                  <c:v>5.3</c:v>
                </c:pt>
                <c:pt idx="55">
                  <c:v>5.4</c:v>
                </c:pt>
                <c:pt idx="56">
                  <c:v>5.5</c:v>
                </c:pt>
                <c:pt idx="57">
                  <c:v>5.6</c:v>
                </c:pt>
                <c:pt idx="58">
                  <c:v>5.7</c:v>
                </c:pt>
                <c:pt idx="59">
                  <c:v>5.8</c:v>
                </c:pt>
                <c:pt idx="60">
                  <c:v>5.9</c:v>
                </c:pt>
                <c:pt idx="61">
                  <c:v>6</c:v>
                </c:pt>
                <c:pt idx="62">
                  <c:v>6.1</c:v>
                </c:pt>
                <c:pt idx="63">
                  <c:v>6.2</c:v>
                </c:pt>
                <c:pt idx="64">
                  <c:v>6.3</c:v>
                </c:pt>
                <c:pt idx="65">
                  <c:v>6.4</c:v>
                </c:pt>
                <c:pt idx="66">
                  <c:v>6.5</c:v>
                </c:pt>
                <c:pt idx="67">
                  <c:v>6.6</c:v>
                </c:pt>
                <c:pt idx="68">
                  <c:v>6.7</c:v>
                </c:pt>
                <c:pt idx="69">
                  <c:v>6.8</c:v>
                </c:pt>
                <c:pt idx="70">
                  <c:v>6.9</c:v>
                </c:pt>
                <c:pt idx="71">
                  <c:v>7</c:v>
                </c:pt>
                <c:pt idx="72">
                  <c:v>7.1</c:v>
                </c:pt>
                <c:pt idx="73">
                  <c:v>7.2</c:v>
                </c:pt>
                <c:pt idx="74">
                  <c:v>7.3</c:v>
                </c:pt>
                <c:pt idx="75">
                  <c:v>7.4</c:v>
                </c:pt>
                <c:pt idx="76">
                  <c:v>7.5</c:v>
                </c:pt>
                <c:pt idx="77">
                  <c:v>7.6</c:v>
                </c:pt>
                <c:pt idx="78">
                  <c:v>7.7</c:v>
                </c:pt>
                <c:pt idx="79">
                  <c:v>7.8</c:v>
                </c:pt>
                <c:pt idx="80">
                  <c:v>7.9</c:v>
                </c:pt>
                <c:pt idx="81">
                  <c:v>8</c:v>
                </c:pt>
                <c:pt idx="82">
                  <c:v>8.1</c:v>
                </c:pt>
                <c:pt idx="83">
                  <c:v>8.1999999999999993</c:v>
                </c:pt>
                <c:pt idx="84">
                  <c:v>8.3000000000000007</c:v>
                </c:pt>
                <c:pt idx="85">
                  <c:v>8.4</c:v>
                </c:pt>
                <c:pt idx="86">
                  <c:v>8.5</c:v>
                </c:pt>
                <c:pt idx="87">
                  <c:v>8.6</c:v>
                </c:pt>
                <c:pt idx="88">
                  <c:v>8.6999999999999993</c:v>
                </c:pt>
                <c:pt idx="89">
                  <c:v>8.8000000000000007</c:v>
                </c:pt>
                <c:pt idx="90">
                  <c:v>8.9</c:v>
                </c:pt>
                <c:pt idx="91">
                  <c:v>9</c:v>
                </c:pt>
                <c:pt idx="92">
                  <c:v>9.1</c:v>
                </c:pt>
                <c:pt idx="93">
                  <c:v>9.1999999999999993</c:v>
                </c:pt>
                <c:pt idx="94">
                  <c:v>9.3000000000000007</c:v>
                </c:pt>
                <c:pt idx="95">
                  <c:v>9.4</c:v>
                </c:pt>
                <c:pt idx="96">
                  <c:v>9.5</c:v>
                </c:pt>
                <c:pt idx="97">
                  <c:v>9.6</c:v>
                </c:pt>
                <c:pt idx="98">
                  <c:v>9.6999999999999993</c:v>
                </c:pt>
                <c:pt idx="99">
                  <c:v>9.8000000000000007</c:v>
                </c:pt>
                <c:pt idx="100">
                  <c:v>9.9</c:v>
                </c:pt>
                <c:pt idx="101">
                  <c:v>10</c:v>
                </c:pt>
                <c:pt idx="102">
                  <c:v>10.1</c:v>
                </c:pt>
                <c:pt idx="103">
                  <c:v>10.199999999999999</c:v>
                </c:pt>
                <c:pt idx="104">
                  <c:v>10.3</c:v>
                </c:pt>
                <c:pt idx="105">
                  <c:v>10.4</c:v>
                </c:pt>
                <c:pt idx="106">
                  <c:v>10.5</c:v>
                </c:pt>
                <c:pt idx="107">
                  <c:v>10.6</c:v>
                </c:pt>
                <c:pt idx="108">
                  <c:v>10.7</c:v>
                </c:pt>
                <c:pt idx="109">
                  <c:v>10.8</c:v>
                </c:pt>
                <c:pt idx="110">
                  <c:v>10.9</c:v>
                </c:pt>
                <c:pt idx="111">
                  <c:v>11</c:v>
                </c:pt>
                <c:pt idx="112">
                  <c:v>11.1</c:v>
                </c:pt>
                <c:pt idx="113">
                  <c:v>11.2</c:v>
                </c:pt>
                <c:pt idx="114">
                  <c:v>11.3</c:v>
                </c:pt>
                <c:pt idx="115">
                  <c:v>11.4</c:v>
                </c:pt>
                <c:pt idx="116">
                  <c:v>11.5</c:v>
                </c:pt>
                <c:pt idx="117">
                  <c:v>11.6</c:v>
                </c:pt>
                <c:pt idx="118">
                  <c:v>11.7</c:v>
                </c:pt>
                <c:pt idx="119">
                  <c:v>11.8</c:v>
                </c:pt>
                <c:pt idx="120">
                  <c:v>11.9</c:v>
                </c:pt>
                <c:pt idx="121">
                  <c:v>12</c:v>
                </c:pt>
                <c:pt idx="122">
                  <c:v>12.1</c:v>
                </c:pt>
                <c:pt idx="123">
                  <c:v>12.2</c:v>
                </c:pt>
                <c:pt idx="124">
                  <c:v>12.3</c:v>
                </c:pt>
                <c:pt idx="125">
                  <c:v>12.4</c:v>
                </c:pt>
                <c:pt idx="126">
                  <c:v>12.5</c:v>
                </c:pt>
                <c:pt idx="127">
                  <c:v>12.6</c:v>
                </c:pt>
                <c:pt idx="128">
                  <c:v>12.7</c:v>
                </c:pt>
                <c:pt idx="129">
                  <c:v>12.8</c:v>
                </c:pt>
                <c:pt idx="130">
                  <c:v>12.9</c:v>
                </c:pt>
                <c:pt idx="131">
                  <c:v>13</c:v>
                </c:pt>
                <c:pt idx="132">
                  <c:v>13.1</c:v>
                </c:pt>
                <c:pt idx="133">
                  <c:v>13.2</c:v>
                </c:pt>
                <c:pt idx="134">
                  <c:v>13.3</c:v>
                </c:pt>
                <c:pt idx="135">
                  <c:v>13.4</c:v>
                </c:pt>
                <c:pt idx="136">
                  <c:v>13.5</c:v>
                </c:pt>
                <c:pt idx="137">
                  <c:v>13.6</c:v>
                </c:pt>
                <c:pt idx="138">
                  <c:v>13.7</c:v>
                </c:pt>
                <c:pt idx="139">
                  <c:v>13.8</c:v>
                </c:pt>
                <c:pt idx="140">
                  <c:v>13.9</c:v>
                </c:pt>
                <c:pt idx="141">
                  <c:v>14</c:v>
                </c:pt>
                <c:pt idx="142">
                  <c:v>14.1</c:v>
                </c:pt>
                <c:pt idx="143">
                  <c:v>14.2</c:v>
                </c:pt>
                <c:pt idx="144">
                  <c:v>14.3</c:v>
                </c:pt>
                <c:pt idx="145">
                  <c:v>14.4</c:v>
                </c:pt>
                <c:pt idx="146">
                  <c:v>14.5</c:v>
                </c:pt>
                <c:pt idx="147">
                  <c:v>14.6</c:v>
                </c:pt>
                <c:pt idx="148">
                  <c:v>14.7</c:v>
                </c:pt>
                <c:pt idx="149">
                  <c:v>14.8</c:v>
                </c:pt>
                <c:pt idx="150">
                  <c:v>14.9</c:v>
                </c:pt>
                <c:pt idx="151">
                  <c:v>15</c:v>
                </c:pt>
                <c:pt idx="152">
                  <c:v>15.1</c:v>
                </c:pt>
                <c:pt idx="153">
                  <c:v>15.2</c:v>
                </c:pt>
                <c:pt idx="154">
                  <c:v>15.3</c:v>
                </c:pt>
                <c:pt idx="155">
                  <c:v>15.4</c:v>
                </c:pt>
                <c:pt idx="156">
                  <c:v>15.5</c:v>
                </c:pt>
                <c:pt idx="157">
                  <c:v>15.6</c:v>
                </c:pt>
                <c:pt idx="158">
                  <c:v>15.7</c:v>
                </c:pt>
                <c:pt idx="159">
                  <c:v>15.8</c:v>
                </c:pt>
                <c:pt idx="160">
                  <c:v>15.9</c:v>
                </c:pt>
                <c:pt idx="161">
                  <c:v>16</c:v>
                </c:pt>
                <c:pt idx="162">
                  <c:v>16.100000000000001</c:v>
                </c:pt>
                <c:pt idx="163">
                  <c:v>16.2</c:v>
                </c:pt>
                <c:pt idx="164">
                  <c:v>16.3</c:v>
                </c:pt>
                <c:pt idx="165">
                  <c:v>16.399999999999999</c:v>
                </c:pt>
                <c:pt idx="166">
                  <c:v>16.5</c:v>
                </c:pt>
                <c:pt idx="167">
                  <c:v>16.600000000000001</c:v>
                </c:pt>
                <c:pt idx="168">
                  <c:v>16.7</c:v>
                </c:pt>
                <c:pt idx="169">
                  <c:v>16.8</c:v>
                </c:pt>
                <c:pt idx="170">
                  <c:v>16.899999999999999</c:v>
                </c:pt>
                <c:pt idx="171">
                  <c:v>17</c:v>
                </c:pt>
                <c:pt idx="172">
                  <c:v>17.100000000000001</c:v>
                </c:pt>
                <c:pt idx="173">
                  <c:v>17.2</c:v>
                </c:pt>
                <c:pt idx="174">
                  <c:v>17.3</c:v>
                </c:pt>
                <c:pt idx="175">
                  <c:v>17.399999999999999</c:v>
                </c:pt>
                <c:pt idx="176">
                  <c:v>17.5</c:v>
                </c:pt>
                <c:pt idx="177">
                  <c:v>17.600000000000001</c:v>
                </c:pt>
                <c:pt idx="178">
                  <c:v>17.7</c:v>
                </c:pt>
                <c:pt idx="179">
                  <c:v>17.8</c:v>
                </c:pt>
                <c:pt idx="180">
                  <c:v>17.899999999999999</c:v>
                </c:pt>
                <c:pt idx="181">
                  <c:v>18</c:v>
                </c:pt>
                <c:pt idx="182">
                  <c:v>18.100000000000001</c:v>
                </c:pt>
                <c:pt idx="183">
                  <c:v>18.2</c:v>
                </c:pt>
                <c:pt idx="184">
                  <c:v>18.3</c:v>
                </c:pt>
                <c:pt idx="185">
                  <c:v>18.399999999999999</c:v>
                </c:pt>
                <c:pt idx="186">
                  <c:v>18.5</c:v>
                </c:pt>
                <c:pt idx="187">
                  <c:v>18.600000000000001</c:v>
                </c:pt>
                <c:pt idx="188">
                  <c:v>18.7</c:v>
                </c:pt>
                <c:pt idx="189">
                  <c:v>18.8</c:v>
                </c:pt>
                <c:pt idx="190">
                  <c:v>18.899999999999999</c:v>
                </c:pt>
                <c:pt idx="191">
                  <c:v>19</c:v>
                </c:pt>
                <c:pt idx="192">
                  <c:v>19.100000000000001</c:v>
                </c:pt>
                <c:pt idx="193">
                  <c:v>19.2</c:v>
                </c:pt>
                <c:pt idx="194">
                  <c:v>19.3</c:v>
                </c:pt>
                <c:pt idx="195">
                  <c:v>19.399999999999999</c:v>
                </c:pt>
                <c:pt idx="196">
                  <c:v>19.5</c:v>
                </c:pt>
                <c:pt idx="197">
                  <c:v>19.600000000000001</c:v>
                </c:pt>
                <c:pt idx="198">
                  <c:v>19.7</c:v>
                </c:pt>
                <c:pt idx="199">
                  <c:v>19.8</c:v>
                </c:pt>
                <c:pt idx="200">
                  <c:v>19.899999999999999</c:v>
                </c:pt>
                <c:pt idx="201">
                  <c:v>20</c:v>
                </c:pt>
                <c:pt idx="202">
                  <c:v>25</c:v>
                </c:pt>
                <c:pt idx="203">
                  <c:v>30</c:v>
                </c:pt>
                <c:pt idx="204">
                  <c:v>35</c:v>
                </c:pt>
                <c:pt idx="205">
                  <c:v>40</c:v>
                </c:pt>
                <c:pt idx="206">
                  <c:v>45</c:v>
                </c:pt>
                <c:pt idx="207">
                  <c:v>50</c:v>
                </c:pt>
                <c:pt idx="208">
                  <c:v>55</c:v>
                </c:pt>
                <c:pt idx="209">
                  <c:v>60</c:v>
                </c:pt>
                <c:pt idx="210">
                  <c:v>61.009</c:v>
                </c:pt>
                <c:pt idx="211">
                  <c:v>62.009</c:v>
                </c:pt>
                <c:pt idx="212">
                  <c:v>63.009</c:v>
                </c:pt>
                <c:pt idx="213">
                  <c:v>64.009</c:v>
                </c:pt>
                <c:pt idx="214">
                  <c:v>65</c:v>
                </c:pt>
                <c:pt idx="215">
                  <c:v>65.009</c:v>
                </c:pt>
                <c:pt idx="216">
                  <c:v>66.009</c:v>
                </c:pt>
                <c:pt idx="217">
                  <c:v>67.009</c:v>
                </c:pt>
                <c:pt idx="218">
                  <c:v>68.009</c:v>
                </c:pt>
                <c:pt idx="219">
                  <c:v>69.009</c:v>
                </c:pt>
                <c:pt idx="220">
                  <c:v>70</c:v>
                </c:pt>
                <c:pt idx="221">
                  <c:v>70.001800000000003</c:v>
                </c:pt>
                <c:pt idx="222">
                  <c:v>70.101799999999997</c:v>
                </c:pt>
                <c:pt idx="223">
                  <c:v>70.201800000000006</c:v>
                </c:pt>
                <c:pt idx="224">
                  <c:v>70.3018</c:v>
                </c:pt>
                <c:pt idx="225">
                  <c:v>70.401799999999994</c:v>
                </c:pt>
                <c:pt idx="226">
                  <c:v>70.501800000000003</c:v>
                </c:pt>
                <c:pt idx="227">
                  <c:v>70.601799999999997</c:v>
                </c:pt>
                <c:pt idx="228">
                  <c:v>70.701800000000006</c:v>
                </c:pt>
                <c:pt idx="229">
                  <c:v>70.8018</c:v>
                </c:pt>
                <c:pt idx="230">
                  <c:v>70.901799999999994</c:v>
                </c:pt>
                <c:pt idx="231">
                  <c:v>71</c:v>
                </c:pt>
                <c:pt idx="232">
                  <c:v>71.001800000000003</c:v>
                </c:pt>
                <c:pt idx="233">
                  <c:v>71.101799999999997</c:v>
                </c:pt>
                <c:pt idx="234">
                  <c:v>71.201800000000006</c:v>
                </c:pt>
                <c:pt idx="235">
                  <c:v>71.3018</c:v>
                </c:pt>
                <c:pt idx="236">
                  <c:v>71.401799999999994</c:v>
                </c:pt>
                <c:pt idx="237">
                  <c:v>71.501800000000003</c:v>
                </c:pt>
                <c:pt idx="238">
                  <c:v>71.601799999999997</c:v>
                </c:pt>
                <c:pt idx="239">
                  <c:v>71.701800000000006</c:v>
                </c:pt>
                <c:pt idx="240">
                  <c:v>71.8018</c:v>
                </c:pt>
                <c:pt idx="241">
                  <c:v>71.901799999999994</c:v>
                </c:pt>
                <c:pt idx="242">
                  <c:v>72</c:v>
                </c:pt>
                <c:pt idx="243">
                  <c:v>72.001800000000003</c:v>
                </c:pt>
                <c:pt idx="244">
                  <c:v>72.101799999999997</c:v>
                </c:pt>
                <c:pt idx="245">
                  <c:v>72.201800000000006</c:v>
                </c:pt>
                <c:pt idx="246">
                  <c:v>72.3018</c:v>
                </c:pt>
                <c:pt idx="247">
                  <c:v>72.401799999999994</c:v>
                </c:pt>
                <c:pt idx="248">
                  <c:v>72.501800000000003</c:v>
                </c:pt>
                <c:pt idx="249">
                  <c:v>72.601799999999997</c:v>
                </c:pt>
                <c:pt idx="250">
                  <c:v>72.701800000000006</c:v>
                </c:pt>
                <c:pt idx="251">
                  <c:v>72.8018</c:v>
                </c:pt>
                <c:pt idx="252">
                  <c:v>72.901799999999994</c:v>
                </c:pt>
                <c:pt idx="253">
                  <c:v>73</c:v>
                </c:pt>
                <c:pt idx="254">
                  <c:v>73.001800000000003</c:v>
                </c:pt>
                <c:pt idx="255">
                  <c:v>73.101799999999997</c:v>
                </c:pt>
                <c:pt idx="256">
                  <c:v>73.201800000000006</c:v>
                </c:pt>
                <c:pt idx="257">
                  <c:v>73.3018</c:v>
                </c:pt>
                <c:pt idx="258">
                  <c:v>73.401799999999994</c:v>
                </c:pt>
                <c:pt idx="259">
                  <c:v>73.501800000000003</c:v>
                </c:pt>
                <c:pt idx="260">
                  <c:v>73.601799999999997</c:v>
                </c:pt>
                <c:pt idx="261">
                  <c:v>73.701800000000006</c:v>
                </c:pt>
                <c:pt idx="262">
                  <c:v>73.8018</c:v>
                </c:pt>
                <c:pt idx="263">
                  <c:v>73.901799999999994</c:v>
                </c:pt>
                <c:pt idx="264">
                  <c:v>74</c:v>
                </c:pt>
                <c:pt idx="265">
                  <c:v>74.001800000000003</c:v>
                </c:pt>
                <c:pt idx="266">
                  <c:v>74.101799999999997</c:v>
                </c:pt>
                <c:pt idx="267">
                  <c:v>74.201800000000006</c:v>
                </c:pt>
                <c:pt idx="268">
                  <c:v>74.3018</c:v>
                </c:pt>
                <c:pt idx="269">
                  <c:v>74.401799999999994</c:v>
                </c:pt>
                <c:pt idx="270">
                  <c:v>74.501800000000003</c:v>
                </c:pt>
                <c:pt idx="271">
                  <c:v>74.601799999999997</c:v>
                </c:pt>
                <c:pt idx="272">
                  <c:v>74.701800000000006</c:v>
                </c:pt>
                <c:pt idx="273">
                  <c:v>74.8018</c:v>
                </c:pt>
                <c:pt idx="274">
                  <c:v>74.901799999999994</c:v>
                </c:pt>
                <c:pt idx="275">
                  <c:v>75</c:v>
                </c:pt>
                <c:pt idx="276">
                  <c:v>75.001800000000003</c:v>
                </c:pt>
                <c:pt idx="277">
                  <c:v>75.101799999999997</c:v>
                </c:pt>
                <c:pt idx="278">
                  <c:v>75.201800000000006</c:v>
                </c:pt>
                <c:pt idx="279">
                  <c:v>75.3018</c:v>
                </c:pt>
                <c:pt idx="280">
                  <c:v>75.401799999999994</c:v>
                </c:pt>
                <c:pt idx="281">
                  <c:v>75.501800000000003</c:v>
                </c:pt>
                <c:pt idx="282">
                  <c:v>75.601799999999997</c:v>
                </c:pt>
                <c:pt idx="283">
                  <c:v>75.701800000000006</c:v>
                </c:pt>
                <c:pt idx="284">
                  <c:v>75.8018</c:v>
                </c:pt>
                <c:pt idx="285">
                  <c:v>75.901799999999994</c:v>
                </c:pt>
                <c:pt idx="286">
                  <c:v>76</c:v>
                </c:pt>
                <c:pt idx="287">
                  <c:v>76.001800000000003</c:v>
                </c:pt>
                <c:pt idx="288">
                  <c:v>76.101799999999997</c:v>
                </c:pt>
                <c:pt idx="289">
                  <c:v>76.201800000000006</c:v>
                </c:pt>
                <c:pt idx="290">
                  <c:v>76.3018</c:v>
                </c:pt>
                <c:pt idx="291">
                  <c:v>76.401799999999994</c:v>
                </c:pt>
                <c:pt idx="292">
                  <c:v>76.501800000000003</c:v>
                </c:pt>
                <c:pt idx="293">
                  <c:v>76.601799999999997</c:v>
                </c:pt>
                <c:pt idx="294">
                  <c:v>76.701800000000006</c:v>
                </c:pt>
                <c:pt idx="295">
                  <c:v>76.8018</c:v>
                </c:pt>
                <c:pt idx="296">
                  <c:v>76.901799999999994</c:v>
                </c:pt>
                <c:pt idx="297">
                  <c:v>77</c:v>
                </c:pt>
                <c:pt idx="298">
                  <c:v>77.001800000000003</c:v>
                </c:pt>
                <c:pt idx="299">
                  <c:v>77.101799999999997</c:v>
                </c:pt>
                <c:pt idx="300">
                  <c:v>77.201800000000006</c:v>
                </c:pt>
                <c:pt idx="301">
                  <c:v>77.3018</c:v>
                </c:pt>
                <c:pt idx="302">
                  <c:v>77.401799999999994</c:v>
                </c:pt>
                <c:pt idx="303">
                  <c:v>77.501800000000003</c:v>
                </c:pt>
                <c:pt idx="304">
                  <c:v>77.601799999999997</c:v>
                </c:pt>
                <c:pt idx="305">
                  <c:v>77.701800000000006</c:v>
                </c:pt>
                <c:pt idx="306">
                  <c:v>77.8018</c:v>
                </c:pt>
                <c:pt idx="307">
                  <c:v>77.901799999999994</c:v>
                </c:pt>
                <c:pt idx="308">
                  <c:v>78</c:v>
                </c:pt>
                <c:pt idx="309">
                  <c:v>78.001800000000003</c:v>
                </c:pt>
                <c:pt idx="310">
                  <c:v>78.101799999999997</c:v>
                </c:pt>
                <c:pt idx="311">
                  <c:v>78.201800000000006</c:v>
                </c:pt>
                <c:pt idx="312">
                  <c:v>78.3018</c:v>
                </c:pt>
                <c:pt idx="313">
                  <c:v>78.401799999999994</c:v>
                </c:pt>
                <c:pt idx="314">
                  <c:v>78.501800000000003</c:v>
                </c:pt>
                <c:pt idx="315">
                  <c:v>78.601799999999997</c:v>
                </c:pt>
                <c:pt idx="316">
                  <c:v>78.701800000000006</c:v>
                </c:pt>
                <c:pt idx="317">
                  <c:v>78.8018</c:v>
                </c:pt>
                <c:pt idx="318">
                  <c:v>78.901799999999994</c:v>
                </c:pt>
                <c:pt idx="319">
                  <c:v>79</c:v>
                </c:pt>
                <c:pt idx="320">
                  <c:v>79.001800000000003</c:v>
                </c:pt>
                <c:pt idx="321">
                  <c:v>79.101799999999997</c:v>
                </c:pt>
                <c:pt idx="322">
                  <c:v>79.201800000000006</c:v>
                </c:pt>
                <c:pt idx="323">
                  <c:v>79.3018</c:v>
                </c:pt>
                <c:pt idx="324">
                  <c:v>79.401799999999994</c:v>
                </c:pt>
                <c:pt idx="325">
                  <c:v>79.501800000000003</c:v>
                </c:pt>
                <c:pt idx="326">
                  <c:v>79.601799999999997</c:v>
                </c:pt>
                <c:pt idx="327">
                  <c:v>79.701800000000006</c:v>
                </c:pt>
                <c:pt idx="328">
                  <c:v>79.8018</c:v>
                </c:pt>
                <c:pt idx="329">
                  <c:v>79.901799999999994</c:v>
                </c:pt>
                <c:pt idx="330">
                  <c:v>80</c:v>
                </c:pt>
                <c:pt idx="331">
                  <c:v>80.001800000000003</c:v>
                </c:pt>
                <c:pt idx="332">
                  <c:v>80.101799999999997</c:v>
                </c:pt>
                <c:pt idx="333">
                  <c:v>80.201800000000006</c:v>
                </c:pt>
                <c:pt idx="334">
                  <c:v>80.3018</c:v>
                </c:pt>
                <c:pt idx="335">
                  <c:v>80.401799999999994</c:v>
                </c:pt>
                <c:pt idx="336">
                  <c:v>80.501800000000003</c:v>
                </c:pt>
                <c:pt idx="337">
                  <c:v>80.601799999999997</c:v>
                </c:pt>
                <c:pt idx="338">
                  <c:v>80.701800000000006</c:v>
                </c:pt>
                <c:pt idx="339">
                  <c:v>80.8018</c:v>
                </c:pt>
                <c:pt idx="340">
                  <c:v>80.901799999999994</c:v>
                </c:pt>
                <c:pt idx="341">
                  <c:v>81</c:v>
                </c:pt>
                <c:pt idx="342">
                  <c:v>81.001800000000003</c:v>
                </c:pt>
                <c:pt idx="343">
                  <c:v>81.101799999999997</c:v>
                </c:pt>
                <c:pt idx="344">
                  <c:v>81.201800000000006</c:v>
                </c:pt>
                <c:pt idx="345">
                  <c:v>81.3018</c:v>
                </c:pt>
                <c:pt idx="346">
                  <c:v>81.401799999999994</c:v>
                </c:pt>
                <c:pt idx="347">
                  <c:v>81.501800000000003</c:v>
                </c:pt>
                <c:pt idx="348">
                  <c:v>81.601799999999997</c:v>
                </c:pt>
                <c:pt idx="349">
                  <c:v>81.701800000000006</c:v>
                </c:pt>
                <c:pt idx="350">
                  <c:v>81.8018</c:v>
                </c:pt>
                <c:pt idx="351">
                  <c:v>81.901799999999994</c:v>
                </c:pt>
                <c:pt idx="352">
                  <c:v>82</c:v>
                </c:pt>
                <c:pt idx="353">
                  <c:v>82.001800000000003</c:v>
                </c:pt>
                <c:pt idx="354">
                  <c:v>82.101799999999997</c:v>
                </c:pt>
                <c:pt idx="355">
                  <c:v>82.201800000000006</c:v>
                </c:pt>
                <c:pt idx="356">
                  <c:v>82.3018</c:v>
                </c:pt>
                <c:pt idx="357">
                  <c:v>82.401799999999994</c:v>
                </c:pt>
                <c:pt idx="358">
                  <c:v>82.501800000000003</c:v>
                </c:pt>
                <c:pt idx="359">
                  <c:v>82.601799999999997</c:v>
                </c:pt>
                <c:pt idx="360">
                  <c:v>82.701800000000006</c:v>
                </c:pt>
                <c:pt idx="361">
                  <c:v>82.8018</c:v>
                </c:pt>
                <c:pt idx="362">
                  <c:v>82.901799999999994</c:v>
                </c:pt>
                <c:pt idx="363">
                  <c:v>83</c:v>
                </c:pt>
                <c:pt idx="364">
                  <c:v>83.001800000000003</c:v>
                </c:pt>
                <c:pt idx="365">
                  <c:v>83.101799999999997</c:v>
                </c:pt>
                <c:pt idx="366">
                  <c:v>83.201800000000006</c:v>
                </c:pt>
                <c:pt idx="367">
                  <c:v>83.3018</c:v>
                </c:pt>
                <c:pt idx="368">
                  <c:v>83.401799999999994</c:v>
                </c:pt>
                <c:pt idx="369">
                  <c:v>83.501800000000003</c:v>
                </c:pt>
                <c:pt idx="370">
                  <c:v>83.601799999999997</c:v>
                </c:pt>
                <c:pt idx="371">
                  <c:v>83.701800000000006</c:v>
                </c:pt>
                <c:pt idx="372">
                  <c:v>83.8018</c:v>
                </c:pt>
                <c:pt idx="373">
                  <c:v>83.901799999999994</c:v>
                </c:pt>
                <c:pt idx="374">
                  <c:v>84</c:v>
                </c:pt>
                <c:pt idx="375">
                  <c:v>84.001800000000003</c:v>
                </c:pt>
                <c:pt idx="376">
                  <c:v>84.101799999999997</c:v>
                </c:pt>
                <c:pt idx="377">
                  <c:v>84.201800000000006</c:v>
                </c:pt>
                <c:pt idx="378">
                  <c:v>84.3018</c:v>
                </c:pt>
                <c:pt idx="379">
                  <c:v>84.401799999999994</c:v>
                </c:pt>
                <c:pt idx="380">
                  <c:v>84.501800000000003</c:v>
                </c:pt>
                <c:pt idx="381">
                  <c:v>84.601799999999997</c:v>
                </c:pt>
                <c:pt idx="382">
                  <c:v>84.701800000000006</c:v>
                </c:pt>
                <c:pt idx="383">
                  <c:v>84.8018</c:v>
                </c:pt>
                <c:pt idx="384">
                  <c:v>84.901799999999994</c:v>
                </c:pt>
                <c:pt idx="385">
                  <c:v>85</c:v>
                </c:pt>
                <c:pt idx="386">
                  <c:v>85.001800000000003</c:v>
                </c:pt>
                <c:pt idx="387">
                  <c:v>85.101799999999997</c:v>
                </c:pt>
                <c:pt idx="388">
                  <c:v>85.201800000000006</c:v>
                </c:pt>
                <c:pt idx="389">
                  <c:v>85.3018</c:v>
                </c:pt>
                <c:pt idx="390">
                  <c:v>85.401799999999994</c:v>
                </c:pt>
                <c:pt idx="391">
                  <c:v>85.501800000000003</c:v>
                </c:pt>
                <c:pt idx="392">
                  <c:v>85.601799999999997</c:v>
                </c:pt>
                <c:pt idx="393">
                  <c:v>85.701800000000006</c:v>
                </c:pt>
                <c:pt idx="394">
                  <c:v>85.8018</c:v>
                </c:pt>
                <c:pt idx="395">
                  <c:v>85.901799999999994</c:v>
                </c:pt>
                <c:pt idx="396">
                  <c:v>86</c:v>
                </c:pt>
                <c:pt idx="397">
                  <c:v>86.001800000000003</c:v>
                </c:pt>
                <c:pt idx="398">
                  <c:v>86.101799999999997</c:v>
                </c:pt>
                <c:pt idx="399">
                  <c:v>86.201800000000006</c:v>
                </c:pt>
                <c:pt idx="400">
                  <c:v>86.3018</c:v>
                </c:pt>
                <c:pt idx="401">
                  <c:v>86.401799999999994</c:v>
                </c:pt>
                <c:pt idx="402">
                  <c:v>86.501800000000003</c:v>
                </c:pt>
                <c:pt idx="403">
                  <c:v>86.601799999999997</c:v>
                </c:pt>
                <c:pt idx="404">
                  <c:v>86.701800000000006</c:v>
                </c:pt>
                <c:pt idx="405">
                  <c:v>86.8018</c:v>
                </c:pt>
                <c:pt idx="406">
                  <c:v>86.901799999999994</c:v>
                </c:pt>
                <c:pt idx="407">
                  <c:v>87</c:v>
                </c:pt>
                <c:pt idx="408">
                  <c:v>87.001800000000003</c:v>
                </c:pt>
                <c:pt idx="409">
                  <c:v>87.101799999999997</c:v>
                </c:pt>
                <c:pt idx="410">
                  <c:v>87.201800000000006</c:v>
                </c:pt>
                <c:pt idx="411">
                  <c:v>87.3018</c:v>
                </c:pt>
                <c:pt idx="412">
                  <c:v>87.401799999999994</c:v>
                </c:pt>
                <c:pt idx="413">
                  <c:v>87.501800000000003</c:v>
                </c:pt>
                <c:pt idx="414">
                  <c:v>87.601799999999997</c:v>
                </c:pt>
                <c:pt idx="415">
                  <c:v>87.701800000000006</c:v>
                </c:pt>
                <c:pt idx="416">
                  <c:v>87.8018</c:v>
                </c:pt>
                <c:pt idx="417">
                  <c:v>87.901799999999994</c:v>
                </c:pt>
                <c:pt idx="418">
                  <c:v>88</c:v>
                </c:pt>
                <c:pt idx="419">
                  <c:v>88.001800000000003</c:v>
                </c:pt>
                <c:pt idx="420">
                  <c:v>88.101799999999997</c:v>
                </c:pt>
                <c:pt idx="421">
                  <c:v>88.201800000000006</c:v>
                </c:pt>
                <c:pt idx="422">
                  <c:v>88.3018</c:v>
                </c:pt>
                <c:pt idx="423">
                  <c:v>88.401799999999994</c:v>
                </c:pt>
                <c:pt idx="424">
                  <c:v>88.501800000000003</c:v>
                </c:pt>
                <c:pt idx="425">
                  <c:v>88.601799999999997</c:v>
                </c:pt>
                <c:pt idx="426">
                  <c:v>88.701800000000006</c:v>
                </c:pt>
                <c:pt idx="427">
                  <c:v>88.8018</c:v>
                </c:pt>
                <c:pt idx="428">
                  <c:v>88.901799999999994</c:v>
                </c:pt>
                <c:pt idx="429">
                  <c:v>89</c:v>
                </c:pt>
                <c:pt idx="430">
                  <c:v>89.001800000000003</c:v>
                </c:pt>
                <c:pt idx="431">
                  <c:v>89.101799999999997</c:v>
                </c:pt>
                <c:pt idx="432">
                  <c:v>89.201800000000006</c:v>
                </c:pt>
                <c:pt idx="433">
                  <c:v>89.3018</c:v>
                </c:pt>
                <c:pt idx="434">
                  <c:v>89.401799999999994</c:v>
                </c:pt>
                <c:pt idx="435">
                  <c:v>89.501800000000003</c:v>
                </c:pt>
                <c:pt idx="436">
                  <c:v>89.601799999999997</c:v>
                </c:pt>
                <c:pt idx="437">
                  <c:v>89.701800000000006</c:v>
                </c:pt>
                <c:pt idx="438">
                  <c:v>89.8018</c:v>
                </c:pt>
                <c:pt idx="439">
                  <c:v>89.901799999999994</c:v>
                </c:pt>
                <c:pt idx="440">
                  <c:v>90</c:v>
                </c:pt>
                <c:pt idx="441">
                  <c:v>90.001800000000003</c:v>
                </c:pt>
                <c:pt idx="442">
                  <c:v>90.101799999999997</c:v>
                </c:pt>
                <c:pt idx="443">
                  <c:v>90.201800000000006</c:v>
                </c:pt>
                <c:pt idx="444">
                  <c:v>90.3018</c:v>
                </c:pt>
                <c:pt idx="445">
                  <c:v>90.401799999999994</c:v>
                </c:pt>
                <c:pt idx="446">
                  <c:v>90.501800000000003</c:v>
                </c:pt>
                <c:pt idx="447">
                  <c:v>90.601799999999997</c:v>
                </c:pt>
                <c:pt idx="448">
                  <c:v>90.701800000000006</c:v>
                </c:pt>
                <c:pt idx="449">
                  <c:v>90.8018</c:v>
                </c:pt>
                <c:pt idx="450">
                  <c:v>90.901799999999994</c:v>
                </c:pt>
                <c:pt idx="451">
                  <c:v>91</c:v>
                </c:pt>
                <c:pt idx="452">
                  <c:v>91.001800000000003</c:v>
                </c:pt>
                <c:pt idx="453">
                  <c:v>91.101799999999997</c:v>
                </c:pt>
                <c:pt idx="454">
                  <c:v>91.201800000000006</c:v>
                </c:pt>
                <c:pt idx="455">
                  <c:v>91.3018</c:v>
                </c:pt>
                <c:pt idx="456">
                  <c:v>91.401799999999994</c:v>
                </c:pt>
                <c:pt idx="457">
                  <c:v>91.501800000000003</c:v>
                </c:pt>
                <c:pt idx="458">
                  <c:v>91.601799999999997</c:v>
                </c:pt>
                <c:pt idx="459">
                  <c:v>91.701800000000006</c:v>
                </c:pt>
                <c:pt idx="460">
                  <c:v>91.8018</c:v>
                </c:pt>
                <c:pt idx="461">
                  <c:v>91.901799999999994</c:v>
                </c:pt>
                <c:pt idx="462">
                  <c:v>92</c:v>
                </c:pt>
                <c:pt idx="463">
                  <c:v>92.001800000000003</c:v>
                </c:pt>
                <c:pt idx="464">
                  <c:v>92.101799999999997</c:v>
                </c:pt>
                <c:pt idx="465">
                  <c:v>92.201800000000006</c:v>
                </c:pt>
                <c:pt idx="466">
                  <c:v>92.3018</c:v>
                </c:pt>
                <c:pt idx="467">
                  <c:v>92.401799999999994</c:v>
                </c:pt>
                <c:pt idx="468">
                  <c:v>92.501800000000003</c:v>
                </c:pt>
                <c:pt idx="469">
                  <c:v>92.601799999999997</c:v>
                </c:pt>
                <c:pt idx="470">
                  <c:v>92.701800000000006</c:v>
                </c:pt>
                <c:pt idx="471">
                  <c:v>92.8018</c:v>
                </c:pt>
                <c:pt idx="472">
                  <c:v>92.901799999999994</c:v>
                </c:pt>
                <c:pt idx="473">
                  <c:v>93</c:v>
                </c:pt>
                <c:pt idx="474">
                  <c:v>93.001800000000003</c:v>
                </c:pt>
                <c:pt idx="475">
                  <c:v>93.101799999999997</c:v>
                </c:pt>
                <c:pt idx="476">
                  <c:v>93.201800000000006</c:v>
                </c:pt>
                <c:pt idx="477">
                  <c:v>93.3018</c:v>
                </c:pt>
                <c:pt idx="478">
                  <c:v>93.401799999999994</c:v>
                </c:pt>
                <c:pt idx="479">
                  <c:v>93.501800000000003</c:v>
                </c:pt>
                <c:pt idx="480">
                  <c:v>93.601799999999997</c:v>
                </c:pt>
                <c:pt idx="481">
                  <c:v>93.701800000000006</c:v>
                </c:pt>
                <c:pt idx="482">
                  <c:v>93.8018</c:v>
                </c:pt>
                <c:pt idx="483">
                  <c:v>93.901799999999994</c:v>
                </c:pt>
                <c:pt idx="484">
                  <c:v>94</c:v>
                </c:pt>
                <c:pt idx="485">
                  <c:v>94.001800000000003</c:v>
                </c:pt>
                <c:pt idx="486">
                  <c:v>94.101799999999997</c:v>
                </c:pt>
                <c:pt idx="487">
                  <c:v>94.201800000000006</c:v>
                </c:pt>
                <c:pt idx="488">
                  <c:v>94.3018</c:v>
                </c:pt>
                <c:pt idx="489">
                  <c:v>94.401799999999994</c:v>
                </c:pt>
                <c:pt idx="490">
                  <c:v>94.501800000000003</c:v>
                </c:pt>
                <c:pt idx="491">
                  <c:v>94.601799999999997</c:v>
                </c:pt>
                <c:pt idx="492">
                  <c:v>94.701800000000006</c:v>
                </c:pt>
                <c:pt idx="493">
                  <c:v>94.8018</c:v>
                </c:pt>
                <c:pt idx="494">
                  <c:v>94.901799999999994</c:v>
                </c:pt>
                <c:pt idx="495">
                  <c:v>95</c:v>
                </c:pt>
                <c:pt idx="496">
                  <c:v>95.001800000000003</c:v>
                </c:pt>
                <c:pt idx="497">
                  <c:v>95.101799999999997</c:v>
                </c:pt>
                <c:pt idx="498">
                  <c:v>95.201800000000006</c:v>
                </c:pt>
                <c:pt idx="499">
                  <c:v>95.3018</c:v>
                </c:pt>
                <c:pt idx="500">
                  <c:v>95.401799999999994</c:v>
                </c:pt>
                <c:pt idx="501">
                  <c:v>95.501800000000003</c:v>
                </c:pt>
                <c:pt idx="502">
                  <c:v>95.601799999999997</c:v>
                </c:pt>
                <c:pt idx="503">
                  <c:v>95.701800000000006</c:v>
                </c:pt>
                <c:pt idx="504">
                  <c:v>95.8018</c:v>
                </c:pt>
                <c:pt idx="505">
                  <c:v>95.901799999999994</c:v>
                </c:pt>
                <c:pt idx="506">
                  <c:v>96</c:v>
                </c:pt>
                <c:pt idx="507">
                  <c:v>96.001800000000003</c:v>
                </c:pt>
                <c:pt idx="508">
                  <c:v>96.101799999999997</c:v>
                </c:pt>
                <c:pt idx="509">
                  <c:v>96.201800000000006</c:v>
                </c:pt>
                <c:pt idx="510">
                  <c:v>96.3018</c:v>
                </c:pt>
                <c:pt idx="511">
                  <c:v>96.401799999999994</c:v>
                </c:pt>
                <c:pt idx="512">
                  <c:v>96.501800000000003</c:v>
                </c:pt>
                <c:pt idx="513">
                  <c:v>96.601799999999997</c:v>
                </c:pt>
                <c:pt idx="514">
                  <c:v>96.701800000000006</c:v>
                </c:pt>
                <c:pt idx="515">
                  <c:v>96.8018</c:v>
                </c:pt>
                <c:pt idx="516">
                  <c:v>96.901799999999994</c:v>
                </c:pt>
                <c:pt idx="517">
                  <c:v>97</c:v>
                </c:pt>
                <c:pt idx="518">
                  <c:v>97.001800000000003</c:v>
                </c:pt>
                <c:pt idx="519">
                  <c:v>97.101799999999997</c:v>
                </c:pt>
                <c:pt idx="520">
                  <c:v>97.201800000000006</c:v>
                </c:pt>
                <c:pt idx="521">
                  <c:v>97.3018</c:v>
                </c:pt>
                <c:pt idx="522">
                  <c:v>97.401799999999994</c:v>
                </c:pt>
                <c:pt idx="523">
                  <c:v>97.501800000000003</c:v>
                </c:pt>
                <c:pt idx="524">
                  <c:v>97.601799999999997</c:v>
                </c:pt>
                <c:pt idx="525">
                  <c:v>97.701800000000006</c:v>
                </c:pt>
                <c:pt idx="526">
                  <c:v>97.8018</c:v>
                </c:pt>
                <c:pt idx="527">
                  <c:v>97.901799999999994</c:v>
                </c:pt>
                <c:pt idx="528">
                  <c:v>98</c:v>
                </c:pt>
                <c:pt idx="529">
                  <c:v>98.001800000000003</c:v>
                </c:pt>
                <c:pt idx="530">
                  <c:v>98.101799999999997</c:v>
                </c:pt>
                <c:pt idx="531">
                  <c:v>98.201800000000006</c:v>
                </c:pt>
                <c:pt idx="532">
                  <c:v>98.3018</c:v>
                </c:pt>
                <c:pt idx="533">
                  <c:v>98.401799999999994</c:v>
                </c:pt>
                <c:pt idx="534">
                  <c:v>98.501800000000003</c:v>
                </c:pt>
                <c:pt idx="535">
                  <c:v>98.601799999999997</c:v>
                </c:pt>
                <c:pt idx="536">
                  <c:v>98.701800000000006</c:v>
                </c:pt>
                <c:pt idx="537">
                  <c:v>98.8018</c:v>
                </c:pt>
                <c:pt idx="538">
                  <c:v>98.901799999999994</c:v>
                </c:pt>
                <c:pt idx="539">
                  <c:v>99</c:v>
                </c:pt>
                <c:pt idx="540">
                  <c:v>99.001800000000003</c:v>
                </c:pt>
                <c:pt idx="541">
                  <c:v>99.101799999999997</c:v>
                </c:pt>
                <c:pt idx="542">
                  <c:v>99.201800000000006</c:v>
                </c:pt>
                <c:pt idx="543">
                  <c:v>99.3018</c:v>
                </c:pt>
                <c:pt idx="544">
                  <c:v>99.401799999999994</c:v>
                </c:pt>
                <c:pt idx="545">
                  <c:v>99.501800000000003</c:v>
                </c:pt>
                <c:pt idx="546">
                  <c:v>99.601799999999997</c:v>
                </c:pt>
                <c:pt idx="547">
                  <c:v>99.701800000000006</c:v>
                </c:pt>
                <c:pt idx="548">
                  <c:v>99.8018</c:v>
                </c:pt>
                <c:pt idx="549">
                  <c:v>99.901799999999994</c:v>
                </c:pt>
                <c:pt idx="550">
                  <c:v>100</c:v>
                </c:pt>
                <c:pt idx="551">
                  <c:v>100.002</c:v>
                </c:pt>
                <c:pt idx="552">
                  <c:v>100.102</c:v>
                </c:pt>
                <c:pt idx="553">
                  <c:v>100.202</c:v>
                </c:pt>
                <c:pt idx="554">
                  <c:v>100.30200000000001</c:v>
                </c:pt>
                <c:pt idx="555">
                  <c:v>100.402</c:v>
                </c:pt>
                <c:pt idx="556">
                  <c:v>100.502</c:v>
                </c:pt>
                <c:pt idx="557">
                  <c:v>100.602</c:v>
                </c:pt>
                <c:pt idx="558">
                  <c:v>100.702</c:v>
                </c:pt>
                <c:pt idx="559">
                  <c:v>100.80200000000001</c:v>
                </c:pt>
                <c:pt idx="560">
                  <c:v>100.902</c:v>
                </c:pt>
                <c:pt idx="561">
                  <c:v>101</c:v>
                </c:pt>
                <c:pt idx="562">
                  <c:v>101.002</c:v>
                </c:pt>
                <c:pt idx="563">
                  <c:v>101.102</c:v>
                </c:pt>
                <c:pt idx="564">
                  <c:v>101.202</c:v>
                </c:pt>
                <c:pt idx="565">
                  <c:v>101.30200000000001</c:v>
                </c:pt>
                <c:pt idx="566">
                  <c:v>101.402</c:v>
                </c:pt>
                <c:pt idx="567">
                  <c:v>101.502</c:v>
                </c:pt>
                <c:pt idx="568">
                  <c:v>101.602</c:v>
                </c:pt>
                <c:pt idx="569">
                  <c:v>101.702</c:v>
                </c:pt>
                <c:pt idx="570">
                  <c:v>101.80200000000001</c:v>
                </c:pt>
                <c:pt idx="571">
                  <c:v>101.902</c:v>
                </c:pt>
                <c:pt idx="572">
                  <c:v>102</c:v>
                </c:pt>
                <c:pt idx="573">
                  <c:v>102.002</c:v>
                </c:pt>
                <c:pt idx="574">
                  <c:v>102.102</c:v>
                </c:pt>
                <c:pt idx="575">
                  <c:v>102.202</c:v>
                </c:pt>
                <c:pt idx="576">
                  <c:v>102.30200000000001</c:v>
                </c:pt>
                <c:pt idx="577">
                  <c:v>102.402</c:v>
                </c:pt>
                <c:pt idx="578">
                  <c:v>102.502</c:v>
                </c:pt>
                <c:pt idx="579">
                  <c:v>102.602</c:v>
                </c:pt>
                <c:pt idx="580">
                  <c:v>102.702</c:v>
                </c:pt>
                <c:pt idx="581">
                  <c:v>102.80200000000001</c:v>
                </c:pt>
                <c:pt idx="582">
                  <c:v>102.902</c:v>
                </c:pt>
                <c:pt idx="583">
                  <c:v>103</c:v>
                </c:pt>
                <c:pt idx="584">
                  <c:v>103.002</c:v>
                </c:pt>
                <c:pt idx="585">
                  <c:v>103.102</c:v>
                </c:pt>
                <c:pt idx="586">
                  <c:v>103.202</c:v>
                </c:pt>
                <c:pt idx="587">
                  <c:v>103.30200000000001</c:v>
                </c:pt>
                <c:pt idx="588">
                  <c:v>103.402</c:v>
                </c:pt>
                <c:pt idx="589">
                  <c:v>103.502</c:v>
                </c:pt>
                <c:pt idx="590">
                  <c:v>103.602</c:v>
                </c:pt>
                <c:pt idx="591">
                  <c:v>103.702</c:v>
                </c:pt>
                <c:pt idx="592">
                  <c:v>103.80200000000001</c:v>
                </c:pt>
                <c:pt idx="593">
                  <c:v>103.902</c:v>
                </c:pt>
                <c:pt idx="594">
                  <c:v>104</c:v>
                </c:pt>
                <c:pt idx="595">
                  <c:v>104.002</c:v>
                </c:pt>
                <c:pt idx="596">
                  <c:v>104.102</c:v>
                </c:pt>
                <c:pt idx="597">
                  <c:v>104.202</c:v>
                </c:pt>
                <c:pt idx="598">
                  <c:v>104.30200000000001</c:v>
                </c:pt>
                <c:pt idx="599">
                  <c:v>104.402</c:v>
                </c:pt>
                <c:pt idx="600">
                  <c:v>104.502</c:v>
                </c:pt>
                <c:pt idx="601">
                  <c:v>104.602</c:v>
                </c:pt>
                <c:pt idx="602">
                  <c:v>104.702</c:v>
                </c:pt>
                <c:pt idx="603">
                  <c:v>104.80200000000001</c:v>
                </c:pt>
                <c:pt idx="604">
                  <c:v>104.902</c:v>
                </c:pt>
                <c:pt idx="605">
                  <c:v>105</c:v>
                </c:pt>
                <c:pt idx="606">
                  <c:v>105.002</c:v>
                </c:pt>
                <c:pt idx="607">
                  <c:v>105.102</c:v>
                </c:pt>
                <c:pt idx="608">
                  <c:v>105.202</c:v>
                </c:pt>
                <c:pt idx="609">
                  <c:v>105.30200000000001</c:v>
                </c:pt>
                <c:pt idx="610">
                  <c:v>105.402</c:v>
                </c:pt>
                <c:pt idx="611">
                  <c:v>105.502</c:v>
                </c:pt>
                <c:pt idx="612">
                  <c:v>105.602</c:v>
                </c:pt>
                <c:pt idx="613">
                  <c:v>105.702</c:v>
                </c:pt>
                <c:pt idx="614">
                  <c:v>105.80200000000001</c:v>
                </c:pt>
                <c:pt idx="615">
                  <c:v>105.902</c:v>
                </c:pt>
                <c:pt idx="616">
                  <c:v>106</c:v>
                </c:pt>
                <c:pt idx="617">
                  <c:v>106.002</c:v>
                </c:pt>
                <c:pt idx="618">
                  <c:v>106.102</c:v>
                </c:pt>
                <c:pt idx="619">
                  <c:v>106.202</c:v>
                </c:pt>
                <c:pt idx="620">
                  <c:v>106.30200000000001</c:v>
                </c:pt>
                <c:pt idx="621">
                  <c:v>106.402</c:v>
                </c:pt>
                <c:pt idx="622">
                  <c:v>106.502</c:v>
                </c:pt>
                <c:pt idx="623">
                  <c:v>106.602</c:v>
                </c:pt>
                <c:pt idx="624">
                  <c:v>106.702</c:v>
                </c:pt>
                <c:pt idx="625">
                  <c:v>106.80200000000001</c:v>
                </c:pt>
                <c:pt idx="626">
                  <c:v>106.902</c:v>
                </c:pt>
                <c:pt idx="627">
                  <c:v>107</c:v>
                </c:pt>
                <c:pt idx="628">
                  <c:v>107.002</c:v>
                </c:pt>
                <c:pt idx="629">
                  <c:v>107.102</c:v>
                </c:pt>
                <c:pt idx="630">
                  <c:v>107.202</c:v>
                </c:pt>
                <c:pt idx="631">
                  <c:v>107.30200000000001</c:v>
                </c:pt>
                <c:pt idx="632">
                  <c:v>107.402</c:v>
                </c:pt>
                <c:pt idx="633">
                  <c:v>107.502</c:v>
                </c:pt>
                <c:pt idx="634">
                  <c:v>107.602</c:v>
                </c:pt>
                <c:pt idx="635">
                  <c:v>107.702</c:v>
                </c:pt>
                <c:pt idx="636">
                  <c:v>107.80200000000001</c:v>
                </c:pt>
                <c:pt idx="637">
                  <c:v>107.902</c:v>
                </c:pt>
                <c:pt idx="638">
                  <c:v>108</c:v>
                </c:pt>
                <c:pt idx="639">
                  <c:v>108.002</c:v>
                </c:pt>
                <c:pt idx="640">
                  <c:v>108.102</c:v>
                </c:pt>
                <c:pt idx="641">
                  <c:v>108.202</c:v>
                </c:pt>
                <c:pt idx="642">
                  <c:v>108.30200000000001</c:v>
                </c:pt>
                <c:pt idx="643">
                  <c:v>108.402</c:v>
                </c:pt>
                <c:pt idx="644">
                  <c:v>108.502</c:v>
                </c:pt>
                <c:pt idx="645">
                  <c:v>108.602</c:v>
                </c:pt>
                <c:pt idx="646">
                  <c:v>108.702</c:v>
                </c:pt>
                <c:pt idx="647">
                  <c:v>108.80200000000001</c:v>
                </c:pt>
                <c:pt idx="648">
                  <c:v>108.902</c:v>
                </c:pt>
                <c:pt idx="649">
                  <c:v>109</c:v>
                </c:pt>
                <c:pt idx="650">
                  <c:v>109.002</c:v>
                </c:pt>
                <c:pt idx="651">
                  <c:v>109.102</c:v>
                </c:pt>
                <c:pt idx="652">
                  <c:v>109.202</c:v>
                </c:pt>
                <c:pt idx="653">
                  <c:v>109.30200000000001</c:v>
                </c:pt>
                <c:pt idx="654">
                  <c:v>109.402</c:v>
                </c:pt>
                <c:pt idx="655">
                  <c:v>109.502</c:v>
                </c:pt>
                <c:pt idx="656">
                  <c:v>109.602</c:v>
                </c:pt>
                <c:pt idx="657">
                  <c:v>109.702</c:v>
                </c:pt>
                <c:pt idx="658">
                  <c:v>109.80200000000001</c:v>
                </c:pt>
                <c:pt idx="659">
                  <c:v>109.902</c:v>
                </c:pt>
                <c:pt idx="660">
                  <c:v>110</c:v>
                </c:pt>
                <c:pt idx="661">
                  <c:v>110.002</c:v>
                </c:pt>
                <c:pt idx="662">
                  <c:v>110.102</c:v>
                </c:pt>
                <c:pt idx="663">
                  <c:v>110.202</c:v>
                </c:pt>
                <c:pt idx="664">
                  <c:v>110.30200000000001</c:v>
                </c:pt>
                <c:pt idx="665">
                  <c:v>110.402</c:v>
                </c:pt>
                <c:pt idx="666">
                  <c:v>110.502</c:v>
                </c:pt>
                <c:pt idx="667">
                  <c:v>110.602</c:v>
                </c:pt>
                <c:pt idx="668">
                  <c:v>110.702</c:v>
                </c:pt>
                <c:pt idx="669">
                  <c:v>110.80200000000001</c:v>
                </c:pt>
                <c:pt idx="670">
                  <c:v>110.902</c:v>
                </c:pt>
                <c:pt idx="671">
                  <c:v>111</c:v>
                </c:pt>
                <c:pt idx="672">
                  <c:v>111.002</c:v>
                </c:pt>
                <c:pt idx="673">
                  <c:v>111.102</c:v>
                </c:pt>
                <c:pt idx="674">
                  <c:v>111.202</c:v>
                </c:pt>
                <c:pt idx="675">
                  <c:v>111.30200000000001</c:v>
                </c:pt>
                <c:pt idx="676">
                  <c:v>111.402</c:v>
                </c:pt>
                <c:pt idx="677">
                  <c:v>111.502</c:v>
                </c:pt>
                <c:pt idx="678">
                  <c:v>111.602</c:v>
                </c:pt>
                <c:pt idx="679">
                  <c:v>111.702</c:v>
                </c:pt>
                <c:pt idx="680">
                  <c:v>111.80200000000001</c:v>
                </c:pt>
                <c:pt idx="681">
                  <c:v>111.902</c:v>
                </c:pt>
                <c:pt idx="682">
                  <c:v>112</c:v>
                </c:pt>
                <c:pt idx="683">
                  <c:v>112.002</c:v>
                </c:pt>
                <c:pt idx="684">
                  <c:v>112.102</c:v>
                </c:pt>
                <c:pt idx="685">
                  <c:v>112.202</c:v>
                </c:pt>
                <c:pt idx="686">
                  <c:v>112.30200000000001</c:v>
                </c:pt>
                <c:pt idx="687">
                  <c:v>112.402</c:v>
                </c:pt>
                <c:pt idx="688">
                  <c:v>112.502</c:v>
                </c:pt>
                <c:pt idx="689">
                  <c:v>112.602</c:v>
                </c:pt>
                <c:pt idx="690">
                  <c:v>112.702</c:v>
                </c:pt>
                <c:pt idx="691">
                  <c:v>112.80200000000001</c:v>
                </c:pt>
                <c:pt idx="692">
                  <c:v>112.902</c:v>
                </c:pt>
                <c:pt idx="693">
                  <c:v>113</c:v>
                </c:pt>
                <c:pt idx="694">
                  <c:v>113.002</c:v>
                </c:pt>
                <c:pt idx="695">
                  <c:v>113.102</c:v>
                </c:pt>
                <c:pt idx="696">
                  <c:v>113.202</c:v>
                </c:pt>
                <c:pt idx="697">
                  <c:v>113.30200000000001</c:v>
                </c:pt>
                <c:pt idx="698">
                  <c:v>113.402</c:v>
                </c:pt>
                <c:pt idx="699">
                  <c:v>113.502</c:v>
                </c:pt>
                <c:pt idx="700">
                  <c:v>113.602</c:v>
                </c:pt>
                <c:pt idx="701">
                  <c:v>113.702</c:v>
                </c:pt>
                <c:pt idx="702">
                  <c:v>113.80200000000001</c:v>
                </c:pt>
                <c:pt idx="703">
                  <c:v>113.902</c:v>
                </c:pt>
                <c:pt idx="704">
                  <c:v>114</c:v>
                </c:pt>
                <c:pt idx="705">
                  <c:v>114.002</c:v>
                </c:pt>
                <c:pt idx="706">
                  <c:v>114.102</c:v>
                </c:pt>
                <c:pt idx="707">
                  <c:v>114.202</c:v>
                </c:pt>
                <c:pt idx="708">
                  <c:v>114.30200000000001</c:v>
                </c:pt>
                <c:pt idx="709">
                  <c:v>114.402</c:v>
                </c:pt>
                <c:pt idx="710">
                  <c:v>114.502</c:v>
                </c:pt>
                <c:pt idx="711">
                  <c:v>114.602</c:v>
                </c:pt>
                <c:pt idx="712">
                  <c:v>114.702</c:v>
                </c:pt>
                <c:pt idx="713">
                  <c:v>114.80200000000001</c:v>
                </c:pt>
                <c:pt idx="714">
                  <c:v>114.902</c:v>
                </c:pt>
                <c:pt idx="715">
                  <c:v>115</c:v>
                </c:pt>
                <c:pt idx="716">
                  <c:v>115.002</c:v>
                </c:pt>
                <c:pt idx="717">
                  <c:v>115.102</c:v>
                </c:pt>
                <c:pt idx="718">
                  <c:v>115.202</c:v>
                </c:pt>
                <c:pt idx="719">
                  <c:v>115.30200000000001</c:v>
                </c:pt>
                <c:pt idx="720">
                  <c:v>115.402</c:v>
                </c:pt>
                <c:pt idx="721">
                  <c:v>115.502</c:v>
                </c:pt>
                <c:pt idx="722">
                  <c:v>115.602</c:v>
                </c:pt>
                <c:pt idx="723">
                  <c:v>115.702</c:v>
                </c:pt>
                <c:pt idx="724">
                  <c:v>115.80200000000001</c:v>
                </c:pt>
                <c:pt idx="725">
                  <c:v>115.902</c:v>
                </c:pt>
                <c:pt idx="726">
                  <c:v>116</c:v>
                </c:pt>
                <c:pt idx="727">
                  <c:v>116.002</c:v>
                </c:pt>
                <c:pt idx="728">
                  <c:v>116.102</c:v>
                </c:pt>
                <c:pt idx="729">
                  <c:v>116.202</c:v>
                </c:pt>
                <c:pt idx="730">
                  <c:v>116.30200000000001</c:v>
                </c:pt>
                <c:pt idx="731">
                  <c:v>116.402</c:v>
                </c:pt>
                <c:pt idx="732">
                  <c:v>116.502</c:v>
                </c:pt>
                <c:pt idx="733">
                  <c:v>116.602</c:v>
                </c:pt>
                <c:pt idx="734">
                  <c:v>116.702</c:v>
                </c:pt>
                <c:pt idx="735">
                  <c:v>116.80200000000001</c:v>
                </c:pt>
                <c:pt idx="736">
                  <c:v>116.902</c:v>
                </c:pt>
                <c:pt idx="737">
                  <c:v>117</c:v>
                </c:pt>
                <c:pt idx="738">
                  <c:v>117.002</c:v>
                </c:pt>
                <c:pt idx="739">
                  <c:v>117.102</c:v>
                </c:pt>
                <c:pt idx="740">
                  <c:v>117.202</c:v>
                </c:pt>
                <c:pt idx="741">
                  <c:v>117.30200000000001</c:v>
                </c:pt>
                <c:pt idx="742">
                  <c:v>117.402</c:v>
                </c:pt>
                <c:pt idx="743">
                  <c:v>117.502</c:v>
                </c:pt>
                <c:pt idx="744">
                  <c:v>117.602</c:v>
                </c:pt>
                <c:pt idx="745">
                  <c:v>117.702</c:v>
                </c:pt>
                <c:pt idx="746">
                  <c:v>117.80200000000001</c:v>
                </c:pt>
                <c:pt idx="747">
                  <c:v>117.902</c:v>
                </c:pt>
                <c:pt idx="748">
                  <c:v>118</c:v>
                </c:pt>
                <c:pt idx="749">
                  <c:v>118.002</c:v>
                </c:pt>
                <c:pt idx="750">
                  <c:v>118.102</c:v>
                </c:pt>
                <c:pt idx="751">
                  <c:v>118.202</c:v>
                </c:pt>
                <c:pt idx="752">
                  <c:v>118.30200000000001</c:v>
                </c:pt>
                <c:pt idx="753">
                  <c:v>118.402</c:v>
                </c:pt>
                <c:pt idx="754">
                  <c:v>118.502</c:v>
                </c:pt>
                <c:pt idx="755">
                  <c:v>118.602</c:v>
                </c:pt>
                <c:pt idx="756">
                  <c:v>118.702</c:v>
                </c:pt>
                <c:pt idx="757">
                  <c:v>118.80200000000001</c:v>
                </c:pt>
                <c:pt idx="758">
                  <c:v>118.902</c:v>
                </c:pt>
                <c:pt idx="759">
                  <c:v>119</c:v>
                </c:pt>
                <c:pt idx="760">
                  <c:v>119.002</c:v>
                </c:pt>
                <c:pt idx="761">
                  <c:v>119.102</c:v>
                </c:pt>
                <c:pt idx="762">
                  <c:v>119.202</c:v>
                </c:pt>
                <c:pt idx="763">
                  <c:v>119.30200000000001</c:v>
                </c:pt>
                <c:pt idx="764">
                  <c:v>119.402</c:v>
                </c:pt>
                <c:pt idx="765">
                  <c:v>119.502</c:v>
                </c:pt>
                <c:pt idx="766">
                  <c:v>119.602</c:v>
                </c:pt>
                <c:pt idx="767">
                  <c:v>119.702</c:v>
                </c:pt>
                <c:pt idx="768">
                  <c:v>119.80200000000001</c:v>
                </c:pt>
                <c:pt idx="769">
                  <c:v>119.902</c:v>
                </c:pt>
                <c:pt idx="770">
                  <c:v>120</c:v>
                </c:pt>
                <c:pt idx="771">
                  <c:v>120.002</c:v>
                </c:pt>
                <c:pt idx="772">
                  <c:v>120.102</c:v>
                </c:pt>
                <c:pt idx="773">
                  <c:v>120.202</c:v>
                </c:pt>
                <c:pt idx="774">
                  <c:v>120.30200000000001</c:v>
                </c:pt>
                <c:pt idx="775">
                  <c:v>120.402</c:v>
                </c:pt>
                <c:pt idx="776">
                  <c:v>120.502</c:v>
                </c:pt>
                <c:pt idx="777">
                  <c:v>120.602</c:v>
                </c:pt>
                <c:pt idx="778">
                  <c:v>120.702</c:v>
                </c:pt>
                <c:pt idx="779">
                  <c:v>120.80200000000001</c:v>
                </c:pt>
                <c:pt idx="780">
                  <c:v>120.902</c:v>
                </c:pt>
                <c:pt idx="781">
                  <c:v>121</c:v>
                </c:pt>
                <c:pt idx="782">
                  <c:v>121.002</c:v>
                </c:pt>
                <c:pt idx="783">
                  <c:v>121.102</c:v>
                </c:pt>
                <c:pt idx="784">
                  <c:v>121.202</c:v>
                </c:pt>
                <c:pt idx="785">
                  <c:v>121.30200000000001</c:v>
                </c:pt>
                <c:pt idx="786">
                  <c:v>121.402</c:v>
                </c:pt>
                <c:pt idx="787">
                  <c:v>121.502</c:v>
                </c:pt>
                <c:pt idx="788">
                  <c:v>121.602</c:v>
                </c:pt>
                <c:pt idx="789">
                  <c:v>121.702</c:v>
                </c:pt>
                <c:pt idx="790">
                  <c:v>121.80200000000001</c:v>
                </c:pt>
                <c:pt idx="791">
                  <c:v>121.902</c:v>
                </c:pt>
                <c:pt idx="792">
                  <c:v>122</c:v>
                </c:pt>
                <c:pt idx="793">
                  <c:v>122.002</c:v>
                </c:pt>
                <c:pt idx="794">
                  <c:v>122.102</c:v>
                </c:pt>
                <c:pt idx="795">
                  <c:v>122.202</c:v>
                </c:pt>
                <c:pt idx="796">
                  <c:v>122.30200000000001</c:v>
                </c:pt>
                <c:pt idx="797">
                  <c:v>122.402</c:v>
                </c:pt>
                <c:pt idx="798">
                  <c:v>122.502</c:v>
                </c:pt>
                <c:pt idx="799">
                  <c:v>122.602</c:v>
                </c:pt>
                <c:pt idx="800">
                  <c:v>122.702</c:v>
                </c:pt>
                <c:pt idx="801">
                  <c:v>122.80200000000001</c:v>
                </c:pt>
                <c:pt idx="802">
                  <c:v>122.902</c:v>
                </c:pt>
                <c:pt idx="803">
                  <c:v>123</c:v>
                </c:pt>
                <c:pt idx="804">
                  <c:v>123.002</c:v>
                </c:pt>
                <c:pt idx="805">
                  <c:v>123.102</c:v>
                </c:pt>
                <c:pt idx="806">
                  <c:v>123.202</c:v>
                </c:pt>
                <c:pt idx="807">
                  <c:v>123.30200000000001</c:v>
                </c:pt>
                <c:pt idx="808">
                  <c:v>123.402</c:v>
                </c:pt>
                <c:pt idx="809">
                  <c:v>123.502</c:v>
                </c:pt>
                <c:pt idx="810">
                  <c:v>123.602</c:v>
                </c:pt>
                <c:pt idx="811">
                  <c:v>123.702</c:v>
                </c:pt>
                <c:pt idx="812">
                  <c:v>123.80200000000001</c:v>
                </c:pt>
                <c:pt idx="813">
                  <c:v>123.902</c:v>
                </c:pt>
                <c:pt idx="814">
                  <c:v>124</c:v>
                </c:pt>
                <c:pt idx="815">
                  <c:v>124.002</c:v>
                </c:pt>
                <c:pt idx="816">
                  <c:v>124.102</c:v>
                </c:pt>
                <c:pt idx="817">
                  <c:v>124.202</c:v>
                </c:pt>
                <c:pt idx="818">
                  <c:v>124.30200000000001</c:v>
                </c:pt>
                <c:pt idx="819">
                  <c:v>124.402</c:v>
                </c:pt>
                <c:pt idx="820">
                  <c:v>124.502</c:v>
                </c:pt>
                <c:pt idx="821">
                  <c:v>124.602</c:v>
                </c:pt>
                <c:pt idx="822">
                  <c:v>124.702</c:v>
                </c:pt>
                <c:pt idx="823">
                  <c:v>124.80200000000001</c:v>
                </c:pt>
                <c:pt idx="824">
                  <c:v>124.902</c:v>
                </c:pt>
                <c:pt idx="825">
                  <c:v>125</c:v>
                </c:pt>
                <c:pt idx="826">
                  <c:v>125.002</c:v>
                </c:pt>
                <c:pt idx="827">
                  <c:v>125.102</c:v>
                </c:pt>
                <c:pt idx="828">
                  <c:v>125.202</c:v>
                </c:pt>
                <c:pt idx="829">
                  <c:v>125.30200000000001</c:v>
                </c:pt>
                <c:pt idx="830">
                  <c:v>125.402</c:v>
                </c:pt>
                <c:pt idx="831">
                  <c:v>125.502</c:v>
                </c:pt>
                <c:pt idx="832">
                  <c:v>125.602</c:v>
                </c:pt>
                <c:pt idx="833">
                  <c:v>125.702</c:v>
                </c:pt>
                <c:pt idx="834">
                  <c:v>125.80200000000001</c:v>
                </c:pt>
                <c:pt idx="835">
                  <c:v>125.902</c:v>
                </c:pt>
                <c:pt idx="836">
                  <c:v>126</c:v>
                </c:pt>
                <c:pt idx="837">
                  <c:v>126.002</c:v>
                </c:pt>
                <c:pt idx="838">
                  <c:v>126.102</c:v>
                </c:pt>
                <c:pt idx="839">
                  <c:v>126.202</c:v>
                </c:pt>
                <c:pt idx="840">
                  <c:v>126.30200000000001</c:v>
                </c:pt>
                <c:pt idx="841">
                  <c:v>126.402</c:v>
                </c:pt>
                <c:pt idx="842">
                  <c:v>126.502</c:v>
                </c:pt>
                <c:pt idx="843">
                  <c:v>126.602</c:v>
                </c:pt>
                <c:pt idx="844">
                  <c:v>126.702</c:v>
                </c:pt>
                <c:pt idx="845">
                  <c:v>126.80200000000001</c:v>
                </c:pt>
                <c:pt idx="846">
                  <c:v>126.902</c:v>
                </c:pt>
                <c:pt idx="847">
                  <c:v>127</c:v>
                </c:pt>
                <c:pt idx="848">
                  <c:v>127.002</c:v>
                </c:pt>
                <c:pt idx="849">
                  <c:v>127.102</c:v>
                </c:pt>
                <c:pt idx="850">
                  <c:v>127.202</c:v>
                </c:pt>
                <c:pt idx="851">
                  <c:v>127.30200000000001</c:v>
                </c:pt>
                <c:pt idx="852">
                  <c:v>127.402</c:v>
                </c:pt>
                <c:pt idx="853">
                  <c:v>127.502</c:v>
                </c:pt>
                <c:pt idx="854">
                  <c:v>127.602</c:v>
                </c:pt>
                <c:pt idx="855">
                  <c:v>127.702</c:v>
                </c:pt>
                <c:pt idx="856">
                  <c:v>127.80200000000001</c:v>
                </c:pt>
                <c:pt idx="857">
                  <c:v>127.902</c:v>
                </c:pt>
                <c:pt idx="858">
                  <c:v>128</c:v>
                </c:pt>
                <c:pt idx="859">
                  <c:v>128.00200000000001</c:v>
                </c:pt>
                <c:pt idx="860">
                  <c:v>128.102</c:v>
                </c:pt>
                <c:pt idx="861">
                  <c:v>128.202</c:v>
                </c:pt>
                <c:pt idx="862">
                  <c:v>128.30199999999999</c:v>
                </c:pt>
                <c:pt idx="863">
                  <c:v>128.40199999999999</c:v>
                </c:pt>
                <c:pt idx="864">
                  <c:v>128.50200000000001</c:v>
                </c:pt>
                <c:pt idx="865">
                  <c:v>128.602</c:v>
                </c:pt>
                <c:pt idx="866">
                  <c:v>128.702</c:v>
                </c:pt>
                <c:pt idx="867">
                  <c:v>128.80199999999999</c:v>
                </c:pt>
                <c:pt idx="868">
                  <c:v>128.90199999999999</c:v>
                </c:pt>
                <c:pt idx="869">
                  <c:v>129</c:v>
                </c:pt>
                <c:pt idx="870">
                  <c:v>129.00200000000001</c:v>
                </c:pt>
                <c:pt idx="871">
                  <c:v>129.102</c:v>
                </c:pt>
                <c:pt idx="872">
                  <c:v>129.202</c:v>
                </c:pt>
                <c:pt idx="873">
                  <c:v>129.30199999999999</c:v>
                </c:pt>
                <c:pt idx="874">
                  <c:v>129.40199999999999</c:v>
                </c:pt>
                <c:pt idx="875">
                  <c:v>129.50200000000001</c:v>
                </c:pt>
                <c:pt idx="876">
                  <c:v>129.602</c:v>
                </c:pt>
                <c:pt idx="877">
                  <c:v>129.702</c:v>
                </c:pt>
                <c:pt idx="878">
                  <c:v>129.80199999999999</c:v>
                </c:pt>
                <c:pt idx="879">
                  <c:v>129.90199999999999</c:v>
                </c:pt>
                <c:pt idx="880">
                  <c:v>130</c:v>
                </c:pt>
                <c:pt idx="881">
                  <c:v>130.00200000000001</c:v>
                </c:pt>
                <c:pt idx="882">
                  <c:v>130.102</c:v>
                </c:pt>
                <c:pt idx="883">
                  <c:v>130.202</c:v>
                </c:pt>
                <c:pt idx="884">
                  <c:v>130.30199999999999</c:v>
                </c:pt>
                <c:pt idx="885">
                  <c:v>130.40199999999999</c:v>
                </c:pt>
                <c:pt idx="886">
                  <c:v>130.50200000000001</c:v>
                </c:pt>
                <c:pt idx="887">
                  <c:v>130.602</c:v>
                </c:pt>
                <c:pt idx="888">
                  <c:v>130.702</c:v>
                </c:pt>
                <c:pt idx="889">
                  <c:v>130.80199999999999</c:v>
                </c:pt>
                <c:pt idx="890">
                  <c:v>130.90199999999999</c:v>
                </c:pt>
                <c:pt idx="891">
                  <c:v>131</c:v>
                </c:pt>
                <c:pt idx="892">
                  <c:v>131.00200000000001</c:v>
                </c:pt>
                <c:pt idx="893">
                  <c:v>131.102</c:v>
                </c:pt>
                <c:pt idx="894">
                  <c:v>131.202</c:v>
                </c:pt>
                <c:pt idx="895">
                  <c:v>131.30199999999999</c:v>
                </c:pt>
                <c:pt idx="896">
                  <c:v>131.40199999999999</c:v>
                </c:pt>
                <c:pt idx="897">
                  <c:v>131.50200000000001</c:v>
                </c:pt>
                <c:pt idx="898">
                  <c:v>131.602</c:v>
                </c:pt>
                <c:pt idx="899">
                  <c:v>131.702</c:v>
                </c:pt>
                <c:pt idx="900">
                  <c:v>131.80199999999999</c:v>
                </c:pt>
                <c:pt idx="901">
                  <c:v>131.90199999999999</c:v>
                </c:pt>
                <c:pt idx="902">
                  <c:v>132</c:v>
                </c:pt>
                <c:pt idx="903">
                  <c:v>132.00200000000001</c:v>
                </c:pt>
                <c:pt idx="904">
                  <c:v>132.102</c:v>
                </c:pt>
                <c:pt idx="905">
                  <c:v>132.202</c:v>
                </c:pt>
                <c:pt idx="906">
                  <c:v>132.30199999999999</c:v>
                </c:pt>
                <c:pt idx="907">
                  <c:v>132.40199999999999</c:v>
                </c:pt>
                <c:pt idx="908">
                  <c:v>132.50200000000001</c:v>
                </c:pt>
                <c:pt idx="909">
                  <c:v>132.602</c:v>
                </c:pt>
                <c:pt idx="910">
                  <c:v>132.702</c:v>
                </c:pt>
                <c:pt idx="911">
                  <c:v>132.80199999999999</c:v>
                </c:pt>
                <c:pt idx="912">
                  <c:v>132.90199999999999</c:v>
                </c:pt>
                <c:pt idx="913">
                  <c:v>133</c:v>
                </c:pt>
                <c:pt idx="914">
                  <c:v>133.00200000000001</c:v>
                </c:pt>
                <c:pt idx="915">
                  <c:v>133.102</c:v>
                </c:pt>
                <c:pt idx="916">
                  <c:v>133.202</c:v>
                </c:pt>
                <c:pt idx="917">
                  <c:v>133.30199999999999</c:v>
                </c:pt>
                <c:pt idx="918">
                  <c:v>133.40199999999999</c:v>
                </c:pt>
                <c:pt idx="919">
                  <c:v>133.50200000000001</c:v>
                </c:pt>
                <c:pt idx="920">
                  <c:v>133.602</c:v>
                </c:pt>
                <c:pt idx="921">
                  <c:v>133.702</c:v>
                </c:pt>
                <c:pt idx="922">
                  <c:v>133.80199999999999</c:v>
                </c:pt>
                <c:pt idx="923">
                  <c:v>133.90199999999999</c:v>
                </c:pt>
                <c:pt idx="924">
                  <c:v>134</c:v>
                </c:pt>
                <c:pt idx="925">
                  <c:v>134.00200000000001</c:v>
                </c:pt>
                <c:pt idx="926">
                  <c:v>134.102</c:v>
                </c:pt>
                <c:pt idx="927">
                  <c:v>134.202</c:v>
                </c:pt>
                <c:pt idx="928">
                  <c:v>134.30199999999999</c:v>
                </c:pt>
                <c:pt idx="929">
                  <c:v>134.40199999999999</c:v>
                </c:pt>
                <c:pt idx="930">
                  <c:v>134.50200000000001</c:v>
                </c:pt>
                <c:pt idx="931">
                  <c:v>134.602</c:v>
                </c:pt>
                <c:pt idx="932">
                  <c:v>134.702</c:v>
                </c:pt>
                <c:pt idx="933">
                  <c:v>134.80199999999999</c:v>
                </c:pt>
                <c:pt idx="934">
                  <c:v>134.90199999999999</c:v>
                </c:pt>
                <c:pt idx="935">
                  <c:v>135</c:v>
                </c:pt>
                <c:pt idx="936">
                  <c:v>135.00200000000001</c:v>
                </c:pt>
                <c:pt idx="937">
                  <c:v>135.102</c:v>
                </c:pt>
                <c:pt idx="938">
                  <c:v>135.202</c:v>
                </c:pt>
                <c:pt idx="939">
                  <c:v>135.30199999999999</c:v>
                </c:pt>
                <c:pt idx="940">
                  <c:v>135.40199999999999</c:v>
                </c:pt>
                <c:pt idx="941">
                  <c:v>135.50200000000001</c:v>
                </c:pt>
                <c:pt idx="942">
                  <c:v>135.602</c:v>
                </c:pt>
                <c:pt idx="943">
                  <c:v>135.702</c:v>
                </c:pt>
                <c:pt idx="944">
                  <c:v>135.80199999999999</c:v>
                </c:pt>
                <c:pt idx="945">
                  <c:v>135.90199999999999</c:v>
                </c:pt>
                <c:pt idx="946">
                  <c:v>136</c:v>
                </c:pt>
                <c:pt idx="947">
                  <c:v>136.00200000000001</c:v>
                </c:pt>
                <c:pt idx="948">
                  <c:v>136.102</c:v>
                </c:pt>
                <c:pt idx="949">
                  <c:v>136.202</c:v>
                </c:pt>
                <c:pt idx="950">
                  <c:v>136.30199999999999</c:v>
                </c:pt>
                <c:pt idx="951">
                  <c:v>136.40199999999999</c:v>
                </c:pt>
                <c:pt idx="952">
                  <c:v>136.50200000000001</c:v>
                </c:pt>
                <c:pt idx="953">
                  <c:v>136.602</c:v>
                </c:pt>
                <c:pt idx="954">
                  <c:v>136.702</c:v>
                </c:pt>
                <c:pt idx="955">
                  <c:v>136.80199999999999</c:v>
                </c:pt>
                <c:pt idx="956">
                  <c:v>136.90199999999999</c:v>
                </c:pt>
                <c:pt idx="957">
                  <c:v>137</c:v>
                </c:pt>
                <c:pt idx="958">
                  <c:v>137.00200000000001</c:v>
                </c:pt>
                <c:pt idx="959">
                  <c:v>137.102</c:v>
                </c:pt>
                <c:pt idx="960">
                  <c:v>137.202</c:v>
                </c:pt>
                <c:pt idx="961">
                  <c:v>137.30199999999999</c:v>
                </c:pt>
                <c:pt idx="962">
                  <c:v>137.40199999999999</c:v>
                </c:pt>
                <c:pt idx="963">
                  <c:v>137.50200000000001</c:v>
                </c:pt>
                <c:pt idx="964">
                  <c:v>137.602</c:v>
                </c:pt>
                <c:pt idx="965">
                  <c:v>137.702</c:v>
                </c:pt>
                <c:pt idx="966">
                  <c:v>137.80199999999999</c:v>
                </c:pt>
                <c:pt idx="967">
                  <c:v>137.90199999999999</c:v>
                </c:pt>
                <c:pt idx="968">
                  <c:v>138</c:v>
                </c:pt>
                <c:pt idx="969">
                  <c:v>138.00200000000001</c:v>
                </c:pt>
                <c:pt idx="970">
                  <c:v>138.102</c:v>
                </c:pt>
                <c:pt idx="971">
                  <c:v>138.202</c:v>
                </c:pt>
                <c:pt idx="972">
                  <c:v>138.30199999999999</c:v>
                </c:pt>
                <c:pt idx="973">
                  <c:v>138.40199999999999</c:v>
                </c:pt>
                <c:pt idx="974">
                  <c:v>138.50200000000001</c:v>
                </c:pt>
                <c:pt idx="975">
                  <c:v>138.602</c:v>
                </c:pt>
                <c:pt idx="976">
                  <c:v>138.702</c:v>
                </c:pt>
                <c:pt idx="977">
                  <c:v>138.80199999999999</c:v>
                </c:pt>
                <c:pt idx="978">
                  <c:v>138.90199999999999</c:v>
                </c:pt>
                <c:pt idx="979">
                  <c:v>139</c:v>
                </c:pt>
                <c:pt idx="980">
                  <c:v>139.00200000000001</c:v>
                </c:pt>
                <c:pt idx="981">
                  <c:v>139.102</c:v>
                </c:pt>
                <c:pt idx="982">
                  <c:v>139.202</c:v>
                </c:pt>
                <c:pt idx="983">
                  <c:v>139.30199999999999</c:v>
                </c:pt>
                <c:pt idx="984">
                  <c:v>139.40199999999999</c:v>
                </c:pt>
                <c:pt idx="985">
                  <c:v>139.50200000000001</c:v>
                </c:pt>
                <c:pt idx="986">
                  <c:v>139.602</c:v>
                </c:pt>
                <c:pt idx="987">
                  <c:v>139.702</c:v>
                </c:pt>
                <c:pt idx="988">
                  <c:v>139.80199999999999</c:v>
                </c:pt>
                <c:pt idx="989">
                  <c:v>139.90199999999999</c:v>
                </c:pt>
                <c:pt idx="990">
                  <c:v>140</c:v>
                </c:pt>
                <c:pt idx="991">
                  <c:v>140.00200000000001</c:v>
                </c:pt>
                <c:pt idx="992">
                  <c:v>140.102</c:v>
                </c:pt>
                <c:pt idx="993">
                  <c:v>140.202</c:v>
                </c:pt>
                <c:pt idx="994">
                  <c:v>140.30199999999999</c:v>
                </c:pt>
                <c:pt idx="995">
                  <c:v>140.40199999999999</c:v>
                </c:pt>
                <c:pt idx="996">
                  <c:v>140.50200000000001</c:v>
                </c:pt>
                <c:pt idx="997">
                  <c:v>140.602</c:v>
                </c:pt>
                <c:pt idx="998">
                  <c:v>140.702</c:v>
                </c:pt>
                <c:pt idx="999">
                  <c:v>140.80199999999999</c:v>
                </c:pt>
                <c:pt idx="1000">
                  <c:v>140.90199999999999</c:v>
                </c:pt>
                <c:pt idx="1001">
                  <c:v>141</c:v>
                </c:pt>
                <c:pt idx="1002">
                  <c:v>141.00200000000001</c:v>
                </c:pt>
                <c:pt idx="1003">
                  <c:v>141.102</c:v>
                </c:pt>
                <c:pt idx="1004">
                  <c:v>141.202</c:v>
                </c:pt>
                <c:pt idx="1005">
                  <c:v>141.30199999999999</c:v>
                </c:pt>
                <c:pt idx="1006">
                  <c:v>141.40199999999999</c:v>
                </c:pt>
                <c:pt idx="1007">
                  <c:v>141.50200000000001</c:v>
                </c:pt>
                <c:pt idx="1008">
                  <c:v>141.602</c:v>
                </c:pt>
                <c:pt idx="1009">
                  <c:v>141.702</c:v>
                </c:pt>
                <c:pt idx="1010">
                  <c:v>141.80199999999999</c:v>
                </c:pt>
                <c:pt idx="1011">
                  <c:v>141.90199999999999</c:v>
                </c:pt>
                <c:pt idx="1012">
                  <c:v>142</c:v>
                </c:pt>
                <c:pt idx="1013">
                  <c:v>142.00200000000001</c:v>
                </c:pt>
                <c:pt idx="1014">
                  <c:v>142.102</c:v>
                </c:pt>
                <c:pt idx="1015">
                  <c:v>142.202</c:v>
                </c:pt>
                <c:pt idx="1016">
                  <c:v>142.30199999999999</c:v>
                </c:pt>
                <c:pt idx="1017">
                  <c:v>142.40199999999999</c:v>
                </c:pt>
                <c:pt idx="1018">
                  <c:v>142.50200000000001</c:v>
                </c:pt>
                <c:pt idx="1019">
                  <c:v>142.602</c:v>
                </c:pt>
                <c:pt idx="1020">
                  <c:v>142.702</c:v>
                </c:pt>
                <c:pt idx="1021">
                  <c:v>142.80199999999999</c:v>
                </c:pt>
                <c:pt idx="1022">
                  <c:v>142.90199999999999</c:v>
                </c:pt>
                <c:pt idx="1023">
                  <c:v>143</c:v>
                </c:pt>
                <c:pt idx="1024">
                  <c:v>143.00200000000001</c:v>
                </c:pt>
                <c:pt idx="1025">
                  <c:v>143.102</c:v>
                </c:pt>
                <c:pt idx="1026">
                  <c:v>143.202</c:v>
                </c:pt>
                <c:pt idx="1027">
                  <c:v>143.30199999999999</c:v>
                </c:pt>
                <c:pt idx="1028">
                  <c:v>143.40199999999999</c:v>
                </c:pt>
                <c:pt idx="1029">
                  <c:v>143.50200000000001</c:v>
                </c:pt>
                <c:pt idx="1030">
                  <c:v>143.602</c:v>
                </c:pt>
                <c:pt idx="1031">
                  <c:v>143.702</c:v>
                </c:pt>
                <c:pt idx="1032">
                  <c:v>143.80199999999999</c:v>
                </c:pt>
                <c:pt idx="1033">
                  <c:v>143.90199999999999</c:v>
                </c:pt>
                <c:pt idx="1034">
                  <c:v>144</c:v>
                </c:pt>
                <c:pt idx="1035">
                  <c:v>144.00200000000001</c:v>
                </c:pt>
                <c:pt idx="1036">
                  <c:v>144.102</c:v>
                </c:pt>
                <c:pt idx="1037">
                  <c:v>144.202</c:v>
                </c:pt>
                <c:pt idx="1038">
                  <c:v>144.30199999999999</c:v>
                </c:pt>
                <c:pt idx="1039">
                  <c:v>144.40199999999999</c:v>
                </c:pt>
                <c:pt idx="1040">
                  <c:v>144.50200000000001</c:v>
                </c:pt>
                <c:pt idx="1041">
                  <c:v>144.602</c:v>
                </c:pt>
                <c:pt idx="1042">
                  <c:v>144.702</c:v>
                </c:pt>
                <c:pt idx="1043">
                  <c:v>144.80199999999999</c:v>
                </c:pt>
                <c:pt idx="1044">
                  <c:v>144.90199999999999</c:v>
                </c:pt>
                <c:pt idx="1045">
                  <c:v>145</c:v>
                </c:pt>
                <c:pt idx="1046">
                  <c:v>145.00200000000001</c:v>
                </c:pt>
                <c:pt idx="1047">
                  <c:v>145.102</c:v>
                </c:pt>
                <c:pt idx="1048">
                  <c:v>145.202</c:v>
                </c:pt>
                <c:pt idx="1049">
                  <c:v>145.30199999999999</c:v>
                </c:pt>
                <c:pt idx="1050">
                  <c:v>145.40199999999999</c:v>
                </c:pt>
                <c:pt idx="1051">
                  <c:v>145.50200000000001</c:v>
                </c:pt>
                <c:pt idx="1052">
                  <c:v>145.602</c:v>
                </c:pt>
                <c:pt idx="1053">
                  <c:v>145.702</c:v>
                </c:pt>
                <c:pt idx="1054">
                  <c:v>145.80199999999999</c:v>
                </c:pt>
                <c:pt idx="1055">
                  <c:v>145.90199999999999</c:v>
                </c:pt>
                <c:pt idx="1056">
                  <c:v>146</c:v>
                </c:pt>
                <c:pt idx="1057">
                  <c:v>146.00200000000001</c:v>
                </c:pt>
                <c:pt idx="1058">
                  <c:v>146.102</c:v>
                </c:pt>
                <c:pt idx="1059">
                  <c:v>146.202</c:v>
                </c:pt>
                <c:pt idx="1060">
                  <c:v>146.30199999999999</c:v>
                </c:pt>
                <c:pt idx="1061">
                  <c:v>146.40199999999999</c:v>
                </c:pt>
                <c:pt idx="1062">
                  <c:v>146.50200000000001</c:v>
                </c:pt>
                <c:pt idx="1063">
                  <c:v>146.602</c:v>
                </c:pt>
                <c:pt idx="1064">
                  <c:v>146.702</c:v>
                </c:pt>
                <c:pt idx="1065">
                  <c:v>146.80199999999999</c:v>
                </c:pt>
                <c:pt idx="1066">
                  <c:v>146.90199999999999</c:v>
                </c:pt>
                <c:pt idx="1067">
                  <c:v>147</c:v>
                </c:pt>
                <c:pt idx="1068">
                  <c:v>147.00200000000001</c:v>
                </c:pt>
                <c:pt idx="1069">
                  <c:v>147.102</c:v>
                </c:pt>
                <c:pt idx="1070">
                  <c:v>147.202</c:v>
                </c:pt>
                <c:pt idx="1071">
                  <c:v>147.30199999999999</c:v>
                </c:pt>
                <c:pt idx="1072">
                  <c:v>147.40199999999999</c:v>
                </c:pt>
                <c:pt idx="1073">
                  <c:v>147.50200000000001</c:v>
                </c:pt>
                <c:pt idx="1074">
                  <c:v>147.602</c:v>
                </c:pt>
                <c:pt idx="1075">
                  <c:v>147.702</c:v>
                </c:pt>
                <c:pt idx="1076">
                  <c:v>147.80199999999999</c:v>
                </c:pt>
                <c:pt idx="1077">
                  <c:v>147.90199999999999</c:v>
                </c:pt>
                <c:pt idx="1078">
                  <c:v>148</c:v>
                </c:pt>
                <c:pt idx="1079">
                  <c:v>148.00200000000001</c:v>
                </c:pt>
                <c:pt idx="1080">
                  <c:v>148.102</c:v>
                </c:pt>
                <c:pt idx="1081">
                  <c:v>148.202</c:v>
                </c:pt>
                <c:pt idx="1082">
                  <c:v>148.30199999999999</c:v>
                </c:pt>
                <c:pt idx="1083">
                  <c:v>148.40199999999999</c:v>
                </c:pt>
                <c:pt idx="1084">
                  <c:v>148.50200000000001</c:v>
                </c:pt>
                <c:pt idx="1085">
                  <c:v>148.602</c:v>
                </c:pt>
                <c:pt idx="1086">
                  <c:v>148.702</c:v>
                </c:pt>
                <c:pt idx="1087">
                  <c:v>148.80199999999999</c:v>
                </c:pt>
                <c:pt idx="1088">
                  <c:v>148.90199999999999</c:v>
                </c:pt>
                <c:pt idx="1089">
                  <c:v>149</c:v>
                </c:pt>
                <c:pt idx="1090">
                  <c:v>149.00200000000001</c:v>
                </c:pt>
                <c:pt idx="1091">
                  <c:v>149.102</c:v>
                </c:pt>
                <c:pt idx="1092">
                  <c:v>149.202</c:v>
                </c:pt>
                <c:pt idx="1093">
                  <c:v>149.30199999999999</c:v>
                </c:pt>
                <c:pt idx="1094">
                  <c:v>149.40199999999999</c:v>
                </c:pt>
                <c:pt idx="1095">
                  <c:v>149.50200000000001</c:v>
                </c:pt>
                <c:pt idx="1096">
                  <c:v>149.602</c:v>
                </c:pt>
                <c:pt idx="1097">
                  <c:v>149.702</c:v>
                </c:pt>
                <c:pt idx="1098">
                  <c:v>149.80199999999999</c:v>
                </c:pt>
                <c:pt idx="1099">
                  <c:v>149.90199999999999</c:v>
                </c:pt>
                <c:pt idx="1100">
                  <c:v>150</c:v>
                </c:pt>
                <c:pt idx="1101">
                  <c:v>150.00200000000001</c:v>
                </c:pt>
                <c:pt idx="1102">
                  <c:v>150.102</c:v>
                </c:pt>
                <c:pt idx="1103">
                  <c:v>150.202</c:v>
                </c:pt>
                <c:pt idx="1104">
                  <c:v>150.30199999999999</c:v>
                </c:pt>
                <c:pt idx="1105">
                  <c:v>150.40199999999999</c:v>
                </c:pt>
                <c:pt idx="1106">
                  <c:v>150.50200000000001</c:v>
                </c:pt>
                <c:pt idx="1107">
                  <c:v>150.602</c:v>
                </c:pt>
                <c:pt idx="1108">
                  <c:v>150.702</c:v>
                </c:pt>
                <c:pt idx="1109">
                  <c:v>150.80199999999999</c:v>
                </c:pt>
                <c:pt idx="1110">
                  <c:v>150.90199999999999</c:v>
                </c:pt>
                <c:pt idx="1111">
                  <c:v>151</c:v>
                </c:pt>
                <c:pt idx="1112">
                  <c:v>151.00200000000001</c:v>
                </c:pt>
                <c:pt idx="1113">
                  <c:v>151.102</c:v>
                </c:pt>
                <c:pt idx="1114">
                  <c:v>151.202</c:v>
                </c:pt>
                <c:pt idx="1115">
                  <c:v>151.30199999999999</c:v>
                </c:pt>
                <c:pt idx="1116">
                  <c:v>151.40199999999999</c:v>
                </c:pt>
                <c:pt idx="1117">
                  <c:v>151.50200000000001</c:v>
                </c:pt>
                <c:pt idx="1118">
                  <c:v>151.602</c:v>
                </c:pt>
                <c:pt idx="1119">
                  <c:v>151.702</c:v>
                </c:pt>
                <c:pt idx="1120">
                  <c:v>151.80199999999999</c:v>
                </c:pt>
                <c:pt idx="1121">
                  <c:v>151.90199999999999</c:v>
                </c:pt>
                <c:pt idx="1122">
                  <c:v>152</c:v>
                </c:pt>
                <c:pt idx="1123">
                  <c:v>152.00200000000001</c:v>
                </c:pt>
                <c:pt idx="1124">
                  <c:v>152.102</c:v>
                </c:pt>
                <c:pt idx="1125">
                  <c:v>152.202</c:v>
                </c:pt>
                <c:pt idx="1126">
                  <c:v>152.30199999999999</c:v>
                </c:pt>
                <c:pt idx="1127">
                  <c:v>152.40199999999999</c:v>
                </c:pt>
                <c:pt idx="1128">
                  <c:v>152.50200000000001</c:v>
                </c:pt>
                <c:pt idx="1129">
                  <c:v>152.602</c:v>
                </c:pt>
                <c:pt idx="1130">
                  <c:v>152.702</c:v>
                </c:pt>
                <c:pt idx="1131">
                  <c:v>152.80199999999999</c:v>
                </c:pt>
                <c:pt idx="1132">
                  <c:v>152.90199999999999</c:v>
                </c:pt>
                <c:pt idx="1133">
                  <c:v>153</c:v>
                </c:pt>
                <c:pt idx="1134">
                  <c:v>153.00200000000001</c:v>
                </c:pt>
                <c:pt idx="1135">
                  <c:v>153.102</c:v>
                </c:pt>
                <c:pt idx="1136">
                  <c:v>153.202</c:v>
                </c:pt>
                <c:pt idx="1137">
                  <c:v>153.30199999999999</c:v>
                </c:pt>
                <c:pt idx="1138">
                  <c:v>153.40199999999999</c:v>
                </c:pt>
                <c:pt idx="1139">
                  <c:v>153.50200000000001</c:v>
                </c:pt>
                <c:pt idx="1140">
                  <c:v>153.602</c:v>
                </c:pt>
                <c:pt idx="1141">
                  <c:v>153.702</c:v>
                </c:pt>
                <c:pt idx="1142">
                  <c:v>153.80199999999999</c:v>
                </c:pt>
                <c:pt idx="1143">
                  <c:v>153.90199999999999</c:v>
                </c:pt>
                <c:pt idx="1144">
                  <c:v>154</c:v>
                </c:pt>
                <c:pt idx="1145">
                  <c:v>154.00200000000001</c:v>
                </c:pt>
                <c:pt idx="1146">
                  <c:v>154.102</c:v>
                </c:pt>
                <c:pt idx="1147">
                  <c:v>154.202</c:v>
                </c:pt>
                <c:pt idx="1148">
                  <c:v>154.30199999999999</c:v>
                </c:pt>
                <c:pt idx="1149">
                  <c:v>154.40199999999999</c:v>
                </c:pt>
                <c:pt idx="1150">
                  <c:v>154.50200000000001</c:v>
                </c:pt>
                <c:pt idx="1151">
                  <c:v>154.602</c:v>
                </c:pt>
                <c:pt idx="1152">
                  <c:v>154.702</c:v>
                </c:pt>
                <c:pt idx="1153">
                  <c:v>154.80199999999999</c:v>
                </c:pt>
                <c:pt idx="1154">
                  <c:v>154.90199999999999</c:v>
                </c:pt>
                <c:pt idx="1155">
                  <c:v>155</c:v>
                </c:pt>
                <c:pt idx="1156">
                  <c:v>155.00200000000001</c:v>
                </c:pt>
                <c:pt idx="1157">
                  <c:v>155.102</c:v>
                </c:pt>
                <c:pt idx="1158">
                  <c:v>155.202</c:v>
                </c:pt>
                <c:pt idx="1159">
                  <c:v>155.30199999999999</c:v>
                </c:pt>
                <c:pt idx="1160">
                  <c:v>155.40199999999999</c:v>
                </c:pt>
                <c:pt idx="1161">
                  <c:v>155.50200000000001</c:v>
                </c:pt>
                <c:pt idx="1162">
                  <c:v>155.602</c:v>
                </c:pt>
                <c:pt idx="1163">
                  <c:v>155.702</c:v>
                </c:pt>
                <c:pt idx="1164">
                  <c:v>155.80199999999999</c:v>
                </c:pt>
                <c:pt idx="1165">
                  <c:v>155.90199999999999</c:v>
                </c:pt>
                <c:pt idx="1166">
                  <c:v>156</c:v>
                </c:pt>
                <c:pt idx="1167">
                  <c:v>156.00200000000001</c:v>
                </c:pt>
                <c:pt idx="1168">
                  <c:v>156.102</c:v>
                </c:pt>
                <c:pt idx="1169">
                  <c:v>156.202</c:v>
                </c:pt>
                <c:pt idx="1170">
                  <c:v>156.30199999999999</c:v>
                </c:pt>
                <c:pt idx="1171">
                  <c:v>156.40199999999999</c:v>
                </c:pt>
                <c:pt idx="1172">
                  <c:v>156.50200000000001</c:v>
                </c:pt>
                <c:pt idx="1173">
                  <c:v>156.602</c:v>
                </c:pt>
                <c:pt idx="1174">
                  <c:v>156.702</c:v>
                </c:pt>
                <c:pt idx="1175">
                  <c:v>156.80199999999999</c:v>
                </c:pt>
                <c:pt idx="1176">
                  <c:v>156.90199999999999</c:v>
                </c:pt>
                <c:pt idx="1177">
                  <c:v>157</c:v>
                </c:pt>
                <c:pt idx="1178">
                  <c:v>157.00200000000001</c:v>
                </c:pt>
                <c:pt idx="1179">
                  <c:v>157.102</c:v>
                </c:pt>
                <c:pt idx="1180">
                  <c:v>157.202</c:v>
                </c:pt>
                <c:pt idx="1181">
                  <c:v>157.30199999999999</c:v>
                </c:pt>
                <c:pt idx="1182">
                  <c:v>157.40199999999999</c:v>
                </c:pt>
                <c:pt idx="1183">
                  <c:v>157.50200000000001</c:v>
                </c:pt>
                <c:pt idx="1184">
                  <c:v>157.602</c:v>
                </c:pt>
                <c:pt idx="1185">
                  <c:v>157.702</c:v>
                </c:pt>
                <c:pt idx="1186">
                  <c:v>157.80199999999999</c:v>
                </c:pt>
                <c:pt idx="1187">
                  <c:v>157.90199999999999</c:v>
                </c:pt>
                <c:pt idx="1188">
                  <c:v>158</c:v>
                </c:pt>
                <c:pt idx="1189">
                  <c:v>158.00200000000001</c:v>
                </c:pt>
                <c:pt idx="1190">
                  <c:v>158.102</c:v>
                </c:pt>
                <c:pt idx="1191">
                  <c:v>158.202</c:v>
                </c:pt>
                <c:pt idx="1192">
                  <c:v>158.30199999999999</c:v>
                </c:pt>
                <c:pt idx="1193">
                  <c:v>158.40199999999999</c:v>
                </c:pt>
                <c:pt idx="1194">
                  <c:v>158.50200000000001</c:v>
                </c:pt>
                <c:pt idx="1195">
                  <c:v>158.602</c:v>
                </c:pt>
                <c:pt idx="1196">
                  <c:v>158.702</c:v>
                </c:pt>
                <c:pt idx="1197">
                  <c:v>158.80199999999999</c:v>
                </c:pt>
                <c:pt idx="1198">
                  <c:v>158.90199999999999</c:v>
                </c:pt>
                <c:pt idx="1199">
                  <c:v>159</c:v>
                </c:pt>
                <c:pt idx="1200">
                  <c:v>159.00200000000001</c:v>
                </c:pt>
                <c:pt idx="1201">
                  <c:v>159.102</c:v>
                </c:pt>
                <c:pt idx="1202">
                  <c:v>159.202</c:v>
                </c:pt>
                <c:pt idx="1203">
                  <c:v>159.30199999999999</c:v>
                </c:pt>
                <c:pt idx="1204">
                  <c:v>159.40199999999999</c:v>
                </c:pt>
                <c:pt idx="1205">
                  <c:v>159.50200000000001</c:v>
                </c:pt>
                <c:pt idx="1206">
                  <c:v>159.602</c:v>
                </c:pt>
                <c:pt idx="1207">
                  <c:v>159.702</c:v>
                </c:pt>
                <c:pt idx="1208">
                  <c:v>159.80199999999999</c:v>
                </c:pt>
                <c:pt idx="1209">
                  <c:v>159.90199999999999</c:v>
                </c:pt>
                <c:pt idx="1210">
                  <c:v>160</c:v>
                </c:pt>
                <c:pt idx="1211">
                  <c:v>160.00200000000001</c:v>
                </c:pt>
                <c:pt idx="1212">
                  <c:v>160.102</c:v>
                </c:pt>
                <c:pt idx="1213">
                  <c:v>160.202</c:v>
                </c:pt>
                <c:pt idx="1214">
                  <c:v>160.30199999999999</c:v>
                </c:pt>
                <c:pt idx="1215">
                  <c:v>160.40199999999999</c:v>
                </c:pt>
                <c:pt idx="1216">
                  <c:v>160.50200000000001</c:v>
                </c:pt>
                <c:pt idx="1217">
                  <c:v>160.602</c:v>
                </c:pt>
                <c:pt idx="1218">
                  <c:v>160.702</c:v>
                </c:pt>
                <c:pt idx="1219">
                  <c:v>160.80199999999999</c:v>
                </c:pt>
                <c:pt idx="1220">
                  <c:v>160.90199999999999</c:v>
                </c:pt>
                <c:pt idx="1221">
                  <c:v>161</c:v>
                </c:pt>
                <c:pt idx="1222">
                  <c:v>161.00200000000001</c:v>
                </c:pt>
                <c:pt idx="1223">
                  <c:v>161.102</c:v>
                </c:pt>
                <c:pt idx="1224">
                  <c:v>161.202</c:v>
                </c:pt>
                <c:pt idx="1225">
                  <c:v>161.30199999999999</c:v>
                </c:pt>
                <c:pt idx="1226">
                  <c:v>161.40199999999999</c:v>
                </c:pt>
                <c:pt idx="1227">
                  <c:v>161.50200000000001</c:v>
                </c:pt>
                <c:pt idx="1228">
                  <c:v>161.602</c:v>
                </c:pt>
                <c:pt idx="1229">
                  <c:v>161.702</c:v>
                </c:pt>
                <c:pt idx="1230">
                  <c:v>161.80199999999999</c:v>
                </c:pt>
                <c:pt idx="1231">
                  <c:v>161.90199999999999</c:v>
                </c:pt>
                <c:pt idx="1232">
                  <c:v>162</c:v>
                </c:pt>
                <c:pt idx="1233">
                  <c:v>162.00200000000001</c:v>
                </c:pt>
                <c:pt idx="1234">
                  <c:v>162.102</c:v>
                </c:pt>
                <c:pt idx="1235">
                  <c:v>162.202</c:v>
                </c:pt>
                <c:pt idx="1236">
                  <c:v>162.30199999999999</c:v>
                </c:pt>
                <c:pt idx="1237">
                  <c:v>162.40199999999999</c:v>
                </c:pt>
                <c:pt idx="1238">
                  <c:v>162.50200000000001</c:v>
                </c:pt>
                <c:pt idx="1239">
                  <c:v>162.602</c:v>
                </c:pt>
                <c:pt idx="1240">
                  <c:v>162.702</c:v>
                </c:pt>
                <c:pt idx="1241">
                  <c:v>162.80199999999999</c:v>
                </c:pt>
                <c:pt idx="1242">
                  <c:v>162.90199999999999</c:v>
                </c:pt>
                <c:pt idx="1243">
                  <c:v>163</c:v>
                </c:pt>
                <c:pt idx="1244">
                  <c:v>163.00200000000001</c:v>
                </c:pt>
                <c:pt idx="1245">
                  <c:v>163.102</c:v>
                </c:pt>
                <c:pt idx="1246">
                  <c:v>163.202</c:v>
                </c:pt>
                <c:pt idx="1247">
                  <c:v>163.30199999999999</c:v>
                </c:pt>
                <c:pt idx="1248">
                  <c:v>163.40199999999999</c:v>
                </c:pt>
                <c:pt idx="1249">
                  <c:v>163.50200000000001</c:v>
                </c:pt>
                <c:pt idx="1250">
                  <c:v>163.602</c:v>
                </c:pt>
                <c:pt idx="1251">
                  <c:v>163.702</c:v>
                </c:pt>
                <c:pt idx="1252">
                  <c:v>163.80199999999999</c:v>
                </c:pt>
                <c:pt idx="1253">
                  <c:v>163.90199999999999</c:v>
                </c:pt>
                <c:pt idx="1254">
                  <c:v>164</c:v>
                </c:pt>
                <c:pt idx="1255">
                  <c:v>164.00200000000001</c:v>
                </c:pt>
                <c:pt idx="1256">
                  <c:v>164.102</c:v>
                </c:pt>
                <c:pt idx="1257">
                  <c:v>164.202</c:v>
                </c:pt>
                <c:pt idx="1258">
                  <c:v>164.30199999999999</c:v>
                </c:pt>
                <c:pt idx="1259">
                  <c:v>164.40199999999999</c:v>
                </c:pt>
                <c:pt idx="1260">
                  <c:v>164.50200000000001</c:v>
                </c:pt>
                <c:pt idx="1261">
                  <c:v>164.602</c:v>
                </c:pt>
                <c:pt idx="1262">
                  <c:v>164.702</c:v>
                </c:pt>
                <c:pt idx="1263">
                  <c:v>164.80199999999999</c:v>
                </c:pt>
                <c:pt idx="1264">
                  <c:v>164.90199999999999</c:v>
                </c:pt>
                <c:pt idx="1265">
                  <c:v>165</c:v>
                </c:pt>
                <c:pt idx="1266">
                  <c:v>165.00200000000001</c:v>
                </c:pt>
                <c:pt idx="1267">
                  <c:v>165.102</c:v>
                </c:pt>
                <c:pt idx="1268">
                  <c:v>165.202</c:v>
                </c:pt>
                <c:pt idx="1269">
                  <c:v>165.30199999999999</c:v>
                </c:pt>
                <c:pt idx="1270">
                  <c:v>165.40199999999999</c:v>
                </c:pt>
                <c:pt idx="1271">
                  <c:v>165.50200000000001</c:v>
                </c:pt>
                <c:pt idx="1272">
                  <c:v>165.602</c:v>
                </c:pt>
                <c:pt idx="1273">
                  <c:v>165.702</c:v>
                </c:pt>
                <c:pt idx="1274">
                  <c:v>165.80199999999999</c:v>
                </c:pt>
                <c:pt idx="1275">
                  <c:v>165.90199999999999</c:v>
                </c:pt>
                <c:pt idx="1276">
                  <c:v>166</c:v>
                </c:pt>
                <c:pt idx="1277">
                  <c:v>166.00200000000001</c:v>
                </c:pt>
                <c:pt idx="1278">
                  <c:v>166.102</c:v>
                </c:pt>
                <c:pt idx="1279">
                  <c:v>166.202</c:v>
                </c:pt>
                <c:pt idx="1280">
                  <c:v>166.30199999999999</c:v>
                </c:pt>
                <c:pt idx="1281">
                  <c:v>166.40199999999999</c:v>
                </c:pt>
                <c:pt idx="1282">
                  <c:v>166.50200000000001</c:v>
                </c:pt>
                <c:pt idx="1283">
                  <c:v>166.602</c:v>
                </c:pt>
                <c:pt idx="1284">
                  <c:v>166.702</c:v>
                </c:pt>
                <c:pt idx="1285">
                  <c:v>166.80199999999999</c:v>
                </c:pt>
                <c:pt idx="1286">
                  <c:v>166.90199999999999</c:v>
                </c:pt>
                <c:pt idx="1287">
                  <c:v>167</c:v>
                </c:pt>
                <c:pt idx="1288">
                  <c:v>167.00200000000001</c:v>
                </c:pt>
                <c:pt idx="1289">
                  <c:v>167.102</c:v>
                </c:pt>
                <c:pt idx="1290">
                  <c:v>167.202</c:v>
                </c:pt>
                <c:pt idx="1291">
                  <c:v>167.30199999999999</c:v>
                </c:pt>
                <c:pt idx="1292">
                  <c:v>167.40199999999999</c:v>
                </c:pt>
                <c:pt idx="1293">
                  <c:v>167.50200000000001</c:v>
                </c:pt>
                <c:pt idx="1294">
                  <c:v>167.602</c:v>
                </c:pt>
                <c:pt idx="1295">
                  <c:v>167.702</c:v>
                </c:pt>
                <c:pt idx="1296">
                  <c:v>167.80199999999999</c:v>
                </c:pt>
                <c:pt idx="1297">
                  <c:v>167.90199999999999</c:v>
                </c:pt>
                <c:pt idx="1298">
                  <c:v>168</c:v>
                </c:pt>
                <c:pt idx="1299">
                  <c:v>168.00200000000001</c:v>
                </c:pt>
                <c:pt idx="1300">
                  <c:v>168.102</c:v>
                </c:pt>
                <c:pt idx="1301">
                  <c:v>168.202</c:v>
                </c:pt>
                <c:pt idx="1302">
                  <c:v>168.30199999999999</c:v>
                </c:pt>
                <c:pt idx="1303">
                  <c:v>168.40199999999999</c:v>
                </c:pt>
                <c:pt idx="1304">
                  <c:v>168.50200000000001</c:v>
                </c:pt>
                <c:pt idx="1305">
                  <c:v>168.602</c:v>
                </c:pt>
                <c:pt idx="1306">
                  <c:v>168.702</c:v>
                </c:pt>
                <c:pt idx="1307">
                  <c:v>168.80199999999999</c:v>
                </c:pt>
                <c:pt idx="1308">
                  <c:v>168.90199999999999</c:v>
                </c:pt>
                <c:pt idx="1309">
                  <c:v>169</c:v>
                </c:pt>
                <c:pt idx="1310">
                  <c:v>169.00200000000001</c:v>
                </c:pt>
                <c:pt idx="1311">
                  <c:v>169.102</c:v>
                </c:pt>
                <c:pt idx="1312">
                  <c:v>169.202</c:v>
                </c:pt>
                <c:pt idx="1313">
                  <c:v>169.30199999999999</c:v>
                </c:pt>
                <c:pt idx="1314">
                  <c:v>169.40199999999999</c:v>
                </c:pt>
                <c:pt idx="1315">
                  <c:v>169.50200000000001</c:v>
                </c:pt>
                <c:pt idx="1316">
                  <c:v>169.602</c:v>
                </c:pt>
                <c:pt idx="1317">
                  <c:v>169.702</c:v>
                </c:pt>
                <c:pt idx="1318">
                  <c:v>169.80199999999999</c:v>
                </c:pt>
                <c:pt idx="1319">
                  <c:v>169.90199999999999</c:v>
                </c:pt>
                <c:pt idx="1320">
                  <c:v>170</c:v>
                </c:pt>
                <c:pt idx="1321">
                  <c:v>170.00200000000001</c:v>
                </c:pt>
                <c:pt idx="1322">
                  <c:v>170.102</c:v>
                </c:pt>
                <c:pt idx="1323">
                  <c:v>170.202</c:v>
                </c:pt>
                <c:pt idx="1324">
                  <c:v>170.30199999999999</c:v>
                </c:pt>
                <c:pt idx="1325">
                  <c:v>170.40199999999999</c:v>
                </c:pt>
                <c:pt idx="1326">
                  <c:v>170.50200000000001</c:v>
                </c:pt>
                <c:pt idx="1327">
                  <c:v>170.602</c:v>
                </c:pt>
                <c:pt idx="1328">
                  <c:v>170.702</c:v>
                </c:pt>
                <c:pt idx="1329">
                  <c:v>170.80199999999999</c:v>
                </c:pt>
                <c:pt idx="1330">
                  <c:v>170.90199999999999</c:v>
                </c:pt>
                <c:pt idx="1331">
                  <c:v>171</c:v>
                </c:pt>
                <c:pt idx="1332">
                  <c:v>171.00200000000001</c:v>
                </c:pt>
                <c:pt idx="1333">
                  <c:v>171.102</c:v>
                </c:pt>
                <c:pt idx="1334">
                  <c:v>171.202</c:v>
                </c:pt>
                <c:pt idx="1335">
                  <c:v>171.30199999999999</c:v>
                </c:pt>
                <c:pt idx="1336">
                  <c:v>171.40199999999999</c:v>
                </c:pt>
                <c:pt idx="1337">
                  <c:v>171.50200000000001</c:v>
                </c:pt>
                <c:pt idx="1338">
                  <c:v>171.602</c:v>
                </c:pt>
                <c:pt idx="1339">
                  <c:v>171.702</c:v>
                </c:pt>
                <c:pt idx="1340">
                  <c:v>171.80199999999999</c:v>
                </c:pt>
                <c:pt idx="1341">
                  <c:v>171.90199999999999</c:v>
                </c:pt>
                <c:pt idx="1342">
                  <c:v>172</c:v>
                </c:pt>
                <c:pt idx="1343">
                  <c:v>172.00200000000001</c:v>
                </c:pt>
                <c:pt idx="1344">
                  <c:v>172.102</c:v>
                </c:pt>
                <c:pt idx="1345">
                  <c:v>172.202</c:v>
                </c:pt>
                <c:pt idx="1346">
                  <c:v>172.30199999999999</c:v>
                </c:pt>
                <c:pt idx="1347">
                  <c:v>172.40199999999999</c:v>
                </c:pt>
                <c:pt idx="1348">
                  <c:v>172.50200000000001</c:v>
                </c:pt>
                <c:pt idx="1349">
                  <c:v>172.602</c:v>
                </c:pt>
                <c:pt idx="1350">
                  <c:v>172.702</c:v>
                </c:pt>
                <c:pt idx="1351">
                  <c:v>172.80199999999999</c:v>
                </c:pt>
                <c:pt idx="1352">
                  <c:v>172.90199999999999</c:v>
                </c:pt>
                <c:pt idx="1353">
                  <c:v>173</c:v>
                </c:pt>
                <c:pt idx="1354">
                  <c:v>173.00200000000001</c:v>
                </c:pt>
                <c:pt idx="1355">
                  <c:v>173.102</c:v>
                </c:pt>
                <c:pt idx="1356">
                  <c:v>173.202</c:v>
                </c:pt>
                <c:pt idx="1357">
                  <c:v>173.30199999999999</c:v>
                </c:pt>
                <c:pt idx="1358">
                  <c:v>173.40199999999999</c:v>
                </c:pt>
                <c:pt idx="1359">
                  <c:v>173.50200000000001</c:v>
                </c:pt>
                <c:pt idx="1360">
                  <c:v>173.602</c:v>
                </c:pt>
                <c:pt idx="1361">
                  <c:v>173.702</c:v>
                </c:pt>
                <c:pt idx="1362">
                  <c:v>173.80199999999999</c:v>
                </c:pt>
                <c:pt idx="1363">
                  <c:v>173.90199999999999</c:v>
                </c:pt>
                <c:pt idx="1364">
                  <c:v>174</c:v>
                </c:pt>
                <c:pt idx="1365">
                  <c:v>174.00200000000001</c:v>
                </c:pt>
                <c:pt idx="1366">
                  <c:v>174.102</c:v>
                </c:pt>
                <c:pt idx="1367">
                  <c:v>174.202</c:v>
                </c:pt>
                <c:pt idx="1368">
                  <c:v>174.30199999999999</c:v>
                </c:pt>
                <c:pt idx="1369">
                  <c:v>174.40199999999999</c:v>
                </c:pt>
                <c:pt idx="1370">
                  <c:v>174.50200000000001</c:v>
                </c:pt>
                <c:pt idx="1371">
                  <c:v>174.602</c:v>
                </c:pt>
                <c:pt idx="1372">
                  <c:v>174.702</c:v>
                </c:pt>
                <c:pt idx="1373">
                  <c:v>174.80199999999999</c:v>
                </c:pt>
                <c:pt idx="1374">
                  <c:v>174.90199999999999</c:v>
                </c:pt>
                <c:pt idx="1375">
                  <c:v>175</c:v>
                </c:pt>
                <c:pt idx="1376">
                  <c:v>175.00200000000001</c:v>
                </c:pt>
                <c:pt idx="1377">
                  <c:v>175.102</c:v>
                </c:pt>
                <c:pt idx="1378">
                  <c:v>175.202</c:v>
                </c:pt>
                <c:pt idx="1379">
                  <c:v>175.30199999999999</c:v>
                </c:pt>
                <c:pt idx="1380">
                  <c:v>175.40199999999999</c:v>
                </c:pt>
                <c:pt idx="1381">
                  <c:v>175.50200000000001</c:v>
                </c:pt>
                <c:pt idx="1382">
                  <c:v>175.602</c:v>
                </c:pt>
                <c:pt idx="1383">
                  <c:v>175.702</c:v>
                </c:pt>
                <c:pt idx="1384">
                  <c:v>175.80199999999999</c:v>
                </c:pt>
                <c:pt idx="1385">
                  <c:v>175.90199999999999</c:v>
                </c:pt>
                <c:pt idx="1386">
                  <c:v>176</c:v>
                </c:pt>
                <c:pt idx="1387">
                  <c:v>176.00200000000001</c:v>
                </c:pt>
                <c:pt idx="1388">
                  <c:v>176.102</c:v>
                </c:pt>
                <c:pt idx="1389">
                  <c:v>176.202</c:v>
                </c:pt>
                <c:pt idx="1390">
                  <c:v>176.30199999999999</c:v>
                </c:pt>
                <c:pt idx="1391">
                  <c:v>176.40199999999999</c:v>
                </c:pt>
                <c:pt idx="1392">
                  <c:v>176.50200000000001</c:v>
                </c:pt>
                <c:pt idx="1393">
                  <c:v>176.602</c:v>
                </c:pt>
                <c:pt idx="1394">
                  <c:v>176.702</c:v>
                </c:pt>
                <c:pt idx="1395">
                  <c:v>176.80199999999999</c:v>
                </c:pt>
                <c:pt idx="1396">
                  <c:v>176.90199999999999</c:v>
                </c:pt>
                <c:pt idx="1397">
                  <c:v>177</c:v>
                </c:pt>
                <c:pt idx="1398">
                  <c:v>177.00200000000001</c:v>
                </c:pt>
                <c:pt idx="1399">
                  <c:v>177.102</c:v>
                </c:pt>
                <c:pt idx="1400">
                  <c:v>177.202</c:v>
                </c:pt>
                <c:pt idx="1401">
                  <c:v>177.30199999999999</c:v>
                </c:pt>
                <c:pt idx="1402">
                  <c:v>177.40199999999999</c:v>
                </c:pt>
                <c:pt idx="1403">
                  <c:v>177.50200000000001</c:v>
                </c:pt>
                <c:pt idx="1404">
                  <c:v>177.602</c:v>
                </c:pt>
                <c:pt idx="1405">
                  <c:v>177.702</c:v>
                </c:pt>
                <c:pt idx="1406">
                  <c:v>177.80199999999999</c:v>
                </c:pt>
                <c:pt idx="1407">
                  <c:v>177.90199999999999</c:v>
                </c:pt>
                <c:pt idx="1408">
                  <c:v>178</c:v>
                </c:pt>
                <c:pt idx="1409">
                  <c:v>178.00200000000001</c:v>
                </c:pt>
                <c:pt idx="1410">
                  <c:v>178.102</c:v>
                </c:pt>
                <c:pt idx="1411">
                  <c:v>178.202</c:v>
                </c:pt>
                <c:pt idx="1412">
                  <c:v>178.30199999999999</c:v>
                </c:pt>
                <c:pt idx="1413">
                  <c:v>178.40199999999999</c:v>
                </c:pt>
                <c:pt idx="1414">
                  <c:v>178.50200000000001</c:v>
                </c:pt>
                <c:pt idx="1415">
                  <c:v>178.602</c:v>
                </c:pt>
                <c:pt idx="1416">
                  <c:v>178.702</c:v>
                </c:pt>
                <c:pt idx="1417">
                  <c:v>178.80199999999999</c:v>
                </c:pt>
                <c:pt idx="1418">
                  <c:v>178.90199999999999</c:v>
                </c:pt>
                <c:pt idx="1419">
                  <c:v>179</c:v>
                </c:pt>
                <c:pt idx="1420">
                  <c:v>179.00200000000001</c:v>
                </c:pt>
                <c:pt idx="1421">
                  <c:v>179.102</c:v>
                </c:pt>
                <c:pt idx="1422">
                  <c:v>179.202</c:v>
                </c:pt>
                <c:pt idx="1423">
                  <c:v>179.30199999999999</c:v>
                </c:pt>
                <c:pt idx="1424">
                  <c:v>179.40199999999999</c:v>
                </c:pt>
                <c:pt idx="1425">
                  <c:v>179.50200000000001</c:v>
                </c:pt>
                <c:pt idx="1426">
                  <c:v>179.602</c:v>
                </c:pt>
                <c:pt idx="1427">
                  <c:v>179.702</c:v>
                </c:pt>
                <c:pt idx="1428">
                  <c:v>179.80199999999999</c:v>
                </c:pt>
                <c:pt idx="1429">
                  <c:v>179.90199999999999</c:v>
                </c:pt>
                <c:pt idx="1430">
                  <c:v>180</c:v>
                </c:pt>
                <c:pt idx="1431">
                  <c:v>180.00200000000001</c:v>
                </c:pt>
                <c:pt idx="1432">
                  <c:v>180.102</c:v>
                </c:pt>
                <c:pt idx="1433">
                  <c:v>180.202</c:v>
                </c:pt>
                <c:pt idx="1434">
                  <c:v>180.30199999999999</c:v>
                </c:pt>
                <c:pt idx="1435">
                  <c:v>180.40199999999999</c:v>
                </c:pt>
                <c:pt idx="1436">
                  <c:v>180.50200000000001</c:v>
                </c:pt>
                <c:pt idx="1437">
                  <c:v>180.602</c:v>
                </c:pt>
                <c:pt idx="1438">
                  <c:v>180.702</c:v>
                </c:pt>
                <c:pt idx="1439">
                  <c:v>180.80199999999999</c:v>
                </c:pt>
                <c:pt idx="1440">
                  <c:v>180.90199999999999</c:v>
                </c:pt>
                <c:pt idx="1441">
                  <c:v>181</c:v>
                </c:pt>
                <c:pt idx="1442">
                  <c:v>181.00200000000001</c:v>
                </c:pt>
                <c:pt idx="1443">
                  <c:v>181.102</c:v>
                </c:pt>
                <c:pt idx="1444">
                  <c:v>181.202</c:v>
                </c:pt>
                <c:pt idx="1445">
                  <c:v>181.30199999999999</c:v>
                </c:pt>
                <c:pt idx="1446">
                  <c:v>181.40199999999999</c:v>
                </c:pt>
                <c:pt idx="1447">
                  <c:v>181.50200000000001</c:v>
                </c:pt>
                <c:pt idx="1448">
                  <c:v>181.602</c:v>
                </c:pt>
                <c:pt idx="1449">
                  <c:v>181.702</c:v>
                </c:pt>
                <c:pt idx="1450">
                  <c:v>181.80199999999999</c:v>
                </c:pt>
                <c:pt idx="1451">
                  <c:v>181.90199999999999</c:v>
                </c:pt>
                <c:pt idx="1452">
                  <c:v>182</c:v>
                </c:pt>
                <c:pt idx="1453">
                  <c:v>182.00200000000001</c:v>
                </c:pt>
                <c:pt idx="1454">
                  <c:v>182.102</c:v>
                </c:pt>
                <c:pt idx="1455">
                  <c:v>182.202</c:v>
                </c:pt>
                <c:pt idx="1456">
                  <c:v>182.30199999999999</c:v>
                </c:pt>
                <c:pt idx="1457">
                  <c:v>182.40199999999999</c:v>
                </c:pt>
                <c:pt idx="1458">
                  <c:v>182.50200000000001</c:v>
                </c:pt>
                <c:pt idx="1459">
                  <c:v>182.602</c:v>
                </c:pt>
                <c:pt idx="1460">
                  <c:v>182.702</c:v>
                </c:pt>
                <c:pt idx="1461">
                  <c:v>182.80199999999999</c:v>
                </c:pt>
                <c:pt idx="1462">
                  <c:v>182.90199999999999</c:v>
                </c:pt>
                <c:pt idx="1463">
                  <c:v>183</c:v>
                </c:pt>
                <c:pt idx="1464">
                  <c:v>183.00200000000001</c:v>
                </c:pt>
                <c:pt idx="1465">
                  <c:v>183.102</c:v>
                </c:pt>
                <c:pt idx="1466">
                  <c:v>183.202</c:v>
                </c:pt>
                <c:pt idx="1467">
                  <c:v>183.30199999999999</c:v>
                </c:pt>
                <c:pt idx="1468">
                  <c:v>183.40199999999999</c:v>
                </c:pt>
                <c:pt idx="1469">
                  <c:v>183.50200000000001</c:v>
                </c:pt>
                <c:pt idx="1470">
                  <c:v>183.602</c:v>
                </c:pt>
                <c:pt idx="1471">
                  <c:v>183.702</c:v>
                </c:pt>
                <c:pt idx="1472">
                  <c:v>183.80199999999999</c:v>
                </c:pt>
                <c:pt idx="1473">
                  <c:v>183.90199999999999</c:v>
                </c:pt>
                <c:pt idx="1474">
                  <c:v>184</c:v>
                </c:pt>
                <c:pt idx="1475">
                  <c:v>184.00200000000001</c:v>
                </c:pt>
                <c:pt idx="1476">
                  <c:v>184.102</c:v>
                </c:pt>
                <c:pt idx="1477">
                  <c:v>184.202</c:v>
                </c:pt>
                <c:pt idx="1478">
                  <c:v>184.30199999999999</c:v>
                </c:pt>
                <c:pt idx="1479">
                  <c:v>184.40199999999999</c:v>
                </c:pt>
                <c:pt idx="1480">
                  <c:v>184.50200000000001</c:v>
                </c:pt>
                <c:pt idx="1481">
                  <c:v>184.602</c:v>
                </c:pt>
                <c:pt idx="1482">
                  <c:v>184.702</c:v>
                </c:pt>
                <c:pt idx="1483">
                  <c:v>184.80199999999999</c:v>
                </c:pt>
                <c:pt idx="1484">
                  <c:v>184.90199999999999</c:v>
                </c:pt>
                <c:pt idx="1485">
                  <c:v>185</c:v>
                </c:pt>
                <c:pt idx="1486">
                  <c:v>185.00200000000001</c:v>
                </c:pt>
                <c:pt idx="1487">
                  <c:v>185.102</c:v>
                </c:pt>
                <c:pt idx="1488">
                  <c:v>185.202</c:v>
                </c:pt>
                <c:pt idx="1489">
                  <c:v>185.30199999999999</c:v>
                </c:pt>
                <c:pt idx="1490">
                  <c:v>185.40199999999999</c:v>
                </c:pt>
                <c:pt idx="1491">
                  <c:v>185.50200000000001</c:v>
                </c:pt>
                <c:pt idx="1492">
                  <c:v>185.602</c:v>
                </c:pt>
                <c:pt idx="1493">
                  <c:v>185.702</c:v>
                </c:pt>
                <c:pt idx="1494">
                  <c:v>185.80199999999999</c:v>
                </c:pt>
                <c:pt idx="1495">
                  <c:v>185.90199999999999</c:v>
                </c:pt>
                <c:pt idx="1496">
                  <c:v>186</c:v>
                </c:pt>
                <c:pt idx="1497">
                  <c:v>186.00200000000001</c:v>
                </c:pt>
                <c:pt idx="1498">
                  <c:v>186.102</c:v>
                </c:pt>
                <c:pt idx="1499">
                  <c:v>186.202</c:v>
                </c:pt>
                <c:pt idx="1500">
                  <c:v>186.30199999999999</c:v>
                </c:pt>
                <c:pt idx="1501">
                  <c:v>186.40199999999999</c:v>
                </c:pt>
                <c:pt idx="1502">
                  <c:v>186.50200000000001</c:v>
                </c:pt>
                <c:pt idx="1503">
                  <c:v>186.602</c:v>
                </c:pt>
                <c:pt idx="1504">
                  <c:v>186.702</c:v>
                </c:pt>
                <c:pt idx="1505">
                  <c:v>186.80199999999999</c:v>
                </c:pt>
                <c:pt idx="1506">
                  <c:v>186.90199999999999</c:v>
                </c:pt>
                <c:pt idx="1507">
                  <c:v>187</c:v>
                </c:pt>
                <c:pt idx="1508">
                  <c:v>187.00200000000001</c:v>
                </c:pt>
                <c:pt idx="1509">
                  <c:v>187.102</c:v>
                </c:pt>
                <c:pt idx="1510">
                  <c:v>187.202</c:v>
                </c:pt>
                <c:pt idx="1511">
                  <c:v>187.30199999999999</c:v>
                </c:pt>
                <c:pt idx="1512">
                  <c:v>187.40199999999999</c:v>
                </c:pt>
                <c:pt idx="1513">
                  <c:v>187.50200000000001</c:v>
                </c:pt>
                <c:pt idx="1514">
                  <c:v>187.602</c:v>
                </c:pt>
                <c:pt idx="1515">
                  <c:v>187.702</c:v>
                </c:pt>
                <c:pt idx="1516">
                  <c:v>187.80199999999999</c:v>
                </c:pt>
                <c:pt idx="1517">
                  <c:v>187.90199999999999</c:v>
                </c:pt>
                <c:pt idx="1518">
                  <c:v>188</c:v>
                </c:pt>
                <c:pt idx="1519">
                  <c:v>188.00200000000001</c:v>
                </c:pt>
                <c:pt idx="1520">
                  <c:v>188.102</c:v>
                </c:pt>
                <c:pt idx="1521">
                  <c:v>188.202</c:v>
                </c:pt>
                <c:pt idx="1522">
                  <c:v>188.30199999999999</c:v>
                </c:pt>
                <c:pt idx="1523">
                  <c:v>188.40199999999999</c:v>
                </c:pt>
                <c:pt idx="1524">
                  <c:v>188.50200000000001</c:v>
                </c:pt>
                <c:pt idx="1525">
                  <c:v>188.602</c:v>
                </c:pt>
                <c:pt idx="1526">
                  <c:v>188.702</c:v>
                </c:pt>
                <c:pt idx="1527">
                  <c:v>188.80199999999999</c:v>
                </c:pt>
                <c:pt idx="1528">
                  <c:v>188.90199999999999</c:v>
                </c:pt>
                <c:pt idx="1529">
                  <c:v>189</c:v>
                </c:pt>
                <c:pt idx="1530">
                  <c:v>189.00200000000001</c:v>
                </c:pt>
                <c:pt idx="1531">
                  <c:v>189.102</c:v>
                </c:pt>
                <c:pt idx="1532">
                  <c:v>189.202</c:v>
                </c:pt>
                <c:pt idx="1533">
                  <c:v>189.30199999999999</c:v>
                </c:pt>
                <c:pt idx="1534">
                  <c:v>189.40199999999999</c:v>
                </c:pt>
                <c:pt idx="1535">
                  <c:v>189.50200000000001</c:v>
                </c:pt>
                <c:pt idx="1536">
                  <c:v>189.602</c:v>
                </c:pt>
                <c:pt idx="1537">
                  <c:v>189.702</c:v>
                </c:pt>
                <c:pt idx="1538">
                  <c:v>189.80199999999999</c:v>
                </c:pt>
                <c:pt idx="1539">
                  <c:v>189.90199999999999</c:v>
                </c:pt>
                <c:pt idx="1540">
                  <c:v>190</c:v>
                </c:pt>
                <c:pt idx="1541">
                  <c:v>190.00200000000001</c:v>
                </c:pt>
                <c:pt idx="1542">
                  <c:v>190.102</c:v>
                </c:pt>
                <c:pt idx="1543">
                  <c:v>190.202</c:v>
                </c:pt>
                <c:pt idx="1544">
                  <c:v>190.30199999999999</c:v>
                </c:pt>
                <c:pt idx="1545">
                  <c:v>190.40199999999999</c:v>
                </c:pt>
                <c:pt idx="1546">
                  <c:v>190.50200000000001</c:v>
                </c:pt>
                <c:pt idx="1547">
                  <c:v>190.602</c:v>
                </c:pt>
                <c:pt idx="1548">
                  <c:v>190.702</c:v>
                </c:pt>
                <c:pt idx="1549">
                  <c:v>190.80199999999999</c:v>
                </c:pt>
                <c:pt idx="1550">
                  <c:v>190.90199999999999</c:v>
                </c:pt>
                <c:pt idx="1551">
                  <c:v>191</c:v>
                </c:pt>
                <c:pt idx="1552">
                  <c:v>191.00200000000001</c:v>
                </c:pt>
                <c:pt idx="1553">
                  <c:v>191.102</c:v>
                </c:pt>
                <c:pt idx="1554">
                  <c:v>191.202</c:v>
                </c:pt>
                <c:pt idx="1555">
                  <c:v>191.30199999999999</c:v>
                </c:pt>
                <c:pt idx="1556">
                  <c:v>191.40199999999999</c:v>
                </c:pt>
                <c:pt idx="1557">
                  <c:v>191.50200000000001</c:v>
                </c:pt>
                <c:pt idx="1558">
                  <c:v>191.602</c:v>
                </c:pt>
                <c:pt idx="1559">
                  <c:v>191.702</c:v>
                </c:pt>
                <c:pt idx="1560">
                  <c:v>191.80199999999999</c:v>
                </c:pt>
                <c:pt idx="1561">
                  <c:v>191.90199999999999</c:v>
                </c:pt>
                <c:pt idx="1562">
                  <c:v>192</c:v>
                </c:pt>
                <c:pt idx="1563">
                  <c:v>192.00200000000001</c:v>
                </c:pt>
                <c:pt idx="1564">
                  <c:v>192.102</c:v>
                </c:pt>
                <c:pt idx="1565">
                  <c:v>192.202</c:v>
                </c:pt>
                <c:pt idx="1566">
                  <c:v>192.30199999999999</c:v>
                </c:pt>
                <c:pt idx="1567">
                  <c:v>192.40199999999999</c:v>
                </c:pt>
                <c:pt idx="1568">
                  <c:v>192.50200000000001</c:v>
                </c:pt>
                <c:pt idx="1569">
                  <c:v>192.602</c:v>
                </c:pt>
                <c:pt idx="1570">
                  <c:v>192.702</c:v>
                </c:pt>
                <c:pt idx="1571">
                  <c:v>192.80199999999999</c:v>
                </c:pt>
                <c:pt idx="1572">
                  <c:v>192.90199999999999</c:v>
                </c:pt>
                <c:pt idx="1573">
                  <c:v>193</c:v>
                </c:pt>
                <c:pt idx="1574">
                  <c:v>193.00200000000001</c:v>
                </c:pt>
                <c:pt idx="1575">
                  <c:v>193.102</c:v>
                </c:pt>
                <c:pt idx="1576">
                  <c:v>193.202</c:v>
                </c:pt>
                <c:pt idx="1577">
                  <c:v>193.30199999999999</c:v>
                </c:pt>
                <c:pt idx="1578">
                  <c:v>193.40199999999999</c:v>
                </c:pt>
                <c:pt idx="1579">
                  <c:v>193.50200000000001</c:v>
                </c:pt>
                <c:pt idx="1580">
                  <c:v>193.602</c:v>
                </c:pt>
                <c:pt idx="1581">
                  <c:v>193.702</c:v>
                </c:pt>
                <c:pt idx="1582">
                  <c:v>193.80199999999999</c:v>
                </c:pt>
                <c:pt idx="1583">
                  <c:v>193.90199999999999</c:v>
                </c:pt>
                <c:pt idx="1584">
                  <c:v>194</c:v>
                </c:pt>
                <c:pt idx="1585">
                  <c:v>194.00200000000001</c:v>
                </c:pt>
                <c:pt idx="1586">
                  <c:v>194.102</c:v>
                </c:pt>
                <c:pt idx="1587">
                  <c:v>194.202</c:v>
                </c:pt>
                <c:pt idx="1588">
                  <c:v>194.30199999999999</c:v>
                </c:pt>
                <c:pt idx="1589">
                  <c:v>194.40199999999999</c:v>
                </c:pt>
                <c:pt idx="1590">
                  <c:v>194.50200000000001</c:v>
                </c:pt>
                <c:pt idx="1591">
                  <c:v>194.602</c:v>
                </c:pt>
                <c:pt idx="1592">
                  <c:v>194.702</c:v>
                </c:pt>
                <c:pt idx="1593">
                  <c:v>194.80199999999999</c:v>
                </c:pt>
                <c:pt idx="1594">
                  <c:v>194.90199999999999</c:v>
                </c:pt>
                <c:pt idx="1595">
                  <c:v>195</c:v>
                </c:pt>
                <c:pt idx="1596">
                  <c:v>195.00200000000001</c:v>
                </c:pt>
                <c:pt idx="1597">
                  <c:v>195.102</c:v>
                </c:pt>
                <c:pt idx="1598">
                  <c:v>195.202</c:v>
                </c:pt>
                <c:pt idx="1599">
                  <c:v>195.30199999999999</c:v>
                </c:pt>
                <c:pt idx="1600">
                  <c:v>195.40199999999999</c:v>
                </c:pt>
                <c:pt idx="1601">
                  <c:v>195.50200000000001</c:v>
                </c:pt>
                <c:pt idx="1602">
                  <c:v>195.602</c:v>
                </c:pt>
                <c:pt idx="1603">
                  <c:v>195.702</c:v>
                </c:pt>
                <c:pt idx="1604">
                  <c:v>195.80199999999999</c:v>
                </c:pt>
                <c:pt idx="1605">
                  <c:v>195.90199999999999</c:v>
                </c:pt>
                <c:pt idx="1606">
                  <c:v>196</c:v>
                </c:pt>
                <c:pt idx="1607">
                  <c:v>196.00200000000001</c:v>
                </c:pt>
                <c:pt idx="1608">
                  <c:v>196.102</c:v>
                </c:pt>
                <c:pt idx="1609">
                  <c:v>196.202</c:v>
                </c:pt>
                <c:pt idx="1610">
                  <c:v>196.30199999999999</c:v>
                </c:pt>
                <c:pt idx="1611">
                  <c:v>196.40199999999999</c:v>
                </c:pt>
                <c:pt idx="1612">
                  <c:v>196.50200000000001</c:v>
                </c:pt>
                <c:pt idx="1613">
                  <c:v>196.602</c:v>
                </c:pt>
                <c:pt idx="1614">
                  <c:v>196.702</c:v>
                </c:pt>
                <c:pt idx="1615">
                  <c:v>196.80199999999999</c:v>
                </c:pt>
                <c:pt idx="1616">
                  <c:v>196.90199999999999</c:v>
                </c:pt>
                <c:pt idx="1617">
                  <c:v>197</c:v>
                </c:pt>
                <c:pt idx="1618">
                  <c:v>197.00200000000001</c:v>
                </c:pt>
                <c:pt idx="1619">
                  <c:v>197.102</c:v>
                </c:pt>
                <c:pt idx="1620">
                  <c:v>197.202</c:v>
                </c:pt>
                <c:pt idx="1621">
                  <c:v>197.30199999999999</c:v>
                </c:pt>
                <c:pt idx="1622">
                  <c:v>197.40199999999999</c:v>
                </c:pt>
                <c:pt idx="1623">
                  <c:v>197.50200000000001</c:v>
                </c:pt>
                <c:pt idx="1624">
                  <c:v>197.602</c:v>
                </c:pt>
                <c:pt idx="1625">
                  <c:v>197.702</c:v>
                </c:pt>
                <c:pt idx="1626">
                  <c:v>197.80199999999999</c:v>
                </c:pt>
                <c:pt idx="1627">
                  <c:v>197.90199999999999</c:v>
                </c:pt>
                <c:pt idx="1628">
                  <c:v>198</c:v>
                </c:pt>
                <c:pt idx="1629">
                  <c:v>198.00200000000001</c:v>
                </c:pt>
                <c:pt idx="1630">
                  <c:v>198.102</c:v>
                </c:pt>
                <c:pt idx="1631">
                  <c:v>198.202</c:v>
                </c:pt>
                <c:pt idx="1632">
                  <c:v>198.30199999999999</c:v>
                </c:pt>
                <c:pt idx="1633">
                  <c:v>198.40199999999999</c:v>
                </c:pt>
                <c:pt idx="1634">
                  <c:v>198.50200000000001</c:v>
                </c:pt>
                <c:pt idx="1635">
                  <c:v>198.602</c:v>
                </c:pt>
                <c:pt idx="1636">
                  <c:v>198.702</c:v>
                </c:pt>
                <c:pt idx="1637">
                  <c:v>198.80199999999999</c:v>
                </c:pt>
                <c:pt idx="1638">
                  <c:v>198.90199999999999</c:v>
                </c:pt>
                <c:pt idx="1639">
                  <c:v>199</c:v>
                </c:pt>
                <c:pt idx="1640">
                  <c:v>199.00200000000001</c:v>
                </c:pt>
                <c:pt idx="1641">
                  <c:v>199.102</c:v>
                </c:pt>
                <c:pt idx="1642">
                  <c:v>199.202</c:v>
                </c:pt>
                <c:pt idx="1643">
                  <c:v>199.30199999999999</c:v>
                </c:pt>
                <c:pt idx="1644">
                  <c:v>199.40199999999999</c:v>
                </c:pt>
                <c:pt idx="1645">
                  <c:v>199.50200000000001</c:v>
                </c:pt>
                <c:pt idx="1646">
                  <c:v>199.602</c:v>
                </c:pt>
                <c:pt idx="1647">
                  <c:v>199.702</c:v>
                </c:pt>
                <c:pt idx="1648">
                  <c:v>199.80199999999999</c:v>
                </c:pt>
                <c:pt idx="1649">
                  <c:v>199.90199999999999</c:v>
                </c:pt>
                <c:pt idx="1650">
                  <c:v>200</c:v>
                </c:pt>
                <c:pt idx="1651">
                  <c:v>200.00200000000001</c:v>
                </c:pt>
                <c:pt idx="1652">
                  <c:v>200.102</c:v>
                </c:pt>
                <c:pt idx="1653">
                  <c:v>200.202</c:v>
                </c:pt>
                <c:pt idx="1654">
                  <c:v>200.30199999999999</c:v>
                </c:pt>
                <c:pt idx="1655">
                  <c:v>200.40199999999999</c:v>
                </c:pt>
                <c:pt idx="1656">
                  <c:v>200.50200000000001</c:v>
                </c:pt>
                <c:pt idx="1657">
                  <c:v>200.602</c:v>
                </c:pt>
                <c:pt idx="1658">
                  <c:v>200.702</c:v>
                </c:pt>
                <c:pt idx="1659">
                  <c:v>200.80199999999999</c:v>
                </c:pt>
                <c:pt idx="1660">
                  <c:v>200.90199999999999</c:v>
                </c:pt>
                <c:pt idx="1661">
                  <c:v>201</c:v>
                </c:pt>
                <c:pt idx="1662">
                  <c:v>201.00200000000001</c:v>
                </c:pt>
                <c:pt idx="1663">
                  <c:v>201.102</c:v>
                </c:pt>
                <c:pt idx="1664">
                  <c:v>201.202</c:v>
                </c:pt>
                <c:pt idx="1665">
                  <c:v>201.30199999999999</c:v>
                </c:pt>
                <c:pt idx="1666">
                  <c:v>201.40199999999999</c:v>
                </c:pt>
                <c:pt idx="1667">
                  <c:v>201.50200000000001</c:v>
                </c:pt>
                <c:pt idx="1668">
                  <c:v>201.602</c:v>
                </c:pt>
                <c:pt idx="1669">
                  <c:v>201.702</c:v>
                </c:pt>
                <c:pt idx="1670">
                  <c:v>201.80199999999999</c:v>
                </c:pt>
                <c:pt idx="1671">
                  <c:v>201.90199999999999</c:v>
                </c:pt>
                <c:pt idx="1672">
                  <c:v>202</c:v>
                </c:pt>
                <c:pt idx="1673">
                  <c:v>202.00200000000001</c:v>
                </c:pt>
                <c:pt idx="1674">
                  <c:v>202.102</c:v>
                </c:pt>
                <c:pt idx="1675">
                  <c:v>202.202</c:v>
                </c:pt>
                <c:pt idx="1676">
                  <c:v>202.30199999999999</c:v>
                </c:pt>
                <c:pt idx="1677">
                  <c:v>202.40199999999999</c:v>
                </c:pt>
                <c:pt idx="1678">
                  <c:v>202.50200000000001</c:v>
                </c:pt>
                <c:pt idx="1679">
                  <c:v>202.602</c:v>
                </c:pt>
                <c:pt idx="1680">
                  <c:v>202.702</c:v>
                </c:pt>
                <c:pt idx="1681">
                  <c:v>202.80199999999999</c:v>
                </c:pt>
                <c:pt idx="1682">
                  <c:v>202.90199999999999</c:v>
                </c:pt>
                <c:pt idx="1683">
                  <c:v>203</c:v>
                </c:pt>
                <c:pt idx="1684">
                  <c:v>203.00200000000001</c:v>
                </c:pt>
                <c:pt idx="1685">
                  <c:v>203.102</c:v>
                </c:pt>
                <c:pt idx="1686">
                  <c:v>203.202</c:v>
                </c:pt>
                <c:pt idx="1687">
                  <c:v>203.30199999999999</c:v>
                </c:pt>
                <c:pt idx="1688">
                  <c:v>203.40199999999999</c:v>
                </c:pt>
                <c:pt idx="1689">
                  <c:v>203.50200000000001</c:v>
                </c:pt>
                <c:pt idx="1690">
                  <c:v>203.602</c:v>
                </c:pt>
                <c:pt idx="1691">
                  <c:v>203.702</c:v>
                </c:pt>
                <c:pt idx="1692">
                  <c:v>203.80199999999999</c:v>
                </c:pt>
                <c:pt idx="1693">
                  <c:v>203.90199999999999</c:v>
                </c:pt>
                <c:pt idx="1694">
                  <c:v>204</c:v>
                </c:pt>
                <c:pt idx="1695">
                  <c:v>204.00200000000001</c:v>
                </c:pt>
                <c:pt idx="1696">
                  <c:v>204.102</c:v>
                </c:pt>
                <c:pt idx="1697">
                  <c:v>204.202</c:v>
                </c:pt>
                <c:pt idx="1698">
                  <c:v>204.30199999999999</c:v>
                </c:pt>
                <c:pt idx="1699">
                  <c:v>204.40199999999999</c:v>
                </c:pt>
                <c:pt idx="1700">
                  <c:v>204.50200000000001</c:v>
                </c:pt>
                <c:pt idx="1701">
                  <c:v>204.602</c:v>
                </c:pt>
                <c:pt idx="1702">
                  <c:v>204.702</c:v>
                </c:pt>
                <c:pt idx="1703">
                  <c:v>204.80199999999999</c:v>
                </c:pt>
                <c:pt idx="1704">
                  <c:v>204.90199999999999</c:v>
                </c:pt>
                <c:pt idx="1705">
                  <c:v>205</c:v>
                </c:pt>
                <c:pt idx="1706">
                  <c:v>205.00200000000001</c:v>
                </c:pt>
                <c:pt idx="1707">
                  <c:v>205.102</c:v>
                </c:pt>
                <c:pt idx="1708">
                  <c:v>205.202</c:v>
                </c:pt>
                <c:pt idx="1709">
                  <c:v>205.30199999999999</c:v>
                </c:pt>
                <c:pt idx="1710">
                  <c:v>205.40199999999999</c:v>
                </c:pt>
                <c:pt idx="1711">
                  <c:v>205.50200000000001</c:v>
                </c:pt>
                <c:pt idx="1712">
                  <c:v>205.602</c:v>
                </c:pt>
                <c:pt idx="1713">
                  <c:v>205.702</c:v>
                </c:pt>
                <c:pt idx="1714">
                  <c:v>205.80199999999999</c:v>
                </c:pt>
                <c:pt idx="1715">
                  <c:v>205.90199999999999</c:v>
                </c:pt>
                <c:pt idx="1716">
                  <c:v>206</c:v>
                </c:pt>
                <c:pt idx="1717">
                  <c:v>206.00200000000001</c:v>
                </c:pt>
                <c:pt idx="1718">
                  <c:v>206.102</c:v>
                </c:pt>
                <c:pt idx="1719">
                  <c:v>206.202</c:v>
                </c:pt>
                <c:pt idx="1720">
                  <c:v>206.30199999999999</c:v>
                </c:pt>
                <c:pt idx="1721">
                  <c:v>206.40199999999999</c:v>
                </c:pt>
                <c:pt idx="1722">
                  <c:v>206.50200000000001</c:v>
                </c:pt>
                <c:pt idx="1723">
                  <c:v>206.602</c:v>
                </c:pt>
                <c:pt idx="1724">
                  <c:v>206.702</c:v>
                </c:pt>
                <c:pt idx="1725">
                  <c:v>206.80199999999999</c:v>
                </c:pt>
                <c:pt idx="1726">
                  <c:v>206.90199999999999</c:v>
                </c:pt>
                <c:pt idx="1727">
                  <c:v>207</c:v>
                </c:pt>
                <c:pt idx="1728">
                  <c:v>207.00200000000001</c:v>
                </c:pt>
                <c:pt idx="1729">
                  <c:v>207.102</c:v>
                </c:pt>
                <c:pt idx="1730">
                  <c:v>207.202</c:v>
                </c:pt>
                <c:pt idx="1731">
                  <c:v>207.30199999999999</c:v>
                </c:pt>
                <c:pt idx="1732">
                  <c:v>207.40199999999999</c:v>
                </c:pt>
                <c:pt idx="1733">
                  <c:v>207.50200000000001</c:v>
                </c:pt>
                <c:pt idx="1734">
                  <c:v>207.602</c:v>
                </c:pt>
                <c:pt idx="1735">
                  <c:v>207.702</c:v>
                </c:pt>
                <c:pt idx="1736">
                  <c:v>207.80199999999999</c:v>
                </c:pt>
                <c:pt idx="1737">
                  <c:v>207.90199999999999</c:v>
                </c:pt>
                <c:pt idx="1738">
                  <c:v>208</c:v>
                </c:pt>
                <c:pt idx="1739">
                  <c:v>208.00200000000001</c:v>
                </c:pt>
                <c:pt idx="1740">
                  <c:v>208.102</c:v>
                </c:pt>
                <c:pt idx="1741">
                  <c:v>208.202</c:v>
                </c:pt>
                <c:pt idx="1742">
                  <c:v>208.30199999999999</c:v>
                </c:pt>
                <c:pt idx="1743">
                  <c:v>208.40199999999999</c:v>
                </c:pt>
                <c:pt idx="1744">
                  <c:v>208.50200000000001</c:v>
                </c:pt>
                <c:pt idx="1745">
                  <c:v>208.602</c:v>
                </c:pt>
                <c:pt idx="1746">
                  <c:v>208.702</c:v>
                </c:pt>
                <c:pt idx="1747">
                  <c:v>208.80199999999999</c:v>
                </c:pt>
                <c:pt idx="1748">
                  <c:v>208.90199999999999</c:v>
                </c:pt>
                <c:pt idx="1749">
                  <c:v>209</c:v>
                </c:pt>
                <c:pt idx="1750">
                  <c:v>209.00200000000001</c:v>
                </c:pt>
                <c:pt idx="1751">
                  <c:v>209.102</c:v>
                </c:pt>
                <c:pt idx="1752">
                  <c:v>209.202</c:v>
                </c:pt>
                <c:pt idx="1753">
                  <c:v>209.30199999999999</c:v>
                </c:pt>
                <c:pt idx="1754">
                  <c:v>209.40199999999999</c:v>
                </c:pt>
                <c:pt idx="1755">
                  <c:v>209.50200000000001</c:v>
                </c:pt>
                <c:pt idx="1756">
                  <c:v>209.602</c:v>
                </c:pt>
                <c:pt idx="1757">
                  <c:v>209.702</c:v>
                </c:pt>
                <c:pt idx="1758">
                  <c:v>209.80199999999999</c:v>
                </c:pt>
                <c:pt idx="1759">
                  <c:v>209.90199999999999</c:v>
                </c:pt>
                <c:pt idx="1760">
                  <c:v>210</c:v>
                </c:pt>
                <c:pt idx="1761">
                  <c:v>210.00200000000001</c:v>
                </c:pt>
                <c:pt idx="1762">
                  <c:v>210.102</c:v>
                </c:pt>
                <c:pt idx="1763">
                  <c:v>210.202</c:v>
                </c:pt>
                <c:pt idx="1764">
                  <c:v>210.30199999999999</c:v>
                </c:pt>
                <c:pt idx="1765">
                  <c:v>210.40199999999999</c:v>
                </c:pt>
                <c:pt idx="1766">
                  <c:v>210.50200000000001</c:v>
                </c:pt>
                <c:pt idx="1767">
                  <c:v>210.602</c:v>
                </c:pt>
                <c:pt idx="1768">
                  <c:v>210.702</c:v>
                </c:pt>
                <c:pt idx="1769">
                  <c:v>210.80199999999999</c:v>
                </c:pt>
                <c:pt idx="1770">
                  <c:v>210.90199999999999</c:v>
                </c:pt>
                <c:pt idx="1771">
                  <c:v>211</c:v>
                </c:pt>
                <c:pt idx="1772">
                  <c:v>211.00200000000001</c:v>
                </c:pt>
                <c:pt idx="1773">
                  <c:v>211.102</c:v>
                </c:pt>
                <c:pt idx="1774">
                  <c:v>211.202</c:v>
                </c:pt>
                <c:pt idx="1775">
                  <c:v>211.30199999999999</c:v>
                </c:pt>
                <c:pt idx="1776">
                  <c:v>211.40199999999999</c:v>
                </c:pt>
                <c:pt idx="1777">
                  <c:v>211.50200000000001</c:v>
                </c:pt>
                <c:pt idx="1778">
                  <c:v>211.602</c:v>
                </c:pt>
                <c:pt idx="1779">
                  <c:v>211.702</c:v>
                </c:pt>
                <c:pt idx="1780">
                  <c:v>211.80199999999999</c:v>
                </c:pt>
                <c:pt idx="1781">
                  <c:v>211.90199999999999</c:v>
                </c:pt>
                <c:pt idx="1782">
                  <c:v>212</c:v>
                </c:pt>
                <c:pt idx="1783">
                  <c:v>212.00200000000001</c:v>
                </c:pt>
                <c:pt idx="1784">
                  <c:v>212.102</c:v>
                </c:pt>
                <c:pt idx="1785">
                  <c:v>212.202</c:v>
                </c:pt>
                <c:pt idx="1786">
                  <c:v>212.30199999999999</c:v>
                </c:pt>
                <c:pt idx="1787">
                  <c:v>212.40199999999999</c:v>
                </c:pt>
                <c:pt idx="1788">
                  <c:v>212.50200000000001</c:v>
                </c:pt>
                <c:pt idx="1789">
                  <c:v>212.602</c:v>
                </c:pt>
                <c:pt idx="1790">
                  <c:v>212.702</c:v>
                </c:pt>
                <c:pt idx="1791">
                  <c:v>212.80199999999999</c:v>
                </c:pt>
                <c:pt idx="1792">
                  <c:v>212.90199999999999</c:v>
                </c:pt>
                <c:pt idx="1793">
                  <c:v>213</c:v>
                </c:pt>
                <c:pt idx="1794">
                  <c:v>213.00200000000001</c:v>
                </c:pt>
                <c:pt idx="1795">
                  <c:v>213.102</c:v>
                </c:pt>
                <c:pt idx="1796">
                  <c:v>213.202</c:v>
                </c:pt>
                <c:pt idx="1797">
                  <c:v>213.30199999999999</c:v>
                </c:pt>
                <c:pt idx="1798">
                  <c:v>213.40199999999999</c:v>
                </c:pt>
                <c:pt idx="1799">
                  <c:v>213.50200000000001</c:v>
                </c:pt>
                <c:pt idx="1800">
                  <c:v>213.602</c:v>
                </c:pt>
                <c:pt idx="1801">
                  <c:v>213.702</c:v>
                </c:pt>
                <c:pt idx="1802">
                  <c:v>213.80199999999999</c:v>
                </c:pt>
                <c:pt idx="1803">
                  <c:v>213.90199999999999</c:v>
                </c:pt>
                <c:pt idx="1804">
                  <c:v>214</c:v>
                </c:pt>
                <c:pt idx="1805">
                  <c:v>214.00200000000001</c:v>
                </c:pt>
                <c:pt idx="1806">
                  <c:v>214.102</c:v>
                </c:pt>
                <c:pt idx="1807">
                  <c:v>214.202</c:v>
                </c:pt>
                <c:pt idx="1808">
                  <c:v>214.30199999999999</c:v>
                </c:pt>
                <c:pt idx="1809">
                  <c:v>214.40199999999999</c:v>
                </c:pt>
                <c:pt idx="1810">
                  <c:v>214.50200000000001</c:v>
                </c:pt>
                <c:pt idx="1811">
                  <c:v>214.602</c:v>
                </c:pt>
                <c:pt idx="1812">
                  <c:v>214.702</c:v>
                </c:pt>
                <c:pt idx="1813">
                  <c:v>214.80199999999999</c:v>
                </c:pt>
                <c:pt idx="1814">
                  <c:v>214.90199999999999</c:v>
                </c:pt>
                <c:pt idx="1815">
                  <c:v>215</c:v>
                </c:pt>
                <c:pt idx="1816">
                  <c:v>215.00200000000001</c:v>
                </c:pt>
                <c:pt idx="1817">
                  <c:v>215.102</c:v>
                </c:pt>
                <c:pt idx="1818">
                  <c:v>215.202</c:v>
                </c:pt>
                <c:pt idx="1819">
                  <c:v>215.30199999999999</c:v>
                </c:pt>
                <c:pt idx="1820">
                  <c:v>215.40199999999999</c:v>
                </c:pt>
                <c:pt idx="1821">
                  <c:v>215.50200000000001</c:v>
                </c:pt>
                <c:pt idx="1822">
                  <c:v>215.602</c:v>
                </c:pt>
                <c:pt idx="1823">
                  <c:v>215.702</c:v>
                </c:pt>
                <c:pt idx="1824">
                  <c:v>215.80199999999999</c:v>
                </c:pt>
                <c:pt idx="1825">
                  <c:v>215.90199999999999</c:v>
                </c:pt>
                <c:pt idx="1826">
                  <c:v>216</c:v>
                </c:pt>
                <c:pt idx="1827">
                  <c:v>216.00200000000001</c:v>
                </c:pt>
                <c:pt idx="1828">
                  <c:v>216.102</c:v>
                </c:pt>
                <c:pt idx="1829">
                  <c:v>216.202</c:v>
                </c:pt>
                <c:pt idx="1830">
                  <c:v>216.30199999999999</c:v>
                </c:pt>
                <c:pt idx="1831">
                  <c:v>216.40199999999999</c:v>
                </c:pt>
                <c:pt idx="1832">
                  <c:v>216.50200000000001</c:v>
                </c:pt>
                <c:pt idx="1833">
                  <c:v>216.602</c:v>
                </c:pt>
                <c:pt idx="1834">
                  <c:v>216.702</c:v>
                </c:pt>
                <c:pt idx="1835">
                  <c:v>216.80199999999999</c:v>
                </c:pt>
                <c:pt idx="1836">
                  <c:v>216.90199999999999</c:v>
                </c:pt>
                <c:pt idx="1837">
                  <c:v>217</c:v>
                </c:pt>
                <c:pt idx="1838">
                  <c:v>217.00200000000001</c:v>
                </c:pt>
                <c:pt idx="1839">
                  <c:v>217.102</c:v>
                </c:pt>
                <c:pt idx="1840">
                  <c:v>217.202</c:v>
                </c:pt>
                <c:pt idx="1841">
                  <c:v>217.30199999999999</c:v>
                </c:pt>
                <c:pt idx="1842">
                  <c:v>217.40199999999999</c:v>
                </c:pt>
                <c:pt idx="1843">
                  <c:v>217.50200000000001</c:v>
                </c:pt>
                <c:pt idx="1844">
                  <c:v>217.602</c:v>
                </c:pt>
                <c:pt idx="1845">
                  <c:v>217.702</c:v>
                </c:pt>
                <c:pt idx="1846">
                  <c:v>217.80199999999999</c:v>
                </c:pt>
                <c:pt idx="1847">
                  <c:v>217.90199999999999</c:v>
                </c:pt>
                <c:pt idx="1848">
                  <c:v>218</c:v>
                </c:pt>
                <c:pt idx="1849">
                  <c:v>218.00200000000001</c:v>
                </c:pt>
                <c:pt idx="1850">
                  <c:v>218.102</c:v>
                </c:pt>
                <c:pt idx="1851">
                  <c:v>218.202</c:v>
                </c:pt>
                <c:pt idx="1852">
                  <c:v>218.30199999999999</c:v>
                </c:pt>
                <c:pt idx="1853">
                  <c:v>218.40199999999999</c:v>
                </c:pt>
                <c:pt idx="1854">
                  <c:v>218.50200000000001</c:v>
                </c:pt>
                <c:pt idx="1855">
                  <c:v>218.602</c:v>
                </c:pt>
                <c:pt idx="1856">
                  <c:v>218.702</c:v>
                </c:pt>
                <c:pt idx="1857">
                  <c:v>218.80199999999999</c:v>
                </c:pt>
                <c:pt idx="1858">
                  <c:v>218.90199999999999</c:v>
                </c:pt>
                <c:pt idx="1859">
                  <c:v>219</c:v>
                </c:pt>
                <c:pt idx="1860">
                  <c:v>219.00200000000001</c:v>
                </c:pt>
                <c:pt idx="1861">
                  <c:v>219.102</c:v>
                </c:pt>
                <c:pt idx="1862">
                  <c:v>219.202</c:v>
                </c:pt>
                <c:pt idx="1863">
                  <c:v>219.30199999999999</c:v>
                </c:pt>
                <c:pt idx="1864">
                  <c:v>219.40199999999999</c:v>
                </c:pt>
                <c:pt idx="1865">
                  <c:v>219.50200000000001</c:v>
                </c:pt>
                <c:pt idx="1866">
                  <c:v>219.602</c:v>
                </c:pt>
                <c:pt idx="1867">
                  <c:v>219.702</c:v>
                </c:pt>
                <c:pt idx="1868">
                  <c:v>219.80199999999999</c:v>
                </c:pt>
                <c:pt idx="1869">
                  <c:v>219.90199999999999</c:v>
                </c:pt>
                <c:pt idx="1870">
                  <c:v>220</c:v>
                </c:pt>
                <c:pt idx="1871">
                  <c:v>220.00200000000001</c:v>
                </c:pt>
                <c:pt idx="1872">
                  <c:v>220.102</c:v>
                </c:pt>
                <c:pt idx="1873">
                  <c:v>220.202</c:v>
                </c:pt>
                <c:pt idx="1874">
                  <c:v>220.30199999999999</c:v>
                </c:pt>
                <c:pt idx="1875">
                  <c:v>220.40199999999999</c:v>
                </c:pt>
                <c:pt idx="1876">
                  <c:v>220.50200000000001</c:v>
                </c:pt>
                <c:pt idx="1877">
                  <c:v>220.602</c:v>
                </c:pt>
                <c:pt idx="1878">
                  <c:v>220.702</c:v>
                </c:pt>
                <c:pt idx="1879">
                  <c:v>220.80199999999999</c:v>
                </c:pt>
                <c:pt idx="1880">
                  <c:v>220.90199999999999</c:v>
                </c:pt>
                <c:pt idx="1881">
                  <c:v>221</c:v>
                </c:pt>
                <c:pt idx="1882">
                  <c:v>221.00200000000001</c:v>
                </c:pt>
                <c:pt idx="1883">
                  <c:v>221.102</c:v>
                </c:pt>
                <c:pt idx="1884">
                  <c:v>221.202</c:v>
                </c:pt>
                <c:pt idx="1885">
                  <c:v>221.30199999999999</c:v>
                </c:pt>
                <c:pt idx="1886">
                  <c:v>221.40199999999999</c:v>
                </c:pt>
                <c:pt idx="1887">
                  <c:v>221.50200000000001</c:v>
                </c:pt>
                <c:pt idx="1888">
                  <c:v>221.602</c:v>
                </c:pt>
                <c:pt idx="1889">
                  <c:v>221.702</c:v>
                </c:pt>
                <c:pt idx="1890">
                  <c:v>221.80199999999999</c:v>
                </c:pt>
                <c:pt idx="1891">
                  <c:v>221.90199999999999</c:v>
                </c:pt>
                <c:pt idx="1892">
                  <c:v>222</c:v>
                </c:pt>
                <c:pt idx="1893">
                  <c:v>222.00200000000001</c:v>
                </c:pt>
                <c:pt idx="1894">
                  <c:v>222.102</c:v>
                </c:pt>
                <c:pt idx="1895">
                  <c:v>222.202</c:v>
                </c:pt>
                <c:pt idx="1896">
                  <c:v>222.30199999999999</c:v>
                </c:pt>
                <c:pt idx="1897">
                  <c:v>222.40199999999999</c:v>
                </c:pt>
                <c:pt idx="1898">
                  <c:v>222.50200000000001</c:v>
                </c:pt>
                <c:pt idx="1899">
                  <c:v>222.602</c:v>
                </c:pt>
                <c:pt idx="1900">
                  <c:v>222.702</c:v>
                </c:pt>
                <c:pt idx="1901">
                  <c:v>222.80199999999999</c:v>
                </c:pt>
                <c:pt idx="1902">
                  <c:v>222.90199999999999</c:v>
                </c:pt>
                <c:pt idx="1903">
                  <c:v>223</c:v>
                </c:pt>
                <c:pt idx="1904">
                  <c:v>223.00200000000001</c:v>
                </c:pt>
                <c:pt idx="1905">
                  <c:v>223.102</c:v>
                </c:pt>
                <c:pt idx="1906">
                  <c:v>223.202</c:v>
                </c:pt>
                <c:pt idx="1907">
                  <c:v>223.30199999999999</c:v>
                </c:pt>
                <c:pt idx="1908">
                  <c:v>223.40199999999999</c:v>
                </c:pt>
                <c:pt idx="1909">
                  <c:v>223.50200000000001</c:v>
                </c:pt>
                <c:pt idx="1910">
                  <c:v>223.602</c:v>
                </c:pt>
                <c:pt idx="1911">
                  <c:v>223.702</c:v>
                </c:pt>
                <c:pt idx="1912">
                  <c:v>223.80199999999999</c:v>
                </c:pt>
                <c:pt idx="1913">
                  <c:v>223.90199999999999</c:v>
                </c:pt>
                <c:pt idx="1914">
                  <c:v>224</c:v>
                </c:pt>
                <c:pt idx="1915">
                  <c:v>224.00200000000001</c:v>
                </c:pt>
                <c:pt idx="1916">
                  <c:v>224.102</c:v>
                </c:pt>
                <c:pt idx="1917">
                  <c:v>224.202</c:v>
                </c:pt>
                <c:pt idx="1918">
                  <c:v>224.30199999999999</c:v>
                </c:pt>
                <c:pt idx="1919">
                  <c:v>224.40199999999999</c:v>
                </c:pt>
                <c:pt idx="1920">
                  <c:v>224.50200000000001</c:v>
                </c:pt>
                <c:pt idx="1921">
                  <c:v>224.602</c:v>
                </c:pt>
                <c:pt idx="1922">
                  <c:v>224.702</c:v>
                </c:pt>
                <c:pt idx="1923">
                  <c:v>224.80199999999999</c:v>
                </c:pt>
                <c:pt idx="1924">
                  <c:v>224.90199999999999</c:v>
                </c:pt>
                <c:pt idx="1925">
                  <c:v>225</c:v>
                </c:pt>
                <c:pt idx="1926">
                  <c:v>225.00200000000001</c:v>
                </c:pt>
                <c:pt idx="1927">
                  <c:v>225.102</c:v>
                </c:pt>
                <c:pt idx="1928">
                  <c:v>225.202</c:v>
                </c:pt>
                <c:pt idx="1929">
                  <c:v>225.30199999999999</c:v>
                </c:pt>
                <c:pt idx="1930">
                  <c:v>225.40199999999999</c:v>
                </c:pt>
                <c:pt idx="1931">
                  <c:v>225.50200000000001</c:v>
                </c:pt>
                <c:pt idx="1932">
                  <c:v>225.602</c:v>
                </c:pt>
                <c:pt idx="1933">
                  <c:v>225.702</c:v>
                </c:pt>
                <c:pt idx="1934">
                  <c:v>225.80199999999999</c:v>
                </c:pt>
                <c:pt idx="1935">
                  <c:v>225.90199999999999</c:v>
                </c:pt>
                <c:pt idx="1936">
                  <c:v>226</c:v>
                </c:pt>
                <c:pt idx="1937">
                  <c:v>226.00200000000001</c:v>
                </c:pt>
                <c:pt idx="1938">
                  <c:v>226.102</c:v>
                </c:pt>
                <c:pt idx="1939">
                  <c:v>226.202</c:v>
                </c:pt>
                <c:pt idx="1940">
                  <c:v>226.30199999999999</c:v>
                </c:pt>
                <c:pt idx="1941">
                  <c:v>226.40199999999999</c:v>
                </c:pt>
                <c:pt idx="1942">
                  <c:v>226.50200000000001</c:v>
                </c:pt>
                <c:pt idx="1943">
                  <c:v>226.602</c:v>
                </c:pt>
                <c:pt idx="1944">
                  <c:v>226.702</c:v>
                </c:pt>
                <c:pt idx="1945">
                  <c:v>226.80199999999999</c:v>
                </c:pt>
                <c:pt idx="1946">
                  <c:v>226.90199999999999</c:v>
                </c:pt>
                <c:pt idx="1947">
                  <c:v>227</c:v>
                </c:pt>
                <c:pt idx="1948">
                  <c:v>227.00200000000001</c:v>
                </c:pt>
                <c:pt idx="1949">
                  <c:v>227.102</c:v>
                </c:pt>
                <c:pt idx="1950">
                  <c:v>227.202</c:v>
                </c:pt>
                <c:pt idx="1951">
                  <c:v>227.30199999999999</c:v>
                </c:pt>
                <c:pt idx="1952">
                  <c:v>227.40199999999999</c:v>
                </c:pt>
                <c:pt idx="1953">
                  <c:v>227.50200000000001</c:v>
                </c:pt>
                <c:pt idx="1954">
                  <c:v>227.602</c:v>
                </c:pt>
                <c:pt idx="1955">
                  <c:v>227.702</c:v>
                </c:pt>
                <c:pt idx="1956">
                  <c:v>227.80199999999999</c:v>
                </c:pt>
                <c:pt idx="1957">
                  <c:v>227.90199999999999</c:v>
                </c:pt>
                <c:pt idx="1958">
                  <c:v>228</c:v>
                </c:pt>
                <c:pt idx="1959">
                  <c:v>228.00200000000001</c:v>
                </c:pt>
                <c:pt idx="1960">
                  <c:v>228.102</c:v>
                </c:pt>
                <c:pt idx="1961">
                  <c:v>228.202</c:v>
                </c:pt>
                <c:pt idx="1962">
                  <c:v>228.30199999999999</c:v>
                </c:pt>
                <c:pt idx="1963">
                  <c:v>228.40199999999999</c:v>
                </c:pt>
                <c:pt idx="1964">
                  <c:v>228.50200000000001</c:v>
                </c:pt>
                <c:pt idx="1965">
                  <c:v>228.602</c:v>
                </c:pt>
                <c:pt idx="1966">
                  <c:v>228.702</c:v>
                </c:pt>
                <c:pt idx="1967">
                  <c:v>228.80199999999999</c:v>
                </c:pt>
                <c:pt idx="1968">
                  <c:v>228.90199999999999</c:v>
                </c:pt>
                <c:pt idx="1969">
                  <c:v>229</c:v>
                </c:pt>
                <c:pt idx="1970">
                  <c:v>229.00200000000001</c:v>
                </c:pt>
                <c:pt idx="1971">
                  <c:v>229.102</c:v>
                </c:pt>
                <c:pt idx="1972">
                  <c:v>229.202</c:v>
                </c:pt>
                <c:pt idx="1973">
                  <c:v>229.30199999999999</c:v>
                </c:pt>
                <c:pt idx="1974">
                  <c:v>229.40199999999999</c:v>
                </c:pt>
                <c:pt idx="1975">
                  <c:v>229.50200000000001</c:v>
                </c:pt>
                <c:pt idx="1976">
                  <c:v>229.602</c:v>
                </c:pt>
                <c:pt idx="1977">
                  <c:v>229.702</c:v>
                </c:pt>
                <c:pt idx="1978">
                  <c:v>229.80199999999999</c:v>
                </c:pt>
                <c:pt idx="1979">
                  <c:v>229.90199999999999</c:v>
                </c:pt>
                <c:pt idx="1980">
                  <c:v>230</c:v>
                </c:pt>
                <c:pt idx="1981">
                  <c:v>230.00200000000001</c:v>
                </c:pt>
                <c:pt idx="1982">
                  <c:v>230.102</c:v>
                </c:pt>
                <c:pt idx="1983">
                  <c:v>230.202</c:v>
                </c:pt>
                <c:pt idx="1984">
                  <c:v>230.30199999999999</c:v>
                </c:pt>
                <c:pt idx="1985">
                  <c:v>230.40199999999999</c:v>
                </c:pt>
                <c:pt idx="1986">
                  <c:v>230.50200000000001</c:v>
                </c:pt>
                <c:pt idx="1987">
                  <c:v>230.602</c:v>
                </c:pt>
                <c:pt idx="1988">
                  <c:v>230.702</c:v>
                </c:pt>
                <c:pt idx="1989">
                  <c:v>230.80199999999999</c:v>
                </c:pt>
                <c:pt idx="1990">
                  <c:v>230.90199999999999</c:v>
                </c:pt>
                <c:pt idx="1991">
                  <c:v>231</c:v>
                </c:pt>
                <c:pt idx="1992">
                  <c:v>231.00200000000001</c:v>
                </c:pt>
                <c:pt idx="1993">
                  <c:v>231.102</c:v>
                </c:pt>
                <c:pt idx="1994">
                  <c:v>231.202</c:v>
                </c:pt>
                <c:pt idx="1995">
                  <c:v>231.30199999999999</c:v>
                </c:pt>
                <c:pt idx="1996">
                  <c:v>231.40199999999999</c:v>
                </c:pt>
                <c:pt idx="1997">
                  <c:v>231.50200000000001</c:v>
                </c:pt>
                <c:pt idx="1998">
                  <c:v>231.602</c:v>
                </c:pt>
                <c:pt idx="1999">
                  <c:v>231.702</c:v>
                </c:pt>
                <c:pt idx="2000">
                  <c:v>231.80199999999999</c:v>
                </c:pt>
                <c:pt idx="2001">
                  <c:v>231.90199999999999</c:v>
                </c:pt>
                <c:pt idx="2002">
                  <c:v>232</c:v>
                </c:pt>
                <c:pt idx="2003">
                  <c:v>232.00200000000001</c:v>
                </c:pt>
                <c:pt idx="2004">
                  <c:v>232.102</c:v>
                </c:pt>
                <c:pt idx="2005">
                  <c:v>232.202</c:v>
                </c:pt>
                <c:pt idx="2006">
                  <c:v>232.30199999999999</c:v>
                </c:pt>
                <c:pt idx="2007">
                  <c:v>232.40199999999999</c:v>
                </c:pt>
                <c:pt idx="2008">
                  <c:v>232.50200000000001</c:v>
                </c:pt>
                <c:pt idx="2009">
                  <c:v>232.602</c:v>
                </c:pt>
                <c:pt idx="2010">
                  <c:v>232.702</c:v>
                </c:pt>
                <c:pt idx="2011">
                  <c:v>232.80199999999999</c:v>
                </c:pt>
                <c:pt idx="2012">
                  <c:v>232.90199999999999</c:v>
                </c:pt>
                <c:pt idx="2013">
                  <c:v>233</c:v>
                </c:pt>
                <c:pt idx="2014">
                  <c:v>233.00200000000001</c:v>
                </c:pt>
                <c:pt idx="2015">
                  <c:v>233.102</c:v>
                </c:pt>
                <c:pt idx="2016">
                  <c:v>233.202</c:v>
                </c:pt>
                <c:pt idx="2017">
                  <c:v>233.30199999999999</c:v>
                </c:pt>
                <c:pt idx="2018">
                  <c:v>233.40199999999999</c:v>
                </c:pt>
                <c:pt idx="2019">
                  <c:v>233.50200000000001</c:v>
                </c:pt>
                <c:pt idx="2020">
                  <c:v>233.602</c:v>
                </c:pt>
                <c:pt idx="2021">
                  <c:v>233.702</c:v>
                </c:pt>
                <c:pt idx="2022">
                  <c:v>233.80199999999999</c:v>
                </c:pt>
                <c:pt idx="2023">
                  <c:v>233.90199999999999</c:v>
                </c:pt>
                <c:pt idx="2024">
                  <c:v>234</c:v>
                </c:pt>
                <c:pt idx="2025">
                  <c:v>234.00200000000001</c:v>
                </c:pt>
                <c:pt idx="2026">
                  <c:v>234.102</c:v>
                </c:pt>
                <c:pt idx="2027">
                  <c:v>234.202</c:v>
                </c:pt>
                <c:pt idx="2028">
                  <c:v>234.30199999999999</c:v>
                </c:pt>
                <c:pt idx="2029">
                  <c:v>234.40199999999999</c:v>
                </c:pt>
                <c:pt idx="2030">
                  <c:v>234.50200000000001</c:v>
                </c:pt>
                <c:pt idx="2031">
                  <c:v>234.602</c:v>
                </c:pt>
                <c:pt idx="2032">
                  <c:v>234.702</c:v>
                </c:pt>
                <c:pt idx="2033">
                  <c:v>234.80199999999999</c:v>
                </c:pt>
                <c:pt idx="2034">
                  <c:v>234.90199999999999</c:v>
                </c:pt>
                <c:pt idx="2035">
                  <c:v>235</c:v>
                </c:pt>
                <c:pt idx="2036">
                  <c:v>235.00200000000001</c:v>
                </c:pt>
                <c:pt idx="2037">
                  <c:v>235.102</c:v>
                </c:pt>
                <c:pt idx="2038">
                  <c:v>235.202</c:v>
                </c:pt>
                <c:pt idx="2039">
                  <c:v>235.30199999999999</c:v>
                </c:pt>
                <c:pt idx="2040">
                  <c:v>235.40199999999999</c:v>
                </c:pt>
                <c:pt idx="2041">
                  <c:v>235.50200000000001</c:v>
                </c:pt>
                <c:pt idx="2042">
                  <c:v>235.602</c:v>
                </c:pt>
                <c:pt idx="2043">
                  <c:v>235.702</c:v>
                </c:pt>
                <c:pt idx="2044">
                  <c:v>235.80199999999999</c:v>
                </c:pt>
                <c:pt idx="2045">
                  <c:v>235.90199999999999</c:v>
                </c:pt>
                <c:pt idx="2046">
                  <c:v>236</c:v>
                </c:pt>
                <c:pt idx="2047">
                  <c:v>236.00200000000001</c:v>
                </c:pt>
                <c:pt idx="2048">
                  <c:v>236.102</c:v>
                </c:pt>
                <c:pt idx="2049">
                  <c:v>236.202</c:v>
                </c:pt>
                <c:pt idx="2050">
                  <c:v>236.30199999999999</c:v>
                </c:pt>
                <c:pt idx="2051">
                  <c:v>236.40199999999999</c:v>
                </c:pt>
                <c:pt idx="2052">
                  <c:v>236.50200000000001</c:v>
                </c:pt>
                <c:pt idx="2053">
                  <c:v>236.602</c:v>
                </c:pt>
                <c:pt idx="2054">
                  <c:v>236.702</c:v>
                </c:pt>
                <c:pt idx="2055">
                  <c:v>236.80199999999999</c:v>
                </c:pt>
                <c:pt idx="2056">
                  <c:v>236.90199999999999</c:v>
                </c:pt>
                <c:pt idx="2057">
                  <c:v>237</c:v>
                </c:pt>
                <c:pt idx="2058">
                  <c:v>237.00200000000001</c:v>
                </c:pt>
                <c:pt idx="2059">
                  <c:v>237.102</c:v>
                </c:pt>
                <c:pt idx="2060">
                  <c:v>237.202</c:v>
                </c:pt>
                <c:pt idx="2061">
                  <c:v>237.30199999999999</c:v>
                </c:pt>
                <c:pt idx="2062">
                  <c:v>237.40199999999999</c:v>
                </c:pt>
                <c:pt idx="2063">
                  <c:v>237.50200000000001</c:v>
                </c:pt>
                <c:pt idx="2064">
                  <c:v>237.602</c:v>
                </c:pt>
                <c:pt idx="2065">
                  <c:v>237.702</c:v>
                </c:pt>
                <c:pt idx="2066">
                  <c:v>237.80199999999999</c:v>
                </c:pt>
                <c:pt idx="2067">
                  <c:v>237.90199999999999</c:v>
                </c:pt>
                <c:pt idx="2068">
                  <c:v>238</c:v>
                </c:pt>
                <c:pt idx="2069">
                  <c:v>238.00200000000001</c:v>
                </c:pt>
                <c:pt idx="2070">
                  <c:v>238.102</c:v>
                </c:pt>
                <c:pt idx="2071">
                  <c:v>238.202</c:v>
                </c:pt>
                <c:pt idx="2072">
                  <c:v>238.30199999999999</c:v>
                </c:pt>
                <c:pt idx="2073">
                  <c:v>238.40199999999999</c:v>
                </c:pt>
                <c:pt idx="2074">
                  <c:v>238.50200000000001</c:v>
                </c:pt>
                <c:pt idx="2075">
                  <c:v>238.602</c:v>
                </c:pt>
                <c:pt idx="2076">
                  <c:v>238.702</c:v>
                </c:pt>
                <c:pt idx="2077">
                  <c:v>238.80199999999999</c:v>
                </c:pt>
                <c:pt idx="2078">
                  <c:v>238.90199999999999</c:v>
                </c:pt>
                <c:pt idx="2079">
                  <c:v>239</c:v>
                </c:pt>
                <c:pt idx="2080">
                  <c:v>239.00200000000001</c:v>
                </c:pt>
                <c:pt idx="2081">
                  <c:v>239.102</c:v>
                </c:pt>
                <c:pt idx="2082">
                  <c:v>239.202</c:v>
                </c:pt>
                <c:pt idx="2083">
                  <c:v>239.30199999999999</c:v>
                </c:pt>
                <c:pt idx="2084">
                  <c:v>239.40199999999999</c:v>
                </c:pt>
                <c:pt idx="2085">
                  <c:v>239.50200000000001</c:v>
                </c:pt>
                <c:pt idx="2086">
                  <c:v>239.602</c:v>
                </c:pt>
                <c:pt idx="2087">
                  <c:v>239.702</c:v>
                </c:pt>
                <c:pt idx="2088">
                  <c:v>239.80199999999999</c:v>
                </c:pt>
                <c:pt idx="2089">
                  <c:v>239.90199999999999</c:v>
                </c:pt>
                <c:pt idx="2090">
                  <c:v>240</c:v>
                </c:pt>
                <c:pt idx="2091">
                  <c:v>240.00200000000001</c:v>
                </c:pt>
                <c:pt idx="2092">
                  <c:v>240.102</c:v>
                </c:pt>
                <c:pt idx="2093">
                  <c:v>240.202</c:v>
                </c:pt>
                <c:pt idx="2094">
                  <c:v>240.30199999999999</c:v>
                </c:pt>
                <c:pt idx="2095">
                  <c:v>240.40199999999999</c:v>
                </c:pt>
                <c:pt idx="2096">
                  <c:v>240.50200000000001</c:v>
                </c:pt>
                <c:pt idx="2097">
                  <c:v>240.602</c:v>
                </c:pt>
                <c:pt idx="2098">
                  <c:v>240.702</c:v>
                </c:pt>
                <c:pt idx="2099">
                  <c:v>240.80199999999999</c:v>
                </c:pt>
                <c:pt idx="2100">
                  <c:v>240.90199999999999</c:v>
                </c:pt>
                <c:pt idx="2101">
                  <c:v>241</c:v>
                </c:pt>
                <c:pt idx="2102">
                  <c:v>241.00200000000001</c:v>
                </c:pt>
                <c:pt idx="2103">
                  <c:v>241.102</c:v>
                </c:pt>
                <c:pt idx="2104">
                  <c:v>241.202</c:v>
                </c:pt>
                <c:pt idx="2105">
                  <c:v>241.30199999999999</c:v>
                </c:pt>
                <c:pt idx="2106">
                  <c:v>241.40199999999999</c:v>
                </c:pt>
                <c:pt idx="2107">
                  <c:v>241.50200000000001</c:v>
                </c:pt>
                <c:pt idx="2108">
                  <c:v>241.602</c:v>
                </c:pt>
                <c:pt idx="2109">
                  <c:v>241.702</c:v>
                </c:pt>
                <c:pt idx="2110">
                  <c:v>241.80199999999999</c:v>
                </c:pt>
                <c:pt idx="2111">
                  <c:v>241.90199999999999</c:v>
                </c:pt>
                <c:pt idx="2112">
                  <c:v>242</c:v>
                </c:pt>
                <c:pt idx="2113">
                  <c:v>242.00200000000001</c:v>
                </c:pt>
                <c:pt idx="2114">
                  <c:v>242.102</c:v>
                </c:pt>
                <c:pt idx="2115">
                  <c:v>242.202</c:v>
                </c:pt>
                <c:pt idx="2116">
                  <c:v>242.30199999999999</c:v>
                </c:pt>
                <c:pt idx="2117">
                  <c:v>242.40199999999999</c:v>
                </c:pt>
                <c:pt idx="2118">
                  <c:v>242.50200000000001</c:v>
                </c:pt>
                <c:pt idx="2119">
                  <c:v>242.602</c:v>
                </c:pt>
                <c:pt idx="2120">
                  <c:v>242.702</c:v>
                </c:pt>
                <c:pt idx="2121">
                  <c:v>242.80199999999999</c:v>
                </c:pt>
                <c:pt idx="2122">
                  <c:v>242.90199999999999</c:v>
                </c:pt>
                <c:pt idx="2123">
                  <c:v>243</c:v>
                </c:pt>
                <c:pt idx="2124">
                  <c:v>243.00200000000001</c:v>
                </c:pt>
                <c:pt idx="2125">
                  <c:v>243.102</c:v>
                </c:pt>
                <c:pt idx="2126">
                  <c:v>243.202</c:v>
                </c:pt>
                <c:pt idx="2127">
                  <c:v>243.30199999999999</c:v>
                </c:pt>
                <c:pt idx="2128">
                  <c:v>243.40199999999999</c:v>
                </c:pt>
                <c:pt idx="2129">
                  <c:v>243.50200000000001</c:v>
                </c:pt>
                <c:pt idx="2130">
                  <c:v>243.602</c:v>
                </c:pt>
                <c:pt idx="2131">
                  <c:v>243.702</c:v>
                </c:pt>
                <c:pt idx="2132">
                  <c:v>243.80199999999999</c:v>
                </c:pt>
                <c:pt idx="2133">
                  <c:v>243.90199999999999</c:v>
                </c:pt>
                <c:pt idx="2134">
                  <c:v>244</c:v>
                </c:pt>
                <c:pt idx="2135">
                  <c:v>244.00200000000001</c:v>
                </c:pt>
                <c:pt idx="2136">
                  <c:v>244.102</c:v>
                </c:pt>
                <c:pt idx="2137">
                  <c:v>244.202</c:v>
                </c:pt>
                <c:pt idx="2138">
                  <c:v>244.30199999999999</c:v>
                </c:pt>
                <c:pt idx="2139">
                  <c:v>244.40199999999999</c:v>
                </c:pt>
                <c:pt idx="2140">
                  <c:v>244.50200000000001</c:v>
                </c:pt>
                <c:pt idx="2141">
                  <c:v>244.602</c:v>
                </c:pt>
                <c:pt idx="2142">
                  <c:v>244.702</c:v>
                </c:pt>
                <c:pt idx="2143">
                  <c:v>244.80199999999999</c:v>
                </c:pt>
                <c:pt idx="2144">
                  <c:v>244.90199999999999</c:v>
                </c:pt>
                <c:pt idx="2145">
                  <c:v>245</c:v>
                </c:pt>
                <c:pt idx="2146">
                  <c:v>245.00200000000001</c:v>
                </c:pt>
                <c:pt idx="2147">
                  <c:v>245.102</c:v>
                </c:pt>
                <c:pt idx="2148">
                  <c:v>245.202</c:v>
                </c:pt>
                <c:pt idx="2149">
                  <c:v>245.30199999999999</c:v>
                </c:pt>
                <c:pt idx="2150">
                  <c:v>245.40199999999999</c:v>
                </c:pt>
                <c:pt idx="2151">
                  <c:v>245.50200000000001</c:v>
                </c:pt>
                <c:pt idx="2152">
                  <c:v>245.602</c:v>
                </c:pt>
                <c:pt idx="2153">
                  <c:v>245.702</c:v>
                </c:pt>
                <c:pt idx="2154">
                  <c:v>245.80199999999999</c:v>
                </c:pt>
                <c:pt idx="2155">
                  <c:v>245.90199999999999</c:v>
                </c:pt>
                <c:pt idx="2156">
                  <c:v>246</c:v>
                </c:pt>
                <c:pt idx="2157">
                  <c:v>246.00200000000001</c:v>
                </c:pt>
                <c:pt idx="2158">
                  <c:v>246.102</c:v>
                </c:pt>
                <c:pt idx="2159">
                  <c:v>246.202</c:v>
                </c:pt>
                <c:pt idx="2160">
                  <c:v>246.30199999999999</c:v>
                </c:pt>
                <c:pt idx="2161">
                  <c:v>246.40199999999999</c:v>
                </c:pt>
                <c:pt idx="2162">
                  <c:v>246.50200000000001</c:v>
                </c:pt>
                <c:pt idx="2163">
                  <c:v>246.602</c:v>
                </c:pt>
                <c:pt idx="2164">
                  <c:v>246.702</c:v>
                </c:pt>
                <c:pt idx="2165">
                  <c:v>246.80199999999999</c:v>
                </c:pt>
                <c:pt idx="2166">
                  <c:v>246.90199999999999</c:v>
                </c:pt>
                <c:pt idx="2167">
                  <c:v>247</c:v>
                </c:pt>
                <c:pt idx="2168">
                  <c:v>247.00200000000001</c:v>
                </c:pt>
                <c:pt idx="2169">
                  <c:v>247.102</c:v>
                </c:pt>
                <c:pt idx="2170">
                  <c:v>247.202</c:v>
                </c:pt>
                <c:pt idx="2171">
                  <c:v>247.30199999999999</c:v>
                </c:pt>
                <c:pt idx="2172">
                  <c:v>247.40199999999999</c:v>
                </c:pt>
                <c:pt idx="2173">
                  <c:v>247.50200000000001</c:v>
                </c:pt>
                <c:pt idx="2174">
                  <c:v>247.602</c:v>
                </c:pt>
                <c:pt idx="2175">
                  <c:v>247.702</c:v>
                </c:pt>
                <c:pt idx="2176">
                  <c:v>247.80199999999999</c:v>
                </c:pt>
                <c:pt idx="2177">
                  <c:v>247.90199999999999</c:v>
                </c:pt>
                <c:pt idx="2178">
                  <c:v>248</c:v>
                </c:pt>
                <c:pt idx="2179">
                  <c:v>248.00200000000001</c:v>
                </c:pt>
                <c:pt idx="2180">
                  <c:v>248.102</c:v>
                </c:pt>
                <c:pt idx="2181">
                  <c:v>248.202</c:v>
                </c:pt>
                <c:pt idx="2182">
                  <c:v>248.30199999999999</c:v>
                </c:pt>
                <c:pt idx="2183">
                  <c:v>248.40199999999999</c:v>
                </c:pt>
                <c:pt idx="2184">
                  <c:v>248.50200000000001</c:v>
                </c:pt>
                <c:pt idx="2185">
                  <c:v>248.602</c:v>
                </c:pt>
                <c:pt idx="2186">
                  <c:v>248.702</c:v>
                </c:pt>
                <c:pt idx="2187">
                  <c:v>248.80199999999999</c:v>
                </c:pt>
                <c:pt idx="2188">
                  <c:v>248.90199999999999</c:v>
                </c:pt>
                <c:pt idx="2189">
                  <c:v>249</c:v>
                </c:pt>
                <c:pt idx="2190">
                  <c:v>249.00200000000001</c:v>
                </c:pt>
                <c:pt idx="2191">
                  <c:v>249.102</c:v>
                </c:pt>
                <c:pt idx="2192">
                  <c:v>249.202</c:v>
                </c:pt>
                <c:pt idx="2193">
                  <c:v>249.30199999999999</c:v>
                </c:pt>
                <c:pt idx="2194">
                  <c:v>249.40199999999999</c:v>
                </c:pt>
                <c:pt idx="2195">
                  <c:v>249.50200000000001</c:v>
                </c:pt>
                <c:pt idx="2196">
                  <c:v>249.602</c:v>
                </c:pt>
                <c:pt idx="2197">
                  <c:v>249.702</c:v>
                </c:pt>
                <c:pt idx="2198">
                  <c:v>249.80199999999999</c:v>
                </c:pt>
                <c:pt idx="2199">
                  <c:v>249.90199999999999</c:v>
                </c:pt>
                <c:pt idx="2200">
                  <c:v>250</c:v>
                </c:pt>
                <c:pt idx="2201">
                  <c:v>250.00200000000001</c:v>
                </c:pt>
                <c:pt idx="2202">
                  <c:v>250.102</c:v>
                </c:pt>
                <c:pt idx="2203">
                  <c:v>250.202</c:v>
                </c:pt>
                <c:pt idx="2204">
                  <c:v>250.30199999999999</c:v>
                </c:pt>
                <c:pt idx="2205">
                  <c:v>250.40199999999999</c:v>
                </c:pt>
                <c:pt idx="2206">
                  <c:v>250.50200000000001</c:v>
                </c:pt>
                <c:pt idx="2207">
                  <c:v>250.602</c:v>
                </c:pt>
                <c:pt idx="2208">
                  <c:v>250.702</c:v>
                </c:pt>
                <c:pt idx="2209">
                  <c:v>250.80199999999999</c:v>
                </c:pt>
                <c:pt idx="2210">
                  <c:v>250.90199999999999</c:v>
                </c:pt>
                <c:pt idx="2211">
                  <c:v>251</c:v>
                </c:pt>
                <c:pt idx="2212">
                  <c:v>251.00200000000001</c:v>
                </c:pt>
                <c:pt idx="2213">
                  <c:v>251.102</c:v>
                </c:pt>
                <c:pt idx="2214">
                  <c:v>251.202</c:v>
                </c:pt>
                <c:pt idx="2215">
                  <c:v>251.30199999999999</c:v>
                </c:pt>
                <c:pt idx="2216">
                  <c:v>251.40199999999999</c:v>
                </c:pt>
                <c:pt idx="2217">
                  <c:v>251.50200000000001</c:v>
                </c:pt>
                <c:pt idx="2218">
                  <c:v>251.602</c:v>
                </c:pt>
                <c:pt idx="2219">
                  <c:v>251.702</c:v>
                </c:pt>
                <c:pt idx="2220">
                  <c:v>251.80199999999999</c:v>
                </c:pt>
                <c:pt idx="2221">
                  <c:v>251.90199999999999</c:v>
                </c:pt>
                <c:pt idx="2222">
                  <c:v>252</c:v>
                </c:pt>
                <c:pt idx="2223">
                  <c:v>252.00200000000001</c:v>
                </c:pt>
                <c:pt idx="2224">
                  <c:v>252.102</c:v>
                </c:pt>
                <c:pt idx="2225">
                  <c:v>252.202</c:v>
                </c:pt>
                <c:pt idx="2226">
                  <c:v>252.30199999999999</c:v>
                </c:pt>
                <c:pt idx="2227">
                  <c:v>252.40199999999999</c:v>
                </c:pt>
                <c:pt idx="2228">
                  <c:v>252.50200000000001</c:v>
                </c:pt>
                <c:pt idx="2229">
                  <c:v>252.602</c:v>
                </c:pt>
                <c:pt idx="2230">
                  <c:v>252.702</c:v>
                </c:pt>
                <c:pt idx="2231">
                  <c:v>252.80199999999999</c:v>
                </c:pt>
                <c:pt idx="2232">
                  <c:v>252.90199999999999</c:v>
                </c:pt>
                <c:pt idx="2233">
                  <c:v>253</c:v>
                </c:pt>
                <c:pt idx="2234">
                  <c:v>253.00200000000001</c:v>
                </c:pt>
                <c:pt idx="2235">
                  <c:v>253.102</c:v>
                </c:pt>
                <c:pt idx="2236">
                  <c:v>253.202</c:v>
                </c:pt>
                <c:pt idx="2237">
                  <c:v>253.30199999999999</c:v>
                </c:pt>
                <c:pt idx="2238">
                  <c:v>253.40199999999999</c:v>
                </c:pt>
                <c:pt idx="2239">
                  <c:v>253.50200000000001</c:v>
                </c:pt>
                <c:pt idx="2240">
                  <c:v>253.602</c:v>
                </c:pt>
                <c:pt idx="2241">
                  <c:v>253.702</c:v>
                </c:pt>
                <c:pt idx="2242">
                  <c:v>253.80199999999999</c:v>
                </c:pt>
                <c:pt idx="2243">
                  <c:v>253.90199999999999</c:v>
                </c:pt>
                <c:pt idx="2244">
                  <c:v>254</c:v>
                </c:pt>
                <c:pt idx="2245">
                  <c:v>254.00200000000001</c:v>
                </c:pt>
                <c:pt idx="2246">
                  <c:v>254.102</c:v>
                </c:pt>
                <c:pt idx="2247">
                  <c:v>254.202</c:v>
                </c:pt>
                <c:pt idx="2248">
                  <c:v>254.30199999999999</c:v>
                </c:pt>
                <c:pt idx="2249">
                  <c:v>254.40199999999999</c:v>
                </c:pt>
                <c:pt idx="2250">
                  <c:v>254.50200000000001</c:v>
                </c:pt>
                <c:pt idx="2251">
                  <c:v>254.602</c:v>
                </c:pt>
                <c:pt idx="2252">
                  <c:v>254.702</c:v>
                </c:pt>
                <c:pt idx="2253">
                  <c:v>254.80199999999999</c:v>
                </c:pt>
                <c:pt idx="2254">
                  <c:v>254.90199999999999</c:v>
                </c:pt>
                <c:pt idx="2255">
                  <c:v>255</c:v>
                </c:pt>
                <c:pt idx="2256">
                  <c:v>255.00200000000001</c:v>
                </c:pt>
                <c:pt idx="2257">
                  <c:v>255.102</c:v>
                </c:pt>
                <c:pt idx="2258">
                  <c:v>255.202</c:v>
                </c:pt>
                <c:pt idx="2259">
                  <c:v>255.30199999999999</c:v>
                </c:pt>
                <c:pt idx="2260">
                  <c:v>255.40199999999999</c:v>
                </c:pt>
                <c:pt idx="2261">
                  <c:v>255.50200000000001</c:v>
                </c:pt>
                <c:pt idx="2262">
                  <c:v>255.602</c:v>
                </c:pt>
                <c:pt idx="2263">
                  <c:v>255.702</c:v>
                </c:pt>
                <c:pt idx="2264">
                  <c:v>255.80199999999999</c:v>
                </c:pt>
                <c:pt idx="2265">
                  <c:v>255.90199999999999</c:v>
                </c:pt>
                <c:pt idx="2266">
                  <c:v>256</c:v>
                </c:pt>
                <c:pt idx="2267">
                  <c:v>256.00200000000001</c:v>
                </c:pt>
                <c:pt idx="2268">
                  <c:v>256.10199999999998</c:v>
                </c:pt>
                <c:pt idx="2269">
                  <c:v>256.202</c:v>
                </c:pt>
                <c:pt idx="2270">
                  <c:v>256.30200000000002</c:v>
                </c:pt>
                <c:pt idx="2271">
                  <c:v>256.40199999999999</c:v>
                </c:pt>
                <c:pt idx="2272">
                  <c:v>256.50200000000001</c:v>
                </c:pt>
                <c:pt idx="2273">
                  <c:v>256.60199999999998</c:v>
                </c:pt>
                <c:pt idx="2274">
                  <c:v>256.702</c:v>
                </c:pt>
                <c:pt idx="2275">
                  <c:v>256.80200000000002</c:v>
                </c:pt>
                <c:pt idx="2276">
                  <c:v>256.90199999999999</c:v>
                </c:pt>
                <c:pt idx="2277">
                  <c:v>257</c:v>
                </c:pt>
                <c:pt idx="2278">
                  <c:v>257.00200000000001</c:v>
                </c:pt>
                <c:pt idx="2279">
                  <c:v>257.10199999999998</c:v>
                </c:pt>
                <c:pt idx="2280">
                  <c:v>257.202</c:v>
                </c:pt>
                <c:pt idx="2281">
                  <c:v>257.30200000000002</c:v>
                </c:pt>
                <c:pt idx="2282">
                  <c:v>257.40199999999999</c:v>
                </c:pt>
                <c:pt idx="2283">
                  <c:v>257.50200000000001</c:v>
                </c:pt>
                <c:pt idx="2284">
                  <c:v>257.60199999999998</c:v>
                </c:pt>
                <c:pt idx="2285">
                  <c:v>257.702</c:v>
                </c:pt>
                <c:pt idx="2286">
                  <c:v>257.80200000000002</c:v>
                </c:pt>
                <c:pt idx="2287">
                  <c:v>257.90199999999999</c:v>
                </c:pt>
                <c:pt idx="2288">
                  <c:v>258</c:v>
                </c:pt>
                <c:pt idx="2289">
                  <c:v>258.00200000000001</c:v>
                </c:pt>
                <c:pt idx="2290">
                  <c:v>258.10199999999998</c:v>
                </c:pt>
                <c:pt idx="2291">
                  <c:v>258.202</c:v>
                </c:pt>
                <c:pt idx="2292">
                  <c:v>258.30200000000002</c:v>
                </c:pt>
                <c:pt idx="2293">
                  <c:v>258.40199999999999</c:v>
                </c:pt>
                <c:pt idx="2294">
                  <c:v>258.50200000000001</c:v>
                </c:pt>
                <c:pt idx="2295">
                  <c:v>258.60199999999998</c:v>
                </c:pt>
                <c:pt idx="2296">
                  <c:v>258.702</c:v>
                </c:pt>
                <c:pt idx="2297">
                  <c:v>258.80200000000002</c:v>
                </c:pt>
                <c:pt idx="2298">
                  <c:v>258.90199999999999</c:v>
                </c:pt>
                <c:pt idx="2299">
                  <c:v>259</c:v>
                </c:pt>
                <c:pt idx="2300">
                  <c:v>259.00200000000001</c:v>
                </c:pt>
                <c:pt idx="2301">
                  <c:v>259.10199999999998</c:v>
                </c:pt>
                <c:pt idx="2302">
                  <c:v>259.202</c:v>
                </c:pt>
                <c:pt idx="2303">
                  <c:v>259.30200000000002</c:v>
                </c:pt>
                <c:pt idx="2304">
                  <c:v>259.40199999999999</c:v>
                </c:pt>
                <c:pt idx="2305">
                  <c:v>259.50200000000001</c:v>
                </c:pt>
                <c:pt idx="2306">
                  <c:v>259.60199999999998</c:v>
                </c:pt>
                <c:pt idx="2307">
                  <c:v>259.702</c:v>
                </c:pt>
                <c:pt idx="2308">
                  <c:v>259.80200000000002</c:v>
                </c:pt>
                <c:pt idx="2309">
                  <c:v>259.90199999999999</c:v>
                </c:pt>
                <c:pt idx="2310">
                  <c:v>260</c:v>
                </c:pt>
                <c:pt idx="2311">
                  <c:v>260.00200000000001</c:v>
                </c:pt>
                <c:pt idx="2312">
                  <c:v>260.10199999999998</c:v>
                </c:pt>
                <c:pt idx="2313">
                  <c:v>260.202</c:v>
                </c:pt>
                <c:pt idx="2314">
                  <c:v>260.30200000000002</c:v>
                </c:pt>
                <c:pt idx="2315">
                  <c:v>260.40199999999999</c:v>
                </c:pt>
                <c:pt idx="2316">
                  <c:v>260.50200000000001</c:v>
                </c:pt>
                <c:pt idx="2317">
                  <c:v>260.60199999999998</c:v>
                </c:pt>
                <c:pt idx="2318">
                  <c:v>260.702</c:v>
                </c:pt>
                <c:pt idx="2319">
                  <c:v>260.80200000000002</c:v>
                </c:pt>
                <c:pt idx="2320">
                  <c:v>260.90199999999999</c:v>
                </c:pt>
                <c:pt idx="2321">
                  <c:v>261</c:v>
                </c:pt>
                <c:pt idx="2322">
                  <c:v>261.00200000000001</c:v>
                </c:pt>
                <c:pt idx="2323">
                  <c:v>261.10199999999998</c:v>
                </c:pt>
                <c:pt idx="2324">
                  <c:v>261.202</c:v>
                </c:pt>
                <c:pt idx="2325">
                  <c:v>261.30200000000002</c:v>
                </c:pt>
                <c:pt idx="2326">
                  <c:v>261.40199999999999</c:v>
                </c:pt>
                <c:pt idx="2327">
                  <c:v>261.50200000000001</c:v>
                </c:pt>
                <c:pt idx="2328">
                  <c:v>261.60199999999998</c:v>
                </c:pt>
                <c:pt idx="2329">
                  <c:v>261.702</c:v>
                </c:pt>
                <c:pt idx="2330">
                  <c:v>261.80200000000002</c:v>
                </c:pt>
                <c:pt idx="2331">
                  <c:v>261.90199999999999</c:v>
                </c:pt>
                <c:pt idx="2332">
                  <c:v>262</c:v>
                </c:pt>
                <c:pt idx="2333">
                  <c:v>262.00200000000001</c:v>
                </c:pt>
                <c:pt idx="2334">
                  <c:v>262.10199999999998</c:v>
                </c:pt>
                <c:pt idx="2335">
                  <c:v>262.202</c:v>
                </c:pt>
                <c:pt idx="2336">
                  <c:v>262.30200000000002</c:v>
                </c:pt>
                <c:pt idx="2337">
                  <c:v>262.40199999999999</c:v>
                </c:pt>
                <c:pt idx="2338">
                  <c:v>262.50200000000001</c:v>
                </c:pt>
                <c:pt idx="2339">
                  <c:v>262.60199999999998</c:v>
                </c:pt>
                <c:pt idx="2340">
                  <c:v>262.702</c:v>
                </c:pt>
                <c:pt idx="2341">
                  <c:v>262.80200000000002</c:v>
                </c:pt>
                <c:pt idx="2342">
                  <c:v>262.90199999999999</c:v>
                </c:pt>
                <c:pt idx="2343">
                  <c:v>263</c:v>
                </c:pt>
                <c:pt idx="2344">
                  <c:v>263.00200000000001</c:v>
                </c:pt>
                <c:pt idx="2345">
                  <c:v>263.10199999999998</c:v>
                </c:pt>
                <c:pt idx="2346">
                  <c:v>263.202</c:v>
                </c:pt>
                <c:pt idx="2347">
                  <c:v>263.30200000000002</c:v>
                </c:pt>
                <c:pt idx="2348">
                  <c:v>263.40199999999999</c:v>
                </c:pt>
                <c:pt idx="2349">
                  <c:v>263.50200000000001</c:v>
                </c:pt>
                <c:pt idx="2350">
                  <c:v>263.60199999999998</c:v>
                </c:pt>
                <c:pt idx="2351">
                  <c:v>263.702</c:v>
                </c:pt>
                <c:pt idx="2352">
                  <c:v>263.80200000000002</c:v>
                </c:pt>
                <c:pt idx="2353">
                  <c:v>263.90199999999999</c:v>
                </c:pt>
                <c:pt idx="2354">
                  <c:v>264</c:v>
                </c:pt>
                <c:pt idx="2355">
                  <c:v>264.00200000000001</c:v>
                </c:pt>
                <c:pt idx="2356">
                  <c:v>264.10199999999998</c:v>
                </c:pt>
                <c:pt idx="2357">
                  <c:v>264.202</c:v>
                </c:pt>
                <c:pt idx="2358">
                  <c:v>264.30200000000002</c:v>
                </c:pt>
                <c:pt idx="2359">
                  <c:v>264.40199999999999</c:v>
                </c:pt>
                <c:pt idx="2360">
                  <c:v>264.50200000000001</c:v>
                </c:pt>
                <c:pt idx="2361">
                  <c:v>264.60199999999998</c:v>
                </c:pt>
                <c:pt idx="2362">
                  <c:v>264.702</c:v>
                </c:pt>
                <c:pt idx="2363">
                  <c:v>264.80200000000002</c:v>
                </c:pt>
                <c:pt idx="2364">
                  <c:v>264.90199999999999</c:v>
                </c:pt>
                <c:pt idx="2365">
                  <c:v>265</c:v>
                </c:pt>
                <c:pt idx="2366">
                  <c:v>265.00200000000001</c:v>
                </c:pt>
                <c:pt idx="2367">
                  <c:v>265.10199999999998</c:v>
                </c:pt>
                <c:pt idx="2368">
                  <c:v>265.202</c:v>
                </c:pt>
                <c:pt idx="2369">
                  <c:v>265.30200000000002</c:v>
                </c:pt>
                <c:pt idx="2370">
                  <c:v>265.40199999999999</c:v>
                </c:pt>
                <c:pt idx="2371">
                  <c:v>265.50200000000001</c:v>
                </c:pt>
                <c:pt idx="2372">
                  <c:v>265.60199999999998</c:v>
                </c:pt>
                <c:pt idx="2373">
                  <c:v>265.702</c:v>
                </c:pt>
                <c:pt idx="2374">
                  <c:v>265.80200000000002</c:v>
                </c:pt>
                <c:pt idx="2375">
                  <c:v>265.90199999999999</c:v>
                </c:pt>
                <c:pt idx="2376">
                  <c:v>266</c:v>
                </c:pt>
                <c:pt idx="2377">
                  <c:v>266.00200000000001</c:v>
                </c:pt>
                <c:pt idx="2378">
                  <c:v>266.10199999999998</c:v>
                </c:pt>
                <c:pt idx="2379">
                  <c:v>266.202</c:v>
                </c:pt>
                <c:pt idx="2380">
                  <c:v>266.30200000000002</c:v>
                </c:pt>
                <c:pt idx="2381">
                  <c:v>266.40199999999999</c:v>
                </c:pt>
                <c:pt idx="2382">
                  <c:v>266.50200000000001</c:v>
                </c:pt>
                <c:pt idx="2383">
                  <c:v>266.60199999999998</c:v>
                </c:pt>
                <c:pt idx="2384">
                  <c:v>266.702</c:v>
                </c:pt>
                <c:pt idx="2385">
                  <c:v>266.80200000000002</c:v>
                </c:pt>
                <c:pt idx="2386">
                  <c:v>266.90199999999999</c:v>
                </c:pt>
                <c:pt idx="2387">
                  <c:v>267</c:v>
                </c:pt>
                <c:pt idx="2388">
                  <c:v>267.00200000000001</c:v>
                </c:pt>
                <c:pt idx="2389">
                  <c:v>267.10199999999998</c:v>
                </c:pt>
                <c:pt idx="2390">
                  <c:v>267.202</c:v>
                </c:pt>
                <c:pt idx="2391">
                  <c:v>267.30200000000002</c:v>
                </c:pt>
                <c:pt idx="2392">
                  <c:v>267.40199999999999</c:v>
                </c:pt>
                <c:pt idx="2393">
                  <c:v>267.50200000000001</c:v>
                </c:pt>
                <c:pt idx="2394">
                  <c:v>267.60199999999998</c:v>
                </c:pt>
                <c:pt idx="2395">
                  <c:v>267.702</c:v>
                </c:pt>
                <c:pt idx="2396">
                  <c:v>267.80200000000002</c:v>
                </c:pt>
                <c:pt idx="2397">
                  <c:v>267.90199999999999</c:v>
                </c:pt>
                <c:pt idx="2398">
                  <c:v>268</c:v>
                </c:pt>
                <c:pt idx="2399">
                  <c:v>268.00200000000001</c:v>
                </c:pt>
                <c:pt idx="2400">
                  <c:v>268.10199999999998</c:v>
                </c:pt>
                <c:pt idx="2401">
                  <c:v>268.202</c:v>
                </c:pt>
                <c:pt idx="2402">
                  <c:v>268.30200000000002</c:v>
                </c:pt>
                <c:pt idx="2403">
                  <c:v>268.40199999999999</c:v>
                </c:pt>
                <c:pt idx="2404">
                  <c:v>268.50200000000001</c:v>
                </c:pt>
                <c:pt idx="2405">
                  <c:v>268.60199999999998</c:v>
                </c:pt>
                <c:pt idx="2406">
                  <c:v>268.702</c:v>
                </c:pt>
                <c:pt idx="2407">
                  <c:v>268.80200000000002</c:v>
                </c:pt>
                <c:pt idx="2408">
                  <c:v>268.90199999999999</c:v>
                </c:pt>
                <c:pt idx="2409">
                  <c:v>269</c:v>
                </c:pt>
                <c:pt idx="2410">
                  <c:v>269.00200000000001</c:v>
                </c:pt>
                <c:pt idx="2411">
                  <c:v>269.10199999999998</c:v>
                </c:pt>
                <c:pt idx="2412">
                  <c:v>269.202</c:v>
                </c:pt>
                <c:pt idx="2413">
                  <c:v>269.30200000000002</c:v>
                </c:pt>
                <c:pt idx="2414">
                  <c:v>269.40199999999999</c:v>
                </c:pt>
                <c:pt idx="2415">
                  <c:v>269.50200000000001</c:v>
                </c:pt>
                <c:pt idx="2416">
                  <c:v>269.60199999999998</c:v>
                </c:pt>
                <c:pt idx="2417">
                  <c:v>269.702</c:v>
                </c:pt>
                <c:pt idx="2418">
                  <c:v>269.80200000000002</c:v>
                </c:pt>
                <c:pt idx="2419">
                  <c:v>269.90199999999999</c:v>
                </c:pt>
                <c:pt idx="2420">
                  <c:v>270</c:v>
                </c:pt>
                <c:pt idx="2421">
                  <c:v>270.00200000000001</c:v>
                </c:pt>
                <c:pt idx="2422">
                  <c:v>270.10199999999998</c:v>
                </c:pt>
                <c:pt idx="2423">
                  <c:v>270.202</c:v>
                </c:pt>
                <c:pt idx="2424">
                  <c:v>270.30200000000002</c:v>
                </c:pt>
                <c:pt idx="2425">
                  <c:v>270.40199999999999</c:v>
                </c:pt>
                <c:pt idx="2426">
                  <c:v>270.50200000000001</c:v>
                </c:pt>
                <c:pt idx="2427">
                  <c:v>270.60199999999998</c:v>
                </c:pt>
                <c:pt idx="2428">
                  <c:v>270.702</c:v>
                </c:pt>
                <c:pt idx="2429">
                  <c:v>270.80200000000002</c:v>
                </c:pt>
                <c:pt idx="2430">
                  <c:v>270.90199999999999</c:v>
                </c:pt>
                <c:pt idx="2431">
                  <c:v>271</c:v>
                </c:pt>
                <c:pt idx="2432">
                  <c:v>271.00200000000001</c:v>
                </c:pt>
                <c:pt idx="2433">
                  <c:v>271.10199999999998</c:v>
                </c:pt>
                <c:pt idx="2434">
                  <c:v>271.202</c:v>
                </c:pt>
                <c:pt idx="2435">
                  <c:v>271.30200000000002</c:v>
                </c:pt>
                <c:pt idx="2436">
                  <c:v>271.40199999999999</c:v>
                </c:pt>
                <c:pt idx="2437">
                  <c:v>271.50200000000001</c:v>
                </c:pt>
                <c:pt idx="2438">
                  <c:v>271.60199999999998</c:v>
                </c:pt>
                <c:pt idx="2439">
                  <c:v>271.702</c:v>
                </c:pt>
                <c:pt idx="2440">
                  <c:v>271.80200000000002</c:v>
                </c:pt>
                <c:pt idx="2441">
                  <c:v>271.90199999999999</c:v>
                </c:pt>
                <c:pt idx="2442">
                  <c:v>272</c:v>
                </c:pt>
                <c:pt idx="2443">
                  <c:v>272.00200000000001</c:v>
                </c:pt>
                <c:pt idx="2444">
                  <c:v>272.10199999999998</c:v>
                </c:pt>
                <c:pt idx="2445">
                  <c:v>272.202</c:v>
                </c:pt>
                <c:pt idx="2446">
                  <c:v>272.30200000000002</c:v>
                </c:pt>
                <c:pt idx="2447">
                  <c:v>272.40199999999999</c:v>
                </c:pt>
                <c:pt idx="2448">
                  <c:v>272.50200000000001</c:v>
                </c:pt>
                <c:pt idx="2449">
                  <c:v>272.60199999999998</c:v>
                </c:pt>
                <c:pt idx="2450">
                  <c:v>272.702</c:v>
                </c:pt>
                <c:pt idx="2451">
                  <c:v>272.80200000000002</c:v>
                </c:pt>
                <c:pt idx="2452">
                  <c:v>272.90199999999999</c:v>
                </c:pt>
                <c:pt idx="2453">
                  <c:v>273</c:v>
                </c:pt>
                <c:pt idx="2454">
                  <c:v>273.00200000000001</c:v>
                </c:pt>
                <c:pt idx="2455">
                  <c:v>273.10199999999998</c:v>
                </c:pt>
                <c:pt idx="2456">
                  <c:v>273.202</c:v>
                </c:pt>
                <c:pt idx="2457">
                  <c:v>273.30200000000002</c:v>
                </c:pt>
                <c:pt idx="2458">
                  <c:v>273.40199999999999</c:v>
                </c:pt>
                <c:pt idx="2459">
                  <c:v>273.50200000000001</c:v>
                </c:pt>
                <c:pt idx="2460">
                  <c:v>273.60199999999998</c:v>
                </c:pt>
                <c:pt idx="2461">
                  <c:v>273.702</c:v>
                </c:pt>
                <c:pt idx="2462">
                  <c:v>273.80200000000002</c:v>
                </c:pt>
                <c:pt idx="2463">
                  <c:v>273.90199999999999</c:v>
                </c:pt>
                <c:pt idx="2464">
                  <c:v>274</c:v>
                </c:pt>
                <c:pt idx="2465">
                  <c:v>274.00200000000001</c:v>
                </c:pt>
                <c:pt idx="2466">
                  <c:v>274.10199999999998</c:v>
                </c:pt>
                <c:pt idx="2467">
                  <c:v>274.202</c:v>
                </c:pt>
                <c:pt idx="2468">
                  <c:v>274.30200000000002</c:v>
                </c:pt>
                <c:pt idx="2469">
                  <c:v>274.40199999999999</c:v>
                </c:pt>
                <c:pt idx="2470">
                  <c:v>274.50200000000001</c:v>
                </c:pt>
                <c:pt idx="2471">
                  <c:v>274.60199999999998</c:v>
                </c:pt>
                <c:pt idx="2472">
                  <c:v>274.702</c:v>
                </c:pt>
                <c:pt idx="2473">
                  <c:v>274.80200000000002</c:v>
                </c:pt>
                <c:pt idx="2474">
                  <c:v>274.90199999999999</c:v>
                </c:pt>
                <c:pt idx="2475">
                  <c:v>275</c:v>
                </c:pt>
                <c:pt idx="2476">
                  <c:v>275.00200000000001</c:v>
                </c:pt>
                <c:pt idx="2477">
                  <c:v>275.10199999999998</c:v>
                </c:pt>
                <c:pt idx="2478">
                  <c:v>275.202</c:v>
                </c:pt>
                <c:pt idx="2479">
                  <c:v>275.30200000000002</c:v>
                </c:pt>
                <c:pt idx="2480">
                  <c:v>275.40199999999999</c:v>
                </c:pt>
                <c:pt idx="2481">
                  <c:v>275.50200000000001</c:v>
                </c:pt>
                <c:pt idx="2482">
                  <c:v>275.60199999999998</c:v>
                </c:pt>
                <c:pt idx="2483">
                  <c:v>275.702</c:v>
                </c:pt>
                <c:pt idx="2484">
                  <c:v>275.80200000000002</c:v>
                </c:pt>
                <c:pt idx="2485">
                  <c:v>275.90199999999999</c:v>
                </c:pt>
                <c:pt idx="2486">
                  <c:v>276</c:v>
                </c:pt>
                <c:pt idx="2487">
                  <c:v>276.00200000000001</c:v>
                </c:pt>
                <c:pt idx="2488">
                  <c:v>276.10199999999998</c:v>
                </c:pt>
                <c:pt idx="2489">
                  <c:v>276.202</c:v>
                </c:pt>
                <c:pt idx="2490">
                  <c:v>276.30200000000002</c:v>
                </c:pt>
                <c:pt idx="2491">
                  <c:v>276.40199999999999</c:v>
                </c:pt>
                <c:pt idx="2492">
                  <c:v>276.50200000000001</c:v>
                </c:pt>
                <c:pt idx="2493">
                  <c:v>276.60199999999998</c:v>
                </c:pt>
                <c:pt idx="2494">
                  <c:v>276.702</c:v>
                </c:pt>
                <c:pt idx="2495">
                  <c:v>276.80200000000002</c:v>
                </c:pt>
                <c:pt idx="2496">
                  <c:v>276.90199999999999</c:v>
                </c:pt>
                <c:pt idx="2497">
                  <c:v>277</c:v>
                </c:pt>
                <c:pt idx="2498">
                  <c:v>277.00200000000001</c:v>
                </c:pt>
                <c:pt idx="2499">
                  <c:v>277.10199999999998</c:v>
                </c:pt>
                <c:pt idx="2500">
                  <c:v>277.202</c:v>
                </c:pt>
                <c:pt idx="2501">
                  <c:v>277.30200000000002</c:v>
                </c:pt>
                <c:pt idx="2502">
                  <c:v>277.40199999999999</c:v>
                </c:pt>
                <c:pt idx="2503">
                  <c:v>277.50200000000001</c:v>
                </c:pt>
                <c:pt idx="2504">
                  <c:v>277.60199999999998</c:v>
                </c:pt>
                <c:pt idx="2505">
                  <c:v>277.702</c:v>
                </c:pt>
                <c:pt idx="2506">
                  <c:v>277.80200000000002</c:v>
                </c:pt>
                <c:pt idx="2507">
                  <c:v>277.90199999999999</c:v>
                </c:pt>
                <c:pt idx="2508">
                  <c:v>278</c:v>
                </c:pt>
                <c:pt idx="2509">
                  <c:v>278.00200000000001</c:v>
                </c:pt>
                <c:pt idx="2510">
                  <c:v>278.10199999999998</c:v>
                </c:pt>
                <c:pt idx="2511">
                  <c:v>278.202</c:v>
                </c:pt>
                <c:pt idx="2512">
                  <c:v>278.30200000000002</c:v>
                </c:pt>
                <c:pt idx="2513">
                  <c:v>278.40199999999999</c:v>
                </c:pt>
                <c:pt idx="2514">
                  <c:v>278.50200000000001</c:v>
                </c:pt>
                <c:pt idx="2515">
                  <c:v>278.60199999999998</c:v>
                </c:pt>
                <c:pt idx="2516">
                  <c:v>278.702</c:v>
                </c:pt>
                <c:pt idx="2517">
                  <c:v>278.80200000000002</c:v>
                </c:pt>
                <c:pt idx="2518">
                  <c:v>278.90199999999999</c:v>
                </c:pt>
                <c:pt idx="2519">
                  <c:v>279</c:v>
                </c:pt>
                <c:pt idx="2520">
                  <c:v>279.00200000000001</c:v>
                </c:pt>
                <c:pt idx="2521">
                  <c:v>279.10199999999998</c:v>
                </c:pt>
                <c:pt idx="2522">
                  <c:v>279.202</c:v>
                </c:pt>
                <c:pt idx="2523">
                  <c:v>279.30200000000002</c:v>
                </c:pt>
                <c:pt idx="2524">
                  <c:v>279.40199999999999</c:v>
                </c:pt>
                <c:pt idx="2525">
                  <c:v>279.50200000000001</c:v>
                </c:pt>
                <c:pt idx="2526">
                  <c:v>279.60199999999998</c:v>
                </c:pt>
                <c:pt idx="2527">
                  <c:v>279.702</c:v>
                </c:pt>
                <c:pt idx="2528">
                  <c:v>279.80200000000002</c:v>
                </c:pt>
                <c:pt idx="2529">
                  <c:v>279.90199999999999</c:v>
                </c:pt>
                <c:pt idx="2530">
                  <c:v>280</c:v>
                </c:pt>
                <c:pt idx="2531">
                  <c:v>280.00200000000001</c:v>
                </c:pt>
                <c:pt idx="2532">
                  <c:v>280.10199999999998</c:v>
                </c:pt>
                <c:pt idx="2533">
                  <c:v>280.202</c:v>
                </c:pt>
                <c:pt idx="2534">
                  <c:v>280.30200000000002</c:v>
                </c:pt>
                <c:pt idx="2535">
                  <c:v>280.40199999999999</c:v>
                </c:pt>
                <c:pt idx="2536">
                  <c:v>280.50200000000001</c:v>
                </c:pt>
                <c:pt idx="2537">
                  <c:v>280.60199999999998</c:v>
                </c:pt>
                <c:pt idx="2538">
                  <c:v>280.702</c:v>
                </c:pt>
                <c:pt idx="2539">
                  <c:v>280.80200000000002</c:v>
                </c:pt>
                <c:pt idx="2540">
                  <c:v>280.90199999999999</c:v>
                </c:pt>
                <c:pt idx="2541">
                  <c:v>281</c:v>
                </c:pt>
                <c:pt idx="2542">
                  <c:v>281.00200000000001</c:v>
                </c:pt>
                <c:pt idx="2543">
                  <c:v>281.10199999999998</c:v>
                </c:pt>
                <c:pt idx="2544">
                  <c:v>281.202</c:v>
                </c:pt>
                <c:pt idx="2545">
                  <c:v>281.30200000000002</c:v>
                </c:pt>
                <c:pt idx="2546">
                  <c:v>281.40199999999999</c:v>
                </c:pt>
                <c:pt idx="2547">
                  <c:v>281.50200000000001</c:v>
                </c:pt>
                <c:pt idx="2548">
                  <c:v>281.60199999999998</c:v>
                </c:pt>
                <c:pt idx="2549">
                  <c:v>281.702</c:v>
                </c:pt>
                <c:pt idx="2550">
                  <c:v>281.80200000000002</c:v>
                </c:pt>
                <c:pt idx="2551">
                  <c:v>281.90199999999999</c:v>
                </c:pt>
                <c:pt idx="2552">
                  <c:v>282</c:v>
                </c:pt>
                <c:pt idx="2553">
                  <c:v>282.00200000000001</c:v>
                </c:pt>
                <c:pt idx="2554">
                  <c:v>282.10199999999998</c:v>
                </c:pt>
                <c:pt idx="2555">
                  <c:v>282.202</c:v>
                </c:pt>
                <c:pt idx="2556">
                  <c:v>282.30200000000002</c:v>
                </c:pt>
                <c:pt idx="2557">
                  <c:v>282.40199999999999</c:v>
                </c:pt>
                <c:pt idx="2558">
                  <c:v>282.50200000000001</c:v>
                </c:pt>
                <c:pt idx="2559">
                  <c:v>282.60199999999998</c:v>
                </c:pt>
                <c:pt idx="2560">
                  <c:v>282.702</c:v>
                </c:pt>
                <c:pt idx="2561">
                  <c:v>282.80200000000002</c:v>
                </c:pt>
                <c:pt idx="2562">
                  <c:v>282.90199999999999</c:v>
                </c:pt>
                <c:pt idx="2563">
                  <c:v>283</c:v>
                </c:pt>
                <c:pt idx="2564">
                  <c:v>283.00200000000001</c:v>
                </c:pt>
                <c:pt idx="2565">
                  <c:v>283.10199999999998</c:v>
                </c:pt>
                <c:pt idx="2566">
                  <c:v>283.202</c:v>
                </c:pt>
                <c:pt idx="2567">
                  <c:v>283.30200000000002</c:v>
                </c:pt>
                <c:pt idx="2568">
                  <c:v>283.40199999999999</c:v>
                </c:pt>
                <c:pt idx="2569">
                  <c:v>283.50200000000001</c:v>
                </c:pt>
                <c:pt idx="2570">
                  <c:v>283.60199999999998</c:v>
                </c:pt>
                <c:pt idx="2571">
                  <c:v>283.702</c:v>
                </c:pt>
                <c:pt idx="2572">
                  <c:v>283.80200000000002</c:v>
                </c:pt>
                <c:pt idx="2573">
                  <c:v>283.90199999999999</c:v>
                </c:pt>
                <c:pt idx="2574">
                  <c:v>284</c:v>
                </c:pt>
                <c:pt idx="2575">
                  <c:v>284.00200000000001</c:v>
                </c:pt>
                <c:pt idx="2576">
                  <c:v>284.10199999999998</c:v>
                </c:pt>
                <c:pt idx="2577">
                  <c:v>284.202</c:v>
                </c:pt>
                <c:pt idx="2578">
                  <c:v>284.30200000000002</c:v>
                </c:pt>
                <c:pt idx="2579">
                  <c:v>284.40199999999999</c:v>
                </c:pt>
                <c:pt idx="2580">
                  <c:v>284.50200000000001</c:v>
                </c:pt>
                <c:pt idx="2581">
                  <c:v>284.60199999999998</c:v>
                </c:pt>
                <c:pt idx="2582">
                  <c:v>284.702</c:v>
                </c:pt>
                <c:pt idx="2583">
                  <c:v>284.80200000000002</c:v>
                </c:pt>
                <c:pt idx="2584">
                  <c:v>284.90199999999999</c:v>
                </c:pt>
                <c:pt idx="2585">
                  <c:v>285</c:v>
                </c:pt>
                <c:pt idx="2586">
                  <c:v>285.00200000000001</c:v>
                </c:pt>
                <c:pt idx="2587">
                  <c:v>285.10199999999998</c:v>
                </c:pt>
                <c:pt idx="2588">
                  <c:v>285.202</c:v>
                </c:pt>
                <c:pt idx="2589">
                  <c:v>285.30200000000002</c:v>
                </c:pt>
                <c:pt idx="2590">
                  <c:v>285.40199999999999</c:v>
                </c:pt>
                <c:pt idx="2591">
                  <c:v>285.50200000000001</c:v>
                </c:pt>
                <c:pt idx="2592">
                  <c:v>285.60199999999998</c:v>
                </c:pt>
                <c:pt idx="2593">
                  <c:v>285.702</c:v>
                </c:pt>
                <c:pt idx="2594">
                  <c:v>285.80200000000002</c:v>
                </c:pt>
                <c:pt idx="2595">
                  <c:v>285.90199999999999</c:v>
                </c:pt>
                <c:pt idx="2596">
                  <c:v>286</c:v>
                </c:pt>
                <c:pt idx="2597">
                  <c:v>286.00200000000001</c:v>
                </c:pt>
                <c:pt idx="2598">
                  <c:v>286.10199999999998</c:v>
                </c:pt>
                <c:pt idx="2599">
                  <c:v>286.202</c:v>
                </c:pt>
                <c:pt idx="2600">
                  <c:v>286.30200000000002</c:v>
                </c:pt>
                <c:pt idx="2601">
                  <c:v>286.40199999999999</c:v>
                </c:pt>
                <c:pt idx="2602">
                  <c:v>286.50200000000001</c:v>
                </c:pt>
                <c:pt idx="2603">
                  <c:v>286.60199999999998</c:v>
                </c:pt>
                <c:pt idx="2604">
                  <c:v>286.702</c:v>
                </c:pt>
                <c:pt idx="2605">
                  <c:v>286.80200000000002</c:v>
                </c:pt>
                <c:pt idx="2606">
                  <c:v>286.90199999999999</c:v>
                </c:pt>
                <c:pt idx="2607">
                  <c:v>287</c:v>
                </c:pt>
                <c:pt idx="2608">
                  <c:v>287.00200000000001</c:v>
                </c:pt>
                <c:pt idx="2609">
                  <c:v>287.10199999999998</c:v>
                </c:pt>
                <c:pt idx="2610">
                  <c:v>287.202</c:v>
                </c:pt>
                <c:pt idx="2611">
                  <c:v>287.30200000000002</c:v>
                </c:pt>
                <c:pt idx="2612">
                  <c:v>287.40199999999999</c:v>
                </c:pt>
                <c:pt idx="2613">
                  <c:v>287.50200000000001</c:v>
                </c:pt>
                <c:pt idx="2614">
                  <c:v>287.60199999999998</c:v>
                </c:pt>
                <c:pt idx="2615">
                  <c:v>287.702</c:v>
                </c:pt>
                <c:pt idx="2616">
                  <c:v>287.80200000000002</c:v>
                </c:pt>
                <c:pt idx="2617">
                  <c:v>287.90199999999999</c:v>
                </c:pt>
                <c:pt idx="2618">
                  <c:v>288</c:v>
                </c:pt>
                <c:pt idx="2619">
                  <c:v>288.00200000000001</c:v>
                </c:pt>
                <c:pt idx="2620">
                  <c:v>288.10199999999998</c:v>
                </c:pt>
                <c:pt idx="2621">
                  <c:v>288.202</c:v>
                </c:pt>
                <c:pt idx="2622">
                  <c:v>288.30200000000002</c:v>
                </c:pt>
                <c:pt idx="2623">
                  <c:v>288.40199999999999</c:v>
                </c:pt>
                <c:pt idx="2624">
                  <c:v>288.50200000000001</c:v>
                </c:pt>
                <c:pt idx="2625">
                  <c:v>288.60199999999998</c:v>
                </c:pt>
                <c:pt idx="2626">
                  <c:v>288.702</c:v>
                </c:pt>
                <c:pt idx="2627">
                  <c:v>288.80200000000002</c:v>
                </c:pt>
                <c:pt idx="2628">
                  <c:v>288.90199999999999</c:v>
                </c:pt>
                <c:pt idx="2629">
                  <c:v>289</c:v>
                </c:pt>
                <c:pt idx="2630">
                  <c:v>289.00200000000001</c:v>
                </c:pt>
                <c:pt idx="2631">
                  <c:v>289.10199999999998</c:v>
                </c:pt>
                <c:pt idx="2632">
                  <c:v>289.202</c:v>
                </c:pt>
                <c:pt idx="2633">
                  <c:v>289.30200000000002</c:v>
                </c:pt>
                <c:pt idx="2634">
                  <c:v>289.40199999999999</c:v>
                </c:pt>
                <c:pt idx="2635">
                  <c:v>289.50200000000001</c:v>
                </c:pt>
                <c:pt idx="2636">
                  <c:v>289.60199999999998</c:v>
                </c:pt>
                <c:pt idx="2637">
                  <c:v>289.702</c:v>
                </c:pt>
                <c:pt idx="2638">
                  <c:v>289.80200000000002</c:v>
                </c:pt>
                <c:pt idx="2639">
                  <c:v>289.90199999999999</c:v>
                </c:pt>
                <c:pt idx="2640">
                  <c:v>290</c:v>
                </c:pt>
                <c:pt idx="2641">
                  <c:v>290.00200000000001</c:v>
                </c:pt>
                <c:pt idx="2642">
                  <c:v>290.10199999999998</c:v>
                </c:pt>
                <c:pt idx="2643">
                  <c:v>290.202</c:v>
                </c:pt>
                <c:pt idx="2644">
                  <c:v>290.30200000000002</c:v>
                </c:pt>
                <c:pt idx="2645">
                  <c:v>290.40199999999999</c:v>
                </c:pt>
                <c:pt idx="2646">
                  <c:v>290.50200000000001</c:v>
                </c:pt>
                <c:pt idx="2647">
                  <c:v>290.60199999999998</c:v>
                </c:pt>
                <c:pt idx="2648">
                  <c:v>290.702</c:v>
                </c:pt>
                <c:pt idx="2649">
                  <c:v>290.80200000000002</c:v>
                </c:pt>
                <c:pt idx="2650">
                  <c:v>290.90199999999999</c:v>
                </c:pt>
                <c:pt idx="2651">
                  <c:v>291</c:v>
                </c:pt>
                <c:pt idx="2652">
                  <c:v>291.00200000000001</c:v>
                </c:pt>
                <c:pt idx="2653">
                  <c:v>291.10199999999998</c:v>
                </c:pt>
                <c:pt idx="2654">
                  <c:v>291.202</c:v>
                </c:pt>
                <c:pt idx="2655">
                  <c:v>291.30200000000002</c:v>
                </c:pt>
                <c:pt idx="2656">
                  <c:v>291.40199999999999</c:v>
                </c:pt>
                <c:pt idx="2657">
                  <c:v>291.50200000000001</c:v>
                </c:pt>
                <c:pt idx="2658">
                  <c:v>291.60199999999998</c:v>
                </c:pt>
                <c:pt idx="2659">
                  <c:v>291.702</c:v>
                </c:pt>
                <c:pt idx="2660">
                  <c:v>291.80200000000002</c:v>
                </c:pt>
                <c:pt idx="2661">
                  <c:v>291.90199999999999</c:v>
                </c:pt>
                <c:pt idx="2662">
                  <c:v>292</c:v>
                </c:pt>
                <c:pt idx="2663">
                  <c:v>292.00200000000001</c:v>
                </c:pt>
                <c:pt idx="2664">
                  <c:v>292.10199999999998</c:v>
                </c:pt>
                <c:pt idx="2665">
                  <c:v>292.202</c:v>
                </c:pt>
                <c:pt idx="2666">
                  <c:v>292.30200000000002</c:v>
                </c:pt>
                <c:pt idx="2667">
                  <c:v>292.40199999999999</c:v>
                </c:pt>
                <c:pt idx="2668">
                  <c:v>292.50200000000001</c:v>
                </c:pt>
                <c:pt idx="2669">
                  <c:v>292.60199999999998</c:v>
                </c:pt>
                <c:pt idx="2670">
                  <c:v>292.702</c:v>
                </c:pt>
                <c:pt idx="2671">
                  <c:v>292.80200000000002</c:v>
                </c:pt>
                <c:pt idx="2672">
                  <c:v>292.90199999999999</c:v>
                </c:pt>
                <c:pt idx="2673">
                  <c:v>293</c:v>
                </c:pt>
                <c:pt idx="2674">
                  <c:v>293.00200000000001</c:v>
                </c:pt>
                <c:pt idx="2675">
                  <c:v>293.10199999999998</c:v>
                </c:pt>
                <c:pt idx="2676">
                  <c:v>293.202</c:v>
                </c:pt>
                <c:pt idx="2677">
                  <c:v>293.30200000000002</c:v>
                </c:pt>
                <c:pt idx="2678">
                  <c:v>293.40199999999999</c:v>
                </c:pt>
                <c:pt idx="2679">
                  <c:v>293.50200000000001</c:v>
                </c:pt>
                <c:pt idx="2680">
                  <c:v>293.60199999999998</c:v>
                </c:pt>
                <c:pt idx="2681">
                  <c:v>293.702</c:v>
                </c:pt>
                <c:pt idx="2682">
                  <c:v>293.80200000000002</c:v>
                </c:pt>
                <c:pt idx="2683">
                  <c:v>293.90199999999999</c:v>
                </c:pt>
                <c:pt idx="2684">
                  <c:v>294</c:v>
                </c:pt>
                <c:pt idx="2685">
                  <c:v>294.00200000000001</c:v>
                </c:pt>
                <c:pt idx="2686">
                  <c:v>294.10199999999998</c:v>
                </c:pt>
                <c:pt idx="2687">
                  <c:v>294.202</c:v>
                </c:pt>
                <c:pt idx="2688">
                  <c:v>294.30200000000002</c:v>
                </c:pt>
                <c:pt idx="2689">
                  <c:v>294.40199999999999</c:v>
                </c:pt>
                <c:pt idx="2690">
                  <c:v>294.50200000000001</c:v>
                </c:pt>
                <c:pt idx="2691">
                  <c:v>294.60199999999998</c:v>
                </c:pt>
                <c:pt idx="2692">
                  <c:v>294.702</c:v>
                </c:pt>
                <c:pt idx="2693">
                  <c:v>294.80200000000002</c:v>
                </c:pt>
                <c:pt idx="2694">
                  <c:v>294.90199999999999</c:v>
                </c:pt>
                <c:pt idx="2695">
                  <c:v>295</c:v>
                </c:pt>
                <c:pt idx="2696">
                  <c:v>295.00200000000001</c:v>
                </c:pt>
                <c:pt idx="2697">
                  <c:v>295.10199999999998</c:v>
                </c:pt>
                <c:pt idx="2698">
                  <c:v>295.202</c:v>
                </c:pt>
                <c:pt idx="2699">
                  <c:v>295.30200000000002</c:v>
                </c:pt>
                <c:pt idx="2700">
                  <c:v>295.40199999999999</c:v>
                </c:pt>
                <c:pt idx="2701">
                  <c:v>295.50200000000001</c:v>
                </c:pt>
                <c:pt idx="2702">
                  <c:v>295.60199999999998</c:v>
                </c:pt>
                <c:pt idx="2703">
                  <c:v>295.702</c:v>
                </c:pt>
                <c:pt idx="2704">
                  <c:v>295.80200000000002</c:v>
                </c:pt>
                <c:pt idx="2705">
                  <c:v>295.90199999999999</c:v>
                </c:pt>
                <c:pt idx="2706">
                  <c:v>296</c:v>
                </c:pt>
                <c:pt idx="2707">
                  <c:v>296.00200000000001</c:v>
                </c:pt>
                <c:pt idx="2708">
                  <c:v>296.10199999999998</c:v>
                </c:pt>
                <c:pt idx="2709">
                  <c:v>296.202</c:v>
                </c:pt>
                <c:pt idx="2710">
                  <c:v>296.30200000000002</c:v>
                </c:pt>
                <c:pt idx="2711">
                  <c:v>296.40199999999999</c:v>
                </c:pt>
                <c:pt idx="2712">
                  <c:v>296.50200000000001</c:v>
                </c:pt>
                <c:pt idx="2713">
                  <c:v>296.60199999999998</c:v>
                </c:pt>
                <c:pt idx="2714">
                  <c:v>296.702</c:v>
                </c:pt>
                <c:pt idx="2715">
                  <c:v>296.80200000000002</c:v>
                </c:pt>
                <c:pt idx="2716">
                  <c:v>296.90199999999999</c:v>
                </c:pt>
                <c:pt idx="2717">
                  <c:v>297</c:v>
                </c:pt>
                <c:pt idx="2718">
                  <c:v>297.00200000000001</c:v>
                </c:pt>
                <c:pt idx="2719">
                  <c:v>297.10199999999998</c:v>
                </c:pt>
                <c:pt idx="2720">
                  <c:v>297.202</c:v>
                </c:pt>
                <c:pt idx="2721">
                  <c:v>297.30200000000002</c:v>
                </c:pt>
                <c:pt idx="2722">
                  <c:v>297.40199999999999</c:v>
                </c:pt>
                <c:pt idx="2723">
                  <c:v>297.50200000000001</c:v>
                </c:pt>
                <c:pt idx="2724">
                  <c:v>297.60199999999998</c:v>
                </c:pt>
                <c:pt idx="2725">
                  <c:v>297.702</c:v>
                </c:pt>
                <c:pt idx="2726">
                  <c:v>297.80200000000002</c:v>
                </c:pt>
                <c:pt idx="2727">
                  <c:v>297.90199999999999</c:v>
                </c:pt>
                <c:pt idx="2728">
                  <c:v>298</c:v>
                </c:pt>
                <c:pt idx="2729">
                  <c:v>298.00200000000001</c:v>
                </c:pt>
                <c:pt idx="2730">
                  <c:v>298.10199999999998</c:v>
                </c:pt>
                <c:pt idx="2731">
                  <c:v>298.202</c:v>
                </c:pt>
                <c:pt idx="2732">
                  <c:v>298.30200000000002</c:v>
                </c:pt>
                <c:pt idx="2733">
                  <c:v>298.40199999999999</c:v>
                </c:pt>
                <c:pt idx="2734">
                  <c:v>298.50200000000001</c:v>
                </c:pt>
                <c:pt idx="2735">
                  <c:v>298.60199999999998</c:v>
                </c:pt>
                <c:pt idx="2736">
                  <c:v>298.702</c:v>
                </c:pt>
                <c:pt idx="2737">
                  <c:v>298.80200000000002</c:v>
                </c:pt>
                <c:pt idx="2738">
                  <c:v>298.90199999999999</c:v>
                </c:pt>
                <c:pt idx="2739">
                  <c:v>299</c:v>
                </c:pt>
                <c:pt idx="2740">
                  <c:v>299.00200000000001</c:v>
                </c:pt>
                <c:pt idx="2741">
                  <c:v>299.10199999999998</c:v>
                </c:pt>
                <c:pt idx="2742">
                  <c:v>299.202</c:v>
                </c:pt>
                <c:pt idx="2743">
                  <c:v>299.30200000000002</c:v>
                </c:pt>
                <c:pt idx="2744">
                  <c:v>299.40199999999999</c:v>
                </c:pt>
                <c:pt idx="2745">
                  <c:v>299.50200000000001</c:v>
                </c:pt>
                <c:pt idx="2746">
                  <c:v>299.60199999999998</c:v>
                </c:pt>
                <c:pt idx="2747">
                  <c:v>299.702</c:v>
                </c:pt>
                <c:pt idx="2748">
                  <c:v>299.80200000000002</c:v>
                </c:pt>
                <c:pt idx="2749">
                  <c:v>299.90199999999999</c:v>
                </c:pt>
                <c:pt idx="2750">
                  <c:v>300</c:v>
                </c:pt>
                <c:pt idx="2751">
                  <c:v>300.00200000000001</c:v>
                </c:pt>
                <c:pt idx="2752">
                  <c:v>300.10199999999998</c:v>
                </c:pt>
                <c:pt idx="2753">
                  <c:v>300.202</c:v>
                </c:pt>
                <c:pt idx="2754">
                  <c:v>300.30200000000002</c:v>
                </c:pt>
                <c:pt idx="2755">
                  <c:v>300.40199999999999</c:v>
                </c:pt>
                <c:pt idx="2756">
                  <c:v>300.50200000000001</c:v>
                </c:pt>
                <c:pt idx="2757">
                  <c:v>300.60199999999998</c:v>
                </c:pt>
                <c:pt idx="2758">
                  <c:v>300.702</c:v>
                </c:pt>
                <c:pt idx="2759">
                  <c:v>300.80200000000002</c:v>
                </c:pt>
                <c:pt idx="2760">
                  <c:v>300.90199999999999</c:v>
                </c:pt>
                <c:pt idx="2761">
                  <c:v>301</c:v>
                </c:pt>
                <c:pt idx="2762">
                  <c:v>301.00200000000001</c:v>
                </c:pt>
                <c:pt idx="2763">
                  <c:v>301.10199999999998</c:v>
                </c:pt>
                <c:pt idx="2764">
                  <c:v>301.202</c:v>
                </c:pt>
                <c:pt idx="2765">
                  <c:v>301.30200000000002</c:v>
                </c:pt>
                <c:pt idx="2766">
                  <c:v>301.40199999999999</c:v>
                </c:pt>
                <c:pt idx="2767">
                  <c:v>301.50200000000001</c:v>
                </c:pt>
                <c:pt idx="2768">
                  <c:v>301.60199999999998</c:v>
                </c:pt>
                <c:pt idx="2769">
                  <c:v>301.702</c:v>
                </c:pt>
                <c:pt idx="2770">
                  <c:v>301.80200000000002</c:v>
                </c:pt>
                <c:pt idx="2771">
                  <c:v>301.90199999999999</c:v>
                </c:pt>
                <c:pt idx="2772">
                  <c:v>302</c:v>
                </c:pt>
                <c:pt idx="2773">
                  <c:v>302.00200000000001</c:v>
                </c:pt>
                <c:pt idx="2774">
                  <c:v>302.10199999999998</c:v>
                </c:pt>
                <c:pt idx="2775">
                  <c:v>302.202</c:v>
                </c:pt>
                <c:pt idx="2776">
                  <c:v>302.30200000000002</c:v>
                </c:pt>
                <c:pt idx="2777">
                  <c:v>302.40199999999999</c:v>
                </c:pt>
                <c:pt idx="2778">
                  <c:v>302.50200000000001</c:v>
                </c:pt>
                <c:pt idx="2779">
                  <c:v>302.60199999999998</c:v>
                </c:pt>
                <c:pt idx="2780">
                  <c:v>302.702</c:v>
                </c:pt>
                <c:pt idx="2781">
                  <c:v>302.80200000000002</c:v>
                </c:pt>
                <c:pt idx="2782">
                  <c:v>302.90199999999999</c:v>
                </c:pt>
                <c:pt idx="2783">
                  <c:v>303</c:v>
                </c:pt>
                <c:pt idx="2784">
                  <c:v>303.00200000000001</c:v>
                </c:pt>
                <c:pt idx="2785">
                  <c:v>303.10199999999998</c:v>
                </c:pt>
                <c:pt idx="2786">
                  <c:v>303.202</c:v>
                </c:pt>
                <c:pt idx="2787">
                  <c:v>303.30200000000002</c:v>
                </c:pt>
                <c:pt idx="2788">
                  <c:v>303.40199999999999</c:v>
                </c:pt>
                <c:pt idx="2789">
                  <c:v>303.50200000000001</c:v>
                </c:pt>
                <c:pt idx="2790">
                  <c:v>303.60199999999998</c:v>
                </c:pt>
                <c:pt idx="2791">
                  <c:v>303.702</c:v>
                </c:pt>
                <c:pt idx="2792">
                  <c:v>303.80200000000002</c:v>
                </c:pt>
                <c:pt idx="2793">
                  <c:v>303.90199999999999</c:v>
                </c:pt>
                <c:pt idx="2794">
                  <c:v>304</c:v>
                </c:pt>
                <c:pt idx="2795">
                  <c:v>304.00200000000001</c:v>
                </c:pt>
                <c:pt idx="2796">
                  <c:v>304.10199999999998</c:v>
                </c:pt>
                <c:pt idx="2797">
                  <c:v>304.202</c:v>
                </c:pt>
                <c:pt idx="2798">
                  <c:v>304.30200000000002</c:v>
                </c:pt>
                <c:pt idx="2799">
                  <c:v>304.40199999999999</c:v>
                </c:pt>
                <c:pt idx="2800">
                  <c:v>304.50200000000001</c:v>
                </c:pt>
                <c:pt idx="2801">
                  <c:v>304.60199999999998</c:v>
                </c:pt>
                <c:pt idx="2802">
                  <c:v>304.702</c:v>
                </c:pt>
                <c:pt idx="2803">
                  <c:v>304.80200000000002</c:v>
                </c:pt>
                <c:pt idx="2804">
                  <c:v>304.90199999999999</c:v>
                </c:pt>
                <c:pt idx="2805">
                  <c:v>305</c:v>
                </c:pt>
                <c:pt idx="2806">
                  <c:v>305.00200000000001</c:v>
                </c:pt>
                <c:pt idx="2807">
                  <c:v>305.10199999999998</c:v>
                </c:pt>
                <c:pt idx="2808">
                  <c:v>305.202</c:v>
                </c:pt>
                <c:pt idx="2809">
                  <c:v>305.30200000000002</c:v>
                </c:pt>
                <c:pt idx="2810">
                  <c:v>305.40199999999999</c:v>
                </c:pt>
                <c:pt idx="2811">
                  <c:v>305.50200000000001</c:v>
                </c:pt>
                <c:pt idx="2812">
                  <c:v>305.60199999999998</c:v>
                </c:pt>
                <c:pt idx="2813">
                  <c:v>305.702</c:v>
                </c:pt>
                <c:pt idx="2814">
                  <c:v>305.80200000000002</c:v>
                </c:pt>
                <c:pt idx="2815">
                  <c:v>305.90199999999999</c:v>
                </c:pt>
                <c:pt idx="2816">
                  <c:v>306</c:v>
                </c:pt>
                <c:pt idx="2817">
                  <c:v>306.00200000000001</c:v>
                </c:pt>
                <c:pt idx="2818">
                  <c:v>306.10199999999998</c:v>
                </c:pt>
                <c:pt idx="2819">
                  <c:v>306.202</c:v>
                </c:pt>
                <c:pt idx="2820">
                  <c:v>306.30200000000002</c:v>
                </c:pt>
                <c:pt idx="2821">
                  <c:v>306.40199999999999</c:v>
                </c:pt>
                <c:pt idx="2822">
                  <c:v>306.50200000000001</c:v>
                </c:pt>
                <c:pt idx="2823">
                  <c:v>306.60199999999998</c:v>
                </c:pt>
                <c:pt idx="2824">
                  <c:v>306.702</c:v>
                </c:pt>
                <c:pt idx="2825">
                  <c:v>306.80200000000002</c:v>
                </c:pt>
                <c:pt idx="2826">
                  <c:v>306.90199999999999</c:v>
                </c:pt>
                <c:pt idx="2827">
                  <c:v>307</c:v>
                </c:pt>
                <c:pt idx="2828">
                  <c:v>307.00200000000001</c:v>
                </c:pt>
                <c:pt idx="2829">
                  <c:v>307.10199999999998</c:v>
                </c:pt>
                <c:pt idx="2830">
                  <c:v>307.202</c:v>
                </c:pt>
                <c:pt idx="2831">
                  <c:v>307.30200000000002</c:v>
                </c:pt>
                <c:pt idx="2832">
                  <c:v>307.40199999999999</c:v>
                </c:pt>
                <c:pt idx="2833">
                  <c:v>307.50200000000001</c:v>
                </c:pt>
                <c:pt idx="2834">
                  <c:v>307.60199999999998</c:v>
                </c:pt>
                <c:pt idx="2835">
                  <c:v>307.702</c:v>
                </c:pt>
                <c:pt idx="2836">
                  <c:v>307.80200000000002</c:v>
                </c:pt>
                <c:pt idx="2837">
                  <c:v>307.90199999999999</c:v>
                </c:pt>
                <c:pt idx="2838">
                  <c:v>308</c:v>
                </c:pt>
                <c:pt idx="2839">
                  <c:v>308.00200000000001</c:v>
                </c:pt>
                <c:pt idx="2840">
                  <c:v>308.10199999999998</c:v>
                </c:pt>
                <c:pt idx="2841">
                  <c:v>308.202</c:v>
                </c:pt>
                <c:pt idx="2842">
                  <c:v>308.30200000000002</c:v>
                </c:pt>
                <c:pt idx="2843">
                  <c:v>308.40199999999999</c:v>
                </c:pt>
                <c:pt idx="2844">
                  <c:v>308.50200000000001</c:v>
                </c:pt>
                <c:pt idx="2845">
                  <c:v>308.60199999999998</c:v>
                </c:pt>
                <c:pt idx="2846">
                  <c:v>308.702</c:v>
                </c:pt>
                <c:pt idx="2847">
                  <c:v>308.80200000000002</c:v>
                </c:pt>
                <c:pt idx="2848">
                  <c:v>308.90199999999999</c:v>
                </c:pt>
                <c:pt idx="2849">
                  <c:v>309</c:v>
                </c:pt>
                <c:pt idx="2850">
                  <c:v>309.00200000000001</c:v>
                </c:pt>
                <c:pt idx="2851">
                  <c:v>309.10199999999998</c:v>
                </c:pt>
                <c:pt idx="2852">
                  <c:v>309.202</c:v>
                </c:pt>
                <c:pt idx="2853">
                  <c:v>309.30200000000002</c:v>
                </c:pt>
                <c:pt idx="2854">
                  <c:v>309.40199999999999</c:v>
                </c:pt>
                <c:pt idx="2855">
                  <c:v>309.50200000000001</c:v>
                </c:pt>
                <c:pt idx="2856">
                  <c:v>309.60199999999998</c:v>
                </c:pt>
                <c:pt idx="2857">
                  <c:v>309.702</c:v>
                </c:pt>
                <c:pt idx="2858">
                  <c:v>309.80200000000002</c:v>
                </c:pt>
                <c:pt idx="2859">
                  <c:v>309.90199999999999</c:v>
                </c:pt>
                <c:pt idx="2860">
                  <c:v>310</c:v>
                </c:pt>
                <c:pt idx="2861">
                  <c:v>310.00200000000001</c:v>
                </c:pt>
                <c:pt idx="2862">
                  <c:v>310.10199999999998</c:v>
                </c:pt>
                <c:pt idx="2863">
                  <c:v>310.202</c:v>
                </c:pt>
                <c:pt idx="2864">
                  <c:v>310.30200000000002</c:v>
                </c:pt>
                <c:pt idx="2865">
                  <c:v>310.40199999999999</c:v>
                </c:pt>
                <c:pt idx="2866">
                  <c:v>310.50200000000001</c:v>
                </c:pt>
                <c:pt idx="2867">
                  <c:v>310.60199999999998</c:v>
                </c:pt>
                <c:pt idx="2868">
                  <c:v>310.702</c:v>
                </c:pt>
                <c:pt idx="2869">
                  <c:v>310.80200000000002</c:v>
                </c:pt>
                <c:pt idx="2870">
                  <c:v>310.90199999999999</c:v>
                </c:pt>
                <c:pt idx="2871">
                  <c:v>311</c:v>
                </c:pt>
                <c:pt idx="2872">
                  <c:v>311.00200000000001</c:v>
                </c:pt>
                <c:pt idx="2873">
                  <c:v>311.10199999999998</c:v>
                </c:pt>
                <c:pt idx="2874">
                  <c:v>311.202</c:v>
                </c:pt>
                <c:pt idx="2875">
                  <c:v>311.30200000000002</c:v>
                </c:pt>
                <c:pt idx="2876">
                  <c:v>311.40199999999999</c:v>
                </c:pt>
                <c:pt idx="2877">
                  <c:v>311.50200000000001</c:v>
                </c:pt>
                <c:pt idx="2878">
                  <c:v>311.60199999999998</c:v>
                </c:pt>
                <c:pt idx="2879">
                  <c:v>311.702</c:v>
                </c:pt>
                <c:pt idx="2880">
                  <c:v>311.80200000000002</c:v>
                </c:pt>
                <c:pt idx="2881">
                  <c:v>311.90199999999999</c:v>
                </c:pt>
                <c:pt idx="2882">
                  <c:v>312</c:v>
                </c:pt>
                <c:pt idx="2883">
                  <c:v>312.00200000000001</c:v>
                </c:pt>
                <c:pt idx="2884">
                  <c:v>312.10199999999998</c:v>
                </c:pt>
                <c:pt idx="2885">
                  <c:v>312.202</c:v>
                </c:pt>
                <c:pt idx="2886">
                  <c:v>312.30200000000002</c:v>
                </c:pt>
                <c:pt idx="2887">
                  <c:v>312.40199999999999</c:v>
                </c:pt>
                <c:pt idx="2888">
                  <c:v>312.50200000000001</c:v>
                </c:pt>
                <c:pt idx="2889">
                  <c:v>312.60199999999998</c:v>
                </c:pt>
                <c:pt idx="2890">
                  <c:v>312.702</c:v>
                </c:pt>
                <c:pt idx="2891">
                  <c:v>312.80200000000002</c:v>
                </c:pt>
                <c:pt idx="2892">
                  <c:v>312.90199999999999</c:v>
                </c:pt>
                <c:pt idx="2893">
                  <c:v>313</c:v>
                </c:pt>
                <c:pt idx="2894">
                  <c:v>313.00200000000001</c:v>
                </c:pt>
                <c:pt idx="2895">
                  <c:v>313.10199999999998</c:v>
                </c:pt>
                <c:pt idx="2896">
                  <c:v>313.202</c:v>
                </c:pt>
                <c:pt idx="2897">
                  <c:v>313.30200000000002</c:v>
                </c:pt>
                <c:pt idx="2898">
                  <c:v>313.40199999999999</c:v>
                </c:pt>
                <c:pt idx="2899">
                  <c:v>313.50200000000001</c:v>
                </c:pt>
                <c:pt idx="2900">
                  <c:v>313.60199999999998</c:v>
                </c:pt>
                <c:pt idx="2901">
                  <c:v>313.702</c:v>
                </c:pt>
                <c:pt idx="2902">
                  <c:v>313.80200000000002</c:v>
                </c:pt>
                <c:pt idx="2903">
                  <c:v>313.90199999999999</c:v>
                </c:pt>
                <c:pt idx="2904">
                  <c:v>314</c:v>
                </c:pt>
                <c:pt idx="2905">
                  <c:v>314.00200000000001</c:v>
                </c:pt>
                <c:pt idx="2906">
                  <c:v>314.10199999999998</c:v>
                </c:pt>
                <c:pt idx="2907">
                  <c:v>314.202</c:v>
                </c:pt>
                <c:pt idx="2908">
                  <c:v>314.30200000000002</c:v>
                </c:pt>
                <c:pt idx="2909">
                  <c:v>314.40199999999999</c:v>
                </c:pt>
                <c:pt idx="2910">
                  <c:v>314.50200000000001</c:v>
                </c:pt>
                <c:pt idx="2911">
                  <c:v>314.60199999999998</c:v>
                </c:pt>
                <c:pt idx="2912">
                  <c:v>314.702</c:v>
                </c:pt>
                <c:pt idx="2913">
                  <c:v>314.80200000000002</c:v>
                </c:pt>
                <c:pt idx="2914">
                  <c:v>314.90199999999999</c:v>
                </c:pt>
                <c:pt idx="2915">
                  <c:v>315</c:v>
                </c:pt>
                <c:pt idx="2916">
                  <c:v>315.00200000000001</c:v>
                </c:pt>
                <c:pt idx="2917">
                  <c:v>315.10199999999998</c:v>
                </c:pt>
                <c:pt idx="2918">
                  <c:v>315.202</c:v>
                </c:pt>
                <c:pt idx="2919">
                  <c:v>315.30200000000002</c:v>
                </c:pt>
                <c:pt idx="2920">
                  <c:v>315.40199999999999</c:v>
                </c:pt>
                <c:pt idx="2921">
                  <c:v>315.50200000000001</c:v>
                </c:pt>
                <c:pt idx="2922">
                  <c:v>315.60199999999998</c:v>
                </c:pt>
                <c:pt idx="2923">
                  <c:v>315.702</c:v>
                </c:pt>
                <c:pt idx="2924">
                  <c:v>315.80200000000002</c:v>
                </c:pt>
                <c:pt idx="2925">
                  <c:v>315.90199999999999</c:v>
                </c:pt>
                <c:pt idx="2926">
                  <c:v>316</c:v>
                </c:pt>
                <c:pt idx="2927">
                  <c:v>316.00200000000001</c:v>
                </c:pt>
                <c:pt idx="2928">
                  <c:v>316.10199999999998</c:v>
                </c:pt>
                <c:pt idx="2929">
                  <c:v>316.202</c:v>
                </c:pt>
                <c:pt idx="2930">
                  <c:v>316.30200000000002</c:v>
                </c:pt>
                <c:pt idx="2931">
                  <c:v>316.40199999999999</c:v>
                </c:pt>
                <c:pt idx="2932">
                  <c:v>316.50200000000001</c:v>
                </c:pt>
                <c:pt idx="2933">
                  <c:v>316.60199999999998</c:v>
                </c:pt>
                <c:pt idx="2934">
                  <c:v>316.702</c:v>
                </c:pt>
                <c:pt idx="2935">
                  <c:v>316.80200000000002</c:v>
                </c:pt>
                <c:pt idx="2936">
                  <c:v>316.90199999999999</c:v>
                </c:pt>
                <c:pt idx="2937">
                  <c:v>317</c:v>
                </c:pt>
                <c:pt idx="2938">
                  <c:v>317.00200000000001</c:v>
                </c:pt>
                <c:pt idx="2939">
                  <c:v>317.10199999999998</c:v>
                </c:pt>
                <c:pt idx="2940">
                  <c:v>317.202</c:v>
                </c:pt>
                <c:pt idx="2941">
                  <c:v>317.30200000000002</c:v>
                </c:pt>
                <c:pt idx="2942">
                  <c:v>317.40199999999999</c:v>
                </c:pt>
                <c:pt idx="2943">
                  <c:v>317.50200000000001</c:v>
                </c:pt>
                <c:pt idx="2944">
                  <c:v>317.60199999999998</c:v>
                </c:pt>
                <c:pt idx="2945">
                  <c:v>317.702</c:v>
                </c:pt>
                <c:pt idx="2946">
                  <c:v>317.80200000000002</c:v>
                </c:pt>
                <c:pt idx="2947">
                  <c:v>317.90199999999999</c:v>
                </c:pt>
                <c:pt idx="2948">
                  <c:v>318</c:v>
                </c:pt>
                <c:pt idx="2949">
                  <c:v>318.00200000000001</c:v>
                </c:pt>
                <c:pt idx="2950">
                  <c:v>318.10199999999998</c:v>
                </c:pt>
                <c:pt idx="2951">
                  <c:v>318.202</c:v>
                </c:pt>
                <c:pt idx="2952">
                  <c:v>318.30200000000002</c:v>
                </c:pt>
                <c:pt idx="2953">
                  <c:v>318.40199999999999</c:v>
                </c:pt>
                <c:pt idx="2954">
                  <c:v>318.50200000000001</c:v>
                </c:pt>
                <c:pt idx="2955">
                  <c:v>318.60199999999998</c:v>
                </c:pt>
                <c:pt idx="2956">
                  <c:v>318.702</c:v>
                </c:pt>
                <c:pt idx="2957">
                  <c:v>318.80200000000002</c:v>
                </c:pt>
                <c:pt idx="2958">
                  <c:v>318.90199999999999</c:v>
                </c:pt>
                <c:pt idx="2959">
                  <c:v>319</c:v>
                </c:pt>
                <c:pt idx="2960">
                  <c:v>319.00200000000001</c:v>
                </c:pt>
                <c:pt idx="2961">
                  <c:v>319.10199999999998</c:v>
                </c:pt>
                <c:pt idx="2962">
                  <c:v>319.202</c:v>
                </c:pt>
                <c:pt idx="2963">
                  <c:v>319.30200000000002</c:v>
                </c:pt>
                <c:pt idx="2964">
                  <c:v>319.40199999999999</c:v>
                </c:pt>
                <c:pt idx="2965">
                  <c:v>319.50200000000001</c:v>
                </c:pt>
                <c:pt idx="2966">
                  <c:v>319.60199999999998</c:v>
                </c:pt>
                <c:pt idx="2967">
                  <c:v>319.702</c:v>
                </c:pt>
                <c:pt idx="2968">
                  <c:v>319.80200000000002</c:v>
                </c:pt>
                <c:pt idx="2969">
                  <c:v>319.90199999999999</c:v>
                </c:pt>
                <c:pt idx="2970">
                  <c:v>320</c:v>
                </c:pt>
                <c:pt idx="2971">
                  <c:v>320.00200000000001</c:v>
                </c:pt>
                <c:pt idx="2972">
                  <c:v>320.10199999999998</c:v>
                </c:pt>
                <c:pt idx="2973">
                  <c:v>320.202</c:v>
                </c:pt>
                <c:pt idx="2974">
                  <c:v>320.30200000000002</c:v>
                </c:pt>
                <c:pt idx="2975">
                  <c:v>320.40199999999999</c:v>
                </c:pt>
                <c:pt idx="2976">
                  <c:v>320.50200000000001</c:v>
                </c:pt>
                <c:pt idx="2977">
                  <c:v>320.60199999999998</c:v>
                </c:pt>
                <c:pt idx="2978">
                  <c:v>320.702</c:v>
                </c:pt>
                <c:pt idx="2979">
                  <c:v>320.80200000000002</c:v>
                </c:pt>
                <c:pt idx="2980">
                  <c:v>320.90199999999999</c:v>
                </c:pt>
                <c:pt idx="2981">
                  <c:v>321</c:v>
                </c:pt>
                <c:pt idx="2982">
                  <c:v>321.00200000000001</c:v>
                </c:pt>
                <c:pt idx="2983">
                  <c:v>321.10199999999998</c:v>
                </c:pt>
                <c:pt idx="2984">
                  <c:v>321.202</c:v>
                </c:pt>
                <c:pt idx="2985">
                  <c:v>321.30200000000002</c:v>
                </c:pt>
                <c:pt idx="2986">
                  <c:v>321.40199999999999</c:v>
                </c:pt>
                <c:pt idx="2987">
                  <c:v>321.50200000000001</c:v>
                </c:pt>
                <c:pt idx="2988">
                  <c:v>321.60199999999998</c:v>
                </c:pt>
                <c:pt idx="2989">
                  <c:v>321.702</c:v>
                </c:pt>
                <c:pt idx="2990">
                  <c:v>321.80200000000002</c:v>
                </c:pt>
                <c:pt idx="2991">
                  <c:v>321.90199999999999</c:v>
                </c:pt>
                <c:pt idx="2992">
                  <c:v>322</c:v>
                </c:pt>
                <c:pt idx="2993">
                  <c:v>322.00200000000001</c:v>
                </c:pt>
                <c:pt idx="2994">
                  <c:v>322.10199999999998</c:v>
                </c:pt>
                <c:pt idx="2995">
                  <c:v>322.202</c:v>
                </c:pt>
                <c:pt idx="2996">
                  <c:v>322.30200000000002</c:v>
                </c:pt>
                <c:pt idx="2997">
                  <c:v>322.40199999999999</c:v>
                </c:pt>
                <c:pt idx="2998">
                  <c:v>322.50200000000001</c:v>
                </c:pt>
                <c:pt idx="2999">
                  <c:v>322.60199999999998</c:v>
                </c:pt>
                <c:pt idx="3000">
                  <c:v>322.702</c:v>
                </c:pt>
                <c:pt idx="3001">
                  <c:v>322.80200000000002</c:v>
                </c:pt>
                <c:pt idx="3002">
                  <c:v>322.90199999999999</c:v>
                </c:pt>
                <c:pt idx="3003">
                  <c:v>323</c:v>
                </c:pt>
                <c:pt idx="3004">
                  <c:v>323.00200000000001</c:v>
                </c:pt>
                <c:pt idx="3005">
                  <c:v>323.10199999999998</c:v>
                </c:pt>
                <c:pt idx="3006">
                  <c:v>323.202</c:v>
                </c:pt>
                <c:pt idx="3007">
                  <c:v>323.30200000000002</c:v>
                </c:pt>
                <c:pt idx="3008">
                  <c:v>323.40199999999999</c:v>
                </c:pt>
                <c:pt idx="3009">
                  <c:v>323.50200000000001</c:v>
                </c:pt>
                <c:pt idx="3010">
                  <c:v>323.60199999999998</c:v>
                </c:pt>
                <c:pt idx="3011">
                  <c:v>323.702</c:v>
                </c:pt>
                <c:pt idx="3012">
                  <c:v>323.80200000000002</c:v>
                </c:pt>
                <c:pt idx="3013">
                  <c:v>323.90199999999999</c:v>
                </c:pt>
                <c:pt idx="3014">
                  <c:v>324</c:v>
                </c:pt>
                <c:pt idx="3015">
                  <c:v>324.00200000000001</c:v>
                </c:pt>
                <c:pt idx="3016">
                  <c:v>324.10199999999998</c:v>
                </c:pt>
                <c:pt idx="3017">
                  <c:v>324.202</c:v>
                </c:pt>
                <c:pt idx="3018">
                  <c:v>324.30200000000002</c:v>
                </c:pt>
                <c:pt idx="3019">
                  <c:v>324.40199999999999</c:v>
                </c:pt>
                <c:pt idx="3020">
                  <c:v>324.50200000000001</c:v>
                </c:pt>
                <c:pt idx="3021">
                  <c:v>324.60199999999998</c:v>
                </c:pt>
                <c:pt idx="3022">
                  <c:v>324.702</c:v>
                </c:pt>
                <c:pt idx="3023">
                  <c:v>324.80200000000002</c:v>
                </c:pt>
                <c:pt idx="3024">
                  <c:v>324.90199999999999</c:v>
                </c:pt>
                <c:pt idx="3025">
                  <c:v>325</c:v>
                </c:pt>
                <c:pt idx="3026">
                  <c:v>325.00200000000001</c:v>
                </c:pt>
                <c:pt idx="3027">
                  <c:v>325.10199999999998</c:v>
                </c:pt>
                <c:pt idx="3028">
                  <c:v>325.202</c:v>
                </c:pt>
                <c:pt idx="3029">
                  <c:v>325.30200000000002</c:v>
                </c:pt>
                <c:pt idx="3030">
                  <c:v>325.40199999999999</c:v>
                </c:pt>
                <c:pt idx="3031">
                  <c:v>325.50200000000001</c:v>
                </c:pt>
                <c:pt idx="3032">
                  <c:v>325.60199999999998</c:v>
                </c:pt>
                <c:pt idx="3033">
                  <c:v>325.702</c:v>
                </c:pt>
                <c:pt idx="3034">
                  <c:v>325.80200000000002</c:v>
                </c:pt>
                <c:pt idx="3035">
                  <c:v>325.90199999999999</c:v>
                </c:pt>
                <c:pt idx="3036">
                  <c:v>326</c:v>
                </c:pt>
                <c:pt idx="3037">
                  <c:v>326.00200000000001</c:v>
                </c:pt>
                <c:pt idx="3038">
                  <c:v>326.10199999999998</c:v>
                </c:pt>
                <c:pt idx="3039">
                  <c:v>326.202</c:v>
                </c:pt>
                <c:pt idx="3040">
                  <c:v>326.30200000000002</c:v>
                </c:pt>
                <c:pt idx="3041">
                  <c:v>326.40199999999999</c:v>
                </c:pt>
                <c:pt idx="3042">
                  <c:v>326.50200000000001</c:v>
                </c:pt>
                <c:pt idx="3043">
                  <c:v>326.60199999999998</c:v>
                </c:pt>
                <c:pt idx="3044">
                  <c:v>326.702</c:v>
                </c:pt>
                <c:pt idx="3045">
                  <c:v>326.80200000000002</c:v>
                </c:pt>
                <c:pt idx="3046">
                  <c:v>326.90199999999999</c:v>
                </c:pt>
                <c:pt idx="3047">
                  <c:v>327</c:v>
                </c:pt>
                <c:pt idx="3048">
                  <c:v>327.00200000000001</c:v>
                </c:pt>
                <c:pt idx="3049">
                  <c:v>327.10199999999998</c:v>
                </c:pt>
                <c:pt idx="3050">
                  <c:v>327.202</c:v>
                </c:pt>
                <c:pt idx="3051">
                  <c:v>327.30200000000002</c:v>
                </c:pt>
                <c:pt idx="3052">
                  <c:v>327.40199999999999</c:v>
                </c:pt>
                <c:pt idx="3053">
                  <c:v>327.50200000000001</c:v>
                </c:pt>
                <c:pt idx="3054">
                  <c:v>327.60199999999998</c:v>
                </c:pt>
                <c:pt idx="3055">
                  <c:v>327.702</c:v>
                </c:pt>
                <c:pt idx="3056">
                  <c:v>327.80200000000002</c:v>
                </c:pt>
                <c:pt idx="3057">
                  <c:v>327.90199999999999</c:v>
                </c:pt>
                <c:pt idx="3058">
                  <c:v>328</c:v>
                </c:pt>
                <c:pt idx="3059">
                  <c:v>328.00200000000001</c:v>
                </c:pt>
                <c:pt idx="3060">
                  <c:v>328.10199999999998</c:v>
                </c:pt>
                <c:pt idx="3061">
                  <c:v>328.202</c:v>
                </c:pt>
                <c:pt idx="3062">
                  <c:v>328.30200000000002</c:v>
                </c:pt>
                <c:pt idx="3063">
                  <c:v>328.40199999999999</c:v>
                </c:pt>
                <c:pt idx="3064">
                  <c:v>328.50200000000001</c:v>
                </c:pt>
                <c:pt idx="3065">
                  <c:v>328.60199999999998</c:v>
                </c:pt>
                <c:pt idx="3066">
                  <c:v>328.702</c:v>
                </c:pt>
                <c:pt idx="3067">
                  <c:v>328.80200000000002</c:v>
                </c:pt>
                <c:pt idx="3068">
                  <c:v>328.90199999999999</c:v>
                </c:pt>
                <c:pt idx="3069">
                  <c:v>329</c:v>
                </c:pt>
                <c:pt idx="3070">
                  <c:v>329.00200000000001</c:v>
                </c:pt>
                <c:pt idx="3071">
                  <c:v>329.10199999999998</c:v>
                </c:pt>
                <c:pt idx="3072">
                  <c:v>329.202</c:v>
                </c:pt>
                <c:pt idx="3073">
                  <c:v>329.30200000000002</c:v>
                </c:pt>
                <c:pt idx="3074">
                  <c:v>329.40199999999999</c:v>
                </c:pt>
                <c:pt idx="3075">
                  <c:v>329.50200000000001</c:v>
                </c:pt>
                <c:pt idx="3076">
                  <c:v>329.60199999999998</c:v>
                </c:pt>
                <c:pt idx="3077">
                  <c:v>329.702</c:v>
                </c:pt>
                <c:pt idx="3078">
                  <c:v>329.80200000000002</c:v>
                </c:pt>
                <c:pt idx="3079">
                  <c:v>329.90199999999999</c:v>
                </c:pt>
                <c:pt idx="3080">
                  <c:v>330</c:v>
                </c:pt>
                <c:pt idx="3081">
                  <c:v>330.00200000000001</c:v>
                </c:pt>
                <c:pt idx="3082">
                  <c:v>330.10199999999998</c:v>
                </c:pt>
                <c:pt idx="3083">
                  <c:v>330.202</c:v>
                </c:pt>
                <c:pt idx="3084">
                  <c:v>330.30200000000002</c:v>
                </c:pt>
                <c:pt idx="3085">
                  <c:v>330.40199999999999</c:v>
                </c:pt>
                <c:pt idx="3086">
                  <c:v>330.50200000000001</c:v>
                </c:pt>
                <c:pt idx="3087">
                  <c:v>330.60199999999998</c:v>
                </c:pt>
                <c:pt idx="3088">
                  <c:v>330.702</c:v>
                </c:pt>
                <c:pt idx="3089">
                  <c:v>330.80200000000002</c:v>
                </c:pt>
                <c:pt idx="3090">
                  <c:v>330.90199999999999</c:v>
                </c:pt>
                <c:pt idx="3091">
                  <c:v>331</c:v>
                </c:pt>
                <c:pt idx="3092">
                  <c:v>331.00200000000001</c:v>
                </c:pt>
                <c:pt idx="3093">
                  <c:v>331.10199999999998</c:v>
                </c:pt>
                <c:pt idx="3094">
                  <c:v>331.202</c:v>
                </c:pt>
                <c:pt idx="3095">
                  <c:v>331.30200000000002</c:v>
                </c:pt>
                <c:pt idx="3096">
                  <c:v>331.40199999999999</c:v>
                </c:pt>
                <c:pt idx="3097">
                  <c:v>331.50200000000001</c:v>
                </c:pt>
                <c:pt idx="3098">
                  <c:v>331.60199999999998</c:v>
                </c:pt>
                <c:pt idx="3099">
                  <c:v>331.702</c:v>
                </c:pt>
                <c:pt idx="3100">
                  <c:v>331.80200000000002</c:v>
                </c:pt>
                <c:pt idx="3101">
                  <c:v>331.90199999999999</c:v>
                </c:pt>
                <c:pt idx="3102">
                  <c:v>332</c:v>
                </c:pt>
                <c:pt idx="3103">
                  <c:v>332.00200000000001</c:v>
                </c:pt>
                <c:pt idx="3104">
                  <c:v>332.10199999999998</c:v>
                </c:pt>
                <c:pt idx="3105">
                  <c:v>332.202</c:v>
                </c:pt>
                <c:pt idx="3106">
                  <c:v>332.30200000000002</c:v>
                </c:pt>
                <c:pt idx="3107">
                  <c:v>332.40199999999999</c:v>
                </c:pt>
                <c:pt idx="3108">
                  <c:v>332.50200000000001</c:v>
                </c:pt>
                <c:pt idx="3109">
                  <c:v>332.60199999999998</c:v>
                </c:pt>
                <c:pt idx="3110">
                  <c:v>332.702</c:v>
                </c:pt>
                <c:pt idx="3111">
                  <c:v>332.80200000000002</c:v>
                </c:pt>
                <c:pt idx="3112">
                  <c:v>332.90199999999999</c:v>
                </c:pt>
                <c:pt idx="3113">
                  <c:v>333</c:v>
                </c:pt>
                <c:pt idx="3114">
                  <c:v>333.00200000000001</c:v>
                </c:pt>
                <c:pt idx="3115">
                  <c:v>333.10199999999998</c:v>
                </c:pt>
                <c:pt idx="3116">
                  <c:v>333.202</c:v>
                </c:pt>
                <c:pt idx="3117">
                  <c:v>333.30200000000002</c:v>
                </c:pt>
                <c:pt idx="3118">
                  <c:v>333.40199999999999</c:v>
                </c:pt>
                <c:pt idx="3119">
                  <c:v>333.50200000000001</c:v>
                </c:pt>
                <c:pt idx="3120">
                  <c:v>333.60199999999998</c:v>
                </c:pt>
                <c:pt idx="3121">
                  <c:v>333.702</c:v>
                </c:pt>
                <c:pt idx="3122">
                  <c:v>333.80200000000002</c:v>
                </c:pt>
                <c:pt idx="3123">
                  <c:v>333.90199999999999</c:v>
                </c:pt>
                <c:pt idx="3124">
                  <c:v>334</c:v>
                </c:pt>
                <c:pt idx="3125">
                  <c:v>334.00200000000001</c:v>
                </c:pt>
                <c:pt idx="3126">
                  <c:v>334.10199999999998</c:v>
                </c:pt>
                <c:pt idx="3127">
                  <c:v>334.202</c:v>
                </c:pt>
                <c:pt idx="3128">
                  <c:v>334.30200000000002</c:v>
                </c:pt>
                <c:pt idx="3129">
                  <c:v>334.40199999999999</c:v>
                </c:pt>
                <c:pt idx="3130">
                  <c:v>334.50200000000001</c:v>
                </c:pt>
                <c:pt idx="3131">
                  <c:v>334.60199999999998</c:v>
                </c:pt>
                <c:pt idx="3132">
                  <c:v>334.702</c:v>
                </c:pt>
                <c:pt idx="3133">
                  <c:v>334.80200000000002</c:v>
                </c:pt>
                <c:pt idx="3134">
                  <c:v>334.90199999999999</c:v>
                </c:pt>
                <c:pt idx="3135">
                  <c:v>335</c:v>
                </c:pt>
                <c:pt idx="3136">
                  <c:v>335.00200000000001</c:v>
                </c:pt>
                <c:pt idx="3137">
                  <c:v>335.10199999999998</c:v>
                </c:pt>
                <c:pt idx="3138">
                  <c:v>335.202</c:v>
                </c:pt>
                <c:pt idx="3139">
                  <c:v>335.30200000000002</c:v>
                </c:pt>
                <c:pt idx="3140">
                  <c:v>335.40199999999999</c:v>
                </c:pt>
                <c:pt idx="3141">
                  <c:v>335.50200000000001</c:v>
                </c:pt>
                <c:pt idx="3142">
                  <c:v>335.60199999999998</c:v>
                </c:pt>
                <c:pt idx="3143">
                  <c:v>335.702</c:v>
                </c:pt>
                <c:pt idx="3144">
                  <c:v>335.80200000000002</c:v>
                </c:pt>
                <c:pt idx="3145">
                  <c:v>335.90199999999999</c:v>
                </c:pt>
                <c:pt idx="3146">
                  <c:v>336</c:v>
                </c:pt>
                <c:pt idx="3147">
                  <c:v>336.00200000000001</c:v>
                </c:pt>
                <c:pt idx="3148">
                  <c:v>336.10199999999998</c:v>
                </c:pt>
                <c:pt idx="3149">
                  <c:v>336.202</c:v>
                </c:pt>
                <c:pt idx="3150">
                  <c:v>336.30200000000002</c:v>
                </c:pt>
                <c:pt idx="3151">
                  <c:v>336.40199999999999</c:v>
                </c:pt>
                <c:pt idx="3152">
                  <c:v>336.50200000000001</c:v>
                </c:pt>
                <c:pt idx="3153">
                  <c:v>336.60199999999998</c:v>
                </c:pt>
                <c:pt idx="3154">
                  <c:v>336.702</c:v>
                </c:pt>
                <c:pt idx="3155">
                  <c:v>336.80200000000002</c:v>
                </c:pt>
                <c:pt idx="3156">
                  <c:v>336.90199999999999</c:v>
                </c:pt>
                <c:pt idx="3157">
                  <c:v>337</c:v>
                </c:pt>
                <c:pt idx="3158">
                  <c:v>337.00200000000001</c:v>
                </c:pt>
                <c:pt idx="3159">
                  <c:v>337.10199999999998</c:v>
                </c:pt>
                <c:pt idx="3160">
                  <c:v>337.202</c:v>
                </c:pt>
                <c:pt idx="3161">
                  <c:v>337.30200000000002</c:v>
                </c:pt>
                <c:pt idx="3162">
                  <c:v>337.40199999999999</c:v>
                </c:pt>
                <c:pt idx="3163">
                  <c:v>337.50200000000001</c:v>
                </c:pt>
                <c:pt idx="3164">
                  <c:v>337.60199999999998</c:v>
                </c:pt>
                <c:pt idx="3165">
                  <c:v>337.702</c:v>
                </c:pt>
                <c:pt idx="3166">
                  <c:v>337.80200000000002</c:v>
                </c:pt>
                <c:pt idx="3167">
                  <c:v>337.90199999999999</c:v>
                </c:pt>
                <c:pt idx="3168">
                  <c:v>338</c:v>
                </c:pt>
                <c:pt idx="3169">
                  <c:v>338.00200000000001</c:v>
                </c:pt>
                <c:pt idx="3170">
                  <c:v>338.10199999999998</c:v>
                </c:pt>
                <c:pt idx="3171">
                  <c:v>338.202</c:v>
                </c:pt>
                <c:pt idx="3172">
                  <c:v>338.30200000000002</c:v>
                </c:pt>
                <c:pt idx="3173">
                  <c:v>338.40199999999999</c:v>
                </c:pt>
                <c:pt idx="3174">
                  <c:v>338.50200000000001</c:v>
                </c:pt>
                <c:pt idx="3175">
                  <c:v>338.60199999999998</c:v>
                </c:pt>
                <c:pt idx="3176">
                  <c:v>338.702</c:v>
                </c:pt>
                <c:pt idx="3177">
                  <c:v>338.80200000000002</c:v>
                </c:pt>
                <c:pt idx="3178">
                  <c:v>338.90199999999999</c:v>
                </c:pt>
                <c:pt idx="3179">
                  <c:v>339</c:v>
                </c:pt>
                <c:pt idx="3180">
                  <c:v>339.00200000000001</c:v>
                </c:pt>
                <c:pt idx="3181">
                  <c:v>339.10199999999998</c:v>
                </c:pt>
                <c:pt idx="3182">
                  <c:v>339.202</c:v>
                </c:pt>
                <c:pt idx="3183">
                  <c:v>339.30200000000002</c:v>
                </c:pt>
                <c:pt idx="3184">
                  <c:v>339.40199999999999</c:v>
                </c:pt>
                <c:pt idx="3185">
                  <c:v>339.50200000000001</c:v>
                </c:pt>
                <c:pt idx="3186">
                  <c:v>339.60199999999998</c:v>
                </c:pt>
                <c:pt idx="3187">
                  <c:v>339.702</c:v>
                </c:pt>
                <c:pt idx="3188">
                  <c:v>339.80200000000002</c:v>
                </c:pt>
                <c:pt idx="3189">
                  <c:v>339.90199999999999</c:v>
                </c:pt>
                <c:pt idx="3190">
                  <c:v>340</c:v>
                </c:pt>
                <c:pt idx="3191">
                  <c:v>340.00200000000001</c:v>
                </c:pt>
                <c:pt idx="3192">
                  <c:v>340.10199999999998</c:v>
                </c:pt>
                <c:pt idx="3193">
                  <c:v>340.202</c:v>
                </c:pt>
                <c:pt idx="3194">
                  <c:v>340.30200000000002</c:v>
                </c:pt>
                <c:pt idx="3195">
                  <c:v>340.40199999999999</c:v>
                </c:pt>
                <c:pt idx="3196">
                  <c:v>340.50200000000001</c:v>
                </c:pt>
                <c:pt idx="3197">
                  <c:v>340.60199999999998</c:v>
                </c:pt>
                <c:pt idx="3198">
                  <c:v>340.702</c:v>
                </c:pt>
                <c:pt idx="3199">
                  <c:v>340.80200000000002</c:v>
                </c:pt>
                <c:pt idx="3200">
                  <c:v>340.90199999999999</c:v>
                </c:pt>
                <c:pt idx="3201">
                  <c:v>341</c:v>
                </c:pt>
                <c:pt idx="3202">
                  <c:v>341.00200000000001</c:v>
                </c:pt>
                <c:pt idx="3203">
                  <c:v>341.10199999999998</c:v>
                </c:pt>
                <c:pt idx="3204">
                  <c:v>341.202</c:v>
                </c:pt>
                <c:pt idx="3205">
                  <c:v>341.30200000000002</c:v>
                </c:pt>
                <c:pt idx="3206">
                  <c:v>341.40199999999999</c:v>
                </c:pt>
                <c:pt idx="3207">
                  <c:v>341.50200000000001</c:v>
                </c:pt>
                <c:pt idx="3208">
                  <c:v>341.60199999999998</c:v>
                </c:pt>
                <c:pt idx="3209">
                  <c:v>341.702</c:v>
                </c:pt>
                <c:pt idx="3210">
                  <c:v>341.80200000000002</c:v>
                </c:pt>
                <c:pt idx="3211">
                  <c:v>341.90199999999999</c:v>
                </c:pt>
                <c:pt idx="3212">
                  <c:v>342</c:v>
                </c:pt>
                <c:pt idx="3213">
                  <c:v>342.00200000000001</c:v>
                </c:pt>
                <c:pt idx="3214">
                  <c:v>342.10199999999998</c:v>
                </c:pt>
                <c:pt idx="3215">
                  <c:v>342.202</c:v>
                </c:pt>
                <c:pt idx="3216">
                  <c:v>342.30200000000002</c:v>
                </c:pt>
                <c:pt idx="3217">
                  <c:v>342.40199999999999</c:v>
                </c:pt>
                <c:pt idx="3218">
                  <c:v>342.50200000000001</c:v>
                </c:pt>
                <c:pt idx="3219">
                  <c:v>342.60199999999998</c:v>
                </c:pt>
                <c:pt idx="3220">
                  <c:v>342.702</c:v>
                </c:pt>
                <c:pt idx="3221">
                  <c:v>342.80200000000002</c:v>
                </c:pt>
                <c:pt idx="3222">
                  <c:v>342.90199999999999</c:v>
                </c:pt>
                <c:pt idx="3223">
                  <c:v>343</c:v>
                </c:pt>
                <c:pt idx="3224">
                  <c:v>343.00200000000001</c:v>
                </c:pt>
                <c:pt idx="3225">
                  <c:v>343.10199999999998</c:v>
                </c:pt>
                <c:pt idx="3226">
                  <c:v>343.202</c:v>
                </c:pt>
                <c:pt idx="3227">
                  <c:v>343.30200000000002</c:v>
                </c:pt>
                <c:pt idx="3228">
                  <c:v>343.40199999999999</c:v>
                </c:pt>
                <c:pt idx="3229">
                  <c:v>343.50200000000001</c:v>
                </c:pt>
                <c:pt idx="3230">
                  <c:v>343.60199999999998</c:v>
                </c:pt>
                <c:pt idx="3231">
                  <c:v>343.702</c:v>
                </c:pt>
                <c:pt idx="3232">
                  <c:v>343.80200000000002</c:v>
                </c:pt>
                <c:pt idx="3233">
                  <c:v>343.90199999999999</c:v>
                </c:pt>
                <c:pt idx="3234">
                  <c:v>344</c:v>
                </c:pt>
                <c:pt idx="3235">
                  <c:v>344.00200000000001</c:v>
                </c:pt>
                <c:pt idx="3236">
                  <c:v>344.10199999999998</c:v>
                </c:pt>
                <c:pt idx="3237">
                  <c:v>344.202</c:v>
                </c:pt>
                <c:pt idx="3238">
                  <c:v>344.30200000000002</c:v>
                </c:pt>
                <c:pt idx="3239">
                  <c:v>344.40199999999999</c:v>
                </c:pt>
                <c:pt idx="3240">
                  <c:v>344.50200000000001</c:v>
                </c:pt>
                <c:pt idx="3241">
                  <c:v>344.60199999999998</c:v>
                </c:pt>
                <c:pt idx="3242">
                  <c:v>344.702</c:v>
                </c:pt>
                <c:pt idx="3243">
                  <c:v>344.80200000000002</c:v>
                </c:pt>
                <c:pt idx="3244">
                  <c:v>344.90199999999999</c:v>
                </c:pt>
                <c:pt idx="3245">
                  <c:v>345</c:v>
                </c:pt>
                <c:pt idx="3246">
                  <c:v>345.00200000000001</c:v>
                </c:pt>
                <c:pt idx="3247">
                  <c:v>345.10199999999998</c:v>
                </c:pt>
                <c:pt idx="3248">
                  <c:v>345.202</c:v>
                </c:pt>
                <c:pt idx="3249">
                  <c:v>345.30200000000002</c:v>
                </c:pt>
                <c:pt idx="3250">
                  <c:v>345.40199999999999</c:v>
                </c:pt>
                <c:pt idx="3251">
                  <c:v>345.50200000000001</c:v>
                </c:pt>
                <c:pt idx="3252">
                  <c:v>345.60199999999998</c:v>
                </c:pt>
                <c:pt idx="3253">
                  <c:v>345.702</c:v>
                </c:pt>
                <c:pt idx="3254">
                  <c:v>345.80200000000002</c:v>
                </c:pt>
                <c:pt idx="3255">
                  <c:v>345.90199999999999</c:v>
                </c:pt>
                <c:pt idx="3256">
                  <c:v>346</c:v>
                </c:pt>
                <c:pt idx="3257">
                  <c:v>346.00200000000001</c:v>
                </c:pt>
                <c:pt idx="3258">
                  <c:v>346.10199999999998</c:v>
                </c:pt>
                <c:pt idx="3259">
                  <c:v>346.202</c:v>
                </c:pt>
                <c:pt idx="3260">
                  <c:v>346.30200000000002</c:v>
                </c:pt>
                <c:pt idx="3261">
                  <c:v>346.40199999999999</c:v>
                </c:pt>
                <c:pt idx="3262">
                  <c:v>346.50200000000001</c:v>
                </c:pt>
                <c:pt idx="3263">
                  <c:v>346.60199999999998</c:v>
                </c:pt>
                <c:pt idx="3264">
                  <c:v>346.702</c:v>
                </c:pt>
                <c:pt idx="3265">
                  <c:v>346.80200000000002</c:v>
                </c:pt>
                <c:pt idx="3266">
                  <c:v>346.90199999999999</c:v>
                </c:pt>
                <c:pt idx="3267">
                  <c:v>347</c:v>
                </c:pt>
                <c:pt idx="3268">
                  <c:v>347.00200000000001</c:v>
                </c:pt>
                <c:pt idx="3269">
                  <c:v>347.10199999999998</c:v>
                </c:pt>
                <c:pt idx="3270">
                  <c:v>347.202</c:v>
                </c:pt>
                <c:pt idx="3271">
                  <c:v>347.30200000000002</c:v>
                </c:pt>
                <c:pt idx="3272">
                  <c:v>347.40199999999999</c:v>
                </c:pt>
                <c:pt idx="3273">
                  <c:v>347.50200000000001</c:v>
                </c:pt>
                <c:pt idx="3274">
                  <c:v>347.60199999999998</c:v>
                </c:pt>
                <c:pt idx="3275">
                  <c:v>347.702</c:v>
                </c:pt>
                <c:pt idx="3276">
                  <c:v>347.80200000000002</c:v>
                </c:pt>
                <c:pt idx="3277">
                  <c:v>347.90199999999999</c:v>
                </c:pt>
                <c:pt idx="3278">
                  <c:v>348</c:v>
                </c:pt>
                <c:pt idx="3279">
                  <c:v>348.00200000000001</c:v>
                </c:pt>
                <c:pt idx="3280">
                  <c:v>348.10199999999998</c:v>
                </c:pt>
                <c:pt idx="3281">
                  <c:v>348.202</c:v>
                </c:pt>
                <c:pt idx="3282">
                  <c:v>348.30200000000002</c:v>
                </c:pt>
                <c:pt idx="3283">
                  <c:v>348.40199999999999</c:v>
                </c:pt>
                <c:pt idx="3284">
                  <c:v>348.50200000000001</c:v>
                </c:pt>
                <c:pt idx="3285">
                  <c:v>348.60199999999998</c:v>
                </c:pt>
                <c:pt idx="3286">
                  <c:v>348.702</c:v>
                </c:pt>
                <c:pt idx="3287">
                  <c:v>348.80200000000002</c:v>
                </c:pt>
                <c:pt idx="3288">
                  <c:v>348.90199999999999</c:v>
                </c:pt>
                <c:pt idx="3289">
                  <c:v>349</c:v>
                </c:pt>
                <c:pt idx="3290">
                  <c:v>349.00200000000001</c:v>
                </c:pt>
                <c:pt idx="3291">
                  <c:v>349.10199999999998</c:v>
                </c:pt>
                <c:pt idx="3292">
                  <c:v>349.202</c:v>
                </c:pt>
                <c:pt idx="3293">
                  <c:v>349.30200000000002</c:v>
                </c:pt>
                <c:pt idx="3294">
                  <c:v>349.40199999999999</c:v>
                </c:pt>
                <c:pt idx="3295">
                  <c:v>349.50200000000001</c:v>
                </c:pt>
                <c:pt idx="3296">
                  <c:v>349.60199999999998</c:v>
                </c:pt>
                <c:pt idx="3297">
                  <c:v>349.702</c:v>
                </c:pt>
                <c:pt idx="3298">
                  <c:v>349.80200000000002</c:v>
                </c:pt>
                <c:pt idx="3299">
                  <c:v>349.90199999999999</c:v>
                </c:pt>
                <c:pt idx="3300">
                  <c:v>350</c:v>
                </c:pt>
                <c:pt idx="3301">
                  <c:v>350.00200000000001</c:v>
                </c:pt>
                <c:pt idx="3302">
                  <c:v>350.10199999999998</c:v>
                </c:pt>
                <c:pt idx="3303">
                  <c:v>350.202</c:v>
                </c:pt>
                <c:pt idx="3304">
                  <c:v>350.30200000000002</c:v>
                </c:pt>
                <c:pt idx="3305">
                  <c:v>350.40199999999999</c:v>
                </c:pt>
                <c:pt idx="3306">
                  <c:v>350.50200000000001</c:v>
                </c:pt>
                <c:pt idx="3307">
                  <c:v>350.60199999999998</c:v>
                </c:pt>
                <c:pt idx="3308">
                  <c:v>350.702</c:v>
                </c:pt>
                <c:pt idx="3309">
                  <c:v>350.80200000000002</c:v>
                </c:pt>
                <c:pt idx="3310">
                  <c:v>350.90199999999999</c:v>
                </c:pt>
                <c:pt idx="3311">
                  <c:v>351</c:v>
                </c:pt>
                <c:pt idx="3312">
                  <c:v>351.00200000000001</c:v>
                </c:pt>
                <c:pt idx="3313">
                  <c:v>351.10199999999998</c:v>
                </c:pt>
                <c:pt idx="3314">
                  <c:v>351.202</c:v>
                </c:pt>
                <c:pt idx="3315">
                  <c:v>351.30200000000002</c:v>
                </c:pt>
                <c:pt idx="3316">
                  <c:v>351.40199999999999</c:v>
                </c:pt>
                <c:pt idx="3317">
                  <c:v>351.50200000000001</c:v>
                </c:pt>
                <c:pt idx="3318">
                  <c:v>351.60199999999998</c:v>
                </c:pt>
                <c:pt idx="3319">
                  <c:v>351.702</c:v>
                </c:pt>
                <c:pt idx="3320">
                  <c:v>351.80200000000002</c:v>
                </c:pt>
                <c:pt idx="3321">
                  <c:v>351.90199999999999</c:v>
                </c:pt>
                <c:pt idx="3322">
                  <c:v>352</c:v>
                </c:pt>
                <c:pt idx="3323">
                  <c:v>352.00200000000001</c:v>
                </c:pt>
                <c:pt idx="3324">
                  <c:v>352.10199999999998</c:v>
                </c:pt>
                <c:pt idx="3325">
                  <c:v>352.202</c:v>
                </c:pt>
                <c:pt idx="3326">
                  <c:v>352.30200000000002</c:v>
                </c:pt>
                <c:pt idx="3327">
                  <c:v>352.40199999999999</c:v>
                </c:pt>
                <c:pt idx="3328">
                  <c:v>352.50200000000001</c:v>
                </c:pt>
                <c:pt idx="3329">
                  <c:v>352.60199999999998</c:v>
                </c:pt>
                <c:pt idx="3330">
                  <c:v>352.702</c:v>
                </c:pt>
                <c:pt idx="3331">
                  <c:v>352.80200000000002</c:v>
                </c:pt>
                <c:pt idx="3332">
                  <c:v>352.90199999999999</c:v>
                </c:pt>
                <c:pt idx="3333">
                  <c:v>353</c:v>
                </c:pt>
                <c:pt idx="3334">
                  <c:v>353.00200000000001</c:v>
                </c:pt>
                <c:pt idx="3335">
                  <c:v>353.10199999999998</c:v>
                </c:pt>
                <c:pt idx="3336">
                  <c:v>353.202</c:v>
                </c:pt>
                <c:pt idx="3337">
                  <c:v>353.30200000000002</c:v>
                </c:pt>
                <c:pt idx="3338">
                  <c:v>353.40199999999999</c:v>
                </c:pt>
                <c:pt idx="3339">
                  <c:v>353.50200000000001</c:v>
                </c:pt>
                <c:pt idx="3340">
                  <c:v>353.60199999999998</c:v>
                </c:pt>
                <c:pt idx="3341">
                  <c:v>353.702</c:v>
                </c:pt>
                <c:pt idx="3342">
                  <c:v>353.80200000000002</c:v>
                </c:pt>
                <c:pt idx="3343">
                  <c:v>353.90199999999999</c:v>
                </c:pt>
                <c:pt idx="3344">
                  <c:v>354</c:v>
                </c:pt>
                <c:pt idx="3345">
                  <c:v>354.00200000000001</c:v>
                </c:pt>
                <c:pt idx="3346">
                  <c:v>354.10199999999998</c:v>
                </c:pt>
                <c:pt idx="3347">
                  <c:v>354.202</c:v>
                </c:pt>
                <c:pt idx="3348">
                  <c:v>354.30200000000002</c:v>
                </c:pt>
                <c:pt idx="3349">
                  <c:v>354.40199999999999</c:v>
                </c:pt>
                <c:pt idx="3350">
                  <c:v>354.50200000000001</c:v>
                </c:pt>
                <c:pt idx="3351">
                  <c:v>354.60199999999998</c:v>
                </c:pt>
                <c:pt idx="3352">
                  <c:v>354.702</c:v>
                </c:pt>
                <c:pt idx="3353">
                  <c:v>354.80200000000002</c:v>
                </c:pt>
                <c:pt idx="3354">
                  <c:v>354.90199999999999</c:v>
                </c:pt>
                <c:pt idx="3355">
                  <c:v>355</c:v>
                </c:pt>
                <c:pt idx="3356">
                  <c:v>355.00200000000001</c:v>
                </c:pt>
                <c:pt idx="3357">
                  <c:v>355.10199999999998</c:v>
                </c:pt>
                <c:pt idx="3358">
                  <c:v>355.202</c:v>
                </c:pt>
                <c:pt idx="3359">
                  <c:v>355.30200000000002</c:v>
                </c:pt>
                <c:pt idx="3360">
                  <c:v>355.40199999999999</c:v>
                </c:pt>
                <c:pt idx="3361">
                  <c:v>355.50200000000001</c:v>
                </c:pt>
                <c:pt idx="3362">
                  <c:v>355.60199999999998</c:v>
                </c:pt>
                <c:pt idx="3363">
                  <c:v>355.702</c:v>
                </c:pt>
                <c:pt idx="3364">
                  <c:v>355.80200000000002</c:v>
                </c:pt>
                <c:pt idx="3365">
                  <c:v>355.90199999999999</c:v>
                </c:pt>
                <c:pt idx="3366">
                  <c:v>356</c:v>
                </c:pt>
                <c:pt idx="3367">
                  <c:v>356.00200000000001</c:v>
                </c:pt>
                <c:pt idx="3368">
                  <c:v>356.10199999999998</c:v>
                </c:pt>
                <c:pt idx="3369">
                  <c:v>356.202</c:v>
                </c:pt>
                <c:pt idx="3370">
                  <c:v>356.30200000000002</c:v>
                </c:pt>
                <c:pt idx="3371">
                  <c:v>356.40199999999999</c:v>
                </c:pt>
                <c:pt idx="3372">
                  <c:v>356.50200000000001</c:v>
                </c:pt>
                <c:pt idx="3373">
                  <c:v>356.60199999999998</c:v>
                </c:pt>
                <c:pt idx="3374">
                  <c:v>356.702</c:v>
                </c:pt>
                <c:pt idx="3375">
                  <c:v>356.80200000000002</c:v>
                </c:pt>
                <c:pt idx="3376">
                  <c:v>356.90199999999999</c:v>
                </c:pt>
                <c:pt idx="3377">
                  <c:v>357</c:v>
                </c:pt>
                <c:pt idx="3378">
                  <c:v>357.00200000000001</c:v>
                </c:pt>
                <c:pt idx="3379">
                  <c:v>357.10199999999998</c:v>
                </c:pt>
                <c:pt idx="3380">
                  <c:v>357.202</c:v>
                </c:pt>
                <c:pt idx="3381">
                  <c:v>357.30200000000002</c:v>
                </c:pt>
                <c:pt idx="3382">
                  <c:v>357.40199999999999</c:v>
                </c:pt>
                <c:pt idx="3383">
                  <c:v>357.50200000000001</c:v>
                </c:pt>
                <c:pt idx="3384">
                  <c:v>357.60199999999998</c:v>
                </c:pt>
                <c:pt idx="3385">
                  <c:v>357.702</c:v>
                </c:pt>
                <c:pt idx="3386">
                  <c:v>357.80200000000002</c:v>
                </c:pt>
                <c:pt idx="3387">
                  <c:v>357.90199999999999</c:v>
                </c:pt>
                <c:pt idx="3388">
                  <c:v>358</c:v>
                </c:pt>
                <c:pt idx="3389">
                  <c:v>358.00200000000001</c:v>
                </c:pt>
                <c:pt idx="3390">
                  <c:v>358.10199999999998</c:v>
                </c:pt>
                <c:pt idx="3391">
                  <c:v>358.202</c:v>
                </c:pt>
                <c:pt idx="3392">
                  <c:v>358.30200000000002</c:v>
                </c:pt>
                <c:pt idx="3393">
                  <c:v>358.40199999999999</c:v>
                </c:pt>
                <c:pt idx="3394">
                  <c:v>358.50200000000001</c:v>
                </c:pt>
                <c:pt idx="3395">
                  <c:v>358.60199999999998</c:v>
                </c:pt>
                <c:pt idx="3396">
                  <c:v>358.702</c:v>
                </c:pt>
                <c:pt idx="3397">
                  <c:v>358.80200000000002</c:v>
                </c:pt>
                <c:pt idx="3398">
                  <c:v>358.90199999999999</c:v>
                </c:pt>
                <c:pt idx="3399">
                  <c:v>359</c:v>
                </c:pt>
                <c:pt idx="3400">
                  <c:v>359.00200000000001</c:v>
                </c:pt>
                <c:pt idx="3401">
                  <c:v>359.10199999999998</c:v>
                </c:pt>
                <c:pt idx="3402">
                  <c:v>359.202</c:v>
                </c:pt>
                <c:pt idx="3403">
                  <c:v>359.30200000000002</c:v>
                </c:pt>
                <c:pt idx="3404">
                  <c:v>359.40199999999999</c:v>
                </c:pt>
                <c:pt idx="3405">
                  <c:v>359.50200000000001</c:v>
                </c:pt>
                <c:pt idx="3406">
                  <c:v>359.60199999999998</c:v>
                </c:pt>
                <c:pt idx="3407">
                  <c:v>359.702</c:v>
                </c:pt>
                <c:pt idx="3408">
                  <c:v>359.80200000000002</c:v>
                </c:pt>
                <c:pt idx="3409">
                  <c:v>359.90199999999999</c:v>
                </c:pt>
                <c:pt idx="3410">
                  <c:v>360</c:v>
                </c:pt>
                <c:pt idx="3411">
                  <c:v>360.00200000000001</c:v>
                </c:pt>
                <c:pt idx="3412">
                  <c:v>360.10199999999998</c:v>
                </c:pt>
                <c:pt idx="3413">
                  <c:v>360.202</c:v>
                </c:pt>
                <c:pt idx="3414">
                  <c:v>360.30200000000002</c:v>
                </c:pt>
                <c:pt idx="3415">
                  <c:v>360.40199999999999</c:v>
                </c:pt>
                <c:pt idx="3416">
                  <c:v>360.50200000000001</c:v>
                </c:pt>
                <c:pt idx="3417">
                  <c:v>360.60199999999998</c:v>
                </c:pt>
                <c:pt idx="3418">
                  <c:v>360.702</c:v>
                </c:pt>
                <c:pt idx="3419">
                  <c:v>360.80200000000002</c:v>
                </c:pt>
                <c:pt idx="3420">
                  <c:v>360.90199999999999</c:v>
                </c:pt>
                <c:pt idx="3421">
                  <c:v>361</c:v>
                </c:pt>
                <c:pt idx="3422">
                  <c:v>361.00200000000001</c:v>
                </c:pt>
                <c:pt idx="3423">
                  <c:v>361.10199999999998</c:v>
                </c:pt>
                <c:pt idx="3424">
                  <c:v>361.202</c:v>
                </c:pt>
                <c:pt idx="3425">
                  <c:v>361.30200000000002</c:v>
                </c:pt>
                <c:pt idx="3426">
                  <c:v>361.40199999999999</c:v>
                </c:pt>
                <c:pt idx="3427">
                  <c:v>361.50200000000001</c:v>
                </c:pt>
                <c:pt idx="3428">
                  <c:v>361.60199999999998</c:v>
                </c:pt>
                <c:pt idx="3429">
                  <c:v>361.702</c:v>
                </c:pt>
                <c:pt idx="3430">
                  <c:v>361.80200000000002</c:v>
                </c:pt>
                <c:pt idx="3431">
                  <c:v>361.90199999999999</c:v>
                </c:pt>
                <c:pt idx="3432">
                  <c:v>362</c:v>
                </c:pt>
                <c:pt idx="3433">
                  <c:v>362.00200000000001</c:v>
                </c:pt>
                <c:pt idx="3434">
                  <c:v>362.10199999999998</c:v>
                </c:pt>
                <c:pt idx="3435">
                  <c:v>362.202</c:v>
                </c:pt>
                <c:pt idx="3436">
                  <c:v>362.30200000000002</c:v>
                </c:pt>
                <c:pt idx="3437">
                  <c:v>362.40199999999999</c:v>
                </c:pt>
                <c:pt idx="3438">
                  <c:v>362.50200000000001</c:v>
                </c:pt>
                <c:pt idx="3439">
                  <c:v>362.60199999999998</c:v>
                </c:pt>
                <c:pt idx="3440">
                  <c:v>362.702</c:v>
                </c:pt>
                <c:pt idx="3441">
                  <c:v>362.80200000000002</c:v>
                </c:pt>
                <c:pt idx="3442">
                  <c:v>362.90199999999999</c:v>
                </c:pt>
                <c:pt idx="3443">
                  <c:v>363</c:v>
                </c:pt>
                <c:pt idx="3444">
                  <c:v>363.00200000000001</c:v>
                </c:pt>
                <c:pt idx="3445">
                  <c:v>363.10199999999998</c:v>
                </c:pt>
                <c:pt idx="3446">
                  <c:v>363.202</c:v>
                </c:pt>
                <c:pt idx="3447">
                  <c:v>363.30200000000002</c:v>
                </c:pt>
                <c:pt idx="3448">
                  <c:v>363.40199999999999</c:v>
                </c:pt>
                <c:pt idx="3449">
                  <c:v>363.50200000000001</c:v>
                </c:pt>
                <c:pt idx="3450">
                  <c:v>363.60199999999998</c:v>
                </c:pt>
                <c:pt idx="3451">
                  <c:v>363.702</c:v>
                </c:pt>
                <c:pt idx="3452">
                  <c:v>363.80200000000002</c:v>
                </c:pt>
                <c:pt idx="3453">
                  <c:v>363.90199999999999</c:v>
                </c:pt>
                <c:pt idx="3454">
                  <c:v>364</c:v>
                </c:pt>
                <c:pt idx="3455">
                  <c:v>364.00200000000001</c:v>
                </c:pt>
                <c:pt idx="3456">
                  <c:v>364.10199999999998</c:v>
                </c:pt>
                <c:pt idx="3457">
                  <c:v>364.202</c:v>
                </c:pt>
                <c:pt idx="3458">
                  <c:v>364.30200000000002</c:v>
                </c:pt>
                <c:pt idx="3459">
                  <c:v>364.40199999999999</c:v>
                </c:pt>
                <c:pt idx="3460">
                  <c:v>364.50200000000001</c:v>
                </c:pt>
                <c:pt idx="3461">
                  <c:v>364.60199999999998</c:v>
                </c:pt>
                <c:pt idx="3462">
                  <c:v>364.702</c:v>
                </c:pt>
                <c:pt idx="3463">
                  <c:v>364.80200000000002</c:v>
                </c:pt>
                <c:pt idx="3464">
                  <c:v>364.90199999999999</c:v>
                </c:pt>
                <c:pt idx="3465">
                  <c:v>365</c:v>
                </c:pt>
                <c:pt idx="3466">
                  <c:v>365.00200000000001</c:v>
                </c:pt>
                <c:pt idx="3467">
                  <c:v>365.10199999999998</c:v>
                </c:pt>
                <c:pt idx="3468">
                  <c:v>365.202</c:v>
                </c:pt>
                <c:pt idx="3469">
                  <c:v>365.30200000000002</c:v>
                </c:pt>
                <c:pt idx="3470">
                  <c:v>365.40199999999999</c:v>
                </c:pt>
                <c:pt idx="3471">
                  <c:v>365.50200000000001</c:v>
                </c:pt>
                <c:pt idx="3472">
                  <c:v>365.60199999999998</c:v>
                </c:pt>
                <c:pt idx="3473">
                  <c:v>365.702</c:v>
                </c:pt>
                <c:pt idx="3474">
                  <c:v>365.80200000000002</c:v>
                </c:pt>
                <c:pt idx="3475">
                  <c:v>365.90199999999999</c:v>
                </c:pt>
                <c:pt idx="3476">
                  <c:v>366</c:v>
                </c:pt>
                <c:pt idx="3477">
                  <c:v>366.00200000000001</c:v>
                </c:pt>
                <c:pt idx="3478">
                  <c:v>366.10199999999998</c:v>
                </c:pt>
                <c:pt idx="3479">
                  <c:v>366.202</c:v>
                </c:pt>
                <c:pt idx="3480">
                  <c:v>366.30200000000002</c:v>
                </c:pt>
                <c:pt idx="3481">
                  <c:v>366.40199999999999</c:v>
                </c:pt>
                <c:pt idx="3482">
                  <c:v>366.50200000000001</c:v>
                </c:pt>
                <c:pt idx="3483">
                  <c:v>366.60199999999998</c:v>
                </c:pt>
                <c:pt idx="3484">
                  <c:v>366.702</c:v>
                </c:pt>
                <c:pt idx="3485">
                  <c:v>366.80200000000002</c:v>
                </c:pt>
                <c:pt idx="3486">
                  <c:v>366.90199999999999</c:v>
                </c:pt>
                <c:pt idx="3487">
                  <c:v>367</c:v>
                </c:pt>
                <c:pt idx="3488">
                  <c:v>367.00200000000001</c:v>
                </c:pt>
                <c:pt idx="3489">
                  <c:v>367.10199999999998</c:v>
                </c:pt>
                <c:pt idx="3490">
                  <c:v>367.202</c:v>
                </c:pt>
                <c:pt idx="3491">
                  <c:v>367.30200000000002</c:v>
                </c:pt>
                <c:pt idx="3492">
                  <c:v>367.40199999999999</c:v>
                </c:pt>
                <c:pt idx="3493">
                  <c:v>367.50200000000001</c:v>
                </c:pt>
                <c:pt idx="3494">
                  <c:v>367.60199999999998</c:v>
                </c:pt>
                <c:pt idx="3495">
                  <c:v>367.702</c:v>
                </c:pt>
                <c:pt idx="3496">
                  <c:v>367.80200000000002</c:v>
                </c:pt>
                <c:pt idx="3497">
                  <c:v>367.90199999999999</c:v>
                </c:pt>
                <c:pt idx="3498">
                  <c:v>368</c:v>
                </c:pt>
                <c:pt idx="3499">
                  <c:v>368.00200000000001</c:v>
                </c:pt>
                <c:pt idx="3500">
                  <c:v>368.10199999999998</c:v>
                </c:pt>
                <c:pt idx="3501">
                  <c:v>368.202</c:v>
                </c:pt>
                <c:pt idx="3502">
                  <c:v>368.30200000000002</c:v>
                </c:pt>
                <c:pt idx="3503">
                  <c:v>368.40199999999999</c:v>
                </c:pt>
                <c:pt idx="3504">
                  <c:v>368.50200000000001</c:v>
                </c:pt>
                <c:pt idx="3505">
                  <c:v>368.60199999999998</c:v>
                </c:pt>
                <c:pt idx="3506">
                  <c:v>368.702</c:v>
                </c:pt>
                <c:pt idx="3507">
                  <c:v>368.80200000000002</c:v>
                </c:pt>
                <c:pt idx="3508">
                  <c:v>368.90199999999999</c:v>
                </c:pt>
                <c:pt idx="3509">
                  <c:v>369</c:v>
                </c:pt>
                <c:pt idx="3510">
                  <c:v>369.00200000000001</c:v>
                </c:pt>
                <c:pt idx="3511">
                  <c:v>369.10199999999998</c:v>
                </c:pt>
                <c:pt idx="3512">
                  <c:v>369.202</c:v>
                </c:pt>
                <c:pt idx="3513">
                  <c:v>369.30200000000002</c:v>
                </c:pt>
                <c:pt idx="3514">
                  <c:v>369.40199999999999</c:v>
                </c:pt>
                <c:pt idx="3515">
                  <c:v>369.50200000000001</c:v>
                </c:pt>
                <c:pt idx="3516">
                  <c:v>369.60199999999998</c:v>
                </c:pt>
                <c:pt idx="3517">
                  <c:v>369.702</c:v>
                </c:pt>
                <c:pt idx="3518">
                  <c:v>369.80200000000002</c:v>
                </c:pt>
                <c:pt idx="3519">
                  <c:v>369.90199999999999</c:v>
                </c:pt>
                <c:pt idx="3520">
                  <c:v>370</c:v>
                </c:pt>
                <c:pt idx="3521">
                  <c:v>370.00200000000001</c:v>
                </c:pt>
                <c:pt idx="3522">
                  <c:v>370.10199999999998</c:v>
                </c:pt>
                <c:pt idx="3523">
                  <c:v>370.202</c:v>
                </c:pt>
                <c:pt idx="3524">
                  <c:v>370.30200000000002</c:v>
                </c:pt>
                <c:pt idx="3525">
                  <c:v>370.40199999999999</c:v>
                </c:pt>
                <c:pt idx="3526">
                  <c:v>370.50200000000001</c:v>
                </c:pt>
                <c:pt idx="3527">
                  <c:v>370.60199999999998</c:v>
                </c:pt>
                <c:pt idx="3528">
                  <c:v>370.702</c:v>
                </c:pt>
                <c:pt idx="3529">
                  <c:v>370.80200000000002</c:v>
                </c:pt>
                <c:pt idx="3530">
                  <c:v>370.90199999999999</c:v>
                </c:pt>
                <c:pt idx="3531">
                  <c:v>371</c:v>
                </c:pt>
                <c:pt idx="3532">
                  <c:v>371.00200000000001</c:v>
                </c:pt>
                <c:pt idx="3533">
                  <c:v>371.10199999999998</c:v>
                </c:pt>
                <c:pt idx="3534">
                  <c:v>371.202</c:v>
                </c:pt>
                <c:pt idx="3535">
                  <c:v>371.30200000000002</c:v>
                </c:pt>
                <c:pt idx="3536">
                  <c:v>371.40199999999999</c:v>
                </c:pt>
                <c:pt idx="3537">
                  <c:v>371.50200000000001</c:v>
                </c:pt>
                <c:pt idx="3538">
                  <c:v>371.60199999999998</c:v>
                </c:pt>
                <c:pt idx="3539">
                  <c:v>371.702</c:v>
                </c:pt>
                <c:pt idx="3540">
                  <c:v>371.80200000000002</c:v>
                </c:pt>
                <c:pt idx="3541">
                  <c:v>371.90199999999999</c:v>
                </c:pt>
                <c:pt idx="3542">
                  <c:v>372</c:v>
                </c:pt>
                <c:pt idx="3543">
                  <c:v>372.00200000000001</c:v>
                </c:pt>
                <c:pt idx="3544">
                  <c:v>372.10199999999998</c:v>
                </c:pt>
                <c:pt idx="3545">
                  <c:v>372.202</c:v>
                </c:pt>
                <c:pt idx="3546">
                  <c:v>372.30200000000002</c:v>
                </c:pt>
                <c:pt idx="3547">
                  <c:v>372.40199999999999</c:v>
                </c:pt>
                <c:pt idx="3548">
                  <c:v>372.50200000000001</c:v>
                </c:pt>
                <c:pt idx="3549">
                  <c:v>372.60199999999998</c:v>
                </c:pt>
                <c:pt idx="3550">
                  <c:v>372.702</c:v>
                </c:pt>
                <c:pt idx="3551">
                  <c:v>372.80200000000002</c:v>
                </c:pt>
                <c:pt idx="3552">
                  <c:v>372.90199999999999</c:v>
                </c:pt>
                <c:pt idx="3553">
                  <c:v>373</c:v>
                </c:pt>
                <c:pt idx="3554">
                  <c:v>373.00200000000001</c:v>
                </c:pt>
                <c:pt idx="3555">
                  <c:v>373.10199999999998</c:v>
                </c:pt>
                <c:pt idx="3556">
                  <c:v>373.202</c:v>
                </c:pt>
                <c:pt idx="3557">
                  <c:v>373.30200000000002</c:v>
                </c:pt>
                <c:pt idx="3558">
                  <c:v>373.40199999999999</c:v>
                </c:pt>
                <c:pt idx="3559">
                  <c:v>373.50200000000001</c:v>
                </c:pt>
                <c:pt idx="3560">
                  <c:v>373.60199999999998</c:v>
                </c:pt>
                <c:pt idx="3561">
                  <c:v>373.702</c:v>
                </c:pt>
                <c:pt idx="3562">
                  <c:v>373.80200000000002</c:v>
                </c:pt>
                <c:pt idx="3563">
                  <c:v>373.90199999999999</c:v>
                </c:pt>
                <c:pt idx="3564">
                  <c:v>374</c:v>
                </c:pt>
                <c:pt idx="3565">
                  <c:v>374.00200000000001</c:v>
                </c:pt>
                <c:pt idx="3566">
                  <c:v>374.10199999999998</c:v>
                </c:pt>
                <c:pt idx="3567">
                  <c:v>374.202</c:v>
                </c:pt>
                <c:pt idx="3568">
                  <c:v>374.30200000000002</c:v>
                </c:pt>
                <c:pt idx="3569">
                  <c:v>374.40199999999999</c:v>
                </c:pt>
                <c:pt idx="3570">
                  <c:v>374.50200000000001</c:v>
                </c:pt>
                <c:pt idx="3571">
                  <c:v>374.60199999999998</c:v>
                </c:pt>
                <c:pt idx="3572">
                  <c:v>374.702</c:v>
                </c:pt>
                <c:pt idx="3573">
                  <c:v>374.80200000000002</c:v>
                </c:pt>
                <c:pt idx="3574">
                  <c:v>374.90199999999999</c:v>
                </c:pt>
                <c:pt idx="3575">
                  <c:v>375</c:v>
                </c:pt>
                <c:pt idx="3576">
                  <c:v>375.00200000000001</c:v>
                </c:pt>
                <c:pt idx="3577">
                  <c:v>375.10199999999998</c:v>
                </c:pt>
                <c:pt idx="3578">
                  <c:v>375.202</c:v>
                </c:pt>
                <c:pt idx="3579">
                  <c:v>375.30200000000002</c:v>
                </c:pt>
                <c:pt idx="3580">
                  <c:v>375.40199999999999</c:v>
                </c:pt>
                <c:pt idx="3581">
                  <c:v>375.50200000000001</c:v>
                </c:pt>
                <c:pt idx="3582">
                  <c:v>375.60199999999998</c:v>
                </c:pt>
                <c:pt idx="3583">
                  <c:v>375.702</c:v>
                </c:pt>
                <c:pt idx="3584">
                  <c:v>375.80200000000002</c:v>
                </c:pt>
                <c:pt idx="3585">
                  <c:v>375.90199999999999</c:v>
                </c:pt>
                <c:pt idx="3586">
                  <c:v>376</c:v>
                </c:pt>
                <c:pt idx="3587">
                  <c:v>376.00200000000001</c:v>
                </c:pt>
                <c:pt idx="3588">
                  <c:v>376.10199999999998</c:v>
                </c:pt>
                <c:pt idx="3589">
                  <c:v>376.202</c:v>
                </c:pt>
                <c:pt idx="3590">
                  <c:v>376.30200000000002</c:v>
                </c:pt>
                <c:pt idx="3591">
                  <c:v>376.40199999999999</c:v>
                </c:pt>
                <c:pt idx="3592">
                  <c:v>376.50200000000001</c:v>
                </c:pt>
                <c:pt idx="3593">
                  <c:v>376.60199999999998</c:v>
                </c:pt>
                <c:pt idx="3594">
                  <c:v>376.702</c:v>
                </c:pt>
                <c:pt idx="3595">
                  <c:v>376.80200000000002</c:v>
                </c:pt>
                <c:pt idx="3596">
                  <c:v>376.90199999999999</c:v>
                </c:pt>
                <c:pt idx="3597">
                  <c:v>377</c:v>
                </c:pt>
                <c:pt idx="3598">
                  <c:v>377.00200000000001</c:v>
                </c:pt>
                <c:pt idx="3599">
                  <c:v>377.10199999999998</c:v>
                </c:pt>
                <c:pt idx="3600">
                  <c:v>377.202</c:v>
                </c:pt>
                <c:pt idx="3601">
                  <c:v>377.30200000000002</c:v>
                </c:pt>
                <c:pt idx="3602">
                  <c:v>377.40199999999999</c:v>
                </c:pt>
                <c:pt idx="3603">
                  <c:v>377.50200000000001</c:v>
                </c:pt>
                <c:pt idx="3604">
                  <c:v>377.60199999999998</c:v>
                </c:pt>
                <c:pt idx="3605">
                  <c:v>377.702</c:v>
                </c:pt>
                <c:pt idx="3606">
                  <c:v>377.80200000000002</c:v>
                </c:pt>
                <c:pt idx="3607">
                  <c:v>377.90199999999999</c:v>
                </c:pt>
                <c:pt idx="3608">
                  <c:v>378</c:v>
                </c:pt>
                <c:pt idx="3609">
                  <c:v>378.00200000000001</c:v>
                </c:pt>
                <c:pt idx="3610">
                  <c:v>378.10199999999998</c:v>
                </c:pt>
                <c:pt idx="3611">
                  <c:v>378.202</c:v>
                </c:pt>
                <c:pt idx="3612">
                  <c:v>378.30200000000002</c:v>
                </c:pt>
                <c:pt idx="3613">
                  <c:v>378.40199999999999</c:v>
                </c:pt>
                <c:pt idx="3614">
                  <c:v>378.50200000000001</c:v>
                </c:pt>
                <c:pt idx="3615">
                  <c:v>378.60199999999998</c:v>
                </c:pt>
                <c:pt idx="3616">
                  <c:v>378.702</c:v>
                </c:pt>
                <c:pt idx="3617">
                  <c:v>378.80200000000002</c:v>
                </c:pt>
                <c:pt idx="3618">
                  <c:v>378.90199999999999</c:v>
                </c:pt>
                <c:pt idx="3619">
                  <c:v>379</c:v>
                </c:pt>
                <c:pt idx="3620">
                  <c:v>379.00200000000001</c:v>
                </c:pt>
                <c:pt idx="3621">
                  <c:v>379.10199999999998</c:v>
                </c:pt>
                <c:pt idx="3622">
                  <c:v>379.202</c:v>
                </c:pt>
                <c:pt idx="3623">
                  <c:v>379.30200000000002</c:v>
                </c:pt>
                <c:pt idx="3624">
                  <c:v>379.40199999999999</c:v>
                </c:pt>
                <c:pt idx="3625">
                  <c:v>379.50200000000001</c:v>
                </c:pt>
                <c:pt idx="3626">
                  <c:v>379.60199999999998</c:v>
                </c:pt>
                <c:pt idx="3627">
                  <c:v>379.702</c:v>
                </c:pt>
                <c:pt idx="3628">
                  <c:v>379.80200000000002</c:v>
                </c:pt>
                <c:pt idx="3629">
                  <c:v>379.90199999999999</c:v>
                </c:pt>
                <c:pt idx="3630">
                  <c:v>380</c:v>
                </c:pt>
                <c:pt idx="3631">
                  <c:v>380.00200000000001</c:v>
                </c:pt>
                <c:pt idx="3632">
                  <c:v>380.10199999999998</c:v>
                </c:pt>
                <c:pt idx="3633">
                  <c:v>380.202</c:v>
                </c:pt>
                <c:pt idx="3634">
                  <c:v>380.30200000000002</c:v>
                </c:pt>
                <c:pt idx="3635">
                  <c:v>380.40199999999999</c:v>
                </c:pt>
                <c:pt idx="3636">
                  <c:v>380.50200000000001</c:v>
                </c:pt>
                <c:pt idx="3637">
                  <c:v>380.60199999999998</c:v>
                </c:pt>
                <c:pt idx="3638">
                  <c:v>380.702</c:v>
                </c:pt>
                <c:pt idx="3639">
                  <c:v>380.80200000000002</c:v>
                </c:pt>
                <c:pt idx="3640">
                  <c:v>380.90199999999999</c:v>
                </c:pt>
                <c:pt idx="3641">
                  <c:v>381</c:v>
                </c:pt>
                <c:pt idx="3642">
                  <c:v>381.00200000000001</c:v>
                </c:pt>
                <c:pt idx="3643">
                  <c:v>381.10199999999998</c:v>
                </c:pt>
                <c:pt idx="3644">
                  <c:v>381.202</c:v>
                </c:pt>
                <c:pt idx="3645">
                  <c:v>381.30200000000002</c:v>
                </c:pt>
                <c:pt idx="3646">
                  <c:v>381.40199999999999</c:v>
                </c:pt>
                <c:pt idx="3647">
                  <c:v>381.50200000000001</c:v>
                </c:pt>
                <c:pt idx="3648">
                  <c:v>381.60199999999998</c:v>
                </c:pt>
                <c:pt idx="3649">
                  <c:v>381.702</c:v>
                </c:pt>
                <c:pt idx="3650">
                  <c:v>381.80200000000002</c:v>
                </c:pt>
                <c:pt idx="3651">
                  <c:v>381.90199999999999</c:v>
                </c:pt>
                <c:pt idx="3652">
                  <c:v>382</c:v>
                </c:pt>
                <c:pt idx="3653">
                  <c:v>382.00200000000001</c:v>
                </c:pt>
                <c:pt idx="3654">
                  <c:v>382.10199999999998</c:v>
                </c:pt>
                <c:pt idx="3655">
                  <c:v>382.202</c:v>
                </c:pt>
                <c:pt idx="3656">
                  <c:v>382.30200000000002</c:v>
                </c:pt>
                <c:pt idx="3657">
                  <c:v>382.40199999999999</c:v>
                </c:pt>
                <c:pt idx="3658">
                  <c:v>382.50200000000001</c:v>
                </c:pt>
                <c:pt idx="3659">
                  <c:v>382.60199999999998</c:v>
                </c:pt>
                <c:pt idx="3660">
                  <c:v>382.702</c:v>
                </c:pt>
                <c:pt idx="3661">
                  <c:v>382.80200000000002</c:v>
                </c:pt>
                <c:pt idx="3662">
                  <c:v>382.90199999999999</c:v>
                </c:pt>
                <c:pt idx="3663">
                  <c:v>383</c:v>
                </c:pt>
                <c:pt idx="3664">
                  <c:v>383.00200000000001</c:v>
                </c:pt>
                <c:pt idx="3665">
                  <c:v>383.10199999999998</c:v>
                </c:pt>
                <c:pt idx="3666">
                  <c:v>383.202</c:v>
                </c:pt>
                <c:pt idx="3667">
                  <c:v>383.30200000000002</c:v>
                </c:pt>
                <c:pt idx="3668">
                  <c:v>383.40199999999999</c:v>
                </c:pt>
                <c:pt idx="3669">
                  <c:v>383.50200000000001</c:v>
                </c:pt>
                <c:pt idx="3670">
                  <c:v>383.60199999999998</c:v>
                </c:pt>
                <c:pt idx="3671">
                  <c:v>383.702</c:v>
                </c:pt>
                <c:pt idx="3672">
                  <c:v>383.80200000000002</c:v>
                </c:pt>
                <c:pt idx="3673">
                  <c:v>383.90199999999999</c:v>
                </c:pt>
                <c:pt idx="3674">
                  <c:v>384</c:v>
                </c:pt>
                <c:pt idx="3675">
                  <c:v>384.00200000000001</c:v>
                </c:pt>
                <c:pt idx="3676">
                  <c:v>384.10199999999998</c:v>
                </c:pt>
                <c:pt idx="3677">
                  <c:v>384.202</c:v>
                </c:pt>
                <c:pt idx="3678">
                  <c:v>384.30200000000002</c:v>
                </c:pt>
                <c:pt idx="3679">
                  <c:v>384.40199999999999</c:v>
                </c:pt>
                <c:pt idx="3680">
                  <c:v>384.50200000000001</c:v>
                </c:pt>
                <c:pt idx="3681">
                  <c:v>384.60199999999998</c:v>
                </c:pt>
                <c:pt idx="3682">
                  <c:v>384.702</c:v>
                </c:pt>
                <c:pt idx="3683">
                  <c:v>384.80200000000002</c:v>
                </c:pt>
                <c:pt idx="3684">
                  <c:v>384.90199999999999</c:v>
                </c:pt>
                <c:pt idx="3685">
                  <c:v>385</c:v>
                </c:pt>
                <c:pt idx="3686">
                  <c:v>385.00200000000001</c:v>
                </c:pt>
                <c:pt idx="3687">
                  <c:v>385.10199999999998</c:v>
                </c:pt>
                <c:pt idx="3688">
                  <c:v>385.202</c:v>
                </c:pt>
                <c:pt idx="3689">
                  <c:v>385.30200000000002</c:v>
                </c:pt>
                <c:pt idx="3690">
                  <c:v>385.40199999999999</c:v>
                </c:pt>
                <c:pt idx="3691">
                  <c:v>385.50200000000001</c:v>
                </c:pt>
                <c:pt idx="3692">
                  <c:v>385.60199999999998</c:v>
                </c:pt>
                <c:pt idx="3693">
                  <c:v>385.702</c:v>
                </c:pt>
                <c:pt idx="3694">
                  <c:v>385.80200000000002</c:v>
                </c:pt>
                <c:pt idx="3695">
                  <c:v>385.90199999999999</c:v>
                </c:pt>
                <c:pt idx="3696">
                  <c:v>386</c:v>
                </c:pt>
                <c:pt idx="3697">
                  <c:v>386.00200000000001</c:v>
                </c:pt>
                <c:pt idx="3698">
                  <c:v>386.10199999999998</c:v>
                </c:pt>
                <c:pt idx="3699">
                  <c:v>386.202</c:v>
                </c:pt>
                <c:pt idx="3700">
                  <c:v>386.30200000000002</c:v>
                </c:pt>
                <c:pt idx="3701">
                  <c:v>386.40199999999999</c:v>
                </c:pt>
                <c:pt idx="3702">
                  <c:v>386.50200000000001</c:v>
                </c:pt>
                <c:pt idx="3703">
                  <c:v>386.60199999999998</c:v>
                </c:pt>
                <c:pt idx="3704">
                  <c:v>386.702</c:v>
                </c:pt>
                <c:pt idx="3705">
                  <c:v>386.80200000000002</c:v>
                </c:pt>
                <c:pt idx="3706">
                  <c:v>386.90199999999999</c:v>
                </c:pt>
                <c:pt idx="3707">
                  <c:v>387</c:v>
                </c:pt>
                <c:pt idx="3708">
                  <c:v>387.00200000000001</c:v>
                </c:pt>
                <c:pt idx="3709">
                  <c:v>387.10199999999998</c:v>
                </c:pt>
                <c:pt idx="3710">
                  <c:v>387.202</c:v>
                </c:pt>
                <c:pt idx="3711">
                  <c:v>387.30200000000002</c:v>
                </c:pt>
                <c:pt idx="3712">
                  <c:v>387.40199999999999</c:v>
                </c:pt>
                <c:pt idx="3713">
                  <c:v>387.50200000000001</c:v>
                </c:pt>
                <c:pt idx="3714">
                  <c:v>387.60199999999998</c:v>
                </c:pt>
                <c:pt idx="3715">
                  <c:v>387.702</c:v>
                </c:pt>
                <c:pt idx="3716">
                  <c:v>387.80200000000002</c:v>
                </c:pt>
                <c:pt idx="3717">
                  <c:v>387.90199999999999</c:v>
                </c:pt>
                <c:pt idx="3718">
                  <c:v>388</c:v>
                </c:pt>
                <c:pt idx="3719">
                  <c:v>388.00200000000001</c:v>
                </c:pt>
                <c:pt idx="3720">
                  <c:v>388.10199999999998</c:v>
                </c:pt>
                <c:pt idx="3721">
                  <c:v>388.202</c:v>
                </c:pt>
                <c:pt idx="3722">
                  <c:v>388.30200000000002</c:v>
                </c:pt>
                <c:pt idx="3723">
                  <c:v>388.40199999999999</c:v>
                </c:pt>
                <c:pt idx="3724">
                  <c:v>388.50200000000001</c:v>
                </c:pt>
                <c:pt idx="3725">
                  <c:v>388.60199999999998</c:v>
                </c:pt>
                <c:pt idx="3726">
                  <c:v>388.702</c:v>
                </c:pt>
                <c:pt idx="3727">
                  <c:v>388.80200000000002</c:v>
                </c:pt>
                <c:pt idx="3728">
                  <c:v>388.90199999999999</c:v>
                </c:pt>
                <c:pt idx="3729">
                  <c:v>389</c:v>
                </c:pt>
                <c:pt idx="3730">
                  <c:v>389.00200000000001</c:v>
                </c:pt>
                <c:pt idx="3731">
                  <c:v>389.10199999999998</c:v>
                </c:pt>
                <c:pt idx="3732">
                  <c:v>389.202</c:v>
                </c:pt>
                <c:pt idx="3733">
                  <c:v>389.30200000000002</c:v>
                </c:pt>
                <c:pt idx="3734">
                  <c:v>389.40199999999999</c:v>
                </c:pt>
                <c:pt idx="3735">
                  <c:v>389.50200000000001</c:v>
                </c:pt>
                <c:pt idx="3736">
                  <c:v>389.60199999999998</c:v>
                </c:pt>
                <c:pt idx="3737">
                  <c:v>389.702</c:v>
                </c:pt>
                <c:pt idx="3738">
                  <c:v>389.80200000000002</c:v>
                </c:pt>
                <c:pt idx="3739">
                  <c:v>389.90199999999999</c:v>
                </c:pt>
                <c:pt idx="3740">
                  <c:v>390</c:v>
                </c:pt>
                <c:pt idx="3741">
                  <c:v>390.00200000000001</c:v>
                </c:pt>
                <c:pt idx="3742">
                  <c:v>390.10199999999998</c:v>
                </c:pt>
                <c:pt idx="3743">
                  <c:v>390.202</c:v>
                </c:pt>
                <c:pt idx="3744">
                  <c:v>390.30200000000002</c:v>
                </c:pt>
                <c:pt idx="3745">
                  <c:v>390.40199999999999</c:v>
                </c:pt>
                <c:pt idx="3746">
                  <c:v>390.50200000000001</c:v>
                </c:pt>
                <c:pt idx="3747">
                  <c:v>390.60199999999998</c:v>
                </c:pt>
                <c:pt idx="3748">
                  <c:v>390.702</c:v>
                </c:pt>
                <c:pt idx="3749">
                  <c:v>390.80200000000002</c:v>
                </c:pt>
                <c:pt idx="3750">
                  <c:v>390.90199999999999</c:v>
                </c:pt>
                <c:pt idx="3751">
                  <c:v>391</c:v>
                </c:pt>
                <c:pt idx="3752">
                  <c:v>391.00200000000001</c:v>
                </c:pt>
                <c:pt idx="3753">
                  <c:v>391.10199999999998</c:v>
                </c:pt>
                <c:pt idx="3754">
                  <c:v>391.202</c:v>
                </c:pt>
                <c:pt idx="3755">
                  <c:v>391.30200000000002</c:v>
                </c:pt>
                <c:pt idx="3756">
                  <c:v>391.40199999999999</c:v>
                </c:pt>
                <c:pt idx="3757">
                  <c:v>391.50200000000001</c:v>
                </c:pt>
                <c:pt idx="3758">
                  <c:v>391.60199999999998</c:v>
                </c:pt>
                <c:pt idx="3759">
                  <c:v>391.702</c:v>
                </c:pt>
                <c:pt idx="3760">
                  <c:v>391.80200000000002</c:v>
                </c:pt>
                <c:pt idx="3761">
                  <c:v>391.90199999999999</c:v>
                </c:pt>
                <c:pt idx="3762">
                  <c:v>392</c:v>
                </c:pt>
                <c:pt idx="3763">
                  <c:v>392.00200000000001</c:v>
                </c:pt>
                <c:pt idx="3764">
                  <c:v>392.10199999999998</c:v>
                </c:pt>
                <c:pt idx="3765">
                  <c:v>392.202</c:v>
                </c:pt>
                <c:pt idx="3766">
                  <c:v>392.30200000000002</c:v>
                </c:pt>
                <c:pt idx="3767">
                  <c:v>392.40199999999999</c:v>
                </c:pt>
                <c:pt idx="3768">
                  <c:v>392.50200000000001</c:v>
                </c:pt>
                <c:pt idx="3769">
                  <c:v>392.60199999999998</c:v>
                </c:pt>
                <c:pt idx="3770">
                  <c:v>392.702</c:v>
                </c:pt>
                <c:pt idx="3771">
                  <c:v>392.80200000000002</c:v>
                </c:pt>
                <c:pt idx="3772">
                  <c:v>392.90199999999999</c:v>
                </c:pt>
                <c:pt idx="3773">
                  <c:v>393</c:v>
                </c:pt>
                <c:pt idx="3774">
                  <c:v>393.00200000000001</c:v>
                </c:pt>
                <c:pt idx="3775">
                  <c:v>393.10199999999998</c:v>
                </c:pt>
                <c:pt idx="3776">
                  <c:v>393.202</c:v>
                </c:pt>
                <c:pt idx="3777">
                  <c:v>393.30200000000002</c:v>
                </c:pt>
                <c:pt idx="3778">
                  <c:v>393.40199999999999</c:v>
                </c:pt>
                <c:pt idx="3779">
                  <c:v>393.50200000000001</c:v>
                </c:pt>
                <c:pt idx="3780">
                  <c:v>393.60199999999998</c:v>
                </c:pt>
                <c:pt idx="3781">
                  <c:v>393.702</c:v>
                </c:pt>
                <c:pt idx="3782">
                  <c:v>393.80200000000002</c:v>
                </c:pt>
                <c:pt idx="3783">
                  <c:v>393.90199999999999</c:v>
                </c:pt>
                <c:pt idx="3784">
                  <c:v>394</c:v>
                </c:pt>
                <c:pt idx="3785">
                  <c:v>394.00200000000001</c:v>
                </c:pt>
                <c:pt idx="3786">
                  <c:v>394.10199999999998</c:v>
                </c:pt>
                <c:pt idx="3787">
                  <c:v>394.202</c:v>
                </c:pt>
                <c:pt idx="3788">
                  <c:v>394.30200000000002</c:v>
                </c:pt>
                <c:pt idx="3789">
                  <c:v>394.40199999999999</c:v>
                </c:pt>
                <c:pt idx="3790">
                  <c:v>394.50200000000001</c:v>
                </c:pt>
                <c:pt idx="3791">
                  <c:v>394.60199999999998</c:v>
                </c:pt>
                <c:pt idx="3792">
                  <c:v>394.702</c:v>
                </c:pt>
                <c:pt idx="3793">
                  <c:v>394.80200000000002</c:v>
                </c:pt>
                <c:pt idx="3794">
                  <c:v>394.90199999999999</c:v>
                </c:pt>
                <c:pt idx="3795">
                  <c:v>395</c:v>
                </c:pt>
                <c:pt idx="3796">
                  <c:v>395.00200000000001</c:v>
                </c:pt>
                <c:pt idx="3797">
                  <c:v>395.10199999999998</c:v>
                </c:pt>
                <c:pt idx="3798">
                  <c:v>395.202</c:v>
                </c:pt>
                <c:pt idx="3799">
                  <c:v>395.30200000000002</c:v>
                </c:pt>
                <c:pt idx="3800">
                  <c:v>395.40199999999999</c:v>
                </c:pt>
                <c:pt idx="3801">
                  <c:v>395.50200000000001</c:v>
                </c:pt>
                <c:pt idx="3802">
                  <c:v>395.60199999999998</c:v>
                </c:pt>
                <c:pt idx="3803">
                  <c:v>395.702</c:v>
                </c:pt>
                <c:pt idx="3804">
                  <c:v>395.80200000000002</c:v>
                </c:pt>
                <c:pt idx="3805">
                  <c:v>395.90199999999999</c:v>
                </c:pt>
                <c:pt idx="3806">
                  <c:v>396</c:v>
                </c:pt>
                <c:pt idx="3807">
                  <c:v>396.00200000000001</c:v>
                </c:pt>
                <c:pt idx="3808">
                  <c:v>396.10199999999998</c:v>
                </c:pt>
                <c:pt idx="3809">
                  <c:v>396.202</c:v>
                </c:pt>
                <c:pt idx="3810">
                  <c:v>396.30200000000002</c:v>
                </c:pt>
                <c:pt idx="3811">
                  <c:v>396.40199999999999</c:v>
                </c:pt>
                <c:pt idx="3812">
                  <c:v>396.50200000000001</c:v>
                </c:pt>
                <c:pt idx="3813">
                  <c:v>396.60199999999998</c:v>
                </c:pt>
                <c:pt idx="3814">
                  <c:v>396.702</c:v>
                </c:pt>
                <c:pt idx="3815">
                  <c:v>396.80200000000002</c:v>
                </c:pt>
                <c:pt idx="3816">
                  <c:v>396.90199999999999</c:v>
                </c:pt>
                <c:pt idx="3817">
                  <c:v>397</c:v>
                </c:pt>
                <c:pt idx="3818">
                  <c:v>397.00200000000001</c:v>
                </c:pt>
                <c:pt idx="3819">
                  <c:v>397.10199999999998</c:v>
                </c:pt>
                <c:pt idx="3820">
                  <c:v>397.202</c:v>
                </c:pt>
                <c:pt idx="3821">
                  <c:v>397.30200000000002</c:v>
                </c:pt>
                <c:pt idx="3822">
                  <c:v>397.40199999999999</c:v>
                </c:pt>
                <c:pt idx="3823">
                  <c:v>397.50200000000001</c:v>
                </c:pt>
                <c:pt idx="3824">
                  <c:v>397.60199999999998</c:v>
                </c:pt>
                <c:pt idx="3825">
                  <c:v>397.702</c:v>
                </c:pt>
                <c:pt idx="3826">
                  <c:v>397.80200000000002</c:v>
                </c:pt>
                <c:pt idx="3827">
                  <c:v>397.90199999999999</c:v>
                </c:pt>
                <c:pt idx="3828">
                  <c:v>398</c:v>
                </c:pt>
                <c:pt idx="3829">
                  <c:v>398.00200000000001</c:v>
                </c:pt>
                <c:pt idx="3830">
                  <c:v>398.10199999999998</c:v>
                </c:pt>
                <c:pt idx="3831">
                  <c:v>398.202</c:v>
                </c:pt>
                <c:pt idx="3832">
                  <c:v>398.30200000000002</c:v>
                </c:pt>
                <c:pt idx="3833">
                  <c:v>398.40199999999999</c:v>
                </c:pt>
                <c:pt idx="3834">
                  <c:v>398.50200000000001</c:v>
                </c:pt>
                <c:pt idx="3835">
                  <c:v>398.60199999999998</c:v>
                </c:pt>
                <c:pt idx="3836">
                  <c:v>398.702</c:v>
                </c:pt>
                <c:pt idx="3837">
                  <c:v>398.80200000000002</c:v>
                </c:pt>
                <c:pt idx="3838">
                  <c:v>398.90199999999999</c:v>
                </c:pt>
                <c:pt idx="3839">
                  <c:v>399</c:v>
                </c:pt>
                <c:pt idx="3840">
                  <c:v>399.00200000000001</c:v>
                </c:pt>
                <c:pt idx="3841">
                  <c:v>399.10199999999998</c:v>
                </c:pt>
                <c:pt idx="3842">
                  <c:v>399.202</c:v>
                </c:pt>
                <c:pt idx="3843">
                  <c:v>399.30200000000002</c:v>
                </c:pt>
                <c:pt idx="3844">
                  <c:v>399.40199999999999</c:v>
                </c:pt>
                <c:pt idx="3845">
                  <c:v>399.50200000000001</c:v>
                </c:pt>
                <c:pt idx="3846">
                  <c:v>399.60199999999998</c:v>
                </c:pt>
                <c:pt idx="3847">
                  <c:v>399.702</c:v>
                </c:pt>
                <c:pt idx="3848">
                  <c:v>399.80200000000002</c:v>
                </c:pt>
                <c:pt idx="3849">
                  <c:v>399.90199999999999</c:v>
                </c:pt>
                <c:pt idx="3850">
                  <c:v>400</c:v>
                </c:pt>
                <c:pt idx="3851">
                  <c:v>400.01799999999997</c:v>
                </c:pt>
                <c:pt idx="3852">
                  <c:v>401</c:v>
                </c:pt>
                <c:pt idx="3853">
                  <c:v>401.01799999999997</c:v>
                </c:pt>
                <c:pt idx="3854">
                  <c:v>402</c:v>
                </c:pt>
                <c:pt idx="3855">
                  <c:v>402.01799999999997</c:v>
                </c:pt>
                <c:pt idx="3856">
                  <c:v>403</c:v>
                </c:pt>
                <c:pt idx="3857">
                  <c:v>403.01799999999997</c:v>
                </c:pt>
                <c:pt idx="3858">
                  <c:v>404</c:v>
                </c:pt>
                <c:pt idx="3859">
                  <c:v>404.01799999999997</c:v>
                </c:pt>
                <c:pt idx="3860">
                  <c:v>405</c:v>
                </c:pt>
                <c:pt idx="3861">
                  <c:v>405.01799999999997</c:v>
                </c:pt>
                <c:pt idx="3862">
                  <c:v>406</c:v>
                </c:pt>
                <c:pt idx="3863">
                  <c:v>406.01799999999997</c:v>
                </c:pt>
                <c:pt idx="3864">
                  <c:v>407</c:v>
                </c:pt>
                <c:pt idx="3865">
                  <c:v>407.01799999999997</c:v>
                </c:pt>
                <c:pt idx="3866">
                  <c:v>408</c:v>
                </c:pt>
                <c:pt idx="3867">
                  <c:v>408.01799999999997</c:v>
                </c:pt>
                <c:pt idx="3868">
                  <c:v>409</c:v>
                </c:pt>
                <c:pt idx="3869">
                  <c:v>409.01799999999997</c:v>
                </c:pt>
                <c:pt idx="3870">
                  <c:v>410</c:v>
                </c:pt>
                <c:pt idx="3871">
                  <c:v>410.01799999999997</c:v>
                </c:pt>
                <c:pt idx="3872">
                  <c:v>411</c:v>
                </c:pt>
                <c:pt idx="3873">
                  <c:v>411.01799999999997</c:v>
                </c:pt>
                <c:pt idx="3874">
                  <c:v>412</c:v>
                </c:pt>
                <c:pt idx="3875">
                  <c:v>412.01799999999997</c:v>
                </c:pt>
                <c:pt idx="3876">
                  <c:v>413</c:v>
                </c:pt>
                <c:pt idx="3877">
                  <c:v>413.01799999999997</c:v>
                </c:pt>
                <c:pt idx="3878">
                  <c:v>414</c:v>
                </c:pt>
                <c:pt idx="3879">
                  <c:v>414.01799999999997</c:v>
                </c:pt>
                <c:pt idx="3880">
                  <c:v>415</c:v>
                </c:pt>
                <c:pt idx="3881">
                  <c:v>415.01799999999997</c:v>
                </c:pt>
                <c:pt idx="3882">
                  <c:v>416</c:v>
                </c:pt>
                <c:pt idx="3883">
                  <c:v>416.01799999999997</c:v>
                </c:pt>
                <c:pt idx="3884">
                  <c:v>417</c:v>
                </c:pt>
                <c:pt idx="3885">
                  <c:v>417.01799999999997</c:v>
                </c:pt>
                <c:pt idx="3886">
                  <c:v>418</c:v>
                </c:pt>
                <c:pt idx="3887">
                  <c:v>418.01799999999997</c:v>
                </c:pt>
                <c:pt idx="3888">
                  <c:v>419</c:v>
                </c:pt>
                <c:pt idx="3889">
                  <c:v>419.01799999999997</c:v>
                </c:pt>
                <c:pt idx="3890">
                  <c:v>420</c:v>
                </c:pt>
                <c:pt idx="3891">
                  <c:v>420.01799999999997</c:v>
                </c:pt>
                <c:pt idx="3892">
                  <c:v>421</c:v>
                </c:pt>
                <c:pt idx="3893">
                  <c:v>421.01799999999997</c:v>
                </c:pt>
                <c:pt idx="3894">
                  <c:v>422</c:v>
                </c:pt>
                <c:pt idx="3895">
                  <c:v>422.01799999999997</c:v>
                </c:pt>
                <c:pt idx="3896">
                  <c:v>423</c:v>
                </c:pt>
                <c:pt idx="3897">
                  <c:v>423.01799999999997</c:v>
                </c:pt>
                <c:pt idx="3898">
                  <c:v>424</c:v>
                </c:pt>
                <c:pt idx="3899">
                  <c:v>424.01799999999997</c:v>
                </c:pt>
                <c:pt idx="3900">
                  <c:v>425</c:v>
                </c:pt>
                <c:pt idx="3901">
                  <c:v>425.01799999999997</c:v>
                </c:pt>
                <c:pt idx="3902">
                  <c:v>426</c:v>
                </c:pt>
                <c:pt idx="3903">
                  <c:v>426.01799999999997</c:v>
                </c:pt>
                <c:pt idx="3904">
                  <c:v>427</c:v>
                </c:pt>
                <c:pt idx="3905">
                  <c:v>427.01799999999997</c:v>
                </c:pt>
                <c:pt idx="3906">
                  <c:v>428</c:v>
                </c:pt>
                <c:pt idx="3907">
                  <c:v>428.01799999999997</c:v>
                </c:pt>
                <c:pt idx="3908">
                  <c:v>429</c:v>
                </c:pt>
                <c:pt idx="3909">
                  <c:v>429.01799999999997</c:v>
                </c:pt>
                <c:pt idx="3910">
                  <c:v>430</c:v>
                </c:pt>
                <c:pt idx="3911">
                  <c:v>430.01799999999997</c:v>
                </c:pt>
                <c:pt idx="3912">
                  <c:v>431</c:v>
                </c:pt>
                <c:pt idx="3913">
                  <c:v>431.01799999999997</c:v>
                </c:pt>
                <c:pt idx="3914">
                  <c:v>432</c:v>
                </c:pt>
                <c:pt idx="3915">
                  <c:v>432.01799999999997</c:v>
                </c:pt>
                <c:pt idx="3916">
                  <c:v>433</c:v>
                </c:pt>
                <c:pt idx="3917">
                  <c:v>433.01799999999997</c:v>
                </c:pt>
                <c:pt idx="3918">
                  <c:v>434</c:v>
                </c:pt>
                <c:pt idx="3919">
                  <c:v>434.01799999999997</c:v>
                </c:pt>
                <c:pt idx="3920">
                  <c:v>435</c:v>
                </c:pt>
                <c:pt idx="3921">
                  <c:v>435.01799999999997</c:v>
                </c:pt>
                <c:pt idx="3922">
                  <c:v>436</c:v>
                </c:pt>
                <c:pt idx="3923">
                  <c:v>436.01799999999997</c:v>
                </c:pt>
                <c:pt idx="3924">
                  <c:v>437</c:v>
                </c:pt>
                <c:pt idx="3925">
                  <c:v>437.01799999999997</c:v>
                </c:pt>
                <c:pt idx="3926">
                  <c:v>438</c:v>
                </c:pt>
                <c:pt idx="3927">
                  <c:v>438.01799999999997</c:v>
                </c:pt>
                <c:pt idx="3928">
                  <c:v>439</c:v>
                </c:pt>
                <c:pt idx="3929">
                  <c:v>439.01799999999997</c:v>
                </c:pt>
                <c:pt idx="3930">
                  <c:v>440</c:v>
                </c:pt>
                <c:pt idx="3931">
                  <c:v>440.01799999999997</c:v>
                </c:pt>
                <c:pt idx="3932">
                  <c:v>441</c:v>
                </c:pt>
                <c:pt idx="3933">
                  <c:v>441.01799999999997</c:v>
                </c:pt>
                <c:pt idx="3934">
                  <c:v>442</c:v>
                </c:pt>
                <c:pt idx="3935">
                  <c:v>442.01799999999997</c:v>
                </c:pt>
                <c:pt idx="3936">
                  <c:v>443</c:v>
                </c:pt>
                <c:pt idx="3937">
                  <c:v>443.01799999999997</c:v>
                </c:pt>
                <c:pt idx="3938">
                  <c:v>444</c:v>
                </c:pt>
                <c:pt idx="3939">
                  <c:v>444.01799999999997</c:v>
                </c:pt>
                <c:pt idx="3940">
                  <c:v>445</c:v>
                </c:pt>
                <c:pt idx="3941">
                  <c:v>445.01799999999997</c:v>
                </c:pt>
                <c:pt idx="3942">
                  <c:v>446</c:v>
                </c:pt>
                <c:pt idx="3943">
                  <c:v>446.01799999999997</c:v>
                </c:pt>
                <c:pt idx="3944">
                  <c:v>447</c:v>
                </c:pt>
                <c:pt idx="3945">
                  <c:v>447.01799999999997</c:v>
                </c:pt>
                <c:pt idx="3946">
                  <c:v>448</c:v>
                </c:pt>
                <c:pt idx="3947">
                  <c:v>448.01799999999997</c:v>
                </c:pt>
                <c:pt idx="3948">
                  <c:v>449</c:v>
                </c:pt>
                <c:pt idx="3949">
                  <c:v>449.01799999999997</c:v>
                </c:pt>
                <c:pt idx="3950">
                  <c:v>450</c:v>
                </c:pt>
                <c:pt idx="3951">
                  <c:v>450.01799999999997</c:v>
                </c:pt>
                <c:pt idx="3952">
                  <c:v>451</c:v>
                </c:pt>
                <c:pt idx="3953">
                  <c:v>451.01799999999997</c:v>
                </c:pt>
                <c:pt idx="3954">
                  <c:v>452</c:v>
                </c:pt>
                <c:pt idx="3955">
                  <c:v>452.01799999999997</c:v>
                </c:pt>
                <c:pt idx="3956">
                  <c:v>453</c:v>
                </c:pt>
                <c:pt idx="3957">
                  <c:v>453.01799999999997</c:v>
                </c:pt>
                <c:pt idx="3958">
                  <c:v>454</c:v>
                </c:pt>
                <c:pt idx="3959">
                  <c:v>454.01799999999997</c:v>
                </c:pt>
                <c:pt idx="3960">
                  <c:v>455</c:v>
                </c:pt>
                <c:pt idx="3961">
                  <c:v>455.01799999999997</c:v>
                </c:pt>
                <c:pt idx="3962">
                  <c:v>456</c:v>
                </c:pt>
                <c:pt idx="3963">
                  <c:v>456.01799999999997</c:v>
                </c:pt>
                <c:pt idx="3964">
                  <c:v>457</c:v>
                </c:pt>
                <c:pt idx="3965">
                  <c:v>457.01799999999997</c:v>
                </c:pt>
                <c:pt idx="3966">
                  <c:v>458</c:v>
                </c:pt>
                <c:pt idx="3967">
                  <c:v>458.01799999999997</c:v>
                </c:pt>
                <c:pt idx="3968">
                  <c:v>459</c:v>
                </c:pt>
                <c:pt idx="3969">
                  <c:v>459.01799999999997</c:v>
                </c:pt>
                <c:pt idx="3970">
                  <c:v>460</c:v>
                </c:pt>
                <c:pt idx="3971">
                  <c:v>460.01799999999997</c:v>
                </c:pt>
                <c:pt idx="3972">
                  <c:v>461</c:v>
                </c:pt>
                <c:pt idx="3973">
                  <c:v>461.01799999999997</c:v>
                </c:pt>
                <c:pt idx="3974">
                  <c:v>462</c:v>
                </c:pt>
                <c:pt idx="3975">
                  <c:v>462.01799999999997</c:v>
                </c:pt>
                <c:pt idx="3976">
                  <c:v>463</c:v>
                </c:pt>
                <c:pt idx="3977">
                  <c:v>463.01799999999997</c:v>
                </c:pt>
                <c:pt idx="3978">
                  <c:v>464</c:v>
                </c:pt>
                <c:pt idx="3979">
                  <c:v>464.01799999999997</c:v>
                </c:pt>
                <c:pt idx="3980">
                  <c:v>465</c:v>
                </c:pt>
                <c:pt idx="3981">
                  <c:v>465.01799999999997</c:v>
                </c:pt>
                <c:pt idx="3982">
                  <c:v>466</c:v>
                </c:pt>
                <c:pt idx="3983">
                  <c:v>466.01799999999997</c:v>
                </c:pt>
                <c:pt idx="3984">
                  <c:v>467</c:v>
                </c:pt>
                <c:pt idx="3985">
                  <c:v>467.01799999999997</c:v>
                </c:pt>
                <c:pt idx="3986">
                  <c:v>468</c:v>
                </c:pt>
                <c:pt idx="3987">
                  <c:v>468.01799999999997</c:v>
                </c:pt>
                <c:pt idx="3988">
                  <c:v>469</c:v>
                </c:pt>
                <c:pt idx="3989">
                  <c:v>469.01799999999997</c:v>
                </c:pt>
                <c:pt idx="3990">
                  <c:v>470</c:v>
                </c:pt>
                <c:pt idx="3991">
                  <c:v>470.01799999999997</c:v>
                </c:pt>
                <c:pt idx="3992">
                  <c:v>471</c:v>
                </c:pt>
                <c:pt idx="3993">
                  <c:v>471.01799999999997</c:v>
                </c:pt>
                <c:pt idx="3994">
                  <c:v>472</c:v>
                </c:pt>
                <c:pt idx="3995">
                  <c:v>472.01799999999997</c:v>
                </c:pt>
                <c:pt idx="3996">
                  <c:v>473</c:v>
                </c:pt>
                <c:pt idx="3997">
                  <c:v>473.01799999999997</c:v>
                </c:pt>
                <c:pt idx="3998">
                  <c:v>474</c:v>
                </c:pt>
                <c:pt idx="3999">
                  <c:v>474.01799999999997</c:v>
                </c:pt>
                <c:pt idx="4000">
                  <c:v>475</c:v>
                </c:pt>
                <c:pt idx="4001">
                  <c:v>475.01799999999997</c:v>
                </c:pt>
                <c:pt idx="4002">
                  <c:v>476</c:v>
                </c:pt>
                <c:pt idx="4003">
                  <c:v>476.01799999999997</c:v>
                </c:pt>
                <c:pt idx="4004">
                  <c:v>477</c:v>
                </c:pt>
                <c:pt idx="4005">
                  <c:v>477.01799999999997</c:v>
                </c:pt>
                <c:pt idx="4006">
                  <c:v>478</c:v>
                </c:pt>
                <c:pt idx="4007">
                  <c:v>478.01799999999997</c:v>
                </c:pt>
                <c:pt idx="4008">
                  <c:v>479</c:v>
                </c:pt>
                <c:pt idx="4009">
                  <c:v>479.01799999999997</c:v>
                </c:pt>
                <c:pt idx="4010">
                  <c:v>480</c:v>
                </c:pt>
                <c:pt idx="4011">
                  <c:v>480.01799999999997</c:v>
                </c:pt>
                <c:pt idx="4012">
                  <c:v>481</c:v>
                </c:pt>
                <c:pt idx="4013">
                  <c:v>481.01799999999997</c:v>
                </c:pt>
                <c:pt idx="4014">
                  <c:v>482</c:v>
                </c:pt>
                <c:pt idx="4015">
                  <c:v>482.01799999999997</c:v>
                </c:pt>
                <c:pt idx="4016">
                  <c:v>483</c:v>
                </c:pt>
                <c:pt idx="4017">
                  <c:v>483.01799999999997</c:v>
                </c:pt>
                <c:pt idx="4018">
                  <c:v>484</c:v>
                </c:pt>
                <c:pt idx="4019">
                  <c:v>484.01799999999997</c:v>
                </c:pt>
                <c:pt idx="4020">
                  <c:v>485</c:v>
                </c:pt>
                <c:pt idx="4021">
                  <c:v>485.01799999999997</c:v>
                </c:pt>
                <c:pt idx="4022">
                  <c:v>486</c:v>
                </c:pt>
                <c:pt idx="4023">
                  <c:v>486.01799999999997</c:v>
                </c:pt>
                <c:pt idx="4024">
                  <c:v>487</c:v>
                </c:pt>
                <c:pt idx="4025">
                  <c:v>487.01799999999997</c:v>
                </c:pt>
                <c:pt idx="4026">
                  <c:v>488</c:v>
                </c:pt>
                <c:pt idx="4027">
                  <c:v>488.01799999999997</c:v>
                </c:pt>
                <c:pt idx="4028">
                  <c:v>489</c:v>
                </c:pt>
                <c:pt idx="4029">
                  <c:v>489.01799999999997</c:v>
                </c:pt>
                <c:pt idx="4030">
                  <c:v>490</c:v>
                </c:pt>
                <c:pt idx="4031">
                  <c:v>490.01799999999997</c:v>
                </c:pt>
                <c:pt idx="4032">
                  <c:v>491</c:v>
                </c:pt>
                <c:pt idx="4033">
                  <c:v>491.01799999999997</c:v>
                </c:pt>
                <c:pt idx="4034">
                  <c:v>492</c:v>
                </c:pt>
                <c:pt idx="4035">
                  <c:v>492.01799999999997</c:v>
                </c:pt>
                <c:pt idx="4036">
                  <c:v>493</c:v>
                </c:pt>
                <c:pt idx="4037">
                  <c:v>493.01799999999997</c:v>
                </c:pt>
                <c:pt idx="4038">
                  <c:v>494</c:v>
                </c:pt>
                <c:pt idx="4039">
                  <c:v>494.01799999999997</c:v>
                </c:pt>
                <c:pt idx="4040">
                  <c:v>495</c:v>
                </c:pt>
                <c:pt idx="4041">
                  <c:v>495.01799999999997</c:v>
                </c:pt>
                <c:pt idx="4042">
                  <c:v>496</c:v>
                </c:pt>
                <c:pt idx="4043">
                  <c:v>496.01799999999997</c:v>
                </c:pt>
                <c:pt idx="4044">
                  <c:v>497</c:v>
                </c:pt>
                <c:pt idx="4045">
                  <c:v>497.01799999999997</c:v>
                </c:pt>
                <c:pt idx="4046">
                  <c:v>498</c:v>
                </c:pt>
                <c:pt idx="4047">
                  <c:v>498.01799999999997</c:v>
                </c:pt>
                <c:pt idx="4048">
                  <c:v>499</c:v>
                </c:pt>
                <c:pt idx="4049">
                  <c:v>499.01799999999997</c:v>
                </c:pt>
                <c:pt idx="4050">
                  <c:v>500</c:v>
                </c:pt>
                <c:pt idx="4051">
                  <c:v>500.01799999999997</c:v>
                </c:pt>
                <c:pt idx="4052">
                  <c:v>501</c:v>
                </c:pt>
                <c:pt idx="4053">
                  <c:v>501.01799999999997</c:v>
                </c:pt>
                <c:pt idx="4054">
                  <c:v>502</c:v>
                </c:pt>
                <c:pt idx="4055">
                  <c:v>502.01799999999997</c:v>
                </c:pt>
                <c:pt idx="4056">
                  <c:v>503</c:v>
                </c:pt>
                <c:pt idx="4057">
                  <c:v>503.01799999999997</c:v>
                </c:pt>
                <c:pt idx="4058">
                  <c:v>504</c:v>
                </c:pt>
                <c:pt idx="4059">
                  <c:v>504.01799999999997</c:v>
                </c:pt>
                <c:pt idx="4060">
                  <c:v>505</c:v>
                </c:pt>
                <c:pt idx="4061">
                  <c:v>505.01799999999997</c:v>
                </c:pt>
                <c:pt idx="4062">
                  <c:v>506</c:v>
                </c:pt>
                <c:pt idx="4063">
                  <c:v>506.01799999999997</c:v>
                </c:pt>
                <c:pt idx="4064">
                  <c:v>507</c:v>
                </c:pt>
                <c:pt idx="4065">
                  <c:v>507.01799999999997</c:v>
                </c:pt>
                <c:pt idx="4066">
                  <c:v>508</c:v>
                </c:pt>
                <c:pt idx="4067">
                  <c:v>508.01799999999997</c:v>
                </c:pt>
                <c:pt idx="4068">
                  <c:v>509</c:v>
                </c:pt>
                <c:pt idx="4069">
                  <c:v>509.01799999999997</c:v>
                </c:pt>
                <c:pt idx="4070">
                  <c:v>510</c:v>
                </c:pt>
                <c:pt idx="4071">
                  <c:v>510.01799999999997</c:v>
                </c:pt>
                <c:pt idx="4072">
                  <c:v>511</c:v>
                </c:pt>
                <c:pt idx="4073">
                  <c:v>511.01799999999997</c:v>
                </c:pt>
                <c:pt idx="4074">
                  <c:v>512</c:v>
                </c:pt>
                <c:pt idx="4075">
                  <c:v>512.01800000000003</c:v>
                </c:pt>
                <c:pt idx="4076">
                  <c:v>513</c:v>
                </c:pt>
                <c:pt idx="4077">
                  <c:v>513.01800000000003</c:v>
                </c:pt>
                <c:pt idx="4078">
                  <c:v>514</c:v>
                </c:pt>
                <c:pt idx="4079">
                  <c:v>514.01800000000003</c:v>
                </c:pt>
                <c:pt idx="4080">
                  <c:v>515</c:v>
                </c:pt>
                <c:pt idx="4081">
                  <c:v>515.01800000000003</c:v>
                </c:pt>
                <c:pt idx="4082">
                  <c:v>516</c:v>
                </c:pt>
                <c:pt idx="4083">
                  <c:v>516.01800000000003</c:v>
                </c:pt>
                <c:pt idx="4084">
                  <c:v>517</c:v>
                </c:pt>
                <c:pt idx="4085">
                  <c:v>517.01800000000003</c:v>
                </c:pt>
                <c:pt idx="4086">
                  <c:v>518</c:v>
                </c:pt>
                <c:pt idx="4087">
                  <c:v>518.01800000000003</c:v>
                </c:pt>
                <c:pt idx="4088">
                  <c:v>519</c:v>
                </c:pt>
                <c:pt idx="4089">
                  <c:v>519.01800000000003</c:v>
                </c:pt>
                <c:pt idx="4090">
                  <c:v>520</c:v>
                </c:pt>
                <c:pt idx="4091">
                  <c:v>520.01800000000003</c:v>
                </c:pt>
                <c:pt idx="4092">
                  <c:v>521</c:v>
                </c:pt>
                <c:pt idx="4093">
                  <c:v>521.01800000000003</c:v>
                </c:pt>
                <c:pt idx="4094">
                  <c:v>522</c:v>
                </c:pt>
                <c:pt idx="4095">
                  <c:v>522.01800000000003</c:v>
                </c:pt>
                <c:pt idx="4096">
                  <c:v>523</c:v>
                </c:pt>
                <c:pt idx="4097">
                  <c:v>523.01800000000003</c:v>
                </c:pt>
                <c:pt idx="4098">
                  <c:v>524</c:v>
                </c:pt>
                <c:pt idx="4099">
                  <c:v>524.01800000000003</c:v>
                </c:pt>
                <c:pt idx="4100">
                  <c:v>525</c:v>
                </c:pt>
                <c:pt idx="4101">
                  <c:v>525.01800000000003</c:v>
                </c:pt>
                <c:pt idx="4102">
                  <c:v>526</c:v>
                </c:pt>
                <c:pt idx="4103">
                  <c:v>526.01800000000003</c:v>
                </c:pt>
                <c:pt idx="4104">
                  <c:v>527</c:v>
                </c:pt>
                <c:pt idx="4105">
                  <c:v>527.01800000000003</c:v>
                </c:pt>
                <c:pt idx="4106">
                  <c:v>528</c:v>
                </c:pt>
                <c:pt idx="4107">
                  <c:v>528.01800000000003</c:v>
                </c:pt>
                <c:pt idx="4108">
                  <c:v>529</c:v>
                </c:pt>
                <c:pt idx="4109">
                  <c:v>529.01800000000003</c:v>
                </c:pt>
                <c:pt idx="4110">
                  <c:v>530</c:v>
                </c:pt>
                <c:pt idx="4111">
                  <c:v>530.01800000000003</c:v>
                </c:pt>
                <c:pt idx="4112">
                  <c:v>531</c:v>
                </c:pt>
                <c:pt idx="4113">
                  <c:v>531.01800000000003</c:v>
                </c:pt>
                <c:pt idx="4114">
                  <c:v>532</c:v>
                </c:pt>
                <c:pt idx="4115">
                  <c:v>532.01800000000003</c:v>
                </c:pt>
                <c:pt idx="4116">
                  <c:v>533</c:v>
                </c:pt>
                <c:pt idx="4117">
                  <c:v>533.01800000000003</c:v>
                </c:pt>
                <c:pt idx="4118">
                  <c:v>534</c:v>
                </c:pt>
                <c:pt idx="4119">
                  <c:v>534.01800000000003</c:v>
                </c:pt>
                <c:pt idx="4120">
                  <c:v>535</c:v>
                </c:pt>
                <c:pt idx="4121">
                  <c:v>535.01800000000003</c:v>
                </c:pt>
                <c:pt idx="4122">
                  <c:v>536</c:v>
                </c:pt>
                <c:pt idx="4123">
                  <c:v>536.01800000000003</c:v>
                </c:pt>
                <c:pt idx="4124">
                  <c:v>537</c:v>
                </c:pt>
                <c:pt idx="4125">
                  <c:v>537.01800000000003</c:v>
                </c:pt>
                <c:pt idx="4126">
                  <c:v>538</c:v>
                </c:pt>
                <c:pt idx="4127">
                  <c:v>538.01800000000003</c:v>
                </c:pt>
                <c:pt idx="4128">
                  <c:v>539</c:v>
                </c:pt>
                <c:pt idx="4129">
                  <c:v>539.01800000000003</c:v>
                </c:pt>
                <c:pt idx="4130">
                  <c:v>540</c:v>
                </c:pt>
                <c:pt idx="4131">
                  <c:v>540.01800000000003</c:v>
                </c:pt>
                <c:pt idx="4132">
                  <c:v>541</c:v>
                </c:pt>
                <c:pt idx="4133">
                  <c:v>541.01800000000003</c:v>
                </c:pt>
                <c:pt idx="4134">
                  <c:v>542</c:v>
                </c:pt>
                <c:pt idx="4135">
                  <c:v>542.01800000000003</c:v>
                </c:pt>
                <c:pt idx="4136">
                  <c:v>543</c:v>
                </c:pt>
                <c:pt idx="4137">
                  <c:v>543.01800000000003</c:v>
                </c:pt>
                <c:pt idx="4138">
                  <c:v>544</c:v>
                </c:pt>
                <c:pt idx="4139">
                  <c:v>544.01800000000003</c:v>
                </c:pt>
                <c:pt idx="4140">
                  <c:v>545</c:v>
                </c:pt>
                <c:pt idx="4141">
                  <c:v>545.01800000000003</c:v>
                </c:pt>
                <c:pt idx="4142">
                  <c:v>546</c:v>
                </c:pt>
                <c:pt idx="4143">
                  <c:v>546.01800000000003</c:v>
                </c:pt>
                <c:pt idx="4144">
                  <c:v>547</c:v>
                </c:pt>
                <c:pt idx="4145">
                  <c:v>547.01800000000003</c:v>
                </c:pt>
                <c:pt idx="4146">
                  <c:v>548</c:v>
                </c:pt>
                <c:pt idx="4147">
                  <c:v>548.01800000000003</c:v>
                </c:pt>
                <c:pt idx="4148">
                  <c:v>549</c:v>
                </c:pt>
                <c:pt idx="4149">
                  <c:v>549.01800000000003</c:v>
                </c:pt>
                <c:pt idx="4150">
                  <c:v>550</c:v>
                </c:pt>
                <c:pt idx="4151">
                  <c:v>550.01800000000003</c:v>
                </c:pt>
                <c:pt idx="4152">
                  <c:v>551</c:v>
                </c:pt>
                <c:pt idx="4153">
                  <c:v>551.01800000000003</c:v>
                </c:pt>
                <c:pt idx="4154">
                  <c:v>552</c:v>
                </c:pt>
                <c:pt idx="4155">
                  <c:v>552.01800000000003</c:v>
                </c:pt>
                <c:pt idx="4156">
                  <c:v>553</c:v>
                </c:pt>
                <c:pt idx="4157">
                  <c:v>553.01800000000003</c:v>
                </c:pt>
                <c:pt idx="4158">
                  <c:v>554</c:v>
                </c:pt>
                <c:pt idx="4159">
                  <c:v>554.01800000000003</c:v>
                </c:pt>
                <c:pt idx="4160">
                  <c:v>555</c:v>
                </c:pt>
                <c:pt idx="4161">
                  <c:v>555.01800000000003</c:v>
                </c:pt>
                <c:pt idx="4162">
                  <c:v>556</c:v>
                </c:pt>
                <c:pt idx="4163">
                  <c:v>556.01800000000003</c:v>
                </c:pt>
                <c:pt idx="4164">
                  <c:v>557</c:v>
                </c:pt>
                <c:pt idx="4165">
                  <c:v>557.01800000000003</c:v>
                </c:pt>
                <c:pt idx="4166">
                  <c:v>558</c:v>
                </c:pt>
                <c:pt idx="4167">
                  <c:v>558.01800000000003</c:v>
                </c:pt>
                <c:pt idx="4168">
                  <c:v>559</c:v>
                </c:pt>
                <c:pt idx="4169">
                  <c:v>559.01800000000003</c:v>
                </c:pt>
                <c:pt idx="4170">
                  <c:v>560</c:v>
                </c:pt>
                <c:pt idx="4171">
                  <c:v>560.01800000000003</c:v>
                </c:pt>
                <c:pt idx="4172">
                  <c:v>561</c:v>
                </c:pt>
                <c:pt idx="4173">
                  <c:v>561.01800000000003</c:v>
                </c:pt>
                <c:pt idx="4174">
                  <c:v>562</c:v>
                </c:pt>
                <c:pt idx="4175">
                  <c:v>562.01800000000003</c:v>
                </c:pt>
                <c:pt idx="4176">
                  <c:v>563</c:v>
                </c:pt>
                <c:pt idx="4177">
                  <c:v>563.01800000000003</c:v>
                </c:pt>
                <c:pt idx="4178">
                  <c:v>564</c:v>
                </c:pt>
                <c:pt idx="4179">
                  <c:v>564.01800000000003</c:v>
                </c:pt>
                <c:pt idx="4180">
                  <c:v>565</c:v>
                </c:pt>
                <c:pt idx="4181">
                  <c:v>565.01800000000003</c:v>
                </c:pt>
                <c:pt idx="4182">
                  <c:v>566</c:v>
                </c:pt>
                <c:pt idx="4183">
                  <c:v>566.01800000000003</c:v>
                </c:pt>
                <c:pt idx="4184">
                  <c:v>567</c:v>
                </c:pt>
                <c:pt idx="4185">
                  <c:v>567.01800000000003</c:v>
                </c:pt>
                <c:pt idx="4186">
                  <c:v>568</c:v>
                </c:pt>
                <c:pt idx="4187">
                  <c:v>568.01800000000003</c:v>
                </c:pt>
                <c:pt idx="4188">
                  <c:v>569</c:v>
                </c:pt>
                <c:pt idx="4189">
                  <c:v>569.01800000000003</c:v>
                </c:pt>
                <c:pt idx="4190">
                  <c:v>570</c:v>
                </c:pt>
                <c:pt idx="4191">
                  <c:v>570.01800000000003</c:v>
                </c:pt>
                <c:pt idx="4192">
                  <c:v>571</c:v>
                </c:pt>
                <c:pt idx="4193">
                  <c:v>571.01800000000003</c:v>
                </c:pt>
                <c:pt idx="4194">
                  <c:v>572</c:v>
                </c:pt>
                <c:pt idx="4195">
                  <c:v>572.01800000000003</c:v>
                </c:pt>
                <c:pt idx="4196">
                  <c:v>573</c:v>
                </c:pt>
                <c:pt idx="4197">
                  <c:v>573.01800000000003</c:v>
                </c:pt>
                <c:pt idx="4198">
                  <c:v>574</c:v>
                </c:pt>
                <c:pt idx="4199">
                  <c:v>574.01800000000003</c:v>
                </c:pt>
                <c:pt idx="4200">
                  <c:v>575</c:v>
                </c:pt>
                <c:pt idx="4201">
                  <c:v>575.01800000000003</c:v>
                </c:pt>
                <c:pt idx="4202">
                  <c:v>576</c:v>
                </c:pt>
                <c:pt idx="4203">
                  <c:v>576.01800000000003</c:v>
                </c:pt>
                <c:pt idx="4204">
                  <c:v>577</c:v>
                </c:pt>
                <c:pt idx="4205">
                  <c:v>577.01800000000003</c:v>
                </c:pt>
                <c:pt idx="4206">
                  <c:v>578</c:v>
                </c:pt>
                <c:pt idx="4207">
                  <c:v>578.01800000000003</c:v>
                </c:pt>
                <c:pt idx="4208">
                  <c:v>579</c:v>
                </c:pt>
                <c:pt idx="4209">
                  <c:v>579.01800000000003</c:v>
                </c:pt>
                <c:pt idx="4210">
                  <c:v>580</c:v>
                </c:pt>
                <c:pt idx="4211">
                  <c:v>580.01800000000003</c:v>
                </c:pt>
                <c:pt idx="4212">
                  <c:v>581</c:v>
                </c:pt>
                <c:pt idx="4213">
                  <c:v>581.01800000000003</c:v>
                </c:pt>
                <c:pt idx="4214">
                  <c:v>582</c:v>
                </c:pt>
                <c:pt idx="4215">
                  <c:v>582.01800000000003</c:v>
                </c:pt>
                <c:pt idx="4216">
                  <c:v>583</c:v>
                </c:pt>
                <c:pt idx="4217">
                  <c:v>583.01800000000003</c:v>
                </c:pt>
                <c:pt idx="4218">
                  <c:v>584</c:v>
                </c:pt>
                <c:pt idx="4219">
                  <c:v>584.01800000000003</c:v>
                </c:pt>
                <c:pt idx="4220">
                  <c:v>585</c:v>
                </c:pt>
                <c:pt idx="4221">
                  <c:v>585.01800000000003</c:v>
                </c:pt>
                <c:pt idx="4222">
                  <c:v>586</c:v>
                </c:pt>
                <c:pt idx="4223">
                  <c:v>586.01800000000003</c:v>
                </c:pt>
                <c:pt idx="4224">
                  <c:v>587</c:v>
                </c:pt>
                <c:pt idx="4225">
                  <c:v>587.01800000000003</c:v>
                </c:pt>
                <c:pt idx="4226">
                  <c:v>588</c:v>
                </c:pt>
                <c:pt idx="4227">
                  <c:v>588.01800000000003</c:v>
                </c:pt>
                <c:pt idx="4228">
                  <c:v>589</c:v>
                </c:pt>
                <c:pt idx="4229">
                  <c:v>589.01800000000003</c:v>
                </c:pt>
                <c:pt idx="4230">
                  <c:v>590</c:v>
                </c:pt>
                <c:pt idx="4231">
                  <c:v>590.01800000000003</c:v>
                </c:pt>
                <c:pt idx="4232">
                  <c:v>591</c:v>
                </c:pt>
                <c:pt idx="4233">
                  <c:v>591.01800000000003</c:v>
                </c:pt>
                <c:pt idx="4234">
                  <c:v>592</c:v>
                </c:pt>
                <c:pt idx="4235">
                  <c:v>592.01800000000003</c:v>
                </c:pt>
                <c:pt idx="4236">
                  <c:v>593</c:v>
                </c:pt>
                <c:pt idx="4237">
                  <c:v>593.01800000000003</c:v>
                </c:pt>
                <c:pt idx="4238">
                  <c:v>594</c:v>
                </c:pt>
                <c:pt idx="4239">
                  <c:v>594.01800000000003</c:v>
                </c:pt>
                <c:pt idx="4240">
                  <c:v>595</c:v>
                </c:pt>
                <c:pt idx="4241">
                  <c:v>595.01800000000003</c:v>
                </c:pt>
                <c:pt idx="4242">
                  <c:v>596</c:v>
                </c:pt>
                <c:pt idx="4243">
                  <c:v>596.01800000000003</c:v>
                </c:pt>
                <c:pt idx="4244">
                  <c:v>597</c:v>
                </c:pt>
                <c:pt idx="4245">
                  <c:v>597.01800000000003</c:v>
                </c:pt>
                <c:pt idx="4246">
                  <c:v>598</c:v>
                </c:pt>
                <c:pt idx="4247">
                  <c:v>598.01800000000003</c:v>
                </c:pt>
                <c:pt idx="4248">
                  <c:v>599</c:v>
                </c:pt>
                <c:pt idx="4249">
                  <c:v>599.01800000000003</c:v>
                </c:pt>
                <c:pt idx="4250">
                  <c:v>600</c:v>
                </c:pt>
                <c:pt idx="4251">
                  <c:v>600.34100000000001</c:v>
                </c:pt>
                <c:pt idx="4252">
                  <c:v>601.00199999999995</c:v>
                </c:pt>
                <c:pt idx="4253">
                  <c:v>602.00199999999995</c:v>
                </c:pt>
                <c:pt idx="4254">
                  <c:v>603.00300000000004</c:v>
                </c:pt>
                <c:pt idx="4255">
                  <c:v>604.00300000000004</c:v>
                </c:pt>
                <c:pt idx="4256">
                  <c:v>605.00400000000002</c:v>
                </c:pt>
                <c:pt idx="4257">
                  <c:v>606.00400000000002</c:v>
                </c:pt>
                <c:pt idx="4258">
                  <c:v>607.005</c:v>
                </c:pt>
                <c:pt idx="4259">
                  <c:v>608.005</c:v>
                </c:pt>
                <c:pt idx="4260">
                  <c:v>609.00599999999997</c:v>
                </c:pt>
                <c:pt idx="4261">
                  <c:v>610.00599999999997</c:v>
                </c:pt>
                <c:pt idx="4262">
                  <c:v>611.00699999999995</c:v>
                </c:pt>
                <c:pt idx="4263">
                  <c:v>612.00699999999995</c:v>
                </c:pt>
                <c:pt idx="4264">
                  <c:v>613.00800000000004</c:v>
                </c:pt>
                <c:pt idx="4265">
                  <c:v>614.00800000000004</c:v>
                </c:pt>
                <c:pt idx="4266">
                  <c:v>615.00900000000001</c:v>
                </c:pt>
                <c:pt idx="4267">
                  <c:v>616.00900000000001</c:v>
                </c:pt>
                <c:pt idx="4268">
                  <c:v>617.01</c:v>
                </c:pt>
                <c:pt idx="4269">
                  <c:v>618.01</c:v>
                </c:pt>
                <c:pt idx="4270">
                  <c:v>618.99099999999999</c:v>
                </c:pt>
                <c:pt idx="4271">
                  <c:v>619.99099999999999</c:v>
                </c:pt>
                <c:pt idx="4272">
                  <c:v>620.351</c:v>
                </c:pt>
                <c:pt idx="4273">
                  <c:v>620.99199999999996</c:v>
                </c:pt>
                <c:pt idx="4274">
                  <c:v>621.99199999999996</c:v>
                </c:pt>
                <c:pt idx="4275">
                  <c:v>622.99300000000005</c:v>
                </c:pt>
                <c:pt idx="4276">
                  <c:v>623.99300000000005</c:v>
                </c:pt>
                <c:pt idx="4277">
                  <c:v>624.99400000000003</c:v>
                </c:pt>
                <c:pt idx="4278">
                  <c:v>625.99400000000003</c:v>
                </c:pt>
                <c:pt idx="4279">
                  <c:v>626.995</c:v>
                </c:pt>
                <c:pt idx="4280">
                  <c:v>627.995</c:v>
                </c:pt>
                <c:pt idx="4281">
                  <c:v>628.99599999999998</c:v>
                </c:pt>
                <c:pt idx="4282">
                  <c:v>629.99599999999998</c:v>
                </c:pt>
                <c:pt idx="4283">
                  <c:v>630.99699999999996</c:v>
                </c:pt>
                <c:pt idx="4284">
                  <c:v>631.99699999999996</c:v>
                </c:pt>
                <c:pt idx="4285">
                  <c:v>632.99800000000005</c:v>
                </c:pt>
                <c:pt idx="4286">
                  <c:v>633.99800000000005</c:v>
                </c:pt>
                <c:pt idx="4287">
                  <c:v>634.99900000000002</c:v>
                </c:pt>
                <c:pt idx="4288">
                  <c:v>635.99900000000002</c:v>
                </c:pt>
                <c:pt idx="4289">
                  <c:v>637</c:v>
                </c:pt>
                <c:pt idx="4290">
                  <c:v>638</c:v>
                </c:pt>
                <c:pt idx="4291">
                  <c:v>639.00099999999998</c:v>
                </c:pt>
                <c:pt idx="4292">
                  <c:v>640.00099999999998</c:v>
                </c:pt>
                <c:pt idx="4293">
                  <c:v>640.36099999999999</c:v>
                </c:pt>
                <c:pt idx="4294">
                  <c:v>641.00199999999995</c:v>
                </c:pt>
                <c:pt idx="4295">
                  <c:v>642.00199999999995</c:v>
                </c:pt>
                <c:pt idx="4296">
                  <c:v>643.00300000000004</c:v>
                </c:pt>
                <c:pt idx="4297">
                  <c:v>644.00300000000004</c:v>
                </c:pt>
                <c:pt idx="4298">
                  <c:v>645.00400000000002</c:v>
                </c:pt>
                <c:pt idx="4299">
                  <c:v>646.00400000000002</c:v>
                </c:pt>
                <c:pt idx="4300">
                  <c:v>647.005</c:v>
                </c:pt>
                <c:pt idx="4301">
                  <c:v>648.005</c:v>
                </c:pt>
                <c:pt idx="4302">
                  <c:v>649.00599999999997</c:v>
                </c:pt>
                <c:pt idx="4303">
                  <c:v>650.00599999999997</c:v>
                </c:pt>
                <c:pt idx="4304">
                  <c:v>651.00699999999995</c:v>
                </c:pt>
                <c:pt idx="4305">
                  <c:v>652.00699999999995</c:v>
                </c:pt>
                <c:pt idx="4306">
                  <c:v>653.00800000000004</c:v>
                </c:pt>
                <c:pt idx="4307">
                  <c:v>654.00800000000004</c:v>
                </c:pt>
                <c:pt idx="4308">
                  <c:v>655.00900000000001</c:v>
                </c:pt>
                <c:pt idx="4309">
                  <c:v>656.00900000000001</c:v>
                </c:pt>
                <c:pt idx="4310">
                  <c:v>657.01</c:v>
                </c:pt>
                <c:pt idx="4311">
                  <c:v>658.01</c:v>
                </c:pt>
                <c:pt idx="4312">
                  <c:v>658.99</c:v>
                </c:pt>
                <c:pt idx="4313">
                  <c:v>659.99099999999999</c:v>
                </c:pt>
                <c:pt idx="4314">
                  <c:v>660.37099999999998</c:v>
                </c:pt>
                <c:pt idx="4315">
                  <c:v>660.99099999999999</c:v>
                </c:pt>
                <c:pt idx="4316">
                  <c:v>661.99199999999996</c:v>
                </c:pt>
                <c:pt idx="4317">
                  <c:v>662.99199999999996</c:v>
                </c:pt>
                <c:pt idx="4318">
                  <c:v>663.99300000000005</c:v>
                </c:pt>
                <c:pt idx="4319">
                  <c:v>664.99300000000005</c:v>
                </c:pt>
                <c:pt idx="4320">
                  <c:v>665.99400000000003</c:v>
                </c:pt>
                <c:pt idx="4321">
                  <c:v>666.99400000000003</c:v>
                </c:pt>
                <c:pt idx="4322">
                  <c:v>667.995</c:v>
                </c:pt>
                <c:pt idx="4323">
                  <c:v>668.995</c:v>
                </c:pt>
                <c:pt idx="4324">
                  <c:v>669.99599999999998</c:v>
                </c:pt>
                <c:pt idx="4325">
                  <c:v>670.99599999999998</c:v>
                </c:pt>
                <c:pt idx="4326">
                  <c:v>671.99699999999996</c:v>
                </c:pt>
                <c:pt idx="4327">
                  <c:v>672.99699999999996</c:v>
                </c:pt>
                <c:pt idx="4328">
                  <c:v>673.99800000000005</c:v>
                </c:pt>
                <c:pt idx="4329">
                  <c:v>674.99800000000005</c:v>
                </c:pt>
                <c:pt idx="4330">
                  <c:v>675.99900000000002</c:v>
                </c:pt>
                <c:pt idx="4331">
                  <c:v>676.99900000000002</c:v>
                </c:pt>
                <c:pt idx="4332">
                  <c:v>678</c:v>
                </c:pt>
                <c:pt idx="4333">
                  <c:v>679</c:v>
                </c:pt>
                <c:pt idx="4334">
                  <c:v>680.00099999999998</c:v>
                </c:pt>
                <c:pt idx="4335">
                  <c:v>680.38099999999997</c:v>
                </c:pt>
                <c:pt idx="4336">
                  <c:v>681.00099999999998</c:v>
                </c:pt>
                <c:pt idx="4337">
                  <c:v>682.00199999999995</c:v>
                </c:pt>
                <c:pt idx="4338">
                  <c:v>683.00199999999995</c:v>
                </c:pt>
                <c:pt idx="4339">
                  <c:v>684.00300000000004</c:v>
                </c:pt>
                <c:pt idx="4340">
                  <c:v>685.00300000000004</c:v>
                </c:pt>
                <c:pt idx="4341">
                  <c:v>686.00400000000002</c:v>
                </c:pt>
                <c:pt idx="4342">
                  <c:v>687.00400000000002</c:v>
                </c:pt>
                <c:pt idx="4343">
                  <c:v>688.005</c:v>
                </c:pt>
                <c:pt idx="4344">
                  <c:v>689.005</c:v>
                </c:pt>
                <c:pt idx="4345">
                  <c:v>690.00599999999997</c:v>
                </c:pt>
                <c:pt idx="4346">
                  <c:v>691.00599999999997</c:v>
                </c:pt>
                <c:pt idx="4347">
                  <c:v>692.00699999999995</c:v>
                </c:pt>
                <c:pt idx="4348">
                  <c:v>693.00699999999995</c:v>
                </c:pt>
                <c:pt idx="4349">
                  <c:v>694.00800000000004</c:v>
                </c:pt>
                <c:pt idx="4350">
                  <c:v>695.00800000000004</c:v>
                </c:pt>
                <c:pt idx="4351">
                  <c:v>696.00900000000001</c:v>
                </c:pt>
                <c:pt idx="4352">
                  <c:v>697.00900000000001</c:v>
                </c:pt>
                <c:pt idx="4353">
                  <c:v>698.01</c:v>
                </c:pt>
                <c:pt idx="4354">
                  <c:v>698.99</c:v>
                </c:pt>
                <c:pt idx="4355">
                  <c:v>699.99099999999999</c:v>
                </c:pt>
                <c:pt idx="4356">
                  <c:v>700.39099999999996</c:v>
                </c:pt>
                <c:pt idx="4357">
                  <c:v>700.99099999999999</c:v>
                </c:pt>
                <c:pt idx="4358">
                  <c:v>701.99199999999996</c:v>
                </c:pt>
                <c:pt idx="4359">
                  <c:v>702.99199999999996</c:v>
                </c:pt>
                <c:pt idx="4360">
                  <c:v>703.99300000000005</c:v>
                </c:pt>
                <c:pt idx="4361">
                  <c:v>704.99300000000005</c:v>
                </c:pt>
                <c:pt idx="4362">
                  <c:v>705.99400000000003</c:v>
                </c:pt>
                <c:pt idx="4363">
                  <c:v>706.99400000000003</c:v>
                </c:pt>
                <c:pt idx="4364">
                  <c:v>707.995</c:v>
                </c:pt>
                <c:pt idx="4365">
                  <c:v>708.995</c:v>
                </c:pt>
                <c:pt idx="4366">
                  <c:v>709.99599999999998</c:v>
                </c:pt>
                <c:pt idx="4367">
                  <c:v>710.99599999999998</c:v>
                </c:pt>
                <c:pt idx="4368">
                  <c:v>711.99699999999996</c:v>
                </c:pt>
                <c:pt idx="4369">
                  <c:v>712.99699999999996</c:v>
                </c:pt>
                <c:pt idx="4370">
                  <c:v>713.99800000000005</c:v>
                </c:pt>
                <c:pt idx="4371">
                  <c:v>714.99800000000005</c:v>
                </c:pt>
                <c:pt idx="4372">
                  <c:v>715.99900000000002</c:v>
                </c:pt>
                <c:pt idx="4373">
                  <c:v>716.99900000000002</c:v>
                </c:pt>
                <c:pt idx="4374">
                  <c:v>718</c:v>
                </c:pt>
                <c:pt idx="4375">
                  <c:v>719</c:v>
                </c:pt>
                <c:pt idx="4376">
                  <c:v>720.00099999999998</c:v>
                </c:pt>
                <c:pt idx="4377">
                  <c:v>720.40099999999995</c:v>
                </c:pt>
                <c:pt idx="4378">
                  <c:v>721.00099999999998</c:v>
                </c:pt>
                <c:pt idx="4379">
                  <c:v>722.00199999999995</c:v>
                </c:pt>
                <c:pt idx="4380">
                  <c:v>723.00199999999995</c:v>
                </c:pt>
                <c:pt idx="4381">
                  <c:v>724.00300000000004</c:v>
                </c:pt>
                <c:pt idx="4382">
                  <c:v>725.00300000000004</c:v>
                </c:pt>
                <c:pt idx="4383">
                  <c:v>726.00400000000002</c:v>
                </c:pt>
                <c:pt idx="4384">
                  <c:v>727.00400000000002</c:v>
                </c:pt>
                <c:pt idx="4385">
                  <c:v>728.005</c:v>
                </c:pt>
                <c:pt idx="4386">
                  <c:v>729.005</c:v>
                </c:pt>
                <c:pt idx="4387">
                  <c:v>730.00599999999997</c:v>
                </c:pt>
                <c:pt idx="4388">
                  <c:v>731.00599999999997</c:v>
                </c:pt>
                <c:pt idx="4389">
                  <c:v>732.00699999999995</c:v>
                </c:pt>
                <c:pt idx="4390">
                  <c:v>733.00699999999995</c:v>
                </c:pt>
                <c:pt idx="4391">
                  <c:v>734.00800000000004</c:v>
                </c:pt>
                <c:pt idx="4392">
                  <c:v>735.00800000000004</c:v>
                </c:pt>
                <c:pt idx="4393">
                  <c:v>736.00900000000001</c:v>
                </c:pt>
                <c:pt idx="4394">
                  <c:v>737.00900000000001</c:v>
                </c:pt>
                <c:pt idx="4395">
                  <c:v>738.01</c:v>
                </c:pt>
                <c:pt idx="4396">
                  <c:v>738.99</c:v>
                </c:pt>
                <c:pt idx="4397">
                  <c:v>739.99099999999999</c:v>
                </c:pt>
                <c:pt idx="4398">
                  <c:v>740.41099999999994</c:v>
                </c:pt>
                <c:pt idx="4399">
                  <c:v>740.99099999999999</c:v>
                </c:pt>
                <c:pt idx="4400">
                  <c:v>741.99199999999996</c:v>
                </c:pt>
                <c:pt idx="4401">
                  <c:v>742.99199999999996</c:v>
                </c:pt>
                <c:pt idx="4402">
                  <c:v>743.99300000000005</c:v>
                </c:pt>
                <c:pt idx="4403">
                  <c:v>744.99300000000005</c:v>
                </c:pt>
                <c:pt idx="4404">
                  <c:v>745.99400000000003</c:v>
                </c:pt>
                <c:pt idx="4405">
                  <c:v>746.99400000000003</c:v>
                </c:pt>
                <c:pt idx="4406">
                  <c:v>747.995</c:v>
                </c:pt>
                <c:pt idx="4407">
                  <c:v>748.995</c:v>
                </c:pt>
                <c:pt idx="4408">
                  <c:v>749.99599999999998</c:v>
                </c:pt>
                <c:pt idx="4409">
                  <c:v>750.99599999999998</c:v>
                </c:pt>
                <c:pt idx="4410">
                  <c:v>751.99699999999996</c:v>
                </c:pt>
                <c:pt idx="4411">
                  <c:v>752.99699999999996</c:v>
                </c:pt>
                <c:pt idx="4412">
                  <c:v>753.99800000000005</c:v>
                </c:pt>
                <c:pt idx="4413">
                  <c:v>754.99800000000005</c:v>
                </c:pt>
                <c:pt idx="4414">
                  <c:v>755.99900000000002</c:v>
                </c:pt>
                <c:pt idx="4415">
                  <c:v>756.99900000000002</c:v>
                </c:pt>
                <c:pt idx="4416">
                  <c:v>758</c:v>
                </c:pt>
                <c:pt idx="4417">
                  <c:v>759</c:v>
                </c:pt>
                <c:pt idx="4418">
                  <c:v>760.00099999999998</c:v>
                </c:pt>
                <c:pt idx="4419">
                  <c:v>760.42100000000005</c:v>
                </c:pt>
                <c:pt idx="4420">
                  <c:v>761.00099999999998</c:v>
                </c:pt>
                <c:pt idx="4421">
                  <c:v>762.00199999999995</c:v>
                </c:pt>
                <c:pt idx="4422">
                  <c:v>763.00199999999995</c:v>
                </c:pt>
                <c:pt idx="4423">
                  <c:v>764.00300000000004</c:v>
                </c:pt>
                <c:pt idx="4424">
                  <c:v>765.00300000000004</c:v>
                </c:pt>
                <c:pt idx="4425">
                  <c:v>766.00400000000002</c:v>
                </c:pt>
                <c:pt idx="4426">
                  <c:v>767.00400000000002</c:v>
                </c:pt>
                <c:pt idx="4427">
                  <c:v>768.005</c:v>
                </c:pt>
                <c:pt idx="4428">
                  <c:v>769.005</c:v>
                </c:pt>
                <c:pt idx="4429">
                  <c:v>770.00599999999997</c:v>
                </c:pt>
                <c:pt idx="4430">
                  <c:v>771.00599999999997</c:v>
                </c:pt>
                <c:pt idx="4431">
                  <c:v>772.00699999999995</c:v>
                </c:pt>
                <c:pt idx="4432">
                  <c:v>773.00699999999995</c:v>
                </c:pt>
                <c:pt idx="4433">
                  <c:v>774.00800000000004</c:v>
                </c:pt>
                <c:pt idx="4434">
                  <c:v>775.00800000000004</c:v>
                </c:pt>
                <c:pt idx="4435">
                  <c:v>776.00900000000001</c:v>
                </c:pt>
                <c:pt idx="4436">
                  <c:v>777.00900000000001</c:v>
                </c:pt>
                <c:pt idx="4437">
                  <c:v>778.01</c:v>
                </c:pt>
                <c:pt idx="4438">
                  <c:v>778.99</c:v>
                </c:pt>
                <c:pt idx="4439">
                  <c:v>779.99099999999999</c:v>
                </c:pt>
                <c:pt idx="4440">
                  <c:v>780.43100000000004</c:v>
                </c:pt>
                <c:pt idx="4441">
                  <c:v>780.99099999999999</c:v>
                </c:pt>
                <c:pt idx="4442">
                  <c:v>781.99199999999996</c:v>
                </c:pt>
                <c:pt idx="4443">
                  <c:v>782.99199999999996</c:v>
                </c:pt>
                <c:pt idx="4444">
                  <c:v>783.99300000000005</c:v>
                </c:pt>
                <c:pt idx="4445">
                  <c:v>784.99300000000005</c:v>
                </c:pt>
                <c:pt idx="4446">
                  <c:v>785.99400000000003</c:v>
                </c:pt>
                <c:pt idx="4447">
                  <c:v>786.99400000000003</c:v>
                </c:pt>
                <c:pt idx="4448">
                  <c:v>787.995</c:v>
                </c:pt>
                <c:pt idx="4449">
                  <c:v>788.995</c:v>
                </c:pt>
                <c:pt idx="4450">
                  <c:v>789.99599999999998</c:v>
                </c:pt>
                <c:pt idx="4451">
                  <c:v>790.99599999999998</c:v>
                </c:pt>
                <c:pt idx="4452">
                  <c:v>791.99699999999996</c:v>
                </c:pt>
                <c:pt idx="4453">
                  <c:v>792.99699999999996</c:v>
                </c:pt>
                <c:pt idx="4454">
                  <c:v>793.99800000000005</c:v>
                </c:pt>
                <c:pt idx="4455">
                  <c:v>794.99800000000005</c:v>
                </c:pt>
                <c:pt idx="4456">
                  <c:v>795.99900000000002</c:v>
                </c:pt>
                <c:pt idx="4457">
                  <c:v>796.99900000000002</c:v>
                </c:pt>
                <c:pt idx="4458">
                  <c:v>798</c:v>
                </c:pt>
                <c:pt idx="4459">
                  <c:v>799</c:v>
                </c:pt>
                <c:pt idx="4460">
                  <c:v>800.00099999999998</c:v>
                </c:pt>
                <c:pt idx="4461">
                  <c:v>800.44100000000003</c:v>
                </c:pt>
                <c:pt idx="4462">
                  <c:v>820.45100000000002</c:v>
                </c:pt>
                <c:pt idx="4463">
                  <c:v>840.46100000000001</c:v>
                </c:pt>
                <c:pt idx="4464">
                  <c:v>850.00599999999997</c:v>
                </c:pt>
                <c:pt idx="4465">
                  <c:v>860.471</c:v>
                </c:pt>
                <c:pt idx="4466">
                  <c:v>880.48099999999999</c:v>
                </c:pt>
                <c:pt idx="4467">
                  <c:v>899.99099999999999</c:v>
                </c:pt>
                <c:pt idx="4468">
                  <c:v>900.49099999999999</c:v>
                </c:pt>
                <c:pt idx="4469">
                  <c:v>920.50099999999998</c:v>
                </c:pt>
                <c:pt idx="4470">
                  <c:v>940.51099999999997</c:v>
                </c:pt>
                <c:pt idx="4471">
                  <c:v>949.99599999999998</c:v>
                </c:pt>
                <c:pt idx="4472">
                  <c:v>960.52099999999996</c:v>
                </c:pt>
                <c:pt idx="4473">
                  <c:v>980.53099999999995</c:v>
                </c:pt>
                <c:pt idx="4474">
                  <c:v>1000</c:v>
                </c:pt>
                <c:pt idx="4475">
                  <c:v>1000.54</c:v>
                </c:pt>
                <c:pt idx="4476">
                  <c:v>1020.55</c:v>
                </c:pt>
                <c:pt idx="4477">
                  <c:v>1040.56</c:v>
                </c:pt>
                <c:pt idx="4478">
                  <c:v>1050.01</c:v>
                </c:pt>
                <c:pt idx="4479">
                  <c:v>1060.57</c:v>
                </c:pt>
                <c:pt idx="4480">
                  <c:v>1080.58</c:v>
                </c:pt>
                <c:pt idx="4481">
                  <c:v>1099.99</c:v>
                </c:pt>
                <c:pt idx="4482">
                  <c:v>1100.5899999999999</c:v>
                </c:pt>
                <c:pt idx="4483">
                  <c:v>1120.5999999999999</c:v>
                </c:pt>
                <c:pt idx="4484">
                  <c:v>1140.6099999999999</c:v>
                </c:pt>
                <c:pt idx="4485">
                  <c:v>1150</c:v>
                </c:pt>
                <c:pt idx="4486">
                  <c:v>1160.6199999999999</c:v>
                </c:pt>
                <c:pt idx="4487">
                  <c:v>1180.6300000000001</c:v>
                </c:pt>
                <c:pt idx="4488">
                  <c:v>1200</c:v>
                </c:pt>
                <c:pt idx="4489">
                  <c:v>1200.6400000000001</c:v>
                </c:pt>
                <c:pt idx="4490">
                  <c:v>1220.6500000000001</c:v>
                </c:pt>
                <c:pt idx="4491">
                  <c:v>1240.6600000000001</c:v>
                </c:pt>
                <c:pt idx="4492">
                  <c:v>1250.01</c:v>
                </c:pt>
                <c:pt idx="4493">
                  <c:v>1260.67</c:v>
                </c:pt>
                <c:pt idx="4494">
                  <c:v>1280.68</c:v>
                </c:pt>
                <c:pt idx="4495">
                  <c:v>1299.99</c:v>
                </c:pt>
                <c:pt idx="4496">
                  <c:v>1300.69</c:v>
                </c:pt>
                <c:pt idx="4497">
                  <c:v>1320.7</c:v>
                </c:pt>
                <c:pt idx="4498">
                  <c:v>1340.71</c:v>
                </c:pt>
                <c:pt idx="4499">
                  <c:v>1350</c:v>
                </c:pt>
                <c:pt idx="4500">
                  <c:v>1360.72</c:v>
                </c:pt>
                <c:pt idx="4501">
                  <c:v>1380.73</c:v>
                </c:pt>
                <c:pt idx="4502">
                  <c:v>1400</c:v>
                </c:pt>
                <c:pt idx="4503">
                  <c:v>1400.74</c:v>
                </c:pt>
                <c:pt idx="4504">
                  <c:v>1420.75</c:v>
                </c:pt>
                <c:pt idx="4505">
                  <c:v>1440.76</c:v>
                </c:pt>
                <c:pt idx="4506">
                  <c:v>1450.01</c:v>
                </c:pt>
                <c:pt idx="4507">
                  <c:v>1460.77</c:v>
                </c:pt>
                <c:pt idx="4508">
                  <c:v>1480.78</c:v>
                </c:pt>
                <c:pt idx="4509">
                  <c:v>1499.99</c:v>
                </c:pt>
                <c:pt idx="4510">
                  <c:v>1500.79</c:v>
                </c:pt>
                <c:pt idx="4511">
                  <c:v>1520.8</c:v>
                </c:pt>
                <c:pt idx="4512">
                  <c:v>1540.81</c:v>
                </c:pt>
                <c:pt idx="4513">
                  <c:v>1550</c:v>
                </c:pt>
                <c:pt idx="4514">
                  <c:v>1560.82</c:v>
                </c:pt>
                <c:pt idx="4515">
                  <c:v>1580.83</c:v>
                </c:pt>
                <c:pt idx="4516">
                  <c:v>1600</c:v>
                </c:pt>
                <c:pt idx="4517">
                  <c:v>1600.84</c:v>
                </c:pt>
                <c:pt idx="4518">
                  <c:v>1620.85</c:v>
                </c:pt>
                <c:pt idx="4519">
                  <c:v>1640.86</c:v>
                </c:pt>
                <c:pt idx="4520">
                  <c:v>1650.01</c:v>
                </c:pt>
                <c:pt idx="4521">
                  <c:v>1660.87</c:v>
                </c:pt>
                <c:pt idx="4522">
                  <c:v>1680.88</c:v>
                </c:pt>
                <c:pt idx="4523">
                  <c:v>1699.99</c:v>
                </c:pt>
                <c:pt idx="4524">
                  <c:v>1700.89</c:v>
                </c:pt>
                <c:pt idx="4525">
                  <c:v>1720.9</c:v>
                </c:pt>
                <c:pt idx="4526">
                  <c:v>1740.91</c:v>
                </c:pt>
                <c:pt idx="4527">
                  <c:v>1750</c:v>
                </c:pt>
                <c:pt idx="4528">
                  <c:v>1760.92</c:v>
                </c:pt>
                <c:pt idx="4529">
                  <c:v>1780.93</c:v>
                </c:pt>
                <c:pt idx="4530">
                  <c:v>1800</c:v>
                </c:pt>
                <c:pt idx="4531">
                  <c:v>1800.94</c:v>
                </c:pt>
                <c:pt idx="4532">
                  <c:v>1820.95</c:v>
                </c:pt>
                <c:pt idx="4533">
                  <c:v>1840.96</c:v>
                </c:pt>
                <c:pt idx="4534">
                  <c:v>1850.01</c:v>
                </c:pt>
                <c:pt idx="4535">
                  <c:v>1860.97</c:v>
                </c:pt>
                <c:pt idx="4536">
                  <c:v>1880.98</c:v>
                </c:pt>
                <c:pt idx="4537">
                  <c:v>1899.99</c:v>
                </c:pt>
                <c:pt idx="4538">
                  <c:v>1900.99</c:v>
                </c:pt>
                <c:pt idx="4539">
                  <c:v>1921</c:v>
                </c:pt>
                <c:pt idx="4540">
                  <c:v>1941.01</c:v>
                </c:pt>
                <c:pt idx="4541">
                  <c:v>1950</c:v>
                </c:pt>
                <c:pt idx="4542">
                  <c:v>1961.02</c:v>
                </c:pt>
                <c:pt idx="4543">
                  <c:v>1981.03</c:v>
                </c:pt>
                <c:pt idx="4544">
                  <c:v>2000</c:v>
                </c:pt>
                <c:pt idx="4545">
                  <c:v>2001.04</c:v>
                </c:pt>
                <c:pt idx="4546">
                  <c:v>2021.05</c:v>
                </c:pt>
                <c:pt idx="4547">
                  <c:v>2041.06</c:v>
                </c:pt>
                <c:pt idx="4548">
                  <c:v>2050.0100000000002</c:v>
                </c:pt>
                <c:pt idx="4549">
                  <c:v>2061.0700000000002</c:v>
                </c:pt>
                <c:pt idx="4550">
                  <c:v>2081.08</c:v>
                </c:pt>
                <c:pt idx="4551">
                  <c:v>2099.9899999999998</c:v>
                </c:pt>
                <c:pt idx="4552">
                  <c:v>2101.09</c:v>
                </c:pt>
                <c:pt idx="4553">
                  <c:v>2121.1</c:v>
                </c:pt>
                <c:pt idx="4554">
                  <c:v>2141.11</c:v>
                </c:pt>
                <c:pt idx="4555">
                  <c:v>2150</c:v>
                </c:pt>
                <c:pt idx="4556">
                  <c:v>2161.12</c:v>
                </c:pt>
                <c:pt idx="4557">
                  <c:v>2181.13</c:v>
                </c:pt>
                <c:pt idx="4558">
                  <c:v>2200</c:v>
                </c:pt>
                <c:pt idx="4559">
                  <c:v>2201.14</c:v>
                </c:pt>
                <c:pt idx="4560">
                  <c:v>2221.15</c:v>
                </c:pt>
                <c:pt idx="4561">
                  <c:v>2241.16</c:v>
                </c:pt>
                <c:pt idx="4562">
                  <c:v>2250.0100000000002</c:v>
                </c:pt>
                <c:pt idx="4563">
                  <c:v>2261.17</c:v>
                </c:pt>
                <c:pt idx="4564">
                  <c:v>2281.1799999999998</c:v>
                </c:pt>
                <c:pt idx="4565">
                  <c:v>2299.9899999999998</c:v>
                </c:pt>
                <c:pt idx="4566">
                  <c:v>2301.19</c:v>
                </c:pt>
                <c:pt idx="4567">
                  <c:v>2321.1999999999998</c:v>
                </c:pt>
                <c:pt idx="4568">
                  <c:v>2341.21</c:v>
                </c:pt>
                <c:pt idx="4569">
                  <c:v>2350</c:v>
                </c:pt>
                <c:pt idx="4570">
                  <c:v>2361.2199999999998</c:v>
                </c:pt>
                <c:pt idx="4571">
                  <c:v>2381.23</c:v>
                </c:pt>
                <c:pt idx="4572">
                  <c:v>2400</c:v>
                </c:pt>
                <c:pt idx="4573">
                  <c:v>2401.2399999999998</c:v>
                </c:pt>
                <c:pt idx="4574">
                  <c:v>2421.25</c:v>
                </c:pt>
                <c:pt idx="4575">
                  <c:v>2441.2600000000002</c:v>
                </c:pt>
                <c:pt idx="4576">
                  <c:v>2450.0100000000002</c:v>
                </c:pt>
                <c:pt idx="4577">
                  <c:v>2461.27</c:v>
                </c:pt>
                <c:pt idx="4578">
                  <c:v>2481.2800000000002</c:v>
                </c:pt>
                <c:pt idx="4579">
                  <c:v>2499.9899999999998</c:v>
                </c:pt>
                <c:pt idx="4580">
                  <c:v>2501.29</c:v>
                </c:pt>
                <c:pt idx="4581">
                  <c:v>2521.3000000000002</c:v>
                </c:pt>
                <c:pt idx="4582">
                  <c:v>2541.31</c:v>
                </c:pt>
                <c:pt idx="4583">
                  <c:v>2550</c:v>
                </c:pt>
                <c:pt idx="4584">
                  <c:v>2561.3200000000002</c:v>
                </c:pt>
                <c:pt idx="4585">
                  <c:v>2581.33</c:v>
                </c:pt>
                <c:pt idx="4586">
                  <c:v>2600</c:v>
                </c:pt>
                <c:pt idx="4587">
                  <c:v>2601.34</c:v>
                </c:pt>
                <c:pt idx="4588">
                  <c:v>2621.35</c:v>
                </c:pt>
                <c:pt idx="4589">
                  <c:v>2641.36</c:v>
                </c:pt>
                <c:pt idx="4590">
                  <c:v>2650.01</c:v>
                </c:pt>
                <c:pt idx="4591">
                  <c:v>2661.37</c:v>
                </c:pt>
                <c:pt idx="4592">
                  <c:v>2681.38</c:v>
                </c:pt>
                <c:pt idx="4593">
                  <c:v>2699.99</c:v>
                </c:pt>
                <c:pt idx="4594">
                  <c:v>2701.39</c:v>
                </c:pt>
                <c:pt idx="4595">
                  <c:v>2721.4</c:v>
                </c:pt>
                <c:pt idx="4596">
                  <c:v>2741.41</c:v>
                </c:pt>
                <c:pt idx="4597">
                  <c:v>2750</c:v>
                </c:pt>
                <c:pt idx="4598">
                  <c:v>2761.42</c:v>
                </c:pt>
                <c:pt idx="4599">
                  <c:v>2781.43</c:v>
                </c:pt>
                <c:pt idx="4600">
                  <c:v>2800</c:v>
                </c:pt>
                <c:pt idx="4601">
                  <c:v>2801.44</c:v>
                </c:pt>
                <c:pt idx="4602">
                  <c:v>2821.45</c:v>
                </c:pt>
                <c:pt idx="4603">
                  <c:v>2841.46</c:v>
                </c:pt>
                <c:pt idx="4604">
                  <c:v>2850.01</c:v>
                </c:pt>
                <c:pt idx="4605">
                  <c:v>2861.47</c:v>
                </c:pt>
                <c:pt idx="4606">
                  <c:v>2881.48</c:v>
                </c:pt>
                <c:pt idx="4607">
                  <c:v>2899.99</c:v>
                </c:pt>
                <c:pt idx="4608">
                  <c:v>2901.49</c:v>
                </c:pt>
                <c:pt idx="4609">
                  <c:v>2921.5</c:v>
                </c:pt>
                <c:pt idx="4610">
                  <c:v>2941.51</c:v>
                </c:pt>
                <c:pt idx="4611">
                  <c:v>2950</c:v>
                </c:pt>
                <c:pt idx="4612">
                  <c:v>2961.52</c:v>
                </c:pt>
                <c:pt idx="4613">
                  <c:v>2981.53</c:v>
                </c:pt>
                <c:pt idx="4614">
                  <c:v>3000</c:v>
                </c:pt>
                <c:pt idx="4615">
                  <c:v>3000.02</c:v>
                </c:pt>
              </c:numCache>
            </c:numRef>
          </c:xVal>
          <c:yVal>
            <c:numRef>
              <c:f>'Compare HEU and LEU Coolant'!$D$2:$D$5381</c:f>
              <c:numCache>
                <c:formatCode>0.000</c:formatCode>
                <c:ptCount val="5380"/>
                <c:pt idx="0">
                  <c:v>30.0246</c:v>
                </c:pt>
                <c:pt idx="1">
                  <c:v>30.0246</c:v>
                </c:pt>
                <c:pt idx="2">
                  <c:v>30.0246</c:v>
                </c:pt>
                <c:pt idx="3">
                  <c:v>30.0246</c:v>
                </c:pt>
                <c:pt idx="4">
                  <c:v>30.0246</c:v>
                </c:pt>
                <c:pt idx="5">
                  <c:v>30.0246</c:v>
                </c:pt>
                <c:pt idx="6">
                  <c:v>30.0246</c:v>
                </c:pt>
                <c:pt idx="7">
                  <c:v>30.0246</c:v>
                </c:pt>
                <c:pt idx="8">
                  <c:v>30.0246</c:v>
                </c:pt>
                <c:pt idx="9">
                  <c:v>30.0246</c:v>
                </c:pt>
                <c:pt idx="10">
                  <c:v>30.0246</c:v>
                </c:pt>
                <c:pt idx="11">
                  <c:v>30.0246</c:v>
                </c:pt>
                <c:pt idx="12">
                  <c:v>30.0246</c:v>
                </c:pt>
                <c:pt idx="13">
                  <c:v>30.0246</c:v>
                </c:pt>
                <c:pt idx="14">
                  <c:v>30.0246</c:v>
                </c:pt>
                <c:pt idx="15">
                  <c:v>30.0246</c:v>
                </c:pt>
                <c:pt idx="16">
                  <c:v>30.0246</c:v>
                </c:pt>
                <c:pt idx="17">
                  <c:v>30.0246</c:v>
                </c:pt>
                <c:pt idx="18">
                  <c:v>30.0246</c:v>
                </c:pt>
                <c:pt idx="19">
                  <c:v>30.0246</c:v>
                </c:pt>
                <c:pt idx="20">
                  <c:v>30.0246</c:v>
                </c:pt>
                <c:pt idx="21">
                  <c:v>30.0246</c:v>
                </c:pt>
                <c:pt idx="22">
                  <c:v>30.0246</c:v>
                </c:pt>
                <c:pt idx="23">
                  <c:v>30.0246</c:v>
                </c:pt>
                <c:pt idx="24">
                  <c:v>30.0246</c:v>
                </c:pt>
                <c:pt idx="25">
                  <c:v>30.0246</c:v>
                </c:pt>
                <c:pt idx="26">
                  <c:v>30.0246</c:v>
                </c:pt>
                <c:pt idx="27">
                  <c:v>30.0246</c:v>
                </c:pt>
                <c:pt idx="28">
                  <c:v>30.0246</c:v>
                </c:pt>
                <c:pt idx="29">
                  <c:v>30.0246</c:v>
                </c:pt>
                <c:pt idx="30">
                  <c:v>30.0246</c:v>
                </c:pt>
                <c:pt idx="31">
                  <c:v>30.0246</c:v>
                </c:pt>
                <c:pt idx="32">
                  <c:v>30.0246</c:v>
                </c:pt>
                <c:pt idx="33">
                  <c:v>30.0246</c:v>
                </c:pt>
                <c:pt idx="34">
                  <c:v>30.0246</c:v>
                </c:pt>
                <c:pt idx="35">
                  <c:v>30.0246</c:v>
                </c:pt>
                <c:pt idx="36">
                  <c:v>30.0246</c:v>
                </c:pt>
                <c:pt idx="37">
                  <c:v>30.0246</c:v>
                </c:pt>
                <c:pt idx="38">
                  <c:v>30.0246</c:v>
                </c:pt>
                <c:pt idx="39">
                  <c:v>30.0246</c:v>
                </c:pt>
                <c:pt idx="40">
                  <c:v>30.0246</c:v>
                </c:pt>
                <c:pt idx="41">
                  <c:v>30.0246</c:v>
                </c:pt>
                <c:pt idx="42">
                  <c:v>30.0246</c:v>
                </c:pt>
                <c:pt idx="43">
                  <c:v>30.0246</c:v>
                </c:pt>
                <c:pt idx="44">
                  <c:v>30.0246</c:v>
                </c:pt>
                <c:pt idx="45">
                  <c:v>30.0246</c:v>
                </c:pt>
                <c:pt idx="46">
                  <c:v>30.0246</c:v>
                </c:pt>
                <c:pt idx="47">
                  <c:v>30.0246</c:v>
                </c:pt>
                <c:pt idx="48">
                  <c:v>30.0246</c:v>
                </c:pt>
                <c:pt idx="49">
                  <c:v>30.0246</c:v>
                </c:pt>
                <c:pt idx="50">
                  <c:v>30.0246</c:v>
                </c:pt>
                <c:pt idx="51">
                  <c:v>30.0246</c:v>
                </c:pt>
                <c:pt idx="52">
                  <c:v>30.0246</c:v>
                </c:pt>
                <c:pt idx="53">
                  <c:v>30.0246</c:v>
                </c:pt>
                <c:pt idx="54">
                  <c:v>30.0246</c:v>
                </c:pt>
                <c:pt idx="55">
                  <c:v>30.0246</c:v>
                </c:pt>
                <c:pt idx="56">
                  <c:v>30.0246</c:v>
                </c:pt>
                <c:pt idx="57">
                  <c:v>30.0246</c:v>
                </c:pt>
                <c:pt idx="58">
                  <c:v>30.0246</c:v>
                </c:pt>
                <c:pt idx="59">
                  <c:v>30.0246</c:v>
                </c:pt>
                <c:pt idx="60">
                  <c:v>30.0246</c:v>
                </c:pt>
                <c:pt idx="61">
                  <c:v>30.0246</c:v>
                </c:pt>
                <c:pt idx="62">
                  <c:v>30.0246</c:v>
                </c:pt>
                <c:pt idx="63">
                  <c:v>30.0246</c:v>
                </c:pt>
                <c:pt idx="64">
                  <c:v>30.0246</c:v>
                </c:pt>
                <c:pt idx="65">
                  <c:v>30.0246</c:v>
                </c:pt>
                <c:pt idx="66">
                  <c:v>30.0246</c:v>
                </c:pt>
                <c:pt idx="67">
                  <c:v>30.0246</c:v>
                </c:pt>
                <c:pt idx="68">
                  <c:v>30.0246</c:v>
                </c:pt>
                <c:pt idx="69">
                  <c:v>30.0246</c:v>
                </c:pt>
                <c:pt idx="70">
                  <c:v>30.0246</c:v>
                </c:pt>
                <c:pt idx="71">
                  <c:v>30.0246</c:v>
                </c:pt>
                <c:pt idx="72">
                  <c:v>30.0246</c:v>
                </c:pt>
                <c:pt idx="73">
                  <c:v>30.0246</c:v>
                </c:pt>
                <c:pt idx="74">
                  <c:v>30.0246</c:v>
                </c:pt>
                <c:pt idx="75">
                  <c:v>30.0246</c:v>
                </c:pt>
                <c:pt idx="76">
                  <c:v>30.0246</c:v>
                </c:pt>
                <c:pt idx="77">
                  <c:v>30.0246</c:v>
                </c:pt>
                <c:pt idx="78">
                  <c:v>30.0246</c:v>
                </c:pt>
                <c:pt idx="79">
                  <c:v>30.0246</c:v>
                </c:pt>
                <c:pt idx="80">
                  <c:v>30.0246</c:v>
                </c:pt>
                <c:pt idx="81">
                  <c:v>30.0246</c:v>
                </c:pt>
                <c:pt idx="82">
                  <c:v>30.0246</c:v>
                </c:pt>
                <c:pt idx="83">
                  <c:v>30.0246</c:v>
                </c:pt>
                <c:pt idx="84">
                  <c:v>30.0246</c:v>
                </c:pt>
                <c:pt idx="85">
                  <c:v>30.0246</c:v>
                </c:pt>
                <c:pt idx="86">
                  <c:v>30.0246</c:v>
                </c:pt>
                <c:pt idx="87">
                  <c:v>30.0246</c:v>
                </c:pt>
                <c:pt idx="88">
                  <c:v>30.0246</c:v>
                </c:pt>
                <c:pt idx="89">
                  <c:v>30.0246</c:v>
                </c:pt>
                <c:pt idx="90">
                  <c:v>30.0246</c:v>
                </c:pt>
                <c:pt idx="91">
                  <c:v>30.0246</c:v>
                </c:pt>
                <c:pt idx="92">
                  <c:v>30.0246</c:v>
                </c:pt>
                <c:pt idx="93">
                  <c:v>30.0246</c:v>
                </c:pt>
                <c:pt idx="94">
                  <c:v>30.0246</c:v>
                </c:pt>
                <c:pt idx="95">
                  <c:v>30.0246</c:v>
                </c:pt>
                <c:pt idx="96">
                  <c:v>30.0246</c:v>
                </c:pt>
                <c:pt idx="97">
                  <c:v>30.0246</c:v>
                </c:pt>
                <c:pt idx="98">
                  <c:v>30.0246</c:v>
                </c:pt>
                <c:pt idx="99">
                  <c:v>30.0246</c:v>
                </c:pt>
                <c:pt idx="100">
                  <c:v>30.0246</c:v>
                </c:pt>
                <c:pt idx="101">
                  <c:v>30.0246</c:v>
                </c:pt>
                <c:pt idx="102">
                  <c:v>30.0246</c:v>
                </c:pt>
                <c:pt idx="103">
                  <c:v>30.0246</c:v>
                </c:pt>
                <c:pt idx="104">
                  <c:v>30.0246</c:v>
                </c:pt>
                <c:pt idx="105">
                  <c:v>30.0246</c:v>
                </c:pt>
                <c:pt idx="106">
                  <c:v>30.0246</c:v>
                </c:pt>
                <c:pt idx="107">
                  <c:v>30.0246</c:v>
                </c:pt>
                <c:pt idx="108">
                  <c:v>30.0246</c:v>
                </c:pt>
                <c:pt idx="109">
                  <c:v>30.0246</c:v>
                </c:pt>
                <c:pt idx="110">
                  <c:v>30.0246</c:v>
                </c:pt>
                <c:pt idx="111">
                  <c:v>30.0246</c:v>
                </c:pt>
                <c:pt idx="112">
                  <c:v>30.0246</c:v>
                </c:pt>
                <c:pt idx="113">
                  <c:v>30.0246</c:v>
                </c:pt>
                <c:pt idx="114">
                  <c:v>30.0246</c:v>
                </c:pt>
                <c:pt idx="115">
                  <c:v>30.0246</c:v>
                </c:pt>
                <c:pt idx="116">
                  <c:v>30.0246</c:v>
                </c:pt>
                <c:pt idx="117">
                  <c:v>30.0246</c:v>
                </c:pt>
                <c:pt idx="118">
                  <c:v>30.0246</c:v>
                </c:pt>
                <c:pt idx="119">
                  <c:v>30.0246</c:v>
                </c:pt>
                <c:pt idx="120">
                  <c:v>30.0246</c:v>
                </c:pt>
                <c:pt idx="121">
                  <c:v>30.0246</c:v>
                </c:pt>
                <c:pt idx="122">
                  <c:v>30.0246</c:v>
                </c:pt>
                <c:pt idx="123">
                  <c:v>30.0246</c:v>
                </c:pt>
                <c:pt idx="124">
                  <c:v>30.0246</c:v>
                </c:pt>
                <c:pt idx="125">
                  <c:v>30.0246</c:v>
                </c:pt>
                <c:pt idx="126">
                  <c:v>30.0246</c:v>
                </c:pt>
                <c:pt idx="127">
                  <c:v>30.0246</c:v>
                </c:pt>
                <c:pt idx="128">
                  <c:v>30.0246</c:v>
                </c:pt>
                <c:pt idx="129">
                  <c:v>30.0246</c:v>
                </c:pt>
                <c:pt idx="130">
                  <c:v>30.0246</c:v>
                </c:pt>
                <c:pt idx="131">
                  <c:v>30.0246</c:v>
                </c:pt>
                <c:pt idx="132">
                  <c:v>30.0246</c:v>
                </c:pt>
                <c:pt idx="133">
                  <c:v>30.0246</c:v>
                </c:pt>
                <c:pt idx="134">
                  <c:v>30.0246</c:v>
                </c:pt>
                <c:pt idx="135">
                  <c:v>30.0246</c:v>
                </c:pt>
                <c:pt idx="136">
                  <c:v>30.0246</c:v>
                </c:pt>
                <c:pt idx="137">
                  <c:v>30.0246</c:v>
                </c:pt>
                <c:pt idx="138">
                  <c:v>30.0246</c:v>
                </c:pt>
                <c:pt idx="139">
                  <c:v>30.0246</c:v>
                </c:pt>
                <c:pt idx="140">
                  <c:v>30.0246</c:v>
                </c:pt>
                <c:pt idx="141">
                  <c:v>30.0246</c:v>
                </c:pt>
                <c:pt idx="142">
                  <c:v>30.0246</c:v>
                </c:pt>
                <c:pt idx="143">
                  <c:v>30.0246</c:v>
                </c:pt>
                <c:pt idx="144">
                  <c:v>30.0246</c:v>
                </c:pt>
                <c:pt idx="145">
                  <c:v>30.0246</c:v>
                </c:pt>
                <c:pt idx="146">
                  <c:v>30.0246</c:v>
                </c:pt>
                <c:pt idx="147">
                  <c:v>30.0246</c:v>
                </c:pt>
                <c:pt idx="148">
                  <c:v>30.0246</c:v>
                </c:pt>
                <c:pt idx="149">
                  <c:v>30.0246</c:v>
                </c:pt>
                <c:pt idx="150">
                  <c:v>30.0246</c:v>
                </c:pt>
                <c:pt idx="151">
                  <c:v>30.0246</c:v>
                </c:pt>
                <c:pt idx="152">
                  <c:v>30.0246</c:v>
                </c:pt>
                <c:pt idx="153">
                  <c:v>30.0246</c:v>
                </c:pt>
                <c:pt idx="154">
                  <c:v>30.0246</c:v>
                </c:pt>
                <c:pt idx="155">
                  <c:v>30.0246</c:v>
                </c:pt>
                <c:pt idx="156">
                  <c:v>30.0246</c:v>
                </c:pt>
                <c:pt idx="157">
                  <c:v>30.0246</c:v>
                </c:pt>
                <c:pt idx="158">
                  <c:v>30.0246</c:v>
                </c:pt>
                <c:pt idx="159">
                  <c:v>30.0246</c:v>
                </c:pt>
                <c:pt idx="160">
                  <c:v>30.0246</c:v>
                </c:pt>
                <c:pt idx="161">
                  <c:v>30.0246</c:v>
                </c:pt>
                <c:pt idx="162">
                  <c:v>30.0246</c:v>
                </c:pt>
                <c:pt idx="163">
                  <c:v>30.0246</c:v>
                </c:pt>
                <c:pt idx="164">
                  <c:v>30.0246</c:v>
                </c:pt>
                <c:pt idx="165">
                  <c:v>30.0246</c:v>
                </c:pt>
                <c:pt idx="166">
                  <c:v>30.0246</c:v>
                </c:pt>
                <c:pt idx="167">
                  <c:v>30.0246</c:v>
                </c:pt>
                <c:pt idx="168">
                  <c:v>30.0246</c:v>
                </c:pt>
                <c:pt idx="169">
                  <c:v>30.0246</c:v>
                </c:pt>
                <c:pt idx="170">
                  <c:v>30.0246</c:v>
                </c:pt>
                <c:pt idx="171">
                  <c:v>30.0246</c:v>
                </c:pt>
                <c:pt idx="172">
                  <c:v>30.0246</c:v>
                </c:pt>
                <c:pt idx="173">
                  <c:v>30.0246</c:v>
                </c:pt>
                <c:pt idx="174">
                  <c:v>30.0246</c:v>
                </c:pt>
                <c:pt idx="175">
                  <c:v>30.0246</c:v>
                </c:pt>
                <c:pt idx="176">
                  <c:v>30.0246</c:v>
                </c:pt>
                <c:pt idx="177">
                  <c:v>30.0246</c:v>
                </c:pt>
                <c:pt idx="178">
                  <c:v>30.0246</c:v>
                </c:pt>
                <c:pt idx="179">
                  <c:v>30.0246</c:v>
                </c:pt>
                <c:pt idx="180">
                  <c:v>30.0246</c:v>
                </c:pt>
                <c:pt idx="181">
                  <c:v>30.0246</c:v>
                </c:pt>
                <c:pt idx="182">
                  <c:v>30.0246</c:v>
                </c:pt>
                <c:pt idx="183">
                  <c:v>30.0246</c:v>
                </c:pt>
                <c:pt idx="184">
                  <c:v>30.0246</c:v>
                </c:pt>
                <c:pt idx="185">
                  <c:v>30.0246</c:v>
                </c:pt>
                <c:pt idx="186">
                  <c:v>30.0246</c:v>
                </c:pt>
                <c:pt idx="187">
                  <c:v>30.0246</c:v>
                </c:pt>
                <c:pt idx="188">
                  <c:v>30.0246</c:v>
                </c:pt>
                <c:pt idx="189">
                  <c:v>30.0246</c:v>
                </c:pt>
                <c:pt idx="190">
                  <c:v>30.0246</c:v>
                </c:pt>
                <c:pt idx="191">
                  <c:v>30.0246</c:v>
                </c:pt>
                <c:pt idx="192">
                  <c:v>30.0246</c:v>
                </c:pt>
                <c:pt idx="193">
                  <c:v>30.0246</c:v>
                </c:pt>
                <c:pt idx="194">
                  <c:v>30.0246</c:v>
                </c:pt>
                <c:pt idx="195">
                  <c:v>30.0246</c:v>
                </c:pt>
                <c:pt idx="196">
                  <c:v>30.0246</c:v>
                </c:pt>
                <c:pt idx="197">
                  <c:v>30.0246</c:v>
                </c:pt>
                <c:pt idx="198">
                  <c:v>30.0246</c:v>
                </c:pt>
                <c:pt idx="199">
                  <c:v>30.0246</c:v>
                </c:pt>
                <c:pt idx="200">
                  <c:v>30.0246</c:v>
                </c:pt>
                <c:pt idx="201">
                  <c:v>30.0246</c:v>
                </c:pt>
                <c:pt idx="202">
                  <c:v>30.0246</c:v>
                </c:pt>
                <c:pt idx="203">
                  <c:v>30.0246</c:v>
                </c:pt>
                <c:pt idx="204">
                  <c:v>30.0246</c:v>
                </c:pt>
                <c:pt idx="205">
                  <c:v>30.0246</c:v>
                </c:pt>
                <c:pt idx="206">
                  <c:v>30.0246</c:v>
                </c:pt>
                <c:pt idx="207">
                  <c:v>30.0246</c:v>
                </c:pt>
                <c:pt idx="208">
                  <c:v>30.0246</c:v>
                </c:pt>
                <c:pt idx="209">
                  <c:v>30.0246</c:v>
                </c:pt>
                <c:pt idx="210">
                  <c:v>30.0246</c:v>
                </c:pt>
                <c:pt idx="211">
                  <c:v>30.0246</c:v>
                </c:pt>
                <c:pt idx="212">
                  <c:v>30.0246</c:v>
                </c:pt>
                <c:pt idx="213">
                  <c:v>30.0246</c:v>
                </c:pt>
                <c:pt idx="214">
                  <c:v>30.0246</c:v>
                </c:pt>
                <c:pt idx="215">
                  <c:v>30.0246</c:v>
                </c:pt>
                <c:pt idx="216">
                  <c:v>30.0246</c:v>
                </c:pt>
                <c:pt idx="217">
                  <c:v>30.0246</c:v>
                </c:pt>
                <c:pt idx="218">
                  <c:v>30.0246</c:v>
                </c:pt>
                <c:pt idx="219">
                  <c:v>30.0246</c:v>
                </c:pt>
                <c:pt idx="220">
                  <c:v>30.0246</c:v>
                </c:pt>
                <c:pt idx="221">
                  <c:v>30.0246</c:v>
                </c:pt>
                <c:pt idx="222">
                  <c:v>30.0246</c:v>
                </c:pt>
                <c:pt idx="223">
                  <c:v>30.0246</c:v>
                </c:pt>
                <c:pt idx="224">
                  <c:v>30.0246</c:v>
                </c:pt>
                <c:pt idx="225">
                  <c:v>30.0246</c:v>
                </c:pt>
                <c:pt idx="226">
                  <c:v>30.0246</c:v>
                </c:pt>
                <c:pt idx="227">
                  <c:v>30.0246</c:v>
                </c:pt>
                <c:pt idx="228">
                  <c:v>30.0246</c:v>
                </c:pt>
                <c:pt idx="229">
                  <c:v>30.0246</c:v>
                </c:pt>
                <c:pt idx="230">
                  <c:v>30.0246</c:v>
                </c:pt>
                <c:pt idx="231">
                  <c:v>30.0246</c:v>
                </c:pt>
                <c:pt idx="232">
                  <c:v>30.0246</c:v>
                </c:pt>
                <c:pt idx="233">
                  <c:v>30.0246</c:v>
                </c:pt>
                <c:pt idx="234">
                  <c:v>30.0246</c:v>
                </c:pt>
                <c:pt idx="235">
                  <c:v>30.0246</c:v>
                </c:pt>
                <c:pt idx="236">
                  <c:v>30.0246</c:v>
                </c:pt>
                <c:pt idx="237">
                  <c:v>30.0246</c:v>
                </c:pt>
                <c:pt idx="238">
                  <c:v>30.0246</c:v>
                </c:pt>
                <c:pt idx="239">
                  <c:v>30.0246</c:v>
                </c:pt>
                <c:pt idx="240">
                  <c:v>30.0246</c:v>
                </c:pt>
                <c:pt idx="241">
                  <c:v>30.0246</c:v>
                </c:pt>
                <c:pt idx="242">
                  <c:v>30.0246</c:v>
                </c:pt>
                <c:pt idx="243">
                  <c:v>30.0246</c:v>
                </c:pt>
                <c:pt idx="244">
                  <c:v>30.0246</c:v>
                </c:pt>
                <c:pt idx="245">
                  <c:v>30.0246</c:v>
                </c:pt>
                <c:pt idx="246">
                  <c:v>30.0246</c:v>
                </c:pt>
                <c:pt idx="247">
                  <c:v>30.0246</c:v>
                </c:pt>
                <c:pt idx="248">
                  <c:v>30.0246</c:v>
                </c:pt>
                <c:pt idx="249">
                  <c:v>30.0246</c:v>
                </c:pt>
                <c:pt idx="250">
                  <c:v>30.0246</c:v>
                </c:pt>
                <c:pt idx="251">
                  <c:v>30.0246</c:v>
                </c:pt>
                <c:pt idx="252">
                  <c:v>30.0246</c:v>
                </c:pt>
                <c:pt idx="253">
                  <c:v>30.0246</c:v>
                </c:pt>
                <c:pt idx="254">
                  <c:v>30.0246</c:v>
                </c:pt>
                <c:pt idx="255">
                  <c:v>30.0246</c:v>
                </c:pt>
                <c:pt idx="256">
                  <c:v>30.0246</c:v>
                </c:pt>
                <c:pt idx="257">
                  <c:v>30.0246</c:v>
                </c:pt>
                <c:pt idx="258">
                  <c:v>30.0246</c:v>
                </c:pt>
                <c:pt idx="259">
                  <c:v>30.0246</c:v>
                </c:pt>
                <c:pt idx="260">
                  <c:v>30.0246</c:v>
                </c:pt>
                <c:pt idx="261">
                  <c:v>30.0246</c:v>
                </c:pt>
                <c:pt idx="262">
                  <c:v>30.0246</c:v>
                </c:pt>
                <c:pt idx="263">
                  <c:v>30.0246</c:v>
                </c:pt>
                <c:pt idx="264">
                  <c:v>30.0246</c:v>
                </c:pt>
                <c:pt idx="265">
                  <c:v>30.0246</c:v>
                </c:pt>
                <c:pt idx="266">
                  <c:v>30.0246</c:v>
                </c:pt>
                <c:pt idx="267">
                  <c:v>30.0246</c:v>
                </c:pt>
                <c:pt idx="268">
                  <c:v>30.0246</c:v>
                </c:pt>
                <c:pt idx="269">
                  <c:v>30.0246</c:v>
                </c:pt>
                <c:pt idx="270">
                  <c:v>30.0246</c:v>
                </c:pt>
                <c:pt idx="271">
                  <c:v>30.0246</c:v>
                </c:pt>
                <c:pt idx="272">
                  <c:v>30.0246</c:v>
                </c:pt>
                <c:pt idx="273">
                  <c:v>30.0246</c:v>
                </c:pt>
                <c:pt idx="274">
                  <c:v>30.0246</c:v>
                </c:pt>
                <c:pt idx="275">
                  <c:v>30.0246</c:v>
                </c:pt>
                <c:pt idx="276">
                  <c:v>30.0246</c:v>
                </c:pt>
                <c:pt idx="277">
                  <c:v>30.0246</c:v>
                </c:pt>
                <c:pt idx="278">
                  <c:v>30.0246</c:v>
                </c:pt>
                <c:pt idx="279">
                  <c:v>30.0246</c:v>
                </c:pt>
                <c:pt idx="280">
                  <c:v>30.0246</c:v>
                </c:pt>
                <c:pt idx="281">
                  <c:v>30.0246</c:v>
                </c:pt>
                <c:pt idx="282">
                  <c:v>30.0246</c:v>
                </c:pt>
                <c:pt idx="283">
                  <c:v>30.0246</c:v>
                </c:pt>
                <c:pt idx="284">
                  <c:v>30.0246</c:v>
                </c:pt>
                <c:pt idx="285">
                  <c:v>30.0246</c:v>
                </c:pt>
                <c:pt idx="286">
                  <c:v>30.0246</c:v>
                </c:pt>
                <c:pt idx="287">
                  <c:v>30.0246</c:v>
                </c:pt>
                <c:pt idx="288">
                  <c:v>30.0246</c:v>
                </c:pt>
                <c:pt idx="289">
                  <c:v>30.0246</c:v>
                </c:pt>
                <c:pt idx="290">
                  <c:v>30.0246</c:v>
                </c:pt>
                <c:pt idx="291">
                  <c:v>30.0246</c:v>
                </c:pt>
                <c:pt idx="292">
                  <c:v>30.0246</c:v>
                </c:pt>
                <c:pt idx="293">
                  <c:v>30.0246</c:v>
                </c:pt>
                <c:pt idx="294">
                  <c:v>30.0246</c:v>
                </c:pt>
                <c:pt idx="295">
                  <c:v>30.0246</c:v>
                </c:pt>
                <c:pt idx="296">
                  <c:v>30.0246</c:v>
                </c:pt>
                <c:pt idx="297">
                  <c:v>30.0246</c:v>
                </c:pt>
                <c:pt idx="298">
                  <c:v>30.0246</c:v>
                </c:pt>
                <c:pt idx="299">
                  <c:v>30.0246</c:v>
                </c:pt>
                <c:pt idx="300">
                  <c:v>30.0246</c:v>
                </c:pt>
                <c:pt idx="301">
                  <c:v>30.0246</c:v>
                </c:pt>
                <c:pt idx="302">
                  <c:v>30.0246</c:v>
                </c:pt>
                <c:pt idx="303">
                  <c:v>30.0246</c:v>
                </c:pt>
                <c:pt idx="304">
                  <c:v>30.0246</c:v>
                </c:pt>
                <c:pt idx="305">
                  <c:v>30.0246</c:v>
                </c:pt>
                <c:pt idx="306">
                  <c:v>30.0246</c:v>
                </c:pt>
                <c:pt idx="307">
                  <c:v>30.0246</c:v>
                </c:pt>
                <c:pt idx="308">
                  <c:v>30.0246</c:v>
                </c:pt>
                <c:pt idx="309">
                  <c:v>30.0246</c:v>
                </c:pt>
                <c:pt idx="310">
                  <c:v>30.0246</c:v>
                </c:pt>
                <c:pt idx="311">
                  <c:v>30.0246</c:v>
                </c:pt>
                <c:pt idx="312">
                  <c:v>30.0246</c:v>
                </c:pt>
                <c:pt idx="313">
                  <c:v>30.0246</c:v>
                </c:pt>
                <c:pt idx="314">
                  <c:v>30.0246</c:v>
                </c:pt>
                <c:pt idx="315">
                  <c:v>30.0246</c:v>
                </c:pt>
                <c:pt idx="316">
                  <c:v>30.0246</c:v>
                </c:pt>
                <c:pt idx="317">
                  <c:v>30.0246</c:v>
                </c:pt>
                <c:pt idx="318">
                  <c:v>30.0246</c:v>
                </c:pt>
                <c:pt idx="319">
                  <c:v>30.0246</c:v>
                </c:pt>
                <c:pt idx="320">
                  <c:v>30.0246</c:v>
                </c:pt>
                <c:pt idx="321">
                  <c:v>30.0246</c:v>
                </c:pt>
                <c:pt idx="322">
                  <c:v>30.0246</c:v>
                </c:pt>
                <c:pt idx="323">
                  <c:v>30.0246</c:v>
                </c:pt>
                <c:pt idx="324">
                  <c:v>30.0246</c:v>
                </c:pt>
                <c:pt idx="325">
                  <c:v>30.0246</c:v>
                </c:pt>
                <c:pt idx="326">
                  <c:v>30.0246</c:v>
                </c:pt>
                <c:pt idx="327">
                  <c:v>30.0246</c:v>
                </c:pt>
                <c:pt idx="328">
                  <c:v>30.0246</c:v>
                </c:pt>
                <c:pt idx="329">
                  <c:v>30.0246</c:v>
                </c:pt>
                <c:pt idx="330">
                  <c:v>30.0246</c:v>
                </c:pt>
                <c:pt idx="331">
                  <c:v>30.0246</c:v>
                </c:pt>
                <c:pt idx="332">
                  <c:v>30.0246</c:v>
                </c:pt>
                <c:pt idx="333">
                  <c:v>30.0246</c:v>
                </c:pt>
                <c:pt idx="334">
                  <c:v>30.0246</c:v>
                </c:pt>
                <c:pt idx="335">
                  <c:v>30.0246</c:v>
                </c:pt>
                <c:pt idx="336">
                  <c:v>30.0246</c:v>
                </c:pt>
                <c:pt idx="337">
                  <c:v>30.0246</c:v>
                </c:pt>
                <c:pt idx="338">
                  <c:v>30.0246</c:v>
                </c:pt>
                <c:pt idx="339">
                  <c:v>30.0246</c:v>
                </c:pt>
                <c:pt idx="340">
                  <c:v>30.0246</c:v>
                </c:pt>
                <c:pt idx="341">
                  <c:v>30.0246</c:v>
                </c:pt>
                <c:pt idx="342">
                  <c:v>30.0246</c:v>
                </c:pt>
                <c:pt idx="343">
                  <c:v>30.0246</c:v>
                </c:pt>
                <c:pt idx="344">
                  <c:v>30.0246</c:v>
                </c:pt>
                <c:pt idx="345">
                  <c:v>30.0246</c:v>
                </c:pt>
                <c:pt idx="346">
                  <c:v>30.0246</c:v>
                </c:pt>
                <c:pt idx="347">
                  <c:v>30.0246</c:v>
                </c:pt>
                <c:pt idx="348">
                  <c:v>30.0246</c:v>
                </c:pt>
                <c:pt idx="349">
                  <c:v>30.0246</c:v>
                </c:pt>
                <c:pt idx="350">
                  <c:v>30.0246</c:v>
                </c:pt>
                <c:pt idx="351">
                  <c:v>30.0246</c:v>
                </c:pt>
                <c:pt idx="352">
                  <c:v>30.0246</c:v>
                </c:pt>
                <c:pt idx="353">
                  <c:v>30.0246</c:v>
                </c:pt>
                <c:pt idx="354">
                  <c:v>30.0246</c:v>
                </c:pt>
                <c:pt idx="355">
                  <c:v>30.0246</c:v>
                </c:pt>
                <c:pt idx="356">
                  <c:v>30.0246</c:v>
                </c:pt>
                <c:pt idx="357">
                  <c:v>30.0246</c:v>
                </c:pt>
                <c:pt idx="358">
                  <c:v>30.0246</c:v>
                </c:pt>
                <c:pt idx="359">
                  <c:v>30.0246</c:v>
                </c:pt>
                <c:pt idx="360">
                  <c:v>30.0246</c:v>
                </c:pt>
                <c:pt idx="361">
                  <c:v>30.0246</c:v>
                </c:pt>
                <c:pt idx="362">
                  <c:v>30.0246</c:v>
                </c:pt>
                <c:pt idx="363">
                  <c:v>30.0246</c:v>
                </c:pt>
                <c:pt idx="364">
                  <c:v>30.0246</c:v>
                </c:pt>
                <c:pt idx="365">
                  <c:v>30.0246</c:v>
                </c:pt>
                <c:pt idx="366">
                  <c:v>30.0246</c:v>
                </c:pt>
                <c:pt idx="367">
                  <c:v>30.0246</c:v>
                </c:pt>
                <c:pt idx="368">
                  <c:v>30.0246</c:v>
                </c:pt>
                <c:pt idx="369">
                  <c:v>30.0246</c:v>
                </c:pt>
                <c:pt idx="370">
                  <c:v>30.0246</c:v>
                </c:pt>
                <c:pt idx="371">
                  <c:v>30.0246</c:v>
                </c:pt>
                <c:pt idx="372">
                  <c:v>30.0246</c:v>
                </c:pt>
                <c:pt idx="373">
                  <c:v>30.0246</c:v>
                </c:pt>
                <c:pt idx="374">
                  <c:v>30.0246</c:v>
                </c:pt>
                <c:pt idx="375">
                  <c:v>30.0246</c:v>
                </c:pt>
                <c:pt idx="376">
                  <c:v>30.0246</c:v>
                </c:pt>
                <c:pt idx="377">
                  <c:v>30.0246</c:v>
                </c:pt>
                <c:pt idx="378">
                  <c:v>30.0246</c:v>
                </c:pt>
                <c:pt idx="379">
                  <c:v>30.0246</c:v>
                </c:pt>
                <c:pt idx="380">
                  <c:v>30.0246</c:v>
                </c:pt>
                <c:pt idx="381">
                  <c:v>30.0246</c:v>
                </c:pt>
                <c:pt idx="382">
                  <c:v>30.0246</c:v>
                </c:pt>
                <c:pt idx="383">
                  <c:v>30.0246</c:v>
                </c:pt>
                <c:pt idx="384">
                  <c:v>30.0246</c:v>
                </c:pt>
                <c:pt idx="385">
                  <c:v>30.0246</c:v>
                </c:pt>
                <c:pt idx="386">
                  <c:v>30.0246</c:v>
                </c:pt>
                <c:pt idx="387">
                  <c:v>30.0246</c:v>
                </c:pt>
                <c:pt idx="388">
                  <c:v>30.0246</c:v>
                </c:pt>
                <c:pt idx="389">
                  <c:v>30.0246</c:v>
                </c:pt>
                <c:pt idx="390">
                  <c:v>30.0246</c:v>
                </c:pt>
                <c:pt idx="391">
                  <c:v>30.0246</c:v>
                </c:pt>
                <c:pt idx="392">
                  <c:v>30.0246</c:v>
                </c:pt>
                <c:pt idx="393">
                  <c:v>30.0246</c:v>
                </c:pt>
                <c:pt idx="394">
                  <c:v>30.0246</c:v>
                </c:pt>
                <c:pt idx="395">
                  <c:v>30.0246</c:v>
                </c:pt>
                <c:pt idx="396">
                  <c:v>30.0246</c:v>
                </c:pt>
                <c:pt idx="397">
                  <c:v>30.0246</c:v>
                </c:pt>
                <c:pt idx="398">
                  <c:v>30.0246</c:v>
                </c:pt>
                <c:pt idx="399">
                  <c:v>30.0246</c:v>
                </c:pt>
                <c:pt idx="400">
                  <c:v>30.0246</c:v>
                </c:pt>
                <c:pt idx="401">
                  <c:v>30.0246</c:v>
                </c:pt>
                <c:pt idx="402">
                  <c:v>30.0246</c:v>
                </c:pt>
                <c:pt idx="403">
                  <c:v>30.0246</c:v>
                </c:pt>
                <c:pt idx="404">
                  <c:v>30.0246</c:v>
                </c:pt>
                <c:pt idx="405">
                  <c:v>30.0246</c:v>
                </c:pt>
                <c:pt idx="406">
                  <c:v>30.0246</c:v>
                </c:pt>
                <c:pt idx="407">
                  <c:v>30.0246</c:v>
                </c:pt>
                <c:pt idx="408">
                  <c:v>30.0246</c:v>
                </c:pt>
                <c:pt idx="409">
                  <c:v>30.0246</c:v>
                </c:pt>
                <c:pt idx="410">
                  <c:v>30.0246</c:v>
                </c:pt>
                <c:pt idx="411">
                  <c:v>30.0246</c:v>
                </c:pt>
                <c:pt idx="412">
                  <c:v>30.0246</c:v>
                </c:pt>
                <c:pt idx="413">
                  <c:v>30.0246</c:v>
                </c:pt>
                <c:pt idx="414">
                  <c:v>30.0246</c:v>
                </c:pt>
                <c:pt idx="415">
                  <c:v>30.0246</c:v>
                </c:pt>
                <c:pt idx="416">
                  <c:v>30.0246</c:v>
                </c:pt>
                <c:pt idx="417">
                  <c:v>30.0246</c:v>
                </c:pt>
                <c:pt idx="418">
                  <c:v>30.0246</c:v>
                </c:pt>
                <c:pt idx="419">
                  <c:v>30.0246</c:v>
                </c:pt>
                <c:pt idx="420">
                  <c:v>30.0246</c:v>
                </c:pt>
                <c:pt idx="421">
                  <c:v>30.0246</c:v>
                </c:pt>
                <c:pt idx="422">
                  <c:v>30.0246</c:v>
                </c:pt>
                <c:pt idx="423">
                  <c:v>30.0246</c:v>
                </c:pt>
                <c:pt idx="424">
                  <c:v>30.0246</c:v>
                </c:pt>
                <c:pt idx="425">
                  <c:v>30.0246</c:v>
                </c:pt>
                <c:pt idx="426">
                  <c:v>30.0246</c:v>
                </c:pt>
                <c:pt idx="427">
                  <c:v>30.0246</c:v>
                </c:pt>
                <c:pt idx="428">
                  <c:v>30.0246</c:v>
                </c:pt>
                <c:pt idx="429">
                  <c:v>30.0246</c:v>
                </c:pt>
                <c:pt idx="430">
                  <c:v>30.0246</c:v>
                </c:pt>
                <c:pt idx="431">
                  <c:v>30.0246</c:v>
                </c:pt>
                <c:pt idx="432">
                  <c:v>30.0246</c:v>
                </c:pt>
                <c:pt idx="433">
                  <c:v>30.0246</c:v>
                </c:pt>
                <c:pt idx="434">
                  <c:v>30.0246</c:v>
                </c:pt>
                <c:pt idx="435">
                  <c:v>30.0246</c:v>
                </c:pt>
                <c:pt idx="436">
                  <c:v>30.0246</c:v>
                </c:pt>
                <c:pt idx="437">
                  <c:v>30.0246</c:v>
                </c:pt>
                <c:pt idx="438">
                  <c:v>30.0246</c:v>
                </c:pt>
                <c:pt idx="439">
                  <c:v>30.0246</c:v>
                </c:pt>
                <c:pt idx="440">
                  <c:v>30.0246</c:v>
                </c:pt>
                <c:pt idx="441">
                  <c:v>30.0246</c:v>
                </c:pt>
                <c:pt idx="442">
                  <c:v>30.0246</c:v>
                </c:pt>
                <c:pt idx="443">
                  <c:v>30.0246</c:v>
                </c:pt>
                <c:pt idx="444">
                  <c:v>30.0246</c:v>
                </c:pt>
                <c:pt idx="445">
                  <c:v>30.0246</c:v>
                </c:pt>
                <c:pt idx="446">
                  <c:v>30.0246</c:v>
                </c:pt>
                <c:pt idx="447">
                  <c:v>30.0246</c:v>
                </c:pt>
                <c:pt idx="448">
                  <c:v>30.0246</c:v>
                </c:pt>
                <c:pt idx="449">
                  <c:v>30.0246</c:v>
                </c:pt>
                <c:pt idx="450">
                  <c:v>30.0246</c:v>
                </c:pt>
                <c:pt idx="451">
                  <c:v>30.0246</c:v>
                </c:pt>
                <c:pt idx="452">
                  <c:v>30.0246</c:v>
                </c:pt>
                <c:pt idx="453">
                  <c:v>30.0246</c:v>
                </c:pt>
                <c:pt idx="454">
                  <c:v>30.0246</c:v>
                </c:pt>
                <c:pt idx="455">
                  <c:v>30.0246</c:v>
                </c:pt>
                <c:pt idx="456">
                  <c:v>30.0246</c:v>
                </c:pt>
                <c:pt idx="457">
                  <c:v>30.0246</c:v>
                </c:pt>
                <c:pt idx="458">
                  <c:v>30.0246</c:v>
                </c:pt>
                <c:pt idx="459">
                  <c:v>30.0246</c:v>
                </c:pt>
                <c:pt idx="460">
                  <c:v>30.0246</c:v>
                </c:pt>
                <c:pt idx="461">
                  <c:v>30.0246</c:v>
                </c:pt>
                <c:pt idx="462">
                  <c:v>30.0246</c:v>
                </c:pt>
                <c:pt idx="463">
                  <c:v>30.0246</c:v>
                </c:pt>
                <c:pt idx="464">
                  <c:v>30.0246</c:v>
                </c:pt>
                <c:pt idx="465">
                  <c:v>30.0246</c:v>
                </c:pt>
                <c:pt idx="466">
                  <c:v>30.0246</c:v>
                </c:pt>
                <c:pt idx="467">
                  <c:v>30.0246</c:v>
                </c:pt>
                <c:pt idx="468">
                  <c:v>30.0246</c:v>
                </c:pt>
                <c:pt idx="469">
                  <c:v>30.0246</c:v>
                </c:pt>
                <c:pt idx="470">
                  <c:v>30.0246</c:v>
                </c:pt>
                <c:pt idx="471">
                  <c:v>30.0246</c:v>
                </c:pt>
                <c:pt idx="472">
                  <c:v>30.0246</c:v>
                </c:pt>
                <c:pt idx="473">
                  <c:v>30.0246</c:v>
                </c:pt>
                <c:pt idx="474">
                  <c:v>30.0246</c:v>
                </c:pt>
                <c:pt idx="475">
                  <c:v>30.0246</c:v>
                </c:pt>
                <c:pt idx="476">
                  <c:v>30.0246</c:v>
                </c:pt>
                <c:pt idx="477">
                  <c:v>30.0246</c:v>
                </c:pt>
                <c:pt idx="478">
                  <c:v>30.0246</c:v>
                </c:pt>
                <c:pt idx="479">
                  <c:v>30.0246</c:v>
                </c:pt>
                <c:pt idx="480">
                  <c:v>30.0246</c:v>
                </c:pt>
                <c:pt idx="481">
                  <c:v>30.0246</c:v>
                </c:pt>
                <c:pt idx="482">
                  <c:v>30.0246</c:v>
                </c:pt>
                <c:pt idx="483">
                  <c:v>30.0246</c:v>
                </c:pt>
                <c:pt idx="484">
                  <c:v>30.0246</c:v>
                </c:pt>
                <c:pt idx="485">
                  <c:v>30.0246</c:v>
                </c:pt>
                <c:pt idx="486">
                  <c:v>30.0246</c:v>
                </c:pt>
                <c:pt idx="487">
                  <c:v>30.0246</c:v>
                </c:pt>
                <c:pt idx="488">
                  <c:v>30.0246</c:v>
                </c:pt>
                <c:pt idx="489">
                  <c:v>30.0246</c:v>
                </c:pt>
                <c:pt idx="490">
                  <c:v>30.0246</c:v>
                </c:pt>
                <c:pt idx="491">
                  <c:v>30.0246</c:v>
                </c:pt>
                <c:pt idx="492">
                  <c:v>30.0246</c:v>
                </c:pt>
                <c:pt idx="493">
                  <c:v>30.0246</c:v>
                </c:pt>
                <c:pt idx="494">
                  <c:v>30.0246</c:v>
                </c:pt>
                <c:pt idx="495">
                  <c:v>30.0246</c:v>
                </c:pt>
                <c:pt idx="496">
                  <c:v>30.0246</c:v>
                </c:pt>
                <c:pt idx="497">
                  <c:v>30.0246</c:v>
                </c:pt>
                <c:pt idx="498">
                  <c:v>30.0246</c:v>
                </c:pt>
                <c:pt idx="499">
                  <c:v>30.0246</c:v>
                </c:pt>
                <c:pt idx="500">
                  <c:v>30.0246</c:v>
                </c:pt>
                <c:pt idx="501">
                  <c:v>30.0246</c:v>
                </c:pt>
                <c:pt idx="502">
                  <c:v>30.0246</c:v>
                </c:pt>
                <c:pt idx="503">
                  <c:v>30.0246</c:v>
                </c:pt>
                <c:pt idx="504">
                  <c:v>30.0246</c:v>
                </c:pt>
                <c:pt idx="505">
                  <c:v>30.0246</c:v>
                </c:pt>
                <c:pt idx="506">
                  <c:v>30.0246</c:v>
                </c:pt>
                <c:pt idx="507">
                  <c:v>30.0246</c:v>
                </c:pt>
                <c:pt idx="508">
                  <c:v>30.0246</c:v>
                </c:pt>
                <c:pt idx="509">
                  <c:v>30.0246</c:v>
                </c:pt>
                <c:pt idx="510">
                  <c:v>30.0246</c:v>
                </c:pt>
                <c:pt idx="511">
                  <c:v>30.0246</c:v>
                </c:pt>
                <c:pt idx="512">
                  <c:v>30.0246</c:v>
                </c:pt>
                <c:pt idx="513">
                  <c:v>30.0246</c:v>
                </c:pt>
                <c:pt idx="514">
                  <c:v>30.0246</c:v>
                </c:pt>
                <c:pt idx="515">
                  <c:v>30.0246</c:v>
                </c:pt>
                <c:pt idx="516">
                  <c:v>30.0246</c:v>
                </c:pt>
                <c:pt idx="517">
                  <c:v>30.0246</c:v>
                </c:pt>
                <c:pt idx="518">
                  <c:v>30.0246</c:v>
                </c:pt>
                <c:pt idx="519">
                  <c:v>30.0246</c:v>
                </c:pt>
                <c:pt idx="520">
                  <c:v>30.0246</c:v>
                </c:pt>
                <c:pt idx="521">
                  <c:v>30.0246</c:v>
                </c:pt>
                <c:pt idx="522">
                  <c:v>30.0246</c:v>
                </c:pt>
                <c:pt idx="523">
                  <c:v>30.0246</c:v>
                </c:pt>
                <c:pt idx="524">
                  <c:v>30.0246</c:v>
                </c:pt>
                <c:pt idx="525">
                  <c:v>30.0246</c:v>
                </c:pt>
                <c:pt idx="526">
                  <c:v>30.0246</c:v>
                </c:pt>
                <c:pt idx="527">
                  <c:v>30.0246</c:v>
                </c:pt>
                <c:pt idx="528">
                  <c:v>30.0246</c:v>
                </c:pt>
                <c:pt idx="529">
                  <c:v>30.0246</c:v>
                </c:pt>
                <c:pt idx="530">
                  <c:v>30.0246</c:v>
                </c:pt>
                <c:pt idx="531">
                  <c:v>30.0246</c:v>
                </c:pt>
                <c:pt idx="532">
                  <c:v>30.0246</c:v>
                </c:pt>
                <c:pt idx="533">
                  <c:v>30.0246</c:v>
                </c:pt>
                <c:pt idx="534">
                  <c:v>30.0246</c:v>
                </c:pt>
                <c:pt idx="535">
                  <c:v>30.0246</c:v>
                </c:pt>
                <c:pt idx="536">
                  <c:v>30.0246</c:v>
                </c:pt>
                <c:pt idx="537">
                  <c:v>30.0246</c:v>
                </c:pt>
                <c:pt idx="538">
                  <c:v>30.0246</c:v>
                </c:pt>
                <c:pt idx="539">
                  <c:v>30.0246</c:v>
                </c:pt>
                <c:pt idx="540">
                  <c:v>30.0246</c:v>
                </c:pt>
                <c:pt idx="541">
                  <c:v>30.0246</c:v>
                </c:pt>
                <c:pt idx="542">
                  <c:v>30.0246</c:v>
                </c:pt>
                <c:pt idx="543">
                  <c:v>30.0246</c:v>
                </c:pt>
                <c:pt idx="544">
                  <c:v>30.0246</c:v>
                </c:pt>
                <c:pt idx="545">
                  <c:v>30.0246</c:v>
                </c:pt>
                <c:pt idx="546">
                  <c:v>30.0246</c:v>
                </c:pt>
                <c:pt idx="547">
                  <c:v>30.0246</c:v>
                </c:pt>
                <c:pt idx="548">
                  <c:v>30.0246</c:v>
                </c:pt>
                <c:pt idx="549">
                  <c:v>30.0246</c:v>
                </c:pt>
                <c:pt idx="550">
                  <c:v>30.0246</c:v>
                </c:pt>
                <c:pt idx="551">
                  <c:v>30.0246</c:v>
                </c:pt>
                <c:pt idx="552">
                  <c:v>30.0246</c:v>
                </c:pt>
                <c:pt idx="553">
                  <c:v>30.0246</c:v>
                </c:pt>
                <c:pt idx="554">
                  <c:v>30.0246</c:v>
                </c:pt>
                <c:pt idx="555">
                  <c:v>30.0246</c:v>
                </c:pt>
                <c:pt idx="556">
                  <c:v>30.0246</c:v>
                </c:pt>
                <c:pt idx="557">
                  <c:v>30.0246</c:v>
                </c:pt>
                <c:pt idx="558">
                  <c:v>30.0246</c:v>
                </c:pt>
                <c:pt idx="559">
                  <c:v>30.0246</c:v>
                </c:pt>
                <c:pt idx="560">
                  <c:v>30.0246</c:v>
                </c:pt>
                <c:pt idx="561">
                  <c:v>30.0246</c:v>
                </c:pt>
                <c:pt idx="562">
                  <c:v>30.0246</c:v>
                </c:pt>
                <c:pt idx="563">
                  <c:v>30.0246</c:v>
                </c:pt>
                <c:pt idx="564">
                  <c:v>30.0246</c:v>
                </c:pt>
                <c:pt idx="565">
                  <c:v>30.0246</c:v>
                </c:pt>
                <c:pt idx="566">
                  <c:v>30.0246</c:v>
                </c:pt>
                <c:pt idx="567">
                  <c:v>30.0246</c:v>
                </c:pt>
                <c:pt idx="568">
                  <c:v>30.0246</c:v>
                </c:pt>
                <c:pt idx="569">
                  <c:v>30.0246</c:v>
                </c:pt>
                <c:pt idx="570">
                  <c:v>30.0246</c:v>
                </c:pt>
                <c:pt idx="571">
                  <c:v>30.0246</c:v>
                </c:pt>
                <c:pt idx="572">
                  <c:v>30.0246</c:v>
                </c:pt>
                <c:pt idx="573">
                  <c:v>30.0246</c:v>
                </c:pt>
                <c:pt idx="574">
                  <c:v>30.0246</c:v>
                </c:pt>
                <c:pt idx="575">
                  <c:v>30.0246</c:v>
                </c:pt>
                <c:pt idx="576">
                  <c:v>30.0246</c:v>
                </c:pt>
                <c:pt idx="577">
                  <c:v>30.0246</c:v>
                </c:pt>
                <c:pt idx="578">
                  <c:v>30.0246</c:v>
                </c:pt>
                <c:pt idx="579">
                  <c:v>30.0246</c:v>
                </c:pt>
                <c:pt idx="580">
                  <c:v>30.0246</c:v>
                </c:pt>
                <c:pt idx="581">
                  <c:v>30.0246</c:v>
                </c:pt>
                <c:pt idx="582">
                  <c:v>30.0246</c:v>
                </c:pt>
                <c:pt idx="583">
                  <c:v>30.0246</c:v>
                </c:pt>
                <c:pt idx="584">
                  <c:v>30.0246</c:v>
                </c:pt>
                <c:pt idx="585">
                  <c:v>30.0246</c:v>
                </c:pt>
                <c:pt idx="586">
                  <c:v>30.0246</c:v>
                </c:pt>
                <c:pt idx="587">
                  <c:v>30.0246</c:v>
                </c:pt>
                <c:pt idx="588">
                  <c:v>30.0246</c:v>
                </c:pt>
                <c:pt idx="589">
                  <c:v>30.0246</c:v>
                </c:pt>
                <c:pt idx="590">
                  <c:v>30.0246</c:v>
                </c:pt>
                <c:pt idx="591">
                  <c:v>30.0246</c:v>
                </c:pt>
                <c:pt idx="592">
                  <c:v>30.0246</c:v>
                </c:pt>
                <c:pt idx="593">
                  <c:v>30.0246</c:v>
                </c:pt>
                <c:pt idx="594">
                  <c:v>30.0246</c:v>
                </c:pt>
                <c:pt idx="595">
                  <c:v>30.0246</c:v>
                </c:pt>
                <c:pt idx="596">
                  <c:v>30.0246</c:v>
                </c:pt>
                <c:pt idx="597">
                  <c:v>30.0246</c:v>
                </c:pt>
                <c:pt idx="598">
                  <c:v>30.0246</c:v>
                </c:pt>
                <c:pt idx="599">
                  <c:v>30.0246</c:v>
                </c:pt>
                <c:pt idx="600">
                  <c:v>30.0246</c:v>
                </c:pt>
                <c:pt idx="601">
                  <c:v>30.0246</c:v>
                </c:pt>
                <c:pt idx="602">
                  <c:v>30.0246</c:v>
                </c:pt>
                <c:pt idx="603">
                  <c:v>30.0246</c:v>
                </c:pt>
                <c:pt idx="604">
                  <c:v>30.0246</c:v>
                </c:pt>
                <c:pt idx="605">
                  <c:v>30.0246</c:v>
                </c:pt>
                <c:pt idx="606">
                  <c:v>30.0246</c:v>
                </c:pt>
                <c:pt idx="607">
                  <c:v>30.0246</c:v>
                </c:pt>
                <c:pt idx="608">
                  <c:v>30.0246</c:v>
                </c:pt>
                <c:pt idx="609">
                  <c:v>30.0246</c:v>
                </c:pt>
                <c:pt idx="610">
                  <c:v>30.0246</c:v>
                </c:pt>
                <c:pt idx="611">
                  <c:v>30.0246</c:v>
                </c:pt>
                <c:pt idx="612">
                  <c:v>30.0246</c:v>
                </c:pt>
                <c:pt idx="613">
                  <c:v>30.0246</c:v>
                </c:pt>
                <c:pt idx="614">
                  <c:v>30.0246</c:v>
                </c:pt>
                <c:pt idx="615">
                  <c:v>30.0246</c:v>
                </c:pt>
                <c:pt idx="616">
                  <c:v>30.0246</c:v>
                </c:pt>
                <c:pt idx="617">
                  <c:v>30.0246</c:v>
                </c:pt>
                <c:pt idx="618">
                  <c:v>30.0246</c:v>
                </c:pt>
                <c:pt idx="619">
                  <c:v>30.0246</c:v>
                </c:pt>
                <c:pt idx="620">
                  <c:v>30.0246</c:v>
                </c:pt>
                <c:pt idx="621">
                  <c:v>30.0246</c:v>
                </c:pt>
                <c:pt idx="622">
                  <c:v>30.0246</c:v>
                </c:pt>
                <c:pt idx="623">
                  <c:v>30.0246</c:v>
                </c:pt>
                <c:pt idx="624">
                  <c:v>30.0246</c:v>
                </c:pt>
                <c:pt idx="625">
                  <c:v>30.0246</c:v>
                </c:pt>
                <c:pt idx="626">
                  <c:v>30.0246</c:v>
                </c:pt>
                <c:pt idx="627">
                  <c:v>30.0246</c:v>
                </c:pt>
                <c:pt idx="628">
                  <c:v>30.0246</c:v>
                </c:pt>
                <c:pt idx="629">
                  <c:v>30.0246</c:v>
                </c:pt>
                <c:pt idx="630">
                  <c:v>30.0246</c:v>
                </c:pt>
                <c:pt idx="631">
                  <c:v>30.0246</c:v>
                </c:pt>
                <c:pt idx="632">
                  <c:v>30.0246</c:v>
                </c:pt>
                <c:pt idx="633">
                  <c:v>30.0246</c:v>
                </c:pt>
                <c:pt idx="634">
                  <c:v>30.0246</c:v>
                </c:pt>
                <c:pt idx="635">
                  <c:v>30.0246</c:v>
                </c:pt>
                <c:pt idx="636">
                  <c:v>30.0246</c:v>
                </c:pt>
                <c:pt idx="637">
                  <c:v>30.0246</c:v>
                </c:pt>
                <c:pt idx="638">
                  <c:v>30.0246</c:v>
                </c:pt>
                <c:pt idx="639">
                  <c:v>30.0246</c:v>
                </c:pt>
                <c:pt idx="640">
                  <c:v>30.0246</c:v>
                </c:pt>
                <c:pt idx="641">
                  <c:v>30.0246</c:v>
                </c:pt>
                <c:pt idx="642">
                  <c:v>30.0246</c:v>
                </c:pt>
                <c:pt idx="643">
                  <c:v>30.0246</c:v>
                </c:pt>
                <c:pt idx="644">
                  <c:v>30.0246</c:v>
                </c:pt>
                <c:pt idx="645">
                  <c:v>30.0246</c:v>
                </c:pt>
                <c:pt idx="646">
                  <c:v>30.0246</c:v>
                </c:pt>
                <c:pt idx="647">
                  <c:v>30.0246</c:v>
                </c:pt>
                <c:pt idx="648">
                  <c:v>30.0246</c:v>
                </c:pt>
                <c:pt idx="649">
                  <c:v>30.0246</c:v>
                </c:pt>
                <c:pt idx="650">
                  <c:v>30.0246</c:v>
                </c:pt>
                <c:pt idx="651">
                  <c:v>30.0246</c:v>
                </c:pt>
                <c:pt idx="652">
                  <c:v>30.0246</c:v>
                </c:pt>
                <c:pt idx="653">
                  <c:v>30.0246</c:v>
                </c:pt>
                <c:pt idx="654">
                  <c:v>30.0246</c:v>
                </c:pt>
                <c:pt idx="655">
                  <c:v>30.0246</c:v>
                </c:pt>
                <c:pt idx="656">
                  <c:v>30.0246</c:v>
                </c:pt>
                <c:pt idx="657">
                  <c:v>30.0246</c:v>
                </c:pt>
                <c:pt idx="658">
                  <c:v>30.0246</c:v>
                </c:pt>
                <c:pt idx="659">
                  <c:v>30.0246</c:v>
                </c:pt>
                <c:pt idx="660">
                  <c:v>30.0246</c:v>
                </c:pt>
                <c:pt idx="661">
                  <c:v>30.0246</c:v>
                </c:pt>
                <c:pt idx="662">
                  <c:v>30.0246</c:v>
                </c:pt>
                <c:pt idx="663">
                  <c:v>30.0246</c:v>
                </c:pt>
                <c:pt idx="664">
                  <c:v>30.0246</c:v>
                </c:pt>
                <c:pt idx="665">
                  <c:v>30.0246</c:v>
                </c:pt>
                <c:pt idx="666">
                  <c:v>30.0246</c:v>
                </c:pt>
                <c:pt idx="667">
                  <c:v>30.0246</c:v>
                </c:pt>
                <c:pt idx="668">
                  <c:v>30.0246</c:v>
                </c:pt>
                <c:pt idx="669">
                  <c:v>30.0246</c:v>
                </c:pt>
                <c:pt idx="670">
                  <c:v>30.0246</c:v>
                </c:pt>
                <c:pt idx="671">
                  <c:v>30.0246</c:v>
                </c:pt>
                <c:pt idx="672">
                  <c:v>30.0246</c:v>
                </c:pt>
                <c:pt idx="673">
                  <c:v>30.0246</c:v>
                </c:pt>
                <c:pt idx="674">
                  <c:v>30.0246</c:v>
                </c:pt>
                <c:pt idx="675">
                  <c:v>30.0246</c:v>
                </c:pt>
                <c:pt idx="676">
                  <c:v>30.0246</c:v>
                </c:pt>
                <c:pt idx="677">
                  <c:v>30.0246</c:v>
                </c:pt>
                <c:pt idx="678">
                  <c:v>30.0246</c:v>
                </c:pt>
                <c:pt idx="679">
                  <c:v>30.0246</c:v>
                </c:pt>
                <c:pt idx="680">
                  <c:v>30.0246</c:v>
                </c:pt>
                <c:pt idx="681">
                  <c:v>30.0246</c:v>
                </c:pt>
                <c:pt idx="682">
                  <c:v>30.0246</c:v>
                </c:pt>
                <c:pt idx="683">
                  <c:v>30.0246</c:v>
                </c:pt>
                <c:pt idx="684">
                  <c:v>30.0246</c:v>
                </c:pt>
                <c:pt idx="685">
                  <c:v>30.0246</c:v>
                </c:pt>
                <c:pt idx="686">
                  <c:v>30.0246</c:v>
                </c:pt>
                <c:pt idx="687">
                  <c:v>30.0246</c:v>
                </c:pt>
                <c:pt idx="688">
                  <c:v>30.0246</c:v>
                </c:pt>
                <c:pt idx="689">
                  <c:v>30.0246</c:v>
                </c:pt>
                <c:pt idx="690">
                  <c:v>30.0246</c:v>
                </c:pt>
                <c:pt idx="691">
                  <c:v>30.0246</c:v>
                </c:pt>
                <c:pt idx="692">
                  <c:v>30.0246</c:v>
                </c:pt>
                <c:pt idx="693">
                  <c:v>30.0246</c:v>
                </c:pt>
                <c:pt idx="694">
                  <c:v>30.0246</c:v>
                </c:pt>
                <c:pt idx="695">
                  <c:v>30.0246</c:v>
                </c:pt>
                <c:pt idx="696">
                  <c:v>30.0246</c:v>
                </c:pt>
                <c:pt idx="697">
                  <c:v>30.0246</c:v>
                </c:pt>
                <c:pt idx="698">
                  <c:v>30.0246</c:v>
                </c:pt>
                <c:pt idx="699">
                  <c:v>30.0246</c:v>
                </c:pt>
                <c:pt idx="700">
                  <c:v>30.0246</c:v>
                </c:pt>
                <c:pt idx="701">
                  <c:v>30.0246</c:v>
                </c:pt>
                <c:pt idx="702">
                  <c:v>30.0246</c:v>
                </c:pt>
                <c:pt idx="703">
                  <c:v>30.0246</c:v>
                </c:pt>
                <c:pt idx="704">
                  <c:v>30.0246</c:v>
                </c:pt>
                <c:pt idx="705">
                  <c:v>30.0246</c:v>
                </c:pt>
                <c:pt idx="706">
                  <c:v>30.0246</c:v>
                </c:pt>
                <c:pt idx="707">
                  <c:v>30.0246</c:v>
                </c:pt>
                <c:pt idx="708">
                  <c:v>30.0246</c:v>
                </c:pt>
                <c:pt idx="709">
                  <c:v>30.0246</c:v>
                </c:pt>
                <c:pt idx="710">
                  <c:v>30.0246</c:v>
                </c:pt>
                <c:pt idx="711">
                  <c:v>30.0246</c:v>
                </c:pt>
                <c:pt idx="712">
                  <c:v>30.0246</c:v>
                </c:pt>
                <c:pt idx="713">
                  <c:v>30.0246</c:v>
                </c:pt>
                <c:pt idx="714">
                  <c:v>30.0246</c:v>
                </c:pt>
                <c:pt idx="715">
                  <c:v>30.0246</c:v>
                </c:pt>
                <c:pt idx="716">
                  <c:v>30.0246</c:v>
                </c:pt>
                <c:pt idx="717">
                  <c:v>30.0246</c:v>
                </c:pt>
                <c:pt idx="718">
                  <c:v>30.0246</c:v>
                </c:pt>
                <c:pt idx="719">
                  <c:v>30.0246</c:v>
                </c:pt>
                <c:pt idx="720">
                  <c:v>30.0246</c:v>
                </c:pt>
                <c:pt idx="721">
                  <c:v>30.0246</c:v>
                </c:pt>
                <c:pt idx="722">
                  <c:v>30.0246</c:v>
                </c:pt>
                <c:pt idx="723">
                  <c:v>30.0246</c:v>
                </c:pt>
                <c:pt idx="724">
                  <c:v>30.0246</c:v>
                </c:pt>
                <c:pt idx="725">
                  <c:v>30.0246</c:v>
                </c:pt>
                <c:pt idx="726">
                  <c:v>30.0246</c:v>
                </c:pt>
                <c:pt idx="727">
                  <c:v>30.0246</c:v>
                </c:pt>
                <c:pt idx="728">
                  <c:v>30.0246</c:v>
                </c:pt>
                <c:pt idx="729">
                  <c:v>30.0246</c:v>
                </c:pt>
                <c:pt idx="730">
                  <c:v>30.0246</c:v>
                </c:pt>
                <c:pt idx="731">
                  <c:v>30.0246</c:v>
                </c:pt>
                <c:pt idx="732">
                  <c:v>30.0246</c:v>
                </c:pt>
                <c:pt idx="733">
                  <c:v>30.0246</c:v>
                </c:pt>
                <c:pt idx="734">
                  <c:v>30.0246</c:v>
                </c:pt>
                <c:pt idx="735">
                  <c:v>30.0246</c:v>
                </c:pt>
                <c:pt idx="736">
                  <c:v>30.0246</c:v>
                </c:pt>
                <c:pt idx="737">
                  <c:v>30.0246</c:v>
                </c:pt>
                <c:pt idx="738">
                  <c:v>30.0246</c:v>
                </c:pt>
                <c:pt idx="739">
                  <c:v>30.0246</c:v>
                </c:pt>
                <c:pt idx="740">
                  <c:v>30.0246</c:v>
                </c:pt>
                <c:pt idx="741">
                  <c:v>30.0246</c:v>
                </c:pt>
                <c:pt idx="742">
                  <c:v>30.0246</c:v>
                </c:pt>
                <c:pt idx="743">
                  <c:v>30.0246</c:v>
                </c:pt>
                <c:pt idx="744">
                  <c:v>30.0246</c:v>
                </c:pt>
                <c:pt idx="745">
                  <c:v>30.0246</c:v>
                </c:pt>
                <c:pt idx="746">
                  <c:v>30.0246</c:v>
                </c:pt>
                <c:pt idx="747">
                  <c:v>30.0246</c:v>
                </c:pt>
                <c:pt idx="748">
                  <c:v>30.0246</c:v>
                </c:pt>
                <c:pt idx="749">
                  <c:v>30.0246</c:v>
                </c:pt>
                <c:pt idx="750">
                  <c:v>30.0246</c:v>
                </c:pt>
                <c:pt idx="751">
                  <c:v>30.0246</c:v>
                </c:pt>
                <c:pt idx="752">
                  <c:v>30.0246</c:v>
                </c:pt>
                <c:pt idx="753">
                  <c:v>30.0246</c:v>
                </c:pt>
                <c:pt idx="754">
                  <c:v>30.0246</c:v>
                </c:pt>
                <c:pt idx="755">
                  <c:v>30.0246</c:v>
                </c:pt>
                <c:pt idx="756">
                  <c:v>30.0246</c:v>
                </c:pt>
                <c:pt idx="757">
                  <c:v>30.0246</c:v>
                </c:pt>
                <c:pt idx="758">
                  <c:v>30.0246</c:v>
                </c:pt>
                <c:pt idx="759">
                  <c:v>30.0246</c:v>
                </c:pt>
                <c:pt idx="760">
                  <c:v>30.0246</c:v>
                </c:pt>
                <c:pt idx="761">
                  <c:v>30.0246</c:v>
                </c:pt>
                <c:pt idx="762">
                  <c:v>30.0246</c:v>
                </c:pt>
                <c:pt idx="763">
                  <c:v>30.0246</c:v>
                </c:pt>
                <c:pt idx="764">
                  <c:v>30.0246</c:v>
                </c:pt>
                <c:pt idx="765">
                  <c:v>30.0246</c:v>
                </c:pt>
                <c:pt idx="766">
                  <c:v>30.0246</c:v>
                </c:pt>
                <c:pt idx="767">
                  <c:v>30.0246</c:v>
                </c:pt>
                <c:pt idx="768">
                  <c:v>30.0246</c:v>
                </c:pt>
                <c:pt idx="769">
                  <c:v>30.0246</c:v>
                </c:pt>
                <c:pt idx="770">
                  <c:v>30.0246</c:v>
                </c:pt>
                <c:pt idx="771">
                  <c:v>30.0246</c:v>
                </c:pt>
                <c:pt idx="772">
                  <c:v>30.0246</c:v>
                </c:pt>
                <c:pt idx="773">
                  <c:v>30.0246</c:v>
                </c:pt>
                <c:pt idx="774">
                  <c:v>30.0246</c:v>
                </c:pt>
                <c:pt idx="775">
                  <c:v>30.0246</c:v>
                </c:pt>
                <c:pt idx="776">
                  <c:v>30.0246</c:v>
                </c:pt>
                <c:pt idx="777">
                  <c:v>30.0246</c:v>
                </c:pt>
                <c:pt idx="778">
                  <c:v>30.0246</c:v>
                </c:pt>
                <c:pt idx="779">
                  <c:v>30.0246</c:v>
                </c:pt>
                <c:pt idx="780">
                  <c:v>30.0246</c:v>
                </c:pt>
                <c:pt idx="781">
                  <c:v>30.0246</c:v>
                </c:pt>
                <c:pt idx="782">
                  <c:v>30.0246</c:v>
                </c:pt>
                <c:pt idx="783">
                  <c:v>30.0246</c:v>
                </c:pt>
                <c:pt idx="784">
                  <c:v>30.0246</c:v>
                </c:pt>
                <c:pt idx="785">
                  <c:v>30.0246</c:v>
                </c:pt>
                <c:pt idx="786">
                  <c:v>30.0246</c:v>
                </c:pt>
                <c:pt idx="787">
                  <c:v>30.0246</c:v>
                </c:pt>
                <c:pt idx="788">
                  <c:v>30.0246</c:v>
                </c:pt>
                <c:pt idx="789">
                  <c:v>30.0246</c:v>
                </c:pt>
                <c:pt idx="790">
                  <c:v>30.0246</c:v>
                </c:pt>
                <c:pt idx="791">
                  <c:v>30.0246</c:v>
                </c:pt>
                <c:pt idx="792">
                  <c:v>30.0246</c:v>
                </c:pt>
                <c:pt idx="793">
                  <c:v>30.0246</c:v>
                </c:pt>
                <c:pt idx="794">
                  <c:v>30.0246</c:v>
                </c:pt>
                <c:pt idx="795">
                  <c:v>30.0246</c:v>
                </c:pt>
                <c:pt idx="796">
                  <c:v>30.0246</c:v>
                </c:pt>
                <c:pt idx="797">
                  <c:v>30.0246</c:v>
                </c:pt>
                <c:pt idx="798">
                  <c:v>30.0246</c:v>
                </c:pt>
                <c:pt idx="799">
                  <c:v>30.0246</c:v>
                </c:pt>
                <c:pt idx="800">
                  <c:v>30.0246</c:v>
                </c:pt>
                <c:pt idx="801">
                  <c:v>30.0246</c:v>
                </c:pt>
                <c:pt idx="802">
                  <c:v>30.0246</c:v>
                </c:pt>
                <c:pt idx="803">
                  <c:v>30.0246</c:v>
                </c:pt>
                <c:pt idx="804">
                  <c:v>30.0246</c:v>
                </c:pt>
                <c:pt idx="805">
                  <c:v>30.0246</c:v>
                </c:pt>
                <c:pt idx="806">
                  <c:v>30.0246</c:v>
                </c:pt>
                <c:pt idx="807">
                  <c:v>30.0246</c:v>
                </c:pt>
                <c:pt idx="808">
                  <c:v>30.0246</c:v>
                </c:pt>
                <c:pt idx="809">
                  <c:v>30.0246</c:v>
                </c:pt>
                <c:pt idx="810">
                  <c:v>30.0246</c:v>
                </c:pt>
                <c:pt idx="811">
                  <c:v>30.0246</c:v>
                </c:pt>
                <c:pt idx="812">
                  <c:v>30.0246</c:v>
                </c:pt>
                <c:pt idx="813">
                  <c:v>30.0246</c:v>
                </c:pt>
                <c:pt idx="814">
                  <c:v>30.0246</c:v>
                </c:pt>
                <c:pt idx="815">
                  <c:v>30.0246</c:v>
                </c:pt>
                <c:pt idx="816">
                  <c:v>30.0246</c:v>
                </c:pt>
                <c:pt idx="817">
                  <c:v>30.0246</c:v>
                </c:pt>
                <c:pt idx="818">
                  <c:v>30.0246</c:v>
                </c:pt>
                <c:pt idx="819">
                  <c:v>30.0246</c:v>
                </c:pt>
                <c:pt idx="820">
                  <c:v>30.0246</c:v>
                </c:pt>
                <c:pt idx="821">
                  <c:v>30.0246</c:v>
                </c:pt>
                <c:pt idx="822">
                  <c:v>30.0246</c:v>
                </c:pt>
                <c:pt idx="823">
                  <c:v>30.0246</c:v>
                </c:pt>
                <c:pt idx="824">
                  <c:v>30.0246</c:v>
                </c:pt>
                <c:pt idx="825">
                  <c:v>30.0246</c:v>
                </c:pt>
                <c:pt idx="826">
                  <c:v>30.0246</c:v>
                </c:pt>
                <c:pt idx="827">
                  <c:v>30.0246</c:v>
                </c:pt>
                <c:pt idx="828">
                  <c:v>30.0246</c:v>
                </c:pt>
                <c:pt idx="829">
                  <c:v>30.0246</c:v>
                </c:pt>
                <c:pt idx="830">
                  <c:v>30.0246</c:v>
                </c:pt>
                <c:pt idx="831">
                  <c:v>30.0246</c:v>
                </c:pt>
                <c:pt idx="832">
                  <c:v>30.0246</c:v>
                </c:pt>
                <c:pt idx="833">
                  <c:v>30.0246</c:v>
                </c:pt>
                <c:pt idx="834">
                  <c:v>30.0246</c:v>
                </c:pt>
                <c:pt idx="835">
                  <c:v>30.0246</c:v>
                </c:pt>
                <c:pt idx="836">
                  <c:v>30.0246</c:v>
                </c:pt>
                <c:pt idx="837">
                  <c:v>30.0246</c:v>
                </c:pt>
                <c:pt idx="838">
                  <c:v>30.0246</c:v>
                </c:pt>
                <c:pt idx="839">
                  <c:v>30.0246</c:v>
                </c:pt>
                <c:pt idx="840">
                  <c:v>30.0246</c:v>
                </c:pt>
                <c:pt idx="841">
                  <c:v>30.0246</c:v>
                </c:pt>
                <c:pt idx="842">
                  <c:v>30.0246</c:v>
                </c:pt>
                <c:pt idx="843">
                  <c:v>30.0246</c:v>
                </c:pt>
                <c:pt idx="844">
                  <c:v>30.0246</c:v>
                </c:pt>
                <c:pt idx="845">
                  <c:v>30.0246</c:v>
                </c:pt>
                <c:pt idx="846">
                  <c:v>30.0246</c:v>
                </c:pt>
                <c:pt idx="847">
                  <c:v>30.0246</c:v>
                </c:pt>
                <c:pt idx="848">
                  <c:v>30.0246</c:v>
                </c:pt>
                <c:pt idx="849">
                  <c:v>30.0246</c:v>
                </c:pt>
                <c:pt idx="850">
                  <c:v>30.0246</c:v>
                </c:pt>
                <c:pt idx="851">
                  <c:v>30.0246</c:v>
                </c:pt>
                <c:pt idx="852">
                  <c:v>30.0246</c:v>
                </c:pt>
                <c:pt idx="853">
                  <c:v>30.0246</c:v>
                </c:pt>
                <c:pt idx="854">
                  <c:v>30.0246</c:v>
                </c:pt>
                <c:pt idx="855">
                  <c:v>30.0246</c:v>
                </c:pt>
                <c:pt idx="856">
                  <c:v>30.0246</c:v>
                </c:pt>
                <c:pt idx="857">
                  <c:v>30.0246</c:v>
                </c:pt>
                <c:pt idx="858">
                  <c:v>30.0246</c:v>
                </c:pt>
                <c:pt idx="859">
                  <c:v>30.0246</c:v>
                </c:pt>
                <c:pt idx="860">
                  <c:v>30.0246</c:v>
                </c:pt>
                <c:pt idx="861">
                  <c:v>30.0246</c:v>
                </c:pt>
                <c:pt idx="862">
                  <c:v>30.0246</c:v>
                </c:pt>
                <c:pt idx="863">
                  <c:v>30.0246</c:v>
                </c:pt>
                <c:pt idx="864">
                  <c:v>30.0246</c:v>
                </c:pt>
                <c:pt idx="865">
                  <c:v>30.0246</c:v>
                </c:pt>
                <c:pt idx="866">
                  <c:v>30.0246</c:v>
                </c:pt>
                <c:pt idx="867">
                  <c:v>30.025099999999998</c:v>
                </c:pt>
                <c:pt idx="868">
                  <c:v>30.027200000000001</c:v>
                </c:pt>
                <c:pt idx="869">
                  <c:v>30.029299999999999</c:v>
                </c:pt>
                <c:pt idx="870">
                  <c:v>30.029299999999999</c:v>
                </c:pt>
                <c:pt idx="871">
                  <c:v>30.031500000000001</c:v>
                </c:pt>
                <c:pt idx="872">
                  <c:v>30.0336</c:v>
                </c:pt>
                <c:pt idx="873">
                  <c:v>30.035699999999999</c:v>
                </c:pt>
                <c:pt idx="874">
                  <c:v>30.037800000000001</c:v>
                </c:pt>
                <c:pt idx="875">
                  <c:v>30.04</c:v>
                </c:pt>
                <c:pt idx="876">
                  <c:v>30.042100000000001</c:v>
                </c:pt>
                <c:pt idx="877">
                  <c:v>30.0442</c:v>
                </c:pt>
                <c:pt idx="878">
                  <c:v>30.046399999999998</c:v>
                </c:pt>
                <c:pt idx="879">
                  <c:v>30.048500000000001</c:v>
                </c:pt>
                <c:pt idx="880">
                  <c:v>30.050599999999999</c:v>
                </c:pt>
                <c:pt idx="881">
                  <c:v>30.050599999999999</c:v>
                </c:pt>
                <c:pt idx="882">
                  <c:v>30.052700000000002</c:v>
                </c:pt>
                <c:pt idx="883">
                  <c:v>30.0549</c:v>
                </c:pt>
                <c:pt idx="884">
                  <c:v>30.056999999999999</c:v>
                </c:pt>
                <c:pt idx="885">
                  <c:v>30.059100000000001</c:v>
                </c:pt>
                <c:pt idx="886">
                  <c:v>30.061299999999999</c:v>
                </c:pt>
                <c:pt idx="887">
                  <c:v>30.063400000000001</c:v>
                </c:pt>
                <c:pt idx="888">
                  <c:v>30.0655</c:v>
                </c:pt>
                <c:pt idx="889">
                  <c:v>30.067599999999999</c:v>
                </c:pt>
                <c:pt idx="890">
                  <c:v>30.069800000000001</c:v>
                </c:pt>
                <c:pt idx="891">
                  <c:v>30.071899999999999</c:v>
                </c:pt>
                <c:pt idx="892">
                  <c:v>30.071899999999999</c:v>
                </c:pt>
                <c:pt idx="893">
                  <c:v>30.074000000000002</c:v>
                </c:pt>
                <c:pt idx="894">
                  <c:v>30.0762</c:v>
                </c:pt>
                <c:pt idx="895">
                  <c:v>30.078299999999999</c:v>
                </c:pt>
                <c:pt idx="896">
                  <c:v>30.080400000000001</c:v>
                </c:pt>
                <c:pt idx="897">
                  <c:v>30.0825</c:v>
                </c:pt>
                <c:pt idx="898">
                  <c:v>30.084700000000002</c:v>
                </c:pt>
                <c:pt idx="899">
                  <c:v>30.0868</c:v>
                </c:pt>
                <c:pt idx="900">
                  <c:v>30.088899999999999</c:v>
                </c:pt>
                <c:pt idx="901">
                  <c:v>30.091000000000001</c:v>
                </c:pt>
                <c:pt idx="902">
                  <c:v>30.0931</c:v>
                </c:pt>
                <c:pt idx="903">
                  <c:v>30.0932</c:v>
                </c:pt>
                <c:pt idx="904">
                  <c:v>30.095300000000002</c:v>
                </c:pt>
                <c:pt idx="905">
                  <c:v>30.0974</c:v>
                </c:pt>
                <c:pt idx="906">
                  <c:v>30.099599999999999</c:v>
                </c:pt>
                <c:pt idx="907">
                  <c:v>30.101700000000001</c:v>
                </c:pt>
                <c:pt idx="908">
                  <c:v>30.1038</c:v>
                </c:pt>
                <c:pt idx="909">
                  <c:v>30.105899999999998</c:v>
                </c:pt>
                <c:pt idx="910">
                  <c:v>30.1081</c:v>
                </c:pt>
                <c:pt idx="911">
                  <c:v>30.110199999999999</c:v>
                </c:pt>
                <c:pt idx="912">
                  <c:v>30.112300000000001</c:v>
                </c:pt>
                <c:pt idx="913">
                  <c:v>30.1144</c:v>
                </c:pt>
                <c:pt idx="914">
                  <c:v>30.1145</c:v>
                </c:pt>
                <c:pt idx="915">
                  <c:v>30.116599999999998</c:v>
                </c:pt>
                <c:pt idx="916">
                  <c:v>30.1187</c:v>
                </c:pt>
                <c:pt idx="917">
                  <c:v>30.120799999999999</c:v>
                </c:pt>
                <c:pt idx="918">
                  <c:v>30.123000000000001</c:v>
                </c:pt>
                <c:pt idx="919">
                  <c:v>30.1251</c:v>
                </c:pt>
                <c:pt idx="920">
                  <c:v>30.127199999999998</c:v>
                </c:pt>
                <c:pt idx="921">
                  <c:v>30.1294</c:v>
                </c:pt>
                <c:pt idx="922">
                  <c:v>30.131499999999999</c:v>
                </c:pt>
                <c:pt idx="923">
                  <c:v>30.133600000000001</c:v>
                </c:pt>
                <c:pt idx="924">
                  <c:v>30.1357</c:v>
                </c:pt>
                <c:pt idx="925">
                  <c:v>30.1357</c:v>
                </c:pt>
                <c:pt idx="926">
                  <c:v>30.137899999999998</c:v>
                </c:pt>
                <c:pt idx="927">
                  <c:v>30.14</c:v>
                </c:pt>
                <c:pt idx="928">
                  <c:v>30.142099999999999</c:v>
                </c:pt>
                <c:pt idx="929">
                  <c:v>30.144400000000001</c:v>
                </c:pt>
                <c:pt idx="930">
                  <c:v>30.146699999999999</c:v>
                </c:pt>
                <c:pt idx="931">
                  <c:v>30.149100000000001</c:v>
                </c:pt>
                <c:pt idx="932">
                  <c:v>30.1526</c:v>
                </c:pt>
                <c:pt idx="933">
                  <c:v>30.156500000000001</c:v>
                </c:pt>
                <c:pt idx="934">
                  <c:v>30.160599999999999</c:v>
                </c:pt>
                <c:pt idx="935">
                  <c:v>30.1646</c:v>
                </c:pt>
                <c:pt idx="936">
                  <c:v>30.1647</c:v>
                </c:pt>
                <c:pt idx="937">
                  <c:v>30.168800000000001</c:v>
                </c:pt>
                <c:pt idx="938">
                  <c:v>30.172999999999998</c:v>
                </c:pt>
                <c:pt idx="939">
                  <c:v>30.177299999999999</c:v>
                </c:pt>
                <c:pt idx="940">
                  <c:v>30.1815</c:v>
                </c:pt>
                <c:pt idx="941">
                  <c:v>30.1858</c:v>
                </c:pt>
                <c:pt idx="942">
                  <c:v>30.19</c:v>
                </c:pt>
                <c:pt idx="943">
                  <c:v>30.194299999999998</c:v>
                </c:pt>
                <c:pt idx="944">
                  <c:v>30.198599999999999</c:v>
                </c:pt>
                <c:pt idx="945">
                  <c:v>30.2028</c:v>
                </c:pt>
                <c:pt idx="946">
                  <c:v>30.207000000000001</c:v>
                </c:pt>
                <c:pt idx="947">
                  <c:v>30.207100000000001</c:v>
                </c:pt>
                <c:pt idx="948">
                  <c:v>30.211300000000001</c:v>
                </c:pt>
                <c:pt idx="949">
                  <c:v>30.215599999999998</c:v>
                </c:pt>
                <c:pt idx="950">
                  <c:v>30.219799999999999</c:v>
                </c:pt>
                <c:pt idx="951">
                  <c:v>30.2241</c:v>
                </c:pt>
                <c:pt idx="952">
                  <c:v>30.228400000000001</c:v>
                </c:pt>
                <c:pt idx="953">
                  <c:v>30.232600000000001</c:v>
                </c:pt>
                <c:pt idx="954">
                  <c:v>30.236899999999999</c:v>
                </c:pt>
                <c:pt idx="955">
                  <c:v>30.241099999999999</c:v>
                </c:pt>
                <c:pt idx="956">
                  <c:v>30.2454</c:v>
                </c:pt>
                <c:pt idx="957">
                  <c:v>30.249600000000001</c:v>
                </c:pt>
                <c:pt idx="958">
                  <c:v>30.249600000000001</c:v>
                </c:pt>
                <c:pt idx="959">
                  <c:v>30.253900000000002</c:v>
                </c:pt>
                <c:pt idx="960">
                  <c:v>30.258099999999999</c:v>
                </c:pt>
                <c:pt idx="961">
                  <c:v>30.2624</c:v>
                </c:pt>
                <c:pt idx="962">
                  <c:v>30.2667</c:v>
                </c:pt>
                <c:pt idx="963">
                  <c:v>30.270900000000001</c:v>
                </c:pt>
                <c:pt idx="964">
                  <c:v>30.275200000000002</c:v>
                </c:pt>
                <c:pt idx="965">
                  <c:v>30.279499999999999</c:v>
                </c:pt>
                <c:pt idx="966">
                  <c:v>30.283899999999999</c:v>
                </c:pt>
                <c:pt idx="967">
                  <c:v>30.288399999999999</c:v>
                </c:pt>
                <c:pt idx="968">
                  <c:v>30.293099999999999</c:v>
                </c:pt>
                <c:pt idx="969">
                  <c:v>30.293199999999999</c:v>
                </c:pt>
                <c:pt idx="970">
                  <c:v>30.299199999999999</c:v>
                </c:pt>
                <c:pt idx="971">
                  <c:v>30.305299999999999</c:v>
                </c:pt>
                <c:pt idx="972">
                  <c:v>30.311499999999999</c:v>
                </c:pt>
                <c:pt idx="973">
                  <c:v>30.317799999999998</c:v>
                </c:pt>
                <c:pt idx="974">
                  <c:v>30.324100000000001</c:v>
                </c:pt>
                <c:pt idx="975">
                  <c:v>30.330500000000001</c:v>
                </c:pt>
                <c:pt idx="976">
                  <c:v>30.3368</c:v>
                </c:pt>
                <c:pt idx="977">
                  <c:v>30.3432</c:v>
                </c:pt>
                <c:pt idx="978">
                  <c:v>30.349599999999999</c:v>
                </c:pt>
                <c:pt idx="979">
                  <c:v>30.355899999999998</c:v>
                </c:pt>
                <c:pt idx="980">
                  <c:v>30.356000000000002</c:v>
                </c:pt>
                <c:pt idx="981">
                  <c:v>30.362400000000001</c:v>
                </c:pt>
                <c:pt idx="982">
                  <c:v>30.3687</c:v>
                </c:pt>
                <c:pt idx="983">
                  <c:v>30.3751</c:v>
                </c:pt>
                <c:pt idx="984">
                  <c:v>30.381499999999999</c:v>
                </c:pt>
                <c:pt idx="985">
                  <c:v>30.387899999999998</c:v>
                </c:pt>
                <c:pt idx="986">
                  <c:v>30.394300000000001</c:v>
                </c:pt>
                <c:pt idx="987">
                  <c:v>30.400700000000001</c:v>
                </c:pt>
                <c:pt idx="988">
                  <c:v>30.4071</c:v>
                </c:pt>
                <c:pt idx="989">
                  <c:v>30.413499999999999</c:v>
                </c:pt>
                <c:pt idx="990">
                  <c:v>30.419899999999998</c:v>
                </c:pt>
                <c:pt idx="991">
                  <c:v>30.420100000000001</c:v>
                </c:pt>
                <c:pt idx="992">
                  <c:v>30.4267</c:v>
                </c:pt>
                <c:pt idx="993">
                  <c:v>30.433399999999999</c:v>
                </c:pt>
                <c:pt idx="994">
                  <c:v>30.440899999999999</c:v>
                </c:pt>
                <c:pt idx="995">
                  <c:v>30.449000000000002</c:v>
                </c:pt>
                <c:pt idx="996">
                  <c:v>30.4572</c:v>
                </c:pt>
                <c:pt idx="997">
                  <c:v>30.465499999999999</c:v>
                </c:pt>
                <c:pt idx="998">
                  <c:v>30.4739</c:v>
                </c:pt>
                <c:pt idx="999">
                  <c:v>30.482399999999998</c:v>
                </c:pt>
                <c:pt idx="1000">
                  <c:v>30.4909</c:v>
                </c:pt>
                <c:pt idx="1001">
                  <c:v>30.499199999999998</c:v>
                </c:pt>
                <c:pt idx="1002">
                  <c:v>30.499400000000001</c:v>
                </c:pt>
                <c:pt idx="1003">
                  <c:v>30.507899999999999</c:v>
                </c:pt>
                <c:pt idx="1004">
                  <c:v>30.516400000000001</c:v>
                </c:pt>
                <c:pt idx="1005">
                  <c:v>30.524899999999999</c:v>
                </c:pt>
                <c:pt idx="1006">
                  <c:v>30.5334</c:v>
                </c:pt>
                <c:pt idx="1007">
                  <c:v>30.542000000000002</c:v>
                </c:pt>
                <c:pt idx="1008">
                  <c:v>30.550599999999999</c:v>
                </c:pt>
                <c:pt idx="1009">
                  <c:v>30.5593</c:v>
                </c:pt>
                <c:pt idx="1010">
                  <c:v>30.568100000000001</c:v>
                </c:pt>
                <c:pt idx="1011">
                  <c:v>30.577000000000002</c:v>
                </c:pt>
                <c:pt idx="1012">
                  <c:v>30.586400000000001</c:v>
                </c:pt>
                <c:pt idx="1013">
                  <c:v>30.586600000000001</c:v>
                </c:pt>
                <c:pt idx="1014">
                  <c:v>30.596699999999998</c:v>
                </c:pt>
                <c:pt idx="1015">
                  <c:v>30.606999999999999</c:v>
                </c:pt>
                <c:pt idx="1016">
                  <c:v>30.6173</c:v>
                </c:pt>
                <c:pt idx="1017">
                  <c:v>30.627800000000001</c:v>
                </c:pt>
                <c:pt idx="1018">
                  <c:v>30.638400000000001</c:v>
                </c:pt>
                <c:pt idx="1019">
                  <c:v>30.649000000000001</c:v>
                </c:pt>
                <c:pt idx="1020">
                  <c:v>30.659600000000001</c:v>
                </c:pt>
                <c:pt idx="1021">
                  <c:v>30.670200000000001</c:v>
                </c:pt>
                <c:pt idx="1022">
                  <c:v>30.680900000000001</c:v>
                </c:pt>
                <c:pt idx="1023">
                  <c:v>30.691500000000001</c:v>
                </c:pt>
                <c:pt idx="1024">
                  <c:v>30.691700000000001</c:v>
                </c:pt>
                <c:pt idx="1025">
                  <c:v>30.7026</c:v>
                </c:pt>
                <c:pt idx="1026">
                  <c:v>30.7136</c:v>
                </c:pt>
                <c:pt idx="1027">
                  <c:v>30.724799999999998</c:v>
                </c:pt>
                <c:pt idx="1028">
                  <c:v>30.736599999999999</c:v>
                </c:pt>
                <c:pt idx="1029">
                  <c:v>30.748799999999999</c:v>
                </c:pt>
                <c:pt idx="1030">
                  <c:v>30.761199999999999</c:v>
                </c:pt>
                <c:pt idx="1031">
                  <c:v>30.773700000000002</c:v>
                </c:pt>
                <c:pt idx="1032">
                  <c:v>30.786300000000001</c:v>
                </c:pt>
                <c:pt idx="1033">
                  <c:v>30.798999999999999</c:v>
                </c:pt>
                <c:pt idx="1034">
                  <c:v>30.811499999999999</c:v>
                </c:pt>
                <c:pt idx="1035">
                  <c:v>30.811699999999998</c:v>
                </c:pt>
                <c:pt idx="1036">
                  <c:v>30.8246</c:v>
                </c:pt>
                <c:pt idx="1037">
                  <c:v>30.837499999999999</c:v>
                </c:pt>
                <c:pt idx="1038">
                  <c:v>30.8506</c:v>
                </c:pt>
                <c:pt idx="1039">
                  <c:v>30.863800000000001</c:v>
                </c:pt>
                <c:pt idx="1040">
                  <c:v>30.877400000000002</c:v>
                </c:pt>
                <c:pt idx="1041">
                  <c:v>30.891500000000001</c:v>
                </c:pt>
                <c:pt idx="1042">
                  <c:v>30.905799999999999</c:v>
                </c:pt>
                <c:pt idx="1043">
                  <c:v>30.920300000000001</c:v>
                </c:pt>
                <c:pt idx="1044">
                  <c:v>30.934899999999999</c:v>
                </c:pt>
                <c:pt idx="1045">
                  <c:v>30.949400000000001</c:v>
                </c:pt>
                <c:pt idx="1046">
                  <c:v>30.9497</c:v>
                </c:pt>
                <c:pt idx="1047">
                  <c:v>30.964600000000001</c:v>
                </c:pt>
                <c:pt idx="1048">
                  <c:v>30.979600000000001</c:v>
                </c:pt>
                <c:pt idx="1049">
                  <c:v>30.994800000000001</c:v>
                </c:pt>
                <c:pt idx="1050">
                  <c:v>31.010200000000001</c:v>
                </c:pt>
                <c:pt idx="1051">
                  <c:v>31.0258</c:v>
                </c:pt>
                <c:pt idx="1052">
                  <c:v>31.042000000000002</c:v>
                </c:pt>
                <c:pt idx="1053">
                  <c:v>31.058399999999999</c:v>
                </c:pt>
                <c:pt idx="1054">
                  <c:v>31.074999999999999</c:v>
                </c:pt>
                <c:pt idx="1055">
                  <c:v>31.091699999999999</c:v>
                </c:pt>
                <c:pt idx="1056">
                  <c:v>31.1083</c:v>
                </c:pt>
                <c:pt idx="1057">
                  <c:v>31.108699999999999</c:v>
                </c:pt>
                <c:pt idx="1058">
                  <c:v>31.125800000000002</c:v>
                </c:pt>
                <c:pt idx="1059">
                  <c:v>31.1432</c:v>
                </c:pt>
                <c:pt idx="1060">
                  <c:v>31.160699999999999</c:v>
                </c:pt>
                <c:pt idx="1061">
                  <c:v>31.1785</c:v>
                </c:pt>
                <c:pt idx="1062">
                  <c:v>31.1967</c:v>
                </c:pt>
                <c:pt idx="1063">
                  <c:v>31.215199999999999</c:v>
                </c:pt>
                <c:pt idx="1064">
                  <c:v>31.233899999999998</c:v>
                </c:pt>
                <c:pt idx="1065">
                  <c:v>31.252800000000001</c:v>
                </c:pt>
                <c:pt idx="1066">
                  <c:v>31.271999999999998</c:v>
                </c:pt>
                <c:pt idx="1067">
                  <c:v>31.291</c:v>
                </c:pt>
                <c:pt idx="1068">
                  <c:v>31.291399999999999</c:v>
                </c:pt>
                <c:pt idx="1069">
                  <c:v>31.311</c:v>
                </c:pt>
                <c:pt idx="1070">
                  <c:v>31.3309</c:v>
                </c:pt>
                <c:pt idx="1071">
                  <c:v>31.351199999999999</c:v>
                </c:pt>
                <c:pt idx="1072">
                  <c:v>31.3718</c:v>
                </c:pt>
                <c:pt idx="1073">
                  <c:v>31.392600000000002</c:v>
                </c:pt>
                <c:pt idx="1074">
                  <c:v>31.413699999999999</c:v>
                </c:pt>
                <c:pt idx="1075">
                  <c:v>31.435099999999998</c:v>
                </c:pt>
                <c:pt idx="1076">
                  <c:v>31.456700000000001</c:v>
                </c:pt>
                <c:pt idx="1077">
                  <c:v>31.4786</c:v>
                </c:pt>
                <c:pt idx="1078">
                  <c:v>31.500399999999999</c:v>
                </c:pt>
                <c:pt idx="1079">
                  <c:v>31.500800000000002</c:v>
                </c:pt>
                <c:pt idx="1080">
                  <c:v>31.523399999999999</c:v>
                </c:pt>
                <c:pt idx="1081">
                  <c:v>31.546299999999999</c:v>
                </c:pt>
                <c:pt idx="1082">
                  <c:v>31.569400000000002</c:v>
                </c:pt>
                <c:pt idx="1083">
                  <c:v>31.5929</c:v>
                </c:pt>
                <c:pt idx="1084">
                  <c:v>31.616599999999998</c:v>
                </c:pt>
                <c:pt idx="1085">
                  <c:v>31.640599999999999</c:v>
                </c:pt>
                <c:pt idx="1086">
                  <c:v>31.664999999999999</c:v>
                </c:pt>
                <c:pt idx="1087">
                  <c:v>31.689800000000002</c:v>
                </c:pt>
                <c:pt idx="1088">
                  <c:v>31.7149</c:v>
                </c:pt>
                <c:pt idx="1089">
                  <c:v>31.739799999999999</c:v>
                </c:pt>
                <c:pt idx="1090">
                  <c:v>31.740200000000002</c:v>
                </c:pt>
                <c:pt idx="1091">
                  <c:v>31.765899999999998</c:v>
                </c:pt>
                <c:pt idx="1092">
                  <c:v>31.792000000000002</c:v>
                </c:pt>
                <c:pt idx="1093">
                  <c:v>31.818300000000001</c:v>
                </c:pt>
                <c:pt idx="1094">
                  <c:v>31.845099999999999</c:v>
                </c:pt>
                <c:pt idx="1095">
                  <c:v>31.872199999999999</c:v>
                </c:pt>
                <c:pt idx="1096">
                  <c:v>31.899699999999999</c:v>
                </c:pt>
                <c:pt idx="1097">
                  <c:v>31.927499999999998</c:v>
                </c:pt>
                <c:pt idx="1098">
                  <c:v>31.9556</c:v>
                </c:pt>
                <c:pt idx="1099">
                  <c:v>31.984100000000002</c:v>
                </c:pt>
                <c:pt idx="1100">
                  <c:v>32.0124</c:v>
                </c:pt>
                <c:pt idx="1101">
                  <c:v>32.012999999999998</c:v>
                </c:pt>
                <c:pt idx="1102">
                  <c:v>32.042499999999997</c:v>
                </c:pt>
                <c:pt idx="1103">
                  <c:v>32.072299999999998</c:v>
                </c:pt>
                <c:pt idx="1104">
                  <c:v>32.102600000000002</c:v>
                </c:pt>
                <c:pt idx="1105">
                  <c:v>32.133200000000002</c:v>
                </c:pt>
                <c:pt idx="1106">
                  <c:v>32.164299999999997</c:v>
                </c:pt>
                <c:pt idx="1107">
                  <c:v>32.195799999999998</c:v>
                </c:pt>
                <c:pt idx="1108">
                  <c:v>32.227699999999999</c:v>
                </c:pt>
                <c:pt idx="1109">
                  <c:v>32.259799999999998</c:v>
                </c:pt>
                <c:pt idx="1110">
                  <c:v>32.292499999999997</c:v>
                </c:pt>
                <c:pt idx="1111">
                  <c:v>32.325000000000003</c:v>
                </c:pt>
                <c:pt idx="1112">
                  <c:v>32.325600000000001</c:v>
                </c:pt>
                <c:pt idx="1113">
                  <c:v>32.359099999999998</c:v>
                </c:pt>
                <c:pt idx="1114">
                  <c:v>32.393000000000001</c:v>
                </c:pt>
                <c:pt idx="1115">
                  <c:v>32.427300000000002</c:v>
                </c:pt>
                <c:pt idx="1116">
                  <c:v>32.462000000000003</c:v>
                </c:pt>
                <c:pt idx="1117">
                  <c:v>32.497199999999999</c:v>
                </c:pt>
                <c:pt idx="1118">
                  <c:v>32.532800000000002</c:v>
                </c:pt>
                <c:pt idx="1119">
                  <c:v>32.568899999999999</c:v>
                </c:pt>
                <c:pt idx="1120">
                  <c:v>32.605400000000003</c:v>
                </c:pt>
                <c:pt idx="1121">
                  <c:v>32.642299999999999</c:v>
                </c:pt>
                <c:pt idx="1122">
                  <c:v>32.679000000000002</c:v>
                </c:pt>
                <c:pt idx="1123">
                  <c:v>32.679699999999997</c:v>
                </c:pt>
                <c:pt idx="1124">
                  <c:v>32.717599999999997</c:v>
                </c:pt>
                <c:pt idx="1125">
                  <c:v>32.755800000000001</c:v>
                </c:pt>
                <c:pt idx="1126">
                  <c:v>32.794400000000003</c:v>
                </c:pt>
                <c:pt idx="1127">
                  <c:v>32.833599999999997</c:v>
                </c:pt>
                <c:pt idx="1128">
                  <c:v>32.8733</c:v>
                </c:pt>
                <c:pt idx="1129">
                  <c:v>32.913400000000003</c:v>
                </c:pt>
                <c:pt idx="1130">
                  <c:v>32.954000000000001</c:v>
                </c:pt>
                <c:pt idx="1131">
                  <c:v>32.995100000000001</c:v>
                </c:pt>
                <c:pt idx="1132">
                  <c:v>33.036700000000003</c:v>
                </c:pt>
                <c:pt idx="1133">
                  <c:v>33.0779</c:v>
                </c:pt>
                <c:pt idx="1134">
                  <c:v>33.078699999999998</c:v>
                </c:pt>
                <c:pt idx="1135">
                  <c:v>33.121200000000002</c:v>
                </c:pt>
                <c:pt idx="1136">
                  <c:v>33.164299999999997</c:v>
                </c:pt>
                <c:pt idx="1137">
                  <c:v>33.207799999999999</c:v>
                </c:pt>
                <c:pt idx="1138">
                  <c:v>33.251800000000003</c:v>
                </c:pt>
                <c:pt idx="1139">
                  <c:v>33.296300000000002</c:v>
                </c:pt>
                <c:pt idx="1140">
                  <c:v>33.3414</c:v>
                </c:pt>
                <c:pt idx="1141">
                  <c:v>33.386899999999997</c:v>
                </c:pt>
                <c:pt idx="1142">
                  <c:v>33.433</c:v>
                </c:pt>
                <c:pt idx="1143">
                  <c:v>33.479500000000002</c:v>
                </c:pt>
                <c:pt idx="1144">
                  <c:v>33.525799999999997</c:v>
                </c:pt>
                <c:pt idx="1145">
                  <c:v>33.526600000000002</c:v>
                </c:pt>
                <c:pt idx="1146">
                  <c:v>33.574199999999998</c:v>
                </c:pt>
                <c:pt idx="1147">
                  <c:v>33.622300000000003</c:v>
                </c:pt>
                <c:pt idx="1148">
                  <c:v>33.670999999999999</c:v>
                </c:pt>
                <c:pt idx="1149">
                  <c:v>33.720199999999998</c:v>
                </c:pt>
                <c:pt idx="1150">
                  <c:v>33.7699</c:v>
                </c:pt>
                <c:pt idx="1151">
                  <c:v>33.820099999999996</c:v>
                </c:pt>
                <c:pt idx="1152">
                  <c:v>33.870899999999999</c:v>
                </c:pt>
                <c:pt idx="1153">
                  <c:v>33.922199999999997</c:v>
                </c:pt>
                <c:pt idx="1154">
                  <c:v>33.9741</c:v>
                </c:pt>
                <c:pt idx="1155">
                  <c:v>34.025500000000001</c:v>
                </c:pt>
                <c:pt idx="1156">
                  <c:v>34.026499999999999</c:v>
                </c:pt>
                <c:pt idx="1157">
                  <c:v>34.079500000000003</c:v>
                </c:pt>
                <c:pt idx="1158">
                  <c:v>34.133000000000003</c:v>
                </c:pt>
                <c:pt idx="1159">
                  <c:v>34.186999999999998</c:v>
                </c:pt>
                <c:pt idx="1160">
                  <c:v>34.241700000000002</c:v>
                </c:pt>
                <c:pt idx="1161">
                  <c:v>34.296799999999998</c:v>
                </c:pt>
                <c:pt idx="1162">
                  <c:v>34.352600000000002</c:v>
                </c:pt>
                <c:pt idx="1163">
                  <c:v>34.408799999999999</c:v>
                </c:pt>
                <c:pt idx="1164">
                  <c:v>34.465699999999998</c:v>
                </c:pt>
                <c:pt idx="1165">
                  <c:v>34.523099999999999</c:v>
                </c:pt>
                <c:pt idx="1166">
                  <c:v>34.58</c:v>
                </c:pt>
                <c:pt idx="1167">
                  <c:v>34.581000000000003</c:v>
                </c:pt>
                <c:pt idx="1168">
                  <c:v>34.639400000000002</c:v>
                </c:pt>
                <c:pt idx="1169">
                  <c:v>34.698399999999999</c:v>
                </c:pt>
                <c:pt idx="1170">
                  <c:v>34.758000000000003</c:v>
                </c:pt>
                <c:pt idx="1171">
                  <c:v>34.818199999999997</c:v>
                </c:pt>
                <c:pt idx="1172">
                  <c:v>34.878799999999998</c:v>
                </c:pt>
                <c:pt idx="1173">
                  <c:v>34.940399999999997</c:v>
                </c:pt>
                <c:pt idx="1174">
                  <c:v>35.0032</c:v>
                </c:pt>
                <c:pt idx="1175">
                  <c:v>35.066499999999998</c:v>
                </c:pt>
                <c:pt idx="1176">
                  <c:v>35.130499999999998</c:v>
                </c:pt>
                <c:pt idx="1177">
                  <c:v>35.193800000000003</c:v>
                </c:pt>
                <c:pt idx="1178">
                  <c:v>35.195</c:v>
                </c:pt>
                <c:pt idx="1179">
                  <c:v>35.260199999999998</c:v>
                </c:pt>
                <c:pt idx="1180">
                  <c:v>35.325899999999997</c:v>
                </c:pt>
                <c:pt idx="1181">
                  <c:v>35.392200000000003</c:v>
                </c:pt>
                <c:pt idx="1182">
                  <c:v>35.459200000000003</c:v>
                </c:pt>
                <c:pt idx="1183">
                  <c:v>35.526800000000001</c:v>
                </c:pt>
                <c:pt idx="1184">
                  <c:v>35.594999999999999</c:v>
                </c:pt>
                <c:pt idx="1185">
                  <c:v>35.663800000000002</c:v>
                </c:pt>
                <c:pt idx="1186">
                  <c:v>35.733199999999997</c:v>
                </c:pt>
                <c:pt idx="1187">
                  <c:v>35.803100000000001</c:v>
                </c:pt>
                <c:pt idx="1188">
                  <c:v>35.872399999999999</c:v>
                </c:pt>
                <c:pt idx="1189">
                  <c:v>35.873699999999999</c:v>
                </c:pt>
                <c:pt idx="1190">
                  <c:v>35.944899999999997</c:v>
                </c:pt>
                <c:pt idx="1191">
                  <c:v>36.0167</c:v>
                </c:pt>
                <c:pt idx="1192">
                  <c:v>36.089100000000002</c:v>
                </c:pt>
                <c:pt idx="1193">
                  <c:v>36.161999999999999</c:v>
                </c:pt>
                <c:pt idx="1194">
                  <c:v>36.235599999999998</c:v>
                </c:pt>
                <c:pt idx="1195">
                  <c:v>36.309899999999999</c:v>
                </c:pt>
                <c:pt idx="1196">
                  <c:v>36.384799999999998</c:v>
                </c:pt>
                <c:pt idx="1197">
                  <c:v>36.4602</c:v>
                </c:pt>
                <c:pt idx="1198">
                  <c:v>36.536299999999997</c:v>
                </c:pt>
                <c:pt idx="1199">
                  <c:v>36.611400000000003</c:v>
                </c:pt>
                <c:pt idx="1200">
                  <c:v>36.6128</c:v>
                </c:pt>
                <c:pt idx="1201">
                  <c:v>36.690199999999997</c:v>
                </c:pt>
                <c:pt idx="1202">
                  <c:v>36.768099999999997</c:v>
                </c:pt>
                <c:pt idx="1203">
                  <c:v>36.846699999999998</c:v>
                </c:pt>
                <c:pt idx="1204">
                  <c:v>36.925800000000002</c:v>
                </c:pt>
                <c:pt idx="1205">
                  <c:v>37.005400000000002</c:v>
                </c:pt>
                <c:pt idx="1206">
                  <c:v>37.085999999999999</c:v>
                </c:pt>
                <c:pt idx="1207">
                  <c:v>37.167200000000001</c:v>
                </c:pt>
                <c:pt idx="1208">
                  <c:v>37.248699999999999</c:v>
                </c:pt>
                <c:pt idx="1209">
                  <c:v>37.3307</c:v>
                </c:pt>
                <c:pt idx="1210">
                  <c:v>37.411900000000003</c:v>
                </c:pt>
                <c:pt idx="1211">
                  <c:v>37.413400000000003</c:v>
                </c:pt>
                <c:pt idx="1212">
                  <c:v>37.497199999999999</c:v>
                </c:pt>
                <c:pt idx="1213">
                  <c:v>37.581099999999999</c:v>
                </c:pt>
                <c:pt idx="1214">
                  <c:v>37.665799999999997</c:v>
                </c:pt>
                <c:pt idx="1215">
                  <c:v>37.750900000000001</c:v>
                </c:pt>
                <c:pt idx="1216">
                  <c:v>37.836799999999997</c:v>
                </c:pt>
                <c:pt idx="1217">
                  <c:v>37.923499999999997</c:v>
                </c:pt>
                <c:pt idx="1218">
                  <c:v>38.0107</c:v>
                </c:pt>
                <c:pt idx="1219">
                  <c:v>38.098199999999999</c:v>
                </c:pt>
                <c:pt idx="1220">
                  <c:v>38.186500000000002</c:v>
                </c:pt>
                <c:pt idx="1221">
                  <c:v>38.273899999999998</c:v>
                </c:pt>
                <c:pt idx="1222">
                  <c:v>38.275500000000001</c:v>
                </c:pt>
                <c:pt idx="1223">
                  <c:v>38.365299999999998</c:v>
                </c:pt>
                <c:pt idx="1224">
                  <c:v>38.455399999999997</c:v>
                </c:pt>
                <c:pt idx="1225">
                  <c:v>38.546100000000003</c:v>
                </c:pt>
                <c:pt idx="1226">
                  <c:v>38.638500000000001</c:v>
                </c:pt>
                <c:pt idx="1227">
                  <c:v>38.732199999999999</c:v>
                </c:pt>
                <c:pt idx="1228">
                  <c:v>38.826900000000002</c:v>
                </c:pt>
                <c:pt idx="1229">
                  <c:v>38.921700000000001</c:v>
                </c:pt>
                <c:pt idx="1230">
                  <c:v>39.017000000000003</c:v>
                </c:pt>
                <c:pt idx="1231">
                  <c:v>39.113500000000002</c:v>
                </c:pt>
                <c:pt idx="1232">
                  <c:v>39.209000000000003</c:v>
                </c:pt>
                <c:pt idx="1233">
                  <c:v>39.210799999999999</c:v>
                </c:pt>
                <c:pt idx="1234">
                  <c:v>39.308199999999999</c:v>
                </c:pt>
                <c:pt idx="1235">
                  <c:v>39.405900000000003</c:v>
                </c:pt>
                <c:pt idx="1236">
                  <c:v>39.505000000000003</c:v>
                </c:pt>
                <c:pt idx="1237">
                  <c:v>39.605600000000003</c:v>
                </c:pt>
                <c:pt idx="1238">
                  <c:v>39.705599999999997</c:v>
                </c:pt>
                <c:pt idx="1239">
                  <c:v>39.805700000000002</c:v>
                </c:pt>
                <c:pt idx="1240">
                  <c:v>39.906799999999997</c:v>
                </c:pt>
                <c:pt idx="1241">
                  <c:v>40.008800000000001</c:v>
                </c:pt>
                <c:pt idx="1242">
                  <c:v>40.111800000000002</c:v>
                </c:pt>
                <c:pt idx="1243">
                  <c:v>40.2136</c:v>
                </c:pt>
                <c:pt idx="1244">
                  <c:v>40.215400000000002</c:v>
                </c:pt>
                <c:pt idx="1245">
                  <c:v>40.319400000000002</c:v>
                </c:pt>
                <c:pt idx="1246">
                  <c:v>40.426200000000001</c:v>
                </c:pt>
                <c:pt idx="1247">
                  <c:v>40.533700000000003</c:v>
                </c:pt>
                <c:pt idx="1248">
                  <c:v>40.642000000000003</c:v>
                </c:pt>
                <c:pt idx="1249">
                  <c:v>40.752699999999997</c:v>
                </c:pt>
                <c:pt idx="1250">
                  <c:v>40.863100000000003</c:v>
                </c:pt>
                <c:pt idx="1251">
                  <c:v>40.9739</c:v>
                </c:pt>
                <c:pt idx="1252">
                  <c:v>41.084499999999998</c:v>
                </c:pt>
                <c:pt idx="1253">
                  <c:v>41.195999999999998</c:v>
                </c:pt>
                <c:pt idx="1254">
                  <c:v>41.3078</c:v>
                </c:pt>
                <c:pt idx="1255">
                  <c:v>41.309800000000003</c:v>
                </c:pt>
                <c:pt idx="1256">
                  <c:v>41.423499999999997</c:v>
                </c:pt>
                <c:pt idx="1257">
                  <c:v>41.537199999999999</c:v>
                </c:pt>
                <c:pt idx="1258">
                  <c:v>41.650500000000001</c:v>
                </c:pt>
                <c:pt idx="1259">
                  <c:v>41.764200000000002</c:v>
                </c:pt>
                <c:pt idx="1260">
                  <c:v>41.879800000000003</c:v>
                </c:pt>
                <c:pt idx="1261">
                  <c:v>41.996000000000002</c:v>
                </c:pt>
                <c:pt idx="1262">
                  <c:v>42.111499999999999</c:v>
                </c:pt>
                <c:pt idx="1263">
                  <c:v>42.228099999999998</c:v>
                </c:pt>
                <c:pt idx="1264">
                  <c:v>42.344200000000001</c:v>
                </c:pt>
                <c:pt idx="1265">
                  <c:v>42.459499999999998</c:v>
                </c:pt>
                <c:pt idx="1266">
                  <c:v>42.461599999999997</c:v>
                </c:pt>
                <c:pt idx="1267">
                  <c:v>42.580399999999997</c:v>
                </c:pt>
                <c:pt idx="1268">
                  <c:v>42.6997</c:v>
                </c:pt>
                <c:pt idx="1269">
                  <c:v>42.819000000000003</c:v>
                </c:pt>
                <c:pt idx="1270">
                  <c:v>42.938499999999998</c:v>
                </c:pt>
                <c:pt idx="1271">
                  <c:v>43.057600000000001</c:v>
                </c:pt>
                <c:pt idx="1272">
                  <c:v>43.1768</c:v>
                </c:pt>
                <c:pt idx="1273">
                  <c:v>43.298299999999998</c:v>
                </c:pt>
                <c:pt idx="1274">
                  <c:v>43.420499999999997</c:v>
                </c:pt>
                <c:pt idx="1275">
                  <c:v>43.542299999999997</c:v>
                </c:pt>
                <c:pt idx="1276">
                  <c:v>43.662300000000002</c:v>
                </c:pt>
                <c:pt idx="1277">
                  <c:v>43.664499999999997</c:v>
                </c:pt>
                <c:pt idx="1278">
                  <c:v>43.786299999999997</c:v>
                </c:pt>
                <c:pt idx="1279">
                  <c:v>43.908000000000001</c:v>
                </c:pt>
                <c:pt idx="1280">
                  <c:v>44.029499999999999</c:v>
                </c:pt>
                <c:pt idx="1281">
                  <c:v>44.151499999999999</c:v>
                </c:pt>
                <c:pt idx="1282">
                  <c:v>44.273400000000002</c:v>
                </c:pt>
                <c:pt idx="1283">
                  <c:v>44.398400000000002</c:v>
                </c:pt>
                <c:pt idx="1284">
                  <c:v>44.523400000000002</c:v>
                </c:pt>
                <c:pt idx="1285">
                  <c:v>44.648600000000002</c:v>
                </c:pt>
                <c:pt idx="1286">
                  <c:v>44.773499999999999</c:v>
                </c:pt>
                <c:pt idx="1287">
                  <c:v>44.896000000000001</c:v>
                </c:pt>
                <c:pt idx="1288">
                  <c:v>44.898200000000003</c:v>
                </c:pt>
                <c:pt idx="1289">
                  <c:v>45.023000000000003</c:v>
                </c:pt>
                <c:pt idx="1290">
                  <c:v>45.147599999999997</c:v>
                </c:pt>
                <c:pt idx="1291">
                  <c:v>45.271999999999998</c:v>
                </c:pt>
                <c:pt idx="1292">
                  <c:v>45.3962</c:v>
                </c:pt>
                <c:pt idx="1293">
                  <c:v>45.520800000000001</c:v>
                </c:pt>
                <c:pt idx="1294">
                  <c:v>45.6449</c:v>
                </c:pt>
                <c:pt idx="1295">
                  <c:v>45.769399999999997</c:v>
                </c:pt>
                <c:pt idx="1296">
                  <c:v>45.893900000000002</c:v>
                </c:pt>
                <c:pt idx="1297">
                  <c:v>46.0184</c:v>
                </c:pt>
                <c:pt idx="1298">
                  <c:v>46.14</c:v>
                </c:pt>
                <c:pt idx="1299">
                  <c:v>46.142200000000003</c:v>
                </c:pt>
                <c:pt idx="1300">
                  <c:v>46.266199999999998</c:v>
                </c:pt>
                <c:pt idx="1301">
                  <c:v>46.3902</c:v>
                </c:pt>
                <c:pt idx="1302">
                  <c:v>46.514299999999999</c:v>
                </c:pt>
                <c:pt idx="1303">
                  <c:v>46.638399999999997</c:v>
                </c:pt>
                <c:pt idx="1304">
                  <c:v>46.772100000000002</c:v>
                </c:pt>
                <c:pt idx="1305">
                  <c:v>46.908900000000003</c:v>
                </c:pt>
                <c:pt idx="1306">
                  <c:v>47.0456</c:v>
                </c:pt>
                <c:pt idx="1307">
                  <c:v>47.182099999999998</c:v>
                </c:pt>
                <c:pt idx="1308">
                  <c:v>47.3185</c:v>
                </c:pt>
                <c:pt idx="1309">
                  <c:v>47.452500000000001</c:v>
                </c:pt>
                <c:pt idx="1310">
                  <c:v>47.454900000000002</c:v>
                </c:pt>
                <c:pt idx="1311">
                  <c:v>47.5914</c:v>
                </c:pt>
                <c:pt idx="1312">
                  <c:v>47.727800000000002</c:v>
                </c:pt>
                <c:pt idx="1313">
                  <c:v>47.864199999999997</c:v>
                </c:pt>
                <c:pt idx="1314">
                  <c:v>48.000500000000002</c:v>
                </c:pt>
                <c:pt idx="1315">
                  <c:v>48.136800000000001</c:v>
                </c:pt>
                <c:pt idx="1316">
                  <c:v>48.273000000000003</c:v>
                </c:pt>
                <c:pt idx="1317">
                  <c:v>48.409300000000002</c:v>
                </c:pt>
                <c:pt idx="1318">
                  <c:v>48.5456</c:v>
                </c:pt>
                <c:pt idx="1319">
                  <c:v>48.682099999999998</c:v>
                </c:pt>
                <c:pt idx="1320">
                  <c:v>48.815600000000003</c:v>
                </c:pt>
                <c:pt idx="1321">
                  <c:v>48.818100000000001</c:v>
                </c:pt>
                <c:pt idx="1322">
                  <c:v>48.951300000000003</c:v>
                </c:pt>
                <c:pt idx="1323">
                  <c:v>49.083500000000001</c:v>
                </c:pt>
                <c:pt idx="1324">
                  <c:v>49.215400000000002</c:v>
                </c:pt>
                <c:pt idx="1325">
                  <c:v>49.3474</c:v>
                </c:pt>
                <c:pt idx="1326">
                  <c:v>49.479199999999999</c:v>
                </c:pt>
                <c:pt idx="1327">
                  <c:v>49.6111</c:v>
                </c:pt>
                <c:pt idx="1328">
                  <c:v>49.742699999999999</c:v>
                </c:pt>
                <c:pt idx="1329">
                  <c:v>49.874400000000001</c:v>
                </c:pt>
                <c:pt idx="1330">
                  <c:v>50.005699999999997</c:v>
                </c:pt>
                <c:pt idx="1331">
                  <c:v>50.130899999999997</c:v>
                </c:pt>
                <c:pt idx="1332">
                  <c:v>50.133200000000002</c:v>
                </c:pt>
                <c:pt idx="1333">
                  <c:v>50.2607</c:v>
                </c:pt>
                <c:pt idx="1334">
                  <c:v>50.388199999999998</c:v>
                </c:pt>
                <c:pt idx="1335">
                  <c:v>50.515500000000003</c:v>
                </c:pt>
                <c:pt idx="1336">
                  <c:v>50.642600000000002</c:v>
                </c:pt>
                <c:pt idx="1337">
                  <c:v>50.765799999999999</c:v>
                </c:pt>
                <c:pt idx="1338">
                  <c:v>50.889099999999999</c:v>
                </c:pt>
                <c:pt idx="1339">
                  <c:v>51.0122</c:v>
                </c:pt>
                <c:pt idx="1340">
                  <c:v>51.135300000000001</c:v>
                </c:pt>
                <c:pt idx="1341">
                  <c:v>51.255200000000002</c:v>
                </c:pt>
                <c:pt idx="1342">
                  <c:v>51.3718</c:v>
                </c:pt>
                <c:pt idx="1343">
                  <c:v>51.374000000000002</c:v>
                </c:pt>
                <c:pt idx="1344">
                  <c:v>51.493000000000002</c:v>
                </c:pt>
                <c:pt idx="1345">
                  <c:v>51.611800000000002</c:v>
                </c:pt>
                <c:pt idx="1346">
                  <c:v>51.726399999999998</c:v>
                </c:pt>
                <c:pt idx="1347">
                  <c:v>51.841099999999997</c:v>
                </c:pt>
                <c:pt idx="1348">
                  <c:v>51.965000000000003</c:v>
                </c:pt>
                <c:pt idx="1349">
                  <c:v>52.104999999999997</c:v>
                </c:pt>
                <c:pt idx="1350">
                  <c:v>52.244999999999997</c:v>
                </c:pt>
                <c:pt idx="1351">
                  <c:v>52.381900000000002</c:v>
                </c:pt>
                <c:pt idx="1352">
                  <c:v>52.517699999999998</c:v>
                </c:pt>
                <c:pt idx="1353">
                  <c:v>52.651000000000003</c:v>
                </c:pt>
                <c:pt idx="1354">
                  <c:v>52.653500000000001</c:v>
                </c:pt>
                <c:pt idx="1355">
                  <c:v>52.789200000000001</c:v>
                </c:pt>
                <c:pt idx="1356">
                  <c:v>52.922899999999998</c:v>
                </c:pt>
                <c:pt idx="1357">
                  <c:v>53.054499999999997</c:v>
                </c:pt>
                <c:pt idx="1358">
                  <c:v>53.186</c:v>
                </c:pt>
                <c:pt idx="1359">
                  <c:v>53.317599999999999</c:v>
                </c:pt>
                <c:pt idx="1360">
                  <c:v>53.445399999999999</c:v>
                </c:pt>
                <c:pt idx="1361">
                  <c:v>53.572699999999998</c:v>
                </c:pt>
                <c:pt idx="1362">
                  <c:v>53.7</c:v>
                </c:pt>
                <c:pt idx="1363">
                  <c:v>53.823999999999998</c:v>
                </c:pt>
                <c:pt idx="1364">
                  <c:v>53.944699999999997</c:v>
                </c:pt>
                <c:pt idx="1365">
                  <c:v>53.946899999999999</c:v>
                </c:pt>
                <c:pt idx="1366">
                  <c:v>54.070099999999996</c:v>
                </c:pt>
                <c:pt idx="1367">
                  <c:v>54.189599999999999</c:v>
                </c:pt>
                <c:pt idx="1368">
                  <c:v>54.308500000000002</c:v>
                </c:pt>
                <c:pt idx="1369">
                  <c:v>54.426699999999997</c:v>
                </c:pt>
                <c:pt idx="1370">
                  <c:v>54.5413</c:v>
                </c:pt>
                <c:pt idx="1371">
                  <c:v>54.655799999999999</c:v>
                </c:pt>
                <c:pt idx="1372">
                  <c:v>54.767800000000001</c:v>
                </c:pt>
                <c:pt idx="1373">
                  <c:v>54.878100000000003</c:v>
                </c:pt>
                <c:pt idx="1374">
                  <c:v>54.987900000000003</c:v>
                </c:pt>
                <c:pt idx="1375">
                  <c:v>55.091999999999999</c:v>
                </c:pt>
                <c:pt idx="1376">
                  <c:v>55.093899999999998</c:v>
                </c:pt>
                <c:pt idx="1377">
                  <c:v>55.199800000000003</c:v>
                </c:pt>
                <c:pt idx="1378">
                  <c:v>55.308799999999998</c:v>
                </c:pt>
                <c:pt idx="1379">
                  <c:v>55.434699999999999</c:v>
                </c:pt>
                <c:pt idx="1380">
                  <c:v>55.557600000000001</c:v>
                </c:pt>
                <c:pt idx="1381">
                  <c:v>55.680500000000002</c:v>
                </c:pt>
                <c:pt idx="1382">
                  <c:v>55.801400000000001</c:v>
                </c:pt>
                <c:pt idx="1383">
                  <c:v>55.92</c:v>
                </c:pt>
                <c:pt idx="1384">
                  <c:v>56.038699999999999</c:v>
                </c:pt>
                <c:pt idx="1385">
                  <c:v>56.1539</c:v>
                </c:pt>
                <c:pt idx="1386">
                  <c:v>56.266199999999998</c:v>
                </c:pt>
                <c:pt idx="1387">
                  <c:v>56.268300000000004</c:v>
                </c:pt>
                <c:pt idx="1388">
                  <c:v>56.381399999999999</c:v>
                </c:pt>
                <c:pt idx="1389">
                  <c:v>56.491599999999998</c:v>
                </c:pt>
                <c:pt idx="1390">
                  <c:v>56.601700000000001</c:v>
                </c:pt>
                <c:pt idx="1391">
                  <c:v>56.708300000000001</c:v>
                </c:pt>
                <c:pt idx="1392">
                  <c:v>56.8142</c:v>
                </c:pt>
                <c:pt idx="1393">
                  <c:v>56.918100000000003</c:v>
                </c:pt>
                <c:pt idx="1394">
                  <c:v>57.019799999999996</c:v>
                </c:pt>
                <c:pt idx="1395">
                  <c:v>57.120899999999999</c:v>
                </c:pt>
                <c:pt idx="1396">
                  <c:v>57.218400000000003</c:v>
                </c:pt>
                <c:pt idx="1397">
                  <c:v>57.314</c:v>
                </c:pt>
                <c:pt idx="1398">
                  <c:v>57.315800000000003</c:v>
                </c:pt>
                <c:pt idx="1399">
                  <c:v>57.409700000000001</c:v>
                </c:pt>
                <c:pt idx="1400">
                  <c:v>57.502899999999997</c:v>
                </c:pt>
                <c:pt idx="1401">
                  <c:v>57.593800000000002</c:v>
                </c:pt>
                <c:pt idx="1402">
                  <c:v>57.682699999999997</c:v>
                </c:pt>
                <c:pt idx="1403">
                  <c:v>57.770600000000002</c:v>
                </c:pt>
                <c:pt idx="1404">
                  <c:v>57.8553</c:v>
                </c:pt>
                <c:pt idx="1405">
                  <c:v>57.94</c:v>
                </c:pt>
                <c:pt idx="1406">
                  <c:v>58.020600000000002</c:v>
                </c:pt>
                <c:pt idx="1407">
                  <c:v>58.101100000000002</c:v>
                </c:pt>
                <c:pt idx="1408">
                  <c:v>58.177500000000002</c:v>
                </c:pt>
                <c:pt idx="1409">
                  <c:v>58.178899999999999</c:v>
                </c:pt>
                <c:pt idx="1410">
                  <c:v>58.255099999999999</c:v>
                </c:pt>
                <c:pt idx="1411">
                  <c:v>58.330300000000001</c:v>
                </c:pt>
                <c:pt idx="1412">
                  <c:v>58.402299999999997</c:v>
                </c:pt>
                <c:pt idx="1413">
                  <c:v>58.474299999999999</c:v>
                </c:pt>
                <c:pt idx="1414">
                  <c:v>58.542999999999999</c:v>
                </c:pt>
                <c:pt idx="1415">
                  <c:v>58.610700000000001</c:v>
                </c:pt>
                <c:pt idx="1416">
                  <c:v>58.677300000000002</c:v>
                </c:pt>
                <c:pt idx="1417">
                  <c:v>58.7408</c:v>
                </c:pt>
                <c:pt idx="1418">
                  <c:v>58.804400000000001</c:v>
                </c:pt>
                <c:pt idx="1419">
                  <c:v>58.864100000000001</c:v>
                </c:pt>
                <c:pt idx="1420">
                  <c:v>58.865200000000002</c:v>
                </c:pt>
                <c:pt idx="1421">
                  <c:v>58.924500000000002</c:v>
                </c:pt>
                <c:pt idx="1422">
                  <c:v>58.983800000000002</c:v>
                </c:pt>
                <c:pt idx="1423">
                  <c:v>59.039900000000003</c:v>
                </c:pt>
                <c:pt idx="1424">
                  <c:v>59.094999999999999</c:v>
                </c:pt>
                <c:pt idx="1425">
                  <c:v>59.150100000000002</c:v>
                </c:pt>
                <c:pt idx="1426">
                  <c:v>59.202399999999997</c:v>
                </c:pt>
                <c:pt idx="1427">
                  <c:v>59.2532</c:v>
                </c:pt>
                <c:pt idx="1428">
                  <c:v>59.304000000000002</c:v>
                </c:pt>
                <c:pt idx="1429">
                  <c:v>59.354900000000001</c:v>
                </c:pt>
                <c:pt idx="1430">
                  <c:v>59.401400000000002</c:v>
                </c:pt>
                <c:pt idx="1431">
                  <c:v>59.402299999999997</c:v>
                </c:pt>
                <c:pt idx="1432">
                  <c:v>59.448900000000002</c:v>
                </c:pt>
                <c:pt idx="1433">
                  <c:v>59.4955</c:v>
                </c:pt>
                <c:pt idx="1434">
                  <c:v>59.542099999999998</c:v>
                </c:pt>
                <c:pt idx="1435">
                  <c:v>59.585299999999997</c:v>
                </c:pt>
                <c:pt idx="1436">
                  <c:v>59.627699999999997</c:v>
                </c:pt>
                <c:pt idx="1437">
                  <c:v>59.67</c:v>
                </c:pt>
                <c:pt idx="1438">
                  <c:v>59.712400000000002</c:v>
                </c:pt>
                <c:pt idx="1439">
                  <c:v>59.7547</c:v>
                </c:pt>
                <c:pt idx="1440">
                  <c:v>59.7971</c:v>
                </c:pt>
                <c:pt idx="1441">
                  <c:v>59.834899999999998</c:v>
                </c:pt>
                <c:pt idx="1442">
                  <c:v>59.835599999999999</c:v>
                </c:pt>
                <c:pt idx="1443">
                  <c:v>59.873699999999999</c:v>
                </c:pt>
                <c:pt idx="1444">
                  <c:v>59.911900000000003</c:v>
                </c:pt>
                <c:pt idx="1445">
                  <c:v>59.95</c:v>
                </c:pt>
                <c:pt idx="1446">
                  <c:v>59.988100000000003</c:v>
                </c:pt>
                <c:pt idx="1447">
                  <c:v>60.026299999999999</c:v>
                </c:pt>
                <c:pt idx="1448">
                  <c:v>60.064399999999999</c:v>
                </c:pt>
                <c:pt idx="1449">
                  <c:v>60.102499999999999</c:v>
                </c:pt>
                <c:pt idx="1450">
                  <c:v>60.140599999999999</c:v>
                </c:pt>
                <c:pt idx="1451">
                  <c:v>60.178699999999999</c:v>
                </c:pt>
                <c:pt idx="1452">
                  <c:v>60.214100000000002</c:v>
                </c:pt>
                <c:pt idx="1453">
                  <c:v>60.214700000000001</c:v>
                </c:pt>
                <c:pt idx="1454">
                  <c:v>60.248600000000003</c:v>
                </c:pt>
                <c:pt idx="1455">
                  <c:v>60.282499999999999</c:v>
                </c:pt>
                <c:pt idx="1456">
                  <c:v>60.316400000000002</c:v>
                </c:pt>
                <c:pt idx="1457">
                  <c:v>60.350200000000001</c:v>
                </c:pt>
                <c:pt idx="1458">
                  <c:v>60.384099999999997</c:v>
                </c:pt>
                <c:pt idx="1459">
                  <c:v>60.420400000000001</c:v>
                </c:pt>
                <c:pt idx="1460">
                  <c:v>60.4572</c:v>
                </c:pt>
                <c:pt idx="1461">
                  <c:v>60.493899999999996</c:v>
                </c:pt>
                <c:pt idx="1462">
                  <c:v>60.530700000000003</c:v>
                </c:pt>
                <c:pt idx="1463">
                  <c:v>60.5642</c:v>
                </c:pt>
                <c:pt idx="1464">
                  <c:v>60.564799999999998</c:v>
                </c:pt>
                <c:pt idx="1465">
                  <c:v>60.5989</c:v>
                </c:pt>
                <c:pt idx="1466">
                  <c:v>60.633000000000003</c:v>
                </c:pt>
                <c:pt idx="1467">
                  <c:v>60.667000000000002</c:v>
                </c:pt>
                <c:pt idx="1468">
                  <c:v>60.701000000000001</c:v>
                </c:pt>
                <c:pt idx="1469">
                  <c:v>60.734900000000003</c:v>
                </c:pt>
                <c:pt idx="1470">
                  <c:v>60.768900000000002</c:v>
                </c:pt>
                <c:pt idx="1471">
                  <c:v>60.802799999999998</c:v>
                </c:pt>
                <c:pt idx="1472">
                  <c:v>60.8367</c:v>
                </c:pt>
                <c:pt idx="1473">
                  <c:v>60.870600000000003</c:v>
                </c:pt>
                <c:pt idx="1474">
                  <c:v>60.9039</c:v>
                </c:pt>
                <c:pt idx="1475">
                  <c:v>60.904499999999999</c:v>
                </c:pt>
                <c:pt idx="1476">
                  <c:v>60.938299999999998</c:v>
                </c:pt>
                <c:pt idx="1477">
                  <c:v>60.972200000000001</c:v>
                </c:pt>
                <c:pt idx="1478">
                  <c:v>61.006</c:v>
                </c:pt>
                <c:pt idx="1479">
                  <c:v>61.039900000000003</c:v>
                </c:pt>
                <c:pt idx="1480">
                  <c:v>61.073799999999999</c:v>
                </c:pt>
                <c:pt idx="1481">
                  <c:v>61.107599999999998</c:v>
                </c:pt>
                <c:pt idx="1482">
                  <c:v>61.141399999999997</c:v>
                </c:pt>
                <c:pt idx="1483">
                  <c:v>61.1753</c:v>
                </c:pt>
                <c:pt idx="1484">
                  <c:v>61.209200000000003</c:v>
                </c:pt>
                <c:pt idx="1485">
                  <c:v>61.242400000000004</c:v>
                </c:pt>
                <c:pt idx="1486">
                  <c:v>61.243000000000002</c:v>
                </c:pt>
                <c:pt idx="1487">
                  <c:v>61.276899999999998</c:v>
                </c:pt>
                <c:pt idx="1488">
                  <c:v>61.310699999999997</c:v>
                </c:pt>
                <c:pt idx="1489">
                  <c:v>61.3446</c:v>
                </c:pt>
                <c:pt idx="1490">
                  <c:v>61.378399999999999</c:v>
                </c:pt>
                <c:pt idx="1491">
                  <c:v>61.412300000000002</c:v>
                </c:pt>
                <c:pt idx="1492">
                  <c:v>61.446100000000001</c:v>
                </c:pt>
                <c:pt idx="1493">
                  <c:v>61.48</c:v>
                </c:pt>
                <c:pt idx="1494">
                  <c:v>61.513800000000003</c:v>
                </c:pt>
                <c:pt idx="1495">
                  <c:v>61.547699999999999</c:v>
                </c:pt>
                <c:pt idx="1496">
                  <c:v>61.5809</c:v>
                </c:pt>
                <c:pt idx="1497">
                  <c:v>61.581499999999998</c:v>
                </c:pt>
                <c:pt idx="1498">
                  <c:v>61.616599999999998</c:v>
                </c:pt>
                <c:pt idx="1499">
                  <c:v>61.652500000000003</c:v>
                </c:pt>
                <c:pt idx="1500">
                  <c:v>61.688800000000001</c:v>
                </c:pt>
                <c:pt idx="1501">
                  <c:v>61.725299999999997</c:v>
                </c:pt>
                <c:pt idx="1502">
                  <c:v>61.761800000000001</c:v>
                </c:pt>
                <c:pt idx="1503">
                  <c:v>61.798299999999998</c:v>
                </c:pt>
                <c:pt idx="1504">
                  <c:v>61.834899999999998</c:v>
                </c:pt>
                <c:pt idx="1505">
                  <c:v>61.871400000000001</c:v>
                </c:pt>
                <c:pt idx="1506">
                  <c:v>61.908000000000001</c:v>
                </c:pt>
                <c:pt idx="1507">
                  <c:v>61.943899999999999</c:v>
                </c:pt>
                <c:pt idx="1508">
                  <c:v>61.944600000000001</c:v>
                </c:pt>
                <c:pt idx="1509">
                  <c:v>61.981099999999998</c:v>
                </c:pt>
                <c:pt idx="1510">
                  <c:v>62.017699999999998</c:v>
                </c:pt>
                <c:pt idx="1511">
                  <c:v>62.054200000000002</c:v>
                </c:pt>
                <c:pt idx="1512">
                  <c:v>62.090800000000002</c:v>
                </c:pt>
                <c:pt idx="1513">
                  <c:v>62.127299999999998</c:v>
                </c:pt>
                <c:pt idx="1514">
                  <c:v>62.163800000000002</c:v>
                </c:pt>
                <c:pt idx="1515">
                  <c:v>62.200400000000002</c:v>
                </c:pt>
                <c:pt idx="1516">
                  <c:v>62.236899999999999</c:v>
                </c:pt>
                <c:pt idx="1517">
                  <c:v>62.273499999999999</c:v>
                </c:pt>
                <c:pt idx="1518">
                  <c:v>62.3093</c:v>
                </c:pt>
                <c:pt idx="1519">
                  <c:v>62.31</c:v>
                </c:pt>
                <c:pt idx="1520">
                  <c:v>62.346400000000003</c:v>
                </c:pt>
                <c:pt idx="1521">
                  <c:v>62.382899999999999</c:v>
                </c:pt>
                <c:pt idx="1522">
                  <c:v>62.419400000000003</c:v>
                </c:pt>
                <c:pt idx="1523">
                  <c:v>62.4559</c:v>
                </c:pt>
                <c:pt idx="1524">
                  <c:v>62.4923</c:v>
                </c:pt>
                <c:pt idx="1525">
                  <c:v>62.528799999999997</c:v>
                </c:pt>
                <c:pt idx="1526">
                  <c:v>62.565199999999997</c:v>
                </c:pt>
                <c:pt idx="1527">
                  <c:v>62.6023</c:v>
                </c:pt>
                <c:pt idx="1528">
                  <c:v>62.6404</c:v>
                </c:pt>
                <c:pt idx="1529">
                  <c:v>62.677799999999998</c:v>
                </c:pt>
                <c:pt idx="1530">
                  <c:v>62.6785</c:v>
                </c:pt>
                <c:pt idx="1531">
                  <c:v>62.7166</c:v>
                </c:pt>
                <c:pt idx="1532">
                  <c:v>62.754600000000003</c:v>
                </c:pt>
                <c:pt idx="1533">
                  <c:v>62.792700000000004</c:v>
                </c:pt>
                <c:pt idx="1534">
                  <c:v>62.830800000000004</c:v>
                </c:pt>
                <c:pt idx="1535">
                  <c:v>62.868899999999996</c:v>
                </c:pt>
                <c:pt idx="1536">
                  <c:v>62.906999999999996</c:v>
                </c:pt>
                <c:pt idx="1537">
                  <c:v>62.945099999999996</c:v>
                </c:pt>
                <c:pt idx="1538">
                  <c:v>62.9831</c:v>
                </c:pt>
                <c:pt idx="1539">
                  <c:v>63.0212</c:v>
                </c:pt>
                <c:pt idx="1540">
                  <c:v>63.058599999999998</c:v>
                </c:pt>
                <c:pt idx="1541">
                  <c:v>63.0593</c:v>
                </c:pt>
                <c:pt idx="1542">
                  <c:v>63.0974</c:v>
                </c:pt>
                <c:pt idx="1543">
                  <c:v>63.1355</c:v>
                </c:pt>
                <c:pt idx="1544">
                  <c:v>63.173499999999997</c:v>
                </c:pt>
                <c:pt idx="1545">
                  <c:v>63.211599999999997</c:v>
                </c:pt>
                <c:pt idx="1546">
                  <c:v>63.249699999999997</c:v>
                </c:pt>
                <c:pt idx="1547">
                  <c:v>63.287799999999997</c:v>
                </c:pt>
                <c:pt idx="1548">
                  <c:v>63.325899999999997</c:v>
                </c:pt>
                <c:pt idx="1549">
                  <c:v>63.364899999999999</c:v>
                </c:pt>
                <c:pt idx="1550">
                  <c:v>63.407200000000003</c:v>
                </c:pt>
                <c:pt idx="1551">
                  <c:v>63.448799999999999</c:v>
                </c:pt>
                <c:pt idx="1552">
                  <c:v>63.449599999999997</c:v>
                </c:pt>
                <c:pt idx="1553">
                  <c:v>63.491900000000001</c:v>
                </c:pt>
                <c:pt idx="1554">
                  <c:v>63.534199999999998</c:v>
                </c:pt>
                <c:pt idx="1555">
                  <c:v>63.576500000000003</c:v>
                </c:pt>
                <c:pt idx="1556">
                  <c:v>63.6188</c:v>
                </c:pt>
                <c:pt idx="1557">
                  <c:v>63.661099999999998</c:v>
                </c:pt>
                <c:pt idx="1558">
                  <c:v>63.703400000000002</c:v>
                </c:pt>
                <c:pt idx="1559">
                  <c:v>63.745800000000003</c:v>
                </c:pt>
                <c:pt idx="1560">
                  <c:v>63.7881</c:v>
                </c:pt>
                <c:pt idx="1561">
                  <c:v>63.830399999999997</c:v>
                </c:pt>
                <c:pt idx="1562">
                  <c:v>63.871899999999997</c:v>
                </c:pt>
                <c:pt idx="1563">
                  <c:v>63.872700000000002</c:v>
                </c:pt>
                <c:pt idx="1564">
                  <c:v>63.914999999999999</c:v>
                </c:pt>
                <c:pt idx="1565">
                  <c:v>63.957299999999996</c:v>
                </c:pt>
                <c:pt idx="1566">
                  <c:v>63.999600000000001</c:v>
                </c:pt>
                <c:pt idx="1567">
                  <c:v>64.042000000000002</c:v>
                </c:pt>
                <c:pt idx="1568">
                  <c:v>64.084299999999999</c:v>
                </c:pt>
                <c:pt idx="1569">
                  <c:v>64.126599999999996</c:v>
                </c:pt>
                <c:pt idx="1570">
                  <c:v>64.168899999999994</c:v>
                </c:pt>
                <c:pt idx="1571">
                  <c:v>64.211200000000005</c:v>
                </c:pt>
                <c:pt idx="1572">
                  <c:v>64.253500000000003</c:v>
                </c:pt>
                <c:pt idx="1573">
                  <c:v>64.295100000000005</c:v>
                </c:pt>
                <c:pt idx="1574">
                  <c:v>64.2958</c:v>
                </c:pt>
                <c:pt idx="1575">
                  <c:v>64.338200000000001</c:v>
                </c:pt>
                <c:pt idx="1576">
                  <c:v>64.380499999999998</c:v>
                </c:pt>
                <c:pt idx="1577">
                  <c:v>64.422799999999995</c:v>
                </c:pt>
                <c:pt idx="1578">
                  <c:v>64.465100000000007</c:v>
                </c:pt>
                <c:pt idx="1579">
                  <c:v>64.507400000000004</c:v>
                </c:pt>
                <c:pt idx="1580">
                  <c:v>64.549700000000001</c:v>
                </c:pt>
                <c:pt idx="1581">
                  <c:v>64.591999999999999</c:v>
                </c:pt>
                <c:pt idx="1582">
                  <c:v>64.634299999999996</c:v>
                </c:pt>
                <c:pt idx="1583">
                  <c:v>64.676699999999997</c:v>
                </c:pt>
                <c:pt idx="1584">
                  <c:v>64.718199999999996</c:v>
                </c:pt>
                <c:pt idx="1585">
                  <c:v>64.718999999999994</c:v>
                </c:pt>
                <c:pt idx="1586">
                  <c:v>64.761300000000006</c:v>
                </c:pt>
                <c:pt idx="1587">
                  <c:v>64.803600000000003</c:v>
                </c:pt>
                <c:pt idx="1588">
                  <c:v>64.8459</c:v>
                </c:pt>
                <c:pt idx="1589">
                  <c:v>64.888199999999998</c:v>
                </c:pt>
                <c:pt idx="1590">
                  <c:v>64.930499999999995</c:v>
                </c:pt>
                <c:pt idx="1591">
                  <c:v>64.972899999999996</c:v>
                </c:pt>
                <c:pt idx="1592">
                  <c:v>65.015199999999993</c:v>
                </c:pt>
                <c:pt idx="1593">
                  <c:v>65.057500000000005</c:v>
                </c:pt>
                <c:pt idx="1594">
                  <c:v>65.099800000000002</c:v>
                </c:pt>
                <c:pt idx="1595">
                  <c:v>65.141300000000001</c:v>
                </c:pt>
                <c:pt idx="1596">
                  <c:v>65.141999999999996</c:v>
                </c:pt>
                <c:pt idx="1597">
                  <c:v>65.182299999999998</c:v>
                </c:pt>
                <c:pt idx="1598">
                  <c:v>65.2226</c:v>
                </c:pt>
                <c:pt idx="1599">
                  <c:v>65.262799999999999</c:v>
                </c:pt>
                <c:pt idx="1600">
                  <c:v>65.302999999999997</c:v>
                </c:pt>
                <c:pt idx="1601">
                  <c:v>65.343199999999996</c:v>
                </c:pt>
                <c:pt idx="1602">
                  <c:v>65.383300000000006</c:v>
                </c:pt>
                <c:pt idx="1603">
                  <c:v>65.4238</c:v>
                </c:pt>
                <c:pt idx="1604">
                  <c:v>65.464399999999998</c:v>
                </c:pt>
                <c:pt idx="1605">
                  <c:v>65.504900000000006</c:v>
                </c:pt>
                <c:pt idx="1606">
                  <c:v>65.544799999999995</c:v>
                </c:pt>
                <c:pt idx="1607">
                  <c:v>65.545500000000004</c:v>
                </c:pt>
                <c:pt idx="1608">
                  <c:v>65.586100000000002</c:v>
                </c:pt>
                <c:pt idx="1609">
                  <c:v>65.626599999999996</c:v>
                </c:pt>
                <c:pt idx="1610">
                  <c:v>65.667199999999994</c:v>
                </c:pt>
                <c:pt idx="1611">
                  <c:v>65.707700000000003</c:v>
                </c:pt>
                <c:pt idx="1612">
                  <c:v>65.748199999999997</c:v>
                </c:pt>
                <c:pt idx="1613">
                  <c:v>65.788799999999995</c:v>
                </c:pt>
                <c:pt idx="1614">
                  <c:v>65.829300000000003</c:v>
                </c:pt>
                <c:pt idx="1615">
                  <c:v>65.869799999999998</c:v>
                </c:pt>
                <c:pt idx="1616">
                  <c:v>65.910399999999996</c:v>
                </c:pt>
                <c:pt idx="1617">
                  <c:v>65.950199999999995</c:v>
                </c:pt>
                <c:pt idx="1618">
                  <c:v>65.950900000000004</c:v>
                </c:pt>
                <c:pt idx="1619">
                  <c:v>65.991399999999999</c:v>
                </c:pt>
                <c:pt idx="1620">
                  <c:v>66.031899999999993</c:v>
                </c:pt>
                <c:pt idx="1621">
                  <c:v>66.072299999999998</c:v>
                </c:pt>
                <c:pt idx="1622">
                  <c:v>66.112700000000004</c:v>
                </c:pt>
                <c:pt idx="1623">
                  <c:v>66.152500000000003</c:v>
                </c:pt>
                <c:pt idx="1624">
                  <c:v>66.192400000000006</c:v>
                </c:pt>
                <c:pt idx="1625">
                  <c:v>66.232200000000006</c:v>
                </c:pt>
                <c:pt idx="1626">
                  <c:v>66.272000000000006</c:v>
                </c:pt>
                <c:pt idx="1627">
                  <c:v>66.311800000000005</c:v>
                </c:pt>
                <c:pt idx="1628">
                  <c:v>66.350899999999996</c:v>
                </c:pt>
                <c:pt idx="1629">
                  <c:v>66.351600000000005</c:v>
                </c:pt>
                <c:pt idx="1630">
                  <c:v>66.391400000000004</c:v>
                </c:pt>
                <c:pt idx="1631">
                  <c:v>66.431100000000001</c:v>
                </c:pt>
                <c:pt idx="1632">
                  <c:v>66.4709</c:v>
                </c:pt>
                <c:pt idx="1633">
                  <c:v>66.5107</c:v>
                </c:pt>
                <c:pt idx="1634">
                  <c:v>66.5505</c:v>
                </c:pt>
                <c:pt idx="1635">
                  <c:v>66.590299999999999</c:v>
                </c:pt>
                <c:pt idx="1636">
                  <c:v>66.629300000000001</c:v>
                </c:pt>
                <c:pt idx="1637">
                  <c:v>66.667299999999997</c:v>
                </c:pt>
                <c:pt idx="1638">
                  <c:v>66.705299999999994</c:v>
                </c:pt>
                <c:pt idx="1639">
                  <c:v>66.742699999999999</c:v>
                </c:pt>
                <c:pt idx="1640">
                  <c:v>66.743399999999994</c:v>
                </c:pt>
                <c:pt idx="1641">
                  <c:v>66.781400000000005</c:v>
                </c:pt>
                <c:pt idx="1642">
                  <c:v>66.819500000000005</c:v>
                </c:pt>
                <c:pt idx="1643">
                  <c:v>66.857500000000002</c:v>
                </c:pt>
                <c:pt idx="1644">
                  <c:v>66.895499999999998</c:v>
                </c:pt>
                <c:pt idx="1645">
                  <c:v>66.933599999999998</c:v>
                </c:pt>
                <c:pt idx="1646">
                  <c:v>66.971599999999995</c:v>
                </c:pt>
                <c:pt idx="1647">
                  <c:v>67.009699999999995</c:v>
                </c:pt>
                <c:pt idx="1648">
                  <c:v>67.047700000000006</c:v>
                </c:pt>
                <c:pt idx="1649">
                  <c:v>67.085700000000003</c:v>
                </c:pt>
                <c:pt idx="1650">
                  <c:v>67.122</c:v>
                </c:pt>
                <c:pt idx="1651">
                  <c:v>67.122600000000006</c:v>
                </c:pt>
                <c:pt idx="1652">
                  <c:v>67.156400000000005</c:v>
                </c:pt>
                <c:pt idx="1653">
                  <c:v>67.190200000000004</c:v>
                </c:pt>
                <c:pt idx="1654">
                  <c:v>67.224000000000004</c:v>
                </c:pt>
                <c:pt idx="1655">
                  <c:v>67.257800000000003</c:v>
                </c:pt>
                <c:pt idx="1656">
                  <c:v>67.291600000000003</c:v>
                </c:pt>
                <c:pt idx="1657">
                  <c:v>67.325400000000002</c:v>
                </c:pt>
                <c:pt idx="1658">
                  <c:v>67.359300000000005</c:v>
                </c:pt>
                <c:pt idx="1659">
                  <c:v>67.393100000000004</c:v>
                </c:pt>
                <c:pt idx="1660">
                  <c:v>67.426900000000003</c:v>
                </c:pt>
                <c:pt idx="1661">
                  <c:v>67.460099999999997</c:v>
                </c:pt>
                <c:pt idx="1662">
                  <c:v>67.460700000000003</c:v>
                </c:pt>
                <c:pt idx="1663">
                  <c:v>67.494500000000002</c:v>
                </c:pt>
                <c:pt idx="1664">
                  <c:v>67.528300000000002</c:v>
                </c:pt>
                <c:pt idx="1665">
                  <c:v>67.562100000000001</c:v>
                </c:pt>
                <c:pt idx="1666">
                  <c:v>67.5959</c:v>
                </c:pt>
                <c:pt idx="1667">
                  <c:v>67.629800000000003</c:v>
                </c:pt>
                <c:pt idx="1668">
                  <c:v>67.663600000000002</c:v>
                </c:pt>
                <c:pt idx="1669">
                  <c:v>67.697400000000002</c:v>
                </c:pt>
                <c:pt idx="1670">
                  <c:v>67.731200000000001</c:v>
                </c:pt>
                <c:pt idx="1671">
                  <c:v>67.765000000000001</c:v>
                </c:pt>
                <c:pt idx="1672">
                  <c:v>67.798199999999994</c:v>
                </c:pt>
                <c:pt idx="1673">
                  <c:v>67.7988</c:v>
                </c:pt>
                <c:pt idx="1674">
                  <c:v>67.831599999999995</c:v>
                </c:pt>
                <c:pt idx="1675">
                  <c:v>67.863100000000003</c:v>
                </c:pt>
                <c:pt idx="1676">
                  <c:v>67.894499999999994</c:v>
                </c:pt>
                <c:pt idx="1677">
                  <c:v>67.925899999999999</c:v>
                </c:pt>
                <c:pt idx="1678">
                  <c:v>67.9572</c:v>
                </c:pt>
                <c:pt idx="1679">
                  <c:v>67.988500000000002</c:v>
                </c:pt>
                <c:pt idx="1680">
                  <c:v>68.019800000000004</c:v>
                </c:pt>
                <c:pt idx="1681">
                  <c:v>68.051100000000005</c:v>
                </c:pt>
                <c:pt idx="1682">
                  <c:v>68.082400000000007</c:v>
                </c:pt>
                <c:pt idx="1683">
                  <c:v>68.113</c:v>
                </c:pt>
                <c:pt idx="1684">
                  <c:v>68.113600000000005</c:v>
                </c:pt>
                <c:pt idx="1685">
                  <c:v>68.144800000000004</c:v>
                </c:pt>
                <c:pt idx="1686">
                  <c:v>68.175200000000004</c:v>
                </c:pt>
                <c:pt idx="1687">
                  <c:v>68.204800000000006</c:v>
                </c:pt>
                <c:pt idx="1688">
                  <c:v>68.234300000000005</c:v>
                </c:pt>
                <c:pt idx="1689">
                  <c:v>68.263900000000007</c:v>
                </c:pt>
                <c:pt idx="1690">
                  <c:v>68.293499999999995</c:v>
                </c:pt>
                <c:pt idx="1691">
                  <c:v>68.323099999999997</c:v>
                </c:pt>
                <c:pt idx="1692">
                  <c:v>68.352699999999999</c:v>
                </c:pt>
                <c:pt idx="1693">
                  <c:v>68.382300000000001</c:v>
                </c:pt>
                <c:pt idx="1694">
                  <c:v>68.411299999999997</c:v>
                </c:pt>
                <c:pt idx="1695">
                  <c:v>68.411900000000003</c:v>
                </c:pt>
                <c:pt idx="1696">
                  <c:v>68.441400000000002</c:v>
                </c:pt>
                <c:pt idx="1697">
                  <c:v>68.471000000000004</c:v>
                </c:pt>
                <c:pt idx="1698">
                  <c:v>68.500600000000006</c:v>
                </c:pt>
                <c:pt idx="1699">
                  <c:v>68.530199999999994</c:v>
                </c:pt>
                <c:pt idx="1700">
                  <c:v>68.559799999999996</c:v>
                </c:pt>
                <c:pt idx="1701">
                  <c:v>68.589399999999998</c:v>
                </c:pt>
                <c:pt idx="1702">
                  <c:v>68.619</c:v>
                </c:pt>
                <c:pt idx="1703">
                  <c:v>68.648499999999999</c:v>
                </c:pt>
                <c:pt idx="1704">
                  <c:v>68.677999999999997</c:v>
                </c:pt>
                <c:pt idx="1705">
                  <c:v>68.704700000000003</c:v>
                </c:pt>
                <c:pt idx="1706">
                  <c:v>68.705200000000005</c:v>
                </c:pt>
                <c:pt idx="1707">
                  <c:v>68.732399999999998</c:v>
                </c:pt>
                <c:pt idx="1708">
                  <c:v>68.759500000000003</c:v>
                </c:pt>
                <c:pt idx="1709">
                  <c:v>68.786699999999996</c:v>
                </c:pt>
                <c:pt idx="1710">
                  <c:v>68.813800000000001</c:v>
                </c:pt>
                <c:pt idx="1711">
                  <c:v>68.840900000000005</c:v>
                </c:pt>
                <c:pt idx="1712">
                  <c:v>68.867999999999995</c:v>
                </c:pt>
                <c:pt idx="1713">
                  <c:v>68.895200000000003</c:v>
                </c:pt>
                <c:pt idx="1714">
                  <c:v>68.922300000000007</c:v>
                </c:pt>
                <c:pt idx="1715">
                  <c:v>68.949299999999994</c:v>
                </c:pt>
                <c:pt idx="1716">
                  <c:v>68.975899999999996</c:v>
                </c:pt>
                <c:pt idx="1717">
                  <c:v>68.976399999999998</c:v>
                </c:pt>
                <c:pt idx="1718">
                  <c:v>69.003500000000003</c:v>
                </c:pt>
                <c:pt idx="1719">
                  <c:v>69.030500000000004</c:v>
                </c:pt>
                <c:pt idx="1720">
                  <c:v>69.057599999999994</c:v>
                </c:pt>
                <c:pt idx="1721">
                  <c:v>69.084599999999995</c:v>
                </c:pt>
                <c:pt idx="1722">
                  <c:v>69.111699999999999</c:v>
                </c:pt>
                <c:pt idx="1723">
                  <c:v>69.1387</c:v>
                </c:pt>
                <c:pt idx="1724">
                  <c:v>69.165700000000001</c:v>
                </c:pt>
                <c:pt idx="1725">
                  <c:v>69.192800000000005</c:v>
                </c:pt>
                <c:pt idx="1726">
                  <c:v>69.218500000000006</c:v>
                </c:pt>
                <c:pt idx="1727">
                  <c:v>69.243300000000005</c:v>
                </c:pt>
                <c:pt idx="1728">
                  <c:v>69.243799999999993</c:v>
                </c:pt>
                <c:pt idx="1729">
                  <c:v>69.269199999999998</c:v>
                </c:pt>
                <c:pt idx="1730">
                  <c:v>69.294499999999999</c:v>
                </c:pt>
                <c:pt idx="1731">
                  <c:v>69.319900000000004</c:v>
                </c:pt>
                <c:pt idx="1732">
                  <c:v>69.345200000000006</c:v>
                </c:pt>
                <c:pt idx="1733">
                  <c:v>69.370599999999996</c:v>
                </c:pt>
                <c:pt idx="1734">
                  <c:v>69.396000000000001</c:v>
                </c:pt>
                <c:pt idx="1735">
                  <c:v>69.421300000000002</c:v>
                </c:pt>
                <c:pt idx="1736">
                  <c:v>69.446700000000007</c:v>
                </c:pt>
                <c:pt idx="1737">
                  <c:v>69.471999999999994</c:v>
                </c:pt>
                <c:pt idx="1738">
                  <c:v>69.496899999999997</c:v>
                </c:pt>
                <c:pt idx="1739">
                  <c:v>69.497399999999999</c:v>
                </c:pt>
                <c:pt idx="1740">
                  <c:v>69.522800000000004</c:v>
                </c:pt>
                <c:pt idx="1741">
                  <c:v>69.548100000000005</c:v>
                </c:pt>
                <c:pt idx="1742">
                  <c:v>69.573499999999996</c:v>
                </c:pt>
                <c:pt idx="1743">
                  <c:v>69.598799999999997</c:v>
                </c:pt>
                <c:pt idx="1744">
                  <c:v>69.6233</c:v>
                </c:pt>
                <c:pt idx="1745">
                  <c:v>69.646100000000004</c:v>
                </c:pt>
                <c:pt idx="1746">
                  <c:v>69.668899999999994</c:v>
                </c:pt>
                <c:pt idx="1747">
                  <c:v>69.691699999999997</c:v>
                </c:pt>
                <c:pt idx="1748">
                  <c:v>69.714500000000001</c:v>
                </c:pt>
                <c:pt idx="1749">
                  <c:v>69.736900000000006</c:v>
                </c:pt>
                <c:pt idx="1750">
                  <c:v>69.737300000000005</c:v>
                </c:pt>
                <c:pt idx="1751">
                  <c:v>69.760099999999994</c:v>
                </c:pt>
                <c:pt idx="1752">
                  <c:v>69.782799999999995</c:v>
                </c:pt>
                <c:pt idx="1753">
                  <c:v>69.805499999999995</c:v>
                </c:pt>
                <c:pt idx="1754">
                  <c:v>69.828199999999995</c:v>
                </c:pt>
                <c:pt idx="1755">
                  <c:v>69.850999999999999</c:v>
                </c:pt>
                <c:pt idx="1756">
                  <c:v>69.873599999999996</c:v>
                </c:pt>
                <c:pt idx="1757">
                  <c:v>69.896299999999997</c:v>
                </c:pt>
                <c:pt idx="1758">
                  <c:v>69.918999999999997</c:v>
                </c:pt>
                <c:pt idx="1759">
                  <c:v>69.941699999999997</c:v>
                </c:pt>
                <c:pt idx="1760">
                  <c:v>69.963899999999995</c:v>
                </c:pt>
                <c:pt idx="1761">
                  <c:v>69.964299999999994</c:v>
                </c:pt>
                <c:pt idx="1762">
                  <c:v>69.986900000000006</c:v>
                </c:pt>
                <c:pt idx="1763">
                  <c:v>70.009600000000006</c:v>
                </c:pt>
                <c:pt idx="1764">
                  <c:v>70.032200000000003</c:v>
                </c:pt>
                <c:pt idx="1765">
                  <c:v>70.0548</c:v>
                </c:pt>
                <c:pt idx="1766">
                  <c:v>70.077399999999997</c:v>
                </c:pt>
                <c:pt idx="1767">
                  <c:v>70.099999999999994</c:v>
                </c:pt>
                <c:pt idx="1768">
                  <c:v>70.122600000000006</c:v>
                </c:pt>
                <c:pt idx="1769">
                  <c:v>70.145200000000003</c:v>
                </c:pt>
                <c:pt idx="1770">
                  <c:v>70.1678</c:v>
                </c:pt>
                <c:pt idx="1771">
                  <c:v>70.19</c:v>
                </c:pt>
                <c:pt idx="1772">
                  <c:v>70.190399999999997</c:v>
                </c:pt>
                <c:pt idx="1773">
                  <c:v>70.212999999999994</c:v>
                </c:pt>
                <c:pt idx="1774">
                  <c:v>70.235600000000005</c:v>
                </c:pt>
                <c:pt idx="1775">
                  <c:v>70.258099999999999</c:v>
                </c:pt>
                <c:pt idx="1776">
                  <c:v>70.280699999999996</c:v>
                </c:pt>
                <c:pt idx="1777">
                  <c:v>70.303299999999993</c:v>
                </c:pt>
                <c:pt idx="1778">
                  <c:v>70.325900000000004</c:v>
                </c:pt>
                <c:pt idx="1779">
                  <c:v>70.348699999999994</c:v>
                </c:pt>
                <c:pt idx="1780">
                  <c:v>70.371700000000004</c:v>
                </c:pt>
                <c:pt idx="1781">
                  <c:v>70.3947</c:v>
                </c:pt>
                <c:pt idx="1782">
                  <c:v>70.417299999999997</c:v>
                </c:pt>
                <c:pt idx="1783">
                  <c:v>70.417699999999996</c:v>
                </c:pt>
                <c:pt idx="1784">
                  <c:v>70.440799999999996</c:v>
                </c:pt>
                <c:pt idx="1785">
                  <c:v>70.463800000000006</c:v>
                </c:pt>
                <c:pt idx="1786">
                  <c:v>70.486800000000002</c:v>
                </c:pt>
                <c:pt idx="1787">
                  <c:v>70.509900000000002</c:v>
                </c:pt>
                <c:pt idx="1788">
                  <c:v>70.532899999999998</c:v>
                </c:pt>
                <c:pt idx="1789">
                  <c:v>70.556200000000004</c:v>
                </c:pt>
                <c:pt idx="1790">
                  <c:v>70.579400000000007</c:v>
                </c:pt>
                <c:pt idx="1791">
                  <c:v>70.602699999999999</c:v>
                </c:pt>
                <c:pt idx="1792">
                  <c:v>70.625900000000001</c:v>
                </c:pt>
                <c:pt idx="1793">
                  <c:v>70.648799999999994</c:v>
                </c:pt>
                <c:pt idx="1794">
                  <c:v>70.649199999999993</c:v>
                </c:pt>
                <c:pt idx="1795">
                  <c:v>70.672499999999999</c:v>
                </c:pt>
                <c:pt idx="1796">
                  <c:v>70.695700000000002</c:v>
                </c:pt>
                <c:pt idx="1797">
                  <c:v>70.718999999999994</c:v>
                </c:pt>
                <c:pt idx="1798">
                  <c:v>70.7423</c:v>
                </c:pt>
                <c:pt idx="1799">
                  <c:v>70.765600000000006</c:v>
                </c:pt>
                <c:pt idx="1800">
                  <c:v>70.788799999999995</c:v>
                </c:pt>
                <c:pt idx="1801">
                  <c:v>70.812100000000001</c:v>
                </c:pt>
                <c:pt idx="1802">
                  <c:v>70.835400000000007</c:v>
                </c:pt>
                <c:pt idx="1803">
                  <c:v>70.858699999999999</c:v>
                </c:pt>
                <c:pt idx="1804">
                  <c:v>70.881600000000006</c:v>
                </c:pt>
                <c:pt idx="1805">
                  <c:v>70.882000000000005</c:v>
                </c:pt>
                <c:pt idx="1806">
                  <c:v>70.905299999999997</c:v>
                </c:pt>
                <c:pt idx="1807">
                  <c:v>70.928600000000003</c:v>
                </c:pt>
                <c:pt idx="1808">
                  <c:v>70.951800000000006</c:v>
                </c:pt>
                <c:pt idx="1809">
                  <c:v>70.975099999999998</c:v>
                </c:pt>
                <c:pt idx="1810">
                  <c:v>70.9983</c:v>
                </c:pt>
                <c:pt idx="1811">
                  <c:v>71.021500000000003</c:v>
                </c:pt>
                <c:pt idx="1812">
                  <c:v>71.044700000000006</c:v>
                </c:pt>
                <c:pt idx="1813">
                  <c:v>71.067899999999995</c:v>
                </c:pt>
                <c:pt idx="1814">
                  <c:v>71.091099999999997</c:v>
                </c:pt>
                <c:pt idx="1815">
                  <c:v>71.113799999999998</c:v>
                </c:pt>
                <c:pt idx="1816">
                  <c:v>71.114199999999997</c:v>
                </c:pt>
                <c:pt idx="1817">
                  <c:v>71.137299999999996</c:v>
                </c:pt>
                <c:pt idx="1818">
                  <c:v>71.160399999999996</c:v>
                </c:pt>
                <c:pt idx="1819">
                  <c:v>71.183400000000006</c:v>
                </c:pt>
                <c:pt idx="1820">
                  <c:v>71.206400000000002</c:v>
                </c:pt>
                <c:pt idx="1821">
                  <c:v>71.230900000000005</c:v>
                </c:pt>
                <c:pt idx="1822">
                  <c:v>71.256299999999996</c:v>
                </c:pt>
                <c:pt idx="1823">
                  <c:v>71.281700000000001</c:v>
                </c:pt>
                <c:pt idx="1824">
                  <c:v>71.307000000000002</c:v>
                </c:pt>
                <c:pt idx="1825">
                  <c:v>71.332400000000007</c:v>
                </c:pt>
                <c:pt idx="1826">
                  <c:v>71.357299999999995</c:v>
                </c:pt>
                <c:pt idx="1827">
                  <c:v>71.357699999999994</c:v>
                </c:pt>
                <c:pt idx="1828">
                  <c:v>71.382499999999993</c:v>
                </c:pt>
                <c:pt idx="1829">
                  <c:v>71.405000000000001</c:v>
                </c:pt>
                <c:pt idx="1830">
                  <c:v>71.427499999999995</c:v>
                </c:pt>
                <c:pt idx="1831">
                  <c:v>71.45</c:v>
                </c:pt>
                <c:pt idx="1832">
                  <c:v>71.472499999999997</c:v>
                </c:pt>
                <c:pt idx="1833">
                  <c:v>71.494900000000001</c:v>
                </c:pt>
                <c:pt idx="1834">
                  <c:v>71.517399999999995</c:v>
                </c:pt>
                <c:pt idx="1835">
                  <c:v>71.5398</c:v>
                </c:pt>
                <c:pt idx="1836">
                  <c:v>71.562299999999993</c:v>
                </c:pt>
                <c:pt idx="1837">
                  <c:v>71.584199999999996</c:v>
                </c:pt>
                <c:pt idx="1838">
                  <c:v>71.584599999999995</c:v>
                </c:pt>
                <c:pt idx="1839">
                  <c:v>71.606999999999999</c:v>
                </c:pt>
                <c:pt idx="1840">
                  <c:v>71.629400000000004</c:v>
                </c:pt>
                <c:pt idx="1841">
                  <c:v>71.651799999999994</c:v>
                </c:pt>
                <c:pt idx="1842">
                  <c:v>71.674099999999996</c:v>
                </c:pt>
                <c:pt idx="1843">
                  <c:v>71.6965</c:v>
                </c:pt>
                <c:pt idx="1844">
                  <c:v>71.718800000000002</c:v>
                </c:pt>
                <c:pt idx="1845">
                  <c:v>71.741200000000006</c:v>
                </c:pt>
                <c:pt idx="1846">
                  <c:v>71.763499999999993</c:v>
                </c:pt>
                <c:pt idx="1847">
                  <c:v>71.785899999999998</c:v>
                </c:pt>
                <c:pt idx="1848">
                  <c:v>71.8078</c:v>
                </c:pt>
                <c:pt idx="1849">
                  <c:v>71.808199999999999</c:v>
                </c:pt>
                <c:pt idx="1850">
                  <c:v>71.830600000000004</c:v>
                </c:pt>
                <c:pt idx="1851">
                  <c:v>71.852900000000005</c:v>
                </c:pt>
                <c:pt idx="1852">
                  <c:v>71.875200000000007</c:v>
                </c:pt>
                <c:pt idx="1853">
                  <c:v>71.897599999999997</c:v>
                </c:pt>
                <c:pt idx="1854">
                  <c:v>71.919899999999998</c:v>
                </c:pt>
                <c:pt idx="1855">
                  <c:v>71.9422</c:v>
                </c:pt>
                <c:pt idx="1856">
                  <c:v>71.964500000000001</c:v>
                </c:pt>
                <c:pt idx="1857">
                  <c:v>71.986800000000002</c:v>
                </c:pt>
                <c:pt idx="1858">
                  <c:v>72.009200000000007</c:v>
                </c:pt>
                <c:pt idx="1859">
                  <c:v>72.031099999999995</c:v>
                </c:pt>
                <c:pt idx="1860">
                  <c:v>72.031499999999994</c:v>
                </c:pt>
                <c:pt idx="1861">
                  <c:v>72.053700000000006</c:v>
                </c:pt>
                <c:pt idx="1862">
                  <c:v>72.075999999999993</c:v>
                </c:pt>
                <c:pt idx="1863">
                  <c:v>72.098299999999995</c:v>
                </c:pt>
                <c:pt idx="1864">
                  <c:v>72.120599999999996</c:v>
                </c:pt>
                <c:pt idx="1865">
                  <c:v>72.143000000000001</c:v>
                </c:pt>
                <c:pt idx="1866">
                  <c:v>72.165499999999994</c:v>
                </c:pt>
                <c:pt idx="1867">
                  <c:v>72.188100000000006</c:v>
                </c:pt>
                <c:pt idx="1868">
                  <c:v>72.210700000000003</c:v>
                </c:pt>
                <c:pt idx="1869">
                  <c:v>72.233199999999997</c:v>
                </c:pt>
                <c:pt idx="1870">
                  <c:v>72.255399999999995</c:v>
                </c:pt>
                <c:pt idx="1871">
                  <c:v>72.255799999999994</c:v>
                </c:pt>
                <c:pt idx="1872">
                  <c:v>72.278400000000005</c:v>
                </c:pt>
                <c:pt idx="1873">
                  <c:v>72.300799999999995</c:v>
                </c:pt>
                <c:pt idx="1874">
                  <c:v>72.323099999999997</c:v>
                </c:pt>
                <c:pt idx="1875">
                  <c:v>72.345399999999998</c:v>
                </c:pt>
                <c:pt idx="1876">
                  <c:v>72.367599999999996</c:v>
                </c:pt>
                <c:pt idx="1877">
                  <c:v>72.389899999999997</c:v>
                </c:pt>
                <c:pt idx="1878">
                  <c:v>72.412099999999995</c:v>
                </c:pt>
                <c:pt idx="1879">
                  <c:v>72.434299999999993</c:v>
                </c:pt>
                <c:pt idx="1880">
                  <c:v>72.456500000000005</c:v>
                </c:pt>
                <c:pt idx="1881">
                  <c:v>72.478300000000004</c:v>
                </c:pt>
                <c:pt idx="1882">
                  <c:v>72.478700000000003</c:v>
                </c:pt>
                <c:pt idx="1883">
                  <c:v>72.500900000000001</c:v>
                </c:pt>
                <c:pt idx="1884">
                  <c:v>72.523099999999999</c:v>
                </c:pt>
                <c:pt idx="1885">
                  <c:v>72.545199999999994</c:v>
                </c:pt>
                <c:pt idx="1886">
                  <c:v>72.567400000000006</c:v>
                </c:pt>
                <c:pt idx="1887">
                  <c:v>72.588899999999995</c:v>
                </c:pt>
                <c:pt idx="1888">
                  <c:v>72.607799999999997</c:v>
                </c:pt>
                <c:pt idx="1889">
                  <c:v>72.6267</c:v>
                </c:pt>
                <c:pt idx="1890">
                  <c:v>72.645399999999995</c:v>
                </c:pt>
                <c:pt idx="1891">
                  <c:v>72.664100000000005</c:v>
                </c:pt>
                <c:pt idx="1892">
                  <c:v>72.682400000000001</c:v>
                </c:pt>
                <c:pt idx="1893">
                  <c:v>72.6828</c:v>
                </c:pt>
                <c:pt idx="1894">
                  <c:v>72.701400000000007</c:v>
                </c:pt>
                <c:pt idx="1895">
                  <c:v>72.719899999999996</c:v>
                </c:pt>
                <c:pt idx="1896">
                  <c:v>72.738500000000002</c:v>
                </c:pt>
                <c:pt idx="1897">
                  <c:v>72.757000000000005</c:v>
                </c:pt>
                <c:pt idx="1898">
                  <c:v>72.775400000000005</c:v>
                </c:pt>
                <c:pt idx="1899">
                  <c:v>72.793800000000005</c:v>
                </c:pt>
                <c:pt idx="1900">
                  <c:v>72.812200000000004</c:v>
                </c:pt>
                <c:pt idx="1901">
                  <c:v>72.831299999999999</c:v>
                </c:pt>
                <c:pt idx="1902">
                  <c:v>72.852900000000005</c:v>
                </c:pt>
                <c:pt idx="1903">
                  <c:v>72.872799999999998</c:v>
                </c:pt>
                <c:pt idx="1904">
                  <c:v>72.873199999999997</c:v>
                </c:pt>
                <c:pt idx="1905">
                  <c:v>72.893100000000004</c:v>
                </c:pt>
                <c:pt idx="1906">
                  <c:v>72.912999999999997</c:v>
                </c:pt>
                <c:pt idx="1907">
                  <c:v>72.932400000000001</c:v>
                </c:pt>
                <c:pt idx="1908">
                  <c:v>72.951700000000002</c:v>
                </c:pt>
                <c:pt idx="1909">
                  <c:v>72.971100000000007</c:v>
                </c:pt>
                <c:pt idx="1910">
                  <c:v>72.990399999999994</c:v>
                </c:pt>
                <c:pt idx="1911">
                  <c:v>73.009699999999995</c:v>
                </c:pt>
                <c:pt idx="1912">
                  <c:v>73.028999999999996</c:v>
                </c:pt>
                <c:pt idx="1913">
                  <c:v>73.048199999999994</c:v>
                </c:pt>
                <c:pt idx="1914">
                  <c:v>73.0672</c:v>
                </c:pt>
                <c:pt idx="1915">
                  <c:v>73.067499999999995</c:v>
                </c:pt>
                <c:pt idx="1916">
                  <c:v>73.086799999999997</c:v>
                </c:pt>
                <c:pt idx="1917">
                  <c:v>73.106099999999998</c:v>
                </c:pt>
                <c:pt idx="1918">
                  <c:v>73.125399999999999</c:v>
                </c:pt>
                <c:pt idx="1919">
                  <c:v>73.1447</c:v>
                </c:pt>
                <c:pt idx="1920">
                  <c:v>73.163899999999998</c:v>
                </c:pt>
                <c:pt idx="1921">
                  <c:v>73.183199999999999</c:v>
                </c:pt>
                <c:pt idx="1922">
                  <c:v>73.202500000000001</c:v>
                </c:pt>
                <c:pt idx="1923">
                  <c:v>73.221800000000002</c:v>
                </c:pt>
                <c:pt idx="1924">
                  <c:v>73.241</c:v>
                </c:pt>
                <c:pt idx="1925">
                  <c:v>73.260000000000005</c:v>
                </c:pt>
                <c:pt idx="1926">
                  <c:v>73.260300000000001</c:v>
                </c:pt>
                <c:pt idx="1927">
                  <c:v>73.279600000000002</c:v>
                </c:pt>
                <c:pt idx="1928">
                  <c:v>73.2988</c:v>
                </c:pt>
                <c:pt idx="1929">
                  <c:v>73.318100000000001</c:v>
                </c:pt>
                <c:pt idx="1930">
                  <c:v>73.337299999999999</c:v>
                </c:pt>
                <c:pt idx="1931">
                  <c:v>73.356499999999997</c:v>
                </c:pt>
                <c:pt idx="1932">
                  <c:v>73.375799999999998</c:v>
                </c:pt>
                <c:pt idx="1933">
                  <c:v>73.394900000000007</c:v>
                </c:pt>
                <c:pt idx="1934">
                  <c:v>73.413300000000007</c:v>
                </c:pt>
                <c:pt idx="1935">
                  <c:v>73.431700000000006</c:v>
                </c:pt>
                <c:pt idx="1936">
                  <c:v>73.449799999999996</c:v>
                </c:pt>
                <c:pt idx="1937">
                  <c:v>73.450100000000006</c:v>
                </c:pt>
                <c:pt idx="1938">
                  <c:v>73.468500000000006</c:v>
                </c:pt>
                <c:pt idx="1939">
                  <c:v>73.486800000000002</c:v>
                </c:pt>
                <c:pt idx="1940">
                  <c:v>73.505099999999999</c:v>
                </c:pt>
                <c:pt idx="1941">
                  <c:v>73.523399999999995</c:v>
                </c:pt>
                <c:pt idx="1942">
                  <c:v>73.541700000000006</c:v>
                </c:pt>
                <c:pt idx="1943">
                  <c:v>73.56</c:v>
                </c:pt>
                <c:pt idx="1944">
                  <c:v>73.578299999999999</c:v>
                </c:pt>
                <c:pt idx="1945">
                  <c:v>73.596199999999996</c:v>
                </c:pt>
                <c:pt idx="1946">
                  <c:v>73.614199999999997</c:v>
                </c:pt>
                <c:pt idx="1947">
                  <c:v>73.631799999999998</c:v>
                </c:pt>
                <c:pt idx="1948">
                  <c:v>73.632099999999994</c:v>
                </c:pt>
                <c:pt idx="1949">
                  <c:v>73.650099999999995</c:v>
                </c:pt>
                <c:pt idx="1950">
                  <c:v>73.668000000000006</c:v>
                </c:pt>
                <c:pt idx="1951">
                  <c:v>73.686000000000007</c:v>
                </c:pt>
                <c:pt idx="1952">
                  <c:v>73.703900000000004</c:v>
                </c:pt>
                <c:pt idx="1953">
                  <c:v>73.721800000000002</c:v>
                </c:pt>
                <c:pt idx="1954">
                  <c:v>73.739699999999999</c:v>
                </c:pt>
                <c:pt idx="1955">
                  <c:v>73.7577</c:v>
                </c:pt>
                <c:pt idx="1956">
                  <c:v>73.775599999999997</c:v>
                </c:pt>
                <c:pt idx="1957">
                  <c:v>73.793499999999995</c:v>
                </c:pt>
                <c:pt idx="1958">
                  <c:v>73.811099999999996</c:v>
                </c:pt>
                <c:pt idx="1959">
                  <c:v>73.811400000000006</c:v>
                </c:pt>
                <c:pt idx="1960">
                  <c:v>73.829300000000003</c:v>
                </c:pt>
                <c:pt idx="1961">
                  <c:v>73.847200000000001</c:v>
                </c:pt>
                <c:pt idx="1962">
                  <c:v>73.864999999999995</c:v>
                </c:pt>
                <c:pt idx="1963">
                  <c:v>73.882900000000006</c:v>
                </c:pt>
                <c:pt idx="1964">
                  <c:v>73.900700000000001</c:v>
                </c:pt>
                <c:pt idx="1965">
                  <c:v>73.918499999999995</c:v>
                </c:pt>
                <c:pt idx="1966">
                  <c:v>73.936300000000003</c:v>
                </c:pt>
                <c:pt idx="1967">
                  <c:v>73.954099999999997</c:v>
                </c:pt>
                <c:pt idx="1968">
                  <c:v>73.971900000000005</c:v>
                </c:pt>
                <c:pt idx="1969">
                  <c:v>73.989400000000003</c:v>
                </c:pt>
                <c:pt idx="1970">
                  <c:v>73.989699999999999</c:v>
                </c:pt>
                <c:pt idx="1971">
                  <c:v>74.007400000000004</c:v>
                </c:pt>
                <c:pt idx="1972">
                  <c:v>74.025199999999998</c:v>
                </c:pt>
                <c:pt idx="1973">
                  <c:v>74.042900000000003</c:v>
                </c:pt>
                <c:pt idx="1974">
                  <c:v>74.060699999999997</c:v>
                </c:pt>
                <c:pt idx="1975">
                  <c:v>74.078400000000002</c:v>
                </c:pt>
                <c:pt idx="1976">
                  <c:v>74.096100000000007</c:v>
                </c:pt>
                <c:pt idx="1977">
                  <c:v>74.113900000000001</c:v>
                </c:pt>
                <c:pt idx="1978">
                  <c:v>74.131600000000006</c:v>
                </c:pt>
                <c:pt idx="1979">
                  <c:v>74.1494</c:v>
                </c:pt>
                <c:pt idx="1980">
                  <c:v>74.166799999999995</c:v>
                </c:pt>
                <c:pt idx="1981">
                  <c:v>74.167100000000005</c:v>
                </c:pt>
                <c:pt idx="1982">
                  <c:v>74.184799999999996</c:v>
                </c:pt>
                <c:pt idx="1983">
                  <c:v>74.202600000000004</c:v>
                </c:pt>
                <c:pt idx="1984">
                  <c:v>74.220299999999995</c:v>
                </c:pt>
                <c:pt idx="1985">
                  <c:v>74.238</c:v>
                </c:pt>
                <c:pt idx="1986">
                  <c:v>74.255799999999994</c:v>
                </c:pt>
                <c:pt idx="1987">
                  <c:v>74.273499999999999</c:v>
                </c:pt>
                <c:pt idx="1988">
                  <c:v>74.291200000000003</c:v>
                </c:pt>
                <c:pt idx="1989">
                  <c:v>74.308999999999997</c:v>
                </c:pt>
                <c:pt idx="1990">
                  <c:v>74.326700000000002</c:v>
                </c:pt>
                <c:pt idx="1991">
                  <c:v>74.344099999999997</c:v>
                </c:pt>
                <c:pt idx="1992">
                  <c:v>74.344499999999996</c:v>
                </c:pt>
                <c:pt idx="1993">
                  <c:v>74.362200000000001</c:v>
                </c:pt>
                <c:pt idx="1994">
                  <c:v>74.379900000000006</c:v>
                </c:pt>
                <c:pt idx="1995">
                  <c:v>74.3977</c:v>
                </c:pt>
                <c:pt idx="1996">
                  <c:v>74.415400000000005</c:v>
                </c:pt>
                <c:pt idx="1997">
                  <c:v>74.433199999999999</c:v>
                </c:pt>
                <c:pt idx="1998">
                  <c:v>74.450900000000004</c:v>
                </c:pt>
                <c:pt idx="1999">
                  <c:v>74.468599999999995</c:v>
                </c:pt>
                <c:pt idx="2000">
                  <c:v>74.486400000000003</c:v>
                </c:pt>
                <c:pt idx="2001">
                  <c:v>74.504099999999994</c:v>
                </c:pt>
                <c:pt idx="2002">
                  <c:v>74.521600000000007</c:v>
                </c:pt>
                <c:pt idx="2003">
                  <c:v>74.521900000000002</c:v>
                </c:pt>
                <c:pt idx="2004">
                  <c:v>74.539599999999993</c:v>
                </c:pt>
                <c:pt idx="2005">
                  <c:v>74.557299999999998</c:v>
                </c:pt>
                <c:pt idx="2006">
                  <c:v>74.575100000000006</c:v>
                </c:pt>
                <c:pt idx="2007">
                  <c:v>74.592799999999997</c:v>
                </c:pt>
                <c:pt idx="2008">
                  <c:v>74.610500000000002</c:v>
                </c:pt>
                <c:pt idx="2009">
                  <c:v>74.628</c:v>
                </c:pt>
                <c:pt idx="2010">
                  <c:v>74.644900000000007</c:v>
                </c:pt>
                <c:pt idx="2011">
                  <c:v>74.661699999999996</c:v>
                </c:pt>
                <c:pt idx="2012">
                  <c:v>74.678600000000003</c:v>
                </c:pt>
                <c:pt idx="2013">
                  <c:v>74.6952</c:v>
                </c:pt>
                <c:pt idx="2014">
                  <c:v>74.695499999999996</c:v>
                </c:pt>
                <c:pt idx="2015">
                  <c:v>74.712400000000002</c:v>
                </c:pt>
                <c:pt idx="2016">
                  <c:v>74.729900000000001</c:v>
                </c:pt>
                <c:pt idx="2017">
                  <c:v>74.747500000000002</c:v>
                </c:pt>
                <c:pt idx="2018">
                  <c:v>74.765199999999993</c:v>
                </c:pt>
                <c:pt idx="2019">
                  <c:v>74.782899999999998</c:v>
                </c:pt>
                <c:pt idx="2020">
                  <c:v>74.800399999999996</c:v>
                </c:pt>
                <c:pt idx="2021">
                  <c:v>74.817300000000003</c:v>
                </c:pt>
                <c:pt idx="2022">
                  <c:v>74.834100000000007</c:v>
                </c:pt>
                <c:pt idx="2023">
                  <c:v>74.850999999999999</c:v>
                </c:pt>
                <c:pt idx="2024">
                  <c:v>74.867599999999996</c:v>
                </c:pt>
                <c:pt idx="2025">
                  <c:v>74.867900000000006</c:v>
                </c:pt>
                <c:pt idx="2026">
                  <c:v>74.884799999999998</c:v>
                </c:pt>
                <c:pt idx="2027">
                  <c:v>74.901700000000005</c:v>
                </c:pt>
                <c:pt idx="2028">
                  <c:v>74.918599999999998</c:v>
                </c:pt>
                <c:pt idx="2029">
                  <c:v>74.935500000000005</c:v>
                </c:pt>
                <c:pt idx="2030">
                  <c:v>74.952299999999994</c:v>
                </c:pt>
                <c:pt idx="2031">
                  <c:v>74.969200000000001</c:v>
                </c:pt>
                <c:pt idx="2032">
                  <c:v>74.986099999999993</c:v>
                </c:pt>
                <c:pt idx="2033">
                  <c:v>75.003</c:v>
                </c:pt>
                <c:pt idx="2034">
                  <c:v>75.019900000000007</c:v>
                </c:pt>
                <c:pt idx="2035">
                  <c:v>75.036500000000004</c:v>
                </c:pt>
                <c:pt idx="2036">
                  <c:v>75.036799999999999</c:v>
                </c:pt>
                <c:pt idx="2037">
                  <c:v>75.053700000000006</c:v>
                </c:pt>
                <c:pt idx="2038">
                  <c:v>75.070499999999996</c:v>
                </c:pt>
                <c:pt idx="2039">
                  <c:v>75.087400000000002</c:v>
                </c:pt>
                <c:pt idx="2040">
                  <c:v>75.104299999999995</c:v>
                </c:pt>
                <c:pt idx="2041">
                  <c:v>75.121200000000002</c:v>
                </c:pt>
                <c:pt idx="2042">
                  <c:v>75.138099999999994</c:v>
                </c:pt>
                <c:pt idx="2043">
                  <c:v>75.155000000000001</c:v>
                </c:pt>
                <c:pt idx="2044">
                  <c:v>75.171899999999994</c:v>
                </c:pt>
                <c:pt idx="2045">
                  <c:v>75.188800000000001</c:v>
                </c:pt>
                <c:pt idx="2046">
                  <c:v>75.205299999999994</c:v>
                </c:pt>
                <c:pt idx="2047">
                  <c:v>75.205600000000004</c:v>
                </c:pt>
                <c:pt idx="2048">
                  <c:v>75.222499999999997</c:v>
                </c:pt>
                <c:pt idx="2049">
                  <c:v>75.235399999999998</c:v>
                </c:pt>
                <c:pt idx="2050">
                  <c:v>75.248900000000006</c:v>
                </c:pt>
                <c:pt idx="2051">
                  <c:v>75.263199999999998</c:v>
                </c:pt>
                <c:pt idx="2052">
                  <c:v>75.277500000000003</c:v>
                </c:pt>
                <c:pt idx="2053">
                  <c:v>75.291799999999995</c:v>
                </c:pt>
                <c:pt idx="2054">
                  <c:v>75.306299999999993</c:v>
                </c:pt>
                <c:pt idx="2055">
                  <c:v>75.320800000000006</c:v>
                </c:pt>
                <c:pt idx="2056">
                  <c:v>75.335300000000004</c:v>
                </c:pt>
                <c:pt idx="2057">
                  <c:v>75.349599999999995</c:v>
                </c:pt>
                <c:pt idx="2058">
                  <c:v>75.349900000000005</c:v>
                </c:pt>
                <c:pt idx="2059">
                  <c:v>75.364500000000007</c:v>
                </c:pt>
                <c:pt idx="2060">
                  <c:v>75.379099999999994</c:v>
                </c:pt>
                <c:pt idx="2061">
                  <c:v>75.393799999999999</c:v>
                </c:pt>
                <c:pt idx="2062">
                  <c:v>75.4084</c:v>
                </c:pt>
                <c:pt idx="2063">
                  <c:v>75.423000000000002</c:v>
                </c:pt>
                <c:pt idx="2064">
                  <c:v>75.437700000000007</c:v>
                </c:pt>
                <c:pt idx="2065">
                  <c:v>75.452299999999994</c:v>
                </c:pt>
                <c:pt idx="2066">
                  <c:v>75.466899999999995</c:v>
                </c:pt>
                <c:pt idx="2067">
                  <c:v>75.481499999999997</c:v>
                </c:pt>
                <c:pt idx="2068">
                  <c:v>75.495900000000006</c:v>
                </c:pt>
                <c:pt idx="2069">
                  <c:v>75.496200000000002</c:v>
                </c:pt>
                <c:pt idx="2070">
                  <c:v>75.510800000000003</c:v>
                </c:pt>
                <c:pt idx="2071">
                  <c:v>75.524600000000007</c:v>
                </c:pt>
                <c:pt idx="2072">
                  <c:v>75.538399999999996</c:v>
                </c:pt>
                <c:pt idx="2073">
                  <c:v>75.552099999999996</c:v>
                </c:pt>
                <c:pt idx="2074">
                  <c:v>75.565799999999996</c:v>
                </c:pt>
                <c:pt idx="2075">
                  <c:v>75.579400000000007</c:v>
                </c:pt>
                <c:pt idx="2076">
                  <c:v>75.593000000000004</c:v>
                </c:pt>
                <c:pt idx="2077">
                  <c:v>75.606499999999997</c:v>
                </c:pt>
                <c:pt idx="2078">
                  <c:v>75.62</c:v>
                </c:pt>
                <c:pt idx="2079">
                  <c:v>75.633200000000002</c:v>
                </c:pt>
                <c:pt idx="2080">
                  <c:v>75.633499999999998</c:v>
                </c:pt>
                <c:pt idx="2081">
                  <c:v>75.646900000000002</c:v>
                </c:pt>
                <c:pt idx="2082">
                  <c:v>75.660300000000007</c:v>
                </c:pt>
                <c:pt idx="2083">
                  <c:v>75.673699999999997</c:v>
                </c:pt>
                <c:pt idx="2084">
                  <c:v>75.687100000000001</c:v>
                </c:pt>
                <c:pt idx="2085">
                  <c:v>75.700400000000002</c:v>
                </c:pt>
                <c:pt idx="2086">
                  <c:v>75.713800000000006</c:v>
                </c:pt>
                <c:pt idx="2087">
                  <c:v>75.727099999999993</c:v>
                </c:pt>
                <c:pt idx="2088">
                  <c:v>75.740399999999994</c:v>
                </c:pt>
                <c:pt idx="2089">
                  <c:v>75.753699999999995</c:v>
                </c:pt>
                <c:pt idx="2090">
                  <c:v>75.766800000000003</c:v>
                </c:pt>
                <c:pt idx="2091">
                  <c:v>75.766999999999996</c:v>
                </c:pt>
                <c:pt idx="2092">
                  <c:v>75.780299999999997</c:v>
                </c:pt>
                <c:pt idx="2093">
                  <c:v>75.793599999999998</c:v>
                </c:pt>
                <c:pt idx="2094">
                  <c:v>75.806799999999996</c:v>
                </c:pt>
                <c:pt idx="2095">
                  <c:v>75.820099999999996</c:v>
                </c:pt>
                <c:pt idx="2096">
                  <c:v>75.833399999999997</c:v>
                </c:pt>
                <c:pt idx="2097">
                  <c:v>75.846599999999995</c:v>
                </c:pt>
                <c:pt idx="2098">
                  <c:v>75.859800000000007</c:v>
                </c:pt>
                <c:pt idx="2099">
                  <c:v>75.872900000000001</c:v>
                </c:pt>
                <c:pt idx="2100">
                  <c:v>75.885900000000007</c:v>
                </c:pt>
                <c:pt idx="2101">
                  <c:v>75.898600000000002</c:v>
                </c:pt>
                <c:pt idx="2102">
                  <c:v>75.898899999999998</c:v>
                </c:pt>
                <c:pt idx="2103">
                  <c:v>75.911699999999996</c:v>
                </c:pt>
                <c:pt idx="2104">
                  <c:v>75.924499999999995</c:v>
                </c:pt>
                <c:pt idx="2105">
                  <c:v>75.937299999999993</c:v>
                </c:pt>
                <c:pt idx="2106">
                  <c:v>75.95</c:v>
                </c:pt>
                <c:pt idx="2107">
                  <c:v>75.962599999999995</c:v>
                </c:pt>
                <c:pt idx="2108">
                  <c:v>75.975200000000001</c:v>
                </c:pt>
                <c:pt idx="2109">
                  <c:v>75.987700000000004</c:v>
                </c:pt>
                <c:pt idx="2110">
                  <c:v>76.000200000000007</c:v>
                </c:pt>
                <c:pt idx="2111">
                  <c:v>76.012699999999995</c:v>
                </c:pt>
                <c:pt idx="2112">
                  <c:v>76.024900000000002</c:v>
                </c:pt>
                <c:pt idx="2113">
                  <c:v>76.025099999999995</c:v>
                </c:pt>
                <c:pt idx="2114">
                  <c:v>76.037599999999998</c:v>
                </c:pt>
                <c:pt idx="2115">
                  <c:v>76.05</c:v>
                </c:pt>
                <c:pt idx="2116">
                  <c:v>76.062399999999997</c:v>
                </c:pt>
                <c:pt idx="2117">
                  <c:v>76.074799999999996</c:v>
                </c:pt>
                <c:pt idx="2118">
                  <c:v>76.087199999999996</c:v>
                </c:pt>
                <c:pt idx="2119">
                  <c:v>76.099599999999995</c:v>
                </c:pt>
                <c:pt idx="2120">
                  <c:v>76.111999999999995</c:v>
                </c:pt>
                <c:pt idx="2121">
                  <c:v>76.124399999999994</c:v>
                </c:pt>
                <c:pt idx="2122">
                  <c:v>76.136799999999994</c:v>
                </c:pt>
                <c:pt idx="2123">
                  <c:v>76.148899999999998</c:v>
                </c:pt>
                <c:pt idx="2124">
                  <c:v>76.149199999999993</c:v>
                </c:pt>
                <c:pt idx="2125">
                  <c:v>76.161500000000004</c:v>
                </c:pt>
                <c:pt idx="2126">
                  <c:v>76.173900000000003</c:v>
                </c:pt>
                <c:pt idx="2127">
                  <c:v>76.186300000000003</c:v>
                </c:pt>
                <c:pt idx="2128">
                  <c:v>76.198700000000002</c:v>
                </c:pt>
                <c:pt idx="2129">
                  <c:v>76.211100000000002</c:v>
                </c:pt>
                <c:pt idx="2130">
                  <c:v>76.223399999999998</c:v>
                </c:pt>
                <c:pt idx="2131">
                  <c:v>76.235799999999998</c:v>
                </c:pt>
                <c:pt idx="2132">
                  <c:v>76.248199999999997</c:v>
                </c:pt>
                <c:pt idx="2133">
                  <c:v>76.260599999999997</c:v>
                </c:pt>
                <c:pt idx="2134">
                  <c:v>76.2727</c:v>
                </c:pt>
                <c:pt idx="2135">
                  <c:v>76.272999999999996</c:v>
                </c:pt>
                <c:pt idx="2136">
                  <c:v>76.285399999999996</c:v>
                </c:pt>
                <c:pt idx="2137">
                  <c:v>76.297799999999995</c:v>
                </c:pt>
                <c:pt idx="2138">
                  <c:v>76.310299999999998</c:v>
                </c:pt>
                <c:pt idx="2139">
                  <c:v>76.322699999999998</c:v>
                </c:pt>
                <c:pt idx="2140">
                  <c:v>76.335099999999997</c:v>
                </c:pt>
                <c:pt idx="2141">
                  <c:v>76.347499999999997</c:v>
                </c:pt>
                <c:pt idx="2142">
                  <c:v>76.359899999999996</c:v>
                </c:pt>
                <c:pt idx="2143">
                  <c:v>76.372399999999999</c:v>
                </c:pt>
                <c:pt idx="2144">
                  <c:v>76.384799999999998</c:v>
                </c:pt>
                <c:pt idx="2145">
                  <c:v>76.397000000000006</c:v>
                </c:pt>
                <c:pt idx="2146">
                  <c:v>76.397199999999998</c:v>
                </c:pt>
                <c:pt idx="2147">
                  <c:v>76.409599999999998</c:v>
                </c:pt>
                <c:pt idx="2148">
                  <c:v>76.421999999999997</c:v>
                </c:pt>
                <c:pt idx="2149">
                  <c:v>76.434399999999997</c:v>
                </c:pt>
                <c:pt idx="2150">
                  <c:v>76.446799999999996</c:v>
                </c:pt>
                <c:pt idx="2151">
                  <c:v>76.459199999999996</c:v>
                </c:pt>
                <c:pt idx="2152">
                  <c:v>76.471599999999995</c:v>
                </c:pt>
                <c:pt idx="2153">
                  <c:v>76.483900000000006</c:v>
                </c:pt>
                <c:pt idx="2154">
                  <c:v>76.495999999999995</c:v>
                </c:pt>
                <c:pt idx="2155">
                  <c:v>76.507999999999996</c:v>
                </c:pt>
                <c:pt idx="2156">
                  <c:v>76.519800000000004</c:v>
                </c:pt>
                <c:pt idx="2157">
                  <c:v>76.52</c:v>
                </c:pt>
                <c:pt idx="2158">
                  <c:v>76.531899999999993</c:v>
                </c:pt>
                <c:pt idx="2159">
                  <c:v>76.543700000000001</c:v>
                </c:pt>
                <c:pt idx="2160">
                  <c:v>76.555599999999998</c:v>
                </c:pt>
                <c:pt idx="2161">
                  <c:v>76.567499999999995</c:v>
                </c:pt>
                <c:pt idx="2162">
                  <c:v>76.579300000000003</c:v>
                </c:pt>
                <c:pt idx="2163">
                  <c:v>76.591099999999997</c:v>
                </c:pt>
                <c:pt idx="2164">
                  <c:v>76.602900000000005</c:v>
                </c:pt>
                <c:pt idx="2165">
                  <c:v>76.614599999999996</c:v>
                </c:pt>
                <c:pt idx="2166">
                  <c:v>76.626400000000004</c:v>
                </c:pt>
                <c:pt idx="2167">
                  <c:v>76.637900000000002</c:v>
                </c:pt>
                <c:pt idx="2168">
                  <c:v>76.638099999999994</c:v>
                </c:pt>
                <c:pt idx="2169">
                  <c:v>76.649699999999996</c:v>
                </c:pt>
                <c:pt idx="2170">
                  <c:v>76.6614</c:v>
                </c:pt>
                <c:pt idx="2171">
                  <c:v>76.673000000000002</c:v>
                </c:pt>
                <c:pt idx="2172">
                  <c:v>76.684600000000003</c:v>
                </c:pt>
                <c:pt idx="2173">
                  <c:v>76.696200000000005</c:v>
                </c:pt>
                <c:pt idx="2174">
                  <c:v>76.707800000000006</c:v>
                </c:pt>
                <c:pt idx="2175">
                  <c:v>76.719300000000004</c:v>
                </c:pt>
                <c:pt idx="2176">
                  <c:v>76.730900000000005</c:v>
                </c:pt>
                <c:pt idx="2177">
                  <c:v>76.742400000000004</c:v>
                </c:pt>
                <c:pt idx="2178">
                  <c:v>76.753699999999995</c:v>
                </c:pt>
                <c:pt idx="2179">
                  <c:v>76.753900000000002</c:v>
                </c:pt>
                <c:pt idx="2180">
                  <c:v>76.7654</c:v>
                </c:pt>
                <c:pt idx="2181">
                  <c:v>76.776899999999998</c:v>
                </c:pt>
                <c:pt idx="2182">
                  <c:v>76.788300000000007</c:v>
                </c:pt>
                <c:pt idx="2183">
                  <c:v>76.799800000000005</c:v>
                </c:pt>
                <c:pt idx="2184">
                  <c:v>76.811199999999999</c:v>
                </c:pt>
                <c:pt idx="2185">
                  <c:v>76.822599999999994</c:v>
                </c:pt>
                <c:pt idx="2186">
                  <c:v>76.834000000000003</c:v>
                </c:pt>
                <c:pt idx="2187">
                  <c:v>76.845399999999998</c:v>
                </c:pt>
                <c:pt idx="2188">
                  <c:v>76.856800000000007</c:v>
                </c:pt>
                <c:pt idx="2189">
                  <c:v>76.867999999999995</c:v>
                </c:pt>
                <c:pt idx="2190">
                  <c:v>76.868200000000002</c:v>
                </c:pt>
                <c:pt idx="2191">
                  <c:v>76.879599999999996</c:v>
                </c:pt>
                <c:pt idx="2192">
                  <c:v>76.891000000000005</c:v>
                </c:pt>
                <c:pt idx="2193">
                  <c:v>76.9024</c:v>
                </c:pt>
                <c:pt idx="2194">
                  <c:v>76.913799999999995</c:v>
                </c:pt>
                <c:pt idx="2195">
                  <c:v>76.9251</c:v>
                </c:pt>
                <c:pt idx="2196">
                  <c:v>76.936400000000006</c:v>
                </c:pt>
                <c:pt idx="2197">
                  <c:v>76.947800000000001</c:v>
                </c:pt>
                <c:pt idx="2198">
                  <c:v>76.959100000000007</c:v>
                </c:pt>
                <c:pt idx="2199">
                  <c:v>76.970500000000001</c:v>
                </c:pt>
                <c:pt idx="2200">
                  <c:v>76.9816</c:v>
                </c:pt>
                <c:pt idx="2201">
                  <c:v>76.981800000000007</c:v>
                </c:pt>
                <c:pt idx="2202">
                  <c:v>76.993099999999998</c:v>
                </c:pt>
                <c:pt idx="2203">
                  <c:v>77.004499999999993</c:v>
                </c:pt>
                <c:pt idx="2204">
                  <c:v>77.015799999999999</c:v>
                </c:pt>
                <c:pt idx="2205">
                  <c:v>77.027100000000004</c:v>
                </c:pt>
                <c:pt idx="2206">
                  <c:v>77.038399999999996</c:v>
                </c:pt>
                <c:pt idx="2207">
                  <c:v>77.049700000000001</c:v>
                </c:pt>
                <c:pt idx="2208">
                  <c:v>77.061000000000007</c:v>
                </c:pt>
                <c:pt idx="2209">
                  <c:v>77.072400000000002</c:v>
                </c:pt>
                <c:pt idx="2210">
                  <c:v>77.083600000000004</c:v>
                </c:pt>
                <c:pt idx="2211">
                  <c:v>77.0946</c:v>
                </c:pt>
                <c:pt idx="2212">
                  <c:v>77.094700000000003</c:v>
                </c:pt>
                <c:pt idx="2213">
                  <c:v>77.105900000000005</c:v>
                </c:pt>
                <c:pt idx="2214">
                  <c:v>77.117000000000004</c:v>
                </c:pt>
                <c:pt idx="2215">
                  <c:v>77.128100000000003</c:v>
                </c:pt>
                <c:pt idx="2216">
                  <c:v>77.139200000000002</c:v>
                </c:pt>
                <c:pt idx="2217">
                  <c:v>77.150300000000001</c:v>
                </c:pt>
                <c:pt idx="2218">
                  <c:v>77.1614</c:v>
                </c:pt>
                <c:pt idx="2219">
                  <c:v>77.172499999999999</c:v>
                </c:pt>
                <c:pt idx="2220">
                  <c:v>77.183499999999995</c:v>
                </c:pt>
                <c:pt idx="2221">
                  <c:v>77.194599999999994</c:v>
                </c:pt>
                <c:pt idx="2222">
                  <c:v>77.205500000000001</c:v>
                </c:pt>
                <c:pt idx="2223">
                  <c:v>77.205699999999993</c:v>
                </c:pt>
                <c:pt idx="2224">
                  <c:v>77.216800000000006</c:v>
                </c:pt>
                <c:pt idx="2225">
                  <c:v>77.227900000000005</c:v>
                </c:pt>
                <c:pt idx="2226">
                  <c:v>77.238900000000001</c:v>
                </c:pt>
                <c:pt idx="2227">
                  <c:v>77.25</c:v>
                </c:pt>
                <c:pt idx="2228">
                  <c:v>77.261099999999999</c:v>
                </c:pt>
                <c:pt idx="2229">
                  <c:v>77.272099999999995</c:v>
                </c:pt>
                <c:pt idx="2230">
                  <c:v>77.283199999999994</c:v>
                </c:pt>
                <c:pt idx="2231">
                  <c:v>77.294200000000004</c:v>
                </c:pt>
                <c:pt idx="2232">
                  <c:v>77.305300000000003</c:v>
                </c:pt>
                <c:pt idx="2233">
                  <c:v>77.316199999999995</c:v>
                </c:pt>
                <c:pt idx="2234">
                  <c:v>77.316400000000002</c:v>
                </c:pt>
                <c:pt idx="2235">
                  <c:v>77.327399999999997</c:v>
                </c:pt>
                <c:pt idx="2236">
                  <c:v>77.338499999999996</c:v>
                </c:pt>
                <c:pt idx="2237">
                  <c:v>77.349599999999995</c:v>
                </c:pt>
                <c:pt idx="2238">
                  <c:v>77.360600000000005</c:v>
                </c:pt>
                <c:pt idx="2239">
                  <c:v>77.371600000000001</c:v>
                </c:pt>
                <c:pt idx="2240">
                  <c:v>77.3827</c:v>
                </c:pt>
                <c:pt idx="2241">
                  <c:v>77.393699999999995</c:v>
                </c:pt>
                <c:pt idx="2242">
                  <c:v>77.404600000000002</c:v>
                </c:pt>
                <c:pt idx="2243">
                  <c:v>77.415599999999998</c:v>
                </c:pt>
                <c:pt idx="2244">
                  <c:v>77.426400000000001</c:v>
                </c:pt>
                <c:pt idx="2245">
                  <c:v>77.426599999999993</c:v>
                </c:pt>
                <c:pt idx="2246">
                  <c:v>77.437600000000003</c:v>
                </c:pt>
                <c:pt idx="2247">
                  <c:v>77.448599999999999</c:v>
                </c:pt>
                <c:pt idx="2248">
                  <c:v>77.459599999999995</c:v>
                </c:pt>
                <c:pt idx="2249">
                  <c:v>77.470600000000005</c:v>
                </c:pt>
                <c:pt idx="2250">
                  <c:v>77.4816</c:v>
                </c:pt>
                <c:pt idx="2251">
                  <c:v>77.492500000000007</c:v>
                </c:pt>
                <c:pt idx="2252">
                  <c:v>77.503500000000003</c:v>
                </c:pt>
                <c:pt idx="2253">
                  <c:v>77.514499999999998</c:v>
                </c:pt>
                <c:pt idx="2254">
                  <c:v>77.525499999999994</c:v>
                </c:pt>
                <c:pt idx="2255">
                  <c:v>77.536299999999997</c:v>
                </c:pt>
                <c:pt idx="2256">
                  <c:v>77.536500000000004</c:v>
                </c:pt>
                <c:pt idx="2257">
                  <c:v>77.547499999999999</c:v>
                </c:pt>
                <c:pt idx="2258">
                  <c:v>77.558400000000006</c:v>
                </c:pt>
                <c:pt idx="2259">
                  <c:v>77.569400000000002</c:v>
                </c:pt>
                <c:pt idx="2260">
                  <c:v>77.580399999999997</c:v>
                </c:pt>
                <c:pt idx="2261">
                  <c:v>77.591399999999993</c:v>
                </c:pt>
                <c:pt idx="2262">
                  <c:v>77.602400000000003</c:v>
                </c:pt>
                <c:pt idx="2263">
                  <c:v>77.613299999999995</c:v>
                </c:pt>
                <c:pt idx="2264">
                  <c:v>77.624300000000005</c:v>
                </c:pt>
                <c:pt idx="2265">
                  <c:v>77.635300000000001</c:v>
                </c:pt>
                <c:pt idx="2266">
                  <c:v>77.645899999999997</c:v>
                </c:pt>
                <c:pt idx="2267">
                  <c:v>77.646100000000004</c:v>
                </c:pt>
                <c:pt idx="2268">
                  <c:v>77.656800000000004</c:v>
                </c:pt>
                <c:pt idx="2269">
                  <c:v>77.667400000000001</c:v>
                </c:pt>
                <c:pt idx="2270">
                  <c:v>77.677999999999997</c:v>
                </c:pt>
                <c:pt idx="2271">
                  <c:v>77.688500000000005</c:v>
                </c:pt>
                <c:pt idx="2272">
                  <c:v>77.698899999999995</c:v>
                </c:pt>
                <c:pt idx="2273">
                  <c:v>77.709400000000002</c:v>
                </c:pt>
                <c:pt idx="2274">
                  <c:v>77.719800000000006</c:v>
                </c:pt>
                <c:pt idx="2275">
                  <c:v>77.730199999999996</c:v>
                </c:pt>
                <c:pt idx="2276">
                  <c:v>77.740499999999997</c:v>
                </c:pt>
                <c:pt idx="2277">
                  <c:v>77.750699999999995</c:v>
                </c:pt>
                <c:pt idx="2278">
                  <c:v>77.750900000000001</c:v>
                </c:pt>
                <c:pt idx="2279">
                  <c:v>77.761200000000002</c:v>
                </c:pt>
                <c:pt idx="2280">
                  <c:v>77.771500000000003</c:v>
                </c:pt>
                <c:pt idx="2281">
                  <c:v>77.781800000000004</c:v>
                </c:pt>
                <c:pt idx="2282">
                  <c:v>77.792000000000002</c:v>
                </c:pt>
                <c:pt idx="2283">
                  <c:v>77.802099999999996</c:v>
                </c:pt>
                <c:pt idx="2284">
                  <c:v>77.812100000000001</c:v>
                </c:pt>
                <c:pt idx="2285">
                  <c:v>77.822100000000006</c:v>
                </c:pt>
                <c:pt idx="2286">
                  <c:v>77.831900000000005</c:v>
                </c:pt>
                <c:pt idx="2287">
                  <c:v>77.841700000000003</c:v>
                </c:pt>
                <c:pt idx="2288">
                  <c:v>77.851299999999995</c:v>
                </c:pt>
                <c:pt idx="2289">
                  <c:v>77.851399999999998</c:v>
                </c:pt>
                <c:pt idx="2290">
                  <c:v>77.861099999999993</c:v>
                </c:pt>
                <c:pt idx="2291">
                  <c:v>77.870800000000003</c:v>
                </c:pt>
                <c:pt idx="2292">
                  <c:v>77.880399999999995</c:v>
                </c:pt>
                <c:pt idx="2293">
                  <c:v>77.89</c:v>
                </c:pt>
                <c:pt idx="2294">
                  <c:v>77.899600000000007</c:v>
                </c:pt>
                <c:pt idx="2295">
                  <c:v>77.909199999999998</c:v>
                </c:pt>
                <c:pt idx="2296">
                  <c:v>77.918800000000005</c:v>
                </c:pt>
                <c:pt idx="2297">
                  <c:v>77.928399999999996</c:v>
                </c:pt>
                <c:pt idx="2298">
                  <c:v>77.938000000000002</c:v>
                </c:pt>
                <c:pt idx="2299">
                  <c:v>77.947400000000002</c:v>
                </c:pt>
                <c:pt idx="2300">
                  <c:v>77.947599999999994</c:v>
                </c:pt>
                <c:pt idx="2301">
                  <c:v>77.957099999999997</c:v>
                </c:pt>
                <c:pt idx="2302">
                  <c:v>77.966700000000003</c:v>
                </c:pt>
                <c:pt idx="2303">
                  <c:v>77.976299999999995</c:v>
                </c:pt>
                <c:pt idx="2304">
                  <c:v>77.985900000000001</c:v>
                </c:pt>
                <c:pt idx="2305">
                  <c:v>77.995500000000007</c:v>
                </c:pt>
                <c:pt idx="2306">
                  <c:v>78.005099999999999</c:v>
                </c:pt>
                <c:pt idx="2307">
                  <c:v>78.014799999999994</c:v>
                </c:pt>
                <c:pt idx="2308">
                  <c:v>78.0244</c:v>
                </c:pt>
                <c:pt idx="2309">
                  <c:v>78.034000000000006</c:v>
                </c:pt>
                <c:pt idx="2310">
                  <c:v>78.043400000000005</c:v>
                </c:pt>
                <c:pt idx="2311">
                  <c:v>78.043599999999998</c:v>
                </c:pt>
                <c:pt idx="2312">
                  <c:v>78.053200000000004</c:v>
                </c:pt>
                <c:pt idx="2313">
                  <c:v>78.062799999999996</c:v>
                </c:pt>
                <c:pt idx="2314">
                  <c:v>78.072400000000002</c:v>
                </c:pt>
                <c:pt idx="2315">
                  <c:v>78.082099999999997</c:v>
                </c:pt>
                <c:pt idx="2316">
                  <c:v>78.091700000000003</c:v>
                </c:pt>
                <c:pt idx="2317">
                  <c:v>78.101299999999995</c:v>
                </c:pt>
                <c:pt idx="2318">
                  <c:v>78.110900000000001</c:v>
                </c:pt>
                <c:pt idx="2319">
                  <c:v>78.120500000000007</c:v>
                </c:pt>
                <c:pt idx="2320">
                  <c:v>78.130099999999999</c:v>
                </c:pt>
                <c:pt idx="2321">
                  <c:v>78.139600000000002</c:v>
                </c:pt>
                <c:pt idx="2322">
                  <c:v>78.139799999999994</c:v>
                </c:pt>
                <c:pt idx="2323">
                  <c:v>78.1494</c:v>
                </c:pt>
                <c:pt idx="2324">
                  <c:v>78.159099999999995</c:v>
                </c:pt>
                <c:pt idx="2325">
                  <c:v>78.168700000000001</c:v>
                </c:pt>
                <c:pt idx="2326">
                  <c:v>78.178399999999996</c:v>
                </c:pt>
                <c:pt idx="2327">
                  <c:v>78.188000000000002</c:v>
                </c:pt>
                <c:pt idx="2328">
                  <c:v>78.197699999999998</c:v>
                </c:pt>
                <c:pt idx="2329">
                  <c:v>78.207300000000004</c:v>
                </c:pt>
                <c:pt idx="2330">
                  <c:v>78.216999999999999</c:v>
                </c:pt>
                <c:pt idx="2331">
                  <c:v>78.226600000000005</c:v>
                </c:pt>
                <c:pt idx="2332">
                  <c:v>78.236000000000004</c:v>
                </c:pt>
                <c:pt idx="2333">
                  <c:v>78.236199999999997</c:v>
                </c:pt>
                <c:pt idx="2334">
                  <c:v>78.245800000000003</c:v>
                </c:pt>
                <c:pt idx="2335">
                  <c:v>78.255300000000005</c:v>
                </c:pt>
                <c:pt idx="2336">
                  <c:v>78.264899999999997</c:v>
                </c:pt>
                <c:pt idx="2337">
                  <c:v>78.274500000000003</c:v>
                </c:pt>
                <c:pt idx="2338">
                  <c:v>78.284000000000006</c:v>
                </c:pt>
                <c:pt idx="2339">
                  <c:v>78.293499999999995</c:v>
                </c:pt>
                <c:pt idx="2340">
                  <c:v>78.302999999999997</c:v>
                </c:pt>
                <c:pt idx="2341">
                  <c:v>78.312600000000003</c:v>
                </c:pt>
                <c:pt idx="2342">
                  <c:v>78.322100000000006</c:v>
                </c:pt>
                <c:pt idx="2343">
                  <c:v>78.331400000000002</c:v>
                </c:pt>
                <c:pt idx="2344">
                  <c:v>78.331599999999995</c:v>
                </c:pt>
                <c:pt idx="2345">
                  <c:v>78.341099999999997</c:v>
                </c:pt>
                <c:pt idx="2346">
                  <c:v>78.350499999999997</c:v>
                </c:pt>
                <c:pt idx="2347">
                  <c:v>78.36</c:v>
                </c:pt>
                <c:pt idx="2348">
                  <c:v>78.369500000000002</c:v>
                </c:pt>
                <c:pt idx="2349">
                  <c:v>78.379000000000005</c:v>
                </c:pt>
                <c:pt idx="2350">
                  <c:v>78.388499999999993</c:v>
                </c:pt>
                <c:pt idx="2351">
                  <c:v>78.397999999999996</c:v>
                </c:pt>
                <c:pt idx="2352">
                  <c:v>78.407499999999999</c:v>
                </c:pt>
                <c:pt idx="2353">
                  <c:v>78.417000000000002</c:v>
                </c:pt>
                <c:pt idx="2354">
                  <c:v>78.426299999999998</c:v>
                </c:pt>
                <c:pt idx="2355">
                  <c:v>78.426500000000004</c:v>
                </c:pt>
                <c:pt idx="2356">
                  <c:v>78.436000000000007</c:v>
                </c:pt>
                <c:pt idx="2357">
                  <c:v>78.445300000000003</c:v>
                </c:pt>
                <c:pt idx="2358">
                  <c:v>78.454400000000007</c:v>
                </c:pt>
                <c:pt idx="2359">
                  <c:v>78.463499999999996</c:v>
                </c:pt>
                <c:pt idx="2360">
                  <c:v>78.4726</c:v>
                </c:pt>
                <c:pt idx="2361">
                  <c:v>78.481700000000004</c:v>
                </c:pt>
                <c:pt idx="2362">
                  <c:v>78.490799999999993</c:v>
                </c:pt>
                <c:pt idx="2363">
                  <c:v>78.499899999999997</c:v>
                </c:pt>
                <c:pt idx="2364">
                  <c:v>78.508899999999997</c:v>
                </c:pt>
                <c:pt idx="2365">
                  <c:v>78.517899999999997</c:v>
                </c:pt>
                <c:pt idx="2366">
                  <c:v>78.518000000000001</c:v>
                </c:pt>
                <c:pt idx="2367">
                  <c:v>78.527100000000004</c:v>
                </c:pt>
                <c:pt idx="2368">
                  <c:v>78.536100000000005</c:v>
                </c:pt>
                <c:pt idx="2369">
                  <c:v>78.545199999999994</c:v>
                </c:pt>
                <c:pt idx="2370">
                  <c:v>78.554199999999994</c:v>
                </c:pt>
                <c:pt idx="2371">
                  <c:v>78.563199999999995</c:v>
                </c:pt>
                <c:pt idx="2372">
                  <c:v>78.572299999999998</c:v>
                </c:pt>
                <c:pt idx="2373">
                  <c:v>78.581299999999999</c:v>
                </c:pt>
                <c:pt idx="2374">
                  <c:v>78.590299999999999</c:v>
                </c:pt>
                <c:pt idx="2375">
                  <c:v>78.599400000000003</c:v>
                </c:pt>
                <c:pt idx="2376">
                  <c:v>78.6083</c:v>
                </c:pt>
                <c:pt idx="2377">
                  <c:v>78.608400000000003</c:v>
                </c:pt>
                <c:pt idx="2378">
                  <c:v>78.617500000000007</c:v>
                </c:pt>
                <c:pt idx="2379">
                  <c:v>78.626499999999993</c:v>
                </c:pt>
                <c:pt idx="2380">
                  <c:v>78.635499999999993</c:v>
                </c:pt>
                <c:pt idx="2381">
                  <c:v>78.644599999999997</c:v>
                </c:pt>
                <c:pt idx="2382">
                  <c:v>78.653599999999997</c:v>
                </c:pt>
                <c:pt idx="2383">
                  <c:v>78.662700000000001</c:v>
                </c:pt>
                <c:pt idx="2384">
                  <c:v>78.671700000000001</c:v>
                </c:pt>
                <c:pt idx="2385">
                  <c:v>78.680800000000005</c:v>
                </c:pt>
                <c:pt idx="2386">
                  <c:v>78.689899999999994</c:v>
                </c:pt>
                <c:pt idx="2387">
                  <c:v>78.698800000000006</c:v>
                </c:pt>
                <c:pt idx="2388">
                  <c:v>78.698899999999995</c:v>
                </c:pt>
                <c:pt idx="2389">
                  <c:v>78.707999999999998</c:v>
                </c:pt>
                <c:pt idx="2390">
                  <c:v>78.716999999999999</c:v>
                </c:pt>
                <c:pt idx="2391">
                  <c:v>78.726100000000002</c:v>
                </c:pt>
                <c:pt idx="2392">
                  <c:v>78.735200000000006</c:v>
                </c:pt>
                <c:pt idx="2393">
                  <c:v>78.744200000000006</c:v>
                </c:pt>
                <c:pt idx="2394">
                  <c:v>78.753299999999996</c:v>
                </c:pt>
                <c:pt idx="2395">
                  <c:v>78.762299999999996</c:v>
                </c:pt>
                <c:pt idx="2396">
                  <c:v>78.7714</c:v>
                </c:pt>
                <c:pt idx="2397">
                  <c:v>78.7804</c:v>
                </c:pt>
                <c:pt idx="2398">
                  <c:v>78.789400000000001</c:v>
                </c:pt>
                <c:pt idx="2399">
                  <c:v>78.789500000000004</c:v>
                </c:pt>
                <c:pt idx="2400">
                  <c:v>78.798599999999993</c:v>
                </c:pt>
                <c:pt idx="2401">
                  <c:v>78.807699999999997</c:v>
                </c:pt>
                <c:pt idx="2402">
                  <c:v>78.816800000000001</c:v>
                </c:pt>
                <c:pt idx="2403">
                  <c:v>78.825800000000001</c:v>
                </c:pt>
                <c:pt idx="2404">
                  <c:v>78.834900000000005</c:v>
                </c:pt>
                <c:pt idx="2405">
                  <c:v>78.843999999999994</c:v>
                </c:pt>
                <c:pt idx="2406">
                  <c:v>78.852999999999994</c:v>
                </c:pt>
                <c:pt idx="2407">
                  <c:v>78.862099999999998</c:v>
                </c:pt>
                <c:pt idx="2408">
                  <c:v>78.871099999999998</c:v>
                </c:pt>
                <c:pt idx="2409">
                  <c:v>78.88</c:v>
                </c:pt>
                <c:pt idx="2410">
                  <c:v>78.880200000000002</c:v>
                </c:pt>
                <c:pt idx="2411">
                  <c:v>78.889300000000006</c:v>
                </c:pt>
                <c:pt idx="2412">
                  <c:v>78.898300000000006</c:v>
                </c:pt>
                <c:pt idx="2413">
                  <c:v>78.907399999999996</c:v>
                </c:pt>
                <c:pt idx="2414">
                  <c:v>78.916499999999999</c:v>
                </c:pt>
                <c:pt idx="2415">
                  <c:v>78.9255</c:v>
                </c:pt>
                <c:pt idx="2416">
                  <c:v>78.934399999999997</c:v>
                </c:pt>
                <c:pt idx="2417">
                  <c:v>78.943399999999997</c:v>
                </c:pt>
                <c:pt idx="2418">
                  <c:v>78.952299999999994</c:v>
                </c:pt>
                <c:pt idx="2419">
                  <c:v>78.961200000000005</c:v>
                </c:pt>
                <c:pt idx="2420">
                  <c:v>78.969899999999996</c:v>
                </c:pt>
                <c:pt idx="2421">
                  <c:v>78.970100000000002</c:v>
                </c:pt>
                <c:pt idx="2422">
                  <c:v>78.978999999999999</c:v>
                </c:pt>
                <c:pt idx="2423">
                  <c:v>78.987899999999996</c:v>
                </c:pt>
                <c:pt idx="2424">
                  <c:v>78.996799999999993</c:v>
                </c:pt>
                <c:pt idx="2425">
                  <c:v>79.005700000000004</c:v>
                </c:pt>
                <c:pt idx="2426">
                  <c:v>79.014600000000002</c:v>
                </c:pt>
                <c:pt idx="2427">
                  <c:v>79.023499999999999</c:v>
                </c:pt>
                <c:pt idx="2428">
                  <c:v>79.032300000000006</c:v>
                </c:pt>
                <c:pt idx="2429">
                  <c:v>79.041200000000003</c:v>
                </c:pt>
                <c:pt idx="2430">
                  <c:v>79.0501</c:v>
                </c:pt>
                <c:pt idx="2431">
                  <c:v>79.058800000000005</c:v>
                </c:pt>
                <c:pt idx="2432">
                  <c:v>79.058999999999997</c:v>
                </c:pt>
                <c:pt idx="2433">
                  <c:v>79.067800000000005</c:v>
                </c:pt>
                <c:pt idx="2434">
                  <c:v>79.076700000000002</c:v>
                </c:pt>
                <c:pt idx="2435">
                  <c:v>79.085599999999999</c:v>
                </c:pt>
                <c:pt idx="2436">
                  <c:v>79.094499999999996</c:v>
                </c:pt>
                <c:pt idx="2437">
                  <c:v>79.144099999999995</c:v>
                </c:pt>
                <c:pt idx="2438">
                  <c:v>79.168800000000005</c:v>
                </c:pt>
                <c:pt idx="2439">
                  <c:v>79.173500000000004</c:v>
                </c:pt>
                <c:pt idx="2440">
                  <c:v>79.179000000000002</c:v>
                </c:pt>
                <c:pt idx="2441">
                  <c:v>79.184100000000001</c:v>
                </c:pt>
                <c:pt idx="2442">
                  <c:v>79.188900000000004</c:v>
                </c:pt>
                <c:pt idx="2443">
                  <c:v>79.188900000000004</c:v>
                </c:pt>
                <c:pt idx="2444">
                  <c:v>79.193200000000004</c:v>
                </c:pt>
                <c:pt idx="2445">
                  <c:v>79.197000000000003</c:v>
                </c:pt>
                <c:pt idx="2446">
                  <c:v>79.200500000000005</c:v>
                </c:pt>
                <c:pt idx="2447">
                  <c:v>79.203599999999994</c:v>
                </c:pt>
                <c:pt idx="2448">
                  <c:v>79.206400000000002</c:v>
                </c:pt>
                <c:pt idx="2449">
                  <c:v>79.2089</c:v>
                </c:pt>
                <c:pt idx="2450">
                  <c:v>79.211299999999994</c:v>
                </c:pt>
                <c:pt idx="2451">
                  <c:v>79.213399999999993</c:v>
                </c:pt>
                <c:pt idx="2452">
                  <c:v>79.215199999999996</c:v>
                </c:pt>
                <c:pt idx="2453">
                  <c:v>79.216700000000003</c:v>
                </c:pt>
                <c:pt idx="2454">
                  <c:v>79.216700000000003</c:v>
                </c:pt>
                <c:pt idx="2455">
                  <c:v>79.218100000000007</c:v>
                </c:pt>
                <c:pt idx="2456">
                  <c:v>79.219399999999993</c:v>
                </c:pt>
                <c:pt idx="2457">
                  <c:v>79.220699999999994</c:v>
                </c:pt>
                <c:pt idx="2458">
                  <c:v>79.221900000000005</c:v>
                </c:pt>
                <c:pt idx="2459">
                  <c:v>79.223100000000002</c:v>
                </c:pt>
                <c:pt idx="2460">
                  <c:v>79.224299999999999</c:v>
                </c:pt>
                <c:pt idx="2461">
                  <c:v>79.225399999999993</c:v>
                </c:pt>
                <c:pt idx="2462">
                  <c:v>79.226100000000002</c:v>
                </c:pt>
                <c:pt idx="2463">
                  <c:v>79.227099999999993</c:v>
                </c:pt>
                <c:pt idx="2464">
                  <c:v>79.232200000000006</c:v>
                </c:pt>
                <c:pt idx="2465">
                  <c:v>79.232299999999995</c:v>
                </c:pt>
                <c:pt idx="2466">
                  <c:v>79.235699999999994</c:v>
                </c:pt>
                <c:pt idx="2467">
                  <c:v>79.238100000000003</c:v>
                </c:pt>
                <c:pt idx="2468">
                  <c:v>79.240099999999998</c:v>
                </c:pt>
                <c:pt idx="2469">
                  <c:v>79.2423</c:v>
                </c:pt>
                <c:pt idx="2470">
                  <c:v>79.244399999999999</c:v>
                </c:pt>
                <c:pt idx="2471">
                  <c:v>79.247100000000003</c:v>
                </c:pt>
                <c:pt idx="2472">
                  <c:v>79.252200000000002</c:v>
                </c:pt>
                <c:pt idx="2473">
                  <c:v>79.257400000000004</c:v>
                </c:pt>
                <c:pt idx="2474">
                  <c:v>79.261899999999997</c:v>
                </c:pt>
                <c:pt idx="2475">
                  <c:v>79.264899999999997</c:v>
                </c:pt>
                <c:pt idx="2476">
                  <c:v>79.265000000000001</c:v>
                </c:pt>
                <c:pt idx="2477">
                  <c:v>79.268000000000001</c:v>
                </c:pt>
                <c:pt idx="2478">
                  <c:v>79.270499999999998</c:v>
                </c:pt>
                <c:pt idx="2479">
                  <c:v>79.272900000000007</c:v>
                </c:pt>
                <c:pt idx="2480">
                  <c:v>79.275400000000005</c:v>
                </c:pt>
                <c:pt idx="2481">
                  <c:v>79.277299999999997</c:v>
                </c:pt>
                <c:pt idx="2482">
                  <c:v>79.279300000000006</c:v>
                </c:pt>
                <c:pt idx="2483">
                  <c:v>79.281199999999998</c:v>
                </c:pt>
                <c:pt idx="2484">
                  <c:v>79.283500000000004</c:v>
                </c:pt>
                <c:pt idx="2485">
                  <c:v>79.286000000000001</c:v>
                </c:pt>
                <c:pt idx="2486">
                  <c:v>79.2881</c:v>
                </c:pt>
                <c:pt idx="2487">
                  <c:v>79.2881</c:v>
                </c:pt>
                <c:pt idx="2488">
                  <c:v>79.289699999999996</c:v>
                </c:pt>
                <c:pt idx="2489">
                  <c:v>79.291799999999995</c:v>
                </c:pt>
                <c:pt idx="2490">
                  <c:v>79.293700000000001</c:v>
                </c:pt>
                <c:pt idx="2491">
                  <c:v>79.295500000000004</c:v>
                </c:pt>
                <c:pt idx="2492">
                  <c:v>79.297499999999999</c:v>
                </c:pt>
                <c:pt idx="2493">
                  <c:v>79.299599999999998</c:v>
                </c:pt>
                <c:pt idx="2494">
                  <c:v>79.301400000000001</c:v>
                </c:pt>
                <c:pt idx="2495">
                  <c:v>79.305000000000007</c:v>
                </c:pt>
                <c:pt idx="2496">
                  <c:v>79.308599999999998</c:v>
                </c:pt>
                <c:pt idx="2497">
                  <c:v>79.312200000000004</c:v>
                </c:pt>
                <c:pt idx="2498">
                  <c:v>79.312200000000004</c:v>
                </c:pt>
                <c:pt idx="2499">
                  <c:v>79.315700000000007</c:v>
                </c:pt>
                <c:pt idx="2500">
                  <c:v>79.320499999999996</c:v>
                </c:pt>
                <c:pt idx="2501">
                  <c:v>79.325599999999994</c:v>
                </c:pt>
                <c:pt idx="2502">
                  <c:v>79.330699999999993</c:v>
                </c:pt>
                <c:pt idx="2503">
                  <c:v>79.335899999999995</c:v>
                </c:pt>
                <c:pt idx="2504">
                  <c:v>79.340400000000002</c:v>
                </c:pt>
                <c:pt idx="2505">
                  <c:v>79.344800000000006</c:v>
                </c:pt>
                <c:pt idx="2506">
                  <c:v>79.349199999999996</c:v>
                </c:pt>
                <c:pt idx="2507">
                  <c:v>79.353499999999997</c:v>
                </c:pt>
                <c:pt idx="2508">
                  <c:v>79.357799999999997</c:v>
                </c:pt>
                <c:pt idx="2509">
                  <c:v>79.357799999999997</c:v>
                </c:pt>
                <c:pt idx="2510">
                  <c:v>79.362099999999998</c:v>
                </c:pt>
                <c:pt idx="2511">
                  <c:v>79.366200000000006</c:v>
                </c:pt>
                <c:pt idx="2512">
                  <c:v>79.370400000000004</c:v>
                </c:pt>
                <c:pt idx="2513">
                  <c:v>79.374499999999998</c:v>
                </c:pt>
                <c:pt idx="2514">
                  <c:v>79.378200000000007</c:v>
                </c:pt>
                <c:pt idx="2515">
                  <c:v>79.382099999999994</c:v>
                </c:pt>
                <c:pt idx="2516">
                  <c:v>79.386600000000001</c:v>
                </c:pt>
                <c:pt idx="2517">
                  <c:v>79.3917</c:v>
                </c:pt>
                <c:pt idx="2518">
                  <c:v>79.396900000000002</c:v>
                </c:pt>
                <c:pt idx="2519">
                  <c:v>79.402000000000001</c:v>
                </c:pt>
                <c:pt idx="2520">
                  <c:v>79.402000000000001</c:v>
                </c:pt>
                <c:pt idx="2521">
                  <c:v>79.407300000000006</c:v>
                </c:pt>
                <c:pt idx="2522">
                  <c:v>79.412499999999994</c:v>
                </c:pt>
                <c:pt idx="2523">
                  <c:v>79.417699999999996</c:v>
                </c:pt>
                <c:pt idx="2524">
                  <c:v>79.422899999999998</c:v>
                </c:pt>
                <c:pt idx="2525">
                  <c:v>79.428100000000001</c:v>
                </c:pt>
                <c:pt idx="2526">
                  <c:v>79.433300000000003</c:v>
                </c:pt>
                <c:pt idx="2527">
                  <c:v>79.438500000000005</c:v>
                </c:pt>
                <c:pt idx="2528">
                  <c:v>79.443700000000007</c:v>
                </c:pt>
                <c:pt idx="2529">
                  <c:v>79.448899999999995</c:v>
                </c:pt>
                <c:pt idx="2530">
                  <c:v>79.453999999999994</c:v>
                </c:pt>
                <c:pt idx="2531">
                  <c:v>79.454099999999997</c:v>
                </c:pt>
                <c:pt idx="2532">
                  <c:v>79.459199999999996</c:v>
                </c:pt>
                <c:pt idx="2533">
                  <c:v>79.464299999999994</c:v>
                </c:pt>
                <c:pt idx="2534">
                  <c:v>79.469499999999996</c:v>
                </c:pt>
                <c:pt idx="2535">
                  <c:v>79.474599999999995</c:v>
                </c:pt>
                <c:pt idx="2536">
                  <c:v>79.479799999999997</c:v>
                </c:pt>
                <c:pt idx="2537">
                  <c:v>79.484999999999999</c:v>
                </c:pt>
                <c:pt idx="2538">
                  <c:v>79.490200000000002</c:v>
                </c:pt>
                <c:pt idx="2539">
                  <c:v>79.495400000000004</c:v>
                </c:pt>
                <c:pt idx="2540">
                  <c:v>79.500600000000006</c:v>
                </c:pt>
                <c:pt idx="2541">
                  <c:v>79.505799999999994</c:v>
                </c:pt>
                <c:pt idx="2542">
                  <c:v>79.505899999999997</c:v>
                </c:pt>
                <c:pt idx="2543">
                  <c:v>79.511099999999999</c:v>
                </c:pt>
                <c:pt idx="2544">
                  <c:v>79.516400000000004</c:v>
                </c:pt>
                <c:pt idx="2545">
                  <c:v>79.521600000000007</c:v>
                </c:pt>
                <c:pt idx="2546">
                  <c:v>79.526700000000005</c:v>
                </c:pt>
                <c:pt idx="2547">
                  <c:v>79.531899999999993</c:v>
                </c:pt>
                <c:pt idx="2548">
                  <c:v>79.537099999999995</c:v>
                </c:pt>
                <c:pt idx="2549">
                  <c:v>79.542299999999997</c:v>
                </c:pt>
                <c:pt idx="2550">
                  <c:v>79.545100000000005</c:v>
                </c:pt>
                <c:pt idx="2551">
                  <c:v>79.547399999999996</c:v>
                </c:pt>
                <c:pt idx="2552">
                  <c:v>79.550700000000006</c:v>
                </c:pt>
                <c:pt idx="2553">
                  <c:v>79.550799999999995</c:v>
                </c:pt>
                <c:pt idx="2554">
                  <c:v>79.555899999999994</c:v>
                </c:pt>
                <c:pt idx="2555">
                  <c:v>79.561199999999999</c:v>
                </c:pt>
                <c:pt idx="2556">
                  <c:v>79.566599999999994</c:v>
                </c:pt>
                <c:pt idx="2557">
                  <c:v>79.571899999999999</c:v>
                </c:pt>
                <c:pt idx="2558">
                  <c:v>79.577200000000005</c:v>
                </c:pt>
                <c:pt idx="2559">
                  <c:v>79.582599999999999</c:v>
                </c:pt>
                <c:pt idx="2560">
                  <c:v>79.587900000000005</c:v>
                </c:pt>
                <c:pt idx="2561">
                  <c:v>79.593199999999996</c:v>
                </c:pt>
                <c:pt idx="2562">
                  <c:v>79.598600000000005</c:v>
                </c:pt>
                <c:pt idx="2563">
                  <c:v>79.603800000000007</c:v>
                </c:pt>
                <c:pt idx="2564">
                  <c:v>79.603899999999996</c:v>
                </c:pt>
                <c:pt idx="2565">
                  <c:v>79.609200000000001</c:v>
                </c:pt>
                <c:pt idx="2566">
                  <c:v>79.614500000000007</c:v>
                </c:pt>
                <c:pt idx="2567">
                  <c:v>79.619799999999998</c:v>
                </c:pt>
                <c:pt idx="2568">
                  <c:v>79.625100000000003</c:v>
                </c:pt>
                <c:pt idx="2569">
                  <c:v>79.630399999999995</c:v>
                </c:pt>
                <c:pt idx="2570">
                  <c:v>79.635599999999997</c:v>
                </c:pt>
                <c:pt idx="2571">
                  <c:v>79.640900000000002</c:v>
                </c:pt>
                <c:pt idx="2572">
                  <c:v>79.646100000000004</c:v>
                </c:pt>
                <c:pt idx="2573">
                  <c:v>79.651300000000006</c:v>
                </c:pt>
                <c:pt idx="2574">
                  <c:v>79.656499999999994</c:v>
                </c:pt>
                <c:pt idx="2575">
                  <c:v>79.656599999999997</c:v>
                </c:pt>
                <c:pt idx="2576">
                  <c:v>79.661799999999999</c:v>
                </c:pt>
                <c:pt idx="2577">
                  <c:v>79.667100000000005</c:v>
                </c:pt>
                <c:pt idx="2578">
                  <c:v>79.672300000000007</c:v>
                </c:pt>
                <c:pt idx="2579">
                  <c:v>79.677599999999998</c:v>
                </c:pt>
                <c:pt idx="2580">
                  <c:v>79.682900000000004</c:v>
                </c:pt>
                <c:pt idx="2581">
                  <c:v>79.688199999999995</c:v>
                </c:pt>
                <c:pt idx="2582">
                  <c:v>79.6935</c:v>
                </c:pt>
                <c:pt idx="2583">
                  <c:v>79.698999999999998</c:v>
                </c:pt>
                <c:pt idx="2584">
                  <c:v>79.704400000000007</c:v>
                </c:pt>
                <c:pt idx="2585">
                  <c:v>79.709800000000001</c:v>
                </c:pt>
                <c:pt idx="2586">
                  <c:v>79.709900000000005</c:v>
                </c:pt>
                <c:pt idx="2587">
                  <c:v>79.715299999999999</c:v>
                </c:pt>
                <c:pt idx="2588">
                  <c:v>79.720799999999997</c:v>
                </c:pt>
                <c:pt idx="2589">
                  <c:v>79.726200000000006</c:v>
                </c:pt>
                <c:pt idx="2590">
                  <c:v>79.731700000000004</c:v>
                </c:pt>
                <c:pt idx="2591">
                  <c:v>79.737099999999998</c:v>
                </c:pt>
                <c:pt idx="2592">
                  <c:v>79.742599999999996</c:v>
                </c:pt>
                <c:pt idx="2593">
                  <c:v>79.748099999999994</c:v>
                </c:pt>
                <c:pt idx="2594">
                  <c:v>79.753500000000003</c:v>
                </c:pt>
                <c:pt idx="2595">
                  <c:v>79.758899999999997</c:v>
                </c:pt>
                <c:pt idx="2596">
                  <c:v>79.764200000000002</c:v>
                </c:pt>
                <c:pt idx="2597">
                  <c:v>79.764300000000006</c:v>
                </c:pt>
                <c:pt idx="2598">
                  <c:v>79.7697</c:v>
                </c:pt>
                <c:pt idx="2599">
                  <c:v>79.775000000000006</c:v>
                </c:pt>
                <c:pt idx="2600">
                  <c:v>79.7804</c:v>
                </c:pt>
                <c:pt idx="2601">
                  <c:v>79.785799999999995</c:v>
                </c:pt>
                <c:pt idx="2602">
                  <c:v>79.791200000000003</c:v>
                </c:pt>
                <c:pt idx="2603">
                  <c:v>79.796599999999998</c:v>
                </c:pt>
                <c:pt idx="2604">
                  <c:v>79.802099999999996</c:v>
                </c:pt>
                <c:pt idx="2605">
                  <c:v>79.807500000000005</c:v>
                </c:pt>
                <c:pt idx="2606">
                  <c:v>79.813000000000002</c:v>
                </c:pt>
                <c:pt idx="2607">
                  <c:v>79.818299999999994</c:v>
                </c:pt>
                <c:pt idx="2608">
                  <c:v>79.818399999999997</c:v>
                </c:pt>
                <c:pt idx="2609">
                  <c:v>79.823899999999995</c:v>
                </c:pt>
                <c:pt idx="2610">
                  <c:v>79.829400000000007</c:v>
                </c:pt>
                <c:pt idx="2611">
                  <c:v>79.834800000000001</c:v>
                </c:pt>
                <c:pt idx="2612">
                  <c:v>79.840299999999999</c:v>
                </c:pt>
                <c:pt idx="2613">
                  <c:v>79.845699999999994</c:v>
                </c:pt>
                <c:pt idx="2614">
                  <c:v>79.851200000000006</c:v>
                </c:pt>
                <c:pt idx="2615">
                  <c:v>79.856700000000004</c:v>
                </c:pt>
                <c:pt idx="2616">
                  <c:v>79.862200000000001</c:v>
                </c:pt>
                <c:pt idx="2617">
                  <c:v>79.867599999999996</c:v>
                </c:pt>
                <c:pt idx="2618">
                  <c:v>79.873000000000005</c:v>
                </c:pt>
                <c:pt idx="2619">
                  <c:v>79.873099999999994</c:v>
                </c:pt>
                <c:pt idx="2620">
                  <c:v>79.878600000000006</c:v>
                </c:pt>
                <c:pt idx="2621">
                  <c:v>79.884</c:v>
                </c:pt>
                <c:pt idx="2622">
                  <c:v>79.889499999999998</c:v>
                </c:pt>
                <c:pt idx="2623">
                  <c:v>79.894900000000007</c:v>
                </c:pt>
                <c:pt idx="2624">
                  <c:v>79.900400000000005</c:v>
                </c:pt>
                <c:pt idx="2625">
                  <c:v>79.905900000000003</c:v>
                </c:pt>
                <c:pt idx="2626">
                  <c:v>79.9114</c:v>
                </c:pt>
                <c:pt idx="2627">
                  <c:v>79.916799999999995</c:v>
                </c:pt>
                <c:pt idx="2628">
                  <c:v>79.922300000000007</c:v>
                </c:pt>
                <c:pt idx="2629">
                  <c:v>79.927700000000002</c:v>
                </c:pt>
                <c:pt idx="2630">
                  <c:v>79.927700000000002</c:v>
                </c:pt>
                <c:pt idx="2631">
                  <c:v>79.933199999999999</c:v>
                </c:pt>
                <c:pt idx="2632">
                  <c:v>79.938699999999997</c:v>
                </c:pt>
                <c:pt idx="2633">
                  <c:v>79.944100000000006</c:v>
                </c:pt>
                <c:pt idx="2634">
                  <c:v>79.949600000000004</c:v>
                </c:pt>
                <c:pt idx="2635">
                  <c:v>79.955100000000002</c:v>
                </c:pt>
                <c:pt idx="2636">
                  <c:v>79.960499999999996</c:v>
                </c:pt>
                <c:pt idx="2637">
                  <c:v>79.965999999999994</c:v>
                </c:pt>
                <c:pt idx="2638">
                  <c:v>79.971500000000006</c:v>
                </c:pt>
                <c:pt idx="2639">
                  <c:v>79.976900000000001</c:v>
                </c:pt>
                <c:pt idx="2640">
                  <c:v>79.982299999999995</c:v>
                </c:pt>
                <c:pt idx="2641">
                  <c:v>79.982399999999998</c:v>
                </c:pt>
                <c:pt idx="2642">
                  <c:v>79.987799999999993</c:v>
                </c:pt>
                <c:pt idx="2643">
                  <c:v>79.993300000000005</c:v>
                </c:pt>
                <c:pt idx="2644">
                  <c:v>79.998800000000003</c:v>
                </c:pt>
                <c:pt idx="2645">
                  <c:v>80.004300000000001</c:v>
                </c:pt>
                <c:pt idx="2646">
                  <c:v>80.009799999999998</c:v>
                </c:pt>
                <c:pt idx="2647">
                  <c:v>80.015299999999996</c:v>
                </c:pt>
                <c:pt idx="2648">
                  <c:v>80.020799999999994</c:v>
                </c:pt>
                <c:pt idx="2649">
                  <c:v>80.026200000000003</c:v>
                </c:pt>
                <c:pt idx="2650">
                  <c:v>80.031700000000001</c:v>
                </c:pt>
                <c:pt idx="2651">
                  <c:v>80.037099999999995</c:v>
                </c:pt>
                <c:pt idx="2652">
                  <c:v>80.037199999999999</c:v>
                </c:pt>
                <c:pt idx="2653">
                  <c:v>80.042699999999996</c:v>
                </c:pt>
                <c:pt idx="2654">
                  <c:v>80.048100000000005</c:v>
                </c:pt>
                <c:pt idx="2655">
                  <c:v>80.053600000000003</c:v>
                </c:pt>
                <c:pt idx="2656">
                  <c:v>80.059100000000001</c:v>
                </c:pt>
                <c:pt idx="2657">
                  <c:v>80.064599999999999</c:v>
                </c:pt>
                <c:pt idx="2658">
                  <c:v>80.069999999999993</c:v>
                </c:pt>
                <c:pt idx="2659">
                  <c:v>80.075500000000005</c:v>
                </c:pt>
                <c:pt idx="2660">
                  <c:v>80.081000000000003</c:v>
                </c:pt>
                <c:pt idx="2661">
                  <c:v>80.086500000000001</c:v>
                </c:pt>
                <c:pt idx="2662">
                  <c:v>80.091899999999995</c:v>
                </c:pt>
                <c:pt idx="2663">
                  <c:v>80.091999999999999</c:v>
                </c:pt>
                <c:pt idx="2664">
                  <c:v>80.097399999999993</c:v>
                </c:pt>
                <c:pt idx="2665">
                  <c:v>80.102900000000005</c:v>
                </c:pt>
                <c:pt idx="2666">
                  <c:v>80.1083</c:v>
                </c:pt>
                <c:pt idx="2667">
                  <c:v>80.113699999999994</c:v>
                </c:pt>
                <c:pt idx="2668">
                  <c:v>80.119200000000006</c:v>
                </c:pt>
                <c:pt idx="2669">
                  <c:v>80.124700000000004</c:v>
                </c:pt>
                <c:pt idx="2670">
                  <c:v>80.130200000000002</c:v>
                </c:pt>
                <c:pt idx="2671">
                  <c:v>80.135499999999993</c:v>
                </c:pt>
                <c:pt idx="2672">
                  <c:v>80.140799999999999</c:v>
                </c:pt>
                <c:pt idx="2673">
                  <c:v>80.146000000000001</c:v>
                </c:pt>
                <c:pt idx="2674">
                  <c:v>80.146100000000004</c:v>
                </c:pt>
                <c:pt idx="2675">
                  <c:v>80.151300000000006</c:v>
                </c:pt>
                <c:pt idx="2676">
                  <c:v>80.156400000000005</c:v>
                </c:pt>
                <c:pt idx="2677">
                  <c:v>80.1614</c:v>
                </c:pt>
                <c:pt idx="2678">
                  <c:v>80.1661</c:v>
                </c:pt>
                <c:pt idx="2679">
                  <c:v>80.170900000000003</c:v>
                </c:pt>
                <c:pt idx="2680">
                  <c:v>80.175799999999995</c:v>
                </c:pt>
                <c:pt idx="2681">
                  <c:v>80.180499999999995</c:v>
                </c:pt>
                <c:pt idx="2682">
                  <c:v>80.185199999999995</c:v>
                </c:pt>
                <c:pt idx="2683">
                  <c:v>80.189899999999994</c:v>
                </c:pt>
                <c:pt idx="2684">
                  <c:v>80.194599999999994</c:v>
                </c:pt>
                <c:pt idx="2685">
                  <c:v>80.194599999999994</c:v>
                </c:pt>
                <c:pt idx="2686">
                  <c:v>80.198999999999998</c:v>
                </c:pt>
                <c:pt idx="2687">
                  <c:v>80.203800000000001</c:v>
                </c:pt>
                <c:pt idx="2688">
                  <c:v>80.208299999999994</c:v>
                </c:pt>
                <c:pt idx="2689">
                  <c:v>80.212800000000001</c:v>
                </c:pt>
                <c:pt idx="2690">
                  <c:v>80.217699999999994</c:v>
                </c:pt>
                <c:pt idx="2691">
                  <c:v>80.222499999999997</c:v>
                </c:pt>
                <c:pt idx="2692">
                  <c:v>80.227000000000004</c:v>
                </c:pt>
                <c:pt idx="2693">
                  <c:v>80.231499999999997</c:v>
                </c:pt>
                <c:pt idx="2694">
                  <c:v>80.236000000000004</c:v>
                </c:pt>
                <c:pt idx="2695">
                  <c:v>80.240899999999996</c:v>
                </c:pt>
                <c:pt idx="2696">
                  <c:v>80.241</c:v>
                </c:pt>
                <c:pt idx="2697">
                  <c:v>80.245699999999999</c:v>
                </c:pt>
                <c:pt idx="2698">
                  <c:v>80.250600000000006</c:v>
                </c:pt>
                <c:pt idx="2699">
                  <c:v>80.255200000000002</c:v>
                </c:pt>
                <c:pt idx="2700">
                  <c:v>80.260000000000005</c:v>
                </c:pt>
                <c:pt idx="2701">
                  <c:v>80.264499999999998</c:v>
                </c:pt>
                <c:pt idx="2702">
                  <c:v>80.269599999999997</c:v>
                </c:pt>
                <c:pt idx="2703">
                  <c:v>80.274600000000007</c:v>
                </c:pt>
                <c:pt idx="2704">
                  <c:v>80.278999999999996</c:v>
                </c:pt>
                <c:pt idx="2705">
                  <c:v>80.284199999999998</c:v>
                </c:pt>
                <c:pt idx="2706">
                  <c:v>80.289400000000001</c:v>
                </c:pt>
                <c:pt idx="2707">
                  <c:v>80.289500000000004</c:v>
                </c:pt>
                <c:pt idx="2708">
                  <c:v>80.294700000000006</c:v>
                </c:pt>
                <c:pt idx="2709">
                  <c:v>80.3</c:v>
                </c:pt>
                <c:pt idx="2710">
                  <c:v>80.305199999999999</c:v>
                </c:pt>
                <c:pt idx="2711">
                  <c:v>80.310400000000001</c:v>
                </c:pt>
                <c:pt idx="2712">
                  <c:v>80.315100000000001</c:v>
                </c:pt>
                <c:pt idx="2713">
                  <c:v>80.319699999999997</c:v>
                </c:pt>
                <c:pt idx="2714">
                  <c:v>80.323700000000002</c:v>
                </c:pt>
                <c:pt idx="2715">
                  <c:v>80.328999999999994</c:v>
                </c:pt>
                <c:pt idx="2716">
                  <c:v>80.334199999999996</c:v>
                </c:pt>
                <c:pt idx="2717">
                  <c:v>80.339100000000002</c:v>
                </c:pt>
                <c:pt idx="2718">
                  <c:v>80.339100000000002</c:v>
                </c:pt>
                <c:pt idx="2719">
                  <c:v>80.343900000000005</c:v>
                </c:pt>
                <c:pt idx="2720">
                  <c:v>80.348600000000005</c:v>
                </c:pt>
                <c:pt idx="2721">
                  <c:v>80.353200000000001</c:v>
                </c:pt>
                <c:pt idx="2722">
                  <c:v>80.358199999999997</c:v>
                </c:pt>
                <c:pt idx="2723">
                  <c:v>80.362799999999993</c:v>
                </c:pt>
                <c:pt idx="2724">
                  <c:v>80.367500000000007</c:v>
                </c:pt>
                <c:pt idx="2725">
                  <c:v>80.371899999999997</c:v>
                </c:pt>
                <c:pt idx="2726">
                  <c:v>80.376999999999995</c:v>
                </c:pt>
                <c:pt idx="2727">
                  <c:v>80.382099999999994</c:v>
                </c:pt>
                <c:pt idx="2728">
                  <c:v>80.387100000000004</c:v>
                </c:pt>
                <c:pt idx="2729">
                  <c:v>80.387200000000007</c:v>
                </c:pt>
                <c:pt idx="2730">
                  <c:v>80.392300000000006</c:v>
                </c:pt>
                <c:pt idx="2731">
                  <c:v>80.397400000000005</c:v>
                </c:pt>
                <c:pt idx="2732">
                  <c:v>80.4024</c:v>
                </c:pt>
                <c:pt idx="2733">
                  <c:v>80.407200000000003</c:v>
                </c:pt>
                <c:pt idx="2734">
                  <c:v>80.412300000000002</c:v>
                </c:pt>
                <c:pt idx="2735">
                  <c:v>80.416499999999999</c:v>
                </c:pt>
                <c:pt idx="2736">
                  <c:v>80.421599999999998</c:v>
                </c:pt>
                <c:pt idx="2737">
                  <c:v>80.426500000000004</c:v>
                </c:pt>
                <c:pt idx="2738">
                  <c:v>80.4315</c:v>
                </c:pt>
                <c:pt idx="2739">
                  <c:v>80.436400000000006</c:v>
                </c:pt>
                <c:pt idx="2740">
                  <c:v>80.436499999999995</c:v>
                </c:pt>
                <c:pt idx="2741">
                  <c:v>80.441299999999998</c:v>
                </c:pt>
                <c:pt idx="2742">
                  <c:v>80.445899999999995</c:v>
                </c:pt>
                <c:pt idx="2743">
                  <c:v>80.450500000000005</c:v>
                </c:pt>
                <c:pt idx="2744">
                  <c:v>80.455100000000002</c:v>
                </c:pt>
                <c:pt idx="2745">
                  <c:v>80.458299999999994</c:v>
                </c:pt>
                <c:pt idx="2746">
                  <c:v>80.4636</c:v>
                </c:pt>
                <c:pt idx="2747">
                  <c:v>80.468900000000005</c:v>
                </c:pt>
                <c:pt idx="2748">
                  <c:v>80.474199999999996</c:v>
                </c:pt>
                <c:pt idx="2749">
                  <c:v>80.479200000000006</c:v>
                </c:pt>
                <c:pt idx="2750">
                  <c:v>80.483999999999995</c:v>
                </c:pt>
                <c:pt idx="2751">
                  <c:v>80.484099999999998</c:v>
                </c:pt>
                <c:pt idx="2752">
                  <c:v>80.489000000000004</c:v>
                </c:pt>
                <c:pt idx="2753">
                  <c:v>80.494</c:v>
                </c:pt>
                <c:pt idx="2754">
                  <c:v>80.498999999999995</c:v>
                </c:pt>
                <c:pt idx="2755">
                  <c:v>80.504000000000005</c:v>
                </c:pt>
                <c:pt idx="2756">
                  <c:v>80.507800000000003</c:v>
                </c:pt>
                <c:pt idx="2757">
                  <c:v>80.513099999999994</c:v>
                </c:pt>
                <c:pt idx="2758">
                  <c:v>80.518199999999993</c:v>
                </c:pt>
                <c:pt idx="2759">
                  <c:v>80.523300000000006</c:v>
                </c:pt>
                <c:pt idx="2760">
                  <c:v>80.528300000000002</c:v>
                </c:pt>
                <c:pt idx="2761">
                  <c:v>80.533199999999994</c:v>
                </c:pt>
                <c:pt idx="2762">
                  <c:v>80.533299999999997</c:v>
                </c:pt>
                <c:pt idx="2763">
                  <c:v>80.537999999999997</c:v>
                </c:pt>
                <c:pt idx="2764">
                  <c:v>80.542500000000004</c:v>
                </c:pt>
                <c:pt idx="2765">
                  <c:v>80.547300000000007</c:v>
                </c:pt>
                <c:pt idx="2766">
                  <c:v>80.550399999999996</c:v>
                </c:pt>
                <c:pt idx="2767">
                  <c:v>80.555700000000002</c:v>
                </c:pt>
                <c:pt idx="2768">
                  <c:v>80.560900000000004</c:v>
                </c:pt>
                <c:pt idx="2769">
                  <c:v>80.566199999999995</c:v>
                </c:pt>
                <c:pt idx="2770">
                  <c:v>80.571399999999997</c:v>
                </c:pt>
                <c:pt idx="2771">
                  <c:v>80.576400000000007</c:v>
                </c:pt>
                <c:pt idx="2772">
                  <c:v>80.581199999999995</c:v>
                </c:pt>
                <c:pt idx="2773">
                  <c:v>80.581299999999999</c:v>
                </c:pt>
                <c:pt idx="2774">
                  <c:v>80.586200000000005</c:v>
                </c:pt>
                <c:pt idx="2775">
                  <c:v>80.590699999999998</c:v>
                </c:pt>
                <c:pt idx="2776">
                  <c:v>80.593299999999999</c:v>
                </c:pt>
                <c:pt idx="2777">
                  <c:v>80.598399999999998</c:v>
                </c:pt>
                <c:pt idx="2778">
                  <c:v>80.603399999999993</c:v>
                </c:pt>
                <c:pt idx="2779">
                  <c:v>80.608400000000003</c:v>
                </c:pt>
                <c:pt idx="2780">
                  <c:v>80.612399999999994</c:v>
                </c:pt>
                <c:pt idx="2781">
                  <c:v>80.617099999999994</c:v>
                </c:pt>
                <c:pt idx="2782">
                  <c:v>80.622</c:v>
                </c:pt>
                <c:pt idx="2783">
                  <c:v>80.626900000000006</c:v>
                </c:pt>
                <c:pt idx="2784">
                  <c:v>80.626999999999995</c:v>
                </c:pt>
                <c:pt idx="2785">
                  <c:v>80.631699999999995</c:v>
                </c:pt>
                <c:pt idx="2786">
                  <c:v>80.636300000000006</c:v>
                </c:pt>
                <c:pt idx="2787">
                  <c:v>80.639799999999994</c:v>
                </c:pt>
                <c:pt idx="2788">
                  <c:v>80.644999999999996</c:v>
                </c:pt>
                <c:pt idx="2789">
                  <c:v>80.650000000000006</c:v>
                </c:pt>
                <c:pt idx="2790">
                  <c:v>80.654799999999994</c:v>
                </c:pt>
                <c:pt idx="2791">
                  <c:v>80.659899999999993</c:v>
                </c:pt>
                <c:pt idx="2792">
                  <c:v>80.664900000000003</c:v>
                </c:pt>
                <c:pt idx="2793">
                  <c:v>80.669499999999999</c:v>
                </c:pt>
                <c:pt idx="2794">
                  <c:v>80.674099999999996</c:v>
                </c:pt>
                <c:pt idx="2795">
                  <c:v>80.674199999999999</c:v>
                </c:pt>
                <c:pt idx="2796">
                  <c:v>80.679000000000002</c:v>
                </c:pt>
                <c:pt idx="2797">
                  <c:v>80.680999999999997</c:v>
                </c:pt>
                <c:pt idx="2798">
                  <c:v>80.686199999999999</c:v>
                </c:pt>
                <c:pt idx="2799">
                  <c:v>80.691400000000002</c:v>
                </c:pt>
                <c:pt idx="2800">
                  <c:v>80.696399999999997</c:v>
                </c:pt>
                <c:pt idx="2801">
                  <c:v>80.701099999999997</c:v>
                </c:pt>
                <c:pt idx="2802">
                  <c:v>80.705699999999993</c:v>
                </c:pt>
                <c:pt idx="2803">
                  <c:v>80.7102</c:v>
                </c:pt>
                <c:pt idx="2804">
                  <c:v>80.714600000000004</c:v>
                </c:pt>
                <c:pt idx="2805">
                  <c:v>80.718999999999994</c:v>
                </c:pt>
                <c:pt idx="2806">
                  <c:v>80.719099999999997</c:v>
                </c:pt>
                <c:pt idx="2807">
                  <c:v>80.721900000000005</c:v>
                </c:pt>
                <c:pt idx="2808">
                  <c:v>80.725800000000007</c:v>
                </c:pt>
                <c:pt idx="2809">
                  <c:v>80.731099999999998</c:v>
                </c:pt>
                <c:pt idx="2810">
                  <c:v>80.7363</c:v>
                </c:pt>
                <c:pt idx="2811">
                  <c:v>80.741500000000002</c:v>
                </c:pt>
                <c:pt idx="2812">
                  <c:v>80.746700000000004</c:v>
                </c:pt>
                <c:pt idx="2813">
                  <c:v>80.7517</c:v>
                </c:pt>
                <c:pt idx="2814">
                  <c:v>80.756600000000006</c:v>
                </c:pt>
                <c:pt idx="2815">
                  <c:v>80.761399999999995</c:v>
                </c:pt>
                <c:pt idx="2816">
                  <c:v>80.765900000000002</c:v>
                </c:pt>
                <c:pt idx="2817">
                  <c:v>80.765900000000002</c:v>
                </c:pt>
                <c:pt idx="2818">
                  <c:v>80.768500000000003</c:v>
                </c:pt>
                <c:pt idx="2819">
                  <c:v>80.773799999999994</c:v>
                </c:pt>
                <c:pt idx="2820">
                  <c:v>80.778999999999996</c:v>
                </c:pt>
                <c:pt idx="2821">
                  <c:v>80.784199999999998</c:v>
                </c:pt>
                <c:pt idx="2822">
                  <c:v>80.789299999999997</c:v>
                </c:pt>
                <c:pt idx="2823">
                  <c:v>80.793999999999997</c:v>
                </c:pt>
                <c:pt idx="2824">
                  <c:v>80.798400000000001</c:v>
                </c:pt>
                <c:pt idx="2825">
                  <c:v>80.802800000000005</c:v>
                </c:pt>
                <c:pt idx="2826">
                  <c:v>80.806899999999999</c:v>
                </c:pt>
                <c:pt idx="2827">
                  <c:v>80.808499999999995</c:v>
                </c:pt>
                <c:pt idx="2828">
                  <c:v>80.808599999999998</c:v>
                </c:pt>
                <c:pt idx="2829">
                  <c:v>80.813800000000001</c:v>
                </c:pt>
                <c:pt idx="2830">
                  <c:v>80.819100000000006</c:v>
                </c:pt>
                <c:pt idx="2831">
                  <c:v>80.824299999999994</c:v>
                </c:pt>
                <c:pt idx="2832">
                  <c:v>80.829300000000003</c:v>
                </c:pt>
                <c:pt idx="2833">
                  <c:v>80.834299999999999</c:v>
                </c:pt>
                <c:pt idx="2834">
                  <c:v>80.8386</c:v>
                </c:pt>
                <c:pt idx="2835">
                  <c:v>80.843199999999996</c:v>
                </c:pt>
                <c:pt idx="2836">
                  <c:v>80.847700000000003</c:v>
                </c:pt>
                <c:pt idx="2837">
                  <c:v>80.8506</c:v>
                </c:pt>
                <c:pt idx="2838">
                  <c:v>80.854699999999994</c:v>
                </c:pt>
                <c:pt idx="2839">
                  <c:v>80.854699999999994</c:v>
                </c:pt>
                <c:pt idx="2840">
                  <c:v>80.86</c:v>
                </c:pt>
                <c:pt idx="2841">
                  <c:v>80.865200000000002</c:v>
                </c:pt>
                <c:pt idx="2842">
                  <c:v>80.87</c:v>
                </c:pt>
                <c:pt idx="2843">
                  <c:v>80.874300000000005</c:v>
                </c:pt>
                <c:pt idx="2844">
                  <c:v>80.878699999999995</c:v>
                </c:pt>
                <c:pt idx="2845">
                  <c:v>80.882599999999996</c:v>
                </c:pt>
                <c:pt idx="2846">
                  <c:v>80.885199999999998</c:v>
                </c:pt>
                <c:pt idx="2847">
                  <c:v>80.888499999999993</c:v>
                </c:pt>
                <c:pt idx="2848">
                  <c:v>80.889499999999998</c:v>
                </c:pt>
                <c:pt idx="2849">
                  <c:v>80.894400000000005</c:v>
                </c:pt>
                <c:pt idx="2850">
                  <c:v>80.894499999999994</c:v>
                </c:pt>
                <c:pt idx="2851">
                  <c:v>80.898600000000002</c:v>
                </c:pt>
                <c:pt idx="2852">
                  <c:v>80.902100000000004</c:v>
                </c:pt>
                <c:pt idx="2853">
                  <c:v>80.905199999999994</c:v>
                </c:pt>
                <c:pt idx="2854">
                  <c:v>80.907499999999999</c:v>
                </c:pt>
                <c:pt idx="2855">
                  <c:v>80.911199999999994</c:v>
                </c:pt>
                <c:pt idx="2856">
                  <c:v>80.914199999999994</c:v>
                </c:pt>
                <c:pt idx="2857">
                  <c:v>80.917699999999996</c:v>
                </c:pt>
                <c:pt idx="2858">
                  <c:v>80.918999999999997</c:v>
                </c:pt>
                <c:pt idx="2859">
                  <c:v>80.922799999999995</c:v>
                </c:pt>
                <c:pt idx="2860">
                  <c:v>80.926400000000001</c:v>
                </c:pt>
                <c:pt idx="2861">
                  <c:v>80.926500000000004</c:v>
                </c:pt>
                <c:pt idx="2862">
                  <c:v>80.929299999999998</c:v>
                </c:pt>
                <c:pt idx="2863">
                  <c:v>80.932299999999998</c:v>
                </c:pt>
                <c:pt idx="2864">
                  <c:v>80.934700000000007</c:v>
                </c:pt>
                <c:pt idx="2865">
                  <c:v>80.938100000000006</c:v>
                </c:pt>
                <c:pt idx="2866">
                  <c:v>80.941500000000005</c:v>
                </c:pt>
                <c:pt idx="2867">
                  <c:v>80.944400000000002</c:v>
                </c:pt>
                <c:pt idx="2868">
                  <c:v>80.946899999999999</c:v>
                </c:pt>
                <c:pt idx="2869">
                  <c:v>80.9495</c:v>
                </c:pt>
                <c:pt idx="2870">
                  <c:v>80.953599999999994</c:v>
                </c:pt>
                <c:pt idx="2871">
                  <c:v>80.956900000000005</c:v>
                </c:pt>
                <c:pt idx="2872">
                  <c:v>80.956900000000005</c:v>
                </c:pt>
                <c:pt idx="2873">
                  <c:v>80.960599999999999</c:v>
                </c:pt>
                <c:pt idx="2874">
                  <c:v>80.963700000000003</c:v>
                </c:pt>
                <c:pt idx="2875">
                  <c:v>80.966899999999995</c:v>
                </c:pt>
                <c:pt idx="2876">
                  <c:v>80.969899999999996</c:v>
                </c:pt>
                <c:pt idx="2877">
                  <c:v>80.972800000000007</c:v>
                </c:pt>
                <c:pt idx="2878">
                  <c:v>80.975999999999999</c:v>
                </c:pt>
                <c:pt idx="2879">
                  <c:v>80.976799999999997</c:v>
                </c:pt>
                <c:pt idx="2880">
                  <c:v>80.981800000000007</c:v>
                </c:pt>
                <c:pt idx="2881">
                  <c:v>80.986699999999999</c:v>
                </c:pt>
                <c:pt idx="2882">
                  <c:v>80.990300000000005</c:v>
                </c:pt>
                <c:pt idx="2883">
                  <c:v>80.990399999999994</c:v>
                </c:pt>
                <c:pt idx="2884">
                  <c:v>80.993300000000005</c:v>
                </c:pt>
                <c:pt idx="2885">
                  <c:v>80.995800000000003</c:v>
                </c:pt>
                <c:pt idx="2886">
                  <c:v>80.998900000000006</c:v>
                </c:pt>
                <c:pt idx="2887">
                  <c:v>81.001000000000005</c:v>
                </c:pt>
                <c:pt idx="2888">
                  <c:v>81.003500000000003</c:v>
                </c:pt>
                <c:pt idx="2889">
                  <c:v>81.004599999999996</c:v>
                </c:pt>
                <c:pt idx="2890">
                  <c:v>81.008799999999994</c:v>
                </c:pt>
                <c:pt idx="2891">
                  <c:v>81.012900000000002</c:v>
                </c:pt>
                <c:pt idx="2892">
                  <c:v>81.016900000000007</c:v>
                </c:pt>
                <c:pt idx="2893">
                  <c:v>81.020399999999995</c:v>
                </c:pt>
                <c:pt idx="2894">
                  <c:v>81.020499999999998</c:v>
                </c:pt>
                <c:pt idx="2895">
                  <c:v>81.024000000000001</c:v>
                </c:pt>
                <c:pt idx="2896">
                  <c:v>81.027199999999993</c:v>
                </c:pt>
                <c:pt idx="2897">
                  <c:v>81.029899999999998</c:v>
                </c:pt>
                <c:pt idx="2898">
                  <c:v>81.031800000000004</c:v>
                </c:pt>
                <c:pt idx="2899">
                  <c:v>81.034300000000002</c:v>
                </c:pt>
                <c:pt idx="2900">
                  <c:v>81.035799999999995</c:v>
                </c:pt>
                <c:pt idx="2901">
                  <c:v>81.040999999999997</c:v>
                </c:pt>
                <c:pt idx="2902">
                  <c:v>81.0458</c:v>
                </c:pt>
                <c:pt idx="2903">
                  <c:v>81.049300000000002</c:v>
                </c:pt>
                <c:pt idx="2904">
                  <c:v>81.052999999999997</c:v>
                </c:pt>
                <c:pt idx="2905">
                  <c:v>81.053100000000001</c:v>
                </c:pt>
                <c:pt idx="2906">
                  <c:v>81.055899999999994</c:v>
                </c:pt>
                <c:pt idx="2907">
                  <c:v>81.059399999999997</c:v>
                </c:pt>
                <c:pt idx="2908">
                  <c:v>81.062200000000004</c:v>
                </c:pt>
                <c:pt idx="2909">
                  <c:v>81.065700000000007</c:v>
                </c:pt>
                <c:pt idx="2910">
                  <c:v>81.065700000000007</c:v>
                </c:pt>
                <c:pt idx="2911">
                  <c:v>81.069999999999993</c:v>
                </c:pt>
                <c:pt idx="2912">
                  <c:v>81.074600000000004</c:v>
                </c:pt>
                <c:pt idx="2913">
                  <c:v>81.078800000000001</c:v>
                </c:pt>
                <c:pt idx="2914">
                  <c:v>81.081999999999994</c:v>
                </c:pt>
                <c:pt idx="2915">
                  <c:v>81.084900000000005</c:v>
                </c:pt>
                <c:pt idx="2916">
                  <c:v>81.084999999999994</c:v>
                </c:pt>
                <c:pt idx="2917">
                  <c:v>81.088300000000004</c:v>
                </c:pt>
                <c:pt idx="2918">
                  <c:v>81.090500000000006</c:v>
                </c:pt>
                <c:pt idx="2919">
                  <c:v>81.093800000000002</c:v>
                </c:pt>
                <c:pt idx="2920">
                  <c:v>81.095100000000002</c:v>
                </c:pt>
                <c:pt idx="2921">
                  <c:v>81.097899999999996</c:v>
                </c:pt>
                <c:pt idx="2922">
                  <c:v>81.102999999999994</c:v>
                </c:pt>
                <c:pt idx="2923">
                  <c:v>81.107399999999998</c:v>
                </c:pt>
                <c:pt idx="2924">
                  <c:v>81.110399999999998</c:v>
                </c:pt>
                <c:pt idx="2925">
                  <c:v>81.112799999999993</c:v>
                </c:pt>
                <c:pt idx="2926">
                  <c:v>81.115899999999996</c:v>
                </c:pt>
                <c:pt idx="2927">
                  <c:v>81.115899999999996</c:v>
                </c:pt>
                <c:pt idx="2928">
                  <c:v>81.118600000000001</c:v>
                </c:pt>
                <c:pt idx="2929">
                  <c:v>81.121700000000004</c:v>
                </c:pt>
                <c:pt idx="2930">
                  <c:v>81.1233</c:v>
                </c:pt>
                <c:pt idx="2931">
                  <c:v>81.124499999999998</c:v>
                </c:pt>
                <c:pt idx="2932">
                  <c:v>81.128799999999998</c:v>
                </c:pt>
                <c:pt idx="2933">
                  <c:v>81.132400000000004</c:v>
                </c:pt>
                <c:pt idx="2934">
                  <c:v>81.135300000000001</c:v>
                </c:pt>
                <c:pt idx="2935">
                  <c:v>81.138999999999996</c:v>
                </c:pt>
                <c:pt idx="2936">
                  <c:v>81.142200000000003</c:v>
                </c:pt>
                <c:pt idx="2937">
                  <c:v>81.1447</c:v>
                </c:pt>
                <c:pt idx="2938">
                  <c:v>81.144800000000004</c:v>
                </c:pt>
                <c:pt idx="2939">
                  <c:v>81.148399999999995</c:v>
                </c:pt>
                <c:pt idx="2940">
                  <c:v>81.151799999999994</c:v>
                </c:pt>
                <c:pt idx="2941">
                  <c:v>81.152000000000001</c:v>
                </c:pt>
                <c:pt idx="2942">
                  <c:v>81.156899999999993</c:v>
                </c:pt>
                <c:pt idx="2943">
                  <c:v>81.161900000000003</c:v>
                </c:pt>
                <c:pt idx="2944">
                  <c:v>81.166700000000006</c:v>
                </c:pt>
                <c:pt idx="2945">
                  <c:v>81.1708</c:v>
                </c:pt>
                <c:pt idx="2946">
                  <c:v>81.173500000000004</c:v>
                </c:pt>
                <c:pt idx="2947">
                  <c:v>81.176299999999998</c:v>
                </c:pt>
                <c:pt idx="2948">
                  <c:v>81.179500000000004</c:v>
                </c:pt>
                <c:pt idx="2949">
                  <c:v>81.179599999999994</c:v>
                </c:pt>
                <c:pt idx="2950">
                  <c:v>81.183599999999998</c:v>
                </c:pt>
                <c:pt idx="2951">
                  <c:v>81.183599999999998</c:v>
                </c:pt>
                <c:pt idx="2952">
                  <c:v>81.1858</c:v>
                </c:pt>
                <c:pt idx="2953">
                  <c:v>81.190700000000007</c:v>
                </c:pt>
                <c:pt idx="2954">
                  <c:v>81.195099999999996</c:v>
                </c:pt>
                <c:pt idx="2955">
                  <c:v>81.198800000000006</c:v>
                </c:pt>
                <c:pt idx="2956">
                  <c:v>81.201099999999997</c:v>
                </c:pt>
                <c:pt idx="2957">
                  <c:v>81.203800000000001</c:v>
                </c:pt>
                <c:pt idx="2958">
                  <c:v>81.2072</c:v>
                </c:pt>
                <c:pt idx="2959">
                  <c:v>81.209599999999995</c:v>
                </c:pt>
                <c:pt idx="2960">
                  <c:v>81.209599999999995</c:v>
                </c:pt>
                <c:pt idx="2961">
                  <c:v>81.211600000000004</c:v>
                </c:pt>
                <c:pt idx="2962">
                  <c:v>81.211799999999997</c:v>
                </c:pt>
                <c:pt idx="2963">
                  <c:v>81.216200000000001</c:v>
                </c:pt>
                <c:pt idx="2964">
                  <c:v>81.220600000000005</c:v>
                </c:pt>
                <c:pt idx="2965">
                  <c:v>81.224599999999995</c:v>
                </c:pt>
                <c:pt idx="2966">
                  <c:v>81.227500000000006</c:v>
                </c:pt>
                <c:pt idx="2967">
                  <c:v>81.228999999999999</c:v>
                </c:pt>
                <c:pt idx="2968">
                  <c:v>81.233099999999993</c:v>
                </c:pt>
                <c:pt idx="2969">
                  <c:v>81.236900000000006</c:v>
                </c:pt>
                <c:pt idx="2970">
                  <c:v>81.239699999999999</c:v>
                </c:pt>
                <c:pt idx="2971">
                  <c:v>81.239699999999999</c:v>
                </c:pt>
                <c:pt idx="2972">
                  <c:v>81.239699999999999</c:v>
                </c:pt>
                <c:pt idx="2973">
                  <c:v>81.243300000000005</c:v>
                </c:pt>
                <c:pt idx="2974">
                  <c:v>81.248400000000004</c:v>
                </c:pt>
                <c:pt idx="2975">
                  <c:v>81.253200000000007</c:v>
                </c:pt>
                <c:pt idx="2976">
                  <c:v>81.256299999999996</c:v>
                </c:pt>
                <c:pt idx="2977">
                  <c:v>81.260099999999994</c:v>
                </c:pt>
                <c:pt idx="2978">
                  <c:v>81.2624</c:v>
                </c:pt>
                <c:pt idx="2979">
                  <c:v>81.264799999999994</c:v>
                </c:pt>
                <c:pt idx="2980">
                  <c:v>81.268699999999995</c:v>
                </c:pt>
                <c:pt idx="2981">
                  <c:v>81.268699999999995</c:v>
                </c:pt>
                <c:pt idx="2982">
                  <c:v>81.268699999999995</c:v>
                </c:pt>
                <c:pt idx="2983">
                  <c:v>81.270700000000005</c:v>
                </c:pt>
                <c:pt idx="2984">
                  <c:v>81.275499999999994</c:v>
                </c:pt>
                <c:pt idx="2985">
                  <c:v>81.278499999999994</c:v>
                </c:pt>
                <c:pt idx="2986">
                  <c:v>81.281899999999993</c:v>
                </c:pt>
                <c:pt idx="2987">
                  <c:v>81.284199999999998</c:v>
                </c:pt>
                <c:pt idx="2988">
                  <c:v>81.287199999999999</c:v>
                </c:pt>
                <c:pt idx="2989">
                  <c:v>81.289900000000003</c:v>
                </c:pt>
                <c:pt idx="2990">
                  <c:v>81.2928</c:v>
                </c:pt>
                <c:pt idx="2991">
                  <c:v>81.295199999999994</c:v>
                </c:pt>
                <c:pt idx="2992">
                  <c:v>81.295199999999994</c:v>
                </c:pt>
                <c:pt idx="2993">
                  <c:v>81.295199999999994</c:v>
                </c:pt>
                <c:pt idx="2994">
                  <c:v>81.299899999999994</c:v>
                </c:pt>
                <c:pt idx="2995">
                  <c:v>81.3048</c:v>
                </c:pt>
                <c:pt idx="2996">
                  <c:v>81.309399999999997</c:v>
                </c:pt>
                <c:pt idx="2997">
                  <c:v>81.312600000000003</c:v>
                </c:pt>
                <c:pt idx="2998">
                  <c:v>81.315600000000003</c:v>
                </c:pt>
                <c:pt idx="2999">
                  <c:v>81.318899999999999</c:v>
                </c:pt>
                <c:pt idx="3000">
                  <c:v>81.321700000000007</c:v>
                </c:pt>
                <c:pt idx="3001">
                  <c:v>81.3245</c:v>
                </c:pt>
                <c:pt idx="3002">
                  <c:v>81.3245</c:v>
                </c:pt>
                <c:pt idx="3003">
                  <c:v>81.326400000000007</c:v>
                </c:pt>
                <c:pt idx="3004">
                  <c:v>81.326400000000007</c:v>
                </c:pt>
                <c:pt idx="3005">
                  <c:v>81.331299999999999</c:v>
                </c:pt>
                <c:pt idx="3006">
                  <c:v>81.335800000000006</c:v>
                </c:pt>
                <c:pt idx="3007">
                  <c:v>81.339500000000001</c:v>
                </c:pt>
                <c:pt idx="3008">
                  <c:v>81.342399999999998</c:v>
                </c:pt>
                <c:pt idx="3009">
                  <c:v>81.3446</c:v>
                </c:pt>
                <c:pt idx="3010">
                  <c:v>81.347099999999998</c:v>
                </c:pt>
                <c:pt idx="3011">
                  <c:v>81.351900000000001</c:v>
                </c:pt>
                <c:pt idx="3012">
                  <c:v>81.351900000000001</c:v>
                </c:pt>
                <c:pt idx="3013">
                  <c:v>81.352400000000003</c:v>
                </c:pt>
                <c:pt idx="3014">
                  <c:v>81.357299999999995</c:v>
                </c:pt>
                <c:pt idx="3015">
                  <c:v>81.357299999999995</c:v>
                </c:pt>
                <c:pt idx="3016">
                  <c:v>81.362499999999997</c:v>
                </c:pt>
                <c:pt idx="3017">
                  <c:v>81.367199999999997</c:v>
                </c:pt>
                <c:pt idx="3018">
                  <c:v>81.371099999999998</c:v>
                </c:pt>
                <c:pt idx="3019">
                  <c:v>81.373800000000003</c:v>
                </c:pt>
                <c:pt idx="3020">
                  <c:v>81.377099999999999</c:v>
                </c:pt>
                <c:pt idx="3021">
                  <c:v>81.3797</c:v>
                </c:pt>
                <c:pt idx="3022">
                  <c:v>81.381900000000002</c:v>
                </c:pt>
                <c:pt idx="3023">
                  <c:v>81.381900000000002</c:v>
                </c:pt>
                <c:pt idx="3024">
                  <c:v>81.3857</c:v>
                </c:pt>
                <c:pt idx="3025">
                  <c:v>81.389600000000002</c:v>
                </c:pt>
                <c:pt idx="3026">
                  <c:v>81.389700000000005</c:v>
                </c:pt>
                <c:pt idx="3027">
                  <c:v>81.393699999999995</c:v>
                </c:pt>
                <c:pt idx="3028">
                  <c:v>81.396799999999999</c:v>
                </c:pt>
                <c:pt idx="3029">
                  <c:v>81.399299999999997</c:v>
                </c:pt>
                <c:pt idx="3030">
                  <c:v>81.402900000000002</c:v>
                </c:pt>
                <c:pt idx="3031">
                  <c:v>81.405500000000004</c:v>
                </c:pt>
                <c:pt idx="3032">
                  <c:v>81.408600000000007</c:v>
                </c:pt>
                <c:pt idx="3033">
                  <c:v>81.408600000000007</c:v>
                </c:pt>
                <c:pt idx="3034">
                  <c:v>81.410600000000002</c:v>
                </c:pt>
                <c:pt idx="3035">
                  <c:v>81.415400000000005</c:v>
                </c:pt>
                <c:pt idx="3036">
                  <c:v>81.420100000000005</c:v>
                </c:pt>
                <c:pt idx="3037">
                  <c:v>81.420199999999994</c:v>
                </c:pt>
                <c:pt idx="3038">
                  <c:v>81.424099999999996</c:v>
                </c:pt>
                <c:pt idx="3039">
                  <c:v>81.426199999999994</c:v>
                </c:pt>
                <c:pt idx="3040">
                  <c:v>81.429199999999994</c:v>
                </c:pt>
                <c:pt idx="3041">
                  <c:v>81.4315</c:v>
                </c:pt>
                <c:pt idx="3042">
                  <c:v>81.436000000000007</c:v>
                </c:pt>
                <c:pt idx="3043">
                  <c:v>81.436000000000007</c:v>
                </c:pt>
                <c:pt idx="3044">
                  <c:v>81.436199999999999</c:v>
                </c:pt>
                <c:pt idx="3045">
                  <c:v>81.4405</c:v>
                </c:pt>
                <c:pt idx="3046">
                  <c:v>81.444999999999993</c:v>
                </c:pt>
                <c:pt idx="3047">
                  <c:v>81.4482</c:v>
                </c:pt>
                <c:pt idx="3048">
                  <c:v>81.4482</c:v>
                </c:pt>
                <c:pt idx="3049">
                  <c:v>81.450500000000005</c:v>
                </c:pt>
                <c:pt idx="3050">
                  <c:v>81.453800000000001</c:v>
                </c:pt>
                <c:pt idx="3051">
                  <c:v>81.456900000000005</c:v>
                </c:pt>
                <c:pt idx="3052">
                  <c:v>81.459400000000002</c:v>
                </c:pt>
                <c:pt idx="3053">
                  <c:v>81.462100000000007</c:v>
                </c:pt>
                <c:pt idx="3054">
                  <c:v>81.462100000000007</c:v>
                </c:pt>
                <c:pt idx="3055">
                  <c:v>81.464699999999993</c:v>
                </c:pt>
                <c:pt idx="3056">
                  <c:v>81.469200000000001</c:v>
                </c:pt>
                <c:pt idx="3057">
                  <c:v>81.473399999999998</c:v>
                </c:pt>
                <c:pt idx="3058">
                  <c:v>81.477400000000003</c:v>
                </c:pt>
                <c:pt idx="3059">
                  <c:v>81.477500000000006</c:v>
                </c:pt>
                <c:pt idx="3060">
                  <c:v>81.481099999999998</c:v>
                </c:pt>
                <c:pt idx="3061">
                  <c:v>81.482900000000001</c:v>
                </c:pt>
                <c:pt idx="3062">
                  <c:v>81.486000000000004</c:v>
                </c:pt>
                <c:pt idx="3063">
                  <c:v>81.489699999999999</c:v>
                </c:pt>
                <c:pt idx="3064">
                  <c:v>81.489699999999999</c:v>
                </c:pt>
                <c:pt idx="3065">
                  <c:v>81.490600000000001</c:v>
                </c:pt>
                <c:pt idx="3066">
                  <c:v>81.495599999999996</c:v>
                </c:pt>
                <c:pt idx="3067">
                  <c:v>81.500500000000002</c:v>
                </c:pt>
                <c:pt idx="3068">
                  <c:v>81.505200000000002</c:v>
                </c:pt>
                <c:pt idx="3069">
                  <c:v>81.508799999999994</c:v>
                </c:pt>
                <c:pt idx="3070">
                  <c:v>81.508899999999997</c:v>
                </c:pt>
                <c:pt idx="3071">
                  <c:v>81.512200000000007</c:v>
                </c:pt>
                <c:pt idx="3072">
                  <c:v>81.515100000000004</c:v>
                </c:pt>
                <c:pt idx="3073">
                  <c:v>81.518500000000003</c:v>
                </c:pt>
                <c:pt idx="3074">
                  <c:v>81.518500000000003</c:v>
                </c:pt>
                <c:pt idx="3075">
                  <c:v>81.518900000000002</c:v>
                </c:pt>
                <c:pt idx="3076">
                  <c:v>81.523600000000002</c:v>
                </c:pt>
                <c:pt idx="3077">
                  <c:v>81.528700000000001</c:v>
                </c:pt>
                <c:pt idx="3078">
                  <c:v>81.533799999999999</c:v>
                </c:pt>
                <c:pt idx="3079">
                  <c:v>81.537800000000004</c:v>
                </c:pt>
                <c:pt idx="3080">
                  <c:v>81.540300000000002</c:v>
                </c:pt>
                <c:pt idx="3081">
                  <c:v>81.540400000000005</c:v>
                </c:pt>
                <c:pt idx="3082">
                  <c:v>81.543400000000005</c:v>
                </c:pt>
                <c:pt idx="3083">
                  <c:v>81.546300000000002</c:v>
                </c:pt>
                <c:pt idx="3084">
                  <c:v>81.548699999999997</c:v>
                </c:pt>
                <c:pt idx="3085">
                  <c:v>81.548699999999997</c:v>
                </c:pt>
                <c:pt idx="3086">
                  <c:v>81.552099999999996</c:v>
                </c:pt>
                <c:pt idx="3087">
                  <c:v>81.556600000000003</c:v>
                </c:pt>
                <c:pt idx="3088">
                  <c:v>81.559799999999996</c:v>
                </c:pt>
                <c:pt idx="3089">
                  <c:v>81.564099999999996</c:v>
                </c:pt>
                <c:pt idx="3090">
                  <c:v>81.567099999999996</c:v>
                </c:pt>
                <c:pt idx="3091">
                  <c:v>81.568899999999999</c:v>
                </c:pt>
                <c:pt idx="3092">
                  <c:v>81.569000000000003</c:v>
                </c:pt>
                <c:pt idx="3093">
                  <c:v>81.572100000000006</c:v>
                </c:pt>
                <c:pt idx="3094">
                  <c:v>81.575999999999993</c:v>
                </c:pt>
                <c:pt idx="3095">
                  <c:v>81.575999999999993</c:v>
                </c:pt>
                <c:pt idx="3096">
                  <c:v>81.576300000000003</c:v>
                </c:pt>
                <c:pt idx="3097">
                  <c:v>81.581100000000006</c:v>
                </c:pt>
                <c:pt idx="3098">
                  <c:v>81.586299999999994</c:v>
                </c:pt>
                <c:pt idx="3099">
                  <c:v>81.590599999999995</c:v>
                </c:pt>
                <c:pt idx="3100">
                  <c:v>81.593800000000002</c:v>
                </c:pt>
                <c:pt idx="3101">
                  <c:v>81.596299999999999</c:v>
                </c:pt>
                <c:pt idx="3102">
                  <c:v>81.599100000000007</c:v>
                </c:pt>
                <c:pt idx="3103">
                  <c:v>81.599199999999996</c:v>
                </c:pt>
                <c:pt idx="3104">
                  <c:v>81.603800000000007</c:v>
                </c:pt>
                <c:pt idx="3105">
                  <c:v>81.603800000000007</c:v>
                </c:pt>
                <c:pt idx="3106">
                  <c:v>81.603800000000007</c:v>
                </c:pt>
                <c:pt idx="3107">
                  <c:v>81.6066</c:v>
                </c:pt>
                <c:pt idx="3108">
                  <c:v>81.611099999999993</c:v>
                </c:pt>
                <c:pt idx="3109">
                  <c:v>81.614500000000007</c:v>
                </c:pt>
                <c:pt idx="3110">
                  <c:v>81.617400000000004</c:v>
                </c:pt>
                <c:pt idx="3111">
                  <c:v>81.620099999999994</c:v>
                </c:pt>
                <c:pt idx="3112">
                  <c:v>81.623500000000007</c:v>
                </c:pt>
                <c:pt idx="3113">
                  <c:v>81.626099999999994</c:v>
                </c:pt>
                <c:pt idx="3114">
                  <c:v>81.626099999999994</c:v>
                </c:pt>
                <c:pt idx="3115">
                  <c:v>81.628699999999995</c:v>
                </c:pt>
                <c:pt idx="3116">
                  <c:v>81.628699999999995</c:v>
                </c:pt>
                <c:pt idx="3117">
                  <c:v>81.630600000000001</c:v>
                </c:pt>
                <c:pt idx="3118">
                  <c:v>81.6357</c:v>
                </c:pt>
                <c:pt idx="3119">
                  <c:v>81.639399999999995</c:v>
                </c:pt>
                <c:pt idx="3120">
                  <c:v>81.6434</c:v>
                </c:pt>
                <c:pt idx="3121">
                  <c:v>81.646600000000007</c:v>
                </c:pt>
                <c:pt idx="3122">
                  <c:v>81.649699999999996</c:v>
                </c:pt>
                <c:pt idx="3123">
                  <c:v>81.652699999999996</c:v>
                </c:pt>
                <c:pt idx="3124">
                  <c:v>81.656000000000006</c:v>
                </c:pt>
                <c:pt idx="3125">
                  <c:v>81.656000000000006</c:v>
                </c:pt>
                <c:pt idx="3126">
                  <c:v>81.656000000000006</c:v>
                </c:pt>
                <c:pt idx="3127">
                  <c:v>81.657300000000006</c:v>
                </c:pt>
                <c:pt idx="3128">
                  <c:v>81.662599999999998</c:v>
                </c:pt>
                <c:pt idx="3129">
                  <c:v>81.667699999999996</c:v>
                </c:pt>
                <c:pt idx="3130">
                  <c:v>81.672499999999999</c:v>
                </c:pt>
                <c:pt idx="3131">
                  <c:v>81.675600000000003</c:v>
                </c:pt>
                <c:pt idx="3132">
                  <c:v>81.678399999999996</c:v>
                </c:pt>
                <c:pt idx="3133">
                  <c:v>81.681100000000001</c:v>
                </c:pt>
                <c:pt idx="3134">
                  <c:v>81.685400000000001</c:v>
                </c:pt>
                <c:pt idx="3135">
                  <c:v>81.685400000000001</c:v>
                </c:pt>
                <c:pt idx="3136">
                  <c:v>81.685400000000001</c:v>
                </c:pt>
                <c:pt idx="3137">
                  <c:v>81.685400000000001</c:v>
                </c:pt>
                <c:pt idx="3138">
                  <c:v>81.689800000000005</c:v>
                </c:pt>
                <c:pt idx="3139">
                  <c:v>81.694900000000004</c:v>
                </c:pt>
                <c:pt idx="3140">
                  <c:v>81.699100000000001</c:v>
                </c:pt>
                <c:pt idx="3141">
                  <c:v>81.703000000000003</c:v>
                </c:pt>
                <c:pt idx="3142">
                  <c:v>81.705600000000004</c:v>
                </c:pt>
                <c:pt idx="3143">
                  <c:v>81.707700000000003</c:v>
                </c:pt>
                <c:pt idx="3144">
                  <c:v>81.711399999999998</c:v>
                </c:pt>
                <c:pt idx="3145">
                  <c:v>81.714299999999994</c:v>
                </c:pt>
                <c:pt idx="3146">
                  <c:v>81.714299999999994</c:v>
                </c:pt>
                <c:pt idx="3147">
                  <c:v>81.714299999999994</c:v>
                </c:pt>
                <c:pt idx="3148">
                  <c:v>81.715400000000002</c:v>
                </c:pt>
                <c:pt idx="3149">
                  <c:v>81.720399999999998</c:v>
                </c:pt>
                <c:pt idx="3150">
                  <c:v>81.725399999999993</c:v>
                </c:pt>
                <c:pt idx="3151">
                  <c:v>81.73</c:v>
                </c:pt>
                <c:pt idx="3152">
                  <c:v>81.733099999999993</c:v>
                </c:pt>
                <c:pt idx="3153">
                  <c:v>81.735799999999998</c:v>
                </c:pt>
                <c:pt idx="3154">
                  <c:v>81.739000000000004</c:v>
                </c:pt>
                <c:pt idx="3155">
                  <c:v>81.742699999999999</c:v>
                </c:pt>
                <c:pt idx="3156">
                  <c:v>81.742699999999999</c:v>
                </c:pt>
                <c:pt idx="3157">
                  <c:v>81.742699999999999</c:v>
                </c:pt>
                <c:pt idx="3158">
                  <c:v>81.742699999999999</c:v>
                </c:pt>
                <c:pt idx="3159">
                  <c:v>81.746600000000001</c:v>
                </c:pt>
                <c:pt idx="3160">
                  <c:v>81.751499999999993</c:v>
                </c:pt>
                <c:pt idx="3161">
                  <c:v>81.755799999999994</c:v>
                </c:pt>
                <c:pt idx="3162">
                  <c:v>81.759200000000007</c:v>
                </c:pt>
                <c:pt idx="3163">
                  <c:v>81.761799999999994</c:v>
                </c:pt>
                <c:pt idx="3164">
                  <c:v>81.764300000000006</c:v>
                </c:pt>
                <c:pt idx="3165">
                  <c:v>81.768900000000002</c:v>
                </c:pt>
                <c:pt idx="3166">
                  <c:v>81.768900000000002</c:v>
                </c:pt>
                <c:pt idx="3167">
                  <c:v>81.768900000000002</c:v>
                </c:pt>
                <c:pt idx="3168">
                  <c:v>81.771900000000002</c:v>
                </c:pt>
                <c:pt idx="3169">
                  <c:v>81.772000000000006</c:v>
                </c:pt>
                <c:pt idx="3170">
                  <c:v>81.776899999999998</c:v>
                </c:pt>
                <c:pt idx="3171">
                  <c:v>81.781700000000001</c:v>
                </c:pt>
                <c:pt idx="3172">
                  <c:v>81.7851</c:v>
                </c:pt>
                <c:pt idx="3173">
                  <c:v>81.787300000000002</c:v>
                </c:pt>
                <c:pt idx="3174">
                  <c:v>81.790599999999998</c:v>
                </c:pt>
                <c:pt idx="3175">
                  <c:v>81.793800000000005</c:v>
                </c:pt>
                <c:pt idx="3176">
                  <c:v>81.796199999999999</c:v>
                </c:pt>
                <c:pt idx="3177">
                  <c:v>81.796199999999999</c:v>
                </c:pt>
                <c:pt idx="3178">
                  <c:v>81.798699999999997</c:v>
                </c:pt>
                <c:pt idx="3179">
                  <c:v>81.803799999999995</c:v>
                </c:pt>
                <c:pt idx="3180">
                  <c:v>81.803899999999999</c:v>
                </c:pt>
                <c:pt idx="3181">
                  <c:v>81.808899999999994</c:v>
                </c:pt>
                <c:pt idx="3182">
                  <c:v>81.813500000000005</c:v>
                </c:pt>
                <c:pt idx="3183">
                  <c:v>81.816500000000005</c:v>
                </c:pt>
                <c:pt idx="3184">
                  <c:v>81.819299999999998</c:v>
                </c:pt>
                <c:pt idx="3185">
                  <c:v>81.822100000000006</c:v>
                </c:pt>
                <c:pt idx="3186">
                  <c:v>81.825400000000002</c:v>
                </c:pt>
                <c:pt idx="3187">
                  <c:v>81.825400000000002</c:v>
                </c:pt>
                <c:pt idx="3188">
                  <c:v>81.826400000000007</c:v>
                </c:pt>
                <c:pt idx="3189">
                  <c:v>81.831000000000003</c:v>
                </c:pt>
                <c:pt idx="3190">
                  <c:v>81.835599999999999</c:v>
                </c:pt>
                <c:pt idx="3191">
                  <c:v>81.835700000000003</c:v>
                </c:pt>
                <c:pt idx="3192">
                  <c:v>81.840199999999996</c:v>
                </c:pt>
                <c:pt idx="3193">
                  <c:v>81.843999999999994</c:v>
                </c:pt>
                <c:pt idx="3194">
                  <c:v>81.846100000000007</c:v>
                </c:pt>
                <c:pt idx="3195">
                  <c:v>81.849199999999996</c:v>
                </c:pt>
                <c:pt idx="3196">
                  <c:v>81.854500000000002</c:v>
                </c:pt>
                <c:pt idx="3197">
                  <c:v>81.854500000000002</c:v>
                </c:pt>
                <c:pt idx="3198">
                  <c:v>81.854500000000002</c:v>
                </c:pt>
                <c:pt idx="3199">
                  <c:v>81.8566</c:v>
                </c:pt>
                <c:pt idx="3200">
                  <c:v>81.861900000000006</c:v>
                </c:pt>
                <c:pt idx="3201">
                  <c:v>81.866900000000001</c:v>
                </c:pt>
                <c:pt idx="3202">
                  <c:v>81.867000000000004</c:v>
                </c:pt>
                <c:pt idx="3203">
                  <c:v>81.871499999999997</c:v>
                </c:pt>
                <c:pt idx="3204">
                  <c:v>81.874899999999997</c:v>
                </c:pt>
                <c:pt idx="3205">
                  <c:v>81.878100000000003</c:v>
                </c:pt>
                <c:pt idx="3206">
                  <c:v>81.880099999999999</c:v>
                </c:pt>
                <c:pt idx="3207">
                  <c:v>81.882800000000003</c:v>
                </c:pt>
                <c:pt idx="3208">
                  <c:v>81.882800000000003</c:v>
                </c:pt>
                <c:pt idx="3209">
                  <c:v>81.883700000000005</c:v>
                </c:pt>
                <c:pt idx="3210">
                  <c:v>81.888099999999994</c:v>
                </c:pt>
                <c:pt idx="3211">
                  <c:v>81.892899999999997</c:v>
                </c:pt>
                <c:pt idx="3212">
                  <c:v>81.896900000000002</c:v>
                </c:pt>
                <c:pt idx="3213">
                  <c:v>81.897000000000006</c:v>
                </c:pt>
                <c:pt idx="3214">
                  <c:v>81.899699999999996</c:v>
                </c:pt>
                <c:pt idx="3215">
                  <c:v>81.903099999999995</c:v>
                </c:pt>
                <c:pt idx="3216">
                  <c:v>81.906400000000005</c:v>
                </c:pt>
                <c:pt idx="3217">
                  <c:v>81.909899999999993</c:v>
                </c:pt>
                <c:pt idx="3218">
                  <c:v>81.909899999999993</c:v>
                </c:pt>
                <c:pt idx="3219">
                  <c:v>81.9101</c:v>
                </c:pt>
                <c:pt idx="3220">
                  <c:v>81.914500000000004</c:v>
                </c:pt>
                <c:pt idx="3221">
                  <c:v>81.919700000000006</c:v>
                </c:pt>
                <c:pt idx="3222">
                  <c:v>81.924800000000005</c:v>
                </c:pt>
                <c:pt idx="3223">
                  <c:v>81.929299999999998</c:v>
                </c:pt>
                <c:pt idx="3224">
                  <c:v>81.929400000000001</c:v>
                </c:pt>
                <c:pt idx="3225">
                  <c:v>81.933300000000003</c:v>
                </c:pt>
                <c:pt idx="3226">
                  <c:v>81.935400000000001</c:v>
                </c:pt>
                <c:pt idx="3227">
                  <c:v>81.939499999999995</c:v>
                </c:pt>
                <c:pt idx="3228">
                  <c:v>81.939499999999995</c:v>
                </c:pt>
                <c:pt idx="3229">
                  <c:v>81.939499999999995</c:v>
                </c:pt>
                <c:pt idx="3230">
                  <c:v>81.943600000000004</c:v>
                </c:pt>
                <c:pt idx="3231">
                  <c:v>81.948800000000006</c:v>
                </c:pt>
                <c:pt idx="3232">
                  <c:v>81.953699999999998</c:v>
                </c:pt>
                <c:pt idx="3233">
                  <c:v>81.957700000000003</c:v>
                </c:pt>
                <c:pt idx="3234">
                  <c:v>81.960800000000006</c:v>
                </c:pt>
                <c:pt idx="3235">
                  <c:v>81.960899999999995</c:v>
                </c:pt>
                <c:pt idx="3236">
                  <c:v>81.963700000000003</c:v>
                </c:pt>
                <c:pt idx="3237">
                  <c:v>81.968299999999999</c:v>
                </c:pt>
                <c:pt idx="3238">
                  <c:v>81.968299999999999</c:v>
                </c:pt>
                <c:pt idx="3239">
                  <c:v>81.968299999999999</c:v>
                </c:pt>
                <c:pt idx="3240">
                  <c:v>81.970600000000005</c:v>
                </c:pt>
                <c:pt idx="3241">
                  <c:v>81.975399999999993</c:v>
                </c:pt>
                <c:pt idx="3242">
                  <c:v>81.978999999999999</c:v>
                </c:pt>
                <c:pt idx="3243">
                  <c:v>81.981800000000007</c:v>
                </c:pt>
                <c:pt idx="3244">
                  <c:v>81.983599999999996</c:v>
                </c:pt>
                <c:pt idx="3245">
                  <c:v>81.986400000000003</c:v>
                </c:pt>
                <c:pt idx="3246">
                  <c:v>81.986500000000007</c:v>
                </c:pt>
                <c:pt idx="3247">
                  <c:v>81.988500000000002</c:v>
                </c:pt>
                <c:pt idx="3248">
                  <c:v>81.992099999999994</c:v>
                </c:pt>
                <c:pt idx="3249">
                  <c:v>81.992099999999994</c:v>
                </c:pt>
                <c:pt idx="3250">
                  <c:v>81.992099999999994</c:v>
                </c:pt>
                <c:pt idx="3251">
                  <c:v>81.9953</c:v>
                </c:pt>
                <c:pt idx="3252">
                  <c:v>82.000100000000003</c:v>
                </c:pt>
                <c:pt idx="3253">
                  <c:v>82.003500000000003</c:v>
                </c:pt>
                <c:pt idx="3254">
                  <c:v>82.004999999999995</c:v>
                </c:pt>
                <c:pt idx="3255">
                  <c:v>82.007400000000004</c:v>
                </c:pt>
                <c:pt idx="3256">
                  <c:v>82.009900000000002</c:v>
                </c:pt>
                <c:pt idx="3257">
                  <c:v>82.009900000000002</c:v>
                </c:pt>
                <c:pt idx="3258">
                  <c:v>82.013800000000003</c:v>
                </c:pt>
                <c:pt idx="3259">
                  <c:v>82.013800000000003</c:v>
                </c:pt>
                <c:pt idx="3260">
                  <c:v>82.013800000000003</c:v>
                </c:pt>
                <c:pt idx="3261">
                  <c:v>82.015900000000002</c:v>
                </c:pt>
                <c:pt idx="3262">
                  <c:v>82.020799999999994</c:v>
                </c:pt>
                <c:pt idx="3263">
                  <c:v>82.024299999999997</c:v>
                </c:pt>
                <c:pt idx="3264">
                  <c:v>82.027799999999999</c:v>
                </c:pt>
                <c:pt idx="3265">
                  <c:v>82.030299999999997</c:v>
                </c:pt>
                <c:pt idx="3266">
                  <c:v>82.032200000000003</c:v>
                </c:pt>
                <c:pt idx="3267">
                  <c:v>82.037800000000004</c:v>
                </c:pt>
                <c:pt idx="3268">
                  <c:v>82.037800000000004</c:v>
                </c:pt>
                <c:pt idx="3269">
                  <c:v>82.037800000000004</c:v>
                </c:pt>
                <c:pt idx="3270">
                  <c:v>82.037800000000004</c:v>
                </c:pt>
                <c:pt idx="3271">
                  <c:v>82.038799999999995</c:v>
                </c:pt>
                <c:pt idx="3272">
                  <c:v>82.043400000000005</c:v>
                </c:pt>
                <c:pt idx="3273">
                  <c:v>82.047300000000007</c:v>
                </c:pt>
                <c:pt idx="3274">
                  <c:v>82.0501</c:v>
                </c:pt>
                <c:pt idx="3275">
                  <c:v>82.052300000000002</c:v>
                </c:pt>
                <c:pt idx="3276">
                  <c:v>82.054599999999994</c:v>
                </c:pt>
                <c:pt idx="3277">
                  <c:v>82.057299999999998</c:v>
                </c:pt>
                <c:pt idx="3278">
                  <c:v>82.060500000000005</c:v>
                </c:pt>
                <c:pt idx="3279">
                  <c:v>82.060500000000005</c:v>
                </c:pt>
                <c:pt idx="3280">
                  <c:v>82.060500000000005</c:v>
                </c:pt>
                <c:pt idx="3281">
                  <c:v>82.060699999999997</c:v>
                </c:pt>
                <c:pt idx="3282">
                  <c:v>82.064099999999996</c:v>
                </c:pt>
                <c:pt idx="3283">
                  <c:v>82.068299999999994</c:v>
                </c:pt>
                <c:pt idx="3284">
                  <c:v>82.071600000000004</c:v>
                </c:pt>
                <c:pt idx="3285">
                  <c:v>82.073899999999995</c:v>
                </c:pt>
                <c:pt idx="3286">
                  <c:v>82.076599999999999</c:v>
                </c:pt>
                <c:pt idx="3287">
                  <c:v>82.078699999999998</c:v>
                </c:pt>
                <c:pt idx="3288">
                  <c:v>82.082599999999999</c:v>
                </c:pt>
                <c:pt idx="3289">
                  <c:v>82.082599999999999</c:v>
                </c:pt>
                <c:pt idx="3290">
                  <c:v>82.082599999999999</c:v>
                </c:pt>
                <c:pt idx="3291">
                  <c:v>82.082599999999999</c:v>
                </c:pt>
                <c:pt idx="3292">
                  <c:v>82.0839</c:v>
                </c:pt>
                <c:pt idx="3293">
                  <c:v>82.0886</c:v>
                </c:pt>
                <c:pt idx="3294">
                  <c:v>82.092500000000001</c:v>
                </c:pt>
                <c:pt idx="3295">
                  <c:v>82.095500000000001</c:v>
                </c:pt>
                <c:pt idx="3296">
                  <c:v>82.097899999999996</c:v>
                </c:pt>
                <c:pt idx="3297">
                  <c:v>82.100399999999993</c:v>
                </c:pt>
                <c:pt idx="3298">
                  <c:v>82.105500000000006</c:v>
                </c:pt>
                <c:pt idx="3299">
                  <c:v>82.105500000000006</c:v>
                </c:pt>
                <c:pt idx="3300">
                  <c:v>82.105500000000006</c:v>
                </c:pt>
                <c:pt idx="3301">
                  <c:v>82.105500000000006</c:v>
                </c:pt>
                <c:pt idx="3302">
                  <c:v>82.105900000000005</c:v>
                </c:pt>
                <c:pt idx="3303">
                  <c:v>82.110100000000003</c:v>
                </c:pt>
                <c:pt idx="3304">
                  <c:v>82.114699999999999</c:v>
                </c:pt>
                <c:pt idx="3305">
                  <c:v>82.117999999999995</c:v>
                </c:pt>
                <c:pt idx="3306">
                  <c:v>82.120699999999999</c:v>
                </c:pt>
                <c:pt idx="3307">
                  <c:v>82.122799999999998</c:v>
                </c:pt>
                <c:pt idx="3308">
                  <c:v>82.124700000000004</c:v>
                </c:pt>
                <c:pt idx="3309">
                  <c:v>82.128100000000003</c:v>
                </c:pt>
                <c:pt idx="3310">
                  <c:v>82.128100000000003</c:v>
                </c:pt>
                <c:pt idx="3311">
                  <c:v>82.128100000000003</c:v>
                </c:pt>
                <c:pt idx="3312">
                  <c:v>82.128100000000003</c:v>
                </c:pt>
                <c:pt idx="3313">
                  <c:v>82.131100000000004</c:v>
                </c:pt>
                <c:pt idx="3314">
                  <c:v>82.135199999999998</c:v>
                </c:pt>
                <c:pt idx="3315">
                  <c:v>82.1387</c:v>
                </c:pt>
                <c:pt idx="3316">
                  <c:v>82.141400000000004</c:v>
                </c:pt>
                <c:pt idx="3317">
                  <c:v>82.143799999999999</c:v>
                </c:pt>
                <c:pt idx="3318">
                  <c:v>82.145099999999999</c:v>
                </c:pt>
                <c:pt idx="3319">
                  <c:v>82.149199999999993</c:v>
                </c:pt>
                <c:pt idx="3320">
                  <c:v>82.149199999999993</c:v>
                </c:pt>
                <c:pt idx="3321">
                  <c:v>82.149199999999993</c:v>
                </c:pt>
                <c:pt idx="3322">
                  <c:v>82.151600000000002</c:v>
                </c:pt>
                <c:pt idx="3323">
                  <c:v>82.151700000000005</c:v>
                </c:pt>
                <c:pt idx="3324">
                  <c:v>82.156700000000001</c:v>
                </c:pt>
                <c:pt idx="3325">
                  <c:v>82.160899999999998</c:v>
                </c:pt>
                <c:pt idx="3326">
                  <c:v>82.164100000000005</c:v>
                </c:pt>
                <c:pt idx="3327">
                  <c:v>82.165800000000004</c:v>
                </c:pt>
                <c:pt idx="3328">
                  <c:v>82.168000000000006</c:v>
                </c:pt>
                <c:pt idx="3329">
                  <c:v>82.173199999999994</c:v>
                </c:pt>
                <c:pt idx="3330">
                  <c:v>82.173199999999994</c:v>
                </c:pt>
                <c:pt idx="3331">
                  <c:v>82.173199999999994</c:v>
                </c:pt>
                <c:pt idx="3332">
                  <c:v>82.174199999999999</c:v>
                </c:pt>
                <c:pt idx="3333">
                  <c:v>82.178399999999996</c:v>
                </c:pt>
                <c:pt idx="3334">
                  <c:v>82.1785</c:v>
                </c:pt>
                <c:pt idx="3335">
                  <c:v>82.183099999999996</c:v>
                </c:pt>
                <c:pt idx="3336">
                  <c:v>82.186300000000003</c:v>
                </c:pt>
                <c:pt idx="3337">
                  <c:v>82.189300000000003</c:v>
                </c:pt>
                <c:pt idx="3338">
                  <c:v>82.191299999999998</c:v>
                </c:pt>
                <c:pt idx="3339">
                  <c:v>82.193700000000007</c:v>
                </c:pt>
                <c:pt idx="3340">
                  <c:v>82.197100000000006</c:v>
                </c:pt>
                <c:pt idx="3341">
                  <c:v>82.197100000000006</c:v>
                </c:pt>
                <c:pt idx="3342">
                  <c:v>82.197100000000006</c:v>
                </c:pt>
                <c:pt idx="3343">
                  <c:v>82.199799999999996</c:v>
                </c:pt>
                <c:pt idx="3344">
                  <c:v>82.203800000000001</c:v>
                </c:pt>
                <c:pt idx="3345">
                  <c:v>82.203900000000004</c:v>
                </c:pt>
                <c:pt idx="3346">
                  <c:v>82.208100000000002</c:v>
                </c:pt>
                <c:pt idx="3347">
                  <c:v>82.210999999999999</c:v>
                </c:pt>
                <c:pt idx="3348">
                  <c:v>82.213200000000001</c:v>
                </c:pt>
                <c:pt idx="3349">
                  <c:v>82.215500000000006</c:v>
                </c:pt>
                <c:pt idx="3350">
                  <c:v>82.219800000000006</c:v>
                </c:pt>
                <c:pt idx="3351">
                  <c:v>82.219800000000006</c:v>
                </c:pt>
                <c:pt idx="3352">
                  <c:v>82.219800000000006</c:v>
                </c:pt>
                <c:pt idx="3353">
                  <c:v>82.220699999999994</c:v>
                </c:pt>
                <c:pt idx="3354">
                  <c:v>82.224900000000005</c:v>
                </c:pt>
                <c:pt idx="3355">
                  <c:v>82.228399999999993</c:v>
                </c:pt>
                <c:pt idx="3356">
                  <c:v>82.228499999999997</c:v>
                </c:pt>
                <c:pt idx="3357">
                  <c:v>82.230900000000005</c:v>
                </c:pt>
                <c:pt idx="3358">
                  <c:v>82.232600000000005</c:v>
                </c:pt>
                <c:pt idx="3359">
                  <c:v>82.235200000000006</c:v>
                </c:pt>
                <c:pt idx="3360">
                  <c:v>82.240399999999994</c:v>
                </c:pt>
                <c:pt idx="3361">
                  <c:v>82.240399999999994</c:v>
                </c:pt>
                <c:pt idx="3362">
                  <c:v>82.240399999999994</c:v>
                </c:pt>
                <c:pt idx="3363">
                  <c:v>82.241</c:v>
                </c:pt>
                <c:pt idx="3364">
                  <c:v>82.245099999999994</c:v>
                </c:pt>
                <c:pt idx="3365">
                  <c:v>82.248900000000006</c:v>
                </c:pt>
                <c:pt idx="3366">
                  <c:v>82.251599999999996</c:v>
                </c:pt>
                <c:pt idx="3367">
                  <c:v>82.251599999999996</c:v>
                </c:pt>
                <c:pt idx="3368">
                  <c:v>82.254499999999993</c:v>
                </c:pt>
                <c:pt idx="3369">
                  <c:v>82.256900000000002</c:v>
                </c:pt>
                <c:pt idx="3370">
                  <c:v>82.258700000000005</c:v>
                </c:pt>
                <c:pt idx="3371">
                  <c:v>82.261700000000005</c:v>
                </c:pt>
                <c:pt idx="3372">
                  <c:v>82.261700000000005</c:v>
                </c:pt>
                <c:pt idx="3373">
                  <c:v>82.261799999999994</c:v>
                </c:pt>
                <c:pt idx="3374">
                  <c:v>82.265500000000003</c:v>
                </c:pt>
                <c:pt idx="3375">
                  <c:v>82.270099999999999</c:v>
                </c:pt>
                <c:pt idx="3376">
                  <c:v>82.273700000000005</c:v>
                </c:pt>
                <c:pt idx="3377">
                  <c:v>82.277000000000001</c:v>
                </c:pt>
                <c:pt idx="3378">
                  <c:v>82.277100000000004</c:v>
                </c:pt>
                <c:pt idx="3379">
                  <c:v>82.279399999999995</c:v>
                </c:pt>
                <c:pt idx="3380">
                  <c:v>82.281199999999998</c:v>
                </c:pt>
                <c:pt idx="3381">
                  <c:v>82.284999999999997</c:v>
                </c:pt>
                <c:pt idx="3382">
                  <c:v>82.284999999999997</c:v>
                </c:pt>
                <c:pt idx="3383">
                  <c:v>82.284999999999997</c:v>
                </c:pt>
                <c:pt idx="3384">
                  <c:v>82.287599999999998</c:v>
                </c:pt>
                <c:pt idx="3385">
                  <c:v>82.292100000000005</c:v>
                </c:pt>
                <c:pt idx="3386">
                  <c:v>82.296199999999999</c:v>
                </c:pt>
                <c:pt idx="3387">
                  <c:v>82.2988</c:v>
                </c:pt>
                <c:pt idx="3388">
                  <c:v>82.301100000000005</c:v>
                </c:pt>
                <c:pt idx="3389">
                  <c:v>82.301199999999994</c:v>
                </c:pt>
                <c:pt idx="3390">
                  <c:v>82.303899999999999</c:v>
                </c:pt>
                <c:pt idx="3391">
                  <c:v>82.308700000000002</c:v>
                </c:pt>
                <c:pt idx="3392">
                  <c:v>82.308700000000002</c:v>
                </c:pt>
                <c:pt idx="3393">
                  <c:v>82.308700000000002</c:v>
                </c:pt>
                <c:pt idx="3394">
                  <c:v>82.308899999999994</c:v>
                </c:pt>
                <c:pt idx="3395">
                  <c:v>82.312600000000003</c:v>
                </c:pt>
                <c:pt idx="3396">
                  <c:v>82.316800000000001</c:v>
                </c:pt>
                <c:pt idx="3397">
                  <c:v>82.320400000000006</c:v>
                </c:pt>
                <c:pt idx="3398">
                  <c:v>82.322599999999994</c:v>
                </c:pt>
                <c:pt idx="3399">
                  <c:v>82.325000000000003</c:v>
                </c:pt>
                <c:pt idx="3400">
                  <c:v>82.325000000000003</c:v>
                </c:pt>
                <c:pt idx="3401">
                  <c:v>82.326400000000007</c:v>
                </c:pt>
                <c:pt idx="3402">
                  <c:v>82.329800000000006</c:v>
                </c:pt>
                <c:pt idx="3403">
                  <c:v>82.329800000000006</c:v>
                </c:pt>
                <c:pt idx="3404">
                  <c:v>82.329800000000006</c:v>
                </c:pt>
                <c:pt idx="3405">
                  <c:v>82.331900000000005</c:v>
                </c:pt>
                <c:pt idx="3406">
                  <c:v>82.336299999999994</c:v>
                </c:pt>
                <c:pt idx="3407">
                  <c:v>82.339799999999997</c:v>
                </c:pt>
                <c:pt idx="3408">
                  <c:v>82.342299999999994</c:v>
                </c:pt>
                <c:pt idx="3409">
                  <c:v>82.344899999999996</c:v>
                </c:pt>
                <c:pt idx="3410">
                  <c:v>82.346699999999998</c:v>
                </c:pt>
                <c:pt idx="3411">
                  <c:v>82.346800000000002</c:v>
                </c:pt>
                <c:pt idx="3412">
                  <c:v>82.351100000000002</c:v>
                </c:pt>
                <c:pt idx="3413">
                  <c:v>82.351100000000002</c:v>
                </c:pt>
                <c:pt idx="3414">
                  <c:v>82.351100000000002</c:v>
                </c:pt>
                <c:pt idx="3415">
                  <c:v>82.352699999999999</c:v>
                </c:pt>
                <c:pt idx="3416">
                  <c:v>82.357200000000006</c:v>
                </c:pt>
                <c:pt idx="3417">
                  <c:v>82.360500000000002</c:v>
                </c:pt>
                <c:pt idx="3418">
                  <c:v>82.363200000000006</c:v>
                </c:pt>
                <c:pt idx="3419">
                  <c:v>82.365799999999993</c:v>
                </c:pt>
                <c:pt idx="3420">
                  <c:v>82.367900000000006</c:v>
                </c:pt>
                <c:pt idx="3421">
                  <c:v>82.371499999999997</c:v>
                </c:pt>
                <c:pt idx="3422">
                  <c:v>82.371499999999997</c:v>
                </c:pt>
                <c:pt idx="3423">
                  <c:v>82.371499999999997</c:v>
                </c:pt>
                <c:pt idx="3424">
                  <c:v>82.371499999999997</c:v>
                </c:pt>
                <c:pt idx="3425">
                  <c:v>82.372699999999995</c:v>
                </c:pt>
                <c:pt idx="3426">
                  <c:v>82.377300000000005</c:v>
                </c:pt>
                <c:pt idx="3427">
                  <c:v>82.381500000000003</c:v>
                </c:pt>
                <c:pt idx="3428">
                  <c:v>82.385400000000004</c:v>
                </c:pt>
                <c:pt idx="3429">
                  <c:v>82.387200000000007</c:v>
                </c:pt>
                <c:pt idx="3430">
                  <c:v>82.388599999999997</c:v>
                </c:pt>
                <c:pt idx="3431">
                  <c:v>82.390799999999999</c:v>
                </c:pt>
                <c:pt idx="3432">
                  <c:v>82.393799999999999</c:v>
                </c:pt>
                <c:pt idx="3433">
                  <c:v>82.393799999999999</c:v>
                </c:pt>
                <c:pt idx="3434">
                  <c:v>82.393799999999999</c:v>
                </c:pt>
                <c:pt idx="3435">
                  <c:v>82.394199999999998</c:v>
                </c:pt>
                <c:pt idx="3436">
                  <c:v>82.398399999999995</c:v>
                </c:pt>
                <c:pt idx="3437">
                  <c:v>82.4024</c:v>
                </c:pt>
                <c:pt idx="3438">
                  <c:v>82.405500000000004</c:v>
                </c:pt>
                <c:pt idx="3439">
                  <c:v>82.407499999999999</c:v>
                </c:pt>
                <c:pt idx="3440">
                  <c:v>82.409700000000001</c:v>
                </c:pt>
                <c:pt idx="3441">
                  <c:v>82.411799999999999</c:v>
                </c:pt>
                <c:pt idx="3442">
                  <c:v>82.415800000000004</c:v>
                </c:pt>
                <c:pt idx="3443">
                  <c:v>82.415800000000004</c:v>
                </c:pt>
                <c:pt idx="3444">
                  <c:v>82.415800000000004</c:v>
                </c:pt>
                <c:pt idx="3445">
                  <c:v>82.415800000000004</c:v>
                </c:pt>
                <c:pt idx="3446">
                  <c:v>82.417100000000005</c:v>
                </c:pt>
                <c:pt idx="3447">
                  <c:v>82.421400000000006</c:v>
                </c:pt>
                <c:pt idx="3448">
                  <c:v>82.425799999999995</c:v>
                </c:pt>
                <c:pt idx="3449">
                  <c:v>82.4285</c:v>
                </c:pt>
                <c:pt idx="3450">
                  <c:v>82.430400000000006</c:v>
                </c:pt>
                <c:pt idx="3451">
                  <c:v>82.432199999999995</c:v>
                </c:pt>
                <c:pt idx="3452">
                  <c:v>82.437600000000003</c:v>
                </c:pt>
                <c:pt idx="3453">
                  <c:v>82.437600000000003</c:v>
                </c:pt>
                <c:pt idx="3454">
                  <c:v>82.437600000000003</c:v>
                </c:pt>
                <c:pt idx="3455">
                  <c:v>82.437600000000003</c:v>
                </c:pt>
                <c:pt idx="3456">
                  <c:v>82.437799999999996</c:v>
                </c:pt>
                <c:pt idx="3457">
                  <c:v>82.441199999999995</c:v>
                </c:pt>
                <c:pt idx="3458">
                  <c:v>82.445800000000006</c:v>
                </c:pt>
                <c:pt idx="3459">
                  <c:v>82.449600000000004</c:v>
                </c:pt>
                <c:pt idx="3460">
                  <c:v>82.451999999999998</c:v>
                </c:pt>
                <c:pt idx="3461">
                  <c:v>82.454800000000006</c:v>
                </c:pt>
                <c:pt idx="3462">
                  <c:v>82.456599999999995</c:v>
                </c:pt>
                <c:pt idx="3463">
                  <c:v>82.459800000000001</c:v>
                </c:pt>
                <c:pt idx="3464">
                  <c:v>82.459800000000001</c:v>
                </c:pt>
                <c:pt idx="3465">
                  <c:v>82.459800000000001</c:v>
                </c:pt>
                <c:pt idx="3466">
                  <c:v>82.459800000000001</c:v>
                </c:pt>
                <c:pt idx="3467">
                  <c:v>82.463099999999997</c:v>
                </c:pt>
                <c:pt idx="3468">
                  <c:v>82.467299999999994</c:v>
                </c:pt>
                <c:pt idx="3469">
                  <c:v>82.470399999999998</c:v>
                </c:pt>
                <c:pt idx="3470">
                  <c:v>82.473200000000006</c:v>
                </c:pt>
                <c:pt idx="3471">
                  <c:v>82.476100000000002</c:v>
                </c:pt>
                <c:pt idx="3472">
                  <c:v>82.477800000000002</c:v>
                </c:pt>
                <c:pt idx="3473">
                  <c:v>82.481099999999998</c:v>
                </c:pt>
                <c:pt idx="3474">
                  <c:v>82.481099999999998</c:v>
                </c:pt>
                <c:pt idx="3475">
                  <c:v>82.481099999999998</c:v>
                </c:pt>
                <c:pt idx="3476">
                  <c:v>82.4833</c:v>
                </c:pt>
                <c:pt idx="3477">
                  <c:v>82.483400000000003</c:v>
                </c:pt>
                <c:pt idx="3478">
                  <c:v>82.487899999999996</c:v>
                </c:pt>
                <c:pt idx="3479">
                  <c:v>82.491500000000002</c:v>
                </c:pt>
                <c:pt idx="3480">
                  <c:v>82.494</c:v>
                </c:pt>
                <c:pt idx="3481">
                  <c:v>82.496499999999997</c:v>
                </c:pt>
                <c:pt idx="3482">
                  <c:v>82.497699999999995</c:v>
                </c:pt>
                <c:pt idx="3483">
                  <c:v>82.501499999999993</c:v>
                </c:pt>
                <c:pt idx="3484">
                  <c:v>82.501499999999993</c:v>
                </c:pt>
                <c:pt idx="3485">
                  <c:v>82.501499999999993</c:v>
                </c:pt>
                <c:pt idx="3486">
                  <c:v>82.503100000000003</c:v>
                </c:pt>
                <c:pt idx="3487">
                  <c:v>82.507400000000004</c:v>
                </c:pt>
                <c:pt idx="3488">
                  <c:v>82.507499999999993</c:v>
                </c:pt>
                <c:pt idx="3489">
                  <c:v>82.511600000000001</c:v>
                </c:pt>
                <c:pt idx="3490">
                  <c:v>82.514899999999997</c:v>
                </c:pt>
                <c:pt idx="3491">
                  <c:v>82.5167</c:v>
                </c:pt>
                <c:pt idx="3492">
                  <c:v>82.519000000000005</c:v>
                </c:pt>
                <c:pt idx="3493">
                  <c:v>82.524199999999993</c:v>
                </c:pt>
                <c:pt idx="3494">
                  <c:v>82.524199999999993</c:v>
                </c:pt>
                <c:pt idx="3495">
                  <c:v>82.524199999999993</c:v>
                </c:pt>
                <c:pt idx="3496">
                  <c:v>82.524199999999993</c:v>
                </c:pt>
                <c:pt idx="3497">
                  <c:v>82.526799999999994</c:v>
                </c:pt>
                <c:pt idx="3498">
                  <c:v>82.531499999999994</c:v>
                </c:pt>
                <c:pt idx="3499">
                  <c:v>82.531599999999997</c:v>
                </c:pt>
                <c:pt idx="3500">
                  <c:v>82.535700000000006</c:v>
                </c:pt>
                <c:pt idx="3501">
                  <c:v>82.538300000000007</c:v>
                </c:pt>
                <c:pt idx="3502">
                  <c:v>82.540099999999995</c:v>
                </c:pt>
                <c:pt idx="3503">
                  <c:v>82.542599999999993</c:v>
                </c:pt>
                <c:pt idx="3504">
                  <c:v>82.546899999999994</c:v>
                </c:pt>
                <c:pt idx="3505">
                  <c:v>82.546899999999994</c:v>
                </c:pt>
                <c:pt idx="3506">
                  <c:v>82.546899999999994</c:v>
                </c:pt>
                <c:pt idx="3507">
                  <c:v>82.547799999999995</c:v>
                </c:pt>
                <c:pt idx="3508">
                  <c:v>82.552300000000002</c:v>
                </c:pt>
                <c:pt idx="3509">
                  <c:v>82.556700000000006</c:v>
                </c:pt>
                <c:pt idx="3510">
                  <c:v>82.556700000000006</c:v>
                </c:pt>
                <c:pt idx="3511">
                  <c:v>82.558400000000006</c:v>
                </c:pt>
                <c:pt idx="3512">
                  <c:v>82.561099999999996</c:v>
                </c:pt>
                <c:pt idx="3513">
                  <c:v>82.563000000000002</c:v>
                </c:pt>
                <c:pt idx="3514">
                  <c:v>82.5672</c:v>
                </c:pt>
                <c:pt idx="3515">
                  <c:v>82.5672</c:v>
                </c:pt>
                <c:pt idx="3516">
                  <c:v>82.5672</c:v>
                </c:pt>
                <c:pt idx="3517">
                  <c:v>82.567999999999998</c:v>
                </c:pt>
                <c:pt idx="3518">
                  <c:v>82.572199999999995</c:v>
                </c:pt>
                <c:pt idx="3519">
                  <c:v>82.576599999999999</c:v>
                </c:pt>
                <c:pt idx="3520">
                  <c:v>82.579400000000007</c:v>
                </c:pt>
                <c:pt idx="3521">
                  <c:v>82.579400000000007</c:v>
                </c:pt>
                <c:pt idx="3522">
                  <c:v>82.581900000000005</c:v>
                </c:pt>
                <c:pt idx="3523">
                  <c:v>82.584299999999999</c:v>
                </c:pt>
                <c:pt idx="3524">
                  <c:v>82.589100000000002</c:v>
                </c:pt>
                <c:pt idx="3525">
                  <c:v>82.589100000000002</c:v>
                </c:pt>
                <c:pt idx="3526">
                  <c:v>82.589100000000002</c:v>
                </c:pt>
                <c:pt idx="3527">
                  <c:v>82.589600000000004</c:v>
                </c:pt>
                <c:pt idx="3528">
                  <c:v>82.593800000000002</c:v>
                </c:pt>
                <c:pt idx="3529">
                  <c:v>82.597200000000001</c:v>
                </c:pt>
                <c:pt idx="3530">
                  <c:v>82.599400000000003</c:v>
                </c:pt>
                <c:pt idx="3531">
                  <c:v>82.600899999999996</c:v>
                </c:pt>
                <c:pt idx="3532">
                  <c:v>82.600899999999996</c:v>
                </c:pt>
                <c:pt idx="3533">
                  <c:v>82.602800000000002</c:v>
                </c:pt>
                <c:pt idx="3534">
                  <c:v>82.604500000000002</c:v>
                </c:pt>
                <c:pt idx="3535">
                  <c:v>82.6083</c:v>
                </c:pt>
                <c:pt idx="3536">
                  <c:v>82.6083</c:v>
                </c:pt>
                <c:pt idx="3537">
                  <c:v>82.6083</c:v>
                </c:pt>
                <c:pt idx="3538">
                  <c:v>82.6096</c:v>
                </c:pt>
                <c:pt idx="3539">
                  <c:v>82.613600000000005</c:v>
                </c:pt>
                <c:pt idx="3540">
                  <c:v>82.617099999999994</c:v>
                </c:pt>
                <c:pt idx="3541">
                  <c:v>82.618300000000005</c:v>
                </c:pt>
                <c:pt idx="3542">
                  <c:v>82.62</c:v>
                </c:pt>
                <c:pt idx="3543">
                  <c:v>82.62</c:v>
                </c:pt>
                <c:pt idx="3544">
                  <c:v>82.622100000000003</c:v>
                </c:pt>
                <c:pt idx="3545">
                  <c:v>82.627099999999999</c:v>
                </c:pt>
                <c:pt idx="3546">
                  <c:v>82.627099999999999</c:v>
                </c:pt>
                <c:pt idx="3547">
                  <c:v>82.627099999999999</c:v>
                </c:pt>
                <c:pt idx="3548">
                  <c:v>82.627600000000001</c:v>
                </c:pt>
                <c:pt idx="3549">
                  <c:v>82.631299999999996</c:v>
                </c:pt>
                <c:pt idx="3550">
                  <c:v>82.635400000000004</c:v>
                </c:pt>
                <c:pt idx="3551">
                  <c:v>82.638099999999994</c:v>
                </c:pt>
                <c:pt idx="3552">
                  <c:v>82.639799999999994</c:v>
                </c:pt>
                <c:pt idx="3553">
                  <c:v>82.641300000000001</c:v>
                </c:pt>
                <c:pt idx="3554">
                  <c:v>82.641300000000001</c:v>
                </c:pt>
                <c:pt idx="3555">
                  <c:v>82.647000000000006</c:v>
                </c:pt>
                <c:pt idx="3556">
                  <c:v>82.647000000000006</c:v>
                </c:pt>
                <c:pt idx="3557">
                  <c:v>82.647000000000006</c:v>
                </c:pt>
                <c:pt idx="3558">
                  <c:v>82.647000000000006</c:v>
                </c:pt>
                <c:pt idx="3559">
                  <c:v>82.649699999999996</c:v>
                </c:pt>
                <c:pt idx="3560">
                  <c:v>82.653599999999997</c:v>
                </c:pt>
                <c:pt idx="3561">
                  <c:v>82.656400000000005</c:v>
                </c:pt>
                <c:pt idx="3562">
                  <c:v>82.658799999999999</c:v>
                </c:pt>
                <c:pt idx="3563">
                  <c:v>82.6601</c:v>
                </c:pt>
                <c:pt idx="3564">
                  <c:v>82.662300000000002</c:v>
                </c:pt>
                <c:pt idx="3565">
                  <c:v>82.662300000000002</c:v>
                </c:pt>
                <c:pt idx="3566">
                  <c:v>82.665899999999993</c:v>
                </c:pt>
                <c:pt idx="3567">
                  <c:v>82.665899999999993</c:v>
                </c:pt>
                <c:pt idx="3568">
                  <c:v>82.665899999999993</c:v>
                </c:pt>
                <c:pt idx="3569">
                  <c:v>82.668000000000006</c:v>
                </c:pt>
                <c:pt idx="3570">
                  <c:v>82.672200000000004</c:v>
                </c:pt>
                <c:pt idx="3571">
                  <c:v>82.674999999999997</c:v>
                </c:pt>
                <c:pt idx="3572">
                  <c:v>82.677499999999995</c:v>
                </c:pt>
                <c:pt idx="3573">
                  <c:v>82.679699999999997</c:v>
                </c:pt>
                <c:pt idx="3574">
                  <c:v>82.681899999999999</c:v>
                </c:pt>
                <c:pt idx="3575">
                  <c:v>82.686700000000002</c:v>
                </c:pt>
                <c:pt idx="3576">
                  <c:v>82.686700000000002</c:v>
                </c:pt>
                <c:pt idx="3577">
                  <c:v>82.686700000000002</c:v>
                </c:pt>
                <c:pt idx="3578">
                  <c:v>82.686700000000002</c:v>
                </c:pt>
                <c:pt idx="3579">
                  <c:v>82.687899999999999</c:v>
                </c:pt>
                <c:pt idx="3580">
                  <c:v>82.691699999999997</c:v>
                </c:pt>
                <c:pt idx="3581">
                  <c:v>82.695099999999996</c:v>
                </c:pt>
                <c:pt idx="3582">
                  <c:v>82.696100000000001</c:v>
                </c:pt>
                <c:pt idx="3583">
                  <c:v>82.698099999999997</c:v>
                </c:pt>
                <c:pt idx="3584">
                  <c:v>82.698800000000006</c:v>
                </c:pt>
                <c:pt idx="3585">
                  <c:v>82.703599999999994</c:v>
                </c:pt>
                <c:pt idx="3586">
                  <c:v>82.703599999999994</c:v>
                </c:pt>
                <c:pt idx="3587">
                  <c:v>82.703599999999994</c:v>
                </c:pt>
                <c:pt idx="3588">
                  <c:v>82.703599999999994</c:v>
                </c:pt>
                <c:pt idx="3589">
                  <c:v>82.703599999999994</c:v>
                </c:pt>
                <c:pt idx="3590">
                  <c:v>82.706800000000001</c:v>
                </c:pt>
                <c:pt idx="3591">
                  <c:v>82.711299999999994</c:v>
                </c:pt>
                <c:pt idx="3592">
                  <c:v>82.713700000000003</c:v>
                </c:pt>
                <c:pt idx="3593">
                  <c:v>82.715699999999998</c:v>
                </c:pt>
                <c:pt idx="3594">
                  <c:v>82.717100000000002</c:v>
                </c:pt>
                <c:pt idx="3595">
                  <c:v>82.7196</c:v>
                </c:pt>
                <c:pt idx="3596">
                  <c:v>82.723600000000005</c:v>
                </c:pt>
                <c:pt idx="3597">
                  <c:v>82.723600000000005</c:v>
                </c:pt>
                <c:pt idx="3598">
                  <c:v>82.723600000000005</c:v>
                </c:pt>
                <c:pt idx="3599">
                  <c:v>82.723600000000005</c:v>
                </c:pt>
                <c:pt idx="3600">
                  <c:v>82.725300000000004</c:v>
                </c:pt>
                <c:pt idx="3601">
                  <c:v>82.729699999999994</c:v>
                </c:pt>
                <c:pt idx="3602">
                  <c:v>82.732399999999998</c:v>
                </c:pt>
                <c:pt idx="3603">
                  <c:v>82.734800000000007</c:v>
                </c:pt>
                <c:pt idx="3604">
                  <c:v>82.736199999999997</c:v>
                </c:pt>
                <c:pt idx="3605">
                  <c:v>82.738399999999999</c:v>
                </c:pt>
                <c:pt idx="3606">
                  <c:v>82.742199999999997</c:v>
                </c:pt>
                <c:pt idx="3607">
                  <c:v>82.742199999999997</c:v>
                </c:pt>
                <c:pt idx="3608">
                  <c:v>82.742199999999997</c:v>
                </c:pt>
                <c:pt idx="3609">
                  <c:v>82.742199999999997</c:v>
                </c:pt>
                <c:pt idx="3610">
                  <c:v>82.742800000000003</c:v>
                </c:pt>
                <c:pt idx="3611">
                  <c:v>82.747100000000003</c:v>
                </c:pt>
                <c:pt idx="3612">
                  <c:v>82.751099999999994</c:v>
                </c:pt>
                <c:pt idx="3613">
                  <c:v>82.753600000000006</c:v>
                </c:pt>
                <c:pt idx="3614">
                  <c:v>82.756100000000004</c:v>
                </c:pt>
                <c:pt idx="3615">
                  <c:v>82.757999999999996</c:v>
                </c:pt>
                <c:pt idx="3616">
                  <c:v>82.762</c:v>
                </c:pt>
                <c:pt idx="3617">
                  <c:v>82.762</c:v>
                </c:pt>
                <c:pt idx="3618">
                  <c:v>82.762</c:v>
                </c:pt>
                <c:pt idx="3619">
                  <c:v>82.762</c:v>
                </c:pt>
                <c:pt idx="3620">
                  <c:v>82.762</c:v>
                </c:pt>
                <c:pt idx="3621">
                  <c:v>82.7654</c:v>
                </c:pt>
                <c:pt idx="3622">
                  <c:v>82.7697</c:v>
                </c:pt>
                <c:pt idx="3623">
                  <c:v>82.771799999999999</c:v>
                </c:pt>
                <c:pt idx="3624">
                  <c:v>82.773899999999998</c:v>
                </c:pt>
                <c:pt idx="3625">
                  <c:v>82.775899999999993</c:v>
                </c:pt>
                <c:pt idx="3626">
                  <c:v>82.778999999999996</c:v>
                </c:pt>
                <c:pt idx="3627">
                  <c:v>82.782499999999999</c:v>
                </c:pt>
                <c:pt idx="3628">
                  <c:v>82.782499999999999</c:v>
                </c:pt>
                <c:pt idx="3629">
                  <c:v>82.782499999999999</c:v>
                </c:pt>
                <c:pt idx="3630">
                  <c:v>82.784700000000001</c:v>
                </c:pt>
                <c:pt idx="3631">
                  <c:v>82.784800000000004</c:v>
                </c:pt>
                <c:pt idx="3632">
                  <c:v>82.788799999999995</c:v>
                </c:pt>
                <c:pt idx="3633">
                  <c:v>82.790599999999998</c:v>
                </c:pt>
                <c:pt idx="3634">
                  <c:v>82.792500000000004</c:v>
                </c:pt>
                <c:pt idx="3635">
                  <c:v>82.794399999999996</c:v>
                </c:pt>
                <c:pt idx="3636">
                  <c:v>82.796400000000006</c:v>
                </c:pt>
                <c:pt idx="3637">
                  <c:v>82.8005</c:v>
                </c:pt>
                <c:pt idx="3638">
                  <c:v>82.8005</c:v>
                </c:pt>
                <c:pt idx="3639">
                  <c:v>82.8005</c:v>
                </c:pt>
                <c:pt idx="3640">
                  <c:v>82.801100000000005</c:v>
                </c:pt>
                <c:pt idx="3641">
                  <c:v>82.805199999999999</c:v>
                </c:pt>
                <c:pt idx="3642">
                  <c:v>82.805300000000003</c:v>
                </c:pt>
                <c:pt idx="3643">
                  <c:v>82.808999999999997</c:v>
                </c:pt>
                <c:pt idx="3644">
                  <c:v>82.811099999999996</c:v>
                </c:pt>
                <c:pt idx="3645">
                  <c:v>82.813699999999997</c:v>
                </c:pt>
                <c:pt idx="3646">
                  <c:v>82.816599999999994</c:v>
                </c:pt>
                <c:pt idx="3647">
                  <c:v>82.821899999999999</c:v>
                </c:pt>
                <c:pt idx="3648">
                  <c:v>82.821899999999999</c:v>
                </c:pt>
                <c:pt idx="3649">
                  <c:v>82.821899999999999</c:v>
                </c:pt>
                <c:pt idx="3650">
                  <c:v>82.821899999999999</c:v>
                </c:pt>
                <c:pt idx="3651">
                  <c:v>82.823899999999995</c:v>
                </c:pt>
                <c:pt idx="3652">
                  <c:v>82.827799999999996</c:v>
                </c:pt>
                <c:pt idx="3653">
                  <c:v>82.8279</c:v>
                </c:pt>
                <c:pt idx="3654">
                  <c:v>82.831100000000006</c:v>
                </c:pt>
                <c:pt idx="3655">
                  <c:v>82.833299999999994</c:v>
                </c:pt>
                <c:pt idx="3656">
                  <c:v>82.834000000000003</c:v>
                </c:pt>
                <c:pt idx="3657">
                  <c:v>82.835099999999997</c:v>
                </c:pt>
                <c:pt idx="3658">
                  <c:v>82.838800000000006</c:v>
                </c:pt>
                <c:pt idx="3659">
                  <c:v>82.838800000000006</c:v>
                </c:pt>
                <c:pt idx="3660">
                  <c:v>82.838800000000006</c:v>
                </c:pt>
                <c:pt idx="3661">
                  <c:v>82.840599999999995</c:v>
                </c:pt>
                <c:pt idx="3662">
                  <c:v>82.845200000000006</c:v>
                </c:pt>
                <c:pt idx="3663">
                  <c:v>82.847800000000007</c:v>
                </c:pt>
                <c:pt idx="3664">
                  <c:v>82.847899999999996</c:v>
                </c:pt>
                <c:pt idx="3665">
                  <c:v>82.849599999999995</c:v>
                </c:pt>
                <c:pt idx="3666">
                  <c:v>82.852800000000002</c:v>
                </c:pt>
                <c:pt idx="3667">
                  <c:v>82.855199999999996</c:v>
                </c:pt>
                <c:pt idx="3668">
                  <c:v>82.859099999999998</c:v>
                </c:pt>
                <c:pt idx="3669">
                  <c:v>82.859099999999998</c:v>
                </c:pt>
                <c:pt idx="3670">
                  <c:v>82.859099999999998</c:v>
                </c:pt>
                <c:pt idx="3671">
                  <c:v>82.860500000000002</c:v>
                </c:pt>
                <c:pt idx="3672">
                  <c:v>82.864699999999999</c:v>
                </c:pt>
                <c:pt idx="3673">
                  <c:v>82.868499999999997</c:v>
                </c:pt>
                <c:pt idx="3674">
                  <c:v>82.870900000000006</c:v>
                </c:pt>
                <c:pt idx="3675">
                  <c:v>82.870900000000006</c:v>
                </c:pt>
                <c:pt idx="3676">
                  <c:v>82.873400000000004</c:v>
                </c:pt>
                <c:pt idx="3677">
                  <c:v>82.875500000000002</c:v>
                </c:pt>
                <c:pt idx="3678">
                  <c:v>82.879199999999997</c:v>
                </c:pt>
                <c:pt idx="3679">
                  <c:v>82.879199999999997</c:v>
                </c:pt>
                <c:pt idx="3680">
                  <c:v>82.879199999999997</c:v>
                </c:pt>
                <c:pt idx="3681">
                  <c:v>82.879800000000003</c:v>
                </c:pt>
                <c:pt idx="3682">
                  <c:v>82.883899999999997</c:v>
                </c:pt>
                <c:pt idx="3683">
                  <c:v>82.886899999999997</c:v>
                </c:pt>
                <c:pt idx="3684">
                  <c:v>82.889200000000002</c:v>
                </c:pt>
                <c:pt idx="3685">
                  <c:v>82.890900000000002</c:v>
                </c:pt>
                <c:pt idx="3686">
                  <c:v>82.890900000000002</c:v>
                </c:pt>
                <c:pt idx="3687">
                  <c:v>82.893600000000006</c:v>
                </c:pt>
                <c:pt idx="3688">
                  <c:v>82.895399999999995</c:v>
                </c:pt>
                <c:pt idx="3689">
                  <c:v>82.899199999999993</c:v>
                </c:pt>
                <c:pt idx="3690">
                  <c:v>82.899199999999993</c:v>
                </c:pt>
                <c:pt idx="3691">
                  <c:v>82.899199999999993</c:v>
                </c:pt>
                <c:pt idx="3692">
                  <c:v>82.900199999999998</c:v>
                </c:pt>
                <c:pt idx="3693">
                  <c:v>82.904300000000006</c:v>
                </c:pt>
                <c:pt idx="3694">
                  <c:v>82.907600000000002</c:v>
                </c:pt>
                <c:pt idx="3695">
                  <c:v>82.91</c:v>
                </c:pt>
                <c:pt idx="3696">
                  <c:v>82.911900000000003</c:v>
                </c:pt>
                <c:pt idx="3697">
                  <c:v>82.911900000000003</c:v>
                </c:pt>
                <c:pt idx="3698">
                  <c:v>82.913399999999996</c:v>
                </c:pt>
                <c:pt idx="3699">
                  <c:v>82.917299999999997</c:v>
                </c:pt>
                <c:pt idx="3700">
                  <c:v>82.917299999999997</c:v>
                </c:pt>
                <c:pt idx="3701">
                  <c:v>82.917299999999997</c:v>
                </c:pt>
                <c:pt idx="3702">
                  <c:v>82.917900000000003</c:v>
                </c:pt>
                <c:pt idx="3703">
                  <c:v>82.921899999999994</c:v>
                </c:pt>
                <c:pt idx="3704">
                  <c:v>82.926199999999994</c:v>
                </c:pt>
                <c:pt idx="3705">
                  <c:v>82.929299999999998</c:v>
                </c:pt>
                <c:pt idx="3706">
                  <c:v>82.931799999999996</c:v>
                </c:pt>
                <c:pt idx="3707">
                  <c:v>82.932699999999997</c:v>
                </c:pt>
                <c:pt idx="3708">
                  <c:v>82.9328</c:v>
                </c:pt>
                <c:pt idx="3709">
                  <c:v>82.937700000000007</c:v>
                </c:pt>
                <c:pt idx="3710">
                  <c:v>82.937700000000007</c:v>
                </c:pt>
                <c:pt idx="3711">
                  <c:v>82.937700000000007</c:v>
                </c:pt>
                <c:pt idx="3712">
                  <c:v>82.938000000000002</c:v>
                </c:pt>
                <c:pt idx="3713">
                  <c:v>82.941500000000005</c:v>
                </c:pt>
                <c:pt idx="3714">
                  <c:v>82.945499999999996</c:v>
                </c:pt>
                <c:pt idx="3715">
                  <c:v>82.948499999999996</c:v>
                </c:pt>
                <c:pt idx="3716">
                  <c:v>82.950699999999998</c:v>
                </c:pt>
                <c:pt idx="3717">
                  <c:v>82.951999999999998</c:v>
                </c:pt>
                <c:pt idx="3718">
                  <c:v>82.953800000000001</c:v>
                </c:pt>
                <c:pt idx="3719">
                  <c:v>82.953800000000001</c:v>
                </c:pt>
                <c:pt idx="3720">
                  <c:v>82.956999999999994</c:v>
                </c:pt>
                <c:pt idx="3721">
                  <c:v>82.956999999999994</c:v>
                </c:pt>
                <c:pt idx="3722">
                  <c:v>82.956999999999994</c:v>
                </c:pt>
                <c:pt idx="3723">
                  <c:v>82.9602</c:v>
                </c:pt>
                <c:pt idx="3724">
                  <c:v>82.964200000000005</c:v>
                </c:pt>
                <c:pt idx="3725">
                  <c:v>82.966899999999995</c:v>
                </c:pt>
                <c:pt idx="3726">
                  <c:v>82.968100000000007</c:v>
                </c:pt>
                <c:pt idx="3727">
                  <c:v>82.970299999999995</c:v>
                </c:pt>
                <c:pt idx="3728">
                  <c:v>82.972499999999997</c:v>
                </c:pt>
                <c:pt idx="3729">
                  <c:v>82.975999999999999</c:v>
                </c:pt>
                <c:pt idx="3730">
                  <c:v>82.975999999999999</c:v>
                </c:pt>
                <c:pt idx="3731">
                  <c:v>82.975999999999999</c:v>
                </c:pt>
                <c:pt idx="3732">
                  <c:v>82.975999999999999</c:v>
                </c:pt>
                <c:pt idx="3733">
                  <c:v>82.977599999999995</c:v>
                </c:pt>
                <c:pt idx="3734">
                  <c:v>82.982200000000006</c:v>
                </c:pt>
                <c:pt idx="3735">
                  <c:v>82.985600000000005</c:v>
                </c:pt>
                <c:pt idx="3736">
                  <c:v>82.987300000000005</c:v>
                </c:pt>
                <c:pt idx="3737">
                  <c:v>82.989400000000003</c:v>
                </c:pt>
                <c:pt idx="3738">
                  <c:v>82.990600000000001</c:v>
                </c:pt>
                <c:pt idx="3739">
                  <c:v>82.994600000000005</c:v>
                </c:pt>
                <c:pt idx="3740">
                  <c:v>82.994600000000005</c:v>
                </c:pt>
                <c:pt idx="3741">
                  <c:v>82.994600000000005</c:v>
                </c:pt>
                <c:pt idx="3742">
                  <c:v>82.994600000000005</c:v>
                </c:pt>
                <c:pt idx="3743">
                  <c:v>82.994600000000005</c:v>
                </c:pt>
                <c:pt idx="3744">
                  <c:v>82.997399999999999</c:v>
                </c:pt>
                <c:pt idx="3745">
                  <c:v>83.002099999999999</c:v>
                </c:pt>
                <c:pt idx="3746">
                  <c:v>83.005300000000005</c:v>
                </c:pt>
                <c:pt idx="3747">
                  <c:v>83.007400000000004</c:v>
                </c:pt>
                <c:pt idx="3748">
                  <c:v>83.009299999999996</c:v>
                </c:pt>
                <c:pt idx="3749">
                  <c:v>83.011700000000005</c:v>
                </c:pt>
                <c:pt idx="3750">
                  <c:v>83.015199999999993</c:v>
                </c:pt>
                <c:pt idx="3751">
                  <c:v>83.015199999999993</c:v>
                </c:pt>
                <c:pt idx="3752">
                  <c:v>83.015199999999993</c:v>
                </c:pt>
                <c:pt idx="3753">
                  <c:v>83.015199999999993</c:v>
                </c:pt>
                <c:pt idx="3754">
                  <c:v>83.017099999999999</c:v>
                </c:pt>
                <c:pt idx="3755">
                  <c:v>83.021799999999999</c:v>
                </c:pt>
                <c:pt idx="3756">
                  <c:v>83.025800000000004</c:v>
                </c:pt>
                <c:pt idx="3757">
                  <c:v>83.028099999999995</c:v>
                </c:pt>
                <c:pt idx="3758">
                  <c:v>83.030199999999994</c:v>
                </c:pt>
                <c:pt idx="3759">
                  <c:v>83.031499999999994</c:v>
                </c:pt>
                <c:pt idx="3760">
                  <c:v>83.035300000000007</c:v>
                </c:pt>
                <c:pt idx="3761">
                  <c:v>83.035300000000007</c:v>
                </c:pt>
                <c:pt idx="3762">
                  <c:v>83.035300000000007</c:v>
                </c:pt>
                <c:pt idx="3763">
                  <c:v>83.035300000000007</c:v>
                </c:pt>
                <c:pt idx="3764">
                  <c:v>83.036600000000007</c:v>
                </c:pt>
                <c:pt idx="3765">
                  <c:v>83.040899999999993</c:v>
                </c:pt>
                <c:pt idx="3766">
                  <c:v>83.044399999999996</c:v>
                </c:pt>
                <c:pt idx="3767">
                  <c:v>83.047899999999998</c:v>
                </c:pt>
                <c:pt idx="3768">
                  <c:v>83.050600000000003</c:v>
                </c:pt>
                <c:pt idx="3769">
                  <c:v>83.052000000000007</c:v>
                </c:pt>
                <c:pt idx="3770">
                  <c:v>83.056799999999996</c:v>
                </c:pt>
                <c:pt idx="3771">
                  <c:v>83.056799999999996</c:v>
                </c:pt>
                <c:pt idx="3772">
                  <c:v>83.056799999999996</c:v>
                </c:pt>
                <c:pt idx="3773">
                  <c:v>83.057500000000005</c:v>
                </c:pt>
                <c:pt idx="3774">
                  <c:v>83.057599999999994</c:v>
                </c:pt>
                <c:pt idx="3775">
                  <c:v>83.061599999999999</c:v>
                </c:pt>
                <c:pt idx="3776">
                  <c:v>83.064300000000003</c:v>
                </c:pt>
                <c:pt idx="3777">
                  <c:v>83.066800000000001</c:v>
                </c:pt>
                <c:pt idx="3778">
                  <c:v>83.069500000000005</c:v>
                </c:pt>
                <c:pt idx="3779">
                  <c:v>83.071200000000005</c:v>
                </c:pt>
                <c:pt idx="3780">
                  <c:v>83.075900000000004</c:v>
                </c:pt>
                <c:pt idx="3781">
                  <c:v>83.075900000000004</c:v>
                </c:pt>
                <c:pt idx="3782">
                  <c:v>83.075900000000004</c:v>
                </c:pt>
                <c:pt idx="3783">
                  <c:v>83.076099999999997</c:v>
                </c:pt>
                <c:pt idx="3784">
                  <c:v>83.079599999999999</c:v>
                </c:pt>
                <c:pt idx="3785">
                  <c:v>83.079700000000003</c:v>
                </c:pt>
                <c:pt idx="3786">
                  <c:v>83.083100000000002</c:v>
                </c:pt>
                <c:pt idx="3787">
                  <c:v>83.084900000000005</c:v>
                </c:pt>
                <c:pt idx="3788">
                  <c:v>83.086799999999997</c:v>
                </c:pt>
                <c:pt idx="3789">
                  <c:v>83.088200000000001</c:v>
                </c:pt>
                <c:pt idx="3790">
                  <c:v>83.0886</c:v>
                </c:pt>
                <c:pt idx="3791">
                  <c:v>83.092399999999998</c:v>
                </c:pt>
                <c:pt idx="3792">
                  <c:v>83.092399999999998</c:v>
                </c:pt>
                <c:pt idx="3793">
                  <c:v>83.092399999999998</c:v>
                </c:pt>
                <c:pt idx="3794">
                  <c:v>83.093299999999999</c:v>
                </c:pt>
                <c:pt idx="3795">
                  <c:v>83.097200000000001</c:v>
                </c:pt>
                <c:pt idx="3796">
                  <c:v>83.097300000000004</c:v>
                </c:pt>
                <c:pt idx="3797">
                  <c:v>83.101299999999995</c:v>
                </c:pt>
                <c:pt idx="3798">
                  <c:v>83.104100000000003</c:v>
                </c:pt>
                <c:pt idx="3799">
                  <c:v>83.106499999999997</c:v>
                </c:pt>
                <c:pt idx="3800">
                  <c:v>83.107200000000006</c:v>
                </c:pt>
                <c:pt idx="3801">
                  <c:v>83.111699999999999</c:v>
                </c:pt>
                <c:pt idx="3802">
                  <c:v>83.111699999999999</c:v>
                </c:pt>
                <c:pt idx="3803">
                  <c:v>83.111699999999999</c:v>
                </c:pt>
                <c:pt idx="3804">
                  <c:v>83.111699999999999</c:v>
                </c:pt>
                <c:pt idx="3805">
                  <c:v>83.115099999999998</c:v>
                </c:pt>
                <c:pt idx="3806">
                  <c:v>83.118399999999994</c:v>
                </c:pt>
                <c:pt idx="3807">
                  <c:v>83.118499999999997</c:v>
                </c:pt>
                <c:pt idx="3808">
                  <c:v>83.120099999999994</c:v>
                </c:pt>
                <c:pt idx="3809">
                  <c:v>83.121700000000004</c:v>
                </c:pt>
                <c:pt idx="3810">
                  <c:v>83.122699999999995</c:v>
                </c:pt>
                <c:pt idx="3811">
                  <c:v>83.128299999999996</c:v>
                </c:pt>
                <c:pt idx="3812">
                  <c:v>83.128299999999996</c:v>
                </c:pt>
                <c:pt idx="3813">
                  <c:v>83.128299999999996</c:v>
                </c:pt>
                <c:pt idx="3814">
                  <c:v>83.128299999999996</c:v>
                </c:pt>
                <c:pt idx="3815">
                  <c:v>83.131</c:v>
                </c:pt>
                <c:pt idx="3816">
                  <c:v>83.135000000000005</c:v>
                </c:pt>
                <c:pt idx="3817">
                  <c:v>83.137200000000007</c:v>
                </c:pt>
                <c:pt idx="3818">
                  <c:v>83.137200000000007</c:v>
                </c:pt>
                <c:pt idx="3819">
                  <c:v>83.138199999999998</c:v>
                </c:pt>
                <c:pt idx="3820">
                  <c:v>83.139300000000006</c:v>
                </c:pt>
                <c:pt idx="3821">
                  <c:v>83.140799999999999</c:v>
                </c:pt>
                <c:pt idx="3822">
                  <c:v>83.144400000000005</c:v>
                </c:pt>
                <c:pt idx="3823">
                  <c:v>83.144400000000005</c:v>
                </c:pt>
                <c:pt idx="3824">
                  <c:v>83.144400000000005</c:v>
                </c:pt>
                <c:pt idx="3825">
                  <c:v>83.1464</c:v>
                </c:pt>
                <c:pt idx="3826">
                  <c:v>83.150099999999995</c:v>
                </c:pt>
                <c:pt idx="3827">
                  <c:v>83.153400000000005</c:v>
                </c:pt>
                <c:pt idx="3828">
                  <c:v>83.1554</c:v>
                </c:pt>
                <c:pt idx="3829">
                  <c:v>83.1554</c:v>
                </c:pt>
                <c:pt idx="3830">
                  <c:v>83.156400000000005</c:v>
                </c:pt>
                <c:pt idx="3831">
                  <c:v>83.157899999999998</c:v>
                </c:pt>
                <c:pt idx="3832">
                  <c:v>83.162199999999999</c:v>
                </c:pt>
                <c:pt idx="3833">
                  <c:v>83.162199999999999</c:v>
                </c:pt>
                <c:pt idx="3834">
                  <c:v>83.162199999999999</c:v>
                </c:pt>
                <c:pt idx="3835">
                  <c:v>83.162300000000002</c:v>
                </c:pt>
                <c:pt idx="3836">
                  <c:v>83.165400000000005</c:v>
                </c:pt>
                <c:pt idx="3837">
                  <c:v>83.169399999999996</c:v>
                </c:pt>
                <c:pt idx="3838">
                  <c:v>83.172499999999999</c:v>
                </c:pt>
                <c:pt idx="3839">
                  <c:v>83.174599999999998</c:v>
                </c:pt>
                <c:pt idx="3840">
                  <c:v>83.174599999999998</c:v>
                </c:pt>
                <c:pt idx="3841">
                  <c:v>83.175700000000006</c:v>
                </c:pt>
                <c:pt idx="3842">
                  <c:v>83.180499999999995</c:v>
                </c:pt>
                <c:pt idx="3843">
                  <c:v>83.180499999999995</c:v>
                </c:pt>
                <c:pt idx="3844">
                  <c:v>83.180499999999995</c:v>
                </c:pt>
                <c:pt idx="3845">
                  <c:v>83.180499999999995</c:v>
                </c:pt>
                <c:pt idx="3846">
                  <c:v>83.1828</c:v>
                </c:pt>
                <c:pt idx="3847">
                  <c:v>83.186899999999994</c:v>
                </c:pt>
                <c:pt idx="3848">
                  <c:v>83.189099999999996</c:v>
                </c:pt>
                <c:pt idx="3849">
                  <c:v>83.190600000000003</c:v>
                </c:pt>
                <c:pt idx="3850">
                  <c:v>83.192400000000006</c:v>
                </c:pt>
                <c:pt idx="3851">
                  <c:v>83.193200000000004</c:v>
                </c:pt>
                <c:pt idx="3852">
                  <c:v>83.237499999999997</c:v>
                </c:pt>
                <c:pt idx="3853">
                  <c:v>83.238200000000006</c:v>
                </c:pt>
                <c:pt idx="3854">
                  <c:v>83.276499999999999</c:v>
                </c:pt>
                <c:pt idx="3855">
                  <c:v>83.277199999999993</c:v>
                </c:pt>
                <c:pt idx="3856">
                  <c:v>83.312600000000003</c:v>
                </c:pt>
                <c:pt idx="3857">
                  <c:v>83.313000000000002</c:v>
                </c:pt>
                <c:pt idx="3858">
                  <c:v>83.339100000000002</c:v>
                </c:pt>
                <c:pt idx="3859">
                  <c:v>83.339500000000001</c:v>
                </c:pt>
                <c:pt idx="3860">
                  <c:v>83.359499999999997</c:v>
                </c:pt>
                <c:pt idx="3861">
                  <c:v>83.359800000000007</c:v>
                </c:pt>
                <c:pt idx="3862">
                  <c:v>83.379400000000004</c:v>
                </c:pt>
                <c:pt idx="3863">
                  <c:v>83.3797</c:v>
                </c:pt>
                <c:pt idx="3864">
                  <c:v>83.400400000000005</c:v>
                </c:pt>
                <c:pt idx="3865">
                  <c:v>83.400800000000004</c:v>
                </c:pt>
                <c:pt idx="3866">
                  <c:v>83.420900000000003</c:v>
                </c:pt>
                <c:pt idx="3867">
                  <c:v>83.421300000000002</c:v>
                </c:pt>
                <c:pt idx="3868">
                  <c:v>83.4392</c:v>
                </c:pt>
                <c:pt idx="3869">
                  <c:v>83.439400000000006</c:v>
                </c:pt>
                <c:pt idx="3870">
                  <c:v>83.449799999999996</c:v>
                </c:pt>
                <c:pt idx="3871">
                  <c:v>83.449799999999996</c:v>
                </c:pt>
                <c:pt idx="3872">
                  <c:v>83.455100000000002</c:v>
                </c:pt>
                <c:pt idx="3873">
                  <c:v>83.455200000000005</c:v>
                </c:pt>
                <c:pt idx="3874">
                  <c:v>83.462500000000006</c:v>
                </c:pt>
                <c:pt idx="3875">
                  <c:v>83.462699999999998</c:v>
                </c:pt>
                <c:pt idx="3876">
                  <c:v>83.472300000000004</c:v>
                </c:pt>
                <c:pt idx="3877">
                  <c:v>83.472399999999993</c:v>
                </c:pt>
                <c:pt idx="3878">
                  <c:v>83.483500000000006</c:v>
                </c:pt>
                <c:pt idx="3879">
                  <c:v>83.483699999999999</c:v>
                </c:pt>
                <c:pt idx="3880">
                  <c:v>83.499300000000005</c:v>
                </c:pt>
                <c:pt idx="3881">
                  <c:v>83.499600000000001</c:v>
                </c:pt>
                <c:pt idx="3882">
                  <c:v>83.512699999999995</c:v>
                </c:pt>
                <c:pt idx="3883">
                  <c:v>83.513000000000005</c:v>
                </c:pt>
                <c:pt idx="3884">
                  <c:v>83.529399999999995</c:v>
                </c:pt>
                <c:pt idx="3885">
                  <c:v>83.529700000000005</c:v>
                </c:pt>
                <c:pt idx="3886">
                  <c:v>83.548000000000002</c:v>
                </c:pt>
                <c:pt idx="3887">
                  <c:v>83.548299999999998</c:v>
                </c:pt>
                <c:pt idx="3888">
                  <c:v>83.565700000000007</c:v>
                </c:pt>
                <c:pt idx="3889">
                  <c:v>83.566000000000003</c:v>
                </c:pt>
                <c:pt idx="3890">
                  <c:v>83.582499999999996</c:v>
                </c:pt>
                <c:pt idx="3891">
                  <c:v>83.582800000000006</c:v>
                </c:pt>
                <c:pt idx="3892">
                  <c:v>83.600099999999998</c:v>
                </c:pt>
                <c:pt idx="3893">
                  <c:v>83.600300000000004</c:v>
                </c:pt>
                <c:pt idx="3894">
                  <c:v>83.614000000000004</c:v>
                </c:pt>
                <c:pt idx="3895">
                  <c:v>83.614199999999997</c:v>
                </c:pt>
                <c:pt idx="3896">
                  <c:v>83.628299999999996</c:v>
                </c:pt>
                <c:pt idx="3897">
                  <c:v>83.628600000000006</c:v>
                </c:pt>
                <c:pt idx="3898">
                  <c:v>83.6434</c:v>
                </c:pt>
                <c:pt idx="3899">
                  <c:v>83.643600000000006</c:v>
                </c:pt>
                <c:pt idx="3900">
                  <c:v>83.657600000000002</c:v>
                </c:pt>
                <c:pt idx="3901">
                  <c:v>83.657799999999995</c:v>
                </c:pt>
                <c:pt idx="3902">
                  <c:v>83.671700000000001</c:v>
                </c:pt>
                <c:pt idx="3903">
                  <c:v>83.671899999999994</c:v>
                </c:pt>
                <c:pt idx="3904">
                  <c:v>83.685699999999997</c:v>
                </c:pt>
                <c:pt idx="3905">
                  <c:v>83.6858</c:v>
                </c:pt>
                <c:pt idx="3906">
                  <c:v>83.699600000000004</c:v>
                </c:pt>
                <c:pt idx="3907">
                  <c:v>83.699700000000007</c:v>
                </c:pt>
                <c:pt idx="3908">
                  <c:v>83.713300000000004</c:v>
                </c:pt>
                <c:pt idx="3909">
                  <c:v>83.713399999999993</c:v>
                </c:pt>
                <c:pt idx="3910">
                  <c:v>83.726900000000001</c:v>
                </c:pt>
                <c:pt idx="3911">
                  <c:v>83.727099999999993</c:v>
                </c:pt>
                <c:pt idx="3912">
                  <c:v>83.739900000000006</c:v>
                </c:pt>
                <c:pt idx="3913">
                  <c:v>83.74</c:v>
                </c:pt>
                <c:pt idx="3914">
                  <c:v>83.752700000000004</c:v>
                </c:pt>
                <c:pt idx="3915">
                  <c:v>83.752899999999997</c:v>
                </c:pt>
                <c:pt idx="3916">
                  <c:v>83.765799999999999</c:v>
                </c:pt>
                <c:pt idx="3917">
                  <c:v>83.765900000000002</c:v>
                </c:pt>
                <c:pt idx="3918">
                  <c:v>83.778999999999996</c:v>
                </c:pt>
                <c:pt idx="3919">
                  <c:v>83.779200000000003</c:v>
                </c:pt>
                <c:pt idx="3920">
                  <c:v>83.792299999999997</c:v>
                </c:pt>
                <c:pt idx="3921">
                  <c:v>83.792500000000004</c:v>
                </c:pt>
                <c:pt idx="3922">
                  <c:v>83.805599999999998</c:v>
                </c:pt>
                <c:pt idx="3923">
                  <c:v>83.805700000000002</c:v>
                </c:pt>
                <c:pt idx="3924">
                  <c:v>83.818799999999996</c:v>
                </c:pt>
                <c:pt idx="3925">
                  <c:v>83.818899999999999</c:v>
                </c:pt>
                <c:pt idx="3926">
                  <c:v>83.832300000000004</c:v>
                </c:pt>
                <c:pt idx="3927">
                  <c:v>83.832499999999996</c:v>
                </c:pt>
                <c:pt idx="3928">
                  <c:v>83.8459</c:v>
                </c:pt>
                <c:pt idx="3929">
                  <c:v>83.846000000000004</c:v>
                </c:pt>
                <c:pt idx="3930">
                  <c:v>83.859399999999994</c:v>
                </c:pt>
                <c:pt idx="3931">
                  <c:v>83.8596</c:v>
                </c:pt>
                <c:pt idx="3932">
                  <c:v>83.873199999999997</c:v>
                </c:pt>
                <c:pt idx="3933">
                  <c:v>83.873400000000004</c:v>
                </c:pt>
                <c:pt idx="3934">
                  <c:v>83.887299999999996</c:v>
                </c:pt>
                <c:pt idx="3935">
                  <c:v>83.8874</c:v>
                </c:pt>
                <c:pt idx="3936">
                  <c:v>83.900800000000004</c:v>
                </c:pt>
                <c:pt idx="3937">
                  <c:v>83.900999999999996</c:v>
                </c:pt>
                <c:pt idx="3938">
                  <c:v>83.914299999999997</c:v>
                </c:pt>
                <c:pt idx="3939">
                  <c:v>83.914500000000004</c:v>
                </c:pt>
                <c:pt idx="3940">
                  <c:v>83.927400000000006</c:v>
                </c:pt>
                <c:pt idx="3941">
                  <c:v>83.927599999999998</c:v>
                </c:pt>
                <c:pt idx="3942">
                  <c:v>83.940299999999993</c:v>
                </c:pt>
                <c:pt idx="3943">
                  <c:v>83.940399999999997</c:v>
                </c:pt>
                <c:pt idx="3944">
                  <c:v>83.952600000000004</c:v>
                </c:pt>
                <c:pt idx="3945">
                  <c:v>83.952799999999996</c:v>
                </c:pt>
                <c:pt idx="3946">
                  <c:v>83.9649</c:v>
                </c:pt>
                <c:pt idx="3947">
                  <c:v>83.965100000000007</c:v>
                </c:pt>
                <c:pt idx="3948">
                  <c:v>83.9773</c:v>
                </c:pt>
                <c:pt idx="3949">
                  <c:v>83.977400000000003</c:v>
                </c:pt>
                <c:pt idx="3950">
                  <c:v>83.989500000000007</c:v>
                </c:pt>
                <c:pt idx="3951">
                  <c:v>83.989699999999999</c:v>
                </c:pt>
                <c:pt idx="3952">
                  <c:v>84.0017</c:v>
                </c:pt>
                <c:pt idx="3953">
                  <c:v>84.001800000000003</c:v>
                </c:pt>
                <c:pt idx="3954">
                  <c:v>84.013900000000007</c:v>
                </c:pt>
                <c:pt idx="3955">
                  <c:v>84.013999999999996</c:v>
                </c:pt>
                <c:pt idx="3956">
                  <c:v>84.025999999999996</c:v>
                </c:pt>
                <c:pt idx="3957">
                  <c:v>84.026200000000003</c:v>
                </c:pt>
                <c:pt idx="3958">
                  <c:v>84.035799999999995</c:v>
                </c:pt>
                <c:pt idx="3959">
                  <c:v>84.036000000000001</c:v>
                </c:pt>
                <c:pt idx="3960">
                  <c:v>84.045100000000005</c:v>
                </c:pt>
                <c:pt idx="3961">
                  <c:v>84.045199999999994</c:v>
                </c:pt>
                <c:pt idx="3962">
                  <c:v>84.055499999999995</c:v>
                </c:pt>
                <c:pt idx="3963">
                  <c:v>84.055700000000002</c:v>
                </c:pt>
                <c:pt idx="3964">
                  <c:v>84.066800000000001</c:v>
                </c:pt>
                <c:pt idx="3965">
                  <c:v>84.066900000000004</c:v>
                </c:pt>
                <c:pt idx="3966">
                  <c:v>84.075599999999994</c:v>
                </c:pt>
                <c:pt idx="3967">
                  <c:v>84.075800000000001</c:v>
                </c:pt>
                <c:pt idx="3968">
                  <c:v>84.084800000000001</c:v>
                </c:pt>
                <c:pt idx="3969">
                  <c:v>84.084900000000005</c:v>
                </c:pt>
                <c:pt idx="3970">
                  <c:v>84.094999999999999</c:v>
                </c:pt>
                <c:pt idx="3971">
                  <c:v>84.095200000000006</c:v>
                </c:pt>
                <c:pt idx="3972">
                  <c:v>84.104900000000001</c:v>
                </c:pt>
                <c:pt idx="3973">
                  <c:v>84.105099999999993</c:v>
                </c:pt>
                <c:pt idx="3974">
                  <c:v>84.113500000000002</c:v>
                </c:pt>
                <c:pt idx="3975">
                  <c:v>84.113699999999994</c:v>
                </c:pt>
                <c:pt idx="3976">
                  <c:v>84.121899999999997</c:v>
                </c:pt>
                <c:pt idx="3977">
                  <c:v>84.122100000000003</c:v>
                </c:pt>
                <c:pt idx="3978">
                  <c:v>84.130200000000002</c:v>
                </c:pt>
                <c:pt idx="3979">
                  <c:v>84.130300000000005</c:v>
                </c:pt>
                <c:pt idx="3980">
                  <c:v>84.138999999999996</c:v>
                </c:pt>
                <c:pt idx="3981">
                  <c:v>84.139200000000002</c:v>
                </c:pt>
                <c:pt idx="3982">
                  <c:v>84.147999999999996</c:v>
                </c:pt>
                <c:pt idx="3983">
                  <c:v>84.148099999999999</c:v>
                </c:pt>
                <c:pt idx="3984">
                  <c:v>84.155600000000007</c:v>
                </c:pt>
                <c:pt idx="3985">
                  <c:v>84.155799999999999</c:v>
                </c:pt>
                <c:pt idx="3986">
                  <c:v>84.163700000000006</c:v>
                </c:pt>
                <c:pt idx="3987">
                  <c:v>84.163799999999995</c:v>
                </c:pt>
                <c:pt idx="3988">
                  <c:v>84.170900000000003</c:v>
                </c:pt>
                <c:pt idx="3989">
                  <c:v>84.171000000000006</c:v>
                </c:pt>
                <c:pt idx="3990">
                  <c:v>84.177899999999994</c:v>
                </c:pt>
                <c:pt idx="3991">
                  <c:v>84.178100000000001</c:v>
                </c:pt>
                <c:pt idx="3992">
                  <c:v>84.184799999999996</c:v>
                </c:pt>
                <c:pt idx="3993">
                  <c:v>84.185000000000002</c:v>
                </c:pt>
                <c:pt idx="3994">
                  <c:v>84.191599999999994</c:v>
                </c:pt>
                <c:pt idx="3995">
                  <c:v>84.1952</c:v>
                </c:pt>
                <c:pt idx="3996">
                  <c:v>84.201899999999995</c:v>
                </c:pt>
                <c:pt idx="3997">
                  <c:v>84.201899999999995</c:v>
                </c:pt>
                <c:pt idx="3998">
                  <c:v>84.208200000000005</c:v>
                </c:pt>
                <c:pt idx="3999">
                  <c:v>84.208200000000005</c:v>
                </c:pt>
                <c:pt idx="4000">
                  <c:v>84.213899999999995</c:v>
                </c:pt>
                <c:pt idx="4001">
                  <c:v>84.213899999999995</c:v>
                </c:pt>
                <c:pt idx="4002">
                  <c:v>84.219099999999997</c:v>
                </c:pt>
                <c:pt idx="4003">
                  <c:v>84.219099999999997</c:v>
                </c:pt>
                <c:pt idx="4004">
                  <c:v>84.224500000000006</c:v>
                </c:pt>
                <c:pt idx="4005">
                  <c:v>84.224500000000006</c:v>
                </c:pt>
                <c:pt idx="4006">
                  <c:v>84.23</c:v>
                </c:pt>
                <c:pt idx="4007">
                  <c:v>84.23</c:v>
                </c:pt>
                <c:pt idx="4008">
                  <c:v>84.235299999999995</c:v>
                </c:pt>
                <c:pt idx="4009">
                  <c:v>84.235299999999995</c:v>
                </c:pt>
                <c:pt idx="4010">
                  <c:v>84.239500000000007</c:v>
                </c:pt>
                <c:pt idx="4011">
                  <c:v>84.239500000000007</c:v>
                </c:pt>
                <c:pt idx="4012">
                  <c:v>84.242999999999995</c:v>
                </c:pt>
                <c:pt idx="4013">
                  <c:v>84.242999999999995</c:v>
                </c:pt>
                <c:pt idx="4014">
                  <c:v>84.246499999999997</c:v>
                </c:pt>
                <c:pt idx="4015">
                  <c:v>84.246499999999997</c:v>
                </c:pt>
                <c:pt idx="4016">
                  <c:v>84.250699999999995</c:v>
                </c:pt>
                <c:pt idx="4017">
                  <c:v>84.250699999999995</c:v>
                </c:pt>
                <c:pt idx="4018">
                  <c:v>84.255499999999998</c:v>
                </c:pt>
                <c:pt idx="4019">
                  <c:v>84.255499999999998</c:v>
                </c:pt>
                <c:pt idx="4020">
                  <c:v>84.259100000000004</c:v>
                </c:pt>
                <c:pt idx="4021">
                  <c:v>84.259100000000004</c:v>
                </c:pt>
                <c:pt idx="4022">
                  <c:v>84.262500000000003</c:v>
                </c:pt>
                <c:pt idx="4023">
                  <c:v>84.262500000000003</c:v>
                </c:pt>
                <c:pt idx="4024">
                  <c:v>84.266099999999994</c:v>
                </c:pt>
                <c:pt idx="4025">
                  <c:v>84.266099999999994</c:v>
                </c:pt>
                <c:pt idx="4026">
                  <c:v>84.269599999999997</c:v>
                </c:pt>
                <c:pt idx="4027">
                  <c:v>84.269599999999997</c:v>
                </c:pt>
                <c:pt idx="4028">
                  <c:v>84.273200000000003</c:v>
                </c:pt>
                <c:pt idx="4029">
                  <c:v>84.273200000000003</c:v>
                </c:pt>
                <c:pt idx="4030">
                  <c:v>84.276600000000002</c:v>
                </c:pt>
                <c:pt idx="4031">
                  <c:v>84.276600000000002</c:v>
                </c:pt>
                <c:pt idx="4032">
                  <c:v>84.280100000000004</c:v>
                </c:pt>
                <c:pt idx="4033">
                  <c:v>84.280100000000004</c:v>
                </c:pt>
                <c:pt idx="4034">
                  <c:v>84.283199999999994</c:v>
                </c:pt>
                <c:pt idx="4035">
                  <c:v>84.283199999999994</c:v>
                </c:pt>
                <c:pt idx="4036">
                  <c:v>84.286199999999994</c:v>
                </c:pt>
                <c:pt idx="4037">
                  <c:v>84.286199999999994</c:v>
                </c:pt>
                <c:pt idx="4038">
                  <c:v>84.289100000000005</c:v>
                </c:pt>
                <c:pt idx="4039">
                  <c:v>84.289100000000005</c:v>
                </c:pt>
                <c:pt idx="4040">
                  <c:v>84.291700000000006</c:v>
                </c:pt>
                <c:pt idx="4041">
                  <c:v>84.291700000000006</c:v>
                </c:pt>
                <c:pt idx="4042">
                  <c:v>84.293800000000005</c:v>
                </c:pt>
                <c:pt idx="4043">
                  <c:v>84.293800000000005</c:v>
                </c:pt>
                <c:pt idx="4044">
                  <c:v>84.295599999999993</c:v>
                </c:pt>
                <c:pt idx="4045">
                  <c:v>84.295599999999993</c:v>
                </c:pt>
                <c:pt idx="4046">
                  <c:v>84.2971</c:v>
                </c:pt>
                <c:pt idx="4047">
                  <c:v>84.2971</c:v>
                </c:pt>
                <c:pt idx="4048">
                  <c:v>84.298199999999994</c:v>
                </c:pt>
                <c:pt idx="4049">
                  <c:v>84.298199999999994</c:v>
                </c:pt>
                <c:pt idx="4050">
                  <c:v>84.2988</c:v>
                </c:pt>
                <c:pt idx="4051">
                  <c:v>84.2988</c:v>
                </c:pt>
                <c:pt idx="4052">
                  <c:v>84.299000000000007</c:v>
                </c:pt>
                <c:pt idx="4053">
                  <c:v>84.299000000000007</c:v>
                </c:pt>
                <c:pt idx="4054">
                  <c:v>84.299400000000006</c:v>
                </c:pt>
                <c:pt idx="4055">
                  <c:v>84.299400000000006</c:v>
                </c:pt>
                <c:pt idx="4056">
                  <c:v>84.299800000000005</c:v>
                </c:pt>
                <c:pt idx="4057">
                  <c:v>84.299800000000005</c:v>
                </c:pt>
                <c:pt idx="4058">
                  <c:v>84.300200000000004</c:v>
                </c:pt>
                <c:pt idx="4059">
                  <c:v>84.300200000000004</c:v>
                </c:pt>
                <c:pt idx="4060">
                  <c:v>84.3005</c:v>
                </c:pt>
                <c:pt idx="4061">
                  <c:v>84.3005</c:v>
                </c:pt>
                <c:pt idx="4062">
                  <c:v>84.3001</c:v>
                </c:pt>
                <c:pt idx="4063">
                  <c:v>84.3001</c:v>
                </c:pt>
                <c:pt idx="4064">
                  <c:v>84.299499999999995</c:v>
                </c:pt>
                <c:pt idx="4065">
                  <c:v>84.299499999999995</c:v>
                </c:pt>
                <c:pt idx="4066">
                  <c:v>84.298900000000003</c:v>
                </c:pt>
                <c:pt idx="4067">
                  <c:v>84.298900000000003</c:v>
                </c:pt>
                <c:pt idx="4068">
                  <c:v>84.298500000000004</c:v>
                </c:pt>
                <c:pt idx="4069">
                  <c:v>84.298500000000004</c:v>
                </c:pt>
                <c:pt idx="4070">
                  <c:v>84.297899999999998</c:v>
                </c:pt>
                <c:pt idx="4071">
                  <c:v>84.297899999999998</c:v>
                </c:pt>
                <c:pt idx="4072">
                  <c:v>84.2971</c:v>
                </c:pt>
                <c:pt idx="4073">
                  <c:v>84.2971</c:v>
                </c:pt>
                <c:pt idx="4074">
                  <c:v>84.295900000000003</c:v>
                </c:pt>
                <c:pt idx="4075">
                  <c:v>84.295900000000003</c:v>
                </c:pt>
                <c:pt idx="4076">
                  <c:v>84.294499999999999</c:v>
                </c:pt>
                <c:pt idx="4077">
                  <c:v>84.294499999999999</c:v>
                </c:pt>
                <c:pt idx="4078">
                  <c:v>84.293000000000006</c:v>
                </c:pt>
                <c:pt idx="4079">
                  <c:v>84.293000000000006</c:v>
                </c:pt>
                <c:pt idx="4080">
                  <c:v>84.291300000000007</c:v>
                </c:pt>
                <c:pt idx="4081">
                  <c:v>84.291300000000007</c:v>
                </c:pt>
                <c:pt idx="4082">
                  <c:v>84.289400000000001</c:v>
                </c:pt>
                <c:pt idx="4083">
                  <c:v>84.289400000000001</c:v>
                </c:pt>
                <c:pt idx="4084">
                  <c:v>84.287000000000006</c:v>
                </c:pt>
                <c:pt idx="4085">
                  <c:v>84.287000000000006</c:v>
                </c:pt>
                <c:pt idx="4086">
                  <c:v>84.284700000000001</c:v>
                </c:pt>
                <c:pt idx="4087">
                  <c:v>84.284700000000001</c:v>
                </c:pt>
                <c:pt idx="4088">
                  <c:v>84.282499999999999</c:v>
                </c:pt>
                <c:pt idx="4089">
                  <c:v>84.282499999999999</c:v>
                </c:pt>
                <c:pt idx="4090">
                  <c:v>84.280500000000004</c:v>
                </c:pt>
                <c:pt idx="4091">
                  <c:v>84.280500000000004</c:v>
                </c:pt>
                <c:pt idx="4092">
                  <c:v>84.278400000000005</c:v>
                </c:pt>
                <c:pt idx="4093">
                  <c:v>84.278400000000005</c:v>
                </c:pt>
                <c:pt idx="4094">
                  <c:v>84.275999999999996</c:v>
                </c:pt>
                <c:pt idx="4095">
                  <c:v>84.275999999999996</c:v>
                </c:pt>
                <c:pt idx="4096">
                  <c:v>84.273300000000006</c:v>
                </c:pt>
                <c:pt idx="4097">
                  <c:v>84.273300000000006</c:v>
                </c:pt>
                <c:pt idx="4098">
                  <c:v>84.270300000000006</c:v>
                </c:pt>
                <c:pt idx="4099">
                  <c:v>84.270300000000006</c:v>
                </c:pt>
                <c:pt idx="4100">
                  <c:v>84.267200000000003</c:v>
                </c:pt>
                <c:pt idx="4101">
                  <c:v>84.267200000000003</c:v>
                </c:pt>
                <c:pt idx="4102">
                  <c:v>84.263900000000007</c:v>
                </c:pt>
                <c:pt idx="4103">
                  <c:v>84.267499999999998</c:v>
                </c:pt>
                <c:pt idx="4104">
                  <c:v>84.263999999999996</c:v>
                </c:pt>
                <c:pt idx="4105">
                  <c:v>84.263800000000003</c:v>
                </c:pt>
                <c:pt idx="4106">
                  <c:v>84.260499999999993</c:v>
                </c:pt>
                <c:pt idx="4107">
                  <c:v>84.260300000000001</c:v>
                </c:pt>
                <c:pt idx="4108">
                  <c:v>84.256900000000002</c:v>
                </c:pt>
                <c:pt idx="4109">
                  <c:v>84.256699999999995</c:v>
                </c:pt>
                <c:pt idx="4110">
                  <c:v>84.253100000000003</c:v>
                </c:pt>
                <c:pt idx="4111">
                  <c:v>84.252899999999997</c:v>
                </c:pt>
                <c:pt idx="4112">
                  <c:v>84.249399999999994</c:v>
                </c:pt>
                <c:pt idx="4113">
                  <c:v>84.249200000000002</c:v>
                </c:pt>
                <c:pt idx="4114">
                  <c:v>84.2453</c:v>
                </c:pt>
                <c:pt idx="4115">
                  <c:v>84.245199999999997</c:v>
                </c:pt>
                <c:pt idx="4116">
                  <c:v>84.241600000000005</c:v>
                </c:pt>
                <c:pt idx="4117">
                  <c:v>84.241500000000002</c:v>
                </c:pt>
                <c:pt idx="4118">
                  <c:v>84.237700000000004</c:v>
                </c:pt>
                <c:pt idx="4119">
                  <c:v>84.237499999999997</c:v>
                </c:pt>
                <c:pt idx="4120">
                  <c:v>84.233400000000003</c:v>
                </c:pt>
                <c:pt idx="4121">
                  <c:v>84.2333</c:v>
                </c:pt>
                <c:pt idx="4122">
                  <c:v>84.228999999999999</c:v>
                </c:pt>
                <c:pt idx="4123">
                  <c:v>84.228899999999996</c:v>
                </c:pt>
                <c:pt idx="4124">
                  <c:v>84.224299999999999</c:v>
                </c:pt>
                <c:pt idx="4125">
                  <c:v>84.224199999999996</c:v>
                </c:pt>
                <c:pt idx="4126">
                  <c:v>84.219800000000006</c:v>
                </c:pt>
                <c:pt idx="4127">
                  <c:v>84.2196</c:v>
                </c:pt>
                <c:pt idx="4128">
                  <c:v>84.215100000000007</c:v>
                </c:pt>
                <c:pt idx="4129">
                  <c:v>84.2149</c:v>
                </c:pt>
                <c:pt idx="4130">
                  <c:v>84.210300000000004</c:v>
                </c:pt>
                <c:pt idx="4131">
                  <c:v>84.210099999999997</c:v>
                </c:pt>
                <c:pt idx="4132">
                  <c:v>84.205399999999997</c:v>
                </c:pt>
                <c:pt idx="4133">
                  <c:v>84.205299999999994</c:v>
                </c:pt>
                <c:pt idx="4134">
                  <c:v>84.200599999999994</c:v>
                </c:pt>
                <c:pt idx="4135">
                  <c:v>84.200500000000005</c:v>
                </c:pt>
                <c:pt idx="4136">
                  <c:v>84.195599999999999</c:v>
                </c:pt>
                <c:pt idx="4137">
                  <c:v>84.195400000000006</c:v>
                </c:pt>
                <c:pt idx="4138">
                  <c:v>84.190299999999993</c:v>
                </c:pt>
                <c:pt idx="4139">
                  <c:v>84.190100000000001</c:v>
                </c:pt>
                <c:pt idx="4140">
                  <c:v>84.184600000000003</c:v>
                </c:pt>
                <c:pt idx="4141">
                  <c:v>84.184399999999997</c:v>
                </c:pt>
                <c:pt idx="4142">
                  <c:v>84.178799999999995</c:v>
                </c:pt>
                <c:pt idx="4143">
                  <c:v>84.178600000000003</c:v>
                </c:pt>
                <c:pt idx="4144">
                  <c:v>84.172899999999998</c:v>
                </c:pt>
                <c:pt idx="4145">
                  <c:v>84.172799999999995</c:v>
                </c:pt>
                <c:pt idx="4146">
                  <c:v>84.167100000000005</c:v>
                </c:pt>
                <c:pt idx="4147">
                  <c:v>84.166899999999998</c:v>
                </c:pt>
                <c:pt idx="4148">
                  <c:v>84.1614</c:v>
                </c:pt>
                <c:pt idx="4149">
                  <c:v>84.161299999999997</c:v>
                </c:pt>
                <c:pt idx="4150">
                  <c:v>84.155799999999999</c:v>
                </c:pt>
                <c:pt idx="4151">
                  <c:v>84.155600000000007</c:v>
                </c:pt>
                <c:pt idx="4152">
                  <c:v>84.15</c:v>
                </c:pt>
                <c:pt idx="4153">
                  <c:v>84.149799999999999</c:v>
                </c:pt>
                <c:pt idx="4154">
                  <c:v>84.144099999999995</c:v>
                </c:pt>
                <c:pt idx="4155">
                  <c:v>84.143900000000002</c:v>
                </c:pt>
                <c:pt idx="4156">
                  <c:v>84.138099999999994</c:v>
                </c:pt>
                <c:pt idx="4157">
                  <c:v>84.137900000000002</c:v>
                </c:pt>
                <c:pt idx="4158">
                  <c:v>84.132099999999994</c:v>
                </c:pt>
                <c:pt idx="4159">
                  <c:v>84.131900000000002</c:v>
                </c:pt>
                <c:pt idx="4160">
                  <c:v>84.126099999999994</c:v>
                </c:pt>
                <c:pt idx="4161">
                  <c:v>84.125900000000001</c:v>
                </c:pt>
                <c:pt idx="4162">
                  <c:v>84.12</c:v>
                </c:pt>
                <c:pt idx="4163">
                  <c:v>84.119900000000001</c:v>
                </c:pt>
                <c:pt idx="4164">
                  <c:v>84.114000000000004</c:v>
                </c:pt>
                <c:pt idx="4165">
                  <c:v>84.113900000000001</c:v>
                </c:pt>
                <c:pt idx="4166">
                  <c:v>84.108000000000004</c:v>
                </c:pt>
                <c:pt idx="4167">
                  <c:v>84.107799999999997</c:v>
                </c:pt>
                <c:pt idx="4168">
                  <c:v>84.101900000000001</c:v>
                </c:pt>
                <c:pt idx="4169">
                  <c:v>84.101699999999994</c:v>
                </c:pt>
                <c:pt idx="4170">
                  <c:v>84.095699999999994</c:v>
                </c:pt>
                <c:pt idx="4171">
                  <c:v>84.095600000000005</c:v>
                </c:pt>
                <c:pt idx="4172">
                  <c:v>84.089600000000004</c:v>
                </c:pt>
                <c:pt idx="4173">
                  <c:v>84.089399999999998</c:v>
                </c:pt>
                <c:pt idx="4174">
                  <c:v>84.083399999999997</c:v>
                </c:pt>
                <c:pt idx="4175">
                  <c:v>84.083200000000005</c:v>
                </c:pt>
                <c:pt idx="4176">
                  <c:v>84.077100000000002</c:v>
                </c:pt>
                <c:pt idx="4177">
                  <c:v>84.076999999999998</c:v>
                </c:pt>
                <c:pt idx="4178">
                  <c:v>84.070800000000006</c:v>
                </c:pt>
                <c:pt idx="4179">
                  <c:v>84.070700000000002</c:v>
                </c:pt>
                <c:pt idx="4180">
                  <c:v>84.064300000000003</c:v>
                </c:pt>
                <c:pt idx="4181">
                  <c:v>84.0642</c:v>
                </c:pt>
                <c:pt idx="4182">
                  <c:v>84.057599999999994</c:v>
                </c:pt>
                <c:pt idx="4183">
                  <c:v>84.057500000000005</c:v>
                </c:pt>
                <c:pt idx="4184">
                  <c:v>84.050700000000006</c:v>
                </c:pt>
                <c:pt idx="4185">
                  <c:v>84.0505</c:v>
                </c:pt>
                <c:pt idx="4186">
                  <c:v>84.043700000000001</c:v>
                </c:pt>
                <c:pt idx="4187">
                  <c:v>84.043499999999995</c:v>
                </c:pt>
                <c:pt idx="4188">
                  <c:v>84.036699999999996</c:v>
                </c:pt>
                <c:pt idx="4189">
                  <c:v>84.036600000000007</c:v>
                </c:pt>
                <c:pt idx="4190">
                  <c:v>84.029600000000002</c:v>
                </c:pt>
                <c:pt idx="4191">
                  <c:v>84.029499999999999</c:v>
                </c:pt>
                <c:pt idx="4192">
                  <c:v>84.022499999999994</c:v>
                </c:pt>
                <c:pt idx="4193">
                  <c:v>84.022300000000001</c:v>
                </c:pt>
                <c:pt idx="4194">
                  <c:v>84.015199999999993</c:v>
                </c:pt>
                <c:pt idx="4195">
                  <c:v>84.015100000000004</c:v>
                </c:pt>
                <c:pt idx="4196">
                  <c:v>84.007800000000003</c:v>
                </c:pt>
                <c:pt idx="4197">
                  <c:v>84.007599999999996</c:v>
                </c:pt>
                <c:pt idx="4198">
                  <c:v>84.000100000000003</c:v>
                </c:pt>
                <c:pt idx="4199">
                  <c:v>84</c:v>
                </c:pt>
                <c:pt idx="4200">
                  <c:v>83.992400000000004</c:v>
                </c:pt>
                <c:pt idx="4201">
                  <c:v>83.992199999999997</c:v>
                </c:pt>
                <c:pt idx="4202">
                  <c:v>83.984499999999997</c:v>
                </c:pt>
                <c:pt idx="4203">
                  <c:v>83.984399999999994</c:v>
                </c:pt>
                <c:pt idx="4204">
                  <c:v>83.976600000000005</c:v>
                </c:pt>
                <c:pt idx="4205">
                  <c:v>83.976500000000001</c:v>
                </c:pt>
                <c:pt idx="4206">
                  <c:v>83.968699999999998</c:v>
                </c:pt>
                <c:pt idx="4207">
                  <c:v>83.968599999999995</c:v>
                </c:pt>
                <c:pt idx="4208">
                  <c:v>83.960800000000006</c:v>
                </c:pt>
                <c:pt idx="4209">
                  <c:v>83.960700000000003</c:v>
                </c:pt>
                <c:pt idx="4210">
                  <c:v>83.952799999999996</c:v>
                </c:pt>
                <c:pt idx="4211">
                  <c:v>83.952699999999993</c:v>
                </c:pt>
                <c:pt idx="4212">
                  <c:v>83.944800000000001</c:v>
                </c:pt>
                <c:pt idx="4213">
                  <c:v>83.947999999999993</c:v>
                </c:pt>
                <c:pt idx="4214">
                  <c:v>83.940100000000001</c:v>
                </c:pt>
                <c:pt idx="4215">
                  <c:v>83.939800000000005</c:v>
                </c:pt>
                <c:pt idx="4216">
                  <c:v>83.931600000000003</c:v>
                </c:pt>
                <c:pt idx="4217">
                  <c:v>83.931299999999993</c:v>
                </c:pt>
                <c:pt idx="4218">
                  <c:v>83.923500000000004</c:v>
                </c:pt>
                <c:pt idx="4219">
                  <c:v>83.923100000000005</c:v>
                </c:pt>
                <c:pt idx="4220">
                  <c:v>83.915199999999999</c:v>
                </c:pt>
                <c:pt idx="4221">
                  <c:v>83.914900000000003</c:v>
                </c:pt>
                <c:pt idx="4222">
                  <c:v>83.906700000000001</c:v>
                </c:pt>
                <c:pt idx="4223">
                  <c:v>83.906400000000005</c:v>
                </c:pt>
                <c:pt idx="4224">
                  <c:v>83.898300000000006</c:v>
                </c:pt>
                <c:pt idx="4225">
                  <c:v>83.897999999999996</c:v>
                </c:pt>
                <c:pt idx="4226">
                  <c:v>83.889700000000005</c:v>
                </c:pt>
                <c:pt idx="4227">
                  <c:v>83.889399999999995</c:v>
                </c:pt>
                <c:pt idx="4228">
                  <c:v>83.881399999999999</c:v>
                </c:pt>
                <c:pt idx="4229">
                  <c:v>83.881100000000004</c:v>
                </c:pt>
                <c:pt idx="4230">
                  <c:v>83.873099999999994</c:v>
                </c:pt>
                <c:pt idx="4231">
                  <c:v>83.872799999999998</c:v>
                </c:pt>
                <c:pt idx="4232">
                  <c:v>83.864699999999999</c:v>
                </c:pt>
                <c:pt idx="4233">
                  <c:v>83.864400000000003</c:v>
                </c:pt>
                <c:pt idx="4234">
                  <c:v>83.856200000000001</c:v>
                </c:pt>
                <c:pt idx="4235">
                  <c:v>83.855900000000005</c:v>
                </c:pt>
                <c:pt idx="4236">
                  <c:v>83.8476</c:v>
                </c:pt>
                <c:pt idx="4237">
                  <c:v>83.847300000000004</c:v>
                </c:pt>
                <c:pt idx="4238">
                  <c:v>83.839299999999994</c:v>
                </c:pt>
                <c:pt idx="4239">
                  <c:v>83.838999999999999</c:v>
                </c:pt>
                <c:pt idx="4240">
                  <c:v>83.8309</c:v>
                </c:pt>
                <c:pt idx="4241">
                  <c:v>83.830600000000004</c:v>
                </c:pt>
                <c:pt idx="4242">
                  <c:v>83.822299999999998</c:v>
                </c:pt>
                <c:pt idx="4243">
                  <c:v>83.822000000000003</c:v>
                </c:pt>
                <c:pt idx="4244">
                  <c:v>83.813599999999994</c:v>
                </c:pt>
                <c:pt idx="4245">
                  <c:v>83.813299999999998</c:v>
                </c:pt>
                <c:pt idx="4246">
                  <c:v>83.805000000000007</c:v>
                </c:pt>
                <c:pt idx="4247">
                  <c:v>83.804699999999997</c:v>
                </c:pt>
                <c:pt idx="4248">
                  <c:v>83.796099999999996</c:v>
                </c:pt>
                <c:pt idx="4249">
                  <c:v>83.7958</c:v>
                </c:pt>
                <c:pt idx="4250">
                  <c:v>83.787599999999998</c:v>
                </c:pt>
                <c:pt idx="4251">
                  <c:v>83.784700000000001</c:v>
                </c:pt>
                <c:pt idx="4252">
                  <c:v>83.7804</c:v>
                </c:pt>
                <c:pt idx="4253">
                  <c:v>83.765000000000001</c:v>
                </c:pt>
                <c:pt idx="4254">
                  <c:v>83.751099999999994</c:v>
                </c:pt>
                <c:pt idx="4255">
                  <c:v>83.741699999999994</c:v>
                </c:pt>
                <c:pt idx="4256">
                  <c:v>83.729799999999997</c:v>
                </c:pt>
                <c:pt idx="4257">
                  <c:v>83.715100000000007</c:v>
                </c:pt>
                <c:pt idx="4258">
                  <c:v>83.700199999999995</c:v>
                </c:pt>
                <c:pt idx="4259">
                  <c:v>83.683599999999998</c:v>
                </c:pt>
                <c:pt idx="4260">
                  <c:v>83.664699999999996</c:v>
                </c:pt>
                <c:pt idx="4261">
                  <c:v>83.645799999999994</c:v>
                </c:pt>
                <c:pt idx="4262">
                  <c:v>83.630399999999995</c:v>
                </c:pt>
                <c:pt idx="4263">
                  <c:v>83.622200000000007</c:v>
                </c:pt>
                <c:pt idx="4264">
                  <c:v>83.623099999999994</c:v>
                </c:pt>
                <c:pt idx="4265">
                  <c:v>83.630200000000002</c:v>
                </c:pt>
                <c:pt idx="4266">
                  <c:v>83.636200000000002</c:v>
                </c:pt>
                <c:pt idx="4267">
                  <c:v>83.635800000000003</c:v>
                </c:pt>
                <c:pt idx="4268">
                  <c:v>83.629099999999994</c:v>
                </c:pt>
                <c:pt idx="4269">
                  <c:v>83.618799999999993</c:v>
                </c:pt>
                <c:pt idx="4270">
                  <c:v>83.607100000000003</c:v>
                </c:pt>
                <c:pt idx="4271">
                  <c:v>83.593500000000006</c:v>
                </c:pt>
                <c:pt idx="4272">
                  <c:v>83.588200000000001</c:v>
                </c:pt>
                <c:pt idx="4273">
                  <c:v>83.578000000000003</c:v>
                </c:pt>
                <c:pt idx="4274">
                  <c:v>83.561000000000007</c:v>
                </c:pt>
                <c:pt idx="4275">
                  <c:v>83.543000000000006</c:v>
                </c:pt>
                <c:pt idx="4276">
                  <c:v>83.523700000000005</c:v>
                </c:pt>
                <c:pt idx="4277">
                  <c:v>83.503299999999996</c:v>
                </c:pt>
                <c:pt idx="4278">
                  <c:v>83.482900000000001</c:v>
                </c:pt>
                <c:pt idx="4279">
                  <c:v>83.463700000000003</c:v>
                </c:pt>
                <c:pt idx="4280">
                  <c:v>83.446100000000001</c:v>
                </c:pt>
                <c:pt idx="4281">
                  <c:v>83.430300000000003</c:v>
                </c:pt>
                <c:pt idx="4282">
                  <c:v>83.415800000000004</c:v>
                </c:pt>
                <c:pt idx="4283">
                  <c:v>83.402299999999997</c:v>
                </c:pt>
                <c:pt idx="4284">
                  <c:v>83.389300000000006</c:v>
                </c:pt>
                <c:pt idx="4285">
                  <c:v>83.3767</c:v>
                </c:pt>
                <c:pt idx="4286">
                  <c:v>83.364500000000007</c:v>
                </c:pt>
                <c:pt idx="4287">
                  <c:v>83.3523</c:v>
                </c:pt>
                <c:pt idx="4288">
                  <c:v>83.340100000000007</c:v>
                </c:pt>
                <c:pt idx="4289">
                  <c:v>83.328000000000003</c:v>
                </c:pt>
                <c:pt idx="4290">
                  <c:v>83.315600000000003</c:v>
                </c:pt>
                <c:pt idx="4291">
                  <c:v>83.303100000000001</c:v>
                </c:pt>
                <c:pt idx="4292">
                  <c:v>83.290499999999994</c:v>
                </c:pt>
                <c:pt idx="4293">
                  <c:v>83.286000000000001</c:v>
                </c:pt>
                <c:pt idx="4294">
                  <c:v>83.277799999999999</c:v>
                </c:pt>
                <c:pt idx="4295">
                  <c:v>83.265100000000004</c:v>
                </c:pt>
                <c:pt idx="4296">
                  <c:v>83.252499999999998</c:v>
                </c:pt>
                <c:pt idx="4297">
                  <c:v>83.239900000000006</c:v>
                </c:pt>
                <c:pt idx="4298">
                  <c:v>83.2273</c:v>
                </c:pt>
                <c:pt idx="4299">
                  <c:v>83.214799999999997</c:v>
                </c:pt>
                <c:pt idx="4300">
                  <c:v>83.202399999999997</c:v>
                </c:pt>
                <c:pt idx="4301">
                  <c:v>83.189899999999994</c:v>
                </c:pt>
                <c:pt idx="4302">
                  <c:v>83.177599999999998</c:v>
                </c:pt>
                <c:pt idx="4303">
                  <c:v>83.165400000000005</c:v>
                </c:pt>
                <c:pt idx="4304">
                  <c:v>83.153300000000002</c:v>
                </c:pt>
                <c:pt idx="4305">
                  <c:v>83.141199999999998</c:v>
                </c:pt>
                <c:pt idx="4306">
                  <c:v>83.129000000000005</c:v>
                </c:pt>
                <c:pt idx="4307">
                  <c:v>83.116900000000001</c:v>
                </c:pt>
                <c:pt idx="4308">
                  <c:v>83.104799999999997</c:v>
                </c:pt>
                <c:pt idx="4309">
                  <c:v>83.092600000000004</c:v>
                </c:pt>
                <c:pt idx="4310">
                  <c:v>83.080500000000001</c:v>
                </c:pt>
                <c:pt idx="4311">
                  <c:v>83.068299999999994</c:v>
                </c:pt>
                <c:pt idx="4312">
                  <c:v>83.0565</c:v>
                </c:pt>
                <c:pt idx="4313">
                  <c:v>83.044399999999996</c:v>
                </c:pt>
                <c:pt idx="4314">
                  <c:v>83.0398</c:v>
                </c:pt>
                <c:pt idx="4315">
                  <c:v>83.032300000000006</c:v>
                </c:pt>
                <c:pt idx="4316">
                  <c:v>83.020300000000006</c:v>
                </c:pt>
                <c:pt idx="4317">
                  <c:v>83.008200000000002</c:v>
                </c:pt>
                <c:pt idx="4318">
                  <c:v>82.996200000000002</c:v>
                </c:pt>
                <c:pt idx="4319">
                  <c:v>82.984200000000001</c:v>
                </c:pt>
                <c:pt idx="4320">
                  <c:v>82.972200000000001</c:v>
                </c:pt>
                <c:pt idx="4321">
                  <c:v>82.9602</c:v>
                </c:pt>
                <c:pt idx="4322">
                  <c:v>82.9482</c:v>
                </c:pt>
                <c:pt idx="4323">
                  <c:v>82.936199999999999</c:v>
                </c:pt>
                <c:pt idx="4324">
                  <c:v>82.924199999999999</c:v>
                </c:pt>
                <c:pt idx="4325">
                  <c:v>82.912199999999999</c:v>
                </c:pt>
                <c:pt idx="4326">
                  <c:v>82.900300000000001</c:v>
                </c:pt>
                <c:pt idx="4327">
                  <c:v>82.888300000000001</c:v>
                </c:pt>
                <c:pt idx="4328">
                  <c:v>82.876300000000001</c:v>
                </c:pt>
                <c:pt idx="4329">
                  <c:v>82.8643</c:v>
                </c:pt>
                <c:pt idx="4330">
                  <c:v>82.852400000000003</c:v>
                </c:pt>
                <c:pt idx="4331">
                  <c:v>82.840400000000002</c:v>
                </c:pt>
                <c:pt idx="4332">
                  <c:v>82.828500000000005</c:v>
                </c:pt>
                <c:pt idx="4333">
                  <c:v>82.816500000000005</c:v>
                </c:pt>
                <c:pt idx="4334">
                  <c:v>82.804599999999994</c:v>
                </c:pt>
                <c:pt idx="4335">
                  <c:v>82.8</c:v>
                </c:pt>
                <c:pt idx="4336">
                  <c:v>82.792599999999993</c:v>
                </c:pt>
                <c:pt idx="4337">
                  <c:v>82.780699999999996</c:v>
                </c:pt>
                <c:pt idx="4338">
                  <c:v>82.768900000000002</c:v>
                </c:pt>
                <c:pt idx="4339">
                  <c:v>82.757000000000005</c:v>
                </c:pt>
                <c:pt idx="4340">
                  <c:v>82.745099999999994</c:v>
                </c:pt>
                <c:pt idx="4341">
                  <c:v>82.733199999999997</c:v>
                </c:pt>
                <c:pt idx="4342">
                  <c:v>82.721400000000003</c:v>
                </c:pt>
                <c:pt idx="4343">
                  <c:v>82.709599999999995</c:v>
                </c:pt>
                <c:pt idx="4344">
                  <c:v>82.697699999999998</c:v>
                </c:pt>
                <c:pt idx="4345">
                  <c:v>82.685900000000004</c:v>
                </c:pt>
                <c:pt idx="4346">
                  <c:v>82.674000000000007</c:v>
                </c:pt>
                <c:pt idx="4347">
                  <c:v>82.662199999999999</c:v>
                </c:pt>
                <c:pt idx="4348">
                  <c:v>82.650400000000005</c:v>
                </c:pt>
                <c:pt idx="4349">
                  <c:v>82.638599999999997</c:v>
                </c:pt>
                <c:pt idx="4350">
                  <c:v>82.626800000000003</c:v>
                </c:pt>
                <c:pt idx="4351">
                  <c:v>82.614999999999995</c:v>
                </c:pt>
                <c:pt idx="4352">
                  <c:v>82.603200000000001</c:v>
                </c:pt>
                <c:pt idx="4353">
                  <c:v>82.591399999999993</c:v>
                </c:pt>
                <c:pt idx="4354">
                  <c:v>82.579700000000003</c:v>
                </c:pt>
                <c:pt idx="4355">
                  <c:v>82.567899999999995</c:v>
                </c:pt>
                <c:pt idx="4356">
                  <c:v>82.563199999999995</c:v>
                </c:pt>
                <c:pt idx="4357">
                  <c:v>82.556100000000001</c:v>
                </c:pt>
                <c:pt idx="4358">
                  <c:v>82.544200000000004</c:v>
                </c:pt>
                <c:pt idx="4359">
                  <c:v>82.532399999999996</c:v>
                </c:pt>
                <c:pt idx="4360">
                  <c:v>82.520499999999998</c:v>
                </c:pt>
                <c:pt idx="4361">
                  <c:v>82.508700000000005</c:v>
                </c:pt>
                <c:pt idx="4362">
                  <c:v>82.496899999999997</c:v>
                </c:pt>
                <c:pt idx="4363">
                  <c:v>82.484999999999999</c:v>
                </c:pt>
                <c:pt idx="4364">
                  <c:v>82.473200000000006</c:v>
                </c:pt>
                <c:pt idx="4365">
                  <c:v>82.461299999999994</c:v>
                </c:pt>
                <c:pt idx="4366">
                  <c:v>82.4495</c:v>
                </c:pt>
                <c:pt idx="4367">
                  <c:v>82.437600000000003</c:v>
                </c:pt>
                <c:pt idx="4368">
                  <c:v>82.425799999999995</c:v>
                </c:pt>
                <c:pt idx="4369">
                  <c:v>82.414000000000001</c:v>
                </c:pt>
                <c:pt idx="4370">
                  <c:v>82.402100000000004</c:v>
                </c:pt>
                <c:pt idx="4371">
                  <c:v>82.390299999999996</c:v>
                </c:pt>
                <c:pt idx="4372">
                  <c:v>82.378500000000003</c:v>
                </c:pt>
                <c:pt idx="4373">
                  <c:v>82.366699999999994</c:v>
                </c:pt>
                <c:pt idx="4374">
                  <c:v>82.354900000000001</c:v>
                </c:pt>
                <c:pt idx="4375">
                  <c:v>82.343000000000004</c:v>
                </c:pt>
                <c:pt idx="4376">
                  <c:v>82.331199999999995</c:v>
                </c:pt>
                <c:pt idx="4377">
                  <c:v>82.326499999999996</c:v>
                </c:pt>
                <c:pt idx="4378">
                  <c:v>82.319400000000002</c:v>
                </c:pt>
                <c:pt idx="4379">
                  <c:v>82.307500000000005</c:v>
                </c:pt>
                <c:pt idx="4380">
                  <c:v>82.295699999999997</c:v>
                </c:pt>
                <c:pt idx="4381">
                  <c:v>82.283900000000003</c:v>
                </c:pt>
                <c:pt idx="4382">
                  <c:v>82.272000000000006</c:v>
                </c:pt>
                <c:pt idx="4383">
                  <c:v>82.260099999999994</c:v>
                </c:pt>
                <c:pt idx="4384">
                  <c:v>82.2483</c:v>
                </c:pt>
                <c:pt idx="4385">
                  <c:v>82.236400000000003</c:v>
                </c:pt>
                <c:pt idx="4386">
                  <c:v>82.224599999999995</c:v>
                </c:pt>
                <c:pt idx="4387">
                  <c:v>82.212699999999998</c:v>
                </c:pt>
                <c:pt idx="4388">
                  <c:v>82.200900000000004</c:v>
                </c:pt>
                <c:pt idx="4389">
                  <c:v>82.189099999999996</c:v>
                </c:pt>
                <c:pt idx="4390">
                  <c:v>82.177199999999999</c:v>
                </c:pt>
                <c:pt idx="4391">
                  <c:v>82.165400000000005</c:v>
                </c:pt>
                <c:pt idx="4392">
                  <c:v>82.153499999999994</c:v>
                </c:pt>
                <c:pt idx="4393">
                  <c:v>82.1417</c:v>
                </c:pt>
                <c:pt idx="4394">
                  <c:v>82.129800000000003</c:v>
                </c:pt>
                <c:pt idx="4395">
                  <c:v>82.117999999999995</c:v>
                </c:pt>
                <c:pt idx="4396">
                  <c:v>82.106399999999994</c:v>
                </c:pt>
                <c:pt idx="4397">
                  <c:v>82.0946</c:v>
                </c:pt>
                <c:pt idx="4398">
                  <c:v>82.089600000000004</c:v>
                </c:pt>
                <c:pt idx="4399">
                  <c:v>82.082700000000003</c:v>
                </c:pt>
                <c:pt idx="4400">
                  <c:v>82.070899999999995</c:v>
                </c:pt>
                <c:pt idx="4401">
                  <c:v>82.059100000000001</c:v>
                </c:pt>
                <c:pt idx="4402">
                  <c:v>82.047300000000007</c:v>
                </c:pt>
                <c:pt idx="4403">
                  <c:v>82.035499999999999</c:v>
                </c:pt>
                <c:pt idx="4404">
                  <c:v>82.023700000000005</c:v>
                </c:pt>
                <c:pt idx="4405">
                  <c:v>82.011899999999997</c:v>
                </c:pt>
                <c:pt idx="4406">
                  <c:v>82.000100000000003</c:v>
                </c:pt>
                <c:pt idx="4407">
                  <c:v>81.988299999999995</c:v>
                </c:pt>
                <c:pt idx="4408">
                  <c:v>81.976500000000001</c:v>
                </c:pt>
                <c:pt idx="4409">
                  <c:v>81.964699999999993</c:v>
                </c:pt>
                <c:pt idx="4410">
                  <c:v>81.9529</c:v>
                </c:pt>
                <c:pt idx="4411">
                  <c:v>81.941100000000006</c:v>
                </c:pt>
                <c:pt idx="4412">
                  <c:v>81.929299999999998</c:v>
                </c:pt>
                <c:pt idx="4413">
                  <c:v>81.917599999999993</c:v>
                </c:pt>
                <c:pt idx="4414">
                  <c:v>81.905799999999999</c:v>
                </c:pt>
                <c:pt idx="4415">
                  <c:v>81.894000000000005</c:v>
                </c:pt>
                <c:pt idx="4416">
                  <c:v>81.882199999999997</c:v>
                </c:pt>
                <c:pt idx="4417">
                  <c:v>81.870400000000004</c:v>
                </c:pt>
                <c:pt idx="4418">
                  <c:v>81.858599999999996</c:v>
                </c:pt>
                <c:pt idx="4419">
                  <c:v>81.853700000000003</c:v>
                </c:pt>
                <c:pt idx="4420">
                  <c:v>81.846800000000002</c:v>
                </c:pt>
                <c:pt idx="4421">
                  <c:v>81.835099999999997</c:v>
                </c:pt>
                <c:pt idx="4422">
                  <c:v>81.823300000000003</c:v>
                </c:pt>
                <c:pt idx="4423">
                  <c:v>81.811499999999995</c:v>
                </c:pt>
                <c:pt idx="4424">
                  <c:v>81.799800000000005</c:v>
                </c:pt>
                <c:pt idx="4425">
                  <c:v>81.787999999999997</c:v>
                </c:pt>
                <c:pt idx="4426">
                  <c:v>81.776300000000006</c:v>
                </c:pt>
                <c:pt idx="4427">
                  <c:v>81.764499999999998</c:v>
                </c:pt>
                <c:pt idx="4428">
                  <c:v>81.752799999999993</c:v>
                </c:pt>
                <c:pt idx="4429">
                  <c:v>81.741100000000003</c:v>
                </c:pt>
                <c:pt idx="4430">
                  <c:v>81.729299999999995</c:v>
                </c:pt>
                <c:pt idx="4431">
                  <c:v>81.717600000000004</c:v>
                </c:pt>
                <c:pt idx="4432">
                  <c:v>81.7059</c:v>
                </c:pt>
                <c:pt idx="4433">
                  <c:v>81.694100000000006</c:v>
                </c:pt>
                <c:pt idx="4434">
                  <c:v>81.682400000000001</c:v>
                </c:pt>
                <c:pt idx="4435">
                  <c:v>81.670699999999997</c:v>
                </c:pt>
                <c:pt idx="4436">
                  <c:v>81.659000000000006</c:v>
                </c:pt>
                <c:pt idx="4437">
                  <c:v>81.647199999999998</c:v>
                </c:pt>
                <c:pt idx="4438">
                  <c:v>81.635800000000003</c:v>
                </c:pt>
                <c:pt idx="4439">
                  <c:v>81.624099999999999</c:v>
                </c:pt>
                <c:pt idx="4440">
                  <c:v>81.618899999999996</c:v>
                </c:pt>
                <c:pt idx="4441">
                  <c:v>81.612399999999994</c:v>
                </c:pt>
                <c:pt idx="4442">
                  <c:v>81.6006</c:v>
                </c:pt>
                <c:pt idx="4443">
                  <c:v>81.588899999999995</c:v>
                </c:pt>
                <c:pt idx="4444">
                  <c:v>81.577200000000005</c:v>
                </c:pt>
                <c:pt idx="4445">
                  <c:v>81.5655</c:v>
                </c:pt>
                <c:pt idx="4446">
                  <c:v>81.553700000000006</c:v>
                </c:pt>
                <c:pt idx="4447">
                  <c:v>81.542100000000005</c:v>
                </c:pt>
                <c:pt idx="4448">
                  <c:v>81.530299999999997</c:v>
                </c:pt>
                <c:pt idx="4449">
                  <c:v>81.518600000000006</c:v>
                </c:pt>
                <c:pt idx="4450">
                  <c:v>81.506900000000002</c:v>
                </c:pt>
                <c:pt idx="4451">
                  <c:v>81.495199999999997</c:v>
                </c:pt>
                <c:pt idx="4452">
                  <c:v>81.483500000000006</c:v>
                </c:pt>
                <c:pt idx="4453">
                  <c:v>81.471800000000002</c:v>
                </c:pt>
                <c:pt idx="4454">
                  <c:v>81.460099999999997</c:v>
                </c:pt>
                <c:pt idx="4455">
                  <c:v>81.448499999999996</c:v>
                </c:pt>
                <c:pt idx="4456">
                  <c:v>81.436800000000005</c:v>
                </c:pt>
                <c:pt idx="4457">
                  <c:v>81.4251</c:v>
                </c:pt>
                <c:pt idx="4458">
                  <c:v>81.413499999999999</c:v>
                </c:pt>
                <c:pt idx="4459">
                  <c:v>81.401799999999994</c:v>
                </c:pt>
                <c:pt idx="4460">
                  <c:v>81.390199999999993</c:v>
                </c:pt>
                <c:pt idx="4461">
                  <c:v>81.385099999999994</c:v>
                </c:pt>
                <c:pt idx="4462">
                  <c:v>81.153099999999995</c:v>
                </c:pt>
                <c:pt idx="4463">
                  <c:v>80.923400000000001</c:v>
                </c:pt>
                <c:pt idx="4464">
                  <c:v>80.814599999999999</c:v>
                </c:pt>
                <c:pt idx="4465">
                  <c:v>80.696399999999997</c:v>
                </c:pt>
                <c:pt idx="4466">
                  <c:v>80.472300000000004</c:v>
                </c:pt>
                <c:pt idx="4467">
                  <c:v>80.256699999999995</c:v>
                </c:pt>
                <c:pt idx="4468">
                  <c:v>80.251199999999997</c:v>
                </c:pt>
                <c:pt idx="4469">
                  <c:v>80.033500000000004</c:v>
                </c:pt>
                <c:pt idx="4470">
                  <c:v>79.819999999999993</c:v>
                </c:pt>
                <c:pt idx="4471">
                  <c:v>79.719899999999996</c:v>
                </c:pt>
                <c:pt idx="4472">
                  <c:v>79.6096</c:v>
                </c:pt>
                <c:pt idx="4473">
                  <c:v>79.403700000000001</c:v>
                </c:pt>
                <c:pt idx="4474">
                  <c:v>79.2072</c:v>
                </c:pt>
                <c:pt idx="4475">
                  <c:v>79.201800000000006</c:v>
                </c:pt>
                <c:pt idx="4476">
                  <c:v>79.004499999999993</c:v>
                </c:pt>
                <c:pt idx="4477">
                  <c:v>78.811199999999999</c:v>
                </c:pt>
                <c:pt idx="4478">
                  <c:v>78.721400000000003</c:v>
                </c:pt>
                <c:pt idx="4479">
                  <c:v>78.621700000000004</c:v>
                </c:pt>
                <c:pt idx="4480">
                  <c:v>78.436199999999999</c:v>
                </c:pt>
                <c:pt idx="4481">
                  <c:v>78.260499999999993</c:v>
                </c:pt>
                <c:pt idx="4482">
                  <c:v>78.255099999999999</c:v>
                </c:pt>
                <c:pt idx="4483">
                  <c:v>78.078000000000003</c:v>
                </c:pt>
                <c:pt idx="4484">
                  <c:v>77.905000000000001</c:v>
                </c:pt>
                <c:pt idx="4485">
                  <c:v>77.825100000000006</c:v>
                </c:pt>
                <c:pt idx="4486">
                  <c:v>77.735699999999994</c:v>
                </c:pt>
                <c:pt idx="4487">
                  <c:v>77.570899999999995</c:v>
                </c:pt>
                <c:pt idx="4488">
                  <c:v>77.414500000000004</c:v>
                </c:pt>
                <c:pt idx="4489">
                  <c:v>77.409400000000005</c:v>
                </c:pt>
                <c:pt idx="4490">
                  <c:v>77.251900000000006</c:v>
                </c:pt>
                <c:pt idx="4491">
                  <c:v>77.098299999999995</c:v>
                </c:pt>
                <c:pt idx="4492">
                  <c:v>77.0274</c:v>
                </c:pt>
                <c:pt idx="4493">
                  <c:v>76.947299999999998</c:v>
                </c:pt>
                <c:pt idx="4494">
                  <c:v>76.799800000000005</c:v>
                </c:pt>
                <c:pt idx="4495">
                  <c:v>76.660499999999999</c:v>
                </c:pt>
                <c:pt idx="4496">
                  <c:v>76.655500000000004</c:v>
                </c:pt>
                <c:pt idx="4497">
                  <c:v>76.514899999999997</c:v>
                </c:pt>
                <c:pt idx="4498">
                  <c:v>76.377099999999999</c:v>
                </c:pt>
                <c:pt idx="4499">
                  <c:v>76.314400000000006</c:v>
                </c:pt>
                <c:pt idx="4500">
                  <c:v>76.243099999999998</c:v>
                </c:pt>
                <c:pt idx="4501">
                  <c:v>76.111900000000006</c:v>
                </c:pt>
                <c:pt idx="4502">
                  <c:v>75.988600000000005</c:v>
                </c:pt>
                <c:pt idx="4503">
                  <c:v>75.983900000000006</c:v>
                </c:pt>
                <c:pt idx="4504">
                  <c:v>75.858999999999995</c:v>
                </c:pt>
                <c:pt idx="4505">
                  <c:v>75.737300000000005</c:v>
                </c:pt>
                <c:pt idx="4506">
                  <c:v>75.682000000000002</c:v>
                </c:pt>
                <c:pt idx="4507">
                  <c:v>75.618099999999998</c:v>
                </c:pt>
                <c:pt idx="4508">
                  <c:v>75.502200000000002</c:v>
                </c:pt>
                <c:pt idx="4509">
                  <c:v>75.393299999999996</c:v>
                </c:pt>
                <c:pt idx="4510">
                  <c:v>75.388800000000003</c:v>
                </c:pt>
                <c:pt idx="4511">
                  <c:v>75.278099999999995</c:v>
                </c:pt>
                <c:pt idx="4512">
                  <c:v>75.170400000000001</c:v>
                </c:pt>
                <c:pt idx="4513">
                  <c:v>75.122</c:v>
                </c:pt>
                <c:pt idx="4514">
                  <c:v>75.065399999999997</c:v>
                </c:pt>
                <c:pt idx="4515">
                  <c:v>74.962500000000006</c:v>
                </c:pt>
                <c:pt idx="4516">
                  <c:v>74.866600000000005</c:v>
                </c:pt>
                <c:pt idx="4517">
                  <c:v>74.862399999999994</c:v>
                </c:pt>
                <c:pt idx="4518">
                  <c:v>74.764499999999998</c:v>
                </c:pt>
                <c:pt idx="4519">
                  <c:v>74.6691</c:v>
                </c:pt>
                <c:pt idx="4520">
                  <c:v>74.626199999999997</c:v>
                </c:pt>
                <c:pt idx="4521">
                  <c:v>74.575800000000001</c:v>
                </c:pt>
                <c:pt idx="4522">
                  <c:v>74.484800000000007</c:v>
                </c:pt>
                <c:pt idx="4523">
                  <c:v>74.399799999999999</c:v>
                </c:pt>
                <c:pt idx="4524">
                  <c:v>74.395899999999997</c:v>
                </c:pt>
                <c:pt idx="4525">
                  <c:v>74.309600000000003</c:v>
                </c:pt>
                <c:pt idx="4526">
                  <c:v>74.224900000000005</c:v>
                </c:pt>
                <c:pt idx="4527">
                  <c:v>74.187299999999993</c:v>
                </c:pt>
                <c:pt idx="4528">
                  <c:v>74.142700000000005</c:v>
                </c:pt>
                <c:pt idx="4529">
                  <c:v>74.062299999999993</c:v>
                </c:pt>
                <c:pt idx="4530">
                  <c:v>73.987099999999998</c:v>
                </c:pt>
                <c:pt idx="4531">
                  <c:v>73.983400000000003</c:v>
                </c:pt>
                <c:pt idx="4532">
                  <c:v>73.906899999999993</c:v>
                </c:pt>
                <c:pt idx="4533">
                  <c:v>73.831999999999994</c:v>
                </c:pt>
                <c:pt idx="4534">
                  <c:v>73.7988</c:v>
                </c:pt>
                <c:pt idx="4535">
                  <c:v>73.759</c:v>
                </c:pt>
                <c:pt idx="4536">
                  <c:v>73.688199999999995</c:v>
                </c:pt>
                <c:pt idx="4537">
                  <c:v>73.622399999999999</c:v>
                </c:pt>
                <c:pt idx="4538">
                  <c:v>73.619</c:v>
                </c:pt>
                <c:pt idx="4539">
                  <c:v>73.551199999999994</c:v>
                </c:pt>
                <c:pt idx="4540">
                  <c:v>73.484800000000007</c:v>
                </c:pt>
                <c:pt idx="4541">
                  <c:v>73.455600000000004</c:v>
                </c:pt>
                <c:pt idx="4542">
                  <c:v>73.420199999999994</c:v>
                </c:pt>
                <c:pt idx="4543">
                  <c:v>73.357299999999995</c:v>
                </c:pt>
                <c:pt idx="4544">
                  <c:v>73.299000000000007</c:v>
                </c:pt>
                <c:pt idx="4545">
                  <c:v>73.2958</c:v>
                </c:pt>
                <c:pt idx="4546">
                  <c:v>73.235699999999994</c:v>
                </c:pt>
                <c:pt idx="4547">
                  <c:v>73.176699999999997</c:v>
                </c:pt>
                <c:pt idx="4548">
                  <c:v>73.150899999999993</c:v>
                </c:pt>
                <c:pt idx="4549">
                  <c:v>73.119500000000002</c:v>
                </c:pt>
                <c:pt idx="4550">
                  <c:v>73.063500000000005</c:v>
                </c:pt>
                <c:pt idx="4551">
                  <c:v>73.011799999999994</c:v>
                </c:pt>
                <c:pt idx="4552">
                  <c:v>73.008899999999997</c:v>
                </c:pt>
                <c:pt idx="4553">
                  <c:v>72.955699999999993</c:v>
                </c:pt>
                <c:pt idx="4554">
                  <c:v>72.903700000000001</c:v>
                </c:pt>
                <c:pt idx="4555">
                  <c:v>72.881</c:v>
                </c:pt>
                <c:pt idx="4556">
                  <c:v>72.852800000000002</c:v>
                </c:pt>
                <c:pt idx="4557">
                  <c:v>72.802999999999997</c:v>
                </c:pt>
                <c:pt idx="4558">
                  <c:v>72.757300000000001</c:v>
                </c:pt>
                <c:pt idx="4559">
                  <c:v>72.754599999999996</c:v>
                </c:pt>
                <c:pt idx="4560">
                  <c:v>72.7072</c:v>
                </c:pt>
                <c:pt idx="4561">
                  <c:v>72.660899999999998</c:v>
                </c:pt>
                <c:pt idx="4562">
                  <c:v>72.640799999999999</c:v>
                </c:pt>
                <c:pt idx="4563">
                  <c:v>72.615799999999993</c:v>
                </c:pt>
                <c:pt idx="4564">
                  <c:v>72.571600000000004</c:v>
                </c:pt>
                <c:pt idx="4565">
                  <c:v>72.531000000000006</c:v>
                </c:pt>
                <c:pt idx="4566">
                  <c:v>72.528499999999994</c:v>
                </c:pt>
                <c:pt idx="4567">
                  <c:v>72.486000000000004</c:v>
                </c:pt>
                <c:pt idx="4568">
                  <c:v>72.444500000000005</c:v>
                </c:pt>
                <c:pt idx="4569">
                  <c:v>72.426599999999993</c:v>
                </c:pt>
                <c:pt idx="4570">
                  <c:v>72.4041</c:v>
                </c:pt>
                <c:pt idx="4571">
                  <c:v>72.364500000000007</c:v>
                </c:pt>
                <c:pt idx="4572">
                  <c:v>72.328299999999999</c:v>
                </c:pt>
                <c:pt idx="4573">
                  <c:v>72.325999999999993</c:v>
                </c:pt>
                <c:pt idx="4574">
                  <c:v>72.288300000000007</c:v>
                </c:pt>
                <c:pt idx="4575">
                  <c:v>72.251599999999996</c:v>
                </c:pt>
                <c:pt idx="4576">
                  <c:v>72.235699999999994</c:v>
                </c:pt>
                <c:pt idx="4577">
                  <c:v>72.215400000000002</c:v>
                </c:pt>
                <c:pt idx="4578">
                  <c:v>72.180400000000006</c:v>
                </c:pt>
                <c:pt idx="4579">
                  <c:v>72.147999999999996</c:v>
                </c:pt>
                <c:pt idx="4580">
                  <c:v>72.145799999999994</c:v>
                </c:pt>
                <c:pt idx="4581">
                  <c:v>72.111999999999995</c:v>
                </c:pt>
                <c:pt idx="4582">
                  <c:v>72.078800000000001</c:v>
                </c:pt>
                <c:pt idx="4583">
                  <c:v>72.064599999999999</c:v>
                </c:pt>
                <c:pt idx="4584">
                  <c:v>72.046400000000006</c:v>
                </c:pt>
                <c:pt idx="4585">
                  <c:v>72.014799999999994</c:v>
                </c:pt>
                <c:pt idx="4586">
                  <c:v>71.985799999999998</c:v>
                </c:pt>
                <c:pt idx="4587">
                  <c:v>71.983699999999999</c:v>
                </c:pt>
                <c:pt idx="4588">
                  <c:v>71.953400000000002</c:v>
                </c:pt>
                <c:pt idx="4589">
                  <c:v>71.923699999999997</c:v>
                </c:pt>
                <c:pt idx="4590">
                  <c:v>71.911000000000001</c:v>
                </c:pt>
                <c:pt idx="4591">
                  <c:v>71.894400000000005</c:v>
                </c:pt>
                <c:pt idx="4592">
                  <c:v>71.866</c:v>
                </c:pt>
                <c:pt idx="4593">
                  <c:v>71.839799999999997</c:v>
                </c:pt>
                <c:pt idx="4594">
                  <c:v>71.837800000000001</c:v>
                </c:pt>
                <c:pt idx="4595">
                  <c:v>71.810500000000005</c:v>
                </c:pt>
                <c:pt idx="4596">
                  <c:v>71.783500000000004</c:v>
                </c:pt>
                <c:pt idx="4597">
                  <c:v>71.772099999999995</c:v>
                </c:pt>
                <c:pt idx="4598">
                  <c:v>71.757099999999994</c:v>
                </c:pt>
                <c:pt idx="4599">
                  <c:v>71.731200000000001</c:v>
                </c:pt>
                <c:pt idx="4600">
                  <c:v>71.707599999999999</c:v>
                </c:pt>
                <c:pt idx="4601">
                  <c:v>71.705799999999996</c:v>
                </c:pt>
                <c:pt idx="4602">
                  <c:v>71.680899999999994</c:v>
                </c:pt>
                <c:pt idx="4603">
                  <c:v>71.656300000000002</c:v>
                </c:pt>
                <c:pt idx="4604">
                  <c:v>71.646000000000001</c:v>
                </c:pt>
                <c:pt idx="4605">
                  <c:v>71.632499999999993</c:v>
                </c:pt>
                <c:pt idx="4606">
                  <c:v>71.608800000000002</c:v>
                </c:pt>
                <c:pt idx="4607">
                  <c:v>71.587500000000006</c:v>
                </c:pt>
                <c:pt idx="4608">
                  <c:v>71.585800000000006</c:v>
                </c:pt>
                <c:pt idx="4609">
                  <c:v>71.563199999999995</c:v>
                </c:pt>
                <c:pt idx="4610">
                  <c:v>71.540999999999997</c:v>
                </c:pt>
                <c:pt idx="4611">
                  <c:v>71.531700000000001</c:v>
                </c:pt>
                <c:pt idx="4612">
                  <c:v>71.519099999999995</c:v>
                </c:pt>
                <c:pt idx="4613">
                  <c:v>71.497600000000006</c:v>
                </c:pt>
                <c:pt idx="4614">
                  <c:v>71.478099999999998</c:v>
                </c:pt>
                <c:pt idx="4615">
                  <c:v>71.478099999999998</c:v>
                </c:pt>
              </c:numCache>
            </c:numRef>
          </c:yVal>
          <c:smooth val="1"/>
          <c:extLst>
            <c:ext xmlns:c16="http://schemas.microsoft.com/office/drawing/2014/chart" uri="{C3380CC4-5D6E-409C-BE32-E72D297353CC}">
              <c16:uniqueId val="{00000001-8CC2-4CE2-A1A7-FB27FCD08B9E}"/>
            </c:ext>
          </c:extLst>
        </c:ser>
        <c:ser>
          <c:idx val="2"/>
          <c:order val="2"/>
          <c:tx>
            <c:strRef>
              <c:f>'Compare HEU and LEU Coolant'!$F$1</c:f>
              <c:strCache>
                <c:ptCount val="1"/>
                <c:pt idx="0">
                  <c:v>HEU 6.71mk</c:v>
                </c:pt>
              </c:strCache>
            </c:strRef>
          </c:tx>
          <c:spPr>
            <a:ln w="19050" cap="rnd">
              <a:solidFill>
                <a:schemeClr val="accent3"/>
              </a:solidFill>
              <a:round/>
            </a:ln>
            <a:effectLst/>
          </c:spPr>
          <c:marker>
            <c:symbol val="none"/>
          </c:marker>
          <c:xVal>
            <c:numRef>
              <c:f>'Compare HEU and LEU Coolant'!$E$2:$E$5381</c:f>
              <c:numCache>
                <c:formatCode>0.000</c:formatCode>
                <c:ptCount val="5380"/>
                <c:pt idx="0">
                  <c:v>0</c:v>
                </c:pt>
                <c:pt idx="1">
                  <c:v>0</c:v>
                </c:pt>
                <c:pt idx="2">
                  <c:v>0.1</c:v>
                </c:pt>
                <c:pt idx="3">
                  <c:v>0.2</c:v>
                </c:pt>
                <c:pt idx="4">
                  <c:v>0.3</c:v>
                </c:pt>
                <c:pt idx="5">
                  <c:v>0.4</c:v>
                </c:pt>
                <c:pt idx="6">
                  <c:v>0.5</c:v>
                </c:pt>
                <c:pt idx="7">
                  <c:v>0.6</c:v>
                </c:pt>
                <c:pt idx="8">
                  <c:v>0.7</c:v>
                </c:pt>
                <c:pt idx="9">
                  <c:v>0.8</c:v>
                </c:pt>
                <c:pt idx="10">
                  <c:v>0.9</c:v>
                </c:pt>
                <c:pt idx="11">
                  <c:v>1</c:v>
                </c:pt>
                <c:pt idx="12">
                  <c:v>1.1000000000000001</c:v>
                </c:pt>
                <c:pt idx="13">
                  <c:v>1.2</c:v>
                </c:pt>
                <c:pt idx="14">
                  <c:v>1.3</c:v>
                </c:pt>
                <c:pt idx="15">
                  <c:v>1.4</c:v>
                </c:pt>
                <c:pt idx="16">
                  <c:v>1.5</c:v>
                </c:pt>
                <c:pt idx="17">
                  <c:v>1.6</c:v>
                </c:pt>
                <c:pt idx="18">
                  <c:v>1.7</c:v>
                </c:pt>
                <c:pt idx="19">
                  <c:v>1.8</c:v>
                </c:pt>
                <c:pt idx="20">
                  <c:v>1.9</c:v>
                </c:pt>
                <c:pt idx="21">
                  <c:v>2</c:v>
                </c:pt>
                <c:pt idx="22">
                  <c:v>2.1</c:v>
                </c:pt>
                <c:pt idx="23">
                  <c:v>2.2000000000000002</c:v>
                </c:pt>
                <c:pt idx="24">
                  <c:v>2.2999999999999998</c:v>
                </c:pt>
                <c:pt idx="25">
                  <c:v>2.4</c:v>
                </c:pt>
                <c:pt idx="26">
                  <c:v>2.5</c:v>
                </c:pt>
                <c:pt idx="27">
                  <c:v>2.6</c:v>
                </c:pt>
                <c:pt idx="28">
                  <c:v>2.7</c:v>
                </c:pt>
                <c:pt idx="29">
                  <c:v>2.8</c:v>
                </c:pt>
                <c:pt idx="30">
                  <c:v>2.9</c:v>
                </c:pt>
                <c:pt idx="31">
                  <c:v>3</c:v>
                </c:pt>
                <c:pt idx="32">
                  <c:v>3.1</c:v>
                </c:pt>
                <c:pt idx="33">
                  <c:v>3.2</c:v>
                </c:pt>
                <c:pt idx="34">
                  <c:v>3.3</c:v>
                </c:pt>
                <c:pt idx="35">
                  <c:v>3.4</c:v>
                </c:pt>
                <c:pt idx="36">
                  <c:v>3.5</c:v>
                </c:pt>
                <c:pt idx="37">
                  <c:v>3.6</c:v>
                </c:pt>
                <c:pt idx="38">
                  <c:v>3.7</c:v>
                </c:pt>
                <c:pt idx="39">
                  <c:v>3.8</c:v>
                </c:pt>
                <c:pt idx="40">
                  <c:v>3.9</c:v>
                </c:pt>
                <c:pt idx="41">
                  <c:v>4</c:v>
                </c:pt>
                <c:pt idx="42">
                  <c:v>4.0999999999999996</c:v>
                </c:pt>
                <c:pt idx="43">
                  <c:v>4.2</c:v>
                </c:pt>
                <c:pt idx="44">
                  <c:v>4.3</c:v>
                </c:pt>
                <c:pt idx="45">
                  <c:v>4.4000000000000004</c:v>
                </c:pt>
                <c:pt idx="46">
                  <c:v>4.5</c:v>
                </c:pt>
                <c:pt idx="47">
                  <c:v>4.5999999999999996</c:v>
                </c:pt>
                <c:pt idx="48">
                  <c:v>4.7</c:v>
                </c:pt>
                <c:pt idx="49">
                  <c:v>4.8</c:v>
                </c:pt>
                <c:pt idx="50">
                  <c:v>4.9000000000000004</c:v>
                </c:pt>
                <c:pt idx="51">
                  <c:v>5</c:v>
                </c:pt>
                <c:pt idx="52">
                  <c:v>5.0999999999999996</c:v>
                </c:pt>
                <c:pt idx="53">
                  <c:v>5.2</c:v>
                </c:pt>
                <c:pt idx="54">
                  <c:v>5.3</c:v>
                </c:pt>
                <c:pt idx="55">
                  <c:v>5.4</c:v>
                </c:pt>
                <c:pt idx="56">
                  <c:v>5.5</c:v>
                </c:pt>
                <c:pt idx="57">
                  <c:v>5.6</c:v>
                </c:pt>
                <c:pt idx="58">
                  <c:v>5.7</c:v>
                </c:pt>
                <c:pt idx="59">
                  <c:v>5.8</c:v>
                </c:pt>
                <c:pt idx="60">
                  <c:v>5.9</c:v>
                </c:pt>
                <c:pt idx="61">
                  <c:v>6</c:v>
                </c:pt>
                <c:pt idx="62">
                  <c:v>6.1</c:v>
                </c:pt>
                <c:pt idx="63">
                  <c:v>6.2</c:v>
                </c:pt>
                <c:pt idx="64">
                  <c:v>6.3</c:v>
                </c:pt>
                <c:pt idx="65">
                  <c:v>6.4</c:v>
                </c:pt>
                <c:pt idx="66">
                  <c:v>6.5</c:v>
                </c:pt>
                <c:pt idx="67">
                  <c:v>6.6</c:v>
                </c:pt>
                <c:pt idx="68">
                  <c:v>6.7</c:v>
                </c:pt>
                <c:pt idx="69">
                  <c:v>6.8</c:v>
                </c:pt>
                <c:pt idx="70">
                  <c:v>6.9</c:v>
                </c:pt>
                <c:pt idx="71">
                  <c:v>7</c:v>
                </c:pt>
                <c:pt idx="72">
                  <c:v>7.1</c:v>
                </c:pt>
                <c:pt idx="73">
                  <c:v>7.2</c:v>
                </c:pt>
                <c:pt idx="74">
                  <c:v>7.3</c:v>
                </c:pt>
                <c:pt idx="75">
                  <c:v>7.4</c:v>
                </c:pt>
                <c:pt idx="76">
                  <c:v>7.5</c:v>
                </c:pt>
                <c:pt idx="77">
                  <c:v>7.6</c:v>
                </c:pt>
                <c:pt idx="78">
                  <c:v>7.7</c:v>
                </c:pt>
                <c:pt idx="79">
                  <c:v>7.8</c:v>
                </c:pt>
                <c:pt idx="80">
                  <c:v>7.9</c:v>
                </c:pt>
                <c:pt idx="81">
                  <c:v>8</c:v>
                </c:pt>
                <c:pt idx="82">
                  <c:v>8.1</c:v>
                </c:pt>
                <c:pt idx="83">
                  <c:v>8.1999999999999993</c:v>
                </c:pt>
                <c:pt idx="84">
                  <c:v>8.3000000000000007</c:v>
                </c:pt>
                <c:pt idx="85">
                  <c:v>8.4</c:v>
                </c:pt>
                <c:pt idx="86">
                  <c:v>8.5</c:v>
                </c:pt>
                <c:pt idx="87">
                  <c:v>8.6</c:v>
                </c:pt>
                <c:pt idx="88">
                  <c:v>8.6999999999999993</c:v>
                </c:pt>
                <c:pt idx="89">
                  <c:v>8.8000000000000007</c:v>
                </c:pt>
                <c:pt idx="90">
                  <c:v>8.9</c:v>
                </c:pt>
                <c:pt idx="91">
                  <c:v>9</c:v>
                </c:pt>
                <c:pt idx="92">
                  <c:v>9.1</c:v>
                </c:pt>
                <c:pt idx="93">
                  <c:v>9.1999999999999993</c:v>
                </c:pt>
                <c:pt idx="94">
                  <c:v>9.3000000000000007</c:v>
                </c:pt>
                <c:pt idx="95">
                  <c:v>9.4</c:v>
                </c:pt>
                <c:pt idx="96">
                  <c:v>9.5</c:v>
                </c:pt>
                <c:pt idx="97">
                  <c:v>9.6</c:v>
                </c:pt>
                <c:pt idx="98">
                  <c:v>9.6999999999999993</c:v>
                </c:pt>
                <c:pt idx="99">
                  <c:v>9.8000000000000007</c:v>
                </c:pt>
                <c:pt idx="100">
                  <c:v>9.9</c:v>
                </c:pt>
                <c:pt idx="101">
                  <c:v>10</c:v>
                </c:pt>
                <c:pt idx="102">
                  <c:v>10.1</c:v>
                </c:pt>
                <c:pt idx="103">
                  <c:v>10.199999999999999</c:v>
                </c:pt>
                <c:pt idx="104">
                  <c:v>10.3</c:v>
                </c:pt>
                <c:pt idx="105">
                  <c:v>10.4</c:v>
                </c:pt>
                <c:pt idx="106">
                  <c:v>10.5</c:v>
                </c:pt>
                <c:pt idx="107">
                  <c:v>10.6</c:v>
                </c:pt>
                <c:pt idx="108">
                  <c:v>10.7</c:v>
                </c:pt>
                <c:pt idx="109">
                  <c:v>10.8</c:v>
                </c:pt>
                <c:pt idx="110">
                  <c:v>10.9</c:v>
                </c:pt>
                <c:pt idx="111">
                  <c:v>11</c:v>
                </c:pt>
                <c:pt idx="112">
                  <c:v>11.1</c:v>
                </c:pt>
                <c:pt idx="113">
                  <c:v>11.2</c:v>
                </c:pt>
                <c:pt idx="114">
                  <c:v>11.3</c:v>
                </c:pt>
                <c:pt idx="115">
                  <c:v>11.4</c:v>
                </c:pt>
                <c:pt idx="116">
                  <c:v>11.5</c:v>
                </c:pt>
                <c:pt idx="117">
                  <c:v>11.6</c:v>
                </c:pt>
                <c:pt idx="118">
                  <c:v>11.7</c:v>
                </c:pt>
                <c:pt idx="119">
                  <c:v>11.8</c:v>
                </c:pt>
                <c:pt idx="120">
                  <c:v>11.9</c:v>
                </c:pt>
                <c:pt idx="121">
                  <c:v>12</c:v>
                </c:pt>
                <c:pt idx="122">
                  <c:v>12.1</c:v>
                </c:pt>
                <c:pt idx="123">
                  <c:v>12.2</c:v>
                </c:pt>
                <c:pt idx="124">
                  <c:v>12.3</c:v>
                </c:pt>
                <c:pt idx="125">
                  <c:v>12.4</c:v>
                </c:pt>
                <c:pt idx="126">
                  <c:v>12.5</c:v>
                </c:pt>
                <c:pt idx="127">
                  <c:v>12.6</c:v>
                </c:pt>
                <c:pt idx="128">
                  <c:v>12.7</c:v>
                </c:pt>
                <c:pt idx="129">
                  <c:v>12.8</c:v>
                </c:pt>
                <c:pt idx="130">
                  <c:v>12.9</c:v>
                </c:pt>
                <c:pt idx="131">
                  <c:v>13</c:v>
                </c:pt>
                <c:pt idx="132">
                  <c:v>13.1</c:v>
                </c:pt>
                <c:pt idx="133">
                  <c:v>13.2</c:v>
                </c:pt>
                <c:pt idx="134">
                  <c:v>13.3</c:v>
                </c:pt>
                <c:pt idx="135">
                  <c:v>13.4</c:v>
                </c:pt>
                <c:pt idx="136">
                  <c:v>13.5</c:v>
                </c:pt>
                <c:pt idx="137">
                  <c:v>13.6</c:v>
                </c:pt>
                <c:pt idx="138">
                  <c:v>13.7</c:v>
                </c:pt>
                <c:pt idx="139">
                  <c:v>13.8</c:v>
                </c:pt>
                <c:pt idx="140">
                  <c:v>13.9</c:v>
                </c:pt>
                <c:pt idx="141">
                  <c:v>14</c:v>
                </c:pt>
                <c:pt idx="142">
                  <c:v>14.1</c:v>
                </c:pt>
                <c:pt idx="143">
                  <c:v>14.2</c:v>
                </c:pt>
                <c:pt idx="144">
                  <c:v>14.3</c:v>
                </c:pt>
                <c:pt idx="145">
                  <c:v>14.4</c:v>
                </c:pt>
                <c:pt idx="146">
                  <c:v>14.5</c:v>
                </c:pt>
                <c:pt idx="147">
                  <c:v>14.6</c:v>
                </c:pt>
                <c:pt idx="148">
                  <c:v>14.7</c:v>
                </c:pt>
                <c:pt idx="149">
                  <c:v>14.8</c:v>
                </c:pt>
                <c:pt idx="150">
                  <c:v>14.9</c:v>
                </c:pt>
                <c:pt idx="151">
                  <c:v>15</c:v>
                </c:pt>
                <c:pt idx="152">
                  <c:v>15.1</c:v>
                </c:pt>
                <c:pt idx="153">
                  <c:v>15.2</c:v>
                </c:pt>
                <c:pt idx="154">
                  <c:v>15.3</c:v>
                </c:pt>
                <c:pt idx="155">
                  <c:v>15.4</c:v>
                </c:pt>
                <c:pt idx="156">
                  <c:v>15.5</c:v>
                </c:pt>
                <c:pt idx="157">
                  <c:v>15.6</c:v>
                </c:pt>
                <c:pt idx="158">
                  <c:v>15.7</c:v>
                </c:pt>
                <c:pt idx="159">
                  <c:v>15.8</c:v>
                </c:pt>
                <c:pt idx="160">
                  <c:v>15.9</c:v>
                </c:pt>
                <c:pt idx="161">
                  <c:v>16</c:v>
                </c:pt>
                <c:pt idx="162">
                  <c:v>16.100000000000001</c:v>
                </c:pt>
                <c:pt idx="163">
                  <c:v>16.2</c:v>
                </c:pt>
                <c:pt idx="164">
                  <c:v>16.3</c:v>
                </c:pt>
                <c:pt idx="165">
                  <c:v>16.399999999999999</c:v>
                </c:pt>
                <c:pt idx="166">
                  <c:v>16.5</c:v>
                </c:pt>
                <c:pt idx="167">
                  <c:v>16.600000000000001</c:v>
                </c:pt>
                <c:pt idx="168">
                  <c:v>16.7</c:v>
                </c:pt>
                <c:pt idx="169">
                  <c:v>16.8</c:v>
                </c:pt>
                <c:pt idx="170">
                  <c:v>16.899999999999999</c:v>
                </c:pt>
                <c:pt idx="171">
                  <c:v>17</c:v>
                </c:pt>
                <c:pt idx="172">
                  <c:v>17.100000000000001</c:v>
                </c:pt>
                <c:pt idx="173">
                  <c:v>17.2</c:v>
                </c:pt>
                <c:pt idx="174">
                  <c:v>17.3</c:v>
                </c:pt>
                <c:pt idx="175">
                  <c:v>17.399999999999999</c:v>
                </c:pt>
                <c:pt idx="176">
                  <c:v>17.5</c:v>
                </c:pt>
                <c:pt idx="177">
                  <c:v>17.600000000000001</c:v>
                </c:pt>
                <c:pt idx="178">
                  <c:v>17.7</c:v>
                </c:pt>
                <c:pt idx="179">
                  <c:v>17.8</c:v>
                </c:pt>
                <c:pt idx="180">
                  <c:v>17.899999999999999</c:v>
                </c:pt>
                <c:pt idx="181">
                  <c:v>18</c:v>
                </c:pt>
                <c:pt idx="182">
                  <c:v>18.100000000000001</c:v>
                </c:pt>
                <c:pt idx="183">
                  <c:v>18.2</c:v>
                </c:pt>
                <c:pt idx="184">
                  <c:v>18.3</c:v>
                </c:pt>
                <c:pt idx="185">
                  <c:v>18.399999999999999</c:v>
                </c:pt>
                <c:pt idx="186">
                  <c:v>18.5</c:v>
                </c:pt>
                <c:pt idx="187">
                  <c:v>18.600000000000001</c:v>
                </c:pt>
                <c:pt idx="188">
                  <c:v>18.7</c:v>
                </c:pt>
                <c:pt idx="189">
                  <c:v>18.8</c:v>
                </c:pt>
                <c:pt idx="190">
                  <c:v>18.899999999999999</c:v>
                </c:pt>
                <c:pt idx="191">
                  <c:v>19</c:v>
                </c:pt>
                <c:pt idx="192">
                  <c:v>19.100000000000001</c:v>
                </c:pt>
                <c:pt idx="193">
                  <c:v>19.2</c:v>
                </c:pt>
                <c:pt idx="194">
                  <c:v>19.3</c:v>
                </c:pt>
                <c:pt idx="195">
                  <c:v>19.399999999999999</c:v>
                </c:pt>
                <c:pt idx="196">
                  <c:v>19.5</c:v>
                </c:pt>
                <c:pt idx="197">
                  <c:v>19.600000000000001</c:v>
                </c:pt>
                <c:pt idx="198">
                  <c:v>19.7</c:v>
                </c:pt>
                <c:pt idx="199">
                  <c:v>19.8</c:v>
                </c:pt>
                <c:pt idx="200">
                  <c:v>19.899999999999999</c:v>
                </c:pt>
                <c:pt idx="201">
                  <c:v>20</c:v>
                </c:pt>
                <c:pt idx="202">
                  <c:v>25</c:v>
                </c:pt>
                <c:pt idx="203">
                  <c:v>30</c:v>
                </c:pt>
                <c:pt idx="204">
                  <c:v>35</c:v>
                </c:pt>
                <c:pt idx="205">
                  <c:v>40</c:v>
                </c:pt>
                <c:pt idx="206">
                  <c:v>45</c:v>
                </c:pt>
                <c:pt idx="207">
                  <c:v>50</c:v>
                </c:pt>
                <c:pt idx="208">
                  <c:v>55</c:v>
                </c:pt>
                <c:pt idx="209">
                  <c:v>60</c:v>
                </c:pt>
                <c:pt idx="210">
                  <c:v>61.009</c:v>
                </c:pt>
                <c:pt idx="211">
                  <c:v>62.009</c:v>
                </c:pt>
                <c:pt idx="212">
                  <c:v>63.009</c:v>
                </c:pt>
                <c:pt idx="213">
                  <c:v>64.009</c:v>
                </c:pt>
                <c:pt idx="214">
                  <c:v>65</c:v>
                </c:pt>
                <c:pt idx="215">
                  <c:v>65.009</c:v>
                </c:pt>
                <c:pt idx="216">
                  <c:v>66.009</c:v>
                </c:pt>
                <c:pt idx="217">
                  <c:v>67.009</c:v>
                </c:pt>
                <c:pt idx="218">
                  <c:v>68.009</c:v>
                </c:pt>
                <c:pt idx="219">
                  <c:v>69.009</c:v>
                </c:pt>
                <c:pt idx="220">
                  <c:v>70</c:v>
                </c:pt>
                <c:pt idx="221">
                  <c:v>70.001800000000003</c:v>
                </c:pt>
                <c:pt idx="222">
                  <c:v>70.101799999999997</c:v>
                </c:pt>
                <c:pt idx="223">
                  <c:v>70.201800000000006</c:v>
                </c:pt>
                <c:pt idx="224">
                  <c:v>70.3018</c:v>
                </c:pt>
                <c:pt idx="225">
                  <c:v>70.401799999999994</c:v>
                </c:pt>
                <c:pt idx="226">
                  <c:v>70.501800000000003</c:v>
                </c:pt>
                <c:pt idx="227">
                  <c:v>70.601799999999997</c:v>
                </c:pt>
                <c:pt idx="228">
                  <c:v>70.701800000000006</c:v>
                </c:pt>
                <c:pt idx="229">
                  <c:v>70.8018</c:v>
                </c:pt>
                <c:pt idx="230">
                  <c:v>70.901799999999994</c:v>
                </c:pt>
                <c:pt idx="231">
                  <c:v>71</c:v>
                </c:pt>
                <c:pt idx="232">
                  <c:v>71.001800000000003</c:v>
                </c:pt>
                <c:pt idx="233">
                  <c:v>71.101799999999997</c:v>
                </c:pt>
                <c:pt idx="234">
                  <c:v>71.201800000000006</c:v>
                </c:pt>
                <c:pt idx="235">
                  <c:v>71.3018</c:v>
                </c:pt>
                <c:pt idx="236">
                  <c:v>71.401799999999994</c:v>
                </c:pt>
                <c:pt idx="237">
                  <c:v>71.501800000000003</c:v>
                </c:pt>
                <c:pt idx="238">
                  <c:v>71.601799999999997</c:v>
                </c:pt>
                <c:pt idx="239">
                  <c:v>71.701800000000006</c:v>
                </c:pt>
                <c:pt idx="240">
                  <c:v>71.8018</c:v>
                </c:pt>
                <c:pt idx="241">
                  <c:v>71.901799999999994</c:v>
                </c:pt>
                <c:pt idx="242">
                  <c:v>72</c:v>
                </c:pt>
                <c:pt idx="243">
                  <c:v>72.001800000000003</c:v>
                </c:pt>
                <c:pt idx="244">
                  <c:v>72.101799999999997</c:v>
                </c:pt>
                <c:pt idx="245">
                  <c:v>72.201800000000006</c:v>
                </c:pt>
                <c:pt idx="246">
                  <c:v>72.3018</c:v>
                </c:pt>
                <c:pt idx="247">
                  <c:v>72.401799999999994</c:v>
                </c:pt>
                <c:pt idx="248">
                  <c:v>72.501800000000003</c:v>
                </c:pt>
                <c:pt idx="249">
                  <c:v>72.601799999999997</c:v>
                </c:pt>
                <c:pt idx="250">
                  <c:v>72.701800000000006</c:v>
                </c:pt>
                <c:pt idx="251">
                  <c:v>72.8018</c:v>
                </c:pt>
                <c:pt idx="252">
                  <c:v>72.901799999999994</c:v>
                </c:pt>
                <c:pt idx="253">
                  <c:v>73</c:v>
                </c:pt>
                <c:pt idx="254">
                  <c:v>73.001800000000003</c:v>
                </c:pt>
                <c:pt idx="255">
                  <c:v>73.101799999999997</c:v>
                </c:pt>
                <c:pt idx="256">
                  <c:v>73.201800000000006</c:v>
                </c:pt>
                <c:pt idx="257">
                  <c:v>73.3018</c:v>
                </c:pt>
                <c:pt idx="258">
                  <c:v>73.401799999999994</c:v>
                </c:pt>
                <c:pt idx="259">
                  <c:v>73.501800000000003</c:v>
                </c:pt>
                <c:pt idx="260">
                  <c:v>73.601799999999997</c:v>
                </c:pt>
                <c:pt idx="261">
                  <c:v>73.701800000000006</c:v>
                </c:pt>
                <c:pt idx="262">
                  <c:v>73.8018</c:v>
                </c:pt>
                <c:pt idx="263">
                  <c:v>73.901799999999994</c:v>
                </c:pt>
                <c:pt idx="264">
                  <c:v>74</c:v>
                </c:pt>
                <c:pt idx="265">
                  <c:v>74.001800000000003</c:v>
                </c:pt>
                <c:pt idx="266">
                  <c:v>74.101799999999997</c:v>
                </c:pt>
                <c:pt idx="267">
                  <c:v>74.201800000000006</c:v>
                </c:pt>
                <c:pt idx="268">
                  <c:v>74.3018</c:v>
                </c:pt>
                <c:pt idx="269">
                  <c:v>74.401799999999994</c:v>
                </c:pt>
                <c:pt idx="270">
                  <c:v>74.501800000000003</c:v>
                </c:pt>
                <c:pt idx="271">
                  <c:v>74.601799999999997</c:v>
                </c:pt>
                <c:pt idx="272">
                  <c:v>74.701800000000006</c:v>
                </c:pt>
                <c:pt idx="273">
                  <c:v>74.8018</c:v>
                </c:pt>
                <c:pt idx="274">
                  <c:v>74.901799999999994</c:v>
                </c:pt>
                <c:pt idx="275">
                  <c:v>75</c:v>
                </c:pt>
                <c:pt idx="276">
                  <c:v>75.001800000000003</c:v>
                </c:pt>
                <c:pt idx="277">
                  <c:v>75.101799999999997</c:v>
                </c:pt>
                <c:pt idx="278">
                  <c:v>75.201800000000006</c:v>
                </c:pt>
                <c:pt idx="279">
                  <c:v>75.3018</c:v>
                </c:pt>
                <c:pt idx="280">
                  <c:v>75.401799999999994</c:v>
                </c:pt>
                <c:pt idx="281">
                  <c:v>75.501800000000003</c:v>
                </c:pt>
                <c:pt idx="282">
                  <c:v>75.601799999999997</c:v>
                </c:pt>
                <c:pt idx="283">
                  <c:v>75.701800000000006</c:v>
                </c:pt>
                <c:pt idx="284">
                  <c:v>75.8018</c:v>
                </c:pt>
                <c:pt idx="285">
                  <c:v>75.901799999999994</c:v>
                </c:pt>
                <c:pt idx="286">
                  <c:v>76</c:v>
                </c:pt>
                <c:pt idx="287">
                  <c:v>76.001800000000003</c:v>
                </c:pt>
                <c:pt idx="288">
                  <c:v>76.101799999999997</c:v>
                </c:pt>
                <c:pt idx="289">
                  <c:v>76.201800000000006</c:v>
                </c:pt>
                <c:pt idx="290">
                  <c:v>76.3018</c:v>
                </c:pt>
                <c:pt idx="291">
                  <c:v>76.401799999999994</c:v>
                </c:pt>
                <c:pt idx="292">
                  <c:v>76.501800000000003</c:v>
                </c:pt>
                <c:pt idx="293">
                  <c:v>76.601799999999997</c:v>
                </c:pt>
                <c:pt idx="294">
                  <c:v>76.701800000000006</c:v>
                </c:pt>
                <c:pt idx="295">
                  <c:v>76.8018</c:v>
                </c:pt>
                <c:pt idx="296">
                  <c:v>76.901799999999994</c:v>
                </c:pt>
                <c:pt idx="297">
                  <c:v>77</c:v>
                </c:pt>
                <c:pt idx="298">
                  <c:v>77.001800000000003</c:v>
                </c:pt>
                <c:pt idx="299">
                  <c:v>77.101799999999997</c:v>
                </c:pt>
                <c:pt idx="300">
                  <c:v>77.201800000000006</c:v>
                </c:pt>
                <c:pt idx="301">
                  <c:v>77.3018</c:v>
                </c:pt>
                <c:pt idx="302">
                  <c:v>77.401799999999994</c:v>
                </c:pt>
                <c:pt idx="303">
                  <c:v>77.501800000000003</c:v>
                </c:pt>
                <c:pt idx="304">
                  <c:v>77.601799999999997</c:v>
                </c:pt>
                <c:pt idx="305">
                  <c:v>77.701800000000006</c:v>
                </c:pt>
                <c:pt idx="306">
                  <c:v>77.8018</c:v>
                </c:pt>
                <c:pt idx="307">
                  <c:v>77.901799999999994</c:v>
                </c:pt>
                <c:pt idx="308">
                  <c:v>78</c:v>
                </c:pt>
                <c:pt idx="309">
                  <c:v>78.001800000000003</c:v>
                </c:pt>
                <c:pt idx="310">
                  <c:v>78.101799999999997</c:v>
                </c:pt>
                <c:pt idx="311">
                  <c:v>78.201800000000006</c:v>
                </c:pt>
                <c:pt idx="312">
                  <c:v>78.3018</c:v>
                </c:pt>
                <c:pt idx="313">
                  <c:v>78.401799999999994</c:v>
                </c:pt>
                <c:pt idx="314">
                  <c:v>78.501800000000003</c:v>
                </c:pt>
                <c:pt idx="315">
                  <c:v>78.601799999999997</c:v>
                </c:pt>
                <c:pt idx="316">
                  <c:v>78.701800000000006</c:v>
                </c:pt>
                <c:pt idx="317">
                  <c:v>78.8018</c:v>
                </c:pt>
                <c:pt idx="318">
                  <c:v>78.901799999999994</c:v>
                </c:pt>
                <c:pt idx="319">
                  <c:v>79</c:v>
                </c:pt>
                <c:pt idx="320">
                  <c:v>79.001800000000003</c:v>
                </c:pt>
                <c:pt idx="321">
                  <c:v>79.101799999999997</c:v>
                </c:pt>
                <c:pt idx="322">
                  <c:v>79.201800000000006</c:v>
                </c:pt>
                <c:pt idx="323">
                  <c:v>79.3018</c:v>
                </c:pt>
                <c:pt idx="324">
                  <c:v>79.401799999999994</c:v>
                </c:pt>
                <c:pt idx="325">
                  <c:v>79.501800000000003</c:v>
                </c:pt>
                <c:pt idx="326">
                  <c:v>79.601799999999997</c:v>
                </c:pt>
                <c:pt idx="327">
                  <c:v>79.701800000000006</c:v>
                </c:pt>
                <c:pt idx="328">
                  <c:v>79.8018</c:v>
                </c:pt>
                <c:pt idx="329">
                  <c:v>79.901799999999994</c:v>
                </c:pt>
                <c:pt idx="330">
                  <c:v>80</c:v>
                </c:pt>
                <c:pt idx="331">
                  <c:v>80.001800000000003</c:v>
                </c:pt>
                <c:pt idx="332">
                  <c:v>80.101799999999997</c:v>
                </c:pt>
                <c:pt idx="333">
                  <c:v>80.201800000000006</c:v>
                </c:pt>
                <c:pt idx="334">
                  <c:v>80.3018</c:v>
                </c:pt>
                <c:pt idx="335">
                  <c:v>80.401799999999994</c:v>
                </c:pt>
                <c:pt idx="336">
                  <c:v>80.501800000000003</c:v>
                </c:pt>
                <c:pt idx="337">
                  <c:v>80.601799999999997</c:v>
                </c:pt>
                <c:pt idx="338">
                  <c:v>80.701800000000006</c:v>
                </c:pt>
                <c:pt idx="339">
                  <c:v>80.8018</c:v>
                </c:pt>
                <c:pt idx="340">
                  <c:v>80.901799999999994</c:v>
                </c:pt>
                <c:pt idx="341">
                  <c:v>81</c:v>
                </c:pt>
                <c:pt idx="342">
                  <c:v>81.001800000000003</c:v>
                </c:pt>
                <c:pt idx="343">
                  <c:v>81.101799999999997</c:v>
                </c:pt>
                <c:pt idx="344">
                  <c:v>81.201800000000006</c:v>
                </c:pt>
                <c:pt idx="345">
                  <c:v>81.3018</c:v>
                </c:pt>
                <c:pt idx="346">
                  <c:v>81.401799999999994</c:v>
                </c:pt>
                <c:pt idx="347">
                  <c:v>81.501800000000003</c:v>
                </c:pt>
                <c:pt idx="348">
                  <c:v>81.601799999999997</c:v>
                </c:pt>
                <c:pt idx="349">
                  <c:v>81.701800000000006</c:v>
                </c:pt>
                <c:pt idx="350">
                  <c:v>81.8018</c:v>
                </c:pt>
                <c:pt idx="351">
                  <c:v>81.901799999999994</c:v>
                </c:pt>
                <c:pt idx="352">
                  <c:v>82</c:v>
                </c:pt>
                <c:pt idx="353">
                  <c:v>82.001800000000003</c:v>
                </c:pt>
                <c:pt idx="354">
                  <c:v>82.101799999999997</c:v>
                </c:pt>
                <c:pt idx="355">
                  <c:v>82.201800000000006</c:v>
                </c:pt>
                <c:pt idx="356">
                  <c:v>82.3018</c:v>
                </c:pt>
                <c:pt idx="357">
                  <c:v>82.401799999999994</c:v>
                </c:pt>
                <c:pt idx="358">
                  <c:v>82.501800000000003</c:v>
                </c:pt>
                <c:pt idx="359">
                  <c:v>82.601799999999997</c:v>
                </c:pt>
                <c:pt idx="360">
                  <c:v>82.701800000000006</c:v>
                </c:pt>
                <c:pt idx="361">
                  <c:v>82.8018</c:v>
                </c:pt>
                <c:pt idx="362">
                  <c:v>82.901799999999994</c:v>
                </c:pt>
                <c:pt idx="363">
                  <c:v>83</c:v>
                </c:pt>
                <c:pt idx="364">
                  <c:v>83.001800000000003</c:v>
                </c:pt>
                <c:pt idx="365">
                  <c:v>83.101799999999997</c:v>
                </c:pt>
                <c:pt idx="366">
                  <c:v>83.201800000000006</c:v>
                </c:pt>
                <c:pt idx="367">
                  <c:v>83.3018</c:v>
                </c:pt>
                <c:pt idx="368">
                  <c:v>83.401799999999994</c:v>
                </c:pt>
                <c:pt idx="369">
                  <c:v>83.501800000000003</c:v>
                </c:pt>
                <c:pt idx="370">
                  <c:v>83.601799999999997</c:v>
                </c:pt>
                <c:pt idx="371">
                  <c:v>83.701800000000006</c:v>
                </c:pt>
                <c:pt idx="372">
                  <c:v>83.8018</c:v>
                </c:pt>
                <c:pt idx="373">
                  <c:v>83.901799999999994</c:v>
                </c:pt>
                <c:pt idx="374">
                  <c:v>84</c:v>
                </c:pt>
                <c:pt idx="375">
                  <c:v>84.001800000000003</c:v>
                </c:pt>
                <c:pt idx="376">
                  <c:v>84.101799999999997</c:v>
                </c:pt>
                <c:pt idx="377">
                  <c:v>84.201800000000006</c:v>
                </c:pt>
                <c:pt idx="378">
                  <c:v>84.3018</c:v>
                </c:pt>
                <c:pt idx="379">
                  <c:v>84.401799999999994</c:v>
                </c:pt>
                <c:pt idx="380">
                  <c:v>84.501800000000003</c:v>
                </c:pt>
                <c:pt idx="381">
                  <c:v>84.601799999999997</c:v>
                </c:pt>
                <c:pt idx="382">
                  <c:v>84.701800000000006</c:v>
                </c:pt>
                <c:pt idx="383">
                  <c:v>84.8018</c:v>
                </c:pt>
                <c:pt idx="384">
                  <c:v>84.901799999999994</c:v>
                </c:pt>
                <c:pt idx="385">
                  <c:v>85</c:v>
                </c:pt>
                <c:pt idx="386">
                  <c:v>85.001800000000003</c:v>
                </c:pt>
                <c:pt idx="387">
                  <c:v>85.101799999999997</c:v>
                </c:pt>
                <c:pt idx="388">
                  <c:v>85.201800000000006</c:v>
                </c:pt>
                <c:pt idx="389">
                  <c:v>85.3018</c:v>
                </c:pt>
                <c:pt idx="390">
                  <c:v>85.401799999999994</c:v>
                </c:pt>
                <c:pt idx="391">
                  <c:v>85.501800000000003</c:v>
                </c:pt>
                <c:pt idx="392">
                  <c:v>85.601799999999997</c:v>
                </c:pt>
                <c:pt idx="393">
                  <c:v>85.701800000000006</c:v>
                </c:pt>
                <c:pt idx="394">
                  <c:v>85.8018</c:v>
                </c:pt>
                <c:pt idx="395">
                  <c:v>85.901799999999994</c:v>
                </c:pt>
                <c:pt idx="396">
                  <c:v>86</c:v>
                </c:pt>
                <c:pt idx="397">
                  <c:v>86.001800000000003</c:v>
                </c:pt>
                <c:pt idx="398">
                  <c:v>86.101799999999997</c:v>
                </c:pt>
                <c:pt idx="399">
                  <c:v>86.201800000000006</c:v>
                </c:pt>
                <c:pt idx="400">
                  <c:v>86.3018</c:v>
                </c:pt>
                <c:pt idx="401">
                  <c:v>86.401799999999994</c:v>
                </c:pt>
                <c:pt idx="402">
                  <c:v>86.501800000000003</c:v>
                </c:pt>
                <c:pt idx="403">
                  <c:v>86.601799999999997</c:v>
                </c:pt>
                <c:pt idx="404">
                  <c:v>86.701800000000006</c:v>
                </c:pt>
                <c:pt idx="405">
                  <c:v>86.8018</c:v>
                </c:pt>
                <c:pt idx="406">
                  <c:v>86.901799999999994</c:v>
                </c:pt>
                <c:pt idx="407">
                  <c:v>87</c:v>
                </c:pt>
                <c:pt idx="408">
                  <c:v>87.001800000000003</c:v>
                </c:pt>
                <c:pt idx="409">
                  <c:v>87.101799999999997</c:v>
                </c:pt>
                <c:pt idx="410">
                  <c:v>87.201800000000006</c:v>
                </c:pt>
                <c:pt idx="411">
                  <c:v>87.3018</c:v>
                </c:pt>
                <c:pt idx="412">
                  <c:v>87.401799999999994</c:v>
                </c:pt>
                <c:pt idx="413">
                  <c:v>87.501800000000003</c:v>
                </c:pt>
                <c:pt idx="414">
                  <c:v>87.601799999999997</c:v>
                </c:pt>
                <c:pt idx="415">
                  <c:v>87.701800000000006</c:v>
                </c:pt>
                <c:pt idx="416">
                  <c:v>87.8018</c:v>
                </c:pt>
                <c:pt idx="417">
                  <c:v>87.901799999999994</c:v>
                </c:pt>
                <c:pt idx="418">
                  <c:v>88</c:v>
                </c:pt>
                <c:pt idx="419">
                  <c:v>88.001800000000003</c:v>
                </c:pt>
                <c:pt idx="420">
                  <c:v>88.101799999999997</c:v>
                </c:pt>
                <c:pt idx="421">
                  <c:v>88.201800000000006</c:v>
                </c:pt>
                <c:pt idx="422">
                  <c:v>88.3018</c:v>
                </c:pt>
                <c:pt idx="423">
                  <c:v>88.401799999999994</c:v>
                </c:pt>
                <c:pt idx="424">
                  <c:v>88.501800000000003</c:v>
                </c:pt>
                <c:pt idx="425">
                  <c:v>88.601799999999997</c:v>
                </c:pt>
                <c:pt idx="426">
                  <c:v>88.701800000000006</c:v>
                </c:pt>
                <c:pt idx="427">
                  <c:v>88.8018</c:v>
                </c:pt>
                <c:pt idx="428">
                  <c:v>88.901799999999994</c:v>
                </c:pt>
                <c:pt idx="429">
                  <c:v>89</c:v>
                </c:pt>
                <c:pt idx="430">
                  <c:v>89.001800000000003</c:v>
                </c:pt>
                <c:pt idx="431">
                  <c:v>89.101799999999997</c:v>
                </c:pt>
                <c:pt idx="432">
                  <c:v>89.201800000000006</c:v>
                </c:pt>
                <c:pt idx="433">
                  <c:v>89.3018</c:v>
                </c:pt>
                <c:pt idx="434">
                  <c:v>89.401799999999994</c:v>
                </c:pt>
                <c:pt idx="435">
                  <c:v>89.501800000000003</c:v>
                </c:pt>
                <c:pt idx="436">
                  <c:v>89.601799999999997</c:v>
                </c:pt>
                <c:pt idx="437">
                  <c:v>89.701800000000006</c:v>
                </c:pt>
                <c:pt idx="438">
                  <c:v>89.8018</c:v>
                </c:pt>
                <c:pt idx="439">
                  <c:v>89.901799999999994</c:v>
                </c:pt>
                <c:pt idx="440">
                  <c:v>90</c:v>
                </c:pt>
                <c:pt idx="441">
                  <c:v>90.001800000000003</c:v>
                </c:pt>
                <c:pt idx="442">
                  <c:v>90.101799999999997</c:v>
                </c:pt>
                <c:pt idx="443">
                  <c:v>90.201800000000006</c:v>
                </c:pt>
                <c:pt idx="444">
                  <c:v>90.3018</c:v>
                </c:pt>
                <c:pt idx="445">
                  <c:v>90.401799999999994</c:v>
                </c:pt>
                <c:pt idx="446">
                  <c:v>90.501800000000003</c:v>
                </c:pt>
                <c:pt idx="447">
                  <c:v>90.601799999999997</c:v>
                </c:pt>
                <c:pt idx="448">
                  <c:v>90.701800000000006</c:v>
                </c:pt>
                <c:pt idx="449">
                  <c:v>90.8018</c:v>
                </c:pt>
                <c:pt idx="450">
                  <c:v>90.901799999999994</c:v>
                </c:pt>
                <c:pt idx="451">
                  <c:v>91</c:v>
                </c:pt>
                <c:pt idx="452">
                  <c:v>91.001800000000003</c:v>
                </c:pt>
                <c:pt idx="453">
                  <c:v>91.101799999999997</c:v>
                </c:pt>
                <c:pt idx="454">
                  <c:v>91.201800000000006</c:v>
                </c:pt>
                <c:pt idx="455">
                  <c:v>91.3018</c:v>
                </c:pt>
                <c:pt idx="456">
                  <c:v>91.401799999999994</c:v>
                </c:pt>
                <c:pt idx="457">
                  <c:v>91.501800000000003</c:v>
                </c:pt>
                <c:pt idx="458">
                  <c:v>91.601799999999997</c:v>
                </c:pt>
                <c:pt idx="459">
                  <c:v>91.701800000000006</c:v>
                </c:pt>
                <c:pt idx="460">
                  <c:v>91.8018</c:v>
                </c:pt>
                <c:pt idx="461">
                  <c:v>91.901799999999994</c:v>
                </c:pt>
                <c:pt idx="462">
                  <c:v>92</c:v>
                </c:pt>
                <c:pt idx="463">
                  <c:v>92.001800000000003</c:v>
                </c:pt>
                <c:pt idx="464">
                  <c:v>92.101799999999997</c:v>
                </c:pt>
                <c:pt idx="465">
                  <c:v>92.201800000000006</c:v>
                </c:pt>
                <c:pt idx="466">
                  <c:v>92.3018</c:v>
                </c:pt>
                <c:pt idx="467">
                  <c:v>92.401799999999994</c:v>
                </c:pt>
                <c:pt idx="468">
                  <c:v>92.501800000000003</c:v>
                </c:pt>
                <c:pt idx="469">
                  <c:v>92.601799999999997</c:v>
                </c:pt>
                <c:pt idx="470">
                  <c:v>92.701800000000006</c:v>
                </c:pt>
                <c:pt idx="471">
                  <c:v>92.8018</c:v>
                </c:pt>
                <c:pt idx="472">
                  <c:v>92.901799999999994</c:v>
                </c:pt>
                <c:pt idx="473">
                  <c:v>93</c:v>
                </c:pt>
                <c:pt idx="474">
                  <c:v>93.001800000000003</c:v>
                </c:pt>
                <c:pt idx="475">
                  <c:v>93.101799999999997</c:v>
                </c:pt>
                <c:pt idx="476">
                  <c:v>93.201800000000006</c:v>
                </c:pt>
                <c:pt idx="477">
                  <c:v>93.3018</c:v>
                </c:pt>
                <c:pt idx="478">
                  <c:v>93.401799999999994</c:v>
                </c:pt>
                <c:pt idx="479">
                  <c:v>93.501800000000003</c:v>
                </c:pt>
                <c:pt idx="480">
                  <c:v>93.601799999999997</c:v>
                </c:pt>
                <c:pt idx="481">
                  <c:v>93.701800000000006</c:v>
                </c:pt>
                <c:pt idx="482">
                  <c:v>93.8018</c:v>
                </c:pt>
                <c:pt idx="483">
                  <c:v>93.901799999999994</c:v>
                </c:pt>
                <c:pt idx="484">
                  <c:v>94</c:v>
                </c:pt>
                <c:pt idx="485">
                  <c:v>94.001800000000003</c:v>
                </c:pt>
                <c:pt idx="486">
                  <c:v>94.101799999999997</c:v>
                </c:pt>
                <c:pt idx="487">
                  <c:v>94.201800000000006</c:v>
                </c:pt>
                <c:pt idx="488">
                  <c:v>94.3018</c:v>
                </c:pt>
                <c:pt idx="489">
                  <c:v>94.401799999999994</c:v>
                </c:pt>
                <c:pt idx="490">
                  <c:v>94.501800000000003</c:v>
                </c:pt>
                <c:pt idx="491">
                  <c:v>94.601799999999997</c:v>
                </c:pt>
                <c:pt idx="492">
                  <c:v>94.701800000000006</c:v>
                </c:pt>
                <c:pt idx="493">
                  <c:v>94.8018</c:v>
                </c:pt>
                <c:pt idx="494">
                  <c:v>94.901799999999994</c:v>
                </c:pt>
                <c:pt idx="495">
                  <c:v>95</c:v>
                </c:pt>
                <c:pt idx="496">
                  <c:v>95.001800000000003</c:v>
                </c:pt>
                <c:pt idx="497">
                  <c:v>95.101799999999997</c:v>
                </c:pt>
                <c:pt idx="498">
                  <c:v>95.201800000000006</c:v>
                </c:pt>
                <c:pt idx="499">
                  <c:v>95.3018</c:v>
                </c:pt>
                <c:pt idx="500">
                  <c:v>95.401799999999994</c:v>
                </c:pt>
                <c:pt idx="501">
                  <c:v>95.501800000000003</c:v>
                </c:pt>
                <c:pt idx="502">
                  <c:v>95.601799999999997</c:v>
                </c:pt>
                <c:pt idx="503">
                  <c:v>95.701800000000006</c:v>
                </c:pt>
                <c:pt idx="504">
                  <c:v>95.8018</c:v>
                </c:pt>
                <c:pt idx="505">
                  <c:v>95.901799999999994</c:v>
                </c:pt>
                <c:pt idx="506">
                  <c:v>96</c:v>
                </c:pt>
                <c:pt idx="507">
                  <c:v>96.001800000000003</c:v>
                </c:pt>
                <c:pt idx="508">
                  <c:v>96.101799999999997</c:v>
                </c:pt>
                <c:pt idx="509">
                  <c:v>96.201800000000006</c:v>
                </c:pt>
                <c:pt idx="510">
                  <c:v>96.3018</c:v>
                </c:pt>
                <c:pt idx="511">
                  <c:v>96.401799999999994</c:v>
                </c:pt>
                <c:pt idx="512">
                  <c:v>96.501800000000003</c:v>
                </c:pt>
                <c:pt idx="513">
                  <c:v>96.601799999999997</c:v>
                </c:pt>
                <c:pt idx="514">
                  <c:v>96.701800000000006</c:v>
                </c:pt>
                <c:pt idx="515">
                  <c:v>96.8018</c:v>
                </c:pt>
                <c:pt idx="516">
                  <c:v>96.901799999999994</c:v>
                </c:pt>
                <c:pt idx="517">
                  <c:v>97</c:v>
                </c:pt>
                <c:pt idx="518">
                  <c:v>97.001800000000003</c:v>
                </c:pt>
                <c:pt idx="519">
                  <c:v>97.101799999999997</c:v>
                </c:pt>
                <c:pt idx="520">
                  <c:v>97.201800000000006</c:v>
                </c:pt>
                <c:pt idx="521">
                  <c:v>97.3018</c:v>
                </c:pt>
                <c:pt idx="522">
                  <c:v>97.401799999999994</c:v>
                </c:pt>
                <c:pt idx="523">
                  <c:v>97.501800000000003</c:v>
                </c:pt>
                <c:pt idx="524">
                  <c:v>97.601799999999997</c:v>
                </c:pt>
                <c:pt idx="525">
                  <c:v>97.701800000000006</c:v>
                </c:pt>
                <c:pt idx="526">
                  <c:v>97.8018</c:v>
                </c:pt>
                <c:pt idx="527">
                  <c:v>97.901799999999994</c:v>
                </c:pt>
                <c:pt idx="528">
                  <c:v>98</c:v>
                </c:pt>
                <c:pt idx="529">
                  <c:v>98.001800000000003</c:v>
                </c:pt>
                <c:pt idx="530">
                  <c:v>98.101799999999997</c:v>
                </c:pt>
                <c:pt idx="531">
                  <c:v>98.201800000000006</c:v>
                </c:pt>
                <c:pt idx="532">
                  <c:v>98.3018</c:v>
                </c:pt>
                <c:pt idx="533">
                  <c:v>98.401799999999994</c:v>
                </c:pt>
                <c:pt idx="534">
                  <c:v>98.501800000000003</c:v>
                </c:pt>
                <c:pt idx="535">
                  <c:v>98.601799999999997</c:v>
                </c:pt>
                <c:pt idx="536">
                  <c:v>98.701800000000006</c:v>
                </c:pt>
                <c:pt idx="537">
                  <c:v>98.8018</c:v>
                </c:pt>
                <c:pt idx="538">
                  <c:v>98.901799999999994</c:v>
                </c:pt>
                <c:pt idx="539">
                  <c:v>99</c:v>
                </c:pt>
                <c:pt idx="540">
                  <c:v>99.001800000000003</c:v>
                </c:pt>
                <c:pt idx="541">
                  <c:v>99.101799999999997</c:v>
                </c:pt>
                <c:pt idx="542">
                  <c:v>99.201800000000006</c:v>
                </c:pt>
                <c:pt idx="543">
                  <c:v>99.3018</c:v>
                </c:pt>
                <c:pt idx="544">
                  <c:v>99.401799999999994</c:v>
                </c:pt>
                <c:pt idx="545">
                  <c:v>99.501800000000003</c:v>
                </c:pt>
                <c:pt idx="546">
                  <c:v>99.601799999999997</c:v>
                </c:pt>
                <c:pt idx="547">
                  <c:v>99.701800000000006</c:v>
                </c:pt>
                <c:pt idx="548">
                  <c:v>99.8018</c:v>
                </c:pt>
                <c:pt idx="549">
                  <c:v>99.901799999999994</c:v>
                </c:pt>
                <c:pt idx="550">
                  <c:v>100</c:v>
                </c:pt>
                <c:pt idx="551">
                  <c:v>100.002</c:v>
                </c:pt>
                <c:pt idx="552">
                  <c:v>100.102</c:v>
                </c:pt>
                <c:pt idx="553">
                  <c:v>100.202</c:v>
                </c:pt>
                <c:pt idx="554">
                  <c:v>100.30200000000001</c:v>
                </c:pt>
                <c:pt idx="555">
                  <c:v>100.402</c:v>
                </c:pt>
                <c:pt idx="556">
                  <c:v>100.502</c:v>
                </c:pt>
                <c:pt idx="557">
                  <c:v>100.602</c:v>
                </c:pt>
                <c:pt idx="558">
                  <c:v>100.702</c:v>
                </c:pt>
                <c:pt idx="559">
                  <c:v>100.80200000000001</c:v>
                </c:pt>
                <c:pt idx="560">
                  <c:v>100.902</c:v>
                </c:pt>
                <c:pt idx="561">
                  <c:v>101</c:v>
                </c:pt>
                <c:pt idx="562">
                  <c:v>101.002</c:v>
                </c:pt>
                <c:pt idx="563">
                  <c:v>101.102</c:v>
                </c:pt>
                <c:pt idx="564">
                  <c:v>101.202</c:v>
                </c:pt>
                <c:pt idx="565">
                  <c:v>101.30200000000001</c:v>
                </c:pt>
                <c:pt idx="566">
                  <c:v>101.402</c:v>
                </c:pt>
                <c:pt idx="567">
                  <c:v>101.502</c:v>
                </c:pt>
                <c:pt idx="568">
                  <c:v>101.602</c:v>
                </c:pt>
                <c:pt idx="569">
                  <c:v>101.702</c:v>
                </c:pt>
                <c:pt idx="570">
                  <c:v>101.80200000000001</c:v>
                </c:pt>
                <c:pt idx="571">
                  <c:v>101.902</c:v>
                </c:pt>
                <c:pt idx="572">
                  <c:v>102</c:v>
                </c:pt>
                <c:pt idx="573">
                  <c:v>102.002</c:v>
                </c:pt>
                <c:pt idx="574">
                  <c:v>102.102</c:v>
                </c:pt>
                <c:pt idx="575">
                  <c:v>102.202</c:v>
                </c:pt>
                <c:pt idx="576">
                  <c:v>102.30200000000001</c:v>
                </c:pt>
                <c:pt idx="577">
                  <c:v>102.402</c:v>
                </c:pt>
                <c:pt idx="578">
                  <c:v>102.502</c:v>
                </c:pt>
                <c:pt idx="579">
                  <c:v>102.602</c:v>
                </c:pt>
                <c:pt idx="580">
                  <c:v>102.702</c:v>
                </c:pt>
                <c:pt idx="581">
                  <c:v>102.80200000000001</c:v>
                </c:pt>
                <c:pt idx="582">
                  <c:v>102.902</c:v>
                </c:pt>
                <c:pt idx="583">
                  <c:v>103</c:v>
                </c:pt>
                <c:pt idx="584">
                  <c:v>103.002</c:v>
                </c:pt>
                <c:pt idx="585">
                  <c:v>103.102</c:v>
                </c:pt>
                <c:pt idx="586">
                  <c:v>103.202</c:v>
                </c:pt>
                <c:pt idx="587">
                  <c:v>103.30200000000001</c:v>
                </c:pt>
                <c:pt idx="588">
                  <c:v>103.402</c:v>
                </c:pt>
                <c:pt idx="589">
                  <c:v>103.502</c:v>
                </c:pt>
                <c:pt idx="590">
                  <c:v>103.602</c:v>
                </c:pt>
                <c:pt idx="591">
                  <c:v>103.702</c:v>
                </c:pt>
                <c:pt idx="592">
                  <c:v>103.80200000000001</c:v>
                </c:pt>
                <c:pt idx="593">
                  <c:v>103.902</c:v>
                </c:pt>
                <c:pt idx="594">
                  <c:v>104</c:v>
                </c:pt>
                <c:pt idx="595">
                  <c:v>104.002</c:v>
                </c:pt>
                <c:pt idx="596">
                  <c:v>104.102</c:v>
                </c:pt>
                <c:pt idx="597">
                  <c:v>104.202</c:v>
                </c:pt>
                <c:pt idx="598">
                  <c:v>104.30200000000001</c:v>
                </c:pt>
                <c:pt idx="599">
                  <c:v>104.402</c:v>
                </c:pt>
                <c:pt idx="600">
                  <c:v>104.502</c:v>
                </c:pt>
                <c:pt idx="601">
                  <c:v>104.602</c:v>
                </c:pt>
                <c:pt idx="602">
                  <c:v>104.702</c:v>
                </c:pt>
                <c:pt idx="603">
                  <c:v>104.80200000000001</c:v>
                </c:pt>
                <c:pt idx="604">
                  <c:v>104.902</c:v>
                </c:pt>
                <c:pt idx="605">
                  <c:v>105</c:v>
                </c:pt>
                <c:pt idx="606">
                  <c:v>105.002</c:v>
                </c:pt>
                <c:pt idx="607">
                  <c:v>105.102</c:v>
                </c:pt>
                <c:pt idx="608">
                  <c:v>105.202</c:v>
                </c:pt>
                <c:pt idx="609">
                  <c:v>105.30200000000001</c:v>
                </c:pt>
                <c:pt idx="610">
                  <c:v>105.402</c:v>
                </c:pt>
                <c:pt idx="611">
                  <c:v>105.502</c:v>
                </c:pt>
                <c:pt idx="612">
                  <c:v>105.602</c:v>
                </c:pt>
                <c:pt idx="613">
                  <c:v>105.702</c:v>
                </c:pt>
                <c:pt idx="614">
                  <c:v>105.80200000000001</c:v>
                </c:pt>
                <c:pt idx="615">
                  <c:v>105.902</c:v>
                </c:pt>
                <c:pt idx="616">
                  <c:v>106</c:v>
                </c:pt>
                <c:pt idx="617">
                  <c:v>106.002</c:v>
                </c:pt>
                <c:pt idx="618">
                  <c:v>106.102</c:v>
                </c:pt>
                <c:pt idx="619">
                  <c:v>106.202</c:v>
                </c:pt>
                <c:pt idx="620">
                  <c:v>106.30200000000001</c:v>
                </c:pt>
                <c:pt idx="621">
                  <c:v>106.402</c:v>
                </c:pt>
                <c:pt idx="622">
                  <c:v>106.502</c:v>
                </c:pt>
                <c:pt idx="623">
                  <c:v>106.602</c:v>
                </c:pt>
                <c:pt idx="624">
                  <c:v>106.702</c:v>
                </c:pt>
                <c:pt idx="625">
                  <c:v>106.80200000000001</c:v>
                </c:pt>
                <c:pt idx="626">
                  <c:v>106.902</c:v>
                </c:pt>
                <c:pt idx="627">
                  <c:v>107</c:v>
                </c:pt>
                <c:pt idx="628">
                  <c:v>107.002</c:v>
                </c:pt>
                <c:pt idx="629">
                  <c:v>107.102</c:v>
                </c:pt>
                <c:pt idx="630">
                  <c:v>107.202</c:v>
                </c:pt>
                <c:pt idx="631">
                  <c:v>107.30200000000001</c:v>
                </c:pt>
                <c:pt idx="632">
                  <c:v>107.402</c:v>
                </c:pt>
                <c:pt idx="633">
                  <c:v>107.502</c:v>
                </c:pt>
                <c:pt idx="634">
                  <c:v>107.602</c:v>
                </c:pt>
                <c:pt idx="635">
                  <c:v>107.702</c:v>
                </c:pt>
                <c:pt idx="636">
                  <c:v>107.80200000000001</c:v>
                </c:pt>
                <c:pt idx="637">
                  <c:v>107.902</c:v>
                </c:pt>
                <c:pt idx="638">
                  <c:v>108</c:v>
                </c:pt>
                <c:pt idx="639">
                  <c:v>108.002</c:v>
                </c:pt>
                <c:pt idx="640">
                  <c:v>108.102</c:v>
                </c:pt>
                <c:pt idx="641">
                  <c:v>108.202</c:v>
                </c:pt>
                <c:pt idx="642">
                  <c:v>108.30200000000001</c:v>
                </c:pt>
                <c:pt idx="643">
                  <c:v>108.402</c:v>
                </c:pt>
                <c:pt idx="644">
                  <c:v>108.502</c:v>
                </c:pt>
                <c:pt idx="645">
                  <c:v>108.602</c:v>
                </c:pt>
                <c:pt idx="646">
                  <c:v>108.702</c:v>
                </c:pt>
                <c:pt idx="647">
                  <c:v>108.80200000000001</c:v>
                </c:pt>
                <c:pt idx="648">
                  <c:v>108.902</c:v>
                </c:pt>
                <c:pt idx="649">
                  <c:v>109</c:v>
                </c:pt>
                <c:pt idx="650">
                  <c:v>109.002</c:v>
                </c:pt>
                <c:pt idx="651">
                  <c:v>109.102</c:v>
                </c:pt>
                <c:pt idx="652">
                  <c:v>109.202</c:v>
                </c:pt>
                <c:pt idx="653">
                  <c:v>109.30200000000001</c:v>
                </c:pt>
                <c:pt idx="654">
                  <c:v>109.402</c:v>
                </c:pt>
                <c:pt idx="655">
                  <c:v>109.502</c:v>
                </c:pt>
                <c:pt idx="656">
                  <c:v>109.602</c:v>
                </c:pt>
                <c:pt idx="657">
                  <c:v>109.702</c:v>
                </c:pt>
                <c:pt idx="658">
                  <c:v>109.80200000000001</c:v>
                </c:pt>
                <c:pt idx="659">
                  <c:v>109.902</c:v>
                </c:pt>
                <c:pt idx="660">
                  <c:v>110</c:v>
                </c:pt>
                <c:pt idx="661">
                  <c:v>110.002</c:v>
                </c:pt>
                <c:pt idx="662">
                  <c:v>110.102</c:v>
                </c:pt>
                <c:pt idx="663">
                  <c:v>110.202</c:v>
                </c:pt>
                <c:pt idx="664">
                  <c:v>110.30200000000001</c:v>
                </c:pt>
                <c:pt idx="665">
                  <c:v>110.402</c:v>
                </c:pt>
                <c:pt idx="666">
                  <c:v>110.502</c:v>
                </c:pt>
                <c:pt idx="667">
                  <c:v>110.602</c:v>
                </c:pt>
                <c:pt idx="668">
                  <c:v>110.702</c:v>
                </c:pt>
                <c:pt idx="669">
                  <c:v>110.80200000000001</c:v>
                </c:pt>
                <c:pt idx="670">
                  <c:v>110.902</c:v>
                </c:pt>
                <c:pt idx="671">
                  <c:v>111</c:v>
                </c:pt>
                <c:pt idx="672">
                  <c:v>111.002</c:v>
                </c:pt>
                <c:pt idx="673">
                  <c:v>111.102</c:v>
                </c:pt>
                <c:pt idx="674">
                  <c:v>111.202</c:v>
                </c:pt>
                <c:pt idx="675">
                  <c:v>111.30200000000001</c:v>
                </c:pt>
                <c:pt idx="676">
                  <c:v>111.402</c:v>
                </c:pt>
                <c:pt idx="677">
                  <c:v>111.502</c:v>
                </c:pt>
                <c:pt idx="678">
                  <c:v>111.602</c:v>
                </c:pt>
                <c:pt idx="679">
                  <c:v>111.702</c:v>
                </c:pt>
                <c:pt idx="680">
                  <c:v>111.80200000000001</c:v>
                </c:pt>
                <c:pt idx="681">
                  <c:v>111.902</c:v>
                </c:pt>
                <c:pt idx="682">
                  <c:v>112</c:v>
                </c:pt>
                <c:pt idx="683">
                  <c:v>112.002</c:v>
                </c:pt>
                <c:pt idx="684">
                  <c:v>112.102</c:v>
                </c:pt>
                <c:pt idx="685">
                  <c:v>112.202</c:v>
                </c:pt>
                <c:pt idx="686">
                  <c:v>112.30200000000001</c:v>
                </c:pt>
                <c:pt idx="687">
                  <c:v>112.402</c:v>
                </c:pt>
                <c:pt idx="688">
                  <c:v>112.502</c:v>
                </c:pt>
                <c:pt idx="689">
                  <c:v>112.602</c:v>
                </c:pt>
                <c:pt idx="690">
                  <c:v>112.702</c:v>
                </c:pt>
                <c:pt idx="691">
                  <c:v>112.80200000000001</c:v>
                </c:pt>
                <c:pt idx="692">
                  <c:v>112.902</c:v>
                </c:pt>
                <c:pt idx="693">
                  <c:v>113</c:v>
                </c:pt>
                <c:pt idx="694">
                  <c:v>113.002</c:v>
                </c:pt>
                <c:pt idx="695">
                  <c:v>113.102</c:v>
                </c:pt>
                <c:pt idx="696">
                  <c:v>113.202</c:v>
                </c:pt>
                <c:pt idx="697">
                  <c:v>113.30200000000001</c:v>
                </c:pt>
                <c:pt idx="698">
                  <c:v>113.402</c:v>
                </c:pt>
                <c:pt idx="699">
                  <c:v>113.502</c:v>
                </c:pt>
                <c:pt idx="700">
                  <c:v>113.602</c:v>
                </c:pt>
                <c:pt idx="701">
                  <c:v>113.702</c:v>
                </c:pt>
                <c:pt idx="702">
                  <c:v>113.80200000000001</c:v>
                </c:pt>
                <c:pt idx="703">
                  <c:v>113.902</c:v>
                </c:pt>
                <c:pt idx="704">
                  <c:v>114</c:v>
                </c:pt>
                <c:pt idx="705">
                  <c:v>114.002</c:v>
                </c:pt>
                <c:pt idx="706">
                  <c:v>114.102</c:v>
                </c:pt>
                <c:pt idx="707">
                  <c:v>114.202</c:v>
                </c:pt>
                <c:pt idx="708">
                  <c:v>114.30200000000001</c:v>
                </c:pt>
                <c:pt idx="709">
                  <c:v>114.402</c:v>
                </c:pt>
                <c:pt idx="710">
                  <c:v>114.502</c:v>
                </c:pt>
                <c:pt idx="711">
                  <c:v>114.602</c:v>
                </c:pt>
                <c:pt idx="712">
                  <c:v>114.702</c:v>
                </c:pt>
                <c:pt idx="713">
                  <c:v>114.80200000000001</c:v>
                </c:pt>
                <c:pt idx="714">
                  <c:v>114.902</c:v>
                </c:pt>
                <c:pt idx="715">
                  <c:v>115</c:v>
                </c:pt>
                <c:pt idx="716">
                  <c:v>115.002</c:v>
                </c:pt>
                <c:pt idx="717">
                  <c:v>115.102</c:v>
                </c:pt>
                <c:pt idx="718">
                  <c:v>115.202</c:v>
                </c:pt>
                <c:pt idx="719">
                  <c:v>115.30200000000001</c:v>
                </c:pt>
                <c:pt idx="720">
                  <c:v>115.402</c:v>
                </c:pt>
                <c:pt idx="721">
                  <c:v>115.502</c:v>
                </c:pt>
                <c:pt idx="722">
                  <c:v>115.602</c:v>
                </c:pt>
                <c:pt idx="723">
                  <c:v>115.702</c:v>
                </c:pt>
                <c:pt idx="724">
                  <c:v>115.80200000000001</c:v>
                </c:pt>
                <c:pt idx="725">
                  <c:v>115.902</c:v>
                </c:pt>
                <c:pt idx="726">
                  <c:v>116</c:v>
                </c:pt>
                <c:pt idx="727">
                  <c:v>116.002</c:v>
                </c:pt>
                <c:pt idx="728">
                  <c:v>116.102</c:v>
                </c:pt>
                <c:pt idx="729">
                  <c:v>116.202</c:v>
                </c:pt>
                <c:pt idx="730">
                  <c:v>116.30200000000001</c:v>
                </c:pt>
                <c:pt idx="731">
                  <c:v>116.402</c:v>
                </c:pt>
                <c:pt idx="732">
                  <c:v>116.502</c:v>
                </c:pt>
                <c:pt idx="733">
                  <c:v>116.602</c:v>
                </c:pt>
                <c:pt idx="734">
                  <c:v>116.702</c:v>
                </c:pt>
                <c:pt idx="735">
                  <c:v>116.80200000000001</c:v>
                </c:pt>
                <c:pt idx="736">
                  <c:v>116.902</c:v>
                </c:pt>
                <c:pt idx="737">
                  <c:v>117</c:v>
                </c:pt>
                <c:pt idx="738">
                  <c:v>117.002</c:v>
                </c:pt>
                <c:pt idx="739">
                  <c:v>117.102</c:v>
                </c:pt>
                <c:pt idx="740">
                  <c:v>117.202</c:v>
                </c:pt>
                <c:pt idx="741">
                  <c:v>117.30200000000001</c:v>
                </c:pt>
                <c:pt idx="742">
                  <c:v>117.402</c:v>
                </c:pt>
                <c:pt idx="743">
                  <c:v>117.502</c:v>
                </c:pt>
                <c:pt idx="744">
                  <c:v>117.602</c:v>
                </c:pt>
                <c:pt idx="745">
                  <c:v>117.702</c:v>
                </c:pt>
                <c:pt idx="746">
                  <c:v>117.80200000000001</c:v>
                </c:pt>
                <c:pt idx="747">
                  <c:v>117.902</c:v>
                </c:pt>
                <c:pt idx="748">
                  <c:v>118</c:v>
                </c:pt>
                <c:pt idx="749">
                  <c:v>118.002</c:v>
                </c:pt>
                <c:pt idx="750">
                  <c:v>118.102</c:v>
                </c:pt>
                <c:pt idx="751">
                  <c:v>118.202</c:v>
                </c:pt>
                <c:pt idx="752">
                  <c:v>118.30200000000001</c:v>
                </c:pt>
                <c:pt idx="753">
                  <c:v>118.402</c:v>
                </c:pt>
                <c:pt idx="754">
                  <c:v>118.502</c:v>
                </c:pt>
                <c:pt idx="755">
                  <c:v>118.602</c:v>
                </c:pt>
                <c:pt idx="756">
                  <c:v>118.702</c:v>
                </c:pt>
                <c:pt idx="757">
                  <c:v>118.80200000000001</c:v>
                </c:pt>
                <c:pt idx="758">
                  <c:v>118.902</c:v>
                </c:pt>
                <c:pt idx="759">
                  <c:v>119</c:v>
                </c:pt>
                <c:pt idx="760">
                  <c:v>119.002</c:v>
                </c:pt>
                <c:pt idx="761">
                  <c:v>119.102</c:v>
                </c:pt>
                <c:pt idx="762">
                  <c:v>119.202</c:v>
                </c:pt>
                <c:pt idx="763">
                  <c:v>119.30200000000001</c:v>
                </c:pt>
                <c:pt idx="764">
                  <c:v>119.402</c:v>
                </c:pt>
                <c:pt idx="765">
                  <c:v>119.502</c:v>
                </c:pt>
                <c:pt idx="766">
                  <c:v>119.602</c:v>
                </c:pt>
                <c:pt idx="767">
                  <c:v>119.702</c:v>
                </c:pt>
                <c:pt idx="768">
                  <c:v>119.80200000000001</c:v>
                </c:pt>
                <c:pt idx="769">
                  <c:v>119.902</c:v>
                </c:pt>
                <c:pt idx="770">
                  <c:v>120</c:v>
                </c:pt>
                <c:pt idx="771">
                  <c:v>120.002</c:v>
                </c:pt>
                <c:pt idx="772">
                  <c:v>120.102</c:v>
                </c:pt>
                <c:pt idx="773">
                  <c:v>120.202</c:v>
                </c:pt>
                <c:pt idx="774">
                  <c:v>120.30200000000001</c:v>
                </c:pt>
                <c:pt idx="775">
                  <c:v>120.402</c:v>
                </c:pt>
                <c:pt idx="776">
                  <c:v>120.502</c:v>
                </c:pt>
                <c:pt idx="777">
                  <c:v>120.602</c:v>
                </c:pt>
                <c:pt idx="778">
                  <c:v>120.702</c:v>
                </c:pt>
                <c:pt idx="779">
                  <c:v>120.80200000000001</c:v>
                </c:pt>
                <c:pt idx="780">
                  <c:v>120.902</c:v>
                </c:pt>
                <c:pt idx="781">
                  <c:v>121</c:v>
                </c:pt>
                <c:pt idx="782">
                  <c:v>121.002</c:v>
                </c:pt>
                <c:pt idx="783">
                  <c:v>121.102</c:v>
                </c:pt>
                <c:pt idx="784">
                  <c:v>121.202</c:v>
                </c:pt>
                <c:pt idx="785">
                  <c:v>121.30200000000001</c:v>
                </c:pt>
                <c:pt idx="786">
                  <c:v>121.402</c:v>
                </c:pt>
                <c:pt idx="787">
                  <c:v>121.502</c:v>
                </c:pt>
                <c:pt idx="788">
                  <c:v>121.602</c:v>
                </c:pt>
                <c:pt idx="789">
                  <c:v>121.702</c:v>
                </c:pt>
                <c:pt idx="790">
                  <c:v>121.80200000000001</c:v>
                </c:pt>
                <c:pt idx="791">
                  <c:v>121.902</c:v>
                </c:pt>
                <c:pt idx="792">
                  <c:v>122</c:v>
                </c:pt>
                <c:pt idx="793">
                  <c:v>122.002</c:v>
                </c:pt>
                <c:pt idx="794">
                  <c:v>122.102</c:v>
                </c:pt>
                <c:pt idx="795">
                  <c:v>122.202</c:v>
                </c:pt>
                <c:pt idx="796">
                  <c:v>122.30200000000001</c:v>
                </c:pt>
                <c:pt idx="797">
                  <c:v>122.402</c:v>
                </c:pt>
                <c:pt idx="798">
                  <c:v>122.502</c:v>
                </c:pt>
                <c:pt idx="799">
                  <c:v>122.602</c:v>
                </c:pt>
                <c:pt idx="800">
                  <c:v>122.702</c:v>
                </c:pt>
                <c:pt idx="801">
                  <c:v>122.80200000000001</c:v>
                </c:pt>
                <c:pt idx="802">
                  <c:v>122.902</c:v>
                </c:pt>
                <c:pt idx="803">
                  <c:v>123</c:v>
                </c:pt>
                <c:pt idx="804">
                  <c:v>123.002</c:v>
                </c:pt>
                <c:pt idx="805">
                  <c:v>123.102</c:v>
                </c:pt>
                <c:pt idx="806">
                  <c:v>123.202</c:v>
                </c:pt>
                <c:pt idx="807">
                  <c:v>123.30200000000001</c:v>
                </c:pt>
                <c:pt idx="808">
                  <c:v>123.402</c:v>
                </c:pt>
                <c:pt idx="809">
                  <c:v>123.502</c:v>
                </c:pt>
                <c:pt idx="810">
                  <c:v>123.602</c:v>
                </c:pt>
                <c:pt idx="811">
                  <c:v>123.702</c:v>
                </c:pt>
                <c:pt idx="812">
                  <c:v>123.80200000000001</c:v>
                </c:pt>
                <c:pt idx="813">
                  <c:v>123.902</c:v>
                </c:pt>
                <c:pt idx="814">
                  <c:v>124</c:v>
                </c:pt>
                <c:pt idx="815">
                  <c:v>124.002</c:v>
                </c:pt>
                <c:pt idx="816">
                  <c:v>124.102</c:v>
                </c:pt>
                <c:pt idx="817">
                  <c:v>124.202</c:v>
                </c:pt>
                <c:pt idx="818">
                  <c:v>124.30200000000001</c:v>
                </c:pt>
                <c:pt idx="819">
                  <c:v>124.402</c:v>
                </c:pt>
                <c:pt idx="820">
                  <c:v>124.502</c:v>
                </c:pt>
                <c:pt idx="821">
                  <c:v>124.602</c:v>
                </c:pt>
                <c:pt idx="822">
                  <c:v>124.702</c:v>
                </c:pt>
                <c:pt idx="823">
                  <c:v>124.80200000000001</c:v>
                </c:pt>
                <c:pt idx="824">
                  <c:v>124.902</c:v>
                </c:pt>
                <c:pt idx="825">
                  <c:v>125</c:v>
                </c:pt>
                <c:pt idx="826">
                  <c:v>125.002</c:v>
                </c:pt>
                <c:pt idx="827">
                  <c:v>125.102</c:v>
                </c:pt>
                <c:pt idx="828">
                  <c:v>125.202</c:v>
                </c:pt>
                <c:pt idx="829">
                  <c:v>125.30200000000001</c:v>
                </c:pt>
                <c:pt idx="830">
                  <c:v>125.402</c:v>
                </c:pt>
                <c:pt idx="831">
                  <c:v>125.502</c:v>
                </c:pt>
                <c:pt idx="832">
                  <c:v>125.602</c:v>
                </c:pt>
                <c:pt idx="833">
                  <c:v>125.702</c:v>
                </c:pt>
                <c:pt idx="834">
                  <c:v>125.80200000000001</c:v>
                </c:pt>
                <c:pt idx="835">
                  <c:v>125.902</c:v>
                </c:pt>
                <c:pt idx="836">
                  <c:v>126</c:v>
                </c:pt>
                <c:pt idx="837">
                  <c:v>126.002</c:v>
                </c:pt>
                <c:pt idx="838">
                  <c:v>126.102</c:v>
                </c:pt>
                <c:pt idx="839">
                  <c:v>126.202</c:v>
                </c:pt>
                <c:pt idx="840">
                  <c:v>126.30200000000001</c:v>
                </c:pt>
                <c:pt idx="841">
                  <c:v>126.402</c:v>
                </c:pt>
                <c:pt idx="842">
                  <c:v>126.502</c:v>
                </c:pt>
                <c:pt idx="843">
                  <c:v>126.602</c:v>
                </c:pt>
                <c:pt idx="844">
                  <c:v>126.702</c:v>
                </c:pt>
                <c:pt idx="845">
                  <c:v>126.80200000000001</c:v>
                </c:pt>
                <c:pt idx="846">
                  <c:v>126.902</c:v>
                </c:pt>
                <c:pt idx="847">
                  <c:v>127</c:v>
                </c:pt>
                <c:pt idx="848">
                  <c:v>127.002</c:v>
                </c:pt>
                <c:pt idx="849">
                  <c:v>127.102</c:v>
                </c:pt>
                <c:pt idx="850">
                  <c:v>127.202</c:v>
                </c:pt>
                <c:pt idx="851">
                  <c:v>127.30200000000001</c:v>
                </c:pt>
                <c:pt idx="852">
                  <c:v>127.402</c:v>
                </c:pt>
                <c:pt idx="853">
                  <c:v>127.502</c:v>
                </c:pt>
                <c:pt idx="854">
                  <c:v>127.602</c:v>
                </c:pt>
                <c:pt idx="855">
                  <c:v>127.702</c:v>
                </c:pt>
                <c:pt idx="856">
                  <c:v>127.80200000000001</c:v>
                </c:pt>
                <c:pt idx="857">
                  <c:v>127.902</c:v>
                </c:pt>
                <c:pt idx="858">
                  <c:v>128</c:v>
                </c:pt>
                <c:pt idx="859">
                  <c:v>128.00200000000001</c:v>
                </c:pt>
                <c:pt idx="860">
                  <c:v>128.102</c:v>
                </c:pt>
                <c:pt idx="861">
                  <c:v>128.202</c:v>
                </c:pt>
                <c:pt idx="862">
                  <c:v>128.30199999999999</c:v>
                </c:pt>
                <c:pt idx="863">
                  <c:v>128.40199999999999</c:v>
                </c:pt>
                <c:pt idx="864">
                  <c:v>128.50200000000001</c:v>
                </c:pt>
                <c:pt idx="865">
                  <c:v>128.602</c:v>
                </c:pt>
                <c:pt idx="866">
                  <c:v>128.702</c:v>
                </c:pt>
                <c:pt idx="867">
                  <c:v>128.80199999999999</c:v>
                </c:pt>
                <c:pt idx="868">
                  <c:v>128.90199999999999</c:v>
                </c:pt>
                <c:pt idx="869">
                  <c:v>129</c:v>
                </c:pt>
                <c:pt idx="870">
                  <c:v>129.00200000000001</c:v>
                </c:pt>
                <c:pt idx="871">
                  <c:v>129.102</c:v>
                </c:pt>
                <c:pt idx="872">
                  <c:v>129.202</c:v>
                </c:pt>
                <c:pt idx="873">
                  <c:v>129.30199999999999</c:v>
                </c:pt>
                <c:pt idx="874">
                  <c:v>129.40199999999999</c:v>
                </c:pt>
                <c:pt idx="875">
                  <c:v>129.50200000000001</c:v>
                </c:pt>
                <c:pt idx="876">
                  <c:v>129.602</c:v>
                </c:pt>
                <c:pt idx="877">
                  <c:v>129.702</c:v>
                </c:pt>
                <c:pt idx="878">
                  <c:v>129.80199999999999</c:v>
                </c:pt>
                <c:pt idx="879">
                  <c:v>129.90199999999999</c:v>
                </c:pt>
                <c:pt idx="880">
                  <c:v>130</c:v>
                </c:pt>
                <c:pt idx="881">
                  <c:v>130.00200000000001</c:v>
                </c:pt>
                <c:pt idx="882">
                  <c:v>130.102</c:v>
                </c:pt>
                <c:pt idx="883">
                  <c:v>130.202</c:v>
                </c:pt>
                <c:pt idx="884">
                  <c:v>130.30199999999999</c:v>
                </c:pt>
                <c:pt idx="885">
                  <c:v>130.40199999999999</c:v>
                </c:pt>
                <c:pt idx="886">
                  <c:v>130.50200000000001</c:v>
                </c:pt>
                <c:pt idx="887">
                  <c:v>130.602</c:v>
                </c:pt>
                <c:pt idx="888">
                  <c:v>130.702</c:v>
                </c:pt>
                <c:pt idx="889">
                  <c:v>130.80199999999999</c:v>
                </c:pt>
                <c:pt idx="890">
                  <c:v>130.90199999999999</c:v>
                </c:pt>
                <c:pt idx="891">
                  <c:v>131</c:v>
                </c:pt>
                <c:pt idx="892">
                  <c:v>131.00200000000001</c:v>
                </c:pt>
                <c:pt idx="893">
                  <c:v>131.102</c:v>
                </c:pt>
                <c:pt idx="894">
                  <c:v>131.202</c:v>
                </c:pt>
                <c:pt idx="895">
                  <c:v>131.30199999999999</c:v>
                </c:pt>
                <c:pt idx="896">
                  <c:v>131.40199999999999</c:v>
                </c:pt>
                <c:pt idx="897">
                  <c:v>131.50200000000001</c:v>
                </c:pt>
                <c:pt idx="898">
                  <c:v>131.602</c:v>
                </c:pt>
                <c:pt idx="899">
                  <c:v>131.702</c:v>
                </c:pt>
                <c:pt idx="900">
                  <c:v>131.80199999999999</c:v>
                </c:pt>
                <c:pt idx="901">
                  <c:v>131.90199999999999</c:v>
                </c:pt>
                <c:pt idx="902">
                  <c:v>132</c:v>
                </c:pt>
                <c:pt idx="903">
                  <c:v>132.00200000000001</c:v>
                </c:pt>
                <c:pt idx="904">
                  <c:v>132.102</c:v>
                </c:pt>
                <c:pt idx="905">
                  <c:v>132.202</c:v>
                </c:pt>
                <c:pt idx="906">
                  <c:v>132.30199999999999</c:v>
                </c:pt>
                <c:pt idx="907">
                  <c:v>132.40199999999999</c:v>
                </c:pt>
                <c:pt idx="908">
                  <c:v>132.50200000000001</c:v>
                </c:pt>
                <c:pt idx="909">
                  <c:v>132.602</c:v>
                </c:pt>
                <c:pt idx="910">
                  <c:v>132.702</c:v>
                </c:pt>
                <c:pt idx="911">
                  <c:v>132.80199999999999</c:v>
                </c:pt>
                <c:pt idx="912">
                  <c:v>132.90199999999999</c:v>
                </c:pt>
                <c:pt idx="913">
                  <c:v>133</c:v>
                </c:pt>
                <c:pt idx="914">
                  <c:v>133.00200000000001</c:v>
                </c:pt>
                <c:pt idx="915">
                  <c:v>133.102</c:v>
                </c:pt>
                <c:pt idx="916">
                  <c:v>133.202</c:v>
                </c:pt>
                <c:pt idx="917">
                  <c:v>133.30199999999999</c:v>
                </c:pt>
                <c:pt idx="918">
                  <c:v>133.40199999999999</c:v>
                </c:pt>
                <c:pt idx="919">
                  <c:v>133.50200000000001</c:v>
                </c:pt>
                <c:pt idx="920">
                  <c:v>133.602</c:v>
                </c:pt>
                <c:pt idx="921">
                  <c:v>133.702</c:v>
                </c:pt>
                <c:pt idx="922">
                  <c:v>133.80199999999999</c:v>
                </c:pt>
                <c:pt idx="923">
                  <c:v>133.90199999999999</c:v>
                </c:pt>
                <c:pt idx="924">
                  <c:v>134</c:v>
                </c:pt>
                <c:pt idx="925">
                  <c:v>134.00200000000001</c:v>
                </c:pt>
                <c:pt idx="926">
                  <c:v>134.102</c:v>
                </c:pt>
                <c:pt idx="927">
                  <c:v>134.202</c:v>
                </c:pt>
                <c:pt idx="928">
                  <c:v>134.30199999999999</c:v>
                </c:pt>
                <c:pt idx="929">
                  <c:v>134.40199999999999</c:v>
                </c:pt>
                <c:pt idx="930">
                  <c:v>134.50200000000001</c:v>
                </c:pt>
                <c:pt idx="931">
                  <c:v>134.602</c:v>
                </c:pt>
                <c:pt idx="932">
                  <c:v>134.702</c:v>
                </c:pt>
                <c:pt idx="933">
                  <c:v>134.80199999999999</c:v>
                </c:pt>
                <c:pt idx="934">
                  <c:v>134.90199999999999</c:v>
                </c:pt>
                <c:pt idx="935">
                  <c:v>135</c:v>
                </c:pt>
                <c:pt idx="936">
                  <c:v>135.00200000000001</c:v>
                </c:pt>
                <c:pt idx="937">
                  <c:v>135.102</c:v>
                </c:pt>
                <c:pt idx="938">
                  <c:v>135.202</c:v>
                </c:pt>
                <c:pt idx="939">
                  <c:v>135.30199999999999</c:v>
                </c:pt>
                <c:pt idx="940">
                  <c:v>135.40199999999999</c:v>
                </c:pt>
                <c:pt idx="941">
                  <c:v>135.50200000000001</c:v>
                </c:pt>
                <c:pt idx="942">
                  <c:v>135.602</c:v>
                </c:pt>
                <c:pt idx="943">
                  <c:v>135.702</c:v>
                </c:pt>
                <c:pt idx="944">
                  <c:v>135.80199999999999</c:v>
                </c:pt>
                <c:pt idx="945">
                  <c:v>135.90199999999999</c:v>
                </c:pt>
                <c:pt idx="946">
                  <c:v>136</c:v>
                </c:pt>
                <c:pt idx="947">
                  <c:v>136.00200000000001</c:v>
                </c:pt>
                <c:pt idx="948">
                  <c:v>136.102</c:v>
                </c:pt>
                <c:pt idx="949">
                  <c:v>136.202</c:v>
                </c:pt>
                <c:pt idx="950">
                  <c:v>136.30199999999999</c:v>
                </c:pt>
                <c:pt idx="951">
                  <c:v>136.40199999999999</c:v>
                </c:pt>
                <c:pt idx="952">
                  <c:v>136.50200000000001</c:v>
                </c:pt>
                <c:pt idx="953">
                  <c:v>136.602</c:v>
                </c:pt>
                <c:pt idx="954">
                  <c:v>136.702</c:v>
                </c:pt>
                <c:pt idx="955">
                  <c:v>136.80199999999999</c:v>
                </c:pt>
                <c:pt idx="956">
                  <c:v>136.90199999999999</c:v>
                </c:pt>
                <c:pt idx="957">
                  <c:v>137</c:v>
                </c:pt>
                <c:pt idx="958">
                  <c:v>137.00200000000001</c:v>
                </c:pt>
                <c:pt idx="959">
                  <c:v>137.102</c:v>
                </c:pt>
                <c:pt idx="960">
                  <c:v>137.202</c:v>
                </c:pt>
                <c:pt idx="961">
                  <c:v>137.30199999999999</c:v>
                </c:pt>
                <c:pt idx="962">
                  <c:v>137.40199999999999</c:v>
                </c:pt>
                <c:pt idx="963">
                  <c:v>137.50200000000001</c:v>
                </c:pt>
                <c:pt idx="964">
                  <c:v>137.602</c:v>
                </c:pt>
                <c:pt idx="965">
                  <c:v>137.702</c:v>
                </c:pt>
                <c:pt idx="966">
                  <c:v>137.80199999999999</c:v>
                </c:pt>
                <c:pt idx="967">
                  <c:v>137.90199999999999</c:v>
                </c:pt>
                <c:pt idx="968">
                  <c:v>138</c:v>
                </c:pt>
                <c:pt idx="969">
                  <c:v>138.00200000000001</c:v>
                </c:pt>
                <c:pt idx="970">
                  <c:v>138.102</c:v>
                </c:pt>
                <c:pt idx="971">
                  <c:v>138.202</c:v>
                </c:pt>
                <c:pt idx="972">
                  <c:v>138.30199999999999</c:v>
                </c:pt>
                <c:pt idx="973">
                  <c:v>138.40199999999999</c:v>
                </c:pt>
                <c:pt idx="974">
                  <c:v>138.50200000000001</c:v>
                </c:pt>
                <c:pt idx="975">
                  <c:v>138.602</c:v>
                </c:pt>
                <c:pt idx="976">
                  <c:v>138.702</c:v>
                </c:pt>
                <c:pt idx="977">
                  <c:v>138.80199999999999</c:v>
                </c:pt>
                <c:pt idx="978">
                  <c:v>138.90199999999999</c:v>
                </c:pt>
                <c:pt idx="979">
                  <c:v>139</c:v>
                </c:pt>
                <c:pt idx="980">
                  <c:v>139.00200000000001</c:v>
                </c:pt>
                <c:pt idx="981">
                  <c:v>139.102</c:v>
                </c:pt>
                <c:pt idx="982">
                  <c:v>139.202</c:v>
                </c:pt>
                <c:pt idx="983">
                  <c:v>139.30199999999999</c:v>
                </c:pt>
                <c:pt idx="984">
                  <c:v>139.40199999999999</c:v>
                </c:pt>
                <c:pt idx="985">
                  <c:v>139.50200000000001</c:v>
                </c:pt>
                <c:pt idx="986">
                  <c:v>139.602</c:v>
                </c:pt>
                <c:pt idx="987">
                  <c:v>139.702</c:v>
                </c:pt>
                <c:pt idx="988">
                  <c:v>139.80199999999999</c:v>
                </c:pt>
                <c:pt idx="989">
                  <c:v>139.90199999999999</c:v>
                </c:pt>
                <c:pt idx="990">
                  <c:v>140</c:v>
                </c:pt>
                <c:pt idx="991">
                  <c:v>140.00200000000001</c:v>
                </c:pt>
                <c:pt idx="992">
                  <c:v>140.102</c:v>
                </c:pt>
                <c:pt idx="993">
                  <c:v>140.202</c:v>
                </c:pt>
                <c:pt idx="994">
                  <c:v>140.30199999999999</c:v>
                </c:pt>
                <c:pt idx="995">
                  <c:v>140.40199999999999</c:v>
                </c:pt>
                <c:pt idx="996">
                  <c:v>140.50200000000001</c:v>
                </c:pt>
                <c:pt idx="997">
                  <c:v>140.602</c:v>
                </c:pt>
                <c:pt idx="998">
                  <c:v>140.702</c:v>
                </c:pt>
                <c:pt idx="999">
                  <c:v>140.80199999999999</c:v>
                </c:pt>
                <c:pt idx="1000">
                  <c:v>140.90199999999999</c:v>
                </c:pt>
                <c:pt idx="1001">
                  <c:v>141</c:v>
                </c:pt>
                <c:pt idx="1002">
                  <c:v>141.00200000000001</c:v>
                </c:pt>
                <c:pt idx="1003">
                  <c:v>141.102</c:v>
                </c:pt>
                <c:pt idx="1004">
                  <c:v>141.202</c:v>
                </c:pt>
                <c:pt idx="1005">
                  <c:v>141.30199999999999</c:v>
                </c:pt>
                <c:pt idx="1006">
                  <c:v>141.40199999999999</c:v>
                </c:pt>
                <c:pt idx="1007">
                  <c:v>141.50200000000001</c:v>
                </c:pt>
                <c:pt idx="1008">
                  <c:v>141.602</c:v>
                </c:pt>
                <c:pt idx="1009">
                  <c:v>141.702</c:v>
                </c:pt>
                <c:pt idx="1010">
                  <c:v>141.80199999999999</c:v>
                </c:pt>
                <c:pt idx="1011">
                  <c:v>141.90199999999999</c:v>
                </c:pt>
                <c:pt idx="1012">
                  <c:v>142</c:v>
                </c:pt>
                <c:pt idx="1013">
                  <c:v>142.00200000000001</c:v>
                </c:pt>
                <c:pt idx="1014">
                  <c:v>142.102</c:v>
                </c:pt>
                <c:pt idx="1015">
                  <c:v>142.202</c:v>
                </c:pt>
                <c:pt idx="1016">
                  <c:v>142.30199999999999</c:v>
                </c:pt>
                <c:pt idx="1017">
                  <c:v>142.40199999999999</c:v>
                </c:pt>
                <c:pt idx="1018">
                  <c:v>142.50200000000001</c:v>
                </c:pt>
                <c:pt idx="1019">
                  <c:v>142.602</c:v>
                </c:pt>
                <c:pt idx="1020">
                  <c:v>142.702</c:v>
                </c:pt>
                <c:pt idx="1021">
                  <c:v>142.80199999999999</c:v>
                </c:pt>
                <c:pt idx="1022">
                  <c:v>142.90199999999999</c:v>
                </c:pt>
                <c:pt idx="1023">
                  <c:v>143</c:v>
                </c:pt>
                <c:pt idx="1024">
                  <c:v>143.00200000000001</c:v>
                </c:pt>
                <c:pt idx="1025">
                  <c:v>143.102</c:v>
                </c:pt>
                <c:pt idx="1026">
                  <c:v>143.202</c:v>
                </c:pt>
                <c:pt idx="1027">
                  <c:v>143.30199999999999</c:v>
                </c:pt>
                <c:pt idx="1028">
                  <c:v>143.40199999999999</c:v>
                </c:pt>
                <c:pt idx="1029">
                  <c:v>143.50200000000001</c:v>
                </c:pt>
                <c:pt idx="1030">
                  <c:v>143.602</c:v>
                </c:pt>
                <c:pt idx="1031">
                  <c:v>143.702</c:v>
                </c:pt>
                <c:pt idx="1032">
                  <c:v>143.80199999999999</c:v>
                </c:pt>
                <c:pt idx="1033">
                  <c:v>143.90199999999999</c:v>
                </c:pt>
                <c:pt idx="1034">
                  <c:v>144</c:v>
                </c:pt>
                <c:pt idx="1035">
                  <c:v>144.00200000000001</c:v>
                </c:pt>
                <c:pt idx="1036">
                  <c:v>144.102</c:v>
                </c:pt>
                <c:pt idx="1037">
                  <c:v>144.202</c:v>
                </c:pt>
                <c:pt idx="1038">
                  <c:v>144.30199999999999</c:v>
                </c:pt>
                <c:pt idx="1039">
                  <c:v>144.40199999999999</c:v>
                </c:pt>
                <c:pt idx="1040">
                  <c:v>144.50200000000001</c:v>
                </c:pt>
                <c:pt idx="1041">
                  <c:v>144.602</c:v>
                </c:pt>
                <c:pt idx="1042">
                  <c:v>144.702</c:v>
                </c:pt>
                <c:pt idx="1043">
                  <c:v>144.80199999999999</c:v>
                </c:pt>
                <c:pt idx="1044">
                  <c:v>144.90199999999999</c:v>
                </c:pt>
                <c:pt idx="1045">
                  <c:v>145</c:v>
                </c:pt>
                <c:pt idx="1046">
                  <c:v>145.00200000000001</c:v>
                </c:pt>
                <c:pt idx="1047">
                  <c:v>145.102</c:v>
                </c:pt>
                <c:pt idx="1048">
                  <c:v>145.202</c:v>
                </c:pt>
                <c:pt idx="1049">
                  <c:v>145.30199999999999</c:v>
                </c:pt>
                <c:pt idx="1050">
                  <c:v>145.40199999999999</c:v>
                </c:pt>
                <c:pt idx="1051">
                  <c:v>145.50200000000001</c:v>
                </c:pt>
                <c:pt idx="1052">
                  <c:v>145.602</c:v>
                </c:pt>
                <c:pt idx="1053">
                  <c:v>145.702</c:v>
                </c:pt>
                <c:pt idx="1054">
                  <c:v>145.80199999999999</c:v>
                </c:pt>
                <c:pt idx="1055">
                  <c:v>145.90199999999999</c:v>
                </c:pt>
                <c:pt idx="1056">
                  <c:v>146</c:v>
                </c:pt>
                <c:pt idx="1057">
                  <c:v>146.00200000000001</c:v>
                </c:pt>
                <c:pt idx="1058">
                  <c:v>146.102</c:v>
                </c:pt>
                <c:pt idx="1059">
                  <c:v>146.202</c:v>
                </c:pt>
                <c:pt idx="1060">
                  <c:v>146.30199999999999</c:v>
                </c:pt>
                <c:pt idx="1061">
                  <c:v>146.40199999999999</c:v>
                </c:pt>
                <c:pt idx="1062">
                  <c:v>146.50200000000001</c:v>
                </c:pt>
                <c:pt idx="1063">
                  <c:v>146.602</c:v>
                </c:pt>
                <c:pt idx="1064">
                  <c:v>146.702</c:v>
                </c:pt>
                <c:pt idx="1065">
                  <c:v>146.80199999999999</c:v>
                </c:pt>
                <c:pt idx="1066">
                  <c:v>146.90199999999999</c:v>
                </c:pt>
                <c:pt idx="1067">
                  <c:v>147</c:v>
                </c:pt>
                <c:pt idx="1068">
                  <c:v>147.00200000000001</c:v>
                </c:pt>
                <c:pt idx="1069">
                  <c:v>147.102</c:v>
                </c:pt>
                <c:pt idx="1070">
                  <c:v>147.202</c:v>
                </c:pt>
                <c:pt idx="1071">
                  <c:v>147.30199999999999</c:v>
                </c:pt>
                <c:pt idx="1072">
                  <c:v>147.40199999999999</c:v>
                </c:pt>
                <c:pt idx="1073">
                  <c:v>147.50200000000001</c:v>
                </c:pt>
                <c:pt idx="1074">
                  <c:v>147.602</c:v>
                </c:pt>
                <c:pt idx="1075">
                  <c:v>147.702</c:v>
                </c:pt>
                <c:pt idx="1076">
                  <c:v>147.80199999999999</c:v>
                </c:pt>
                <c:pt idx="1077">
                  <c:v>147.90199999999999</c:v>
                </c:pt>
                <c:pt idx="1078">
                  <c:v>148</c:v>
                </c:pt>
                <c:pt idx="1079">
                  <c:v>148.00200000000001</c:v>
                </c:pt>
                <c:pt idx="1080">
                  <c:v>148.102</c:v>
                </c:pt>
                <c:pt idx="1081">
                  <c:v>148.202</c:v>
                </c:pt>
                <c:pt idx="1082">
                  <c:v>148.30199999999999</c:v>
                </c:pt>
                <c:pt idx="1083">
                  <c:v>148.40199999999999</c:v>
                </c:pt>
                <c:pt idx="1084">
                  <c:v>148.50200000000001</c:v>
                </c:pt>
                <c:pt idx="1085">
                  <c:v>148.602</c:v>
                </c:pt>
                <c:pt idx="1086">
                  <c:v>148.702</c:v>
                </c:pt>
                <c:pt idx="1087">
                  <c:v>148.80199999999999</c:v>
                </c:pt>
                <c:pt idx="1088">
                  <c:v>148.90199999999999</c:v>
                </c:pt>
                <c:pt idx="1089">
                  <c:v>149</c:v>
                </c:pt>
                <c:pt idx="1090">
                  <c:v>149.00200000000001</c:v>
                </c:pt>
                <c:pt idx="1091">
                  <c:v>149.102</c:v>
                </c:pt>
                <c:pt idx="1092">
                  <c:v>149.202</c:v>
                </c:pt>
                <c:pt idx="1093">
                  <c:v>149.30199999999999</c:v>
                </c:pt>
                <c:pt idx="1094">
                  <c:v>149.40199999999999</c:v>
                </c:pt>
                <c:pt idx="1095">
                  <c:v>149.50200000000001</c:v>
                </c:pt>
                <c:pt idx="1096">
                  <c:v>149.602</c:v>
                </c:pt>
                <c:pt idx="1097">
                  <c:v>149.702</c:v>
                </c:pt>
                <c:pt idx="1098">
                  <c:v>149.80199999999999</c:v>
                </c:pt>
                <c:pt idx="1099">
                  <c:v>149.90199999999999</c:v>
                </c:pt>
                <c:pt idx="1100">
                  <c:v>150</c:v>
                </c:pt>
                <c:pt idx="1101">
                  <c:v>150.00200000000001</c:v>
                </c:pt>
                <c:pt idx="1102">
                  <c:v>150.102</c:v>
                </c:pt>
                <c:pt idx="1103">
                  <c:v>150.202</c:v>
                </c:pt>
                <c:pt idx="1104">
                  <c:v>150.30199999999999</c:v>
                </c:pt>
                <c:pt idx="1105">
                  <c:v>150.40199999999999</c:v>
                </c:pt>
                <c:pt idx="1106">
                  <c:v>150.50200000000001</c:v>
                </c:pt>
                <c:pt idx="1107">
                  <c:v>150.602</c:v>
                </c:pt>
                <c:pt idx="1108">
                  <c:v>150.702</c:v>
                </c:pt>
                <c:pt idx="1109">
                  <c:v>150.80199999999999</c:v>
                </c:pt>
                <c:pt idx="1110">
                  <c:v>150.90199999999999</c:v>
                </c:pt>
                <c:pt idx="1111">
                  <c:v>151</c:v>
                </c:pt>
                <c:pt idx="1112">
                  <c:v>151.00200000000001</c:v>
                </c:pt>
                <c:pt idx="1113">
                  <c:v>151.102</c:v>
                </c:pt>
                <c:pt idx="1114">
                  <c:v>151.202</c:v>
                </c:pt>
                <c:pt idx="1115">
                  <c:v>151.30199999999999</c:v>
                </c:pt>
                <c:pt idx="1116">
                  <c:v>151.40199999999999</c:v>
                </c:pt>
                <c:pt idx="1117">
                  <c:v>151.50200000000001</c:v>
                </c:pt>
                <c:pt idx="1118">
                  <c:v>151.602</c:v>
                </c:pt>
                <c:pt idx="1119">
                  <c:v>151.702</c:v>
                </c:pt>
                <c:pt idx="1120">
                  <c:v>151.80199999999999</c:v>
                </c:pt>
                <c:pt idx="1121">
                  <c:v>151.90199999999999</c:v>
                </c:pt>
                <c:pt idx="1122">
                  <c:v>152</c:v>
                </c:pt>
                <c:pt idx="1123">
                  <c:v>152.00200000000001</c:v>
                </c:pt>
                <c:pt idx="1124">
                  <c:v>152.102</c:v>
                </c:pt>
                <c:pt idx="1125">
                  <c:v>152.202</c:v>
                </c:pt>
                <c:pt idx="1126">
                  <c:v>152.30199999999999</c:v>
                </c:pt>
                <c:pt idx="1127">
                  <c:v>152.40199999999999</c:v>
                </c:pt>
                <c:pt idx="1128">
                  <c:v>152.50200000000001</c:v>
                </c:pt>
                <c:pt idx="1129">
                  <c:v>152.602</c:v>
                </c:pt>
                <c:pt idx="1130">
                  <c:v>152.702</c:v>
                </c:pt>
                <c:pt idx="1131">
                  <c:v>152.80199999999999</c:v>
                </c:pt>
                <c:pt idx="1132">
                  <c:v>152.90199999999999</c:v>
                </c:pt>
                <c:pt idx="1133">
                  <c:v>153</c:v>
                </c:pt>
                <c:pt idx="1134">
                  <c:v>153.00200000000001</c:v>
                </c:pt>
                <c:pt idx="1135">
                  <c:v>153.102</c:v>
                </c:pt>
                <c:pt idx="1136">
                  <c:v>153.202</c:v>
                </c:pt>
                <c:pt idx="1137">
                  <c:v>153.30199999999999</c:v>
                </c:pt>
                <c:pt idx="1138">
                  <c:v>153.40199999999999</c:v>
                </c:pt>
                <c:pt idx="1139">
                  <c:v>153.50200000000001</c:v>
                </c:pt>
                <c:pt idx="1140">
                  <c:v>153.602</c:v>
                </c:pt>
                <c:pt idx="1141">
                  <c:v>153.702</c:v>
                </c:pt>
                <c:pt idx="1142">
                  <c:v>153.80199999999999</c:v>
                </c:pt>
                <c:pt idx="1143">
                  <c:v>153.90199999999999</c:v>
                </c:pt>
                <c:pt idx="1144">
                  <c:v>154</c:v>
                </c:pt>
                <c:pt idx="1145">
                  <c:v>154.00200000000001</c:v>
                </c:pt>
                <c:pt idx="1146">
                  <c:v>154.102</c:v>
                </c:pt>
                <c:pt idx="1147">
                  <c:v>154.202</c:v>
                </c:pt>
                <c:pt idx="1148">
                  <c:v>154.30199999999999</c:v>
                </c:pt>
                <c:pt idx="1149">
                  <c:v>154.40199999999999</c:v>
                </c:pt>
                <c:pt idx="1150">
                  <c:v>154.50200000000001</c:v>
                </c:pt>
                <c:pt idx="1151">
                  <c:v>154.602</c:v>
                </c:pt>
                <c:pt idx="1152">
                  <c:v>154.702</c:v>
                </c:pt>
                <c:pt idx="1153">
                  <c:v>154.80199999999999</c:v>
                </c:pt>
                <c:pt idx="1154">
                  <c:v>154.90199999999999</c:v>
                </c:pt>
                <c:pt idx="1155">
                  <c:v>155</c:v>
                </c:pt>
                <c:pt idx="1156">
                  <c:v>155.00200000000001</c:v>
                </c:pt>
                <c:pt idx="1157">
                  <c:v>155.102</c:v>
                </c:pt>
                <c:pt idx="1158">
                  <c:v>155.202</c:v>
                </c:pt>
                <c:pt idx="1159">
                  <c:v>155.30199999999999</c:v>
                </c:pt>
                <c:pt idx="1160">
                  <c:v>155.40199999999999</c:v>
                </c:pt>
                <c:pt idx="1161">
                  <c:v>155.50200000000001</c:v>
                </c:pt>
                <c:pt idx="1162">
                  <c:v>155.602</c:v>
                </c:pt>
                <c:pt idx="1163">
                  <c:v>155.702</c:v>
                </c:pt>
                <c:pt idx="1164">
                  <c:v>155.80199999999999</c:v>
                </c:pt>
                <c:pt idx="1165">
                  <c:v>155.90199999999999</c:v>
                </c:pt>
                <c:pt idx="1166">
                  <c:v>156</c:v>
                </c:pt>
                <c:pt idx="1167">
                  <c:v>156.00200000000001</c:v>
                </c:pt>
                <c:pt idx="1168">
                  <c:v>156.102</c:v>
                </c:pt>
                <c:pt idx="1169">
                  <c:v>156.202</c:v>
                </c:pt>
                <c:pt idx="1170">
                  <c:v>156.30199999999999</c:v>
                </c:pt>
                <c:pt idx="1171">
                  <c:v>156.40199999999999</c:v>
                </c:pt>
                <c:pt idx="1172">
                  <c:v>156.50200000000001</c:v>
                </c:pt>
                <c:pt idx="1173">
                  <c:v>156.602</c:v>
                </c:pt>
                <c:pt idx="1174">
                  <c:v>156.702</c:v>
                </c:pt>
                <c:pt idx="1175">
                  <c:v>156.80199999999999</c:v>
                </c:pt>
                <c:pt idx="1176">
                  <c:v>156.90199999999999</c:v>
                </c:pt>
                <c:pt idx="1177">
                  <c:v>157</c:v>
                </c:pt>
                <c:pt idx="1178">
                  <c:v>157.00200000000001</c:v>
                </c:pt>
                <c:pt idx="1179">
                  <c:v>157.102</c:v>
                </c:pt>
                <c:pt idx="1180">
                  <c:v>157.202</c:v>
                </c:pt>
                <c:pt idx="1181">
                  <c:v>157.30199999999999</c:v>
                </c:pt>
                <c:pt idx="1182">
                  <c:v>157.40199999999999</c:v>
                </c:pt>
                <c:pt idx="1183">
                  <c:v>157.50200000000001</c:v>
                </c:pt>
                <c:pt idx="1184">
                  <c:v>157.602</c:v>
                </c:pt>
                <c:pt idx="1185">
                  <c:v>157.702</c:v>
                </c:pt>
                <c:pt idx="1186">
                  <c:v>157.80199999999999</c:v>
                </c:pt>
                <c:pt idx="1187">
                  <c:v>157.90199999999999</c:v>
                </c:pt>
                <c:pt idx="1188">
                  <c:v>158</c:v>
                </c:pt>
                <c:pt idx="1189">
                  <c:v>158.00200000000001</c:v>
                </c:pt>
                <c:pt idx="1190">
                  <c:v>158.102</c:v>
                </c:pt>
                <c:pt idx="1191">
                  <c:v>158.202</c:v>
                </c:pt>
                <c:pt idx="1192">
                  <c:v>158.30199999999999</c:v>
                </c:pt>
                <c:pt idx="1193">
                  <c:v>158.40199999999999</c:v>
                </c:pt>
                <c:pt idx="1194">
                  <c:v>158.50200000000001</c:v>
                </c:pt>
                <c:pt idx="1195">
                  <c:v>158.602</c:v>
                </c:pt>
                <c:pt idx="1196">
                  <c:v>158.702</c:v>
                </c:pt>
                <c:pt idx="1197">
                  <c:v>158.80199999999999</c:v>
                </c:pt>
                <c:pt idx="1198">
                  <c:v>158.90199999999999</c:v>
                </c:pt>
                <c:pt idx="1199">
                  <c:v>159</c:v>
                </c:pt>
                <c:pt idx="1200">
                  <c:v>159.00200000000001</c:v>
                </c:pt>
                <c:pt idx="1201">
                  <c:v>159.102</c:v>
                </c:pt>
                <c:pt idx="1202">
                  <c:v>159.202</c:v>
                </c:pt>
                <c:pt idx="1203">
                  <c:v>159.30199999999999</c:v>
                </c:pt>
                <c:pt idx="1204">
                  <c:v>159.40199999999999</c:v>
                </c:pt>
                <c:pt idx="1205">
                  <c:v>159.50200000000001</c:v>
                </c:pt>
                <c:pt idx="1206">
                  <c:v>159.602</c:v>
                </c:pt>
                <c:pt idx="1207">
                  <c:v>159.702</c:v>
                </c:pt>
                <c:pt idx="1208">
                  <c:v>159.80199999999999</c:v>
                </c:pt>
                <c:pt idx="1209">
                  <c:v>159.90199999999999</c:v>
                </c:pt>
                <c:pt idx="1210">
                  <c:v>160</c:v>
                </c:pt>
                <c:pt idx="1211">
                  <c:v>160.00200000000001</c:v>
                </c:pt>
                <c:pt idx="1212">
                  <c:v>160.102</c:v>
                </c:pt>
                <c:pt idx="1213">
                  <c:v>160.202</c:v>
                </c:pt>
                <c:pt idx="1214">
                  <c:v>160.30199999999999</c:v>
                </c:pt>
                <c:pt idx="1215">
                  <c:v>160.40199999999999</c:v>
                </c:pt>
                <c:pt idx="1216">
                  <c:v>160.50200000000001</c:v>
                </c:pt>
                <c:pt idx="1217">
                  <c:v>160.602</c:v>
                </c:pt>
                <c:pt idx="1218">
                  <c:v>160.702</c:v>
                </c:pt>
                <c:pt idx="1219">
                  <c:v>160.80199999999999</c:v>
                </c:pt>
                <c:pt idx="1220">
                  <c:v>160.90199999999999</c:v>
                </c:pt>
                <c:pt idx="1221">
                  <c:v>161</c:v>
                </c:pt>
                <c:pt idx="1222">
                  <c:v>161.00200000000001</c:v>
                </c:pt>
                <c:pt idx="1223">
                  <c:v>161.102</c:v>
                </c:pt>
                <c:pt idx="1224">
                  <c:v>161.202</c:v>
                </c:pt>
                <c:pt idx="1225">
                  <c:v>161.30199999999999</c:v>
                </c:pt>
                <c:pt idx="1226">
                  <c:v>161.40199999999999</c:v>
                </c:pt>
                <c:pt idx="1227">
                  <c:v>161.50200000000001</c:v>
                </c:pt>
                <c:pt idx="1228">
                  <c:v>161.602</c:v>
                </c:pt>
                <c:pt idx="1229">
                  <c:v>161.702</c:v>
                </c:pt>
                <c:pt idx="1230">
                  <c:v>161.80199999999999</c:v>
                </c:pt>
                <c:pt idx="1231">
                  <c:v>161.90199999999999</c:v>
                </c:pt>
                <c:pt idx="1232">
                  <c:v>162</c:v>
                </c:pt>
                <c:pt idx="1233">
                  <c:v>162.00200000000001</c:v>
                </c:pt>
                <c:pt idx="1234">
                  <c:v>162.102</c:v>
                </c:pt>
                <c:pt idx="1235">
                  <c:v>162.202</c:v>
                </c:pt>
                <c:pt idx="1236">
                  <c:v>162.30199999999999</c:v>
                </c:pt>
                <c:pt idx="1237">
                  <c:v>162.40199999999999</c:v>
                </c:pt>
                <c:pt idx="1238">
                  <c:v>162.50200000000001</c:v>
                </c:pt>
                <c:pt idx="1239">
                  <c:v>162.602</c:v>
                </c:pt>
                <c:pt idx="1240">
                  <c:v>162.702</c:v>
                </c:pt>
                <c:pt idx="1241">
                  <c:v>162.80199999999999</c:v>
                </c:pt>
                <c:pt idx="1242">
                  <c:v>162.90199999999999</c:v>
                </c:pt>
                <c:pt idx="1243">
                  <c:v>163</c:v>
                </c:pt>
                <c:pt idx="1244">
                  <c:v>163.00200000000001</c:v>
                </c:pt>
                <c:pt idx="1245">
                  <c:v>163.102</c:v>
                </c:pt>
                <c:pt idx="1246">
                  <c:v>163.202</c:v>
                </c:pt>
                <c:pt idx="1247">
                  <c:v>163.30199999999999</c:v>
                </c:pt>
                <c:pt idx="1248">
                  <c:v>163.40199999999999</c:v>
                </c:pt>
                <c:pt idx="1249">
                  <c:v>163.50200000000001</c:v>
                </c:pt>
                <c:pt idx="1250">
                  <c:v>163.602</c:v>
                </c:pt>
                <c:pt idx="1251">
                  <c:v>163.702</c:v>
                </c:pt>
                <c:pt idx="1252">
                  <c:v>163.80199999999999</c:v>
                </c:pt>
                <c:pt idx="1253">
                  <c:v>163.90199999999999</c:v>
                </c:pt>
                <c:pt idx="1254">
                  <c:v>164</c:v>
                </c:pt>
                <c:pt idx="1255">
                  <c:v>164.00200000000001</c:v>
                </c:pt>
                <c:pt idx="1256">
                  <c:v>164.102</c:v>
                </c:pt>
                <c:pt idx="1257">
                  <c:v>164.202</c:v>
                </c:pt>
                <c:pt idx="1258">
                  <c:v>164.30199999999999</c:v>
                </c:pt>
                <c:pt idx="1259">
                  <c:v>164.40199999999999</c:v>
                </c:pt>
                <c:pt idx="1260">
                  <c:v>164.50200000000001</c:v>
                </c:pt>
                <c:pt idx="1261">
                  <c:v>164.602</c:v>
                </c:pt>
                <c:pt idx="1262">
                  <c:v>164.702</c:v>
                </c:pt>
                <c:pt idx="1263">
                  <c:v>164.80199999999999</c:v>
                </c:pt>
                <c:pt idx="1264">
                  <c:v>164.90199999999999</c:v>
                </c:pt>
                <c:pt idx="1265">
                  <c:v>165</c:v>
                </c:pt>
                <c:pt idx="1266">
                  <c:v>165.00200000000001</c:v>
                </c:pt>
                <c:pt idx="1267">
                  <c:v>165.102</c:v>
                </c:pt>
                <c:pt idx="1268">
                  <c:v>165.202</c:v>
                </c:pt>
                <c:pt idx="1269">
                  <c:v>165.30199999999999</c:v>
                </c:pt>
                <c:pt idx="1270">
                  <c:v>165.40199999999999</c:v>
                </c:pt>
                <c:pt idx="1271">
                  <c:v>165.50200000000001</c:v>
                </c:pt>
                <c:pt idx="1272">
                  <c:v>165.602</c:v>
                </c:pt>
                <c:pt idx="1273">
                  <c:v>165.702</c:v>
                </c:pt>
                <c:pt idx="1274">
                  <c:v>165.80199999999999</c:v>
                </c:pt>
                <c:pt idx="1275">
                  <c:v>165.90199999999999</c:v>
                </c:pt>
                <c:pt idx="1276">
                  <c:v>166</c:v>
                </c:pt>
                <c:pt idx="1277">
                  <c:v>166.00200000000001</c:v>
                </c:pt>
                <c:pt idx="1278">
                  <c:v>166.102</c:v>
                </c:pt>
                <c:pt idx="1279">
                  <c:v>166.202</c:v>
                </c:pt>
                <c:pt idx="1280">
                  <c:v>166.30199999999999</c:v>
                </c:pt>
                <c:pt idx="1281">
                  <c:v>166.40199999999999</c:v>
                </c:pt>
                <c:pt idx="1282">
                  <c:v>166.50200000000001</c:v>
                </c:pt>
                <c:pt idx="1283">
                  <c:v>166.602</c:v>
                </c:pt>
                <c:pt idx="1284">
                  <c:v>166.702</c:v>
                </c:pt>
                <c:pt idx="1285">
                  <c:v>166.80199999999999</c:v>
                </c:pt>
                <c:pt idx="1286">
                  <c:v>166.90199999999999</c:v>
                </c:pt>
                <c:pt idx="1287">
                  <c:v>167</c:v>
                </c:pt>
                <c:pt idx="1288">
                  <c:v>167.00200000000001</c:v>
                </c:pt>
                <c:pt idx="1289">
                  <c:v>167.102</c:v>
                </c:pt>
                <c:pt idx="1290">
                  <c:v>167.202</c:v>
                </c:pt>
                <c:pt idx="1291">
                  <c:v>167.30199999999999</c:v>
                </c:pt>
                <c:pt idx="1292">
                  <c:v>167.40199999999999</c:v>
                </c:pt>
                <c:pt idx="1293">
                  <c:v>167.50200000000001</c:v>
                </c:pt>
                <c:pt idx="1294">
                  <c:v>167.602</c:v>
                </c:pt>
                <c:pt idx="1295">
                  <c:v>167.702</c:v>
                </c:pt>
                <c:pt idx="1296">
                  <c:v>167.80199999999999</c:v>
                </c:pt>
                <c:pt idx="1297">
                  <c:v>167.90199999999999</c:v>
                </c:pt>
                <c:pt idx="1298">
                  <c:v>168</c:v>
                </c:pt>
                <c:pt idx="1299">
                  <c:v>168.00200000000001</c:v>
                </c:pt>
                <c:pt idx="1300">
                  <c:v>168.102</c:v>
                </c:pt>
                <c:pt idx="1301">
                  <c:v>168.202</c:v>
                </c:pt>
                <c:pt idx="1302">
                  <c:v>168.30199999999999</c:v>
                </c:pt>
                <c:pt idx="1303">
                  <c:v>168.40199999999999</c:v>
                </c:pt>
                <c:pt idx="1304">
                  <c:v>168.50200000000001</c:v>
                </c:pt>
                <c:pt idx="1305">
                  <c:v>168.602</c:v>
                </c:pt>
                <c:pt idx="1306">
                  <c:v>168.702</c:v>
                </c:pt>
                <c:pt idx="1307">
                  <c:v>168.80199999999999</c:v>
                </c:pt>
                <c:pt idx="1308">
                  <c:v>168.90199999999999</c:v>
                </c:pt>
                <c:pt idx="1309">
                  <c:v>169</c:v>
                </c:pt>
                <c:pt idx="1310">
                  <c:v>169.00200000000001</c:v>
                </c:pt>
                <c:pt idx="1311">
                  <c:v>169.102</c:v>
                </c:pt>
                <c:pt idx="1312">
                  <c:v>169.202</c:v>
                </c:pt>
                <c:pt idx="1313">
                  <c:v>169.30199999999999</c:v>
                </c:pt>
                <c:pt idx="1314">
                  <c:v>169.40199999999999</c:v>
                </c:pt>
                <c:pt idx="1315">
                  <c:v>169.50200000000001</c:v>
                </c:pt>
                <c:pt idx="1316">
                  <c:v>169.602</c:v>
                </c:pt>
                <c:pt idx="1317">
                  <c:v>169.702</c:v>
                </c:pt>
                <c:pt idx="1318">
                  <c:v>169.80199999999999</c:v>
                </c:pt>
                <c:pt idx="1319">
                  <c:v>169.90199999999999</c:v>
                </c:pt>
                <c:pt idx="1320">
                  <c:v>170</c:v>
                </c:pt>
                <c:pt idx="1321">
                  <c:v>170.00200000000001</c:v>
                </c:pt>
                <c:pt idx="1322">
                  <c:v>170.102</c:v>
                </c:pt>
                <c:pt idx="1323">
                  <c:v>170.202</c:v>
                </c:pt>
                <c:pt idx="1324">
                  <c:v>170.30199999999999</c:v>
                </c:pt>
                <c:pt idx="1325">
                  <c:v>170.40199999999999</c:v>
                </c:pt>
                <c:pt idx="1326">
                  <c:v>170.50200000000001</c:v>
                </c:pt>
                <c:pt idx="1327">
                  <c:v>170.602</c:v>
                </c:pt>
                <c:pt idx="1328">
                  <c:v>170.702</c:v>
                </c:pt>
                <c:pt idx="1329">
                  <c:v>170.80199999999999</c:v>
                </c:pt>
                <c:pt idx="1330">
                  <c:v>170.90199999999999</c:v>
                </c:pt>
                <c:pt idx="1331">
                  <c:v>171</c:v>
                </c:pt>
                <c:pt idx="1332">
                  <c:v>171.00200000000001</c:v>
                </c:pt>
                <c:pt idx="1333">
                  <c:v>171.102</c:v>
                </c:pt>
                <c:pt idx="1334">
                  <c:v>171.202</c:v>
                </c:pt>
                <c:pt idx="1335">
                  <c:v>171.30199999999999</c:v>
                </c:pt>
                <c:pt idx="1336">
                  <c:v>171.40199999999999</c:v>
                </c:pt>
                <c:pt idx="1337">
                  <c:v>171.50200000000001</c:v>
                </c:pt>
                <c:pt idx="1338">
                  <c:v>171.602</c:v>
                </c:pt>
                <c:pt idx="1339">
                  <c:v>171.702</c:v>
                </c:pt>
                <c:pt idx="1340">
                  <c:v>171.80199999999999</c:v>
                </c:pt>
                <c:pt idx="1341">
                  <c:v>171.90199999999999</c:v>
                </c:pt>
                <c:pt idx="1342">
                  <c:v>172</c:v>
                </c:pt>
                <c:pt idx="1343">
                  <c:v>172.00200000000001</c:v>
                </c:pt>
                <c:pt idx="1344">
                  <c:v>172.102</c:v>
                </c:pt>
                <c:pt idx="1345">
                  <c:v>172.202</c:v>
                </c:pt>
                <c:pt idx="1346">
                  <c:v>172.30199999999999</c:v>
                </c:pt>
                <c:pt idx="1347">
                  <c:v>172.40199999999999</c:v>
                </c:pt>
                <c:pt idx="1348">
                  <c:v>172.50200000000001</c:v>
                </c:pt>
                <c:pt idx="1349">
                  <c:v>172.602</c:v>
                </c:pt>
                <c:pt idx="1350">
                  <c:v>172.702</c:v>
                </c:pt>
                <c:pt idx="1351">
                  <c:v>172.80199999999999</c:v>
                </c:pt>
                <c:pt idx="1352">
                  <c:v>172.90199999999999</c:v>
                </c:pt>
                <c:pt idx="1353">
                  <c:v>173</c:v>
                </c:pt>
                <c:pt idx="1354">
                  <c:v>173.00200000000001</c:v>
                </c:pt>
                <c:pt idx="1355">
                  <c:v>173.102</c:v>
                </c:pt>
                <c:pt idx="1356">
                  <c:v>173.202</c:v>
                </c:pt>
                <c:pt idx="1357">
                  <c:v>173.30199999999999</c:v>
                </c:pt>
                <c:pt idx="1358">
                  <c:v>173.40199999999999</c:v>
                </c:pt>
                <c:pt idx="1359">
                  <c:v>173.50200000000001</c:v>
                </c:pt>
                <c:pt idx="1360">
                  <c:v>173.602</c:v>
                </c:pt>
                <c:pt idx="1361">
                  <c:v>173.702</c:v>
                </c:pt>
                <c:pt idx="1362">
                  <c:v>173.80199999999999</c:v>
                </c:pt>
                <c:pt idx="1363">
                  <c:v>173.90199999999999</c:v>
                </c:pt>
                <c:pt idx="1364">
                  <c:v>174</c:v>
                </c:pt>
                <c:pt idx="1365">
                  <c:v>174.00200000000001</c:v>
                </c:pt>
                <c:pt idx="1366">
                  <c:v>174.102</c:v>
                </c:pt>
                <c:pt idx="1367">
                  <c:v>174.202</c:v>
                </c:pt>
                <c:pt idx="1368">
                  <c:v>174.30199999999999</c:v>
                </c:pt>
                <c:pt idx="1369">
                  <c:v>174.40199999999999</c:v>
                </c:pt>
                <c:pt idx="1370">
                  <c:v>174.50200000000001</c:v>
                </c:pt>
                <c:pt idx="1371">
                  <c:v>174.602</c:v>
                </c:pt>
                <c:pt idx="1372">
                  <c:v>174.702</c:v>
                </c:pt>
                <c:pt idx="1373">
                  <c:v>174.80199999999999</c:v>
                </c:pt>
                <c:pt idx="1374">
                  <c:v>174.90199999999999</c:v>
                </c:pt>
                <c:pt idx="1375">
                  <c:v>175</c:v>
                </c:pt>
                <c:pt idx="1376">
                  <c:v>175.00200000000001</c:v>
                </c:pt>
                <c:pt idx="1377">
                  <c:v>175.102</c:v>
                </c:pt>
                <c:pt idx="1378">
                  <c:v>175.202</c:v>
                </c:pt>
                <c:pt idx="1379">
                  <c:v>175.30199999999999</c:v>
                </c:pt>
                <c:pt idx="1380">
                  <c:v>175.40199999999999</c:v>
                </c:pt>
                <c:pt idx="1381">
                  <c:v>175.50200000000001</c:v>
                </c:pt>
                <c:pt idx="1382">
                  <c:v>175.602</c:v>
                </c:pt>
                <c:pt idx="1383">
                  <c:v>175.702</c:v>
                </c:pt>
                <c:pt idx="1384">
                  <c:v>175.80199999999999</c:v>
                </c:pt>
                <c:pt idx="1385">
                  <c:v>175.90199999999999</c:v>
                </c:pt>
                <c:pt idx="1386">
                  <c:v>176</c:v>
                </c:pt>
                <c:pt idx="1387">
                  <c:v>176.00200000000001</c:v>
                </c:pt>
                <c:pt idx="1388">
                  <c:v>176.102</c:v>
                </c:pt>
                <c:pt idx="1389">
                  <c:v>176.202</c:v>
                </c:pt>
                <c:pt idx="1390">
                  <c:v>176.30199999999999</c:v>
                </c:pt>
                <c:pt idx="1391">
                  <c:v>176.40199999999999</c:v>
                </c:pt>
                <c:pt idx="1392">
                  <c:v>176.50200000000001</c:v>
                </c:pt>
                <c:pt idx="1393">
                  <c:v>176.602</c:v>
                </c:pt>
                <c:pt idx="1394">
                  <c:v>176.702</c:v>
                </c:pt>
                <c:pt idx="1395">
                  <c:v>176.80199999999999</c:v>
                </c:pt>
                <c:pt idx="1396">
                  <c:v>176.90199999999999</c:v>
                </c:pt>
                <c:pt idx="1397">
                  <c:v>177</c:v>
                </c:pt>
                <c:pt idx="1398">
                  <c:v>177.00200000000001</c:v>
                </c:pt>
                <c:pt idx="1399">
                  <c:v>177.102</c:v>
                </c:pt>
                <c:pt idx="1400">
                  <c:v>177.202</c:v>
                </c:pt>
                <c:pt idx="1401">
                  <c:v>177.30199999999999</c:v>
                </c:pt>
                <c:pt idx="1402">
                  <c:v>177.40199999999999</c:v>
                </c:pt>
                <c:pt idx="1403">
                  <c:v>177.50200000000001</c:v>
                </c:pt>
                <c:pt idx="1404">
                  <c:v>177.602</c:v>
                </c:pt>
                <c:pt idx="1405">
                  <c:v>177.702</c:v>
                </c:pt>
                <c:pt idx="1406">
                  <c:v>177.80199999999999</c:v>
                </c:pt>
                <c:pt idx="1407">
                  <c:v>177.90199999999999</c:v>
                </c:pt>
                <c:pt idx="1408">
                  <c:v>178</c:v>
                </c:pt>
                <c:pt idx="1409">
                  <c:v>178.00200000000001</c:v>
                </c:pt>
                <c:pt idx="1410">
                  <c:v>178.102</c:v>
                </c:pt>
                <c:pt idx="1411">
                  <c:v>178.202</c:v>
                </c:pt>
                <c:pt idx="1412">
                  <c:v>178.30199999999999</c:v>
                </c:pt>
                <c:pt idx="1413">
                  <c:v>178.40199999999999</c:v>
                </c:pt>
                <c:pt idx="1414">
                  <c:v>178.50200000000001</c:v>
                </c:pt>
                <c:pt idx="1415">
                  <c:v>178.602</c:v>
                </c:pt>
                <c:pt idx="1416">
                  <c:v>178.702</c:v>
                </c:pt>
                <c:pt idx="1417">
                  <c:v>178.80199999999999</c:v>
                </c:pt>
                <c:pt idx="1418">
                  <c:v>178.90199999999999</c:v>
                </c:pt>
                <c:pt idx="1419">
                  <c:v>179</c:v>
                </c:pt>
                <c:pt idx="1420">
                  <c:v>179.00200000000001</c:v>
                </c:pt>
                <c:pt idx="1421">
                  <c:v>179.102</c:v>
                </c:pt>
                <c:pt idx="1422">
                  <c:v>179.202</c:v>
                </c:pt>
                <c:pt idx="1423">
                  <c:v>179.30199999999999</c:v>
                </c:pt>
                <c:pt idx="1424">
                  <c:v>179.40199999999999</c:v>
                </c:pt>
                <c:pt idx="1425">
                  <c:v>179.50200000000001</c:v>
                </c:pt>
                <c:pt idx="1426">
                  <c:v>179.602</c:v>
                </c:pt>
                <c:pt idx="1427">
                  <c:v>179.702</c:v>
                </c:pt>
                <c:pt idx="1428">
                  <c:v>179.80199999999999</c:v>
                </c:pt>
                <c:pt idx="1429">
                  <c:v>179.90199999999999</c:v>
                </c:pt>
                <c:pt idx="1430">
                  <c:v>180</c:v>
                </c:pt>
                <c:pt idx="1431">
                  <c:v>180.00200000000001</c:v>
                </c:pt>
                <c:pt idx="1432">
                  <c:v>180.102</c:v>
                </c:pt>
                <c:pt idx="1433">
                  <c:v>180.202</c:v>
                </c:pt>
                <c:pt idx="1434">
                  <c:v>180.30199999999999</c:v>
                </c:pt>
                <c:pt idx="1435">
                  <c:v>180.40199999999999</c:v>
                </c:pt>
                <c:pt idx="1436">
                  <c:v>180.50200000000001</c:v>
                </c:pt>
                <c:pt idx="1437">
                  <c:v>180.602</c:v>
                </c:pt>
                <c:pt idx="1438">
                  <c:v>180.702</c:v>
                </c:pt>
                <c:pt idx="1439">
                  <c:v>180.80199999999999</c:v>
                </c:pt>
                <c:pt idx="1440">
                  <c:v>180.90199999999999</c:v>
                </c:pt>
                <c:pt idx="1441">
                  <c:v>181</c:v>
                </c:pt>
                <c:pt idx="1442">
                  <c:v>181.00200000000001</c:v>
                </c:pt>
                <c:pt idx="1443">
                  <c:v>181.102</c:v>
                </c:pt>
                <c:pt idx="1444">
                  <c:v>181.202</c:v>
                </c:pt>
                <c:pt idx="1445">
                  <c:v>181.30199999999999</c:v>
                </c:pt>
                <c:pt idx="1446">
                  <c:v>181.40199999999999</c:v>
                </c:pt>
                <c:pt idx="1447">
                  <c:v>181.50200000000001</c:v>
                </c:pt>
                <c:pt idx="1448">
                  <c:v>181.602</c:v>
                </c:pt>
                <c:pt idx="1449">
                  <c:v>181.702</c:v>
                </c:pt>
                <c:pt idx="1450">
                  <c:v>181.80199999999999</c:v>
                </c:pt>
                <c:pt idx="1451">
                  <c:v>181.90199999999999</c:v>
                </c:pt>
                <c:pt idx="1452">
                  <c:v>182</c:v>
                </c:pt>
                <c:pt idx="1453">
                  <c:v>182.00200000000001</c:v>
                </c:pt>
                <c:pt idx="1454">
                  <c:v>182.102</c:v>
                </c:pt>
                <c:pt idx="1455">
                  <c:v>182.202</c:v>
                </c:pt>
                <c:pt idx="1456">
                  <c:v>182.30199999999999</c:v>
                </c:pt>
                <c:pt idx="1457">
                  <c:v>182.40199999999999</c:v>
                </c:pt>
                <c:pt idx="1458">
                  <c:v>182.50200000000001</c:v>
                </c:pt>
                <c:pt idx="1459">
                  <c:v>182.602</c:v>
                </c:pt>
                <c:pt idx="1460">
                  <c:v>182.702</c:v>
                </c:pt>
                <c:pt idx="1461">
                  <c:v>182.80199999999999</c:v>
                </c:pt>
                <c:pt idx="1462">
                  <c:v>182.90199999999999</c:v>
                </c:pt>
                <c:pt idx="1463">
                  <c:v>183</c:v>
                </c:pt>
                <c:pt idx="1464">
                  <c:v>183.00200000000001</c:v>
                </c:pt>
                <c:pt idx="1465">
                  <c:v>183.102</c:v>
                </c:pt>
                <c:pt idx="1466">
                  <c:v>183.202</c:v>
                </c:pt>
                <c:pt idx="1467">
                  <c:v>183.30199999999999</c:v>
                </c:pt>
                <c:pt idx="1468">
                  <c:v>183.40199999999999</c:v>
                </c:pt>
                <c:pt idx="1469">
                  <c:v>183.50200000000001</c:v>
                </c:pt>
                <c:pt idx="1470">
                  <c:v>183.602</c:v>
                </c:pt>
                <c:pt idx="1471">
                  <c:v>183.702</c:v>
                </c:pt>
                <c:pt idx="1472">
                  <c:v>183.80199999999999</c:v>
                </c:pt>
                <c:pt idx="1473">
                  <c:v>183.90199999999999</c:v>
                </c:pt>
                <c:pt idx="1474">
                  <c:v>184</c:v>
                </c:pt>
                <c:pt idx="1475">
                  <c:v>184.00200000000001</c:v>
                </c:pt>
                <c:pt idx="1476">
                  <c:v>184.102</c:v>
                </c:pt>
                <c:pt idx="1477">
                  <c:v>184.202</c:v>
                </c:pt>
                <c:pt idx="1478">
                  <c:v>184.30199999999999</c:v>
                </c:pt>
                <c:pt idx="1479">
                  <c:v>184.40199999999999</c:v>
                </c:pt>
                <c:pt idx="1480">
                  <c:v>184.50200000000001</c:v>
                </c:pt>
                <c:pt idx="1481">
                  <c:v>184.602</c:v>
                </c:pt>
                <c:pt idx="1482">
                  <c:v>184.702</c:v>
                </c:pt>
                <c:pt idx="1483">
                  <c:v>184.80199999999999</c:v>
                </c:pt>
                <c:pt idx="1484">
                  <c:v>184.90199999999999</c:v>
                </c:pt>
                <c:pt idx="1485">
                  <c:v>185</c:v>
                </c:pt>
                <c:pt idx="1486">
                  <c:v>185.00200000000001</c:v>
                </c:pt>
                <c:pt idx="1487">
                  <c:v>185.102</c:v>
                </c:pt>
                <c:pt idx="1488">
                  <c:v>185.202</c:v>
                </c:pt>
                <c:pt idx="1489">
                  <c:v>185.30199999999999</c:v>
                </c:pt>
                <c:pt idx="1490">
                  <c:v>185.40199999999999</c:v>
                </c:pt>
                <c:pt idx="1491">
                  <c:v>185.50200000000001</c:v>
                </c:pt>
                <c:pt idx="1492">
                  <c:v>185.602</c:v>
                </c:pt>
                <c:pt idx="1493">
                  <c:v>185.702</c:v>
                </c:pt>
                <c:pt idx="1494">
                  <c:v>185.80199999999999</c:v>
                </c:pt>
                <c:pt idx="1495">
                  <c:v>185.90199999999999</c:v>
                </c:pt>
                <c:pt idx="1496">
                  <c:v>186</c:v>
                </c:pt>
                <c:pt idx="1497">
                  <c:v>186.00200000000001</c:v>
                </c:pt>
                <c:pt idx="1498">
                  <c:v>186.102</c:v>
                </c:pt>
                <c:pt idx="1499">
                  <c:v>186.202</c:v>
                </c:pt>
                <c:pt idx="1500">
                  <c:v>186.30199999999999</c:v>
                </c:pt>
                <c:pt idx="1501">
                  <c:v>186.40199999999999</c:v>
                </c:pt>
                <c:pt idx="1502">
                  <c:v>186.50200000000001</c:v>
                </c:pt>
                <c:pt idx="1503">
                  <c:v>186.602</c:v>
                </c:pt>
                <c:pt idx="1504">
                  <c:v>186.702</c:v>
                </c:pt>
                <c:pt idx="1505">
                  <c:v>186.80199999999999</c:v>
                </c:pt>
                <c:pt idx="1506">
                  <c:v>186.90199999999999</c:v>
                </c:pt>
                <c:pt idx="1507">
                  <c:v>187</c:v>
                </c:pt>
                <c:pt idx="1508">
                  <c:v>187.00200000000001</c:v>
                </c:pt>
                <c:pt idx="1509">
                  <c:v>187.102</c:v>
                </c:pt>
                <c:pt idx="1510">
                  <c:v>187.202</c:v>
                </c:pt>
                <c:pt idx="1511">
                  <c:v>187.30199999999999</c:v>
                </c:pt>
                <c:pt idx="1512">
                  <c:v>187.40199999999999</c:v>
                </c:pt>
                <c:pt idx="1513">
                  <c:v>187.50200000000001</c:v>
                </c:pt>
                <c:pt idx="1514">
                  <c:v>187.602</c:v>
                </c:pt>
                <c:pt idx="1515">
                  <c:v>187.702</c:v>
                </c:pt>
                <c:pt idx="1516">
                  <c:v>187.80199999999999</c:v>
                </c:pt>
                <c:pt idx="1517">
                  <c:v>187.90199999999999</c:v>
                </c:pt>
                <c:pt idx="1518">
                  <c:v>188</c:v>
                </c:pt>
                <c:pt idx="1519">
                  <c:v>188.00200000000001</c:v>
                </c:pt>
                <c:pt idx="1520">
                  <c:v>188.102</c:v>
                </c:pt>
                <c:pt idx="1521">
                  <c:v>188.202</c:v>
                </c:pt>
                <c:pt idx="1522">
                  <c:v>188.30199999999999</c:v>
                </c:pt>
                <c:pt idx="1523">
                  <c:v>188.40199999999999</c:v>
                </c:pt>
                <c:pt idx="1524">
                  <c:v>188.50200000000001</c:v>
                </c:pt>
                <c:pt idx="1525">
                  <c:v>188.602</c:v>
                </c:pt>
                <c:pt idx="1526">
                  <c:v>188.702</c:v>
                </c:pt>
                <c:pt idx="1527">
                  <c:v>188.80199999999999</c:v>
                </c:pt>
                <c:pt idx="1528">
                  <c:v>188.90199999999999</c:v>
                </c:pt>
                <c:pt idx="1529">
                  <c:v>189</c:v>
                </c:pt>
                <c:pt idx="1530">
                  <c:v>189.00200000000001</c:v>
                </c:pt>
                <c:pt idx="1531">
                  <c:v>189.102</c:v>
                </c:pt>
                <c:pt idx="1532">
                  <c:v>189.202</c:v>
                </c:pt>
                <c:pt idx="1533">
                  <c:v>189.30199999999999</c:v>
                </c:pt>
                <c:pt idx="1534">
                  <c:v>189.40199999999999</c:v>
                </c:pt>
                <c:pt idx="1535">
                  <c:v>189.50200000000001</c:v>
                </c:pt>
                <c:pt idx="1536">
                  <c:v>189.602</c:v>
                </c:pt>
                <c:pt idx="1537">
                  <c:v>189.702</c:v>
                </c:pt>
                <c:pt idx="1538">
                  <c:v>189.80199999999999</c:v>
                </c:pt>
                <c:pt idx="1539">
                  <c:v>189.90199999999999</c:v>
                </c:pt>
                <c:pt idx="1540">
                  <c:v>190</c:v>
                </c:pt>
                <c:pt idx="1541">
                  <c:v>190.00200000000001</c:v>
                </c:pt>
                <c:pt idx="1542">
                  <c:v>190.102</c:v>
                </c:pt>
                <c:pt idx="1543">
                  <c:v>190.202</c:v>
                </c:pt>
                <c:pt idx="1544">
                  <c:v>190.30199999999999</c:v>
                </c:pt>
                <c:pt idx="1545">
                  <c:v>190.40199999999999</c:v>
                </c:pt>
                <c:pt idx="1546">
                  <c:v>190.50200000000001</c:v>
                </c:pt>
                <c:pt idx="1547">
                  <c:v>190.602</c:v>
                </c:pt>
                <c:pt idx="1548">
                  <c:v>190.702</c:v>
                </c:pt>
                <c:pt idx="1549">
                  <c:v>190.80199999999999</c:v>
                </c:pt>
                <c:pt idx="1550">
                  <c:v>190.90199999999999</c:v>
                </c:pt>
                <c:pt idx="1551">
                  <c:v>191</c:v>
                </c:pt>
                <c:pt idx="1552">
                  <c:v>191.00200000000001</c:v>
                </c:pt>
                <c:pt idx="1553">
                  <c:v>191.102</c:v>
                </c:pt>
                <c:pt idx="1554">
                  <c:v>191.202</c:v>
                </c:pt>
                <c:pt idx="1555">
                  <c:v>191.30199999999999</c:v>
                </c:pt>
                <c:pt idx="1556">
                  <c:v>191.40199999999999</c:v>
                </c:pt>
                <c:pt idx="1557">
                  <c:v>191.50200000000001</c:v>
                </c:pt>
                <c:pt idx="1558">
                  <c:v>191.602</c:v>
                </c:pt>
                <c:pt idx="1559">
                  <c:v>191.702</c:v>
                </c:pt>
                <c:pt idx="1560">
                  <c:v>191.80199999999999</c:v>
                </c:pt>
                <c:pt idx="1561">
                  <c:v>191.90199999999999</c:v>
                </c:pt>
                <c:pt idx="1562">
                  <c:v>192</c:v>
                </c:pt>
                <c:pt idx="1563">
                  <c:v>192.00200000000001</c:v>
                </c:pt>
                <c:pt idx="1564">
                  <c:v>192.102</c:v>
                </c:pt>
                <c:pt idx="1565">
                  <c:v>192.202</c:v>
                </c:pt>
                <c:pt idx="1566">
                  <c:v>192.30199999999999</c:v>
                </c:pt>
                <c:pt idx="1567">
                  <c:v>192.40199999999999</c:v>
                </c:pt>
                <c:pt idx="1568">
                  <c:v>192.50200000000001</c:v>
                </c:pt>
                <c:pt idx="1569">
                  <c:v>192.602</c:v>
                </c:pt>
                <c:pt idx="1570">
                  <c:v>192.702</c:v>
                </c:pt>
                <c:pt idx="1571">
                  <c:v>192.80199999999999</c:v>
                </c:pt>
                <c:pt idx="1572">
                  <c:v>192.90199999999999</c:v>
                </c:pt>
                <c:pt idx="1573">
                  <c:v>193</c:v>
                </c:pt>
                <c:pt idx="1574">
                  <c:v>193.00200000000001</c:v>
                </c:pt>
                <c:pt idx="1575">
                  <c:v>193.102</c:v>
                </c:pt>
                <c:pt idx="1576">
                  <c:v>193.202</c:v>
                </c:pt>
                <c:pt idx="1577">
                  <c:v>193.30199999999999</c:v>
                </c:pt>
                <c:pt idx="1578">
                  <c:v>193.40199999999999</c:v>
                </c:pt>
                <c:pt idx="1579">
                  <c:v>193.50200000000001</c:v>
                </c:pt>
                <c:pt idx="1580">
                  <c:v>193.602</c:v>
                </c:pt>
                <c:pt idx="1581">
                  <c:v>193.702</c:v>
                </c:pt>
                <c:pt idx="1582">
                  <c:v>193.80199999999999</c:v>
                </c:pt>
                <c:pt idx="1583">
                  <c:v>193.90199999999999</c:v>
                </c:pt>
                <c:pt idx="1584">
                  <c:v>194</c:v>
                </c:pt>
                <c:pt idx="1585">
                  <c:v>194.00200000000001</c:v>
                </c:pt>
                <c:pt idx="1586">
                  <c:v>194.102</c:v>
                </c:pt>
                <c:pt idx="1587">
                  <c:v>194.202</c:v>
                </c:pt>
                <c:pt idx="1588">
                  <c:v>194.30199999999999</c:v>
                </c:pt>
                <c:pt idx="1589">
                  <c:v>194.40199999999999</c:v>
                </c:pt>
                <c:pt idx="1590">
                  <c:v>194.50200000000001</c:v>
                </c:pt>
                <c:pt idx="1591">
                  <c:v>194.602</c:v>
                </c:pt>
                <c:pt idx="1592">
                  <c:v>194.702</c:v>
                </c:pt>
                <c:pt idx="1593">
                  <c:v>194.80199999999999</c:v>
                </c:pt>
                <c:pt idx="1594">
                  <c:v>194.90199999999999</c:v>
                </c:pt>
                <c:pt idx="1595">
                  <c:v>195</c:v>
                </c:pt>
                <c:pt idx="1596">
                  <c:v>195.00200000000001</c:v>
                </c:pt>
                <c:pt idx="1597">
                  <c:v>195.102</c:v>
                </c:pt>
                <c:pt idx="1598">
                  <c:v>195.202</c:v>
                </c:pt>
                <c:pt idx="1599">
                  <c:v>195.30199999999999</c:v>
                </c:pt>
                <c:pt idx="1600">
                  <c:v>195.40199999999999</c:v>
                </c:pt>
                <c:pt idx="1601">
                  <c:v>195.50200000000001</c:v>
                </c:pt>
                <c:pt idx="1602">
                  <c:v>195.602</c:v>
                </c:pt>
                <c:pt idx="1603">
                  <c:v>195.702</c:v>
                </c:pt>
                <c:pt idx="1604">
                  <c:v>195.80199999999999</c:v>
                </c:pt>
                <c:pt idx="1605">
                  <c:v>195.90199999999999</c:v>
                </c:pt>
                <c:pt idx="1606">
                  <c:v>196</c:v>
                </c:pt>
                <c:pt idx="1607">
                  <c:v>196.00200000000001</c:v>
                </c:pt>
                <c:pt idx="1608">
                  <c:v>196.102</c:v>
                </c:pt>
                <c:pt idx="1609">
                  <c:v>196.202</c:v>
                </c:pt>
                <c:pt idx="1610">
                  <c:v>196.30199999999999</c:v>
                </c:pt>
                <c:pt idx="1611">
                  <c:v>196.40199999999999</c:v>
                </c:pt>
                <c:pt idx="1612">
                  <c:v>196.50200000000001</c:v>
                </c:pt>
                <c:pt idx="1613">
                  <c:v>196.602</c:v>
                </c:pt>
                <c:pt idx="1614">
                  <c:v>196.702</c:v>
                </c:pt>
                <c:pt idx="1615">
                  <c:v>196.80199999999999</c:v>
                </c:pt>
                <c:pt idx="1616">
                  <c:v>196.90199999999999</c:v>
                </c:pt>
                <c:pt idx="1617">
                  <c:v>197</c:v>
                </c:pt>
                <c:pt idx="1618">
                  <c:v>197.00200000000001</c:v>
                </c:pt>
                <c:pt idx="1619">
                  <c:v>197.102</c:v>
                </c:pt>
                <c:pt idx="1620">
                  <c:v>197.202</c:v>
                </c:pt>
                <c:pt idx="1621">
                  <c:v>197.30199999999999</c:v>
                </c:pt>
                <c:pt idx="1622">
                  <c:v>197.40199999999999</c:v>
                </c:pt>
                <c:pt idx="1623">
                  <c:v>197.50200000000001</c:v>
                </c:pt>
                <c:pt idx="1624">
                  <c:v>197.602</c:v>
                </c:pt>
                <c:pt idx="1625">
                  <c:v>197.702</c:v>
                </c:pt>
                <c:pt idx="1626">
                  <c:v>197.80199999999999</c:v>
                </c:pt>
                <c:pt idx="1627">
                  <c:v>197.90199999999999</c:v>
                </c:pt>
                <c:pt idx="1628">
                  <c:v>198</c:v>
                </c:pt>
                <c:pt idx="1629">
                  <c:v>198.00200000000001</c:v>
                </c:pt>
                <c:pt idx="1630">
                  <c:v>198.102</c:v>
                </c:pt>
                <c:pt idx="1631">
                  <c:v>198.202</c:v>
                </c:pt>
                <c:pt idx="1632">
                  <c:v>198.30199999999999</c:v>
                </c:pt>
                <c:pt idx="1633">
                  <c:v>198.40199999999999</c:v>
                </c:pt>
                <c:pt idx="1634">
                  <c:v>198.50200000000001</c:v>
                </c:pt>
                <c:pt idx="1635">
                  <c:v>198.602</c:v>
                </c:pt>
                <c:pt idx="1636">
                  <c:v>198.702</c:v>
                </c:pt>
                <c:pt idx="1637">
                  <c:v>198.80199999999999</c:v>
                </c:pt>
                <c:pt idx="1638">
                  <c:v>198.90199999999999</c:v>
                </c:pt>
                <c:pt idx="1639">
                  <c:v>199</c:v>
                </c:pt>
                <c:pt idx="1640">
                  <c:v>199.00200000000001</c:v>
                </c:pt>
                <c:pt idx="1641">
                  <c:v>199.102</c:v>
                </c:pt>
                <c:pt idx="1642">
                  <c:v>199.202</c:v>
                </c:pt>
                <c:pt idx="1643">
                  <c:v>199.30199999999999</c:v>
                </c:pt>
                <c:pt idx="1644">
                  <c:v>199.40199999999999</c:v>
                </c:pt>
                <c:pt idx="1645">
                  <c:v>199.50200000000001</c:v>
                </c:pt>
                <c:pt idx="1646">
                  <c:v>199.602</c:v>
                </c:pt>
                <c:pt idx="1647">
                  <c:v>199.702</c:v>
                </c:pt>
                <c:pt idx="1648">
                  <c:v>199.80199999999999</c:v>
                </c:pt>
                <c:pt idx="1649">
                  <c:v>199.90199999999999</c:v>
                </c:pt>
                <c:pt idx="1650">
                  <c:v>200</c:v>
                </c:pt>
                <c:pt idx="1651">
                  <c:v>200.00200000000001</c:v>
                </c:pt>
                <c:pt idx="1652">
                  <c:v>200.102</c:v>
                </c:pt>
                <c:pt idx="1653">
                  <c:v>200.202</c:v>
                </c:pt>
                <c:pt idx="1654">
                  <c:v>200.30199999999999</c:v>
                </c:pt>
                <c:pt idx="1655">
                  <c:v>200.40199999999999</c:v>
                </c:pt>
                <c:pt idx="1656">
                  <c:v>200.50200000000001</c:v>
                </c:pt>
                <c:pt idx="1657">
                  <c:v>200.602</c:v>
                </c:pt>
                <c:pt idx="1658">
                  <c:v>200.702</c:v>
                </c:pt>
                <c:pt idx="1659">
                  <c:v>200.80199999999999</c:v>
                </c:pt>
                <c:pt idx="1660">
                  <c:v>200.90199999999999</c:v>
                </c:pt>
                <c:pt idx="1661">
                  <c:v>201</c:v>
                </c:pt>
                <c:pt idx="1662">
                  <c:v>201.00200000000001</c:v>
                </c:pt>
                <c:pt idx="1663">
                  <c:v>201.102</c:v>
                </c:pt>
                <c:pt idx="1664">
                  <c:v>201.202</c:v>
                </c:pt>
                <c:pt idx="1665">
                  <c:v>201.30199999999999</c:v>
                </c:pt>
                <c:pt idx="1666">
                  <c:v>201.40199999999999</c:v>
                </c:pt>
                <c:pt idx="1667">
                  <c:v>201.50200000000001</c:v>
                </c:pt>
                <c:pt idx="1668">
                  <c:v>201.602</c:v>
                </c:pt>
                <c:pt idx="1669">
                  <c:v>201.702</c:v>
                </c:pt>
                <c:pt idx="1670">
                  <c:v>201.80199999999999</c:v>
                </c:pt>
                <c:pt idx="1671">
                  <c:v>201.90199999999999</c:v>
                </c:pt>
                <c:pt idx="1672">
                  <c:v>202</c:v>
                </c:pt>
                <c:pt idx="1673">
                  <c:v>202.00200000000001</c:v>
                </c:pt>
                <c:pt idx="1674">
                  <c:v>202.102</c:v>
                </c:pt>
                <c:pt idx="1675">
                  <c:v>202.202</c:v>
                </c:pt>
                <c:pt idx="1676">
                  <c:v>202.30199999999999</c:v>
                </c:pt>
                <c:pt idx="1677">
                  <c:v>202.40199999999999</c:v>
                </c:pt>
                <c:pt idx="1678">
                  <c:v>202.50200000000001</c:v>
                </c:pt>
                <c:pt idx="1679">
                  <c:v>202.602</c:v>
                </c:pt>
                <c:pt idx="1680">
                  <c:v>202.702</c:v>
                </c:pt>
                <c:pt idx="1681">
                  <c:v>202.80199999999999</c:v>
                </c:pt>
                <c:pt idx="1682">
                  <c:v>202.90199999999999</c:v>
                </c:pt>
                <c:pt idx="1683">
                  <c:v>203</c:v>
                </c:pt>
                <c:pt idx="1684">
                  <c:v>203.00200000000001</c:v>
                </c:pt>
                <c:pt idx="1685">
                  <c:v>203.102</c:v>
                </c:pt>
                <c:pt idx="1686">
                  <c:v>203.202</c:v>
                </c:pt>
                <c:pt idx="1687">
                  <c:v>203.30199999999999</c:v>
                </c:pt>
                <c:pt idx="1688">
                  <c:v>203.40199999999999</c:v>
                </c:pt>
                <c:pt idx="1689">
                  <c:v>203.50200000000001</c:v>
                </c:pt>
                <c:pt idx="1690">
                  <c:v>203.602</c:v>
                </c:pt>
                <c:pt idx="1691">
                  <c:v>203.702</c:v>
                </c:pt>
                <c:pt idx="1692">
                  <c:v>203.80199999999999</c:v>
                </c:pt>
                <c:pt idx="1693">
                  <c:v>203.90199999999999</c:v>
                </c:pt>
                <c:pt idx="1694">
                  <c:v>204</c:v>
                </c:pt>
                <c:pt idx="1695">
                  <c:v>204.00200000000001</c:v>
                </c:pt>
                <c:pt idx="1696">
                  <c:v>204.102</c:v>
                </c:pt>
                <c:pt idx="1697">
                  <c:v>204.202</c:v>
                </c:pt>
                <c:pt idx="1698">
                  <c:v>204.30199999999999</c:v>
                </c:pt>
                <c:pt idx="1699">
                  <c:v>204.40199999999999</c:v>
                </c:pt>
                <c:pt idx="1700">
                  <c:v>204.50200000000001</c:v>
                </c:pt>
                <c:pt idx="1701">
                  <c:v>204.602</c:v>
                </c:pt>
                <c:pt idx="1702">
                  <c:v>204.702</c:v>
                </c:pt>
                <c:pt idx="1703">
                  <c:v>204.80199999999999</c:v>
                </c:pt>
                <c:pt idx="1704">
                  <c:v>204.90199999999999</c:v>
                </c:pt>
                <c:pt idx="1705">
                  <c:v>205</c:v>
                </c:pt>
                <c:pt idx="1706">
                  <c:v>205.00200000000001</c:v>
                </c:pt>
                <c:pt idx="1707">
                  <c:v>205.102</c:v>
                </c:pt>
                <c:pt idx="1708">
                  <c:v>205.202</c:v>
                </c:pt>
                <c:pt idx="1709">
                  <c:v>205.30199999999999</c:v>
                </c:pt>
                <c:pt idx="1710">
                  <c:v>205.40199999999999</c:v>
                </c:pt>
                <c:pt idx="1711">
                  <c:v>205.50200000000001</c:v>
                </c:pt>
                <c:pt idx="1712">
                  <c:v>205.602</c:v>
                </c:pt>
                <c:pt idx="1713">
                  <c:v>205.702</c:v>
                </c:pt>
                <c:pt idx="1714">
                  <c:v>205.80199999999999</c:v>
                </c:pt>
                <c:pt idx="1715">
                  <c:v>205.90199999999999</c:v>
                </c:pt>
                <c:pt idx="1716">
                  <c:v>206</c:v>
                </c:pt>
                <c:pt idx="1717">
                  <c:v>206.00200000000001</c:v>
                </c:pt>
                <c:pt idx="1718">
                  <c:v>206.102</c:v>
                </c:pt>
                <c:pt idx="1719">
                  <c:v>206.202</c:v>
                </c:pt>
                <c:pt idx="1720">
                  <c:v>206.30199999999999</c:v>
                </c:pt>
                <c:pt idx="1721">
                  <c:v>206.40199999999999</c:v>
                </c:pt>
                <c:pt idx="1722">
                  <c:v>206.50200000000001</c:v>
                </c:pt>
                <c:pt idx="1723">
                  <c:v>206.602</c:v>
                </c:pt>
                <c:pt idx="1724">
                  <c:v>206.702</c:v>
                </c:pt>
                <c:pt idx="1725">
                  <c:v>206.80199999999999</c:v>
                </c:pt>
                <c:pt idx="1726">
                  <c:v>206.90199999999999</c:v>
                </c:pt>
                <c:pt idx="1727">
                  <c:v>207</c:v>
                </c:pt>
                <c:pt idx="1728">
                  <c:v>207.00200000000001</c:v>
                </c:pt>
                <c:pt idx="1729">
                  <c:v>207.102</c:v>
                </c:pt>
                <c:pt idx="1730">
                  <c:v>207.202</c:v>
                </c:pt>
                <c:pt idx="1731">
                  <c:v>207.30199999999999</c:v>
                </c:pt>
                <c:pt idx="1732">
                  <c:v>207.40199999999999</c:v>
                </c:pt>
                <c:pt idx="1733">
                  <c:v>207.50200000000001</c:v>
                </c:pt>
                <c:pt idx="1734">
                  <c:v>207.602</c:v>
                </c:pt>
                <c:pt idx="1735">
                  <c:v>207.702</c:v>
                </c:pt>
                <c:pt idx="1736">
                  <c:v>207.80199999999999</c:v>
                </c:pt>
                <c:pt idx="1737">
                  <c:v>207.90199999999999</c:v>
                </c:pt>
                <c:pt idx="1738">
                  <c:v>208</c:v>
                </c:pt>
                <c:pt idx="1739">
                  <c:v>208.00200000000001</c:v>
                </c:pt>
                <c:pt idx="1740">
                  <c:v>208.102</c:v>
                </c:pt>
                <c:pt idx="1741">
                  <c:v>208.202</c:v>
                </c:pt>
                <c:pt idx="1742">
                  <c:v>208.30199999999999</c:v>
                </c:pt>
                <c:pt idx="1743">
                  <c:v>208.40199999999999</c:v>
                </c:pt>
                <c:pt idx="1744">
                  <c:v>208.50200000000001</c:v>
                </c:pt>
                <c:pt idx="1745">
                  <c:v>208.602</c:v>
                </c:pt>
                <c:pt idx="1746">
                  <c:v>208.702</c:v>
                </c:pt>
                <c:pt idx="1747">
                  <c:v>208.80199999999999</c:v>
                </c:pt>
                <c:pt idx="1748">
                  <c:v>208.90199999999999</c:v>
                </c:pt>
                <c:pt idx="1749">
                  <c:v>209</c:v>
                </c:pt>
                <c:pt idx="1750">
                  <c:v>209.00200000000001</c:v>
                </c:pt>
                <c:pt idx="1751">
                  <c:v>209.102</c:v>
                </c:pt>
                <c:pt idx="1752">
                  <c:v>209.202</c:v>
                </c:pt>
                <c:pt idx="1753">
                  <c:v>209.30199999999999</c:v>
                </c:pt>
                <c:pt idx="1754">
                  <c:v>209.40199999999999</c:v>
                </c:pt>
                <c:pt idx="1755">
                  <c:v>209.50200000000001</c:v>
                </c:pt>
                <c:pt idx="1756">
                  <c:v>209.602</c:v>
                </c:pt>
                <c:pt idx="1757">
                  <c:v>209.702</c:v>
                </c:pt>
                <c:pt idx="1758">
                  <c:v>209.80199999999999</c:v>
                </c:pt>
                <c:pt idx="1759">
                  <c:v>209.90199999999999</c:v>
                </c:pt>
                <c:pt idx="1760">
                  <c:v>210</c:v>
                </c:pt>
                <c:pt idx="1761">
                  <c:v>210.00200000000001</c:v>
                </c:pt>
                <c:pt idx="1762">
                  <c:v>210.102</c:v>
                </c:pt>
                <c:pt idx="1763">
                  <c:v>210.202</c:v>
                </c:pt>
                <c:pt idx="1764">
                  <c:v>210.30199999999999</c:v>
                </c:pt>
                <c:pt idx="1765">
                  <c:v>210.40199999999999</c:v>
                </c:pt>
                <c:pt idx="1766">
                  <c:v>210.50200000000001</c:v>
                </c:pt>
                <c:pt idx="1767">
                  <c:v>210.602</c:v>
                </c:pt>
                <c:pt idx="1768">
                  <c:v>210.702</c:v>
                </c:pt>
                <c:pt idx="1769">
                  <c:v>210.80199999999999</c:v>
                </c:pt>
                <c:pt idx="1770">
                  <c:v>210.90199999999999</c:v>
                </c:pt>
                <c:pt idx="1771">
                  <c:v>211</c:v>
                </c:pt>
                <c:pt idx="1772">
                  <c:v>211.00200000000001</c:v>
                </c:pt>
                <c:pt idx="1773">
                  <c:v>211.102</c:v>
                </c:pt>
                <c:pt idx="1774">
                  <c:v>211.202</c:v>
                </c:pt>
                <c:pt idx="1775">
                  <c:v>211.30199999999999</c:v>
                </c:pt>
                <c:pt idx="1776">
                  <c:v>211.40199999999999</c:v>
                </c:pt>
                <c:pt idx="1777">
                  <c:v>211.50200000000001</c:v>
                </c:pt>
                <c:pt idx="1778">
                  <c:v>211.602</c:v>
                </c:pt>
                <c:pt idx="1779">
                  <c:v>211.702</c:v>
                </c:pt>
                <c:pt idx="1780">
                  <c:v>211.80199999999999</c:v>
                </c:pt>
                <c:pt idx="1781">
                  <c:v>211.90199999999999</c:v>
                </c:pt>
                <c:pt idx="1782">
                  <c:v>212</c:v>
                </c:pt>
                <c:pt idx="1783">
                  <c:v>212.00200000000001</c:v>
                </c:pt>
                <c:pt idx="1784">
                  <c:v>212.102</c:v>
                </c:pt>
                <c:pt idx="1785">
                  <c:v>212.202</c:v>
                </c:pt>
                <c:pt idx="1786">
                  <c:v>212.30199999999999</c:v>
                </c:pt>
                <c:pt idx="1787">
                  <c:v>212.40199999999999</c:v>
                </c:pt>
                <c:pt idx="1788">
                  <c:v>212.50200000000001</c:v>
                </c:pt>
                <c:pt idx="1789">
                  <c:v>212.602</c:v>
                </c:pt>
                <c:pt idx="1790">
                  <c:v>212.702</c:v>
                </c:pt>
                <c:pt idx="1791">
                  <c:v>212.80199999999999</c:v>
                </c:pt>
                <c:pt idx="1792">
                  <c:v>212.90199999999999</c:v>
                </c:pt>
                <c:pt idx="1793">
                  <c:v>213</c:v>
                </c:pt>
                <c:pt idx="1794">
                  <c:v>213.00200000000001</c:v>
                </c:pt>
                <c:pt idx="1795">
                  <c:v>213.102</c:v>
                </c:pt>
                <c:pt idx="1796">
                  <c:v>213.202</c:v>
                </c:pt>
                <c:pt idx="1797">
                  <c:v>213.30199999999999</c:v>
                </c:pt>
                <c:pt idx="1798">
                  <c:v>213.40199999999999</c:v>
                </c:pt>
                <c:pt idx="1799">
                  <c:v>213.50200000000001</c:v>
                </c:pt>
                <c:pt idx="1800">
                  <c:v>213.602</c:v>
                </c:pt>
                <c:pt idx="1801">
                  <c:v>213.702</c:v>
                </c:pt>
                <c:pt idx="1802">
                  <c:v>213.80199999999999</c:v>
                </c:pt>
                <c:pt idx="1803">
                  <c:v>213.90199999999999</c:v>
                </c:pt>
                <c:pt idx="1804">
                  <c:v>214</c:v>
                </c:pt>
                <c:pt idx="1805">
                  <c:v>214.00200000000001</c:v>
                </c:pt>
                <c:pt idx="1806">
                  <c:v>214.102</c:v>
                </c:pt>
                <c:pt idx="1807">
                  <c:v>214.202</c:v>
                </c:pt>
                <c:pt idx="1808">
                  <c:v>214.30199999999999</c:v>
                </c:pt>
                <c:pt idx="1809">
                  <c:v>214.40199999999999</c:v>
                </c:pt>
                <c:pt idx="1810">
                  <c:v>214.50200000000001</c:v>
                </c:pt>
                <c:pt idx="1811">
                  <c:v>214.602</c:v>
                </c:pt>
                <c:pt idx="1812">
                  <c:v>214.702</c:v>
                </c:pt>
                <c:pt idx="1813">
                  <c:v>214.80199999999999</c:v>
                </c:pt>
                <c:pt idx="1814">
                  <c:v>214.90199999999999</c:v>
                </c:pt>
                <c:pt idx="1815">
                  <c:v>215</c:v>
                </c:pt>
                <c:pt idx="1816">
                  <c:v>215.00200000000001</c:v>
                </c:pt>
                <c:pt idx="1817">
                  <c:v>215.102</c:v>
                </c:pt>
                <c:pt idx="1818">
                  <c:v>215.202</c:v>
                </c:pt>
                <c:pt idx="1819">
                  <c:v>215.30199999999999</c:v>
                </c:pt>
                <c:pt idx="1820">
                  <c:v>215.40199999999999</c:v>
                </c:pt>
                <c:pt idx="1821">
                  <c:v>215.50200000000001</c:v>
                </c:pt>
                <c:pt idx="1822">
                  <c:v>215.602</c:v>
                </c:pt>
                <c:pt idx="1823">
                  <c:v>215.702</c:v>
                </c:pt>
                <c:pt idx="1824">
                  <c:v>215.80199999999999</c:v>
                </c:pt>
                <c:pt idx="1825">
                  <c:v>215.90199999999999</c:v>
                </c:pt>
                <c:pt idx="1826">
                  <c:v>216</c:v>
                </c:pt>
                <c:pt idx="1827">
                  <c:v>216.00200000000001</c:v>
                </c:pt>
                <c:pt idx="1828">
                  <c:v>216.102</c:v>
                </c:pt>
                <c:pt idx="1829">
                  <c:v>216.202</c:v>
                </c:pt>
                <c:pt idx="1830">
                  <c:v>216.30199999999999</c:v>
                </c:pt>
                <c:pt idx="1831">
                  <c:v>216.40199999999999</c:v>
                </c:pt>
                <c:pt idx="1832">
                  <c:v>216.50200000000001</c:v>
                </c:pt>
                <c:pt idx="1833">
                  <c:v>216.602</c:v>
                </c:pt>
                <c:pt idx="1834">
                  <c:v>216.702</c:v>
                </c:pt>
                <c:pt idx="1835">
                  <c:v>216.80199999999999</c:v>
                </c:pt>
                <c:pt idx="1836">
                  <c:v>216.90199999999999</c:v>
                </c:pt>
                <c:pt idx="1837">
                  <c:v>217</c:v>
                </c:pt>
                <c:pt idx="1838">
                  <c:v>217.00200000000001</c:v>
                </c:pt>
                <c:pt idx="1839">
                  <c:v>217.102</c:v>
                </c:pt>
                <c:pt idx="1840">
                  <c:v>217.202</c:v>
                </c:pt>
                <c:pt idx="1841">
                  <c:v>217.30199999999999</c:v>
                </c:pt>
                <c:pt idx="1842">
                  <c:v>217.40199999999999</c:v>
                </c:pt>
                <c:pt idx="1843">
                  <c:v>217.50200000000001</c:v>
                </c:pt>
                <c:pt idx="1844">
                  <c:v>217.602</c:v>
                </c:pt>
                <c:pt idx="1845">
                  <c:v>217.702</c:v>
                </c:pt>
                <c:pt idx="1846">
                  <c:v>217.80199999999999</c:v>
                </c:pt>
                <c:pt idx="1847">
                  <c:v>217.90199999999999</c:v>
                </c:pt>
                <c:pt idx="1848">
                  <c:v>218</c:v>
                </c:pt>
                <c:pt idx="1849">
                  <c:v>218.00200000000001</c:v>
                </c:pt>
                <c:pt idx="1850">
                  <c:v>218.102</c:v>
                </c:pt>
                <c:pt idx="1851">
                  <c:v>218.202</c:v>
                </c:pt>
                <c:pt idx="1852">
                  <c:v>218.30199999999999</c:v>
                </c:pt>
                <c:pt idx="1853">
                  <c:v>218.40199999999999</c:v>
                </c:pt>
                <c:pt idx="1854">
                  <c:v>218.50200000000001</c:v>
                </c:pt>
                <c:pt idx="1855">
                  <c:v>218.602</c:v>
                </c:pt>
                <c:pt idx="1856">
                  <c:v>218.702</c:v>
                </c:pt>
                <c:pt idx="1857">
                  <c:v>218.80199999999999</c:v>
                </c:pt>
                <c:pt idx="1858">
                  <c:v>218.90199999999999</c:v>
                </c:pt>
                <c:pt idx="1859">
                  <c:v>219</c:v>
                </c:pt>
                <c:pt idx="1860">
                  <c:v>219.00200000000001</c:v>
                </c:pt>
                <c:pt idx="1861">
                  <c:v>219.102</c:v>
                </c:pt>
                <c:pt idx="1862">
                  <c:v>219.202</c:v>
                </c:pt>
                <c:pt idx="1863">
                  <c:v>219.30199999999999</c:v>
                </c:pt>
                <c:pt idx="1864">
                  <c:v>219.40199999999999</c:v>
                </c:pt>
                <c:pt idx="1865">
                  <c:v>219.50200000000001</c:v>
                </c:pt>
                <c:pt idx="1866">
                  <c:v>219.602</c:v>
                </c:pt>
                <c:pt idx="1867">
                  <c:v>219.702</c:v>
                </c:pt>
                <c:pt idx="1868">
                  <c:v>219.80199999999999</c:v>
                </c:pt>
                <c:pt idx="1869">
                  <c:v>219.90199999999999</c:v>
                </c:pt>
                <c:pt idx="1870">
                  <c:v>220</c:v>
                </c:pt>
                <c:pt idx="1871">
                  <c:v>220.00200000000001</c:v>
                </c:pt>
                <c:pt idx="1872">
                  <c:v>220.102</c:v>
                </c:pt>
                <c:pt idx="1873">
                  <c:v>220.202</c:v>
                </c:pt>
                <c:pt idx="1874">
                  <c:v>220.30199999999999</c:v>
                </c:pt>
                <c:pt idx="1875">
                  <c:v>220.40199999999999</c:v>
                </c:pt>
                <c:pt idx="1876">
                  <c:v>220.50200000000001</c:v>
                </c:pt>
                <c:pt idx="1877">
                  <c:v>220.602</c:v>
                </c:pt>
                <c:pt idx="1878">
                  <c:v>220.702</c:v>
                </c:pt>
                <c:pt idx="1879">
                  <c:v>220.80199999999999</c:v>
                </c:pt>
                <c:pt idx="1880">
                  <c:v>220.90199999999999</c:v>
                </c:pt>
                <c:pt idx="1881">
                  <c:v>221</c:v>
                </c:pt>
                <c:pt idx="1882">
                  <c:v>221.00200000000001</c:v>
                </c:pt>
                <c:pt idx="1883">
                  <c:v>221.102</c:v>
                </c:pt>
                <c:pt idx="1884">
                  <c:v>221.202</c:v>
                </c:pt>
                <c:pt idx="1885">
                  <c:v>221.30199999999999</c:v>
                </c:pt>
                <c:pt idx="1886">
                  <c:v>221.40199999999999</c:v>
                </c:pt>
                <c:pt idx="1887">
                  <c:v>221.50200000000001</c:v>
                </c:pt>
                <c:pt idx="1888">
                  <c:v>221.602</c:v>
                </c:pt>
                <c:pt idx="1889">
                  <c:v>221.702</c:v>
                </c:pt>
                <c:pt idx="1890">
                  <c:v>221.80199999999999</c:v>
                </c:pt>
                <c:pt idx="1891">
                  <c:v>221.90199999999999</c:v>
                </c:pt>
                <c:pt idx="1892">
                  <c:v>222</c:v>
                </c:pt>
                <c:pt idx="1893">
                  <c:v>222.00200000000001</c:v>
                </c:pt>
                <c:pt idx="1894">
                  <c:v>222.102</c:v>
                </c:pt>
                <c:pt idx="1895">
                  <c:v>222.202</c:v>
                </c:pt>
                <c:pt idx="1896">
                  <c:v>222.30199999999999</c:v>
                </c:pt>
                <c:pt idx="1897">
                  <c:v>222.40199999999999</c:v>
                </c:pt>
                <c:pt idx="1898">
                  <c:v>222.50200000000001</c:v>
                </c:pt>
                <c:pt idx="1899">
                  <c:v>222.602</c:v>
                </c:pt>
                <c:pt idx="1900">
                  <c:v>222.702</c:v>
                </c:pt>
                <c:pt idx="1901">
                  <c:v>222.80199999999999</c:v>
                </c:pt>
                <c:pt idx="1902">
                  <c:v>222.90199999999999</c:v>
                </c:pt>
                <c:pt idx="1903">
                  <c:v>223</c:v>
                </c:pt>
                <c:pt idx="1904">
                  <c:v>223.00200000000001</c:v>
                </c:pt>
                <c:pt idx="1905">
                  <c:v>223.102</c:v>
                </c:pt>
                <c:pt idx="1906">
                  <c:v>223.202</c:v>
                </c:pt>
                <c:pt idx="1907">
                  <c:v>223.30199999999999</c:v>
                </c:pt>
                <c:pt idx="1908">
                  <c:v>223.40199999999999</c:v>
                </c:pt>
                <c:pt idx="1909">
                  <c:v>223.50200000000001</c:v>
                </c:pt>
                <c:pt idx="1910">
                  <c:v>223.602</c:v>
                </c:pt>
                <c:pt idx="1911">
                  <c:v>223.702</c:v>
                </c:pt>
                <c:pt idx="1912">
                  <c:v>223.80199999999999</c:v>
                </c:pt>
                <c:pt idx="1913">
                  <c:v>223.90199999999999</c:v>
                </c:pt>
                <c:pt idx="1914">
                  <c:v>224</c:v>
                </c:pt>
                <c:pt idx="1915">
                  <c:v>224.00200000000001</c:v>
                </c:pt>
                <c:pt idx="1916">
                  <c:v>224.102</c:v>
                </c:pt>
                <c:pt idx="1917">
                  <c:v>224.202</c:v>
                </c:pt>
                <c:pt idx="1918">
                  <c:v>224.30199999999999</c:v>
                </c:pt>
                <c:pt idx="1919">
                  <c:v>224.40199999999999</c:v>
                </c:pt>
                <c:pt idx="1920">
                  <c:v>224.50200000000001</c:v>
                </c:pt>
                <c:pt idx="1921">
                  <c:v>224.602</c:v>
                </c:pt>
                <c:pt idx="1922">
                  <c:v>224.702</c:v>
                </c:pt>
                <c:pt idx="1923">
                  <c:v>224.80199999999999</c:v>
                </c:pt>
                <c:pt idx="1924">
                  <c:v>224.90199999999999</c:v>
                </c:pt>
                <c:pt idx="1925">
                  <c:v>225</c:v>
                </c:pt>
                <c:pt idx="1926">
                  <c:v>225.00200000000001</c:v>
                </c:pt>
                <c:pt idx="1927">
                  <c:v>225.102</c:v>
                </c:pt>
                <c:pt idx="1928">
                  <c:v>225.202</c:v>
                </c:pt>
                <c:pt idx="1929">
                  <c:v>225.30199999999999</c:v>
                </c:pt>
                <c:pt idx="1930">
                  <c:v>225.40199999999999</c:v>
                </c:pt>
                <c:pt idx="1931">
                  <c:v>225.50200000000001</c:v>
                </c:pt>
                <c:pt idx="1932">
                  <c:v>225.602</c:v>
                </c:pt>
                <c:pt idx="1933">
                  <c:v>225.702</c:v>
                </c:pt>
                <c:pt idx="1934">
                  <c:v>225.80199999999999</c:v>
                </c:pt>
                <c:pt idx="1935">
                  <c:v>225.90199999999999</c:v>
                </c:pt>
                <c:pt idx="1936">
                  <c:v>226</c:v>
                </c:pt>
                <c:pt idx="1937">
                  <c:v>226.00200000000001</c:v>
                </c:pt>
                <c:pt idx="1938">
                  <c:v>226.102</c:v>
                </c:pt>
                <c:pt idx="1939">
                  <c:v>226.202</c:v>
                </c:pt>
                <c:pt idx="1940">
                  <c:v>226.30199999999999</c:v>
                </c:pt>
                <c:pt idx="1941">
                  <c:v>226.40199999999999</c:v>
                </c:pt>
                <c:pt idx="1942">
                  <c:v>226.50200000000001</c:v>
                </c:pt>
                <c:pt idx="1943">
                  <c:v>226.602</c:v>
                </c:pt>
                <c:pt idx="1944">
                  <c:v>226.702</c:v>
                </c:pt>
                <c:pt idx="1945">
                  <c:v>226.80199999999999</c:v>
                </c:pt>
                <c:pt idx="1946">
                  <c:v>226.90199999999999</c:v>
                </c:pt>
                <c:pt idx="1947">
                  <c:v>227</c:v>
                </c:pt>
                <c:pt idx="1948">
                  <c:v>227.00200000000001</c:v>
                </c:pt>
                <c:pt idx="1949">
                  <c:v>227.102</c:v>
                </c:pt>
                <c:pt idx="1950">
                  <c:v>227.202</c:v>
                </c:pt>
                <c:pt idx="1951">
                  <c:v>227.30199999999999</c:v>
                </c:pt>
                <c:pt idx="1952">
                  <c:v>227.40199999999999</c:v>
                </c:pt>
                <c:pt idx="1953">
                  <c:v>227.50200000000001</c:v>
                </c:pt>
                <c:pt idx="1954">
                  <c:v>227.602</c:v>
                </c:pt>
                <c:pt idx="1955">
                  <c:v>227.702</c:v>
                </c:pt>
                <c:pt idx="1956">
                  <c:v>227.80199999999999</c:v>
                </c:pt>
                <c:pt idx="1957">
                  <c:v>227.90199999999999</c:v>
                </c:pt>
                <c:pt idx="1958">
                  <c:v>228</c:v>
                </c:pt>
                <c:pt idx="1959">
                  <c:v>228.00200000000001</c:v>
                </c:pt>
                <c:pt idx="1960">
                  <c:v>228.102</c:v>
                </c:pt>
                <c:pt idx="1961">
                  <c:v>228.202</c:v>
                </c:pt>
                <c:pt idx="1962">
                  <c:v>228.30199999999999</c:v>
                </c:pt>
                <c:pt idx="1963">
                  <c:v>228.40199999999999</c:v>
                </c:pt>
                <c:pt idx="1964">
                  <c:v>228.50200000000001</c:v>
                </c:pt>
                <c:pt idx="1965">
                  <c:v>228.602</c:v>
                </c:pt>
                <c:pt idx="1966">
                  <c:v>228.702</c:v>
                </c:pt>
                <c:pt idx="1967">
                  <c:v>228.80199999999999</c:v>
                </c:pt>
                <c:pt idx="1968">
                  <c:v>228.90199999999999</c:v>
                </c:pt>
                <c:pt idx="1969">
                  <c:v>229</c:v>
                </c:pt>
                <c:pt idx="1970">
                  <c:v>229.00200000000001</c:v>
                </c:pt>
                <c:pt idx="1971">
                  <c:v>229.102</c:v>
                </c:pt>
                <c:pt idx="1972">
                  <c:v>229.202</c:v>
                </c:pt>
                <c:pt idx="1973">
                  <c:v>229.30199999999999</c:v>
                </c:pt>
                <c:pt idx="1974">
                  <c:v>229.40199999999999</c:v>
                </c:pt>
                <c:pt idx="1975">
                  <c:v>229.50200000000001</c:v>
                </c:pt>
                <c:pt idx="1976">
                  <c:v>229.602</c:v>
                </c:pt>
                <c:pt idx="1977">
                  <c:v>229.702</c:v>
                </c:pt>
                <c:pt idx="1978">
                  <c:v>229.80199999999999</c:v>
                </c:pt>
                <c:pt idx="1979">
                  <c:v>229.90199999999999</c:v>
                </c:pt>
                <c:pt idx="1980">
                  <c:v>230</c:v>
                </c:pt>
                <c:pt idx="1981">
                  <c:v>230.00200000000001</c:v>
                </c:pt>
                <c:pt idx="1982">
                  <c:v>230.102</c:v>
                </c:pt>
                <c:pt idx="1983">
                  <c:v>230.202</c:v>
                </c:pt>
                <c:pt idx="1984">
                  <c:v>230.30199999999999</c:v>
                </c:pt>
                <c:pt idx="1985">
                  <c:v>230.40199999999999</c:v>
                </c:pt>
                <c:pt idx="1986">
                  <c:v>230.50200000000001</c:v>
                </c:pt>
                <c:pt idx="1987">
                  <c:v>230.602</c:v>
                </c:pt>
                <c:pt idx="1988">
                  <c:v>230.702</c:v>
                </c:pt>
                <c:pt idx="1989">
                  <c:v>230.80199999999999</c:v>
                </c:pt>
                <c:pt idx="1990">
                  <c:v>230.90199999999999</c:v>
                </c:pt>
                <c:pt idx="1991">
                  <c:v>231</c:v>
                </c:pt>
                <c:pt idx="1992">
                  <c:v>231.00200000000001</c:v>
                </c:pt>
                <c:pt idx="1993">
                  <c:v>231.102</c:v>
                </c:pt>
                <c:pt idx="1994">
                  <c:v>231.202</c:v>
                </c:pt>
                <c:pt idx="1995">
                  <c:v>231.30199999999999</c:v>
                </c:pt>
                <c:pt idx="1996">
                  <c:v>231.40199999999999</c:v>
                </c:pt>
                <c:pt idx="1997">
                  <c:v>231.50200000000001</c:v>
                </c:pt>
                <c:pt idx="1998">
                  <c:v>231.602</c:v>
                </c:pt>
                <c:pt idx="1999">
                  <c:v>231.702</c:v>
                </c:pt>
                <c:pt idx="2000">
                  <c:v>231.80199999999999</c:v>
                </c:pt>
                <c:pt idx="2001">
                  <c:v>231.90199999999999</c:v>
                </c:pt>
                <c:pt idx="2002">
                  <c:v>232</c:v>
                </c:pt>
                <c:pt idx="2003">
                  <c:v>232.00200000000001</c:v>
                </c:pt>
                <c:pt idx="2004">
                  <c:v>232.102</c:v>
                </c:pt>
                <c:pt idx="2005">
                  <c:v>232.202</c:v>
                </c:pt>
                <c:pt idx="2006">
                  <c:v>232.30199999999999</c:v>
                </c:pt>
                <c:pt idx="2007">
                  <c:v>232.40199999999999</c:v>
                </c:pt>
                <c:pt idx="2008">
                  <c:v>232.50200000000001</c:v>
                </c:pt>
                <c:pt idx="2009">
                  <c:v>232.602</c:v>
                </c:pt>
                <c:pt idx="2010">
                  <c:v>232.702</c:v>
                </c:pt>
                <c:pt idx="2011">
                  <c:v>232.80199999999999</c:v>
                </c:pt>
                <c:pt idx="2012">
                  <c:v>232.90199999999999</c:v>
                </c:pt>
                <c:pt idx="2013">
                  <c:v>233</c:v>
                </c:pt>
                <c:pt idx="2014">
                  <c:v>233.00200000000001</c:v>
                </c:pt>
                <c:pt idx="2015">
                  <c:v>233.102</c:v>
                </c:pt>
                <c:pt idx="2016">
                  <c:v>233.202</c:v>
                </c:pt>
                <c:pt idx="2017">
                  <c:v>233.30199999999999</c:v>
                </c:pt>
                <c:pt idx="2018">
                  <c:v>233.40199999999999</c:v>
                </c:pt>
                <c:pt idx="2019">
                  <c:v>233.50200000000001</c:v>
                </c:pt>
                <c:pt idx="2020">
                  <c:v>233.602</c:v>
                </c:pt>
                <c:pt idx="2021">
                  <c:v>233.702</c:v>
                </c:pt>
                <c:pt idx="2022">
                  <c:v>233.80199999999999</c:v>
                </c:pt>
                <c:pt idx="2023">
                  <c:v>233.90199999999999</c:v>
                </c:pt>
                <c:pt idx="2024">
                  <c:v>234</c:v>
                </c:pt>
                <c:pt idx="2025">
                  <c:v>234.00200000000001</c:v>
                </c:pt>
                <c:pt idx="2026">
                  <c:v>234.102</c:v>
                </c:pt>
                <c:pt idx="2027">
                  <c:v>234.202</c:v>
                </c:pt>
                <c:pt idx="2028">
                  <c:v>234.30199999999999</c:v>
                </c:pt>
                <c:pt idx="2029">
                  <c:v>234.40199999999999</c:v>
                </c:pt>
                <c:pt idx="2030">
                  <c:v>234.50200000000001</c:v>
                </c:pt>
                <c:pt idx="2031">
                  <c:v>234.602</c:v>
                </c:pt>
                <c:pt idx="2032">
                  <c:v>234.702</c:v>
                </c:pt>
                <c:pt idx="2033">
                  <c:v>234.80199999999999</c:v>
                </c:pt>
                <c:pt idx="2034">
                  <c:v>234.90199999999999</c:v>
                </c:pt>
                <c:pt idx="2035">
                  <c:v>235</c:v>
                </c:pt>
                <c:pt idx="2036">
                  <c:v>235.00200000000001</c:v>
                </c:pt>
                <c:pt idx="2037">
                  <c:v>235.102</c:v>
                </c:pt>
                <c:pt idx="2038">
                  <c:v>235.202</c:v>
                </c:pt>
                <c:pt idx="2039">
                  <c:v>235.30199999999999</c:v>
                </c:pt>
                <c:pt idx="2040">
                  <c:v>235.40199999999999</c:v>
                </c:pt>
                <c:pt idx="2041">
                  <c:v>235.50200000000001</c:v>
                </c:pt>
                <c:pt idx="2042">
                  <c:v>235.602</c:v>
                </c:pt>
                <c:pt idx="2043">
                  <c:v>235.702</c:v>
                </c:pt>
                <c:pt idx="2044">
                  <c:v>235.80199999999999</c:v>
                </c:pt>
                <c:pt idx="2045">
                  <c:v>235.90199999999999</c:v>
                </c:pt>
                <c:pt idx="2046">
                  <c:v>236</c:v>
                </c:pt>
                <c:pt idx="2047">
                  <c:v>236.00200000000001</c:v>
                </c:pt>
                <c:pt idx="2048">
                  <c:v>236.102</c:v>
                </c:pt>
                <c:pt idx="2049">
                  <c:v>236.202</c:v>
                </c:pt>
                <c:pt idx="2050">
                  <c:v>236.30199999999999</c:v>
                </c:pt>
                <c:pt idx="2051">
                  <c:v>236.40199999999999</c:v>
                </c:pt>
                <c:pt idx="2052">
                  <c:v>236.50200000000001</c:v>
                </c:pt>
                <c:pt idx="2053">
                  <c:v>236.602</c:v>
                </c:pt>
                <c:pt idx="2054">
                  <c:v>236.702</c:v>
                </c:pt>
                <c:pt idx="2055">
                  <c:v>236.80199999999999</c:v>
                </c:pt>
                <c:pt idx="2056">
                  <c:v>236.90199999999999</c:v>
                </c:pt>
                <c:pt idx="2057">
                  <c:v>237</c:v>
                </c:pt>
                <c:pt idx="2058">
                  <c:v>237.00200000000001</c:v>
                </c:pt>
                <c:pt idx="2059">
                  <c:v>237.102</c:v>
                </c:pt>
                <c:pt idx="2060">
                  <c:v>237.202</c:v>
                </c:pt>
                <c:pt idx="2061">
                  <c:v>237.30199999999999</c:v>
                </c:pt>
                <c:pt idx="2062">
                  <c:v>237.40199999999999</c:v>
                </c:pt>
                <c:pt idx="2063">
                  <c:v>237.50200000000001</c:v>
                </c:pt>
                <c:pt idx="2064">
                  <c:v>237.602</c:v>
                </c:pt>
                <c:pt idx="2065">
                  <c:v>237.702</c:v>
                </c:pt>
                <c:pt idx="2066">
                  <c:v>237.80199999999999</c:v>
                </c:pt>
                <c:pt idx="2067">
                  <c:v>237.90199999999999</c:v>
                </c:pt>
                <c:pt idx="2068">
                  <c:v>238</c:v>
                </c:pt>
                <c:pt idx="2069">
                  <c:v>238.00200000000001</c:v>
                </c:pt>
                <c:pt idx="2070">
                  <c:v>238.102</c:v>
                </c:pt>
                <c:pt idx="2071">
                  <c:v>238.202</c:v>
                </c:pt>
                <c:pt idx="2072">
                  <c:v>238.30199999999999</c:v>
                </c:pt>
                <c:pt idx="2073">
                  <c:v>238.40199999999999</c:v>
                </c:pt>
                <c:pt idx="2074">
                  <c:v>238.50200000000001</c:v>
                </c:pt>
                <c:pt idx="2075">
                  <c:v>238.602</c:v>
                </c:pt>
                <c:pt idx="2076">
                  <c:v>238.702</c:v>
                </c:pt>
                <c:pt idx="2077">
                  <c:v>238.80199999999999</c:v>
                </c:pt>
                <c:pt idx="2078">
                  <c:v>238.90199999999999</c:v>
                </c:pt>
                <c:pt idx="2079">
                  <c:v>239</c:v>
                </c:pt>
                <c:pt idx="2080">
                  <c:v>239.00200000000001</c:v>
                </c:pt>
                <c:pt idx="2081">
                  <c:v>239.102</c:v>
                </c:pt>
                <c:pt idx="2082">
                  <c:v>239.202</c:v>
                </c:pt>
                <c:pt idx="2083">
                  <c:v>239.30199999999999</c:v>
                </c:pt>
                <c:pt idx="2084">
                  <c:v>239.40199999999999</c:v>
                </c:pt>
                <c:pt idx="2085">
                  <c:v>239.50200000000001</c:v>
                </c:pt>
                <c:pt idx="2086">
                  <c:v>239.602</c:v>
                </c:pt>
                <c:pt idx="2087">
                  <c:v>239.702</c:v>
                </c:pt>
                <c:pt idx="2088">
                  <c:v>239.80199999999999</c:v>
                </c:pt>
                <c:pt idx="2089">
                  <c:v>239.90199999999999</c:v>
                </c:pt>
                <c:pt idx="2090">
                  <c:v>240</c:v>
                </c:pt>
                <c:pt idx="2091">
                  <c:v>240.00200000000001</c:v>
                </c:pt>
                <c:pt idx="2092">
                  <c:v>240.102</c:v>
                </c:pt>
                <c:pt idx="2093">
                  <c:v>240.202</c:v>
                </c:pt>
                <c:pt idx="2094">
                  <c:v>240.30199999999999</c:v>
                </c:pt>
                <c:pt idx="2095">
                  <c:v>240.40199999999999</c:v>
                </c:pt>
                <c:pt idx="2096">
                  <c:v>240.50200000000001</c:v>
                </c:pt>
                <c:pt idx="2097">
                  <c:v>240.602</c:v>
                </c:pt>
                <c:pt idx="2098">
                  <c:v>240.702</c:v>
                </c:pt>
                <c:pt idx="2099">
                  <c:v>240.80199999999999</c:v>
                </c:pt>
                <c:pt idx="2100">
                  <c:v>240.90199999999999</c:v>
                </c:pt>
                <c:pt idx="2101">
                  <c:v>241</c:v>
                </c:pt>
                <c:pt idx="2102">
                  <c:v>241.00200000000001</c:v>
                </c:pt>
                <c:pt idx="2103">
                  <c:v>241.102</c:v>
                </c:pt>
                <c:pt idx="2104">
                  <c:v>241.202</c:v>
                </c:pt>
                <c:pt idx="2105">
                  <c:v>241.30199999999999</c:v>
                </c:pt>
                <c:pt idx="2106">
                  <c:v>241.40199999999999</c:v>
                </c:pt>
                <c:pt idx="2107">
                  <c:v>241.50200000000001</c:v>
                </c:pt>
                <c:pt idx="2108">
                  <c:v>241.602</c:v>
                </c:pt>
                <c:pt idx="2109">
                  <c:v>241.702</c:v>
                </c:pt>
                <c:pt idx="2110">
                  <c:v>241.80199999999999</c:v>
                </c:pt>
                <c:pt idx="2111">
                  <c:v>241.90199999999999</c:v>
                </c:pt>
                <c:pt idx="2112">
                  <c:v>242</c:v>
                </c:pt>
                <c:pt idx="2113">
                  <c:v>242.00200000000001</c:v>
                </c:pt>
                <c:pt idx="2114">
                  <c:v>242.102</c:v>
                </c:pt>
                <c:pt idx="2115">
                  <c:v>242.202</c:v>
                </c:pt>
                <c:pt idx="2116">
                  <c:v>242.30199999999999</c:v>
                </c:pt>
                <c:pt idx="2117">
                  <c:v>242.40199999999999</c:v>
                </c:pt>
                <c:pt idx="2118">
                  <c:v>242.50200000000001</c:v>
                </c:pt>
                <c:pt idx="2119">
                  <c:v>242.602</c:v>
                </c:pt>
                <c:pt idx="2120">
                  <c:v>242.702</c:v>
                </c:pt>
                <c:pt idx="2121">
                  <c:v>242.80199999999999</c:v>
                </c:pt>
                <c:pt idx="2122">
                  <c:v>242.90199999999999</c:v>
                </c:pt>
                <c:pt idx="2123">
                  <c:v>243</c:v>
                </c:pt>
                <c:pt idx="2124">
                  <c:v>243.00200000000001</c:v>
                </c:pt>
                <c:pt idx="2125">
                  <c:v>243.102</c:v>
                </c:pt>
                <c:pt idx="2126">
                  <c:v>243.202</c:v>
                </c:pt>
                <c:pt idx="2127">
                  <c:v>243.30199999999999</c:v>
                </c:pt>
                <c:pt idx="2128">
                  <c:v>243.40199999999999</c:v>
                </c:pt>
                <c:pt idx="2129">
                  <c:v>243.50200000000001</c:v>
                </c:pt>
                <c:pt idx="2130">
                  <c:v>243.602</c:v>
                </c:pt>
                <c:pt idx="2131">
                  <c:v>243.702</c:v>
                </c:pt>
                <c:pt idx="2132">
                  <c:v>243.80199999999999</c:v>
                </c:pt>
                <c:pt idx="2133">
                  <c:v>243.90199999999999</c:v>
                </c:pt>
                <c:pt idx="2134">
                  <c:v>244</c:v>
                </c:pt>
                <c:pt idx="2135">
                  <c:v>244.00200000000001</c:v>
                </c:pt>
                <c:pt idx="2136">
                  <c:v>244.102</c:v>
                </c:pt>
                <c:pt idx="2137">
                  <c:v>244.202</c:v>
                </c:pt>
                <c:pt idx="2138">
                  <c:v>244.30199999999999</c:v>
                </c:pt>
                <c:pt idx="2139">
                  <c:v>244.40199999999999</c:v>
                </c:pt>
                <c:pt idx="2140">
                  <c:v>244.50200000000001</c:v>
                </c:pt>
                <c:pt idx="2141">
                  <c:v>244.602</c:v>
                </c:pt>
                <c:pt idx="2142">
                  <c:v>244.702</c:v>
                </c:pt>
                <c:pt idx="2143">
                  <c:v>244.80199999999999</c:v>
                </c:pt>
                <c:pt idx="2144">
                  <c:v>244.90199999999999</c:v>
                </c:pt>
                <c:pt idx="2145">
                  <c:v>245</c:v>
                </c:pt>
                <c:pt idx="2146">
                  <c:v>245.00200000000001</c:v>
                </c:pt>
                <c:pt idx="2147">
                  <c:v>245.102</c:v>
                </c:pt>
                <c:pt idx="2148">
                  <c:v>245.202</c:v>
                </c:pt>
                <c:pt idx="2149">
                  <c:v>245.30199999999999</c:v>
                </c:pt>
                <c:pt idx="2150">
                  <c:v>245.40199999999999</c:v>
                </c:pt>
                <c:pt idx="2151">
                  <c:v>245.50200000000001</c:v>
                </c:pt>
                <c:pt idx="2152">
                  <c:v>245.602</c:v>
                </c:pt>
                <c:pt idx="2153">
                  <c:v>245.702</c:v>
                </c:pt>
                <c:pt idx="2154">
                  <c:v>245.80199999999999</c:v>
                </c:pt>
                <c:pt idx="2155">
                  <c:v>245.90199999999999</c:v>
                </c:pt>
                <c:pt idx="2156">
                  <c:v>246</c:v>
                </c:pt>
                <c:pt idx="2157">
                  <c:v>246.00200000000001</c:v>
                </c:pt>
                <c:pt idx="2158">
                  <c:v>246.102</c:v>
                </c:pt>
                <c:pt idx="2159">
                  <c:v>246.202</c:v>
                </c:pt>
                <c:pt idx="2160">
                  <c:v>246.30199999999999</c:v>
                </c:pt>
                <c:pt idx="2161">
                  <c:v>246.40199999999999</c:v>
                </c:pt>
                <c:pt idx="2162">
                  <c:v>246.50200000000001</c:v>
                </c:pt>
                <c:pt idx="2163">
                  <c:v>246.602</c:v>
                </c:pt>
                <c:pt idx="2164">
                  <c:v>246.702</c:v>
                </c:pt>
                <c:pt idx="2165">
                  <c:v>246.80199999999999</c:v>
                </c:pt>
                <c:pt idx="2166">
                  <c:v>246.90199999999999</c:v>
                </c:pt>
                <c:pt idx="2167">
                  <c:v>247</c:v>
                </c:pt>
                <c:pt idx="2168">
                  <c:v>247.00200000000001</c:v>
                </c:pt>
                <c:pt idx="2169">
                  <c:v>247.102</c:v>
                </c:pt>
                <c:pt idx="2170">
                  <c:v>247.202</c:v>
                </c:pt>
                <c:pt idx="2171">
                  <c:v>247.30199999999999</c:v>
                </c:pt>
                <c:pt idx="2172">
                  <c:v>247.40199999999999</c:v>
                </c:pt>
                <c:pt idx="2173">
                  <c:v>247.50200000000001</c:v>
                </c:pt>
                <c:pt idx="2174">
                  <c:v>247.602</c:v>
                </c:pt>
                <c:pt idx="2175">
                  <c:v>247.702</c:v>
                </c:pt>
                <c:pt idx="2176">
                  <c:v>247.80199999999999</c:v>
                </c:pt>
                <c:pt idx="2177">
                  <c:v>247.90199999999999</c:v>
                </c:pt>
                <c:pt idx="2178">
                  <c:v>248</c:v>
                </c:pt>
                <c:pt idx="2179">
                  <c:v>248.00200000000001</c:v>
                </c:pt>
                <c:pt idx="2180">
                  <c:v>248.102</c:v>
                </c:pt>
                <c:pt idx="2181">
                  <c:v>248.202</c:v>
                </c:pt>
                <c:pt idx="2182">
                  <c:v>248.30199999999999</c:v>
                </c:pt>
                <c:pt idx="2183">
                  <c:v>248.40199999999999</c:v>
                </c:pt>
                <c:pt idx="2184">
                  <c:v>248.50200000000001</c:v>
                </c:pt>
                <c:pt idx="2185">
                  <c:v>248.602</c:v>
                </c:pt>
                <c:pt idx="2186">
                  <c:v>248.702</c:v>
                </c:pt>
                <c:pt idx="2187">
                  <c:v>248.80199999999999</c:v>
                </c:pt>
                <c:pt idx="2188">
                  <c:v>248.90199999999999</c:v>
                </c:pt>
                <c:pt idx="2189">
                  <c:v>249</c:v>
                </c:pt>
                <c:pt idx="2190">
                  <c:v>249.00200000000001</c:v>
                </c:pt>
                <c:pt idx="2191">
                  <c:v>249.102</c:v>
                </c:pt>
                <c:pt idx="2192">
                  <c:v>249.202</c:v>
                </c:pt>
                <c:pt idx="2193">
                  <c:v>249.30199999999999</c:v>
                </c:pt>
                <c:pt idx="2194">
                  <c:v>249.40199999999999</c:v>
                </c:pt>
                <c:pt idx="2195">
                  <c:v>249.50200000000001</c:v>
                </c:pt>
                <c:pt idx="2196">
                  <c:v>249.602</c:v>
                </c:pt>
                <c:pt idx="2197">
                  <c:v>249.702</c:v>
                </c:pt>
                <c:pt idx="2198">
                  <c:v>249.80199999999999</c:v>
                </c:pt>
                <c:pt idx="2199">
                  <c:v>249.90199999999999</c:v>
                </c:pt>
                <c:pt idx="2200">
                  <c:v>250</c:v>
                </c:pt>
                <c:pt idx="2201">
                  <c:v>250.00200000000001</c:v>
                </c:pt>
                <c:pt idx="2202">
                  <c:v>250.102</c:v>
                </c:pt>
                <c:pt idx="2203">
                  <c:v>250.202</c:v>
                </c:pt>
                <c:pt idx="2204">
                  <c:v>250.30199999999999</c:v>
                </c:pt>
                <c:pt idx="2205">
                  <c:v>250.40199999999999</c:v>
                </c:pt>
                <c:pt idx="2206">
                  <c:v>250.50200000000001</c:v>
                </c:pt>
                <c:pt idx="2207">
                  <c:v>250.602</c:v>
                </c:pt>
                <c:pt idx="2208">
                  <c:v>250.702</c:v>
                </c:pt>
                <c:pt idx="2209">
                  <c:v>250.80199999999999</c:v>
                </c:pt>
                <c:pt idx="2210">
                  <c:v>250.90199999999999</c:v>
                </c:pt>
                <c:pt idx="2211">
                  <c:v>251</c:v>
                </c:pt>
                <c:pt idx="2212">
                  <c:v>251.00200000000001</c:v>
                </c:pt>
                <c:pt idx="2213">
                  <c:v>251.102</c:v>
                </c:pt>
                <c:pt idx="2214">
                  <c:v>251.202</c:v>
                </c:pt>
                <c:pt idx="2215">
                  <c:v>251.30199999999999</c:v>
                </c:pt>
                <c:pt idx="2216">
                  <c:v>251.40199999999999</c:v>
                </c:pt>
                <c:pt idx="2217">
                  <c:v>251.50200000000001</c:v>
                </c:pt>
                <c:pt idx="2218">
                  <c:v>251.602</c:v>
                </c:pt>
                <c:pt idx="2219">
                  <c:v>251.702</c:v>
                </c:pt>
                <c:pt idx="2220">
                  <c:v>251.80199999999999</c:v>
                </c:pt>
                <c:pt idx="2221">
                  <c:v>251.90199999999999</c:v>
                </c:pt>
                <c:pt idx="2222">
                  <c:v>252</c:v>
                </c:pt>
                <c:pt idx="2223">
                  <c:v>252.00200000000001</c:v>
                </c:pt>
                <c:pt idx="2224">
                  <c:v>252.102</c:v>
                </c:pt>
                <c:pt idx="2225">
                  <c:v>252.202</c:v>
                </c:pt>
                <c:pt idx="2226">
                  <c:v>252.30199999999999</c:v>
                </c:pt>
                <c:pt idx="2227">
                  <c:v>252.40199999999999</c:v>
                </c:pt>
                <c:pt idx="2228">
                  <c:v>252.50200000000001</c:v>
                </c:pt>
                <c:pt idx="2229">
                  <c:v>252.602</c:v>
                </c:pt>
                <c:pt idx="2230">
                  <c:v>252.702</c:v>
                </c:pt>
                <c:pt idx="2231">
                  <c:v>252.80199999999999</c:v>
                </c:pt>
                <c:pt idx="2232">
                  <c:v>252.90199999999999</c:v>
                </c:pt>
                <c:pt idx="2233">
                  <c:v>253</c:v>
                </c:pt>
                <c:pt idx="2234">
                  <c:v>253.00200000000001</c:v>
                </c:pt>
                <c:pt idx="2235">
                  <c:v>253.102</c:v>
                </c:pt>
                <c:pt idx="2236">
                  <c:v>253.202</c:v>
                </c:pt>
                <c:pt idx="2237">
                  <c:v>253.30199999999999</c:v>
                </c:pt>
                <c:pt idx="2238">
                  <c:v>253.40199999999999</c:v>
                </c:pt>
                <c:pt idx="2239">
                  <c:v>253.50200000000001</c:v>
                </c:pt>
                <c:pt idx="2240">
                  <c:v>253.602</c:v>
                </c:pt>
                <c:pt idx="2241">
                  <c:v>253.702</c:v>
                </c:pt>
                <c:pt idx="2242">
                  <c:v>253.80199999999999</c:v>
                </c:pt>
                <c:pt idx="2243">
                  <c:v>253.90199999999999</c:v>
                </c:pt>
                <c:pt idx="2244">
                  <c:v>254</c:v>
                </c:pt>
                <c:pt idx="2245">
                  <c:v>254.00200000000001</c:v>
                </c:pt>
                <c:pt idx="2246">
                  <c:v>254.102</c:v>
                </c:pt>
                <c:pt idx="2247">
                  <c:v>254.202</c:v>
                </c:pt>
                <c:pt idx="2248">
                  <c:v>254.30199999999999</c:v>
                </c:pt>
                <c:pt idx="2249">
                  <c:v>254.40199999999999</c:v>
                </c:pt>
                <c:pt idx="2250">
                  <c:v>254.50200000000001</c:v>
                </c:pt>
                <c:pt idx="2251">
                  <c:v>254.602</c:v>
                </c:pt>
                <c:pt idx="2252">
                  <c:v>254.702</c:v>
                </c:pt>
                <c:pt idx="2253">
                  <c:v>254.80199999999999</c:v>
                </c:pt>
                <c:pt idx="2254">
                  <c:v>254.90199999999999</c:v>
                </c:pt>
                <c:pt idx="2255">
                  <c:v>255</c:v>
                </c:pt>
                <c:pt idx="2256">
                  <c:v>255.00200000000001</c:v>
                </c:pt>
                <c:pt idx="2257">
                  <c:v>255.102</c:v>
                </c:pt>
                <c:pt idx="2258">
                  <c:v>255.202</c:v>
                </c:pt>
                <c:pt idx="2259">
                  <c:v>255.30199999999999</c:v>
                </c:pt>
                <c:pt idx="2260">
                  <c:v>255.40199999999999</c:v>
                </c:pt>
                <c:pt idx="2261">
                  <c:v>255.50200000000001</c:v>
                </c:pt>
                <c:pt idx="2262">
                  <c:v>255.602</c:v>
                </c:pt>
                <c:pt idx="2263">
                  <c:v>255.702</c:v>
                </c:pt>
                <c:pt idx="2264">
                  <c:v>255.80199999999999</c:v>
                </c:pt>
                <c:pt idx="2265">
                  <c:v>255.90199999999999</c:v>
                </c:pt>
                <c:pt idx="2266">
                  <c:v>256</c:v>
                </c:pt>
                <c:pt idx="2267">
                  <c:v>256.00200000000001</c:v>
                </c:pt>
                <c:pt idx="2268">
                  <c:v>256.10199999999998</c:v>
                </c:pt>
                <c:pt idx="2269">
                  <c:v>256.202</c:v>
                </c:pt>
                <c:pt idx="2270">
                  <c:v>256.30200000000002</c:v>
                </c:pt>
                <c:pt idx="2271">
                  <c:v>256.40199999999999</c:v>
                </c:pt>
                <c:pt idx="2272">
                  <c:v>256.50200000000001</c:v>
                </c:pt>
                <c:pt idx="2273">
                  <c:v>256.60199999999998</c:v>
                </c:pt>
                <c:pt idx="2274">
                  <c:v>256.702</c:v>
                </c:pt>
                <c:pt idx="2275">
                  <c:v>256.80200000000002</c:v>
                </c:pt>
                <c:pt idx="2276">
                  <c:v>256.90199999999999</c:v>
                </c:pt>
                <c:pt idx="2277">
                  <c:v>257</c:v>
                </c:pt>
                <c:pt idx="2278">
                  <c:v>257.00200000000001</c:v>
                </c:pt>
                <c:pt idx="2279">
                  <c:v>257.10199999999998</c:v>
                </c:pt>
                <c:pt idx="2280">
                  <c:v>257.202</c:v>
                </c:pt>
                <c:pt idx="2281">
                  <c:v>257.30200000000002</c:v>
                </c:pt>
                <c:pt idx="2282">
                  <c:v>257.40199999999999</c:v>
                </c:pt>
                <c:pt idx="2283">
                  <c:v>257.50200000000001</c:v>
                </c:pt>
                <c:pt idx="2284">
                  <c:v>257.60199999999998</c:v>
                </c:pt>
                <c:pt idx="2285">
                  <c:v>257.702</c:v>
                </c:pt>
                <c:pt idx="2286">
                  <c:v>257.80200000000002</c:v>
                </c:pt>
                <c:pt idx="2287">
                  <c:v>257.90199999999999</c:v>
                </c:pt>
                <c:pt idx="2288">
                  <c:v>258</c:v>
                </c:pt>
                <c:pt idx="2289">
                  <c:v>258.00200000000001</c:v>
                </c:pt>
                <c:pt idx="2290">
                  <c:v>258.10199999999998</c:v>
                </c:pt>
                <c:pt idx="2291">
                  <c:v>258.202</c:v>
                </c:pt>
                <c:pt idx="2292">
                  <c:v>258.30200000000002</c:v>
                </c:pt>
                <c:pt idx="2293">
                  <c:v>258.40199999999999</c:v>
                </c:pt>
                <c:pt idx="2294">
                  <c:v>258.50200000000001</c:v>
                </c:pt>
                <c:pt idx="2295">
                  <c:v>258.60199999999998</c:v>
                </c:pt>
                <c:pt idx="2296">
                  <c:v>258.702</c:v>
                </c:pt>
                <c:pt idx="2297">
                  <c:v>258.80200000000002</c:v>
                </c:pt>
                <c:pt idx="2298">
                  <c:v>258.90199999999999</c:v>
                </c:pt>
                <c:pt idx="2299">
                  <c:v>259</c:v>
                </c:pt>
                <c:pt idx="2300">
                  <c:v>259.00200000000001</c:v>
                </c:pt>
                <c:pt idx="2301">
                  <c:v>259.10199999999998</c:v>
                </c:pt>
                <c:pt idx="2302">
                  <c:v>259.202</c:v>
                </c:pt>
                <c:pt idx="2303">
                  <c:v>259.30200000000002</c:v>
                </c:pt>
                <c:pt idx="2304">
                  <c:v>259.40199999999999</c:v>
                </c:pt>
                <c:pt idx="2305">
                  <c:v>259.50200000000001</c:v>
                </c:pt>
                <c:pt idx="2306">
                  <c:v>259.60199999999998</c:v>
                </c:pt>
                <c:pt idx="2307">
                  <c:v>259.702</c:v>
                </c:pt>
                <c:pt idx="2308">
                  <c:v>259.80200000000002</c:v>
                </c:pt>
                <c:pt idx="2309">
                  <c:v>259.90199999999999</c:v>
                </c:pt>
                <c:pt idx="2310">
                  <c:v>260</c:v>
                </c:pt>
                <c:pt idx="2311">
                  <c:v>260.00200000000001</c:v>
                </c:pt>
                <c:pt idx="2312">
                  <c:v>260.10199999999998</c:v>
                </c:pt>
                <c:pt idx="2313">
                  <c:v>260.202</c:v>
                </c:pt>
                <c:pt idx="2314">
                  <c:v>260.30200000000002</c:v>
                </c:pt>
                <c:pt idx="2315">
                  <c:v>260.40199999999999</c:v>
                </c:pt>
                <c:pt idx="2316">
                  <c:v>260.50200000000001</c:v>
                </c:pt>
                <c:pt idx="2317">
                  <c:v>260.60199999999998</c:v>
                </c:pt>
                <c:pt idx="2318">
                  <c:v>260.702</c:v>
                </c:pt>
                <c:pt idx="2319">
                  <c:v>260.80200000000002</c:v>
                </c:pt>
                <c:pt idx="2320">
                  <c:v>260.90199999999999</c:v>
                </c:pt>
                <c:pt idx="2321">
                  <c:v>261</c:v>
                </c:pt>
                <c:pt idx="2322">
                  <c:v>261.00200000000001</c:v>
                </c:pt>
                <c:pt idx="2323">
                  <c:v>261.10199999999998</c:v>
                </c:pt>
                <c:pt idx="2324">
                  <c:v>261.202</c:v>
                </c:pt>
                <c:pt idx="2325">
                  <c:v>261.30200000000002</c:v>
                </c:pt>
                <c:pt idx="2326">
                  <c:v>261.40199999999999</c:v>
                </c:pt>
                <c:pt idx="2327">
                  <c:v>261.50200000000001</c:v>
                </c:pt>
                <c:pt idx="2328">
                  <c:v>261.60199999999998</c:v>
                </c:pt>
                <c:pt idx="2329">
                  <c:v>261.702</c:v>
                </c:pt>
                <c:pt idx="2330">
                  <c:v>261.80200000000002</c:v>
                </c:pt>
                <c:pt idx="2331">
                  <c:v>261.90199999999999</c:v>
                </c:pt>
                <c:pt idx="2332">
                  <c:v>262</c:v>
                </c:pt>
                <c:pt idx="2333">
                  <c:v>262.00200000000001</c:v>
                </c:pt>
                <c:pt idx="2334">
                  <c:v>262.10199999999998</c:v>
                </c:pt>
                <c:pt idx="2335">
                  <c:v>262.202</c:v>
                </c:pt>
                <c:pt idx="2336">
                  <c:v>262.30200000000002</c:v>
                </c:pt>
                <c:pt idx="2337">
                  <c:v>262.40199999999999</c:v>
                </c:pt>
                <c:pt idx="2338">
                  <c:v>262.50200000000001</c:v>
                </c:pt>
                <c:pt idx="2339">
                  <c:v>262.60199999999998</c:v>
                </c:pt>
                <c:pt idx="2340">
                  <c:v>262.702</c:v>
                </c:pt>
                <c:pt idx="2341">
                  <c:v>262.80200000000002</c:v>
                </c:pt>
                <c:pt idx="2342">
                  <c:v>262.90199999999999</c:v>
                </c:pt>
                <c:pt idx="2343">
                  <c:v>263</c:v>
                </c:pt>
                <c:pt idx="2344">
                  <c:v>263.00200000000001</c:v>
                </c:pt>
                <c:pt idx="2345">
                  <c:v>263.10199999999998</c:v>
                </c:pt>
                <c:pt idx="2346">
                  <c:v>263.202</c:v>
                </c:pt>
                <c:pt idx="2347">
                  <c:v>263.30200000000002</c:v>
                </c:pt>
                <c:pt idx="2348">
                  <c:v>263.40199999999999</c:v>
                </c:pt>
                <c:pt idx="2349">
                  <c:v>263.50200000000001</c:v>
                </c:pt>
                <c:pt idx="2350">
                  <c:v>263.60199999999998</c:v>
                </c:pt>
                <c:pt idx="2351">
                  <c:v>263.702</c:v>
                </c:pt>
                <c:pt idx="2352">
                  <c:v>263.80200000000002</c:v>
                </c:pt>
                <c:pt idx="2353">
                  <c:v>263.90199999999999</c:v>
                </c:pt>
                <c:pt idx="2354">
                  <c:v>264</c:v>
                </c:pt>
                <c:pt idx="2355">
                  <c:v>264.00200000000001</c:v>
                </c:pt>
                <c:pt idx="2356">
                  <c:v>264.10199999999998</c:v>
                </c:pt>
                <c:pt idx="2357">
                  <c:v>264.202</c:v>
                </c:pt>
                <c:pt idx="2358">
                  <c:v>264.30200000000002</c:v>
                </c:pt>
                <c:pt idx="2359">
                  <c:v>264.40199999999999</c:v>
                </c:pt>
                <c:pt idx="2360">
                  <c:v>264.50200000000001</c:v>
                </c:pt>
                <c:pt idx="2361">
                  <c:v>264.60199999999998</c:v>
                </c:pt>
                <c:pt idx="2362">
                  <c:v>264.702</c:v>
                </c:pt>
                <c:pt idx="2363">
                  <c:v>264.80200000000002</c:v>
                </c:pt>
                <c:pt idx="2364">
                  <c:v>264.90199999999999</c:v>
                </c:pt>
                <c:pt idx="2365">
                  <c:v>265</c:v>
                </c:pt>
                <c:pt idx="2366">
                  <c:v>265.00200000000001</c:v>
                </c:pt>
                <c:pt idx="2367">
                  <c:v>265.10199999999998</c:v>
                </c:pt>
                <c:pt idx="2368">
                  <c:v>265.202</c:v>
                </c:pt>
                <c:pt idx="2369">
                  <c:v>265.30200000000002</c:v>
                </c:pt>
                <c:pt idx="2370">
                  <c:v>265.40199999999999</c:v>
                </c:pt>
                <c:pt idx="2371">
                  <c:v>265.50200000000001</c:v>
                </c:pt>
                <c:pt idx="2372">
                  <c:v>265.60199999999998</c:v>
                </c:pt>
                <c:pt idx="2373">
                  <c:v>265.702</c:v>
                </c:pt>
                <c:pt idx="2374">
                  <c:v>265.80200000000002</c:v>
                </c:pt>
                <c:pt idx="2375">
                  <c:v>265.90199999999999</c:v>
                </c:pt>
                <c:pt idx="2376">
                  <c:v>266</c:v>
                </c:pt>
                <c:pt idx="2377">
                  <c:v>266.00200000000001</c:v>
                </c:pt>
                <c:pt idx="2378">
                  <c:v>266.10199999999998</c:v>
                </c:pt>
                <c:pt idx="2379">
                  <c:v>266.202</c:v>
                </c:pt>
                <c:pt idx="2380">
                  <c:v>266.30200000000002</c:v>
                </c:pt>
                <c:pt idx="2381">
                  <c:v>266.40199999999999</c:v>
                </c:pt>
                <c:pt idx="2382">
                  <c:v>266.50200000000001</c:v>
                </c:pt>
                <c:pt idx="2383">
                  <c:v>266.60199999999998</c:v>
                </c:pt>
                <c:pt idx="2384">
                  <c:v>266.702</c:v>
                </c:pt>
                <c:pt idx="2385">
                  <c:v>266.80200000000002</c:v>
                </c:pt>
                <c:pt idx="2386">
                  <c:v>266.90199999999999</c:v>
                </c:pt>
                <c:pt idx="2387">
                  <c:v>267</c:v>
                </c:pt>
                <c:pt idx="2388">
                  <c:v>267.00200000000001</c:v>
                </c:pt>
                <c:pt idx="2389">
                  <c:v>267.10199999999998</c:v>
                </c:pt>
                <c:pt idx="2390">
                  <c:v>267.202</c:v>
                </c:pt>
                <c:pt idx="2391">
                  <c:v>267.30200000000002</c:v>
                </c:pt>
                <c:pt idx="2392">
                  <c:v>267.40199999999999</c:v>
                </c:pt>
                <c:pt idx="2393">
                  <c:v>267.50200000000001</c:v>
                </c:pt>
                <c:pt idx="2394">
                  <c:v>267.60199999999998</c:v>
                </c:pt>
                <c:pt idx="2395">
                  <c:v>267.702</c:v>
                </c:pt>
                <c:pt idx="2396">
                  <c:v>267.80200000000002</c:v>
                </c:pt>
                <c:pt idx="2397">
                  <c:v>267.90199999999999</c:v>
                </c:pt>
                <c:pt idx="2398">
                  <c:v>268</c:v>
                </c:pt>
                <c:pt idx="2399">
                  <c:v>268.00200000000001</c:v>
                </c:pt>
                <c:pt idx="2400">
                  <c:v>268.10199999999998</c:v>
                </c:pt>
                <c:pt idx="2401">
                  <c:v>268.202</c:v>
                </c:pt>
                <c:pt idx="2402">
                  <c:v>268.30200000000002</c:v>
                </c:pt>
                <c:pt idx="2403">
                  <c:v>268.40199999999999</c:v>
                </c:pt>
                <c:pt idx="2404">
                  <c:v>268.50200000000001</c:v>
                </c:pt>
                <c:pt idx="2405">
                  <c:v>268.60199999999998</c:v>
                </c:pt>
                <c:pt idx="2406">
                  <c:v>268.702</c:v>
                </c:pt>
                <c:pt idx="2407">
                  <c:v>268.80200000000002</c:v>
                </c:pt>
                <c:pt idx="2408">
                  <c:v>268.90199999999999</c:v>
                </c:pt>
                <c:pt idx="2409">
                  <c:v>269</c:v>
                </c:pt>
                <c:pt idx="2410">
                  <c:v>269.00200000000001</c:v>
                </c:pt>
                <c:pt idx="2411">
                  <c:v>269.10199999999998</c:v>
                </c:pt>
                <c:pt idx="2412">
                  <c:v>269.202</c:v>
                </c:pt>
                <c:pt idx="2413">
                  <c:v>269.30200000000002</c:v>
                </c:pt>
                <c:pt idx="2414">
                  <c:v>269.40199999999999</c:v>
                </c:pt>
                <c:pt idx="2415">
                  <c:v>269.50200000000001</c:v>
                </c:pt>
                <c:pt idx="2416">
                  <c:v>269.60199999999998</c:v>
                </c:pt>
                <c:pt idx="2417">
                  <c:v>269.702</c:v>
                </c:pt>
                <c:pt idx="2418">
                  <c:v>269.80200000000002</c:v>
                </c:pt>
                <c:pt idx="2419">
                  <c:v>269.90199999999999</c:v>
                </c:pt>
                <c:pt idx="2420">
                  <c:v>270</c:v>
                </c:pt>
                <c:pt idx="2421">
                  <c:v>270.00200000000001</c:v>
                </c:pt>
                <c:pt idx="2422">
                  <c:v>270.10199999999998</c:v>
                </c:pt>
                <c:pt idx="2423">
                  <c:v>270.202</c:v>
                </c:pt>
                <c:pt idx="2424">
                  <c:v>270.30200000000002</c:v>
                </c:pt>
                <c:pt idx="2425">
                  <c:v>270.40199999999999</c:v>
                </c:pt>
                <c:pt idx="2426">
                  <c:v>270.50200000000001</c:v>
                </c:pt>
                <c:pt idx="2427">
                  <c:v>270.60199999999998</c:v>
                </c:pt>
                <c:pt idx="2428">
                  <c:v>270.702</c:v>
                </c:pt>
                <c:pt idx="2429">
                  <c:v>270.80200000000002</c:v>
                </c:pt>
                <c:pt idx="2430">
                  <c:v>270.90199999999999</c:v>
                </c:pt>
                <c:pt idx="2431">
                  <c:v>271</c:v>
                </c:pt>
                <c:pt idx="2432">
                  <c:v>271.00200000000001</c:v>
                </c:pt>
                <c:pt idx="2433">
                  <c:v>271.10199999999998</c:v>
                </c:pt>
                <c:pt idx="2434">
                  <c:v>271.202</c:v>
                </c:pt>
                <c:pt idx="2435">
                  <c:v>271.30200000000002</c:v>
                </c:pt>
                <c:pt idx="2436">
                  <c:v>271.40199999999999</c:v>
                </c:pt>
                <c:pt idx="2437">
                  <c:v>271.50200000000001</c:v>
                </c:pt>
                <c:pt idx="2438">
                  <c:v>271.60199999999998</c:v>
                </c:pt>
                <c:pt idx="2439">
                  <c:v>271.702</c:v>
                </c:pt>
                <c:pt idx="2440">
                  <c:v>271.80200000000002</c:v>
                </c:pt>
                <c:pt idx="2441">
                  <c:v>271.90199999999999</c:v>
                </c:pt>
                <c:pt idx="2442">
                  <c:v>272</c:v>
                </c:pt>
                <c:pt idx="2443">
                  <c:v>272.00200000000001</c:v>
                </c:pt>
                <c:pt idx="2444">
                  <c:v>272.10199999999998</c:v>
                </c:pt>
                <c:pt idx="2445">
                  <c:v>272.202</c:v>
                </c:pt>
                <c:pt idx="2446">
                  <c:v>272.30200000000002</c:v>
                </c:pt>
                <c:pt idx="2447">
                  <c:v>272.40199999999999</c:v>
                </c:pt>
                <c:pt idx="2448">
                  <c:v>272.50200000000001</c:v>
                </c:pt>
                <c:pt idx="2449">
                  <c:v>272.60199999999998</c:v>
                </c:pt>
                <c:pt idx="2450">
                  <c:v>272.702</c:v>
                </c:pt>
                <c:pt idx="2451">
                  <c:v>272.80200000000002</c:v>
                </c:pt>
                <c:pt idx="2452">
                  <c:v>272.90199999999999</c:v>
                </c:pt>
                <c:pt idx="2453">
                  <c:v>273</c:v>
                </c:pt>
                <c:pt idx="2454">
                  <c:v>273.00200000000001</c:v>
                </c:pt>
                <c:pt idx="2455">
                  <c:v>273.10199999999998</c:v>
                </c:pt>
                <c:pt idx="2456">
                  <c:v>273.202</c:v>
                </c:pt>
                <c:pt idx="2457">
                  <c:v>273.30200000000002</c:v>
                </c:pt>
                <c:pt idx="2458">
                  <c:v>273.40199999999999</c:v>
                </c:pt>
                <c:pt idx="2459">
                  <c:v>273.50200000000001</c:v>
                </c:pt>
                <c:pt idx="2460">
                  <c:v>273.60199999999998</c:v>
                </c:pt>
                <c:pt idx="2461">
                  <c:v>273.702</c:v>
                </c:pt>
                <c:pt idx="2462">
                  <c:v>273.80200000000002</c:v>
                </c:pt>
                <c:pt idx="2463">
                  <c:v>273.90199999999999</c:v>
                </c:pt>
                <c:pt idx="2464">
                  <c:v>274</c:v>
                </c:pt>
                <c:pt idx="2465">
                  <c:v>274.00200000000001</c:v>
                </c:pt>
                <c:pt idx="2466">
                  <c:v>274.10199999999998</c:v>
                </c:pt>
                <c:pt idx="2467">
                  <c:v>274.202</c:v>
                </c:pt>
                <c:pt idx="2468">
                  <c:v>274.30200000000002</c:v>
                </c:pt>
                <c:pt idx="2469">
                  <c:v>274.40199999999999</c:v>
                </c:pt>
                <c:pt idx="2470">
                  <c:v>274.50200000000001</c:v>
                </c:pt>
                <c:pt idx="2471">
                  <c:v>274.60199999999998</c:v>
                </c:pt>
                <c:pt idx="2472">
                  <c:v>274.702</c:v>
                </c:pt>
                <c:pt idx="2473">
                  <c:v>274.80200000000002</c:v>
                </c:pt>
                <c:pt idx="2474">
                  <c:v>274.90199999999999</c:v>
                </c:pt>
                <c:pt idx="2475">
                  <c:v>275</c:v>
                </c:pt>
                <c:pt idx="2476">
                  <c:v>275.00200000000001</c:v>
                </c:pt>
                <c:pt idx="2477">
                  <c:v>275.10199999999998</c:v>
                </c:pt>
                <c:pt idx="2478">
                  <c:v>275.202</c:v>
                </c:pt>
                <c:pt idx="2479">
                  <c:v>275.30200000000002</c:v>
                </c:pt>
                <c:pt idx="2480">
                  <c:v>275.40199999999999</c:v>
                </c:pt>
                <c:pt idx="2481">
                  <c:v>275.50200000000001</c:v>
                </c:pt>
                <c:pt idx="2482">
                  <c:v>275.60199999999998</c:v>
                </c:pt>
                <c:pt idx="2483">
                  <c:v>275.702</c:v>
                </c:pt>
                <c:pt idx="2484">
                  <c:v>275.80200000000002</c:v>
                </c:pt>
                <c:pt idx="2485">
                  <c:v>275.90199999999999</c:v>
                </c:pt>
                <c:pt idx="2486">
                  <c:v>276</c:v>
                </c:pt>
                <c:pt idx="2487">
                  <c:v>276.00200000000001</c:v>
                </c:pt>
                <c:pt idx="2488">
                  <c:v>276.10199999999998</c:v>
                </c:pt>
                <c:pt idx="2489">
                  <c:v>276.202</c:v>
                </c:pt>
                <c:pt idx="2490">
                  <c:v>276.30200000000002</c:v>
                </c:pt>
                <c:pt idx="2491">
                  <c:v>276.40199999999999</c:v>
                </c:pt>
                <c:pt idx="2492">
                  <c:v>276.50200000000001</c:v>
                </c:pt>
                <c:pt idx="2493">
                  <c:v>276.60199999999998</c:v>
                </c:pt>
                <c:pt idx="2494">
                  <c:v>276.702</c:v>
                </c:pt>
                <c:pt idx="2495">
                  <c:v>276.80200000000002</c:v>
                </c:pt>
                <c:pt idx="2496">
                  <c:v>276.90199999999999</c:v>
                </c:pt>
                <c:pt idx="2497">
                  <c:v>277</c:v>
                </c:pt>
                <c:pt idx="2498">
                  <c:v>277.00200000000001</c:v>
                </c:pt>
                <c:pt idx="2499">
                  <c:v>277.10199999999998</c:v>
                </c:pt>
                <c:pt idx="2500">
                  <c:v>277.202</c:v>
                </c:pt>
                <c:pt idx="2501">
                  <c:v>277.30200000000002</c:v>
                </c:pt>
                <c:pt idx="2502">
                  <c:v>277.40199999999999</c:v>
                </c:pt>
                <c:pt idx="2503">
                  <c:v>277.50200000000001</c:v>
                </c:pt>
                <c:pt idx="2504">
                  <c:v>277.60199999999998</c:v>
                </c:pt>
                <c:pt idx="2505">
                  <c:v>277.702</c:v>
                </c:pt>
                <c:pt idx="2506">
                  <c:v>277.80200000000002</c:v>
                </c:pt>
                <c:pt idx="2507">
                  <c:v>277.90199999999999</c:v>
                </c:pt>
                <c:pt idx="2508">
                  <c:v>278</c:v>
                </c:pt>
                <c:pt idx="2509">
                  <c:v>278.00200000000001</c:v>
                </c:pt>
                <c:pt idx="2510">
                  <c:v>278.10199999999998</c:v>
                </c:pt>
                <c:pt idx="2511">
                  <c:v>278.202</c:v>
                </c:pt>
                <c:pt idx="2512">
                  <c:v>278.30200000000002</c:v>
                </c:pt>
                <c:pt idx="2513">
                  <c:v>278.40199999999999</c:v>
                </c:pt>
                <c:pt idx="2514">
                  <c:v>278.50200000000001</c:v>
                </c:pt>
                <c:pt idx="2515">
                  <c:v>278.60199999999998</c:v>
                </c:pt>
                <c:pt idx="2516">
                  <c:v>278.702</c:v>
                </c:pt>
                <c:pt idx="2517">
                  <c:v>278.80200000000002</c:v>
                </c:pt>
                <c:pt idx="2518">
                  <c:v>278.90199999999999</c:v>
                </c:pt>
                <c:pt idx="2519">
                  <c:v>279</c:v>
                </c:pt>
                <c:pt idx="2520">
                  <c:v>279.00200000000001</c:v>
                </c:pt>
                <c:pt idx="2521">
                  <c:v>279.10199999999998</c:v>
                </c:pt>
                <c:pt idx="2522">
                  <c:v>279.202</c:v>
                </c:pt>
                <c:pt idx="2523">
                  <c:v>279.30200000000002</c:v>
                </c:pt>
                <c:pt idx="2524">
                  <c:v>279.40199999999999</c:v>
                </c:pt>
                <c:pt idx="2525">
                  <c:v>279.50200000000001</c:v>
                </c:pt>
                <c:pt idx="2526">
                  <c:v>279.60199999999998</c:v>
                </c:pt>
                <c:pt idx="2527">
                  <c:v>279.702</c:v>
                </c:pt>
                <c:pt idx="2528">
                  <c:v>279.80200000000002</c:v>
                </c:pt>
                <c:pt idx="2529">
                  <c:v>279.90199999999999</c:v>
                </c:pt>
                <c:pt idx="2530">
                  <c:v>280</c:v>
                </c:pt>
                <c:pt idx="2531">
                  <c:v>280.00200000000001</c:v>
                </c:pt>
                <c:pt idx="2532">
                  <c:v>280.10199999999998</c:v>
                </c:pt>
                <c:pt idx="2533">
                  <c:v>280.202</c:v>
                </c:pt>
                <c:pt idx="2534">
                  <c:v>280.30200000000002</c:v>
                </c:pt>
                <c:pt idx="2535">
                  <c:v>280.40199999999999</c:v>
                </c:pt>
                <c:pt idx="2536">
                  <c:v>280.50200000000001</c:v>
                </c:pt>
                <c:pt idx="2537">
                  <c:v>280.60199999999998</c:v>
                </c:pt>
                <c:pt idx="2538">
                  <c:v>280.702</c:v>
                </c:pt>
                <c:pt idx="2539">
                  <c:v>280.80200000000002</c:v>
                </c:pt>
                <c:pt idx="2540">
                  <c:v>280.90199999999999</c:v>
                </c:pt>
                <c:pt idx="2541">
                  <c:v>281</c:v>
                </c:pt>
                <c:pt idx="2542">
                  <c:v>281.00200000000001</c:v>
                </c:pt>
                <c:pt idx="2543">
                  <c:v>281.10199999999998</c:v>
                </c:pt>
                <c:pt idx="2544">
                  <c:v>281.202</c:v>
                </c:pt>
                <c:pt idx="2545">
                  <c:v>281.30200000000002</c:v>
                </c:pt>
                <c:pt idx="2546">
                  <c:v>281.40199999999999</c:v>
                </c:pt>
                <c:pt idx="2547">
                  <c:v>281.50200000000001</c:v>
                </c:pt>
                <c:pt idx="2548">
                  <c:v>281.60199999999998</c:v>
                </c:pt>
                <c:pt idx="2549">
                  <c:v>281.702</c:v>
                </c:pt>
                <c:pt idx="2550">
                  <c:v>281.80200000000002</c:v>
                </c:pt>
                <c:pt idx="2551">
                  <c:v>281.90199999999999</c:v>
                </c:pt>
                <c:pt idx="2552">
                  <c:v>282</c:v>
                </c:pt>
                <c:pt idx="2553">
                  <c:v>282.00200000000001</c:v>
                </c:pt>
                <c:pt idx="2554">
                  <c:v>282.10199999999998</c:v>
                </c:pt>
                <c:pt idx="2555">
                  <c:v>282.202</c:v>
                </c:pt>
                <c:pt idx="2556">
                  <c:v>282.30200000000002</c:v>
                </c:pt>
                <c:pt idx="2557">
                  <c:v>282.40199999999999</c:v>
                </c:pt>
                <c:pt idx="2558">
                  <c:v>282.50200000000001</c:v>
                </c:pt>
                <c:pt idx="2559">
                  <c:v>282.60199999999998</c:v>
                </c:pt>
                <c:pt idx="2560">
                  <c:v>282.702</c:v>
                </c:pt>
                <c:pt idx="2561">
                  <c:v>282.80200000000002</c:v>
                </c:pt>
                <c:pt idx="2562">
                  <c:v>282.90199999999999</c:v>
                </c:pt>
                <c:pt idx="2563">
                  <c:v>283</c:v>
                </c:pt>
                <c:pt idx="2564">
                  <c:v>283.00200000000001</c:v>
                </c:pt>
                <c:pt idx="2565">
                  <c:v>283.10199999999998</c:v>
                </c:pt>
                <c:pt idx="2566">
                  <c:v>283.202</c:v>
                </c:pt>
                <c:pt idx="2567">
                  <c:v>283.30200000000002</c:v>
                </c:pt>
                <c:pt idx="2568">
                  <c:v>283.40199999999999</c:v>
                </c:pt>
                <c:pt idx="2569">
                  <c:v>283.50200000000001</c:v>
                </c:pt>
                <c:pt idx="2570">
                  <c:v>283.60199999999998</c:v>
                </c:pt>
                <c:pt idx="2571">
                  <c:v>283.702</c:v>
                </c:pt>
                <c:pt idx="2572">
                  <c:v>283.80200000000002</c:v>
                </c:pt>
                <c:pt idx="2573">
                  <c:v>283.90199999999999</c:v>
                </c:pt>
                <c:pt idx="2574">
                  <c:v>284</c:v>
                </c:pt>
                <c:pt idx="2575">
                  <c:v>284.00200000000001</c:v>
                </c:pt>
                <c:pt idx="2576">
                  <c:v>284.10199999999998</c:v>
                </c:pt>
                <c:pt idx="2577">
                  <c:v>284.202</c:v>
                </c:pt>
                <c:pt idx="2578">
                  <c:v>284.30200000000002</c:v>
                </c:pt>
                <c:pt idx="2579">
                  <c:v>284.40199999999999</c:v>
                </c:pt>
                <c:pt idx="2580">
                  <c:v>284.50200000000001</c:v>
                </c:pt>
                <c:pt idx="2581">
                  <c:v>284.60199999999998</c:v>
                </c:pt>
                <c:pt idx="2582">
                  <c:v>284.702</c:v>
                </c:pt>
                <c:pt idx="2583">
                  <c:v>284.80200000000002</c:v>
                </c:pt>
                <c:pt idx="2584">
                  <c:v>284.90199999999999</c:v>
                </c:pt>
                <c:pt idx="2585">
                  <c:v>285</c:v>
                </c:pt>
                <c:pt idx="2586">
                  <c:v>285.00200000000001</c:v>
                </c:pt>
                <c:pt idx="2587">
                  <c:v>285.10199999999998</c:v>
                </c:pt>
                <c:pt idx="2588">
                  <c:v>285.202</c:v>
                </c:pt>
                <c:pt idx="2589">
                  <c:v>285.30200000000002</c:v>
                </c:pt>
                <c:pt idx="2590">
                  <c:v>285.40199999999999</c:v>
                </c:pt>
                <c:pt idx="2591">
                  <c:v>285.50200000000001</c:v>
                </c:pt>
                <c:pt idx="2592">
                  <c:v>285.60199999999998</c:v>
                </c:pt>
                <c:pt idx="2593">
                  <c:v>285.702</c:v>
                </c:pt>
                <c:pt idx="2594">
                  <c:v>285.80200000000002</c:v>
                </c:pt>
                <c:pt idx="2595">
                  <c:v>285.90199999999999</c:v>
                </c:pt>
                <c:pt idx="2596">
                  <c:v>286</c:v>
                </c:pt>
                <c:pt idx="2597">
                  <c:v>286.00200000000001</c:v>
                </c:pt>
                <c:pt idx="2598">
                  <c:v>286.10199999999998</c:v>
                </c:pt>
                <c:pt idx="2599">
                  <c:v>286.202</c:v>
                </c:pt>
                <c:pt idx="2600">
                  <c:v>286.30200000000002</c:v>
                </c:pt>
                <c:pt idx="2601">
                  <c:v>286.40199999999999</c:v>
                </c:pt>
                <c:pt idx="2602">
                  <c:v>286.50200000000001</c:v>
                </c:pt>
                <c:pt idx="2603">
                  <c:v>286.60199999999998</c:v>
                </c:pt>
                <c:pt idx="2604">
                  <c:v>286.702</c:v>
                </c:pt>
                <c:pt idx="2605">
                  <c:v>286.80200000000002</c:v>
                </c:pt>
                <c:pt idx="2606">
                  <c:v>286.90199999999999</c:v>
                </c:pt>
                <c:pt idx="2607">
                  <c:v>287</c:v>
                </c:pt>
                <c:pt idx="2608">
                  <c:v>287.00200000000001</c:v>
                </c:pt>
                <c:pt idx="2609">
                  <c:v>287.10199999999998</c:v>
                </c:pt>
                <c:pt idx="2610">
                  <c:v>287.202</c:v>
                </c:pt>
                <c:pt idx="2611">
                  <c:v>287.30200000000002</c:v>
                </c:pt>
                <c:pt idx="2612">
                  <c:v>287.40199999999999</c:v>
                </c:pt>
                <c:pt idx="2613">
                  <c:v>287.50200000000001</c:v>
                </c:pt>
                <c:pt idx="2614">
                  <c:v>287.60199999999998</c:v>
                </c:pt>
                <c:pt idx="2615">
                  <c:v>287.702</c:v>
                </c:pt>
                <c:pt idx="2616">
                  <c:v>287.80200000000002</c:v>
                </c:pt>
                <c:pt idx="2617">
                  <c:v>287.90199999999999</c:v>
                </c:pt>
                <c:pt idx="2618">
                  <c:v>288</c:v>
                </c:pt>
                <c:pt idx="2619">
                  <c:v>288.00200000000001</c:v>
                </c:pt>
                <c:pt idx="2620">
                  <c:v>288.10199999999998</c:v>
                </c:pt>
                <c:pt idx="2621">
                  <c:v>288.202</c:v>
                </c:pt>
                <c:pt idx="2622">
                  <c:v>288.30200000000002</c:v>
                </c:pt>
                <c:pt idx="2623">
                  <c:v>288.40199999999999</c:v>
                </c:pt>
                <c:pt idx="2624">
                  <c:v>288.50200000000001</c:v>
                </c:pt>
                <c:pt idx="2625">
                  <c:v>288.60199999999998</c:v>
                </c:pt>
                <c:pt idx="2626">
                  <c:v>288.702</c:v>
                </c:pt>
                <c:pt idx="2627">
                  <c:v>288.80200000000002</c:v>
                </c:pt>
                <c:pt idx="2628">
                  <c:v>288.90199999999999</c:v>
                </c:pt>
                <c:pt idx="2629">
                  <c:v>289</c:v>
                </c:pt>
                <c:pt idx="2630">
                  <c:v>289.00200000000001</c:v>
                </c:pt>
                <c:pt idx="2631">
                  <c:v>289.10199999999998</c:v>
                </c:pt>
                <c:pt idx="2632">
                  <c:v>289.202</c:v>
                </c:pt>
                <c:pt idx="2633">
                  <c:v>289.30200000000002</c:v>
                </c:pt>
                <c:pt idx="2634">
                  <c:v>289.40199999999999</c:v>
                </c:pt>
                <c:pt idx="2635">
                  <c:v>289.50200000000001</c:v>
                </c:pt>
                <c:pt idx="2636">
                  <c:v>289.60199999999998</c:v>
                </c:pt>
                <c:pt idx="2637">
                  <c:v>289.702</c:v>
                </c:pt>
                <c:pt idx="2638">
                  <c:v>289.80200000000002</c:v>
                </c:pt>
                <c:pt idx="2639">
                  <c:v>289.90199999999999</c:v>
                </c:pt>
                <c:pt idx="2640">
                  <c:v>290</c:v>
                </c:pt>
                <c:pt idx="2641">
                  <c:v>290.00200000000001</c:v>
                </c:pt>
                <c:pt idx="2642">
                  <c:v>290.10199999999998</c:v>
                </c:pt>
                <c:pt idx="2643">
                  <c:v>290.202</c:v>
                </c:pt>
                <c:pt idx="2644">
                  <c:v>290.30200000000002</c:v>
                </c:pt>
                <c:pt idx="2645">
                  <c:v>290.40199999999999</c:v>
                </c:pt>
                <c:pt idx="2646">
                  <c:v>290.50200000000001</c:v>
                </c:pt>
                <c:pt idx="2647">
                  <c:v>290.60199999999998</c:v>
                </c:pt>
                <c:pt idx="2648">
                  <c:v>290.702</c:v>
                </c:pt>
                <c:pt idx="2649">
                  <c:v>290.80200000000002</c:v>
                </c:pt>
                <c:pt idx="2650">
                  <c:v>290.90199999999999</c:v>
                </c:pt>
                <c:pt idx="2651">
                  <c:v>291</c:v>
                </c:pt>
                <c:pt idx="2652">
                  <c:v>291.00200000000001</c:v>
                </c:pt>
                <c:pt idx="2653">
                  <c:v>291.10199999999998</c:v>
                </c:pt>
                <c:pt idx="2654">
                  <c:v>291.202</c:v>
                </c:pt>
                <c:pt idx="2655">
                  <c:v>291.30200000000002</c:v>
                </c:pt>
                <c:pt idx="2656">
                  <c:v>291.40199999999999</c:v>
                </c:pt>
                <c:pt idx="2657">
                  <c:v>291.50200000000001</c:v>
                </c:pt>
                <c:pt idx="2658">
                  <c:v>291.60199999999998</c:v>
                </c:pt>
                <c:pt idx="2659">
                  <c:v>291.702</c:v>
                </c:pt>
                <c:pt idx="2660">
                  <c:v>291.80200000000002</c:v>
                </c:pt>
                <c:pt idx="2661">
                  <c:v>291.90199999999999</c:v>
                </c:pt>
                <c:pt idx="2662">
                  <c:v>292</c:v>
                </c:pt>
                <c:pt idx="2663">
                  <c:v>292.00200000000001</c:v>
                </c:pt>
                <c:pt idx="2664">
                  <c:v>292.10199999999998</c:v>
                </c:pt>
                <c:pt idx="2665">
                  <c:v>292.202</c:v>
                </c:pt>
                <c:pt idx="2666">
                  <c:v>292.30200000000002</c:v>
                </c:pt>
                <c:pt idx="2667">
                  <c:v>292.40199999999999</c:v>
                </c:pt>
                <c:pt idx="2668">
                  <c:v>292.50200000000001</c:v>
                </c:pt>
                <c:pt idx="2669">
                  <c:v>292.60199999999998</c:v>
                </c:pt>
                <c:pt idx="2670">
                  <c:v>292.702</c:v>
                </c:pt>
                <c:pt idx="2671">
                  <c:v>292.80200000000002</c:v>
                </c:pt>
                <c:pt idx="2672">
                  <c:v>292.90199999999999</c:v>
                </c:pt>
                <c:pt idx="2673">
                  <c:v>293</c:v>
                </c:pt>
                <c:pt idx="2674">
                  <c:v>293.00200000000001</c:v>
                </c:pt>
                <c:pt idx="2675">
                  <c:v>293.10199999999998</c:v>
                </c:pt>
                <c:pt idx="2676">
                  <c:v>293.202</c:v>
                </c:pt>
                <c:pt idx="2677">
                  <c:v>293.30200000000002</c:v>
                </c:pt>
                <c:pt idx="2678">
                  <c:v>293.40199999999999</c:v>
                </c:pt>
                <c:pt idx="2679">
                  <c:v>293.50200000000001</c:v>
                </c:pt>
                <c:pt idx="2680">
                  <c:v>293.60199999999998</c:v>
                </c:pt>
                <c:pt idx="2681">
                  <c:v>293.702</c:v>
                </c:pt>
                <c:pt idx="2682">
                  <c:v>293.80200000000002</c:v>
                </c:pt>
                <c:pt idx="2683">
                  <c:v>293.90199999999999</c:v>
                </c:pt>
                <c:pt idx="2684">
                  <c:v>294</c:v>
                </c:pt>
                <c:pt idx="2685">
                  <c:v>294.00200000000001</c:v>
                </c:pt>
                <c:pt idx="2686">
                  <c:v>294.10199999999998</c:v>
                </c:pt>
                <c:pt idx="2687">
                  <c:v>294.202</c:v>
                </c:pt>
                <c:pt idx="2688">
                  <c:v>294.30200000000002</c:v>
                </c:pt>
                <c:pt idx="2689">
                  <c:v>294.40199999999999</c:v>
                </c:pt>
                <c:pt idx="2690">
                  <c:v>294.50200000000001</c:v>
                </c:pt>
                <c:pt idx="2691">
                  <c:v>294.60199999999998</c:v>
                </c:pt>
                <c:pt idx="2692">
                  <c:v>294.702</c:v>
                </c:pt>
                <c:pt idx="2693">
                  <c:v>294.80200000000002</c:v>
                </c:pt>
                <c:pt idx="2694">
                  <c:v>294.90199999999999</c:v>
                </c:pt>
                <c:pt idx="2695">
                  <c:v>295</c:v>
                </c:pt>
                <c:pt idx="2696">
                  <c:v>295.00200000000001</c:v>
                </c:pt>
                <c:pt idx="2697">
                  <c:v>295.10199999999998</c:v>
                </c:pt>
                <c:pt idx="2698">
                  <c:v>295.202</c:v>
                </c:pt>
                <c:pt idx="2699">
                  <c:v>295.30200000000002</c:v>
                </c:pt>
                <c:pt idx="2700">
                  <c:v>295.40199999999999</c:v>
                </c:pt>
                <c:pt idx="2701">
                  <c:v>295.50200000000001</c:v>
                </c:pt>
                <c:pt idx="2702">
                  <c:v>295.60199999999998</c:v>
                </c:pt>
                <c:pt idx="2703">
                  <c:v>295.702</c:v>
                </c:pt>
                <c:pt idx="2704">
                  <c:v>295.80200000000002</c:v>
                </c:pt>
                <c:pt idx="2705">
                  <c:v>295.90199999999999</c:v>
                </c:pt>
                <c:pt idx="2706">
                  <c:v>296</c:v>
                </c:pt>
                <c:pt idx="2707">
                  <c:v>296.00200000000001</c:v>
                </c:pt>
                <c:pt idx="2708">
                  <c:v>296.10199999999998</c:v>
                </c:pt>
                <c:pt idx="2709">
                  <c:v>296.202</c:v>
                </c:pt>
                <c:pt idx="2710">
                  <c:v>296.30200000000002</c:v>
                </c:pt>
                <c:pt idx="2711">
                  <c:v>296.40199999999999</c:v>
                </c:pt>
                <c:pt idx="2712">
                  <c:v>296.50200000000001</c:v>
                </c:pt>
                <c:pt idx="2713">
                  <c:v>296.60199999999998</c:v>
                </c:pt>
                <c:pt idx="2714">
                  <c:v>296.702</c:v>
                </c:pt>
                <c:pt idx="2715">
                  <c:v>296.80200000000002</c:v>
                </c:pt>
                <c:pt idx="2716">
                  <c:v>296.90199999999999</c:v>
                </c:pt>
                <c:pt idx="2717">
                  <c:v>297</c:v>
                </c:pt>
                <c:pt idx="2718">
                  <c:v>297.00200000000001</c:v>
                </c:pt>
                <c:pt idx="2719">
                  <c:v>297.10199999999998</c:v>
                </c:pt>
                <c:pt idx="2720">
                  <c:v>297.202</c:v>
                </c:pt>
                <c:pt idx="2721">
                  <c:v>297.30200000000002</c:v>
                </c:pt>
                <c:pt idx="2722">
                  <c:v>297.40199999999999</c:v>
                </c:pt>
                <c:pt idx="2723">
                  <c:v>297.50200000000001</c:v>
                </c:pt>
                <c:pt idx="2724">
                  <c:v>297.60199999999998</c:v>
                </c:pt>
                <c:pt idx="2725">
                  <c:v>297.702</c:v>
                </c:pt>
                <c:pt idx="2726">
                  <c:v>297.80200000000002</c:v>
                </c:pt>
                <c:pt idx="2727">
                  <c:v>297.90199999999999</c:v>
                </c:pt>
                <c:pt idx="2728">
                  <c:v>298</c:v>
                </c:pt>
                <c:pt idx="2729">
                  <c:v>298.00200000000001</c:v>
                </c:pt>
                <c:pt idx="2730">
                  <c:v>298.10199999999998</c:v>
                </c:pt>
                <c:pt idx="2731">
                  <c:v>298.202</c:v>
                </c:pt>
                <c:pt idx="2732">
                  <c:v>298.30200000000002</c:v>
                </c:pt>
                <c:pt idx="2733">
                  <c:v>298.40199999999999</c:v>
                </c:pt>
                <c:pt idx="2734">
                  <c:v>298.50200000000001</c:v>
                </c:pt>
                <c:pt idx="2735">
                  <c:v>298.60199999999998</c:v>
                </c:pt>
                <c:pt idx="2736">
                  <c:v>298.702</c:v>
                </c:pt>
                <c:pt idx="2737">
                  <c:v>298.80200000000002</c:v>
                </c:pt>
                <c:pt idx="2738">
                  <c:v>298.90199999999999</c:v>
                </c:pt>
                <c:pt idx="2739">
                  <c:v>299</c:v>
                </c:pt>
                <c:pt idx="2740">
                  <c:v>299.00200000000001</c:v>
                </c:pt>
                <c:pt idx="2741">
                  <c:v>299.10199999999998</c:v>
                </c:pt>
                <c:pt idx="2742">
                  <c:v>299.202</c:v>
                </c:pt>
                <c:pt idx="2743">
                  <c:v>299.30200000000002</c:v>
                </c:pt>
                <c:pt idx="2744">
                  <c:v>299.40199999999999</c:v>
                </c:pt>
                <c:pt idx="2745">
                  <c:v>299.50200000000001</c:v>
                </c:pt>
                <c:pt idx="2746">
                  <c:v>299.60199999999998</c:v>
                </c:pt>
                <c:pt idx="2747">
                  <c:v>299.702</c:v>
                </c:pt>
                <c:pt idx="2748">
                  <c:v>299.80200000000002</c:v>
                </c:pt>
                <c:pt idx="2749">
                  <c:v>299.90199999999999</c:v>
                </c:pt>
                <c:pt idx="2750">
                  <c:v>300</c:v>
                </c:pt>
                <c:pt idx="2751">
                  <c:v>300.00200000000001</c:v>
                </c:pt>
                <c:pt idx="2752">
                  <c:v>300.10199999999998</c:v>
                </c:pt>
                <c:pt idx="2753">
                  <c:v>300.202</c:v>
                </c:pt>
                <c:pt idx="2754">
                  <c:v>300.30200000000002</c:v>
                </c:pt>
                <c:pt idx="2755">
                  <c:v>300.40199999999999</c:v>
                </c:pt>
                <c:pt idx="2756">
                  <c:v>300.50200000000001</c:v>
                </c:pt>
                <c:pt idx="2757">
                  <c:v>300.60199999999998</c:v>
                </c:pt>
                <c:pt idx="2758">
                  <c:v>300.702</c:v>
                </c:pt>
                <c:pt idx="2759">
                  <c:v>300.80200000000002</c:v>
                </c:pt>
                <c:pt idx="2760">
                  <c:v>300.90199999999999</c:v>
                </c:pt>
                <c:pt idx="2761">
                  <c:v>301</c:v>
                </c:pt>
                <c:pt idx="2762">
                  <c:v>301.00200000000001</c:v>
                </c:pt>
                <c:pt idx="2763">
                  <c:v>301.10199999999998</c:v>
                </c:pt>
                <c:pt idx="2764">
                  <c:v>301.202</c:v>
                </c:pt>
                <c:pt idx="2765">
                  <c:v>301.30200000000002</c:v>
                </c:pt>
                <c:pt idx="2766">
                  <c:v>301.40199999999999</c:v>
                </c:pt>
                <c:pt idx="2767">
                  <c:v>301.50200000000001</c:v>
                </c:pt>
                <c:pt idx="2768">
                  <c:v>301.60199999999998</c:v>
                </c:pt>
                <c:pt idx="2769">
                  <c:v>301.702</c:v>
                </c:pt>
                <c:pt idx="2770">
                  <c:v>301.80200000000002</c:v>
                </c:pt>
                <c:pt idx="2771">
                  <c:v>301.90199999999999</c:v>
                </c:pt>
                <c:pt idx="2772">
                  <c:v>302</c:v>
                </c:pt>
                <c:pt idx="2773">
                  <c:v>302.00200000000001</c:v>
                </c:pt>
                <c:pt idx="2774">
                  <c:v>302.10199999999998</c:v>
                </c:pt>
                <c:pt idx="2775">
                  <c:v>302.202</c:v>
                </c:pt>
                <c:pt idx="2776">
                  <c:v>302.30200000000002</c:v>
                </c:pt>
                <c:pt idx="2777">
                  <c:v>302.40199999999999</c:v>
                </c:pt>
                <c:pt idx="2778">
                  <c:v>302.50200000000001</c:v>
                </c:pt>
                <c:pt idx="2779">
                  <c:v>302.60199999999998</c:v>
                </c:pt>
                <c:pt idx="2780">
                  <c:v>302.702</c:v>
                </c:pt>
                <c:pt idx="2781">
                  <c:v>302.80200000000002</c:v>
                </c:pt>
                <c:pt idx="2782">
                  <c:v>302.90199999999999</c:v>
                </c:pt>
                <c:pt idx="2783">
                  <c:v>303</c:v>
                </c:pt>
                <c:pt idx="2784">
                  <c:v>303.00200000000001</c:v>
                </c:pt>
                <c:pt idx="2785">
                  <c:v>303.10199999999998</c:v>
                </c:pt>
                <c:pt idx="2786">
                  <c:v>303.202</c:v>
                </c:pt>
                <c:pt idx="2787">
                  <c:v>303.30200000000002</c:v>
                </c:pt>
                <c:pt idx="2788">
                  <c:v>303.40199999999999</c:v>
                </c:pt>
                <c:pt idx="2789">
                  <c:v>303.50200000000001</c:v>
                </c:pt>
                <c:pt idx="2790">
                  <c:v>303.60199999999998</c:v>
                </c:pt>
                <c:pt idx="2791">
                  <c:v>303.702</c:v>
                </c:pt>
                <c:pt idx="2792">
                  <c:v>303.80200000000002</c:v>
                </c:pt>
                <c:pt idx="2793">
                  <c:v>303.90199999999999</c:v>
                </c:pt>
                <c:pt idx="2794">
                  <c:v>304</c:v>
                </c:pt>
                <c:pt idx="2795">
                  <c:v>304.00200000000001</c:v>
                </c:pt>
                <c:pt idx="2796">
                  <c:v>304.10199999999998</c:v>
                </c:pt>
                <c:pt idx="2797">
                  <c:v>304.202</c:v>
                </c:pt>
                <c:pt idx="2798">
                  <c:v>304.30200000000002</c:v>
                </c:pt>
                <c:pt idx="2799">
                  <c:v>304.40199999999999</c:v>
                </c:pt>
                <c:pt idx="2800">
                  <c:v>304.50200000000001</c:v>
                </c:pt>
                <c:pt idx="2801">
                  <c:v>304.60199999999998</c:v>
                </c:pt>
                <c:pt idx="2802">
                  <c:v>304.702</c:v>
                </c:pt>
                <c:pt idx="2803">
                  <c:v>304.80200000000002</c:v>
                </c:pt>
                <c:pt idx="2804">
                  <c:v>304.90199999999999</c:v>
                </c:pt>
                <c:pt idx="2805">
                  <c:v>305</c:v>
                </c:pt>
                <c:pt idx="2806">
                  <c:v>305.00200000000001</c:v>
                </c:pt>
                <c:pt idx="2807">
                  <c:v>305.10199999999998</c:v>
                </c:pt>
                <c:pt idx="2808">
                  <c:v>305.202</c:v>
                </c:pt>
                <c:pt idx="2809">
                  <c:v>305.30200000000002</c:v>
                </c:pt>
                <c:pt idx="2810">
                  <c:v>305.40199999999999</c:v>
                </c:pt>
                <c:pt idx="2811">
                  <c:v>305.50200000000001</c:v>
                </c:pt>
                <c:pt idx="2812">
                  <c:v>305.60199999999998</c:v>
                </c:pt>
                <c:pt idx="2813">
                  <c:v>305.702</c:v>
                </c:pt>
                <c:pt idx="2814">
                  <c:v>305.80200000000002</c:v>
                </c:pt>
                <c:pt idx="2815">
                  <c:v>305.90199999999999</c:v>
                </c:pt>
                <c:pt idx="2816">
                  <c:v>306</c:v>
                </c:pt>
                <c:pt idx="2817">
                  <c:v>306.00200000000001</c:v>
                </c:pt>
                <c:pt idx="2818">
                  <c:v>306.10199999999998</c:v>
                </c:pt>
                <c:pt idx="2819">
                  <c:v>306.202</c:v>
                </c:pt>
                <c:pt idx="2820">
                  <c:v>306.30200000000002</c:v>
                </c:pt>
                <c:pt idx="2821">
                  <c:v>306.40199999999999</c:v>
                </c:pt>
                <c:pt idx="2822">
                  <c:v>306.50200000000001</c:v>
                </c:pt>
                <c:pt idx="2823">
                  <c:v>306.60199999999998</c:v>
                </c:pt>
                <c:pt idx="2824">
                  <c:v>306.702</c:v>
                </c:pt>
                <c:pt idx="2825">
                  <c:v>306.80200000000002</c:v>
                </c:pt>
                <c:pt idx="2826">
                  <c:v>306.90199999999999</c:v>
                </c:pt>
                <c:pt idx="2827">
                  <c:v>307</c:v>
                </c:pt>
                <c:pt idx="2828">
                  <c:v>307.00200000000001</c:v>
                </c:pt>
                <c:pt idx="2829">
                  <c:v>307.10199999999998</c:v>
                </c:pt>
                <c:pt idx="2830">
                  <c:v>307.202</c:v>
                </c:pt>
                <c:pt idx="2831">
                  <c:v>307.30200000000002</c:v>
                </c:pt>
                <c:pt idx="2832">
                  <c:v>307.40199999999999</c:v>
                </c:pt>
                <c:pt idx="2833">
                  <c:v>307.50200000000001</c:v>
                </c:pt>
                <c:pt idx="2834">
                  <c:v>307.60199999999998</c:v>
                </c:pt>
                <c:pt idx="2835">
                  <c:v>307.702</c:v>
                </c:pt>
                <c:pt idx="2836">
                  <c:v>307.80200000000002</c:v>
                </c:pt>
                <c:pt idx="2837">
                  <c:v>307.90199999999999</c:v>
                </c:pt>
                <c:pt idx="2838">
                  <c:v>308</c:v>
                </c:pt>
                <c:pt idx="2839">
                  <c:v>308.00200000000001</c:v>
                </c:pt>
                <c:pt idx="2840">
                  <c:v>308.10199999999998</c:v>
                </c:pt>
                <c:pt idx="2841">
                  <c:v>308.202</c:v>
                </c:pt>
                <c:pt idx="2842">
                  <c:v>308.30200000000002</c:v>
                </c:pt>
                <c:pt idx="2843">
                  <c:v>308.40199999999999</c:v>
                </c:pt>
                <c:pt idx="2844">
                  <c:v>308.50200000000001</c:v>
                </c:pt>
                <c:pt idx="2845">
                  <c:v>308.60199999999998</c:v>
                </c:pt>
                <c:pt idx="2846">
                  <c:v>308.702</c:v>
                </c:pt>
                <c:pt idx="2847">
                  <c:v>308.80200000000002</c:v>
                </c:pt>
                <c:pt idx="2848">
                  <c:v>308.90199999999999</c:v>
                </c:pt>
                <c:pt idx="2849">
                  <c:v>309</c:v>
                </c:pt>
                <c:pt idx="2850">
                  <c:v>309.00200000000001</c:v>
                </c:pt>
                <c:pt idx="2851">
                  <c:v>309.10199999999998</c:v>
                </c:pt>
                <c:pt idx="2852">
                  <c:v>309.202</c:v>
                </c:pt>
                <c:pt idx="2853">
                  <c:v>309.30200000000002</c:v>
                </c:pt>
                <c:pt idx="2854">
                  <c:v>309.40199999999999</c:v>
                </c:pt>
                <c:pt idx="2855">
                  <c:v>309.50200000000001</c:v>
                </c:pt>
                <c:pt idx="2856">
                  <c:v>309.60199999999998</c:v>
                </c:pt>
                <c:pt idx="2857">
                  <c:v>309.702</c:v>
                </c:pt>
                <c:pt idx="2858">
                  <c:v>309.80200000000002</c:v>
                </c:pt>
                <c:pt idx="2859">
                  <c:v>309.90199999999999</c:v>
                </c:pt>
                <c:pt idx="2860">
                  <c:v>310</c:v>
                </c:pt>
                <c:pt idx="2861">
                  <c:v>310.00200000000001</c:v>
                </c:pt>
                <c:pt idx="2862">
                  <c:v>310.10199999999998</c:v>
                </c:pt>
                <c:pt idx="2863">
                  <c:v>310.202</c:v>
                </c:pt>
                <c:pt idx="2864">
                  <c:v>310.30200000000002</c:v>
                </c:pt>
                <c:pt idx="2865">
                  <c:v>310.40199999999999</c:v>
                </c:pt>
                <c:pt idx="2866">
                  <c:v>310.50200000000001</c:v>
                </c:pt>
                <c:pt idx="2867">
                  <c:v>310.60199999999998</c:v>
                </c:pt>
                <c:pt idx="2868">
                  <c:v>310.702</c:v>
                </c:pt>
                <c:pt idx="2869">
                  <c:v>310.80200000000002</c:v>
                </c:pt>
                <c:pt idx="2870">
                  <c:v>310.90199999999999</c:v>
                </c:pt>
                <c:pt idx="2871">
                  <c:v>311</c:v>
                </c:pt>
                <c:pt idx="2872">
                  <c:v>311.00200000000001</c:v>
                </c:pt>
                <c:pt idx="2873">
                  <c:v>311.10199999999998</c:v>
                </c:pt>
                <c:pt idx="2874">
                  <c:v>311.202</c:v>
                </c:pt>
                <c:pt idx="2875">
                  <c:v>311.30200000000002</c:v>
                </c:pt>
                <c:pt idx="2876">
                  <c:v>311.40199999999999</c:v>
                </c:pt>
                <c:pt idx="2877">
                  <c:v>311.50200000000001</c:v>
                </c:pt>
                <c:pt idx="2878">
                  <c:v>311.60199999999998</c:v>
                </c:pt>
                <c:pt idx="2879">
                  <c:v>311.702</c:v>
                </c:pt>
                <c:pt idx="2880">
                  <c:v>311.80200000000002</c:v>
                </c:pt>
                <c:pt idx="2881">
                  <c:v>311.90199999999999</c:v>
                </c:pt>
                <c:pt idx="2882">
                  <c:v>312</c:v>
                </c:pt>
                <c:pt idx="2883">
                  <c:v>312.00200000000001</c:v>
                </c:pt>
                <c:pt idx="2884">
                  <c:v>312.10199999999998</c:v>
                </c:pt>
                <c:pt idx="2885">
                  <c:v>312.202</c:v>
                </c:pt>
                <c:pt idx="2886">
                  <c:v>312.30200000000002</c:v>
                </c:pt>
                <c:pt idx="2887">
                  <c:v>312.40199999999999</c:v>
                </c:pt>
                <c:pt idx="2888">
                  <c:v>312.50200000000001</c:v>
                </c:pt>
                <c:pt idx="2889">
                  <c:v>312.60199999999998</c:v>
                </c:pt>
                <c:pt idx="2890">
                  <c:v>312.702</c:v>
                </c:pt>
                <c:pt idx="2891">
                  <c:v>312.80200000000002</c:v>
                </c:pt>
                <c:pt idx="2892">
                  <c:v>312.90199999999999</c:v>
                </c:pt>
                <c:pt idx="2893">
                  <c:v>313</c:v>
                </c:pt>
                <c:pt idx="2894">
                  <c:v>313.00200000000001</c:v>
                </c:pt>
                <c:pt idx="2895">
                  <c:v>313.10199999999998</c:v>
                </c:pt>
                <c:pt idx="2896">
                  <c:v>313.202</c:v>
                </c:pt>
                <c:pt idx="2897">
                  <c:v>313.30200000000002</c:v>
                </c:pt>
                <c:pt idx="2898">
                  <c:v>313.40199999999999</c:v>
                </c:pt>
                <c:pt idx="2899">
                  <c:v>313.50200000000001</c:v>
                </c:pt>
                <c:pt idx="2900">
                  <c:v>313.60199999999998</c:v>
                </c:pt>
                <c:pt idx="2901">
                  <c:v>313.702</c:v>
                </c:pt>
                <c:pt idx="2902">
                  <c:v>313.80200000000002</c:v>
                </c:pt>
                <c:pt idx="2903">
                  <c:v>313.90199999999999</c:v>
                </c:pt>
                <c:pt idx="2904">
                  <c:v>314</c:v>
                </c:pt>
                <c:pt idx="2905">
                  <c:v>314.00200000000001</c:v>
                </c:pt>
                <c:pt idx="2906">
                  <c:v>314.10199999999998</c:v>
                </c:pt>
                <c:pt idx="2907">
                  <c:v>314.202</c:v>
                </c:pt>
                <c:pt idx="2908">
                  <c:v>314.30200000000002</c:v>
                </c:pt>
                <c:pt idx="2909">
                  <c:v>314.40199999999999</c:v>
                </c:pt>
                <c:pt idx="2910">
                  <c:v>314.50200000000001</c:v>
                </c:pt>
                <c:pt idx="2911">
                  <c:v>314.60199999999998</c:v>
                </c:pt>
                <c:pt idx="2912">
                  <c:v>314.702</c:v>
                </c:pt>
                <c:pt idx="2913">
                  <c:v>314.80200000000002</c:v>
                </c:pt>
                <c:pt idx="2914">
                  <c:v>314.90199999999999</c:v>
                </c:pt>
                <c:pt idx="2915">
                  <c:v>315</c:v>
                </c:pt>
                <c:pt idx="2916">
                  <c:v>315.00200000000001</c:v>
                </c:pt>
                <c:pt idx="2917">
                  <c:v>315.10199999999998</c:v>
                </c:pt>
                <c:pt idx="2918">
                  <c:v>315.202</c:v>
                </c:pt>
                <c:pt idx="2919">
                  <c:v>315.30200000000002</c:v>
                </c:pt>
                <c:pt idx="2920">
                  <c:v>315.40199999999999</c:v>
                </c:pt>
                <c:pt idx="2921">
                  <c:v>315.50200000000001</c:v>
                </c:pt>
                <c:pt idx="2922">
                  <c:v>315.60199999999998</c:v>
                </c:pt>
                <c:pt idx="2923">
                  <c:v>315.702</c:v>
                </c:pt>
                <c:pt idx="2924">
                  <c:v>315.80200000000002</c:v>
                </c:pt>
                <c:pt idx="2925">
                  <c:v>315.90199999999999</c:v>
                </c:pt>
                <c:pt idx="2926">
                  <c:v>316</c:v>
                </c:pt>
                <c:pt idx="2927">
                  <c:v>316.00200000000001</c:v>
                </c:pt>
                <c:pt idx="2928">
                  <c:v>316.10199999999998</c:v>
                </c:pt>
                <c:pt idx="2929">
                  <c:v>316.202</c:v>
                </c:pt>
                <c:pt idx="2930">
                  <c:v>316.30200000000002</c:v>
                </c:pt>
                <c:pt idx="2931">
                  <c:v>316.40199999999999</c:v>
                </c:pt>
                <c:pt idx="2932">
                  <c:v>316.50200000000001</c:v>
                </c:pt>
                <c:pt idx="2933">
                  <c:v>316.60199999999998</c:v>
                </c:pt>
                <c:pt idx="2934">
                  <c:v>316.702</c:v>
                </c:pt>
                <c:pt idx="2935">
                  <c:v>316.80200000000002</c:v>
                </c:pt>
                <c:pt idx="2936">
                  <c:v>316.90199999999999</c:v>
                </c:pt>
                <c:pt idx="2937">
                  <c:v>317</c:v>
                </c:pt>
                <c:pt idx="2938">
                  <c:v>317.00200000000001</c:v>
                </c:pt>
                <c:pt idx="2939">
                  <c:v>317.10199999999998</c:v>
                </c:pt>
                <c:pt idx="2940">
                  <c:v>317.202</c:v>
                </c:pt>
                <c:pt idx="2941">
                  <c:v>317.30200000000002</c:v>
                </c:pt>
                <c:pt idx="2942">
                  <c:v>317.40199999999999</c:v>
                </c:pt>
                <c:pt idx="2943">
                  <c:v>317.50200000000001</c:v>
                </c:pt>
                <c:pt idx="2944">
                  <c:v>317.60199999999998</c:v>
                </c:pt>
                <c:pt idx="2945">
                  <c:v>317.702</c:v>
                </c:pt>
                <c:pt idx="2946">
                  <c:v>317.80200000000002</c:v>
                </c:pt>
                <c:pt idx="2947">
                  <c:v>317.90199999999999</c:v>
                </c:pt>
                <c:pt idx="2948">
                  <c:v>318</c:v>
                </c:pt>
                <c:pt idx="2949">
                  <c:v>318.00200000000001</c:v>
                </c:pt>
                <c:pt idx="2950">
                  <c:v>318.10199999999998</c:v>
                </c:pt>
                <c:pt idx="2951">
                  <c:v>318.202</c:v>
                </c:pt>
                <c:pt idx="2952">
                  <c:v>318.30200000000002</c:v>
                </c:pt>
                <c:pt idx="2953">
                  <c:v>318.40199999999999</c:v>
                </c:pt>
                <c:pt idx="2954">
                  <c:v>318.50200000000001</c:v>
                </c:pt>
                <c:pt idx="2955">
                  <c:v>318.60199999999998</c:v>
                </c:pt>
                <c:pt idx="2956">
                  <c:v>318.702</c:v>
                </c:pt>
                <c:pt idx="2957">
                  <c:v>318.80200000000002</c:v>
                </c:pt>
                <c:pt idx="2958">
                  <c:v>318.90199999999999</c:v>
                </c:pt>
                <c:pt idx="2959">
                  <c:v>319</c:v>
                </c:pt>
                <c:pt idx="2960">
                  <c:v>319.00200000000001</c:v>
                </c:pt>
                <c:pt idx="2961">
                  <c:v>319.10199999999998</c:v>
                </c:pt>
                <c:pt idx="2962">
                  <c:v>319.202</c:v>
                </c:pt>
                <c:pt idx="2963">
                  <c:v>319.30200000000002</c:v>
                </c:pt>
                <c:pt idx="2964">
                  <c:v>319.40199999999999</c:v>
                </c:pt>
                <c:pt idx="2965">
                  <c:v>319.50200000000001</c:v>
                </c:pt>
                <c:pt idx="2966">
                  <c:v>319.60199999999998</c:v>
                </c:pt>
                <c:pt idx="2967">
                  <c:v>319.702</c:v>
                </c:pt>
                <c:pt idx="2968">
                  <c:v>319.80200000000002</c:v>
                </c:pt>
                <c:pt idx="2969">
                  <c:v>319.90199999999999</c:v>
                </c:pt>
                <c:pt idx="2970">
                  <c:v>320</c:v>
                </c:pt>
                <c:pt idx="2971">
                  <c:v>320.00200000000001</c:v>
                </c:pt>
                <c:pt idx="2972">
                  <c:v>320.10199999999998</c:v>
                </c:pt>
                <c:pt idx="2973">
                  <c:v>320.202</c:v>
                </c:pt>
                <c:pt idx="2974">
                  <c:v>320.30200000000002</c:v>
                </c:pt>
                <c:pt idx="2975">
                  <c:v>320.40199999999999</c:v>
                </c:pt>
                <c:pt idx="2976">
                  <c:v>320.50200000000001</c:v>
                </c:pt>
                <c:pt idx="2977">
                  <c:v>320.60199999999998</c:v>
                </c:pt>
                <c:pt idx="2978">
                  <c:v>320.702</c:v>
                </c:pt>
                <c:pt idx="2979">
                  <c:v>320.80200000000002</c:v>
                </c:pt>
                <c:pt idx="2980">
                  <c:v>320.90199999999999</c:v>
                </c:pt>
                <c:pt idx="2981">
                  <c:v>321</c:v>
                </c:pt>
                <c:pt idx="2982">
                  <c:v>321.00200000000001</c:v>
                </c:pt>
                <c:pt idx="2983">
                  <c:v>321.10199999999998</c:v>
                </c:pt>
                <c:pt idx="2984">
                  <c:v>321.202</c:v>
                </c:pt>
                <c:pt idx="2985">
                  <c:v>321.30200000000002</c:v>
                </c:pt>
                <c:pt idx="2986">
                  <c:v>321.40199999999999</c:v>
                </c:pt>
                <c:pt idx="2987">
                  <c:v>321.50200000000001</c:v>
                </c:pt>
                <c:pt idx="2988">
                  <c:v>321.60199999999998</c:v>
                </c:pt>
                <c:pt idx="2989">
                  <c:v>321.702</c:v>
                </c:pt>
                <c:pt idx="2990">
                  <c:v>321.80200000000002</c:v>
                </c:pt>
                <c:pt idx="2991">
                  <c:v>321.90199999999999</c:v>
                </c:pt>
                <c:pt idx="2992">
                  <c:v>322</c:v>
                </c:pt>
                <c:pt idx="2993">
                  <c:v>322.00200000000001</c:v>
                </c:pt>
                <c:pt idx="2994">
                  <c:v>322.10199999999998</c:v>
                </c:pt>
                <c:pt idx="2995">
                  <c:v>322.202</c:v>
                </c:pt>
                <c:pt idx="2996">
                  <c:v>322.30200000000002</c:v>
                </c:pt>
                <c:pt idx="2997">
                  <c:v>322.40199999999999</c:v>
                </c:pt>
                <c:pt idx="2998">
                  <c:v>322.50200000000001</c:v>
                </c:pt>
                <c:pt idx="2999">
                  <c:v>322.60199999999998</c:v>
                </c:pt>
                <c:pt idx="3000">
                  <c:v>322.702</c:v>
                </c:pt>
                <c:pt idx="3001">
                  <c:v>322.80200000000002</c:v>
                </c:pt>
                <c:pt idx="3002">
                  <c:v>322.90199999999999</c:v>
                </c:pt>
                <c:pt idx="3003">
                  <c:v>323</c:v>
                </c:pt>
                <c:pt idx="3004">
                  <c:v>323.00200000000001</c:v>
                </c:pt>
                <c:pt idx="3005">
                  <c:v>323.10199999999998</c:v>
                </c:pt>
                <c:pt idx="3006">
                  <c:v>323.202</c:v>
                </c:pt>
                <c:pt idx="3007">
                  <c:v>323.30200000000002</c:v>
                </c:pt>
                <c:pt idx="3008">
                  <c:v>323.40199999999999</c:v>
                </c:pt>
                <c:pt idx="3009">
                  <c:v>323.50200000000001</c:v>
                </c:pt>
                <c:pt idx="3010">
                  <c:v>323.60199999999998</c:v>
                </c:pt>
                <c:pt idx="3011">
                  <c:v>323.702</c:v>
                </c:pt>
                <c:pt idx="3012">
                  <c:v>323.80200000000002</c:v>
                </c:pt>
                <c:pt idx="3013">
                  <c:v>323.90199999999999</c:v>
                </c:pt>
                <c:pt idx="3014">
                  <c:v>324</c:v>
                </c:pt>
                <c:pt idx="3015">
                  <c:v>324.00200000000001</c:v>
                </c:pt>
                <c:pt idx="3016">
                  <c:v>324.10199999999998</c:v>
                </c:pt>
                <c:pt idx="3017">
                  <c:v>324.202</c:v>
                </c:pt>
                <c:pt idx="3018">
                  <c:v>324.30200000000002</c:v>
                </c:pt>
                <c:pt idx="3019">
                  <c:v>324.40199999999999</c:v>
                </c:pt>
                <c:pt idx="3020">
                  <c:v>324.50200000000001</c:v>
                </c:pt>
                <c:pt idx="3021">
                  <c:v>324.60199999999998</c:v>
                </c:pt>
                <c:pt idx="3022">
                  <c:v>324.702</c:v>
                </c:pt>
                <c:pt idx="3023">
                  <c:v>324.80200000000002</c:v>
                </c:pt>
                <c:pt idx="3024">
                  <c:v>324.90199999999999</c:v>
                </c:pt>
                <c:pt idx="3025">
                  <c:v>325</c:v>
                </c:pt>
                <c:pt idx="3026">
                  <c:v>325.00200000000001</c:v>
                </c:pt>
                <c:pt idx="3027">
                  <c:v>325.10199999999998</c:v>
                </c:pt>
                <c:pt idx="3028">
                  <c:v>325.202</c:v>
                </c:pt>
                <c:pt idx="3029">
                  <c:v>325.30200000000002</c:v>
                </c:pt>
                <c:pt idx="3030">
                  <c:v>325.40199999999999</c:v>
                </c:pt>
                <c:pt idx="3031">
                  <c:v>325.50200000000001</c:v>
                </c:pt>
                <c:pt idx="3032">
                  <c:v>325.60199999999998</c:v>
                </c:pt>
                <c:pt idx="3033">
                  <c:v>325.702</c:v>
                </c:pt>
                <c:pt idx="3034">
                  <c:v>325.80200000000002</c:v>
                </c:pt>
                <c:pt idx="3035">
                  <c:v>325.90199999999999</c:v>
                </c:pt>
                <c:pt idx="3036">
                  <c:v>326</c:v>
                </c:pt>
                <c:pt idx="3037">
                  <c:v>326.00200000000001</c:v>
                </c:pt>
                <c:pt idx="3038">
                  <c:v>326.10199999999998</c:v>
                </c:pt>
                <c:pt idx="3039">
                  <c:v>326.202</c:v>
                </c:pt>
                <c:pt idx="3040">
                  <c:v>326.30200000000002</c:v>
                </c:pt>
                <c:pt idx="3041">
                  <c:v>326.40199999999999</c:v>
                </c:pt>
                <c:pt idx="3042">
                  <c:v>326.50200000000001</c:v>
                </c:pt>
                <c:pt idx="3043">
                  <c:v>326.60199999999998</c:v>
                </c:pt>
                <c:pt idx="3044">
                  <c:v>326.702</c:v>
                </c:pt>
                <c:pt idx="3045">
                  <c:v>326.80200000000002</c:v>
                </c:pt>
                <c:pt idx="3046">
                  <c:v>326.90199999999999</c:v>
                </c:pt>
                <c:pt idx="3047">
                  <c:v>327</c:v>
                </c:pt>
                <c:pt idx="3048">
                  <c:v>327.00200000000001</c:v>
                </c:pt>
                <c:pt idx="3049">
                  <c:v>327.10199999999998</c:v>
                </c:pt>
                <c:pt idx="3050">
                  <c:v>327.202</c:v>
                </c:pt>
                <c:pt idx="3051">
                  <c:v>327.30200000000002</c:v>
                </c:pt>
                <c:pt idx="3052">
                  <c:v>327.40199999999999</c:v>
                </c:pt>
                <c:pt idx="3053">
                  <c:v>327.50200000000001</c:v>
                </c:pt>
                <c:pt idx="3054">
                  <c:v>327.60199999999998</c:v>
                </c:pt>
                <c:pt idx="3055">
                  <c:v>327.702</c:v>
                </c:pt>
                <c:pt idx="3056">
                  <c:v>327.80200000000002</c:v>
                </c:pt>
                <c:pt idx="3057">
                  <c:v>327.90199999999999</c:v>
                </c:pt>
                <c:pt idx="3058">
                  <c:v>328</c:v>
                </c:pt>
                <c:pt idx="3059">
                  <c:v>328.00200000000001</c:v>
                </c:pt>
                <c:pt idx="3060">
                  <c:v>328.10199999999998</c:v>
                </c:pt>
                <c:pt idx="3061">
                  <c:v>328.202</c:v>
                </c:pt>
                <c:pt idx="3062">
                  <c:v>328.30200000000002</c:v>
                </c:pt>
                <c:pt idx="3063">
                  <c:v>328.40199999999999</c:v>
                </c:pt>
                <c:pt idx="3064">
                  <c:v>328.50200000000001</c:v>
                </c:pt>
                <c:pt idx="3065">
                  <c:v>328.60199999999998</c:v>
                </c:pt>
                <c:pt idx="3066">
                  <c:v>328.702</c:v>
                </c:pt>
                <c:pt idx="3067">
                  <c:v>328.80200000000002</c:v>
                </c:pt>
                <c:pt idx="3068">
                  <c:v>328.90199999999999</c:v>
                </c:pt>
                <c:pt idx="3069">
                  <c:v>329</c:v>
                </c:pt>
                <c:pt idx="3070">
                  <c:v>329.00200000000001</c:v>
                </c:pt>
                <c:pt idx="3071">
                  <c:v>329.10199999999998</c:v>
                </c:pt>
                <c:pt idx="3072">
                  <c:v>329.202</c:v>
                </c:pt>
                <c:pt idx="3073">
                  <c:v>329.30200000000002</c:v>
                </c:pt>
                <c:pt idx="3074">
                  <c:v>329.40199999999999</c:v>
                </c:pt>
                <c:pt idx="3075">
                  <c:v>329.50200000000001</c:v>
                </c:pt>
                <c:pt idx="3076">
                  <c:v>329.60199999999998</c:v>
                </c:pt>
                <c:pt idx="3077">
                  <c:v>329.702</c:v>
                </c:pt>
                <c:pt idx="3078">
                  <c:v>329.80200000000002</c:v>
                </c:pt>
                <c:pt idx="3079">
                  <c:v>329.90199999999999</c:v>
                </c:pt>
                <c:pt idx="3080">
                  <c:v>330</c:v>
                </c:pt>
                <c:pt idx="3081">
                  <c:v>330.00200000000001</c:v>
                </c:pt>
                <c:pt idx="3082">
                  <c:v>330.10199999999998</c:v>
                </c:pt>
                <c:pt idx="3083">
                  <c:v>330.202</c:v>
                </c:pt>
                <c:pt idx="3084">
                  <c:v>330.30200000000002</c:v>
                </c:pt>
                <c:pt idx="3085">
                  <c:v>330.40199999999999</c:v>
                </c:pt>
                <c:pt idx="3086">
                  <c:v>330.50200000000001</c:v>
                </c:pt>
                <c:pt idx="3087">
                  <c:v>330.60199999999998</c:v>
                </c:pt>
                <c:pt idx="3088">
                  <c:v>330.702</c:v>
                </c:pt>
                <c:pt idx="3089">
                  <c:v>330.80200000000002</c:v>
                </c:pt>
                <c:pt idx="3090">
                  <c:v>330.90199999999999</c:v>
                </c:pt>
                <c:pt idx="3091">
                  <c:v>331</c:v>
                </c:pt>
                <c:pt idx="3092">
                  <c:v>331.00200000000001</c:v>
                </c:pt>
                <c:pt idx="3093">
                  <c:v>331.10199999999998</c:v>
                </c:pt>
                <c:pt idx="3094">
                  <c:v>331.202</c:v>
                </c:pt>
                <c:pt idx="3095">
                  <c:v>331.30200000000002</c:v>
                </c:pt>
                <c:pt idx="3096">
                  <c:v>331.40199999999999</c:v>
                </c:pt>
                <c:pt idx="3097">
                  <c:v>331.50200000000001</c:v>
                </c:pt>
                <c:pt idx="3098">
                  <c:v>331.60199999999998</c:v>
                </c:pt>
                <c:pt idx="3099">
                  <c:v>331.702</c:v>
                </c:pt>
                <c:pt idx="3100">
                  <c:v>331.80200000000002</c:v>
                </c:pt>
                <c:pt idx="3101">
                  <c:v>331.90199999999999</c:v>
                </c:pt>
                <c:pt idx="3102">
                  <c:v>332</c:v>
                </c:pt>
                <c:pt idx="3103">
                  <c:v>332.00200000000001</c:v>
                </c:pt>
                <c:pt idx="3104">
                  <c:v>332.10199999999998</c:v>
                </c:pt>
                <c:pt idx="3105">
                  <c:v>332.202</c:v>
                </c:pt>
                <c:pt idx="3106">
                  <c:v>332.30200000000002</c:v>
                </c:pt>
                <c:pt idx="3107">
                  <c:v>332.40199999999999</c:v>
                </c:pt>
                <c:pt idx="3108">
                  <c:v>332.50200000000001</c:v>
                </c:pt>
                <c:pt idx="3109">
                  <c:v>332.60199999999998</c:v>
                </c:pt>
                <c:pt idx="3110">
                  <c:v>332.702</c:v>
                </c:pt>
                <c:pt idx="3111">
                  <c:v>332.80200000000002</c:v>
                </c:pt>
                <c:pt idx="3112">
                  <c:v>332.90199999999999</c:v>
                </c:pt>
                <c:pt idx="3113">
                  <c:v>333</c:v>
                </c:pt>
                <c:pt idx="3114">
                  <c:v>333.00200000000001</c:v>
                </c:pt>
                <c:pt idx="3115">
                  <c:v>333.10199999999998</c:v>
                </c:pt>
                <c:pt idx="3116">
                  <c:v>333.202</c:v>
                </c:pt>
                <c:pt idx="3117">
                  <c:v>333.30200000000002</c:v>
                </c:pt>
                <c:pt idx="3118">
                  <c:v>333.40199999999999</c:v>
                </c:pt>
                <c:pt idx="3119">
                  <c:v>333.50200000000001</c:v>
                </c:pt>
                <c:pt idx="3120">
                  <c:v>333.60199999999998</c:v>
                </c:pt>
                <c:pt idx="3121">
                  <c:v>333.702</c:v>
                </c:pt>
                <c:pt idx="3122">
                  <c:v>333.80200000000002</c:v>
                </c:pt>
                <c:pt idx="3123">
                  <c:v>333.90199999999999</c:v>
                </c:pt>
                <c:pt idx="3124">
                  <c:v>334</c:v>
                </c:pt>
                <c:pt idx="3125">
                  <c:v>334.00200000000001</c:v>
                </c:pt>
                <c:pt idx="3126">
                  <c:v>334.10199999999998</c:v>
                </c:pt>
                <c:pt idx="3127">
                  <c:v>334.202</c:v>
                </c:pt>
                <c:pt idx="3128">
                  <c:v>334.30200000000002</c:v>
                </c:pt>
                <c:pt idx="3129">
                  <c:v>334.40199999999999</c:v>
                </c:pt>
                <c:pt idx="3130">
                  <c:v>334.50200000000001</c:v>
                </c:pt>
                <c:pt idx="3131">
                  <c:v>334.60199999999998</c:v>
                </c:pt>
                <c:pt idx="3132">
                  <c:v>334.702</c:v>
                </c:pt>
                <c:pt idx="3133">
                  <c:v>334.80200000000002</c:v>
                </c:pt>
                <c:pt idx="3134">
                  <c:v>334.90199999999999</c:v>
                </c:pt>
                <c:pt idx="3135">
                  <c:v>335</c:v>
                </c:pt>
                <c:pt idx="3136">
                  <c:v>335.00200000000001</c:v>
                </c:pt>
                <c:pt idx="3137">
                  <c:v>335.10199999999998</c:v>
                </c:pt>
                <c:pt idx="3138">
                  <c:v>335.202</c:v>
                </c:pt>
                <c:pt idx="3139">
                  <c:v>335.30200000000002</c:v>
                </c:pt>
                <c:pt idx="3140">
                  <c:v>335.40199999999999</c:v>
                </c:pt>
                <c:pt idx="3141">
                  <c:v>335.50200000000001</c:v>
                </c:pt>
                <c:pt idx="3142">
                  <c:v>335.60199999999998</c:v>
                </c:pt>
                <c:pt idx="3143">
                  <c:v>335.702</c:v>
                </c:pt>
                <c:pt idx="3144">
                  <c:v>335.80200000000002</c:v>
                </c:pt>
                <c:pt idx="3145">
                  <c:v>335.90199999999999</c:v>
                </c:pt>
                <c:pt idx="3146">
                  <c:v>336</c:v>
                </c:pt>
                <c:pt idx="3147">
                  <c:v>336.00200000000001</c:v>
                </c:pt>
                <c:pt idx="3148">
                  <c:v>336.10199999999998</c:v>
                </c:pt>
                <c:pt idx="3149">
                  <c:v>336.202</c:v>
                </c:pt>
                <c:pt idx="3150">
                  <c:v>336.30200000000002</c:v>
                </c:pt>
                <c:pt idx="3151">
                  <c:v>336.40199999999999</c:v>
                </c:pt>
                <c:pt idx="3152">
                  <c:v>336.50200000000001</c:v>
                </c:pt>
                <c:pt idx="3153">
                  <c:v>336.60199999999998</c:v>
                </c:pt>
                <c:pt idx="3154">
                  <c:v>336.702</c:v>
                </c:pt>
                <c:pt idx="3155">
                  <c:v>336.80200000000002</c:v>
                </c:pt>
                <c:pt idx="3156">
                  <c:v>336.90199999999999</c:v>
                </c:pt>
                <c:pt idx="3157">
                  <c:v>337</c:v>
                </c:pt>
                <c:pt idx="3158">
                  <c:v>337.00200000000001</c:v>
                </c:pt>
                <c:pt idx="3159">
                  <c:v>337.10199999999998</c:v>
                </c:pt>
                <c:pt idx="3160">
                  <c:v>337.202</c:v>
                </c:pt>
                <c:pt idx="3161">
                  <c:v>337.30200000000002</c:v>
                </c:pt>
                <c:pt idx="3162">
                  <c:v>337.40199999999999</c:v>
                </c:pt>
                <c:pt idx="3163">
                  <c:v>337.50200000000001</c:v>
                </c:pt>
                <c:pt idx="3164">
                  <c:v>337.60199999999998</c:v>
                </c:pt>
                <c:pt idx="3165">
                  <c:v>337.702</c:v>
                </c:pt>
                <c:pt idx="3166">
                  <c:v>337.80200000000002</c:v>
                </c:pt>
                <c:pt idx="3167">
                  <c:v>337.90199999999999</c:v>
                </c:pt>
                <c:pt idx="3168">
                  <c:v>338</c:v>
                </c:pt>
                <c:pt idx="3169">
                  <c:v>338.00200000000001</c:v>
                </c:pt>
                <c:pt idx="3170">
                  <c:v>338.10199999999998</c:v>
                </c:pt>
                <c:pt idx="3171">
                  <c:v>338.202</c:v>
                </c:pt>
                <c:pt idx="3172">
                  <c:v>338.30200000000002</c:v>
                </c:pt>
                <c:pt idx="3173">
                  <c:v>338.40199999999999</c:v>
                </c:pt>
                <c:pt idx="3174">
                  <c:v>338.50200000000001</c:v>
                </c:pt>
                <c:pt idx="3175">
                  <c:v>338.60199999999998</c:v>
                </c:pt>
                <c:pt idx="3176">
                  <c:v>338.702</c:v>
                </c:pt>
                <c:pt idx="3177">
                  <c:v>338.80200000000002</c:v>
                </c:pt>
                <c:pt idx="3178">
                  <c:v>338.90199999999999</c:v>
                </c:pt>
                <c:pt idx="3179">
                  <c:v>339</c:v>
                </c:pt>
                <c:pt idx="3180">
                  <c:v>339.00200000000001</c:v>
                </c:pt>
                <c:pt idx="3181">
                  <c:v>339.10199999999998</c:v>
                </c:pt>
                <c:pt idx="3182">
                  <c:v>339.202</c:v>
                </c:pt>
                <c:pt idx="3183">
                  <c:v>339.30200000000002</c:v>
                </c:pt>
                <c:pt idx="3184">
                  <c:v>339.40199999999999</c:v>
                </c:pt>
                <c:pt idx="3185">
                  <c:v>339.50200000000001</c:v>
                </c:pt>
                <c:pt idx="3186">
                  <c:v>339.60199999999998</c:v>
                </c:pt>
                <c:pt idx="3187">
                  <c:v>339.702</c:v>
                </c:pt>
                <c:pt idx="3188">
                  <c:v>339.80200000000002</c:v>
                </c:pt>
                <c:pt idx="3189">
                  <c:v>339.90199999999999</c:v>
                </c:pt>
                <c:pt idx="3190">
                  <c:v>340</c:v>
                </c:pt>
                <c:pt idx="3191">
                  <c:v>340.00200000000001</c:v>
                </c:pt>
                <c:pt idx="3192">
                  <c:v>340.10199999999998</c:v>
                </c:pt>
                <c:pt idx="3193">
                  <c:v>340.202</c:v>
                </c:pt>
                <c:pt idx="3194">
                  <c:v>340.30200000000002</c:v>
                </c:pt>
                <c:pt idx="3195">
                  <c:v>340.40199999999999</c:v>
                </c:pt>
                <c:pt idx="3196">
                  <c:v>340.50200000000001</c:v>
                </c:pt>
                <c:pt idx="3197">
                  <c:v>340.60199999999998</c:v>
                </c:pt>
                <c:pt idx="3198">
                  <c:v>340.702</c:v>
                </c:pt>
                <c:pt idx="3199">
                  <c:v>340.80200000000002</c:v>
                </c:pt>
                <c:pt idx="3200">
                  <c:v>340.90199999999999</c:v>
                </c:pt>
                <c:pt idx="3201">
                  <c:v>341</c:v>
                </c:pt>
                <c:pt idx="3202">
                  <c:v>341.00200000000001</c:v>
                </c:pt>
                <c:pt idx="3203">
                  <c:v>341.10199999999998</c:v>
                </c:pt>
                <c:pt idx="3204">
                  <c:v>341.202</c:v>
                </c:pt>
                <c:pt idx="3205">
                  <c:v>341.30200000000002</c:v>
                </c:pt>
                <c:pt idx="3206">
                  <c:v>341.40199999999999</c:v>
                </c:pt>
                <c:pt idx="3207">
                  <c:v>341.50200000000001</c:v>
                </c:pt>
                <c:pt idx="3208">
                  <c:v>341.60199999999998</c:v>
                </c:pt>
                <c:pt idx="3209">
                  <c:v>341.702</c:v>
                </c:pt>
                <c:pt idx="3210">
                  <c:v>341.80200000000002</c:v>
                </c:pt>
                <c:pt idx="3211">
                  <c:v>341.90199999999999</c:v>
                </c:pt>
                <c:pt idx="3212">
                  <c:v>342</c:v>
                </c:pt>
                <c:pt idx="3213">
                  <c:v>342.00200000000001</c:v>
                </c:pt>
                <c:pt idx="3214">
                  <c:v>342.10199999999998</c:v>
                </c:pt>
                <c:pt idx="3215">
                  <c:v>342.202</c:v>
                </c:pt>
                <c:pt idx="3216">
                  <c:v>342.30200000000002</c:v>
                </c:pt>
                <c:pt idx="3217">
                  <c:v>342.40199999999999</c:v>
                </c:pt>
                <c:pt idx="3218">
                  <c:v>342.50200000000001</c:v>
                </c:pt>
                <c:pt idx="3219">
                  <c:v>342.60199999999998</c:v>
                </c:pt>
                <c:pt idx="3220">
                  <c:v>342.702</c:v>
                </c:pt>
                <c:pt idx="3221">
                  <c:v>342.80200000000002</c:v>
                </c:pt>
                <c:pt idx="3222">
                  <c:v>342.90199999999999</c:v>
                </c:pt>
                <c:pt idx="3223">
                  <c:v>343</c:v>
                </c:pt>
                <c:pt idx="3224">
                  <c:v>343.00200000000001</c:v>
                </c:pt>
                <c:pt idx="3225">
                  <c:v>343.10199999999998</c:v>
                </c:pt>
                <c:pt idx="3226">
                  <c:v>343.202</c:v>
                </c:pt>
                <c:pt idx="3227">
                  <c:v>343.30200000000002</c:v>
                </c:pt>
                <c:pt idx="3228">
                  <c:v>343.40199999999999</c:v>
                </c:pt>
                <c:pt idx="3229">
                  <c:v>343.50200000000001</c:v>
                </c:pt>
                <c:pt idx="3230">
                  <c:v>343.60199999999998</c:v>
                </c:pt>
                <c:pt idx="3231">
                  <c:v>343.702</c:v>
                </c:pt>
                <c:pt idx="3232">
                  <c:v>343.80200000000002</c:v>
                </c:pt>
                <c:pt idx="3233">
                  <c:v>343.90199999999999</c:v>
                </c:pt>
                <c:pt idx="3234">
                  <c:v>344</c:v>
                </c:pt>
                <c:pt idx="3235">
                  <c:v>344.00200000000001</c:v>
                </c:pt>
                <c:pt idx="3236">
                  <c:v>344.10199999999998</c:v>
                </c:pt>
                <c:pt idx="3237">
                  <c:v>344.202</c:v>
                </c:pt>
                <c:pt idx="3238">
                  <c:v>344.30200000000002</c:v>
                </c:pt>
                <c:pt idx="3239">
                  <c:v>344.40199999999999</c:v>
                </c:pt>
                <c:pt idx="3240">
                  <c:v>344.50200000000001</c:v>
                </c:pt>
                <c:pt idx="3241">
                  <c:v>344.60199999999998</c:v>
                </c:pt>
                <c:pt idx="3242">
                  <c:v>344.702</c:v>
                </c:pt>
                <c:pt idx="3243">
                  <c:v>344.80200000000002</c:v>
                </c:pt>
                <c:pt idx="3244">
                  <c:v>344.90199999999999</c:v>
                </c:pt>
                <c:pt idx="3245">
                  <c:v>345</c:v>
                </c:pt>
                <c:pt idx="3246">
                  <c:v>345.00200000000001</c:v>
                </c:pt>
                <c:pt idx="3247">
                  <c:v>345.10199999999998</c:v>
                </c:pt>
                <c:pt idx="3248">
                  <c:v>345.202</c:v>
                </c:pt>
                <c:pt idx="3249">
                  <c:v>345.30200000000002</c:v>
                </c:pt>
                <c:pt idx="3250">
                  <c:v>345.40199999999999</c:v>
                </c:pt>
                <c:pt idx="3251">
                  <c:v>345.50200000000001</c:v>
                </c:pt>
                <c:pt idx="3252">
                  <c:v>345.60199999999998</c:v>
                </c:pt>
                <c:pt idx="3253">
                  <c:v>345.702</c:v>
                </c:pt>
                <c:pt idx="3254">
                  <c:v>345.80200000000002</c:v>
                </c:pt>
                <c:pt idx="3255">
                  <c:v>345.90199999999999</c:v>
                </c:pt>
                <c:pt idx="3256">
                  <c:v>346</c:v>
                </c:pt>
                <c:pt idx="3257">
                  <c:v>346.00200000000001</c:v>
                </c:pt>
                <c:pt idx="3258">
                  <c:v>346.10199999999998</c:v>
                </c:pt>
                <c:pt idx="3259">
                  <c:v>346.202</c:v>
                </c:pt>
                <c:pt idx="3260">
                  <c:v>346.30200000000002</c:v>
                </c:pt>
                <c:pt idx="3261">
                  <c:v>346.40199999999999</c:v>
                </c:pt>
                <c:pt idx="3262">
                  <c:v>346.50200000000001</c:v>
                </c:pt>
                <c:pt idx="3263">
                  <c:v>346.60199999999998</c:v>
                </c:pt>
                <c:pt idx="3264">
                  <c:v>346.702</c:v>
                </c:pt>
                <c:pt idx="3265">
                  <c:v>346.80200000000002</c:v>
                </c:pt>
                <c:pt idx="3266">
                  <c:v>346.90199999999999</c:v>
                </c:pt>
                <c:pt idx="3267">
                  <c:v>347</c:v>
                </c:pt>
                <c:pt idx="3268">
                  <c:v>347.00200000000001</c:v>
                </c:pt>
                <c:pt idx="3269">
                  <c:v>347.10199999999998</c:v>
                </c:pt>
                <c:pt idx="3270">
                  <c:v>347.202</c:v>
                </c:pt>
                <c:pt idx="3271">
                  <c:v>347.30200000000002</c:v>
                </c:pt>
                <c:pt idx="3272">
                  <c:v>347.40199999999999</c:v>
                </c:pt>
                <c:pt idx="3273">
                  <c:v>347.50200000000001</c:v>
                </c:pt>
                <c:pt idx="3274">
                  <c:v>347.60199999999998</c:v>
                </c:pt>
                <c:pt idx="3275">
                  <c:v>347.702</c:v>
                </c:pt>
                <c:pt idx="3276">
                  <c:v>347.80200000000002</c:v>
                </c:pt>
                <c:pt idx="3277">
                  <c:v>347.90199999999999</c:v>
                </c:pt>
                <c:pt idx="3278">
                  <c:v>348</c:v>
                </c:pt>
                <c:pt idx="3279">
                  <c:v>348.00200000000001</c:v>
                </c:pt>
                <c:pt idx="3280">
                  <c:v>348.10199999999998</c:v>
                </c:pt>
                <c:pt idx="3281">
                  <c:v>348.202</c:v>
                </c:pt>
                <c:pt idx="3282">
                  <c:v>348.30200000000002</c:v>
                </c:pt>
                <c:pt idx="3283">
                  <c:v>348.40199999999999</c:v>
                </c:pt>
                <c:pt idx="3284">
                  <c:v>348.50200000000001</c:v>
                </c:pt>
                <c:pt idx="3285">
                  <c:v>348.60199999999998</c:v>
                </c:pt>
                <c:pt idx="3286">
                  <c:v>348.702</c:v>
                </c:pt>
                <c:pt idx="3287">
                  <c:v>348.80200000000002</c:v>
                </c:pt>
                <c:pt idx="3288">
                  <c:v>348.90199999999999</c:v>
                </c:pt>
                <c:pt idx="3289">
                  <c:v>349</c:v>
                </c:pt>
                <c:pt idx="3290">
                  <c:v>349.00200000000001</c:v>
                </c:pt>
                <c:pt idx="3291">
                  <c:v>349.10199999999998</c:v>
                </c:pt>
                <c:pt idx="3292">
                  <c:v>349.202</c:v>
                </c:pt>
                <c:pt idx="3293">
                  <c:v>349.30200000000002</c:v>
                </c:pt>
                <c:pt idx="3294">
                  <c:v>349.40199999999999</c:v>
                </c:pt>
                <c:pt idx="3295">
                  <c:v>349.50200000000001</c:v>
                </c:pt>
                <c:pt idx="3296">
                  <c:v>349.60199999999998</c:v>
                </c:pt>
                <c:pt idx="3297">
                  <c:v>349.702</c:v>
                </c:pt>
                <c:pt idx="3298">
                  <c:v>349.80200000000002</c:v>
                </c:pt>
                <c:pt idx="3299">
                  <c:v>349.90199999999999</c:v>
                </c:pt>
                <c:pt idx="3300">
                  <c:v>350</c:v>
                </c:pt>
                <c:pt idx="3301">
                  <c:v>350.00200000000001</c:v>
                </c:pt>
                <c:pt idx="3302">
                  <c:v>350.10199999999998</c:v>
                </c:pt>
                <c:pt idx="3303">
                  <c:v>350.202</c:v>
                </c:pt>
                <c:pt idx="3304">
                  <c:v>350.30200000000002</c:v>
                </c:pt>
                <c:pt idx="3305">
                  <c:v>350.40199999999999</c:v>
                </c:pt>
                <c:pt idx="3306">
                  <c:v>350.50200000000001</c:v>
                </c:pt>
                <c:pt idx="3307">
                  <c:v>350.60199999999998</c:v>
                </c:pt>
                <c:pt idx="3308">
                  <c:v>350.702</c:v>
                </c:pt>
                <c:pt idx="3309">
                  <c:v>350.80200000000002</c:v>
                </c:pt>
                <c:pt idx="3310">
                  <c:v>350.90199999999999</c:v>
                </c:pt>
                <c:pt idx="3311">
                  <c:v>351</c:v>
                </c:pt>
                <c:pt idx="3312">
                  <c:v>351.00200000000001</c:v>
                </c:pt>
                <c:pt idx="3313">
                  <c:v>351.10199999999998</c:v>
                </c:pt>
                <c:pt idx="3314">
                  <c:v>351.202</c:v>
                </c:pt>
                <c:pt idx="3315">
                  <c:v>351.30200000000002</c:v>
                </c:pt>
                <c:pt idx="3316">
                  <c:v>351.40199999999999</c:v>
                </c:pt>
                <c:pt idx="3317">
                  <c:v>351.50200000000001</c:v>
                </c:pt>
                <c:pt idx="3318">
                  <c:v>351.60199999999998</c:v>
                </c:pt>
                <c:pt idx="3319">
                  <c:v>351.702</c:v>
                </c:pt>
                <c:pt idx="3320">
                  <c:v>351.80200000000002</c:v>
                </c:pt>
                <c:pt idx="3321">
                  <c:v>351.90199999999999</c:v>
                </c:pt>
                <c:pt idx="3322">
                  <c:v>352</c:v>
                </c:pt>
                <c:pt idx="3323">
                  <c:v>352.00200000000001</c:v>
                </c:pt>
                <c:pt idx="3324">
                  <c:v>352.10199999999998</c:v>
                </c:pt>
                <c:pt idx="3325">
                  <c:v>352.202</c:v>
                </c:pt>
                <c:pt idx="3326">
                  <c:v>352.30200000000002</c:v>
                </c:pt>
                <c:pt idx="3327">
                  <c:v>352.40199999999999</c:v>
                </c:pt>
                <c:pt idx="3328">
                  <c:v>352.50200000000001</c:v>
                </c:pt>
                <c:pt idx="3329">
                  <c:v>352.60199999999998</c:v>
                </c:pt>
                <c:pt idx="3330">
                  <c:v>352.702</c:v>
                </c:pt>
                <c:pt idx="3331">
                  <c:v>352.80200000000002</c:v>
                </c:pt>
                <c:pt idx="3332">
                  <c:v>352.90199999999999</c:v>
                </c:pt>
                <c:pt idx="3333">
                  <c:v>353</c:v>
                </c:pt>
                <c:pt idx="3334">
                  <c:v>353.00200000000001</c:v>
                </c:pt>
                <c:pt idx="3335">
                  <c:v>353.10199999999998</c:v>
                </c:pt>
                <c:pt idx="3336">
                  <c:v>353.202</c:v>
                </c:pt>
                <c:pt idx="3337">
                  <c:v>353.30200000000002</c:v>
                </c:pt>
                <c:pt idx="3338">
                  <c:v>353.40199999999999</c:v>
                </c:pt>
                <c:pt idx="3339">
                  <c:v>353.50200000000001</c:v>
                </c:pt>
                <c:pt idx="3340">
                  <c:v>353.60199999999998</c:v>
                </c:pt>
                <c:pt idx="3341">
                  <c:v>353.702</c:v>
                </c:pt>
                <c:pt idx="3342">
                  <c:v>353.80200000000002</c:v>
                </c:pt>
                <c:pt idx="3343">
                  <c:v>353.90199999999999</c:v>
                </c:pt>
                <c:pt idx="3344">
                  <c:v>354</c:v>
                </c:pt>
                <c:pt idx="3345">
                  <c:v>354.00200000000001</c:v>
                </c:pt>
                <c:pt idx="3346">
                  <c:v>354.10199999999998</c:v>
                </c:pt>
                <c:pt idx="3347">
                  <c:v>354.202</c:v>
                </c:pt>
                <c:pt idx="3348">
                  <c:v>354.30200000000002</c:v>
                </c:pt>
                <c:pt idx="3349">
                  <c:v>354.40199999999999</c:v>
                </c:pt>
                <c:pt idx="3350">
                  <c:v>354.50200000000001</c:v>
                </c:pt>
                <c:pt idx="3351">
                  <c:v>354.60199999999998</c:v>
                </c:pt>
                <c:pt idx="3352">
                  <c:v>354.702</c:v>
                </c:pt>
                <c:pt idx="3353">
                  <c:v>354.80200000000002</c:v>
                </c:pt>
                <c:pt idx="3354">
                  <c:v>354.90199999999999</c:v>
                </c:pt>
                <c:pt idx="3355">
                  <c:v>355</c:v>
                </c:pt>
                <c:pt idx="3356">
                  <c:v>355.00200000000001</c:v>
                </c:pt>
                <c:pt idx="3357">
                  <c:v>355.10199999999998</c:v>
                </c:pt>
                <c:pt idx="3358">
                  <c:v>355.202</c:v>
                </c:pt>
                <c:pt idx="3359">
                  <c:v>355.30200000000002</c:v>
                </c:pt>
                <c:pt idx="3360">
                  <c:v>355.40199999999999</c:v>
                </c:pt>
                <c:pt idx="3361">
                  <c:v>355.50200000000001</c:v>
                </c:pt>
                <c:pt idx="3362">
                  <c:v>355.60199999999998</c:v>
                </c:pt>
                <c:pt idx="3363">
                  <c:v>355.702</c:v>
                </c:pt>
                <c:pt idx="3364">
                  <c:v>355.80200000000002</c:v>
                </c:pt>
                <c:pt idx="3365">
                  <c:v>355.90199999999999</c:v>
                </c:pt>
                <c:pt idx="3366">
                  <c:v>356</c:v>
                </c:pt>
                <c:pt idx="3367">
                  <c:v>356.00200000000001</c:v>
                </c:pt>
                <c:pt idx="3368">
                  <c:v>356.10199999999998</c:v>
                </c:pt>
                <c:pt idx="3369">
                  <c:v>356.202</c:v>
                </c:pt>
                <c:pt idx="3370">
                  <c:v>356.30200000000002</c:v>
                </c:pt>
                <c:pt idx="3371">
                  <c:v>356.40199999999999</c:v>
                </c:pt>
                <c:pt idx="3372">
                  <c:v>356.50200000000001</c:v>
                </c:pt>
                <c:pt idx="3373">
                  <c:v>356.60199999999998</c:v>
                </c:pt>
                <c:pt idx="3374">
                  <c:v>356.702</c:v>
                </c:pt>
                <c:pt idx="3375">
                  <c:v>356.80200000000002</c:v>
                </c:pt>
                <c:pt idx="3376">
                  <c:v>356.90199999999999</c:v>
                </c:pt>
                <c:pt idx="3377">
                  <c:v>357</c:v>
                </c:pt>
                <c:pt idx="3378">
                  <c:v>357.00200000000001</c:v>
                </c:pt>
                <c:pt idx="3379">
                  <c:v>357.10199999999998</c:v>
                </c:pt>
                <c:pt idx="3380">
                  <c:v>357.202</c:v>
                </c:pt>
                <c:pt idx="3381">
                  <c:v>357.30200000000002</c:v>
                </c:pt>
                <c:pt idx="3382">
                  <c:v>357.40199999999999</c:v>
                </c:pt>
                <c:pt idx="3383">
                  <c:v>357.50200000000001</c:v>
                </c:pt>
                <c:pt idx="3384">
                  <c:v>357.60199999999998</c:v>
                </c:pt>
                <c:pt idx="3385">
                  <c:v>357.702</c:v>
                </c:pt>
                <c:pt idx="3386">
                  <c:v>357.80200000000002</c:v>
                </c:pt>
                <c:pt idx="3387">
                  <c:v>357.90199999999999</c:v>
                </c:pt>
                <c:pt idx="3388">
                  <c:v>358</c:v>
                </c:pt>
                <c:pt idx="3389">
                  <c:v>358.00200000000001</c:v>
                </c:pt>
                <c:pt idx="3390">
                  <c:v>358.10199999999998</c:v>
                </c:pt>
                <c:pt idx="3391">
                  <c:v>358.202</c:v>
                </c:pt>
                <c:pt idx="3392">
                  <c:v>358.30200000000002</c:v>
                </c:pt>
                <c:pt idx="3393">
                  <c:v>358.40199999999999</c:v>
                </c:pt>
                <c:pt idx="3394">
                  <c:v>358.50200000000001</c:v>
                </c:pt>
                <c:pt idx="3395">
                  <c:v>358.60199999999998</c:v>
                </c:pt>
                <c:pt idx="3396">
                  <c:v>358.702</c:v>
                </c:pt>
                <c:pt idx="3397">
                  <c:v>358.80200000000002</c:v>
                </c:pt>
                <c:pt idx="3398">
                  <c:v>358.90199999999999</c:v>
                </c:pt>
                <c:pt idx="3399">
                  <c:v>359</c:v>
                </c:pt>
                <c:pt idx="3400">
                  <c:v>359.00200000000001</c:v>
                </c:pt>
                <c:pt idx="3401">
                  <c:v>359.10199999999998</c:v>
                </c:pt>
                <c:pt idx="3402">
                  <c:v>359.202</c:v>
                </c:pt>
                <c:pt idx="3403">
                  <c:v>359.30200000000002</c:v>
                </c:pt>
                <c:pt idx="3404">
                  <c:v>359.40199999999999</c:v>
                </c:pt>
                <c:pt idx="3405">
                  <c:v>359.50200000000001</c:v>
                </c:pt>
                <c:pt idx="3406">
                  <c:v>359.60199999999998</c:v>
                </c:pt>
                <c:pt idx="3407">
                  <c:v>359.702</c:v>
                </c:pt>
                <c:pt idx="3408">
                  <c:v>359.80200000000002</c:v>
                </c:pt>
                <c:pt idx="3409">
                  <c:v>359.90199999999999</c:v>
                </c:pt>
                <c:pt idx="3410">
                  <c:v>360</c:v>
                </c:pt>
                <c:pt idx="3411">
                  <c:v>360.00200000000001</c:v>
                </c:pt>
                <c:pt idx="3412">
                  <c:v>360.10199999999998</c:v>
                </c:pt>
                <c:pt idx="3413">
                  <c:v>360.202</c:v>
                </c:pt>
                <c:pt idx="3414">
                  <c:v>360.30200000000002</c:v>
                </c:pt>
                <c:pt idx="3415">
                  <c:v>360.40199999999999</c:v>
                </c:pt>
                <c:pt idx="3416">
                  <c:v>360.50200000000001</c:v>
                </c:pt>
                <c:pt idx="3417">
                  <c:v>360.60199999999998</c:v>
                </c:pt>
                <c:pt idx="3418">
                  <c:v>360.702</c:v>
                </c:pt>
                <c:pt idx="3419">
                  <c:v>360.80200000000002</c:v>
                </c:pt>
                <c:pt idx="3420">
                  <c:v>360.90199999999999</c:v>
                </c:pt>
                <c:pt idx="3421">
                  <c:v>361</c:v>
                </c:pt>
                <c:pt idx="3422">
                  <c:v>361.00200000000001</c:v>
                </c:pt>
                <c:pt idx="3423">
                  <c:v>361.10199999999998</c:v>
                </c:pt>
                <c:pt idx="3424">
                  <c:v>361.202</c:v>
                </c:pt>
                <c:pt idx="3425">
                  <c:v>361.30200000000002</c:v>
                </c:pt>
                <c:pt idx="3426">
                  <c:v>361.40199999999999</c:v>
                </c:pt>
                <c:pt idx="3427">
                  <c:v>361.50200000000001</c:v>
                </c:pt>
                <c:pt idx="3428">
                  <c:v>361.60199999999998</c:v>
                </c:pt>
                <c:pt idx="3429">
                  <c:v>361.702</c:v>
                </c:pt>
                <c:pt idx="3430">
                  <c:v>361.80200000000002</c:v>
                </c:pt>
                <c:pt idx="3431">
                  <c:v>361.90199999999999</c:v>
                </c:pt>
                <c:pt idx="3432">
                  <c:v>362</c:v>
                </c:pt>
                <c:pt idx="3433">
                  <c:v>362.00200000000001</c:v>
                </c:pt>
                <c:pt idx="3434">
                  <c:v>362.10199999999998</c:v>
                </c:pt>
                <c:pt idx="3435">
                  <c:v>362.202</c:v>
                </c:pt>
                <c:pt idx="3436">
                  <c:v>362.30200000000002</c:v>
                </c:pt>
                <c:pt idx="3437">
                  <c:v>362.40199999999999</c:v>
                </c:pt>
                <c:pt idx="3438">
                  <c:v>362.50200000000001</c:v>
                </c:pt>
                <c:pt idx="3439">
                  <c:v>362.60199999999998</c:v>
                </c:pt>
                <c:pt idx="3440">
                  <c:v>362.702</c:v>
                </c:pt>
                <c:pt idx="3441">
                  <c:v>362.80200000000002</c:v>
                </c:pt>
                <c:pt idx="3442">
                  <c:v>362.90199999999999</c:v>
                </c:pt>
                <c:pt idx="3443">
                  <c:v>363</c:v>
                </c:pt>
                <c:pt idx="3444">
                  <c:v>363.00200000000001</c:v>
                </c:pt>
                <c:pt idx="3445">
                  <c:v>363.10199999999998</c:v>
                </c:pt>
                <c:pt idx="3446">
                  <c:v>363.202</c:v>
                </c:pt>
                <c:pt idx="3447">
                  <c:v>363.30200000000002</c:v>
                </c:pt>
                <c:pt idx="3448">
                  <c:v>363.40199999999999</c:v>
                </c:pt>
                <c:pt idx="3449">
                  <c:v>363.50200000000001</c:v>
                </c:pt>
                <c:pt idx="3450">
                  <c:v>363.60199999999998</c:v>
                </c:pt>
                <c:pt idx="3451">
                  <c:v>363.702</c:v>
                </c:pt>
                <c:pt idx="3452">
                  <c:v>363.80200000000002</c:v>
                </c:pt>
                <c:pt idx="3453">
                  <c:v>363.90199999999999</c:v>
                </c:pt>
                <c:pt idx="3454">
                  <c:v>364</c:v>
                </c:pt>
                <c:pt idx="3455">
                  <c:v>364.00200000000001</c:v>
                </c:pt>
                <c:pt idx="3456">
                  <c:v>364.10199999999998</c:v>
                </c:pt>
                <c:pt idx="3457">
                  <c:v>364.202</c:v>
                </c:pt>
                <c:pt idx="3458">
                  <c:v>364.30200000000002</c:v>
                </c:pt>
                <c:pt idx="3459">
                  <c:v>364.40199999999999</c:v>
                </c:pt>
                <c:pt idx="3460">
                  <c:v>364.50200000000001</c:v>
                </c:pt>
                <c:pt idx="3461">
                  <c:v>364.60199999999998</c:v>
                </c:pt>
                <c:pt idx="3462">
                  <c:v>364.702</c:v>
                </c:pt>
                <c:pt idx="3463">
                  <c:v>364.80200000000002</c:v>
                </c:pt>
                <c:pt idx="3464">
                  <c:v>364.90199999999999</c:v>
                </c:pt>
                <c:pt idx="3465">
                  <c:v>365</c:v>
                </c:pt>
                <c:pt idx="3466">
                  <c:v>365.00200000000001</c:v>
                </c:pt>
                <c:pt idx="3467">
                  <c:v>365.10199999999998</c:v>
                </c:pt>
                <c:pt idx="3468">
                  <c:v>365.202</c:v>
                </c:pt>
                <c:pt idx="3469">
                  <c:v>365.30200000000002</c:v>
                </c:pt>
                <c:pt idx="3470">
                  <c:v>365.40199999999999</c:v>
                </c:pt>
                <c:pt idx="3471">
                  <c:v>365.50200000000001</c:v>
                </c:pt>
                <c:pt idx="3472">
                  <c:v>365.60199999999998</c:v>
                </c:pt>
                <c:pt idx="3473">
                  <c:v>365.702</c:v>
                </c:pt>
                <c:pt idx="3474">
                  <c:v>365.80200000000002</c:v>
                </c:pt>
                <c:pt idx="3475">
                  <c:v>365.90199999999999</c:v>
                </c:pt>
                <c:pt idx="3476">
                  <c:v>366</c:v>
                </c:pt>
                <c:pt idx="3477">
                  <c:v>366.00200000000001</c:v>
                </c:pt>
                <c:pt idx="3478">
                  <c:v>366.10199999999998</c:v>
                </c:pt>
                <c:pt idx="3479">
                  <c:v>366.202</c:v>
                </c:pt>
                <c:pt idx="3480">
                  <c:v>366.30200000000002</c:v>
                </c:pt>
                <c:pt idx="3481">
                  <c:v>366.40199999999999</c:v>
                </c:pt>
                <c:pt idx="3482">
                  <c:v>366.50200000000001</c:v>
                </c:pt>
                <c:pt idx="3483">
                  <c:v>366.60199999999998</c:v>
                </c:pt>
                <c:pt idx="3484">
                  <c:v>366.702</c:v>
                </c:pt>
                <c:pt idx="3485">
                  <c:v>366.80200000000002</c:v>
                </c:pt>
                <c:pt idx="3486">
                  <c:v>366.90199999999999</c:v>
                </c:pt>
                <c:pt idx="3487">
                  <c:v>367</c:v>
                </c:pt>
                <c:pt idx="3488">
                  <c:v>367.00200000000001</c:v>
                </c:pt>
                <c:pt idx="3489">
                  <c:v>367.10199999999998</c:v>
                </c:pt>
                <c:pt idx="3490">
                  <c:v>367.202</c:v>
                </c:pt>
                <c:pt idx="3491">
                  <c:v>367.30200000000002</c:v>
                </c:pt>
                <c:pt idx="3492">
                  <c:v>367.40199999999999</c:v>
                </c:pt>
                <c:pt idx="3493">
                  <c:v>367.50200000000001</c:v>
                </c:pt>
                <c:pt idx="3494">
                  <c:v>367.60199999999998</c:v>
                </c:pt>
                <c:pt idx="3495">
                  <c:v>367.702</c:v>
                </c:pt>
                <c:pt idx="3496">
                  <c:v>367.80200000000002</c:v>
                </c:pt>
                <c:pt idx="3497">
                  <c:v>367.90199999999999</c:v>
                </c:pt>
                <c:pt idx="3498">
                  <c:v>368</c:v>
                </c:pt>
                <c:pt idx="3499">
                  <c:v>368.00200000000001</c:v>
                </c:pt>
                <c:pt idx="3500">
                  <c:v>368.10199999999998</c:v>
                </c:pt>
                <c:pt idx="3501">
                  <c:v>368.202</c:v>
                </c:pt>
                <c:pt idx="3502">
                  <c:v>368.30200000000002</c:v>
                </c:pt>
                <c:pt idx="3503">
                  <c:v>368.40199999999999</c:v>
                </c:pt>
                <c:pt idx="3504">
                  <c:v>368.50200000000001</c:v>
                </c:pt>
                <c:pt idx="3505">
                  <c:v>368.60199999999998</c:v>
                </c:pt>
                <c:pt idx="3506">
                  <c:v>368.702</c:v>
                </c:pt>
                <c:pt idx="3507">
                  <c:v>368.80200000000002</c:v>
                </c:pt>
                <c:pt idx="3508">
                  <c:v>368.90199999999999</c:v>
                </c:pt>
                <c:pt idx="3509">
                  <c:v>369</c:v>
                </c:pt>
                <c:pt idx="3510">
                  <c:v>369.00200000000001</c:v>
                </c:pt>
                <c:pt idx="3511">
                  <c:v>369.10199999999998</c:v>
                </c:pt>
                <c:pt idx="3512">
                  <c:v>369.202</c:v>
                </c:pt>
                <c:pt idx="3513">
                  <c:v>369.30200000000002</c:v>
                </c:pt>
                <c:pt idx="3514">
                  <c:v>369.40199999999999</c:v>
                </c:pt>
                <c:pt idx="3515">
                  <c:v>369.50200000000001</c:v>
                </c:pt>
                <c:pt idx="3516">
                  <c:v>369.60199999999998</c:v>
                </c:pt>
                <c:pt idx="3517">
                  <c:v>369.702</c:v>
                </c:pt>
                <c:pt idx="3518">
                  <c:v>369.80200000000002</c:v>
                </c:pt>
                <c:pt idx="3519">
                  <c:v>369.90199999999999</c:v>
                </c:pt>
                <c:pt idx="3520">
                  <c:v>370</c:v>
                </c:pt>
                <c:pt idx="3521">
                  <c:v>370.00200000000001</c:v>
                </c:pt>
                <c:pt idx="3522">
                  <c:v>370.10199999999998</c:v>
                </c:pt>
                <c:pt idx="3523">
                  <c:v>370.202</c:v>
                </c:pt>
                <c:pt idx="3524">
                  <c:v>370.30200000000002</c:v>
                </c:pt>
                <c:pt idx="3525">
                  <c:v>370.40199999999999</c:v>
                </c:pt>
                <c:pt idx="3526">
                  <c:v>370.50200000000001</c:v>
                </c:pt>
                <c:pt idx="3527">
                  <c:v>370.60199999999998</c:v>
                </c:pt>
                <c:pt idx="3528">
                  <c:v>370.702</c:v>
                </c:pt>
                <c:pt idx="3529">
                  <c:v>370.80200000000002</c:v>
                </c:pt>
                <c:pt idx="3530">
                  <c:v>370.90199999999999</c:v>
                </c:pt>
                <c:pt idx="3531">
                  <c:v>371</c:v>
                </c:pt>
                <c:pt idx="3532">
                  <c:v>371.00200000000001</c:v>
                </c:pt>
                <c:pt idx="3533">
                  <c:v>371.10199999999998</c:v>
                </c:pt>
                <c:pt idx="3534">
                  <c:v>371.202</c:v>
                </c:pt>
                <c:pt idx="3535">
                  <c:v>371.30200000000002</c:v>
                </c:pt>
                <c:pt idx="3536">
                  <c:v>371.40199999999999</c:v>
                </c:pt>
                <c:pt idx="3537">
                  <c:v>371.50200000000001</c:v>
                </c:pt>
                <c:pt idx="3538">
                  <c:v>371.60199999999998</c:v>
                </c:pt>
                <c:pt idx="3539">
                  <c:v>371.702</c:v>
                </c:pt>
                <c:pt idx="3540">
                  <c:v>371.80200000000002</c:v>
                </c:pt>
                <c:pt idx="3541">
                  <c:v>371.90199999999999</c:v>
                </c:pt>
                <c:pt idx="3542">
                  <c:v>372</c:v>
                </c:pt>
                <c:pt idx="3543">
                  <c:v>372.00200000000001</c:v>
                </c:pt>
                <c:pt idx="3544">
                  <c:v>372.10199999999998</c:v>
                </c:pt>
                <c:pt idx="3545">
                  <c:v>372.202</c:v>
                </c:pt>
                <c:pt idx="3546">
                  <c:v>372.30200000000002</c:v>
                </c:pt>
                <c:pt idx="3547">
                  <c:v>372.40199999999999</c:v>
                </c:pt>
                <c:pt idx="3548">
                  <c:v>372.50200000000001</c:v>
                </c:pt>
                <c:pt idx="3549">
                  <c:v>372.60199999999998</c:v>
                </c:pt>
                <c:pt idx="3550">
                  <c:v>372.702</c:v>
                </c:pt>
                <c:pt idx="3551">
                  <c:v>372.80200000000002</c:v>
                </c:pt>
                <c:pt idx="3552">
                  <c:v>372.90199999999999</c:v>
                </c:pt>
                <c:pt idx="3553">
                  <c:v>373</c:v>
                </c:pt>
                <c:pt idx="3554">
                  <c:v>373.00200000000001</c:v>
                </c:pt>
                <c:pt idx="3555">
                  <c:v>373.10199999999998</c:v>
                </c:pt>
                <c:pt idx="3556">
                  <c:v>373.202</c:v>
                </c:pt>
                <c:pt idx="3557">
                  <c:v>373.30200000000002</c:v>
                </c:pt>
                <c:pt idx="3558">
                  <c:v>373.40199999999999</c:v>
                </c:pt>
                <c:pt idx="3559">
                  <c:v>373.50200000000001</c:v>
                </c:pt>
                <c:pt idx="3560">
                  <c:v>373.60199999999998</c:v>
                </c:pt>
                <c:pt idx="3561">
                  <c:v>373.702</c:v>
                </c:pt>
                <c:pt idx="3562">
                  <c:v>373.80200000000002</c:v>
                </c:pt>
                <c:pt idx="3563">
                  <c:v>373.90199999999999</c:v>
                </c:pt>
                <c:pt idx="3564">
                  <c:v>374</c:v>
                </c:pt>
                <c:pt idx="3565">
                  <c:v>374.00200000000001</c:v>
                </c:pt>
                <c:pt idx="3566">
                  <c:v>374.10199999999998</c:v>
                </c:pt>
                <c:pt idx="3567">
                  <c:v>374.202</c:v>
                </c:pt>
                <c:pt idx="3568">
                  <c:v>374.30200000000002</c:v>
                </c:pt>
                <c:pt idx="3569">
                  <c:v>374.40199999999999</c:v>
                </c:pt>
                <c:pt idx="3570">
                  <c:v>374.50200000000001</c:v>
                </c:pt>
                <c:pt idx="3571">
                  <c:v>374.60199999999998</c:v>
                </c:pt>
                <c:pt idx="3572">
                  <c:v>374.702</c:v>
                </c:pt>
                <c:pt idx="3573">
                  <c:v>374.80200000000002</c:v>
                </c:pt>
                <c:pt idx="3574">
                  <c:v>374.90199999999999</c:v>
                </c:pt>
                <c:pt idx="3575">
                  <c:v>375</c:v>
                </c:pt>
                <c:pt idx="3576">
                  <c:v>375.00200000000001</c:v>
                </c:pt>
                <c:pt idx="3577">
                  <c:v>375.10199999999998</c:v>
                </c:pt>
                <c:pt idx="3578">
                  <c:v>375.202</c:v>
                </c:pt>
                <c:pt idx="3579">
                  <c:v>375.30200000000002</c:v>
                </c:pt>
                <c:pt idx="3580">
                  <c:v>375.40199999999999</c:v>
                </c:pt>
                <c:pt idx="3581">
                  <c:v>375.50200000000001</c:v>
                </c:pt>
                <c:pt idx="3582">
                  <c:v>375.60199999999998</c:v>
                </c:pt>
                <c:pt idx="3583">
                  <c:v>375.702</c:v>
                </c:pt>
                <c:pt idx="3584">
                  <c:v>375.80200000000002</c:v>
                </c:pt>
                <c:pt idx="3585">
                  <c:v>375.90199999999999</c:v>
                </c:pt>
                <c:pt idx="3586">
                  <c:v>376</c:v>
                </c:pt>
                <c:pt idx="3587">
                  <c:v>376.00200000000001</c:v>
                </c:pt>
                <c:pt idx="3588">
                  <c:v>376.10199999999998</c:v>
                </c:pt>
                <c:pt idx="3589">
                  <c:v>376.202</c:v>
                </c:pt>
                <c:pt idx="3590">
                  <c:v>376.30200000000002</c:v>
                </c:pt>
                <c:pt idx="3591">
                  <c:v>376.40199999999999</c:v>
                </c:pt>
                <c:pt idx="3592">
                  <c:v>376.50200000000001</c:v>
                </c:pt>
                <c:pt idx="3593">
                  <c:v>376.60199999999998</c:v>
                </c:pt>
                <c:pt idx="3594">
                  <c:v>376.702</c:v>
                </c:pt>
                <c:pt idx="3595">
                  <c:v>376.80200000000002</c:v>
                </c:pt>
                <c:pt idx="3596">
                  <c:v>376.90199999999999</c:v>
                </c:pt>
                <c:pt idx="3597">
                  <c:v>377</c:v>
                </c:pt>
                <c:pt idx="3598">
                  <c:v>377.00200000000001</c:v>
                </c:pt>
                <c:pt idx="3599">
                  <c:v>377.10199999999998</c:v>
                </c:pt>
                <c:pt idx="3600">
                  <c:v>377.202</c:v>
                </c:pt>
                <c:pt idx="3601">
                  <c:v>377.30200000000002</c:v>
                </c:pt>
                <c:pt idx="3602">
                  <c:v>377.40199999999999</c:v>
                </c:pt>
                <c:pt idx="3603">
                  <c:v>377.50200000000001</c:v>
                </c:pt>
                <c:pt idx="3604">
                  <c:v>377.60199999999998</c:v>
                </c:pt>
                <c:pt idx="3605">
                  <c:v>377.702</c:v>
                </c:pt>
                <c:pt idx="3606">
                  <c:v>377.80200000000002</c:v>
                </c:pt>
                <c:pt idx="3607">
                  <c:v>377.90199999999999</c:v>
                </c:pt>
                <c:pt idx="3608">
                  <c:v>378</c:v>
                </c:pt>
                <c:pt idx="3609">
                  <c:v>378.00200000000001</c:v>
                </c:pt>
                <c:pt idx="3610">
                  <c:v>378.10199999999998</c:v>
                </c:pt>
                <c:pt idx="3611">
                  <c:v>378.202</c:v>
                </c:pt>
                <c:pt idx="3612">
                  <c:v>378.30200000000002</c:v>
                </c:pt>
                <c:pt idx="3613">
                  <c:v>378.40199999999999</c:v>
                </c:pt>
                <c:pt idx="3614">
                  <c:v>378.50200000000001</c:v>
                </c:pt>
                <c:pt idx="3615">
                  <c:v>378.60199999999998</c:v>
                </c:pt>
                <c:pt idx="3616">
                  <c:v>378.702</c:v>
                </c:pt>
                <c:pt idx="3617">
                  <c:v>378.80200000000002</c:v>
                </c:pt>
                <c:pt idx="3618">
                  <c:v>378.90199999999999</c:v>
                </c:pt>
                <c:pt idx="3619">
                  <c:v>379</c:v>
                </c:pt>
                <c:pt idx="3620">
                  <c:v>379.00200000000001</c:v>
                </c:pt>
                <c:pt idx="3621">
                  <c:v>379.10199999999998</c:v>
                </c:pt>
                <c:pt idx="3622">
                  <c:v>379.202</c:v>
                </c:pt>
                <c:pt idx="3623">
                  <c:v>379.30200000000002</c:v>
                </c:pt>
                <c:pt idx="3624">
                  <c:v>379.40199999999999</c:v>
                </c:pt>
                <c:pt idx="3625">
                  <c:v>379.50200000000001</c:v>
                </c:pt>
                <c:pt idx="3626">
                  <c:v>379.60199999999998</c:v>
                </c:pt>
                <c:pt idx="3627">
                  <c:v>379.702</c:v>
                </c:pt>
                <c:pt idx="3628">
                  <c:v>379.80200000000002</c:v>
                </c:pt>
                <c:pt idx="3629">
                  <c:v>379.90199999999999</c:v>
                </c:pt>
                <c:pt idx="3630">
                  <c:v>380</c:v>
                </c:pt>
                <c:pt idx="3631">
                  <c:v>380.00200000000001</c:v>
                </c:pt>
                <c:pt idx="3632">
                  <c:v>380.10199999999998</c:v>
                </c:pt>
                <c:pt idx="3633">
                  <c:v>380.202</c:v>
                </c:pt>
                <c:pt idx="3634">
                  <c:v>380.30200000000002</c:v>
                </c:pt>
                <c:pt idx="3635">
                  <c:v>380.40199999999999</c:v>
                </c:pt>
                <c:pt idx="3636">
                  <c:v>380.50200000000001</c:v>
                </c:pt>
                <c:pt idx="3637">
                  <c:v>380.60199999999998</c:v>
                </c:pt>
                <c:pt idx="3638">
                  <c:v>380.702</c:v>
                </c:pt>
                <c:pt idx="3639">
                  <c:v>380.80200000000002</c:v>
                </c:pt>
                <c:pt idx="3640">
                  <c:v>380.90199999999999</c:v>
                </c:pt>
                <c:pt idx="3641">
                  <c:v>381</c:v>
                </c:pt>
                <c:pt idx="3642">
                  <c:v>381.00200000000001</c:v>
                </c:pt>
                <c:pt idx="3643">
                  <c:v>381.10199999999998</c:v>
                </c:pt>
                <c:pt idx="3644">
                  <c:v>381.202</c:v>
                </c:pt>
                <c:pt idx="3645">
                  <c:v>381.30200000000002</c:v>
                </c:pt>
                <c:pt idx="3646">
                  <c:v>381.40199999999999</c:v>
                </c:pt>
                <c:pt idx="3647">
                  <c:v>381.50200000000001</c:v>
                </c:pt>
                <c:pt idx="3648">
                  <c:v>381.60199999999998</c:v>
                </c:pt>
                <c:pt idx="3649">
                  <c:v>381.702</c:v>
                </c:pt>
                <c:pt idx="3650">
                  <c:v>381.80200000000002</c:v>
                </c:pt>
                <c:pt idx="3651">
                  <c:v>381.90199999999999</c:v>
                </c:pt>
                <c:pt idx="3652">
                  <c:v>382</c:v>
                </c:pt>
                <c:pt idx="3653">
                  <c:v>382.00200000000001</c:v>
                </c:pt>
                <c:pt idx="3654">
                  <c:v>382.10199999999998</c:v>
                </c:pt>
                <c:pt idx="3655">
                  <c:v>382.202</c:v>
                </c:pt>
                <c:pt idx="3656">
                  <c:v>382.30200000000002</c:v>
                </c:pt>
                <c:pt idx="3657">
                  <c:v>382.40199999999999</c:v>
                </c:pt>
                <c:pt idx="3658">
                  <c:v>382.50200000000001</c:v>
                </c:pt>
                <c:pt idx="3659">
                  <c:v>382.60199999999998</c:v>
                </c:pt>
                <c:pt idx="3660">
                  <c:v>382.702</c:v>
                </c:pt>
                <c:pt idx="3661">
                  <c:v>382.80200000000002</c:v>
                </c:pt>
                <c:pt idx="3662">
                  <c:v>382.90199999999999</c:v>
                </c:pt>
                <c:pt idx="3663">
                  <c:v>383</c:v>
                </c:pt>
                <c:pt idx="3664">
                  <c:v>383.00200000000001</c:v>
                </c:pt>
                <c:pt idx="3665">
                  <c:v>383.10199999999998</c:v>
                </c:pt>
                <c:pt idx="3666">
                  <c:v>383.202</c:v>
                </c:pt>
                <c:pt idx="3667">
                  <c:v>383.30200000000002</c:v>
                </c:pt>
                <c:pt idx="3668">
                  <c:v>383.40199999999999</c:v>
                </c:pt>
                <c:pt idx="3669">
                  <c:v>383.50200000000001</c:v>
                </c:pt>
                <c:pt idx="3670">
                  <c:v>383.60199999999998</c:v>
                </c:pt>
                <c:pt idx="3671">
                  <c:v>383.702</c:v>
                </c:pt>
                <c:pt idx="3672">
                  <c:v>383.80200000000002</c:v>
                </c:pt>
                <c:pt idx="3673">
                  <c:v>383.90199999999999</c:v>
                </c:pt>
                <c:pt idx="3674">
                  <c:v>384</c:v>
                </c:pt>
                <c:pt idx="3675">
                  <c:v>384.00200000000001</c:v>
                </c:pt>
                <c:pt idx="3676">
                  <c:v>384.10199999999998</c:v>
                </c:pt>
                <c:pt idx="3677">
                  <c:v>384.202</c:v>
                </c:pt>
                <c:pt idx="3678">
                  <c:v>384.30200000000002</c:v>
                </c:pt>
                <c:pt idx="3679">
                  <c:v>384.40199999999999</c:v>
                </c:pt>
                <c:pt idx="3680">
                  <c:v>384.50200000000001</c:v>
                </c:pt>
                <c:pt idx="3681">
                  <c:v>384.60199999999998</c:v>
                </c:pt>
                <c:pt idx="3682">
                  <c:v>384.702</c:v>
                </c:pt>
                <c:pt idx="3683">
                  <c:v>384.80200000000002</c:v>
                </c:pt>
                <c:pt idx="3684">
                  <c:v>384.90199999999999</c:v>
                </c:pt>
                <c:pt idx="3685">
                  <c:v>385</c:v>
                </c:pt>
                <c:pt idx="3686">
                  <c:v>385.00200000000001</c:v>
                </c:pt>
                <c:pt idx="3687">
                  <c:v>385.10199999999998</c:v>
                </c:pt>
                <c:pt idx="3688">
                  <c:v>385.202</c:v>
                </c:pt>
                <c:pt idx="3689">
                  <c:v>385.30200000000002</c:v>
                </c:pt>
                <c:pt idx="3690">
                  <c:v>385.40199999999999</c:v>
                </c:pt>
                <c:pt idx="3691">
                  <c:v>385.50200000000001</c:v>
                </c:pt>
                <c:pt idx="3692">
                  <c:v>385.60199999999998</c:v>
                </c:pt>
                <c:pt idx="3693">
                  <c:v>385.702</c:v>
                </c:pt>
                <c:pt idx="3694">
                  <c:v>385.80200000000002</c:v>
                </c:pt>
                <c:pt idx="3695">
                  <c:v>385.90199999999999</c:v>
                </c:pt>
                <c:pt idx="3696">
                  <c:v>386</c:v>
                </c:pt>
                <c:pt idx="3697">
                  <c:v>386.00200000000001</c:v>
                </c:pt>
                <c:pt idx="3698">
                  <c:v>386.10199999999998</c:v>
                </c:pt>
                <c:pt idx="3699">
                  <c:v>386.202</c:v>
                </c:pt>
                <c:pt idx="3700">
                  <c:v>386.30200000000002</c:v>
                </c:pt>
                <c:pt idx="3701">
                  <c:v>386.40199999999999</c:v>
                </c:pt>
                <c:pt idx="3702">
                  <c:v>386.50200000000001</c:v>
                </c:pt>
                <c:pt idx="3703">
                  <c:v>386.60199999999998</c:v>
                </c:pt>
                <c:pt idx="3704">
                  <c:v>386.702</c:v>
                </c:pt>
                <c:pt idx="3705">
                  <c:v>386.80200000000002</c:v>
                </c:pt>
                <c:pt idx="3706">
                  <c:v>386.90199999999999</c:v>
                </c:pt>
                <c:pt idx="3707">
                  <c:v>387</c:v>
                </c:pt>
                <c:pt idx="3708">
                  <c:v>387.00200000000001</c:v>
                </c:pt>
                <c:pt idx="3709">
                  <c:v>387.10199999999998</c:v>
                </c:pt>
                <c:pt idx="3710">
                  <c:v>387.202</c:v>
                </c:pt>
                <c:pt idx="3711">
                  <c:v>387.30200000000002</c:v>
                </c:pt>
                <c:pt idx="3712">
                  <c:v>387.40199999999999</c:v>
                </c:pt>
                <c:pt idx="3713">
                  <c:v>387.50200000000001</c:v>
                </c:pt>
                <c:pt idx="3714">
                  <c:v>387.60199999999998</c:v>
                </c:pt>
                <c:pt idx="3715">
                  <c:v>387.702</c:v>
                </c:pt>
                <c:pt idx="3716">
                  <c:v>387.80200000000002</c:v>
                </c:pt>
                <c:pt idx="3717">
                  <c:v>387.90199999999999</c:v>
                </c:pt>
                <c:pt idx="3718">
                  <c:v>388</c:v>
                </c:pt>
                <c:pt idx="3719">
                  <c:v>388.00200000000001</c:v>
                </c:pt>
                <c:pt idx="3720">
                  <c:v>388.10199999999998</c:v>
                </c:pt>
                <c:pt idx="3721">
                  <c:v>388.202</c:v>
                </c:pt>
                <c:pt idx="3722">
                  <c:v>388.30200000000002</c:v>
                </c:pt>
                <c:pt idx="3723">
                  <c:v>388.40199999999999</c:v>
                </c:pt>
                <c:pt idx="3724">
                  <c:v>388.50200000000001</c:v>
                </c:pt>
                <c:pt idx="3725">
                  <c:v>388.60199999999998</c:v>
                </c:pt>
                <c:pt idx="3726">
                  <c:v>388.702</c:v>
                </c:pt>
                <c:pt idx="3727">
                  <c:v>388.80200000000002</c:v>
                </c:pt>
                <c:pt idx="3728">
                  <c:v>388.90199999999999</c:v>
                </c:pt>
                <c:pt idx="3729">
                  <c:v>389</c:v>
                </c:pt>
                <c:pt idx="3730">
                  <c:v>389.00200000000001</c:v>
                </c:pt>
                <c:pt idx="3731">
                  <c:v>389.10199999999998</c:v>
                </c:pt>
                <c:pt idx="3732">
                  <c:v>389.202</c:v>
                </c:pt>
                <c:pt idx="3733">
                  <c:v>389.30200000000002</c:v>
                </c:pt>
                <c:pt idx="3734">
                  <c:v>389.40199999999999</c:v>
                </c:pt>
                <c:pt idx="3735">
                  <c:v>389.50200000000001</c:v>
                </c:pt>
                <c:pt idx="3736">
                  <c:v>389.60199999999998</c:v>
                </c:pt>
                <c:pt idx="3737">
                  <c:v>389.702</c:v>
                </c:pt>
                <c:pt idx="3738">
                  <c:v>389.80200000000002</c:v>
                </c:pt>
                <c:pt idx="3739">
                  <c:v>389.90199999999999</c:v>
                </c:pt>
                <c:pt idx="3740">
                  <c:v>390</c:v>
                </c:pt>
                <c:pt idx="3741">
                  <c:v>390.00200000000001</c:v>
                </c:pt>
                <c:pt idx="3742">
                  <c:v>390.10199999999998</c:v>
                </c:pt>
                <c:pt idx="3743">
                  <c:v>390.202</c:v>
                </c:pt>
                <c:pt idx="3744">
                  <c:v>390.30200000000002</c:v>
                </c:pt>
                <c:pt idx="3745">
                  <c:v>390.40199999999999</c:v>
                </c:pt>
                <c:pt idx="3746">
                  <c:v>390.50200000000001</c:v>
                </c:pt>
                <c:pt idx="3747">
                  <c:v>390.60199999999998</c:v>
                </c:pt>
                <c:pt idx="3748">
                  <c:v>390.702</c:v>
                </c:pt>
                <c:pt idx="3749">
                  <c:v>390.80200000000002</c:v>
                </c:pt>
                <c:pt idx="3750">
                  <c:v>390.90199999999999</c:v>
                </c:pt>
                <c:pt idx="3751">
                  <c:v>391</c:v>
                </c:pt>
                <c:pt idx="3752">
                  <c:v>391.00200000000001</c:v>
                </c:pt>
                <c:pt idx="3753">
                  <c:v>391.10199999999998</c:v>
                </c:pt>
                <c:pt idx="3754">
                  <c:v>391.202</c:v>
                </c:pt>
                <c:pt idx="3755">
                  <c:v>391.30200000000002</c:v>
                </c:pt>
                <c:pt idx="3756">
                  <c:v>391.40199999999999</c:v>
                </c:pt>
                <c:pt idx="3757">
                  <c:v>391.50200000000001</c:v>
                </c:pt>
                <c:pt idx="3758">
                  <c:v>391.60199999999998</c:v>
                </c:pt>
                <c:pt idx="3759">
                  <c:v>391.702</c:v>
                </c:pt>
                <c:pt idx="3760">
                  <c:v>391.80200000000002</c:v>
                </c:pt>
                <c:pt idx="3761">
                  <c:v>391.90199999999999</c:v>
                </c:pt>
                <c:pt idx="3762">
                  <c:v>392</c:v>
                </c:pt>
                <c:pt idx="3763">
                  <c:v>392.00200000000001</c:v>
                </c:pt>
                <c:pt idx="3764">
                  <c:v>392.10199999999998</c:v>
                </c:pt>
                <c:pt idx="3765">
                  <c:v>392.202</c:v>
                </c:pt>
                <c:pt idx="3766">
                  <c:v>392.30200000000002</c:v>
                </c:pt>
                <c:pt idx="3767">
                  <c:v>392.40199999999999</c:v>
                </c:pt>
                <c:pt idx="3768">
                  <c:v>392.50200000000001</c:v>
                </c:pt>
                <c:pt idx="3769">
                  <c:v>392.60199999999998</c:v>
                </c:pt>
                <c:pt idx="3770">
                  <c:v>392.702</c:v>
                </c:pt>
                <c:pt idx="3771">
                  <c:v>392.80200000000002</c:v>
                </c:pt>
                <c:pt idx="3772">
                  <c:v>392.90199999999999</c:v>
                </c:pt>
                <c:pt idx="3773">
                  <c:v>393</c:v>
                </c:pt>
                <c:pt idx="3774">
                  <c:v>393.00200000000001</c:v>
                </c:pt>
                <c:pt idx="3775">
                  <c:v>393.10199999999998</c:v>
                </c:pt>
                <c:pt idx="3776">
                  <c:v>393.202</c:v>
                </c:pt>
                <c:pt idx="3777">
                  <c:v>393.30200000000002</c:v>
                </c:pt>
                <c:pt idx="3778">
                  <c:v>393.40199999999999</c:v>
                </c:pt>
                <c:pt idx="3779">
                  <c:v>393.50200000000001</c:v>
                </c:pt>
                <c:pt idx="3780">
                  <c:v>393.60199999999998</c:v>
                </c:pt>
                <c:pt idx="3781">
                  <c:v>393.702</c:v>
                </c:pt>
                <c:pt idx="3782">
                  <c:v>393.80200000000002</c:v>
                </c:pt>
                <c:pt idx="3783">
                  <c:v>393.90199999999999</c:v>
                </c:pt>
                <c:pt idx="3784">
                  <c:v>394</c:v>
                </c:pt>
                <c:pt idx="3785">
                  <c:v>394.00200000000001</c:v>
                </c:pt>
                <c:pt idx="3786">
                  <c:v>394.10199999999998</c:v>
                </c:pt>
                <c:pt idx="3787">
                  <c:v>394.202</c:v>
                </c:pt>
                <c:pt idx="3788">
                  <c:v>394.30200000000002</c:v>
                </c:pt>
                <c:pt idx="3789">
                  <c:v>394.40199999999999</c:v>
                </c:pt>
                <c:pt idx="3790">
                  <c:v>394.50200000000001</c:v>
                </c:pt>
                <c:pt idx="3791">
                  <c:v>394.60199999999998</c:v>
                </c:pt>
                <c:pt idx="3792">
                  <c:v>394.702</c:v>
                </c:pt>
                <c:pt idx="3793">
                  <c:v>394.80200000000002</c:v>
                </c:pt>
                <c:pt idx="3794">
                  <c:v>394.90199999999999</c:v>
                </c:pt>
                <c:pt idx="3795">
                  <c:v>395</c:v>
                </c:pt>
                <c:pt idx="3796">
                  <c:v>395.00200000000001</c:v>
                </c:pt>
                <c:pt idx="3797">
                  <c:v>395.10199999999998</c:v>
                </c:pt>
                <c:pt idx="3798">
                  <c:v>395.202</c:v>
                </c:pt>
                <c:pt idx="3799">
                  <c:v>395.30200000000002</c:v>
                </c:pt>
                <c:pt idx="3800">
                  <c:v>395.40199999999999</c:v>
                </c:pt>
                <c:pt idx="3801">
                  <c:v>395.50200000000001</c:v>
                </c:pt>
                <c:pt idx="3802">
                  <c:v>395.60199999999998</c:v>
                </c:pt>
                <c:pt idx="3803">
                  <c:v>395.702</c:v>
                </c:pt>
                <c:pt idx="3804">
                  <c:v>395.80200000000002</c:v>
                </c:pt>
                <c:pt idx="3805">
                  <c:v>395.90199999999999</c:v>
                </c:pt>
                <c:pt idx="3806">
                  <c:v>396</c:v>
                </c:pt>
                <c:pt idx="3807">
                  <c:v>396.00200000000001</c:v>
                </c:pt>
                <c:pt idx="3808">
                  <c:v>396.10199999999998</c:v>
                </c:pt>
                <c:pt idx="3809">
                  <c:v>396.202</c:v>
                </c:pt>
                <c:pt idx="3810">
                  <c:v>396.30200000000002</c:v>
                </c:pt>
                <c:pt idx="3811">
                  <c:v>396.40199999999999</c:v>
                </c:pt>
                <c:pt idx="3812">
                  <c:v>396.50200000000001</c:v>
                </c:pt>
                <c:pt idx="3813">
                  <c:v>396.60199999999998</c:v>
                </c:pt>
                <c:pt idx="3814">
                  <c:v>396.702</c:v>
                </c:pt>
                <c:pt idx="3815">
                  <c:v>396.80200000000002</c:v>
                </c:pt>
                <c:pt idx="3816">
                  <c:v>396.90199999999999</c:v>
                </c:pt>
                <c:pt idx="3817">
                  <c:v>397</c:v>
                </c:pt>
                <c:pt idx="3818">
                  <c:v>397.00200000000001</c:v>
                </c:pt>
                <c:pt idx="3819">
                  <c:v>397.10199999999998</c:v>
                </c:pt>
                <c:pt idx="3820">
                  <c:v>397.202</c:v>
                </c:pt>
                <c:pt idx="3821">
                  <c:v>397.30200000000002</c:v>
                </c:pt>
                <c:pt idx="3822">
                  <c:v>397.40199999999999</c:v>
                </c:pt>
                <c:pt idx="3823">
                  <c:v>397.50200000000001</c:v>
                </c:pt>
                <c:pt idx="3824">
                  <c:v>397.60199999999998</c:v>
                </c:pt>
                <c:pt idx="3825">
                  <c:v>397.702</c:v>
                </c:pt>
                <c:pt idx="3826">
                  <c:v>397.80200000000002</c:v>
                </c:pt>
                <c:pt idx="3827">
                  <c:v>397.90199999999999</c:v>
                </c:pt>
                <c:pt idx="3828">
                  <c:v>398</c:v>
                </c:pt>
                <c:pt idx="3829">
                  <c:v>398.00200000000001</c:v>
                </c:pt>
                <c:pt idx="3830">
                  <c:v>398.10199999999998</c:v>
                </c:pt>
                <c:pt idx="3831">
                  <c:v>398.202</c:v>
                </c:pt>
                <c:pt idx="3832">
                  <c:v>398.30200000000002</c:v>
                </c:pt>
                <c:pt idx="3833">
                  <c:v>398.40199999999999</c:v>
                </c:pt>
                <c:pt idx="3834">
                  <c:v>398.50200000000001</c:v>
                </c:pt>
                <c:pt idx="3835">
                  <c:v>398.60199999999998</c:v>
                </c:pt>
                <c:pt idx="3836">
                  <c:v>398.702</c:v>
                </c:pt>
                <c:pt idx="3837">
                  <c:v>398.80200000000002</c:v>
                </c:pt>
                <c:pt idx="3838">
                  <c:v>398.90199999999999</c:v>
                </c:pt>
                <c:pt idx="3839">
                  <c:v>399</c:v>
                </c:pt>
                <c:pt idx="3840">
                  <c:v>399.00200000000001</c:v>
                </c:pt>
                <c:pt idx="3841">
                  <c:v>399.10199999999998</c:v>
                </c:pt>
                <c:pt idx="3842">
                  <c:v>399.202</c:v>
                </c:pt>
                <c:pt idx="3843">
                  <c:v>399.30200000000002</c:v>
                </c:pt>
                <c:pt idx="3844">
                  <c:v>399.40199999999999</c:v>
                </c:pt>
                <c:pt idx="3845">
                  <c:v>399.50200000000001</c:v>
                </c:pt>
                <c:pt idx="3846">
                  <c:v>399.60199999999998</c:v>
                </c:pt>
                <c:pt idx="3847">
                  <c:v>399.702</c:v>
                </c:pt>
                <c:pt idx="3848">
                  <c:v>399.80200000000002</c:v>
                </c:pt>
                <c:pt idx="3849">
                  <c:v>399.90199999999999</c:v>
                </c:pt>
                <c:pt idx="3850">
                  <c:v>400</c:v>
                </c:pt>
                <c:pt idx="3851">
                  <c:v>400.01799999999997</c:v>
                </c:pt>
                <c:pt idx="3852">
                  <c:v>401</c:v>
                </c:pt>
                <c:pt idx="3853">
                  <c:v>401.01799999999997</c:v>
                </c:pt>
                <c:pt idx="3854">
                  <c:v>402</c:v>
                </c:pt>
                <c:pt idx="3855">
                  <c:v>402.01799999999997</c:v>
                </c:pt>
                <c:pt idx="3856">
                  <c:v>403</c:v>
                </c:pt>
                <c:pt idx="3857">
                  <c:v>403.01799999999997</c:v>
                </c:pt>
                <c:pt idx="3858">
                  <c:v>404</c:v>
                </c:pt>
                <c:pt idx="3859">
                  <c:v>404.01799999999997</c:v>
                </c:pt>
                <c:pt idx="3860">
                  <c:v>405</c:v>
                </c:pt>
                <c:pt idx="3861">
                  <c:v>405.01799999999997</c:v>
                </c:pt>
                <c:pt idx="3862">
                  <c:v>406</c:v>
                </c:pt>
                <c:pt idx="3863">
                  <c:v>406.01799999999997</c:v>
                </c:pt>
                <c:pt idx="3864">
                  <c:v>407</c:v>
                </c:pt>
                <c:pt idx="3865">
                  <c:v>407.01799999999997</c:v>
                </c:pt>
                <c:pt idx="3866">
                  <c:v>408</c:v>
                </c:pt>
                <c:pt idx="3867">
                  <c:v>408.01799999999997</c:v>
                </c:pt>
                <c:pt idx="3868">
                  <c:v>409</c:v>
                </c:pt>
                <c:pt idx="3869">
                  <c:v>409.01799999999997</c:v>
                </c:pt>
                <c:pt idx="3870">
                  <c:v>410</c:v>
                </c:pt>
                <c:pt idx="3871">
                  <c:v>410.01799999999997</c:v>
                </c:pt>
                <c:pt idx="3872">
                  <c:v>411</c:v>
                </c:pt>
                <c:pt idx="3873">
                  <c:v>411.01799999999997</c:v>
                </c:pt>
                <c:pt idx="3874">
                  <c:v>412</c:v>
                </c:pt>
                <c:pt idx="3875">
                  <c:v>412.01799999999997</c:v>
                </c:pt>
                <c:pt idx="3876">
                  <c:v>413</c:v>
                </c:pt>
                <c:pt idx="3877">
                  <c:v>413.01799999999997</c:v>
                </c:pt>
                <c:pt idx="3878">
                  <c:v>414</c:v>
                </c:pt>
                <c:pt idx="3879">
                  <c:v>414.01799999999997</c:v>
                </c:pt>
                <c:pt idx="3880">
                  <c:v>415</c:v>
                </c:pt>
                <c:pt idx="3881">
                  <c:v>415.01799999999997</c:v>
                </c:pt>
                <c:pt idx="3882">
                  <c:v>416</c:v>
                </c:pt>
                <c:pt idx="3883">
                  <c:v>416.01799999999997</c:v>
                </c:pt>
                <c:pt idx="3884">
                  <c:v>417</c:v>
                </c:pt>
                <c:pt idx="3885">
                  <c:v>417.01799999999997</c:v>
                </c:pt>
                <c:pt idx="3886">
                  <c:v>418</c:v>
                </c:pt>
                <c:pt idx="3887">
                  <c:v>418.01799999999997</c:v>
                </c:pt>
                <c:pt idx="3888">
                  <c:v>419</c:v>
                </c:pt>
                <c:pt idx="3889">
                  <c:v>419.01799999999997</c:v>
                </c:pt>
                <c:pt idx="3890">
                  <c:v>420</c:v>
                </c:pt>
                <c:pt idx="3891">
                  <c:v>420.01799999999997</c:v>
                </c:pt>
                <c:pt idx="3892">
                  <c:v>421</c:v>
                </c:pt>
                <c:pt idx="3893">
                  <c:v>421.01799999999997</c:v>
                </c:pt>
                <c:pt idx="3894">
                  <c:v>422</c:v>
                </c:pt>
                <c:pt idx="3895">
                  <c:v>422.01799999999997</c:v>
                </c:pt>
                <c:pt idx="3896">
                  <c:v>423</c:v>
                </c:pt>
                <c:pt idx="3897">
                  <c:v>423.01799999999997</c:v>
                </c:pt>
                <c:pt idx="3898">
                  <c:v>424</c:v>
                </c:pt>
                <c:pt idx="3899">
                  <c:v>424.01799999999997</c:v>
                </c:pt>
                <c:pt idx="3900">
                  <c:v>425</c:v>
                </c:pt>
                <c:pt idx="3901">
                  <c:v>425.01799999999997</c:v>
                </c:pt>
                <c:pt idx="3902">
                  <c:v>426</c:v>
                </c:pt>
                <c:pt idx="3903">
                  <c:v>426.01799999999997</c:v>
                </c:pt>
                <c:pt idx="3904">
                  <c:v>427</c:v>
                </c:pt>
                <c:pt idx="3905">
                  <c:v>427.01799999999997</c:v>
                </c:pt>
                <c:pt idx="3906">
                  <c:v>428</c:v>
                </c:pt>
                <c:pt idx="3907">
                  <c:v>428.01799999999997</c:v>
                </c:pt>
                <c:pt idx="3908">
                  <c:v>429</c:v>
                </c:pt>
                <c:pt idx="3909">
                  <c:v>429.01799999999997</c:v>
                </c:pt>
                <c:pt idx="3910">
                  <c:v>430</c:v>
                </c:pt>
                <c:pt idx="3911">
                  <c:v>430.01799999999997</c:v>
                </c:pt>
                <c:pt idx="3912">
                  <c:v>431</c:v>
                </c:pt>
                <c:pt idx="3913">
                  <c:v>431.01799999999997</c:v>
                </c:pt>
                <c:pt idx="3914">
                  <c:v>432</c:v>
                </c:pt>
                <c:pt idx="3915">
                  <c:v>432.01799999999997</c:v>
                </c:pt>
                <c:pt idx="3916">
                  <c:v>433</c:v>
                </c:pt>
                <c:pt idx="3917">
                  <c:v>433.01799999999997</c:v>
                </c:pt>
                <c:pt idx="3918">
                  <c:v>434</c:v>
                </c:pt>
                <c:pt idx="3919">
                  <c:v>434.01799999999997</c:v>
                </c:pt>
                <c:pt idx="3920">
                  <c:v>435</c:v>
                </c:pt>
                <c:pt idx="3921">
                  <c:v>435.01799999999997</c:v>
                </c:pt>
                <c:pt idx="3922">
                  <c:v>436</c:v>
                </c:pt>
                <c:pt idx="3923">
                  <c:v>436.01799999999997</c:v>
                </c:pt>
                <c:pt idx="3924">
                  <c:v>437</c:v>
                </c:pt>
                <c:pt idx="3925">
                  <c:v>437.01799999999997</c:v>
                </c:pt>
                <c:pt idx="3926">
                  <c:v>438</c:v>
                </c:pt>
                <c:pt idx="3927">
                  <c:v>438.01799999999997</c:v>
                </c:pt>
                <c:pt idx="3928">
                  <c:v>439</c:v>
                </c:pt>
                <c:pt idx="3929">
                  <c:v>439.01799999999997</c:v>
                </c:pt>
                <c:pt idx="3930">
                  <c:v>440</c:v>
                </c:pt>
                <c:pt idx="3931">
                  <c:v>440.01799999999997</c:v>
                </c:pt>
                <c:pt idx="3932">
                  <c:v>441</c:v>
                </c:pt>
                <c:pt idx="3933">
                  <c:v>441.01799999999997</c:v>
                </c:pt>
                <c:pt idx="3934">
                  <c:v>442</c:v>
                </c:pt>
                <c:pt idx="3935">
                  <c:v>442.01799999999997</c:v>
                </c:pt>
                <c:pt idx="3936">
                  <c:v>443</c:v>
                </c:pt>
                <c:pt idx="3937">
                  <c:v>443.01799999999997</c:v>
                </c:pt>
                <c:pt idx="3938">
                  <c:v>444</c:v>
                </c:pt>
                <c:pt idx="3939">
                  <c:v>444.01799999999997</c:v>
                </c:pt>
                <c:pt idx="3940">
                  <c:v>445</c:v>
                </c:pt>
                <c:pt idx="3941">
                  <c:v>445.01799999999997</c:v>
                </c:pt>
                <c:pt idx="3942">
                  <c:v>446</c:v>
                </c:pt>
                <c:pt idx="3943">
                  <c:v>446.01799999999997</c:v>
                </c:pt>
                <c:pt idx="3944">
                  <c:v>447</c:v>
                </c:pt>
                <c:pt idx="3945">
                  <c:v>447.01799999999997</c:v>
                </c:pt>
                <c:pt idx="3946">
                  <c:v>448</c:v>
                </c:pt>
                <c:pt idx="3947">
                  <c:v>448.01799999999997</c:v>
                </c:pt>
                <c:pt idx="3948">
                  <c:v>449</c:v>
                </c:pt>
                <c:pt idx="3949">
                  <c:v>449.01799999999997</c:v>
                </c:pt>
                <c:pt idx="3950">
                  <c:v>450</c:v>
                </c:pt>
                <c:pt idx="3951">
                  <c:v>450.01799999999997</c:v>
                </c:pt>
                <c:pt idx="3952">
                  <c:v>451</c:v>
                </c:pt>
                <c:pt idx="3953">
                  <c:v>451.01799999999997</c:v>
                </c:pt>
                <c:pt idx="3954">
                  <c:v>452</c:v>
                </c:pt>
                <c:pt idx="3955">
                  <c:v>452.01799999999997</c:v>
                </c:pt>
                <c:pt idx="3956">
                  <c:v>453</c:v>
                </c:pt>
                <c:pt idx="3957">
                  <c:v>453.01799999999997</c:v>
                </c:pt>
                <c:pt idx="3958">
                  <c:v>454</c:v>
                </c:pt>
                <c:pt idx="3959">
                  <c:v>454.01799999999997</c:v>
                </c:pt>
                <c:pt idx="3960">
                  <c:v>455</c:v>
                </c:pt>
                <c:pt idx="3961">
                  <c:v>455.01799999999997</c:v>
                </c:pt>
                <c:pt idx="3962">
                  <c:v>456</c:v>
                </c:pt>
                <c:pt idx="3963">
                  <c:v>456.01799999999997</c:v>
                </c:pt>
                <c:pt idx="3964">
                  <c:v>457</c:v>
                </c:pt>
                <c:pt idx="3965">
                  <c:v>457.01799999999997</c:v>
                </c:pt>
                <c:pt idx="3966">
                  <c:v>458</c:v>
                </c:pt>
                <c:pt idx="3967">
                  <c:v>458.01799999999997</c:v>
                </c:pt>
                <c:pt idx="3968">
                  <c:v>459</c:v>
                </c:pt>
                <c:pt idx="3969">
                  <c:v>459.01799999999997</c:v>
                </c:pt>
                <c:pt idx="3970">
                  <c:v>460</c:v>
                </c:pt>
                <c:pt idx="3971">
                  <c:v>460.01799999999997</c:v>
                </c:pt>
                <c:pt idx="3972">
                  <c:v>461</c:v>
                </c:pt>
                <c:pt idx="3973">
                  <c:v>461.01799999999997</c:v>
                </c:pt>
                <c:pt idx="3974">
                  <c:v>462</c:v>
                </c:pt>
                <c:pt idx="3975">
                  <c:v>462.01799999999997</c:v>
                </c:pt>
                <c:pt idx="3976">
                  <c:v>463</c:v>
                </c:pt>
                <c:pt idx="3977">
                  <c:v>463.01799999999997</c:v>
                </c:pt>
                <c:pt idx="3978">
                  <c:v>464</c:v>
                </c:pt>
                <c:pt idx="3979">
                  <c:v>464.01799999999997</c:v>
                </c:pt>
                <c:pt idx="3980">
                  <c:v>465</c:v>
                </c:pt>
                <c:pt idx="3981">
                  <c:v>465.01799999999997</c:v>
                </c:pt>
                <c:pt idx="3982">
                  <c:v>466</c:v>
                </c:pt>
                <c:pt idx="3983">
                  <c:v>466.01799999999997</c:v>
                </c:pt>
                <c:pt idx="3984">
                  <c:v>467</c:v>
                </c:pt>
                <c:pt idx="3985">
                  <c:v>467.01799999999997</c:v>
                </c:pt>
                <c:pt idx="3986">
                  <c:v>468</c:v>
                </c:pt>
                <c:pt idx="3987">
                  <c:v>468.01799999999997</c:v>
                </c:pt>
                <c:pt idx="3988">
                  <c:v>469</c:v>
                </c:pt>
                <c:pt idx="3989">
                  <c:v>469.01799999999997</c:v>
                </c:pt>
                <c:pt idx="3990">
                  <c:v>470</c:v>
                </c:pt>
                <c:pt idx="3991">
                  <c:v>470.01799999999997</c:v>
                </c:pt>
                <c:pt idx="3992">
                  <c:v>471</c:v>
                </c:pt>
                <c:pt idx="3993">
                  <c:v>471.01799999999997</c:v>
                </c:pt>
                <c:pt idx="3994">
                  <c:v>472</c:v>
                </c:pt>
                <c:pt idx="3995">
                  <c:v>472.01799999999997</c:v>
                </c:pt>
                <c:pt idx="3996">
                  <c:v>473</c:v>
                </c:pt>
                <c:pt idx="3997">
                  <c:v>473.01799999999997</c:v>
                </c:pt>
                <c:pt idx="3998">
                  <c:v>474</c:v>
                </c:pt>
                <c:pt idx="3999">
                  <c:v>474.01799999999997</c:v>
                </c:pt>
                <c:pt idx="4000">
                  <c:v>475</c:v>
                </c:pt>
                <c:pt idx="4001">
                  <c:v>475.01799999999997</c:v>
                </c:pt>
                <c:pt idx="4002">
                  <c:v>476</c:v>
                </c:pt>
                <c:pt idx="4003">
                  <c:v>476.01799999999997</c:v>
                </c:pt>
                <c:pt idx="4004">
                  <c:v>477</c:v>
                </c:pt>
                <c:pt idx="4005">
                  <c:v>477.01799999999997</c:v>
                </c:pt>
                <c:pt idx="4006">
                  <c:v>478</c:v>
                </c:pt>
                <c:pt idx="4007">
                  <c:v>478.01799999999997</c:v>
                </c:pt>
                <c:pt idx="4008">
                  <c:v>479</c:v>
                </c:pt>
                <c:pt idx="4009">
                  <c:v>479.01799999999997</c:v>
                </c:pt>
                <c:pt idx="4010">
                  <c:v>480</c:v>
                </c:pt>
                <c:pt idx="4011">
                  <c:v>480.01799999999997</c:v>
                </c:pt>
                <c:pt idx="4012">
                  <c:v>481</c:v>
                </c:pt>
                <c:pt idx="4013">
                  <c:v>481.01799999999997</c:v>
                </c:pt>
                <c:pt idx="4014">
                  <c:v>482</c:v>
                </c:pt>
                <c:pt idx="4015">
                  <c:v>482.01799999999997</c:v>
                </c:pt>
                <c:pt idx="4016">
                  <c:v>483</c:v>
                </c:pt>
                <c:pt idx="4017">
                  <c:v>483.01799999999997</c:v>
                </c:pt>
                <c:pt idx="4018">
                  <c:v>484</c:v>
                </c:pt>
                <c:pt idx="4019">
                  <c:v>484.01799999999997</c:v>
                </c:pt>
                <c:pt idx="4020">
                  <c:v>485</c:v>
                </c:pt>
                <c:pt idx="4021">
                  <c:v>485.01799999999997</c:v>
                </c:pt>
                <c:pt idx="4022">
                  <c:v>486</c:v>
                </c:pt>
                <c:pt idx="4023">
                  <c:v>486.01799999999997</c:v>
                </c:pt>
                <c:pt idx="4024">
                  <c:v>487</c:v>
                </c:pt>
                <c:pt idx="4025">
                  <c:v>487.01799999999997</c:v>
                </c:pt>
                <c:pt idx="4026">
                  <c:v>488</c:v>
                </c:pt>
                <c:pt idx="4027">
                  <c:v>488.01799999999997</c:v>
                </c:pt>
                <c:pt idx="4028">
                  <c:v>489</c:v>
                </c:pt>
                <c:pt idx="4029">
                  <c:v>489.01799999999997</c:v>
                </c:pt>
                <c:pt idx="4030">
                  <c:v>490</c:v>
                </c:pt>
                <c:pt idx="4031">
                  <c:v>490.01799999999997</c:v>
                </c:pt>
                <c:pt idx="4032">
                  <c:v>491</c:v>
                </c:pt>
                <c:pt idx="4033">
                  <c:v>491.01799999999997</c:v>
                </c:pt>
                <c:pt idx="4034">
                  <c:v>492</c:v>
                </c:pt>
                <c:pt idx="4035">
                  <c:v>492.01799999999997</c:v>
                </c:pt>
                <c:pt idx="4036">
                  <c:v>493</c:v>
                </c:pt>
                <c:pt idx="4037">
                  <c:v>493.01799999999997</c:v>
                </c:pt>
                <c:pt idx="4038">
                  <c:v>494</c:v>
                </c:pt>
                <c:pt idx="4039">
                  <c:v>494.01799999999997</c:v>
                </c:pt>
                <c:pt idx="4040">
                  <c:v>495</c:v>
                </c:pt>
                <c:pt idx="4041">
                  <c:v>495.01799999999997</c:v>
                </c:pt>
                <c:pt idx="4042">
                  <c:v>496</c:v>
                </c:pt>
                <c:pt idx="4043">
                  <c:v>496.01799999999997</c:v>
                </c:pt>
                <c:pt idx="4044">
                  <c:v>497</c:v>
                </c:pt>
                <c:pt idx="4045">
                  <c:v>497.01799999999997</c:v>
                </c:pt>
                <c:pt idx="4046">
                  <c:v>498</c:v>
                </c:pt>
                <c:pt idx="4047">
                  <c:v>498.01799999999997</c:v>
                </c:pt>
                <c:pt idx="4048">
                  <c:v>499</c:v>
                </c:pt>
                <c:pt idx="4049">
                  <c:v>499.01799999999997</c:v>
                </c:pt>
                <c:pt idx="4050">
                  <c:v>500</c:v>
                </c:pt>
                <c:pt idx="4051">
                  <c:v>500.01799999999997</c:v>
                </c:pt>
                <c:pt idx="4052">
                  <c:v>501</c:v>
                </c:pt>
                <c:pt idx="4053">
                  <c:v>501.01799999999997</c:v>
                </c:pt>
                <c:pt idx="4054">
                  <c:v>502</c:v>
                </c:pt>
                <c:pt idx="4055">
                  <c:v>502.01799999999997</c:v>
                </c:pt>
                <c:pt idx="4056">
                  <c:v>503</c:v>
                </c:pt>
                <c:pt idx="4057">
                  <c:v>503.01799999999997</c:v>
                </c:pt>
                <c:pt idx="4058">
                  <c:v>504</c:v>
                </c:pt>
                <c:pt idx="4059">
                  <c:v>504.01799999999997</c:v>
                </c:pt>
                <c:pt idx="4060">
                  <c:v>505</c:v>
                </c:pt>
                <c:pt idx="4061">
                  <c:v>505.01799999999997</c:v>
                </c:pt>
                <c:pt idx="4062">
                  <c:v>506</c:v>
                </c:pt>
                <c:pt idx="4063">
                  <c:v>506.01799999999997</c:v>
                </c:pt>
                <c:pt idx="4064">
                  <c:v>507</c:v>
                </c:pt>
                <c:pt idx="4065">
                  <c:v>507.01799999999997</c:v>
                </c:pt>
                <c:pt idx="4066">
                  <c:v>508</c:v>
                </c:pt>
                <c:pt idx="4067">
                  <c:v>508.01799999999997</c:v>
                </c:pt>
                <c:pt idx="4068">
                  <c:v>509</c:v>
                </c:pt>
                <c:pt idx="4069">
                  <c:v>509.01799999999997</c:v>
                </c:pt>
                <c:pt idx="4070">
                  <c:v>510</c:v>
                </c:pt>
                <c:pt idx="4071">
                  <c:v>510.01799999999997</c:v>
                </c:pt>
                <c:pt idx="4072">
                  <c:v>511</c:v>
                </c:pt>
                <c:pt idx="4073">
                  <c:v>511.01799999999997</c:v>
                </c:pt>
                <c:pt idx="4074">
                  <c:v>512</c:v>
                </c:pt>
                <c:pt idx="4075">
                  <c:v>512.01800000000003</c:v>
                </c:pt>
                <c:pt idx="4076">
                  <c:v>513</c:v>
                </c:pt>
                <c:pt idx="4077">
                  <c:v>513.01800000000003</c:v>
                </c:pt>
                <c:pt idx="4078">
                  <c:v>514</c:v>
                </c:pt>
                <c:pt idx="4079">
                  <c:v>514.01800000000003</c:v>
                </c:pt>
                <c:pt idx="4080">
                  <c:v>515</c:v>
                </c:pt>
                <c:pt idx="4081">
                  <c:v>515.01800000000003</c:v>
                </c:pt>
                <c:pt idx="4082">
                  <c:v>516</c:v>
                </c:pt>
                <c:pt idx="4083">
                  <c:v>516.01800000000003</c:v>
                </c:pt>
                <c:pt idx="4084">
                  <c:v>517</c:v>
                </c:pt>
                <c:pt idx="4085">
                  <c:v>517.01800000000003</c:v>
                </c:pt>
                <c:pt idx="4086">
                  <c:v>518</c:v>
                </c:pt>
                <c:pt idx="4087">
                  <c:v>518.01800000000003</c:v>
                </c:pt>
                <c:pt idx="4088">
                  <c:v>519</c:v>
                </c:pt>
                <c:pt idx="4089">
                  <c:v>519.01800000000003</c:v>
                </c:pt>
                <c:pt idx="4090">
                  <c:v>520</c:v>
                </c:pt>
                <c:pt idx="4091">
                  <c:v>520.01800000000003</c:v>
                </c:pt>
                <c:pt idx="4092">
                  <c:v>521</c:v>
                </c:pt>
                <c:pt idx="4093">
                  <c:v>521.01800000000003</c:v>
                </c:pt>
                <c:pt idx="4094">
                  <c:v>522</c:v>
                </c:pt>
                <c:pt idx="4095">
                  <c:v>522.01800000000003</c:v>
                </c:pt>
                <c:pt idx="4096">
                  <c:v>523</c:v>
                </c:pt>
                <c:pt idx="4097">
                  <c:v>523.01800000000003</c:v>
                </c:pt>
                <c:pt idx="4098">
                  <c:v>524</c:v>
                </c:pt>
                <c:pt idx="4099">
                  <c:v>524.01800000000003</c:v>
                </c:pt>
                <c:pt idx="4100">
                  <c:v>525</c:v>
                </c:pt>
                <c:pt idx="4101">
                  <c:v>525.01800000000003</c:v>
                </c:pt>
                <c:pt idx="4102">
                  <c:v>526</c:v>
                </c:pt>
                <c:pt idx="4103">
                  <c:v>526.01800000000003</c:v>
                </c:pt>
                <c:pt idx="4104">
                  <c:v>527</c:v>
                </c:pt>
                <c:pt idx="4105">
                  <c:v>527.01800000000003</c:v>
                </c:pt>
                <c:pt idx="4106">
                  <c:v>528</c:v>
                </c:pt>
                <c:pt idx="4107">
                  <c:v>528.01800000000003</c:v>
                </c:pt>
                <c:pt idx="4108">
                  <c:v>529</c:v>
                </c:pt>
                <c:pt idx="4109">
                  <c:v>529.01800000000003</c:v>
                </c:pt>
                <c:pt idx="4110">
                  <c:v>530</c:v>
                </c:pt>
                <c:pt idx="4111">
                  <c:v>530.01800000000003</c:v>
                </c:pt>
                <c:pt idx="4112">
                  <c:v>531</c:v>
                </c:pt>
                <c:pt idx="4113">
                  <c:v>531.01800000000003</c:v>
                </c:pt>
                <c:pt idx="4114">
                  <c:v>532</c:v>
                </c:pt>
                <c:pt idx="4115">
                  <c:v>532.01800000000003</c:v>
                </c:pt>
                <c:pt idx="4116">
                  <c:v>533</c:v>
                </c:pt>
                <c:pt idx="4117">
                  <c:v>533.01800000000003</c:v>
                </c:pt>
                <c:pt idx="4118">
                  <c:v>534</c:v>
                </c:pt>
                <c:pt idx="4119">
                  <c:v>534.01800000000003</c:v>
                </c:pt>
                <c:pt idx="4120">
                  <c:v>535</c:v>
                </c:pt>
                <c:pt idx="4121">
                  <c:v>535.01800000000003</c:v>
                </c:pt>
                <c:pt idx="4122">
                  <c:v>536</c:v>
                </c:pt>
                <c:pt idx="4123">
                  <c:v>536.01800000000003</c:v>
                </c:pt>
                <c:pt idx="4124">
                  <c:v>537</c:v>
                </c:pt>
                <c:pt idx="4125">
                  <c:v>537.01800000000003</c:v>
                </c:pt>
                <c:pt idx="4126">
                  <c:v>538</c:v>
                </c:pt>
                <c:pt idx="4127">
                  <c:v>538.01800000000003</c:v>
                </c:pt>
                <c:pt idx="4128">
                  <c:v>539</c:v>
                </c:pt>
                <c:pt idx="4129">
                  <c:v>539.01800000000003</c:v>
                </c:pt>
                <c:pt idx="4130">
                  <c:v>540</c:v>
                </c:pt>
                <c:pt idx="4131">
                  <c:v>540.01800000000003</c:v>
                </c:pt>
                <c:pt idx="4132">
                  <c:v>541</c:v>
                </c:pt>
                <c:pt idx="4133">
                  <c:v>541.01800000000003</c:v>
                </c:pt>
                <c:pt idx="4134">
                  <c:v>542</c:v>
                </c:pt>
                <c:pt idx="4135">
                  <c:v>542.01800000000003</c:v>
                </c:pt>
                <c:pt idx="4136">
                  <c:v>543</c:v>
                </c:pt>
                <c:pt idx="4137">
                  <c:v>543.01800000000003</c:v>
                </c:pt>
                <c:pt idx="4138">
                  <c:v>544</c:v>
                </c:pt>
                <c:pt idx="4139">
                  <c:v>544.01800000000003</c:v>
                </c:pt>
                <c:pt idx="4140">
                  <c:v>545</c:v>
                </c:pt>
                <c:pt idx="4141">
                  <c:v>545.01800000000003</c:v>
                </c:pt>
                <c:pt idx="4142">
                  <c:v>546</c:v>
                </c:pt>
                <c:pt idx="4143">
                  <c:v>546.01800000000003</c:v>
                </c:pt>
                <c:pt idx="4144">
                  <c:v>547</c:v>
                </c:pt>
                <c:pt idx="4145">
                  <c:v>547.01800000000003</c:v>
                </c:pt>
                <c:pt idx="4146">
                  <c:v>548</c:v>
                </c:pt>
                <c:pt idx="4147">
                  <c:v>548.01800000000003</c:v>
                </c:pt>
                <c:pt idx="4148">
                  <c:v>549</c:v>
                </c:pt>
                <c:pt idx="4149">
                  <c:v>549.01800000000003</c:v>
                </c:pt>
                <c:pt idx="4150">
                  <c:v>550</c:v>
                </c:pt>
                <c:pt idx="4151">
                  <c:v>550.01800000000003</c:v>
                </c:pt>
                <c:pt idx="4152">
                  <c:v>551</c:v>
                </c:pt>
                <c:pt idx="4153">
                  <c:v>551.01800000000003</c:v>
                </c:pt>
                <c:pt idx="4154">
                  <c:v>552</c:v>
                </c:pt>
                <c:pt idx="4155">
                  <c:v>552.01800000000003</c:v>
                </c:pt>
                <c:pt idx="4156">
                  <c:v>553</c:v>
                </c:pt>
                <c:pt idx="4157">
                  <c:v>553.01800000000003</c:v>
                </c:pt>
                <c:pt idx="4158">
                  <c:v>554</c:v>
                </c:pt>
                <c:pt idx="4159">
                  <c:v>554.01800000000003</c:v>
                </c:pt>
                <c:pt idx="4160">
                  <c:v>555</c:v>
                </c:pt>
                <c:pt idx="4161">
                  <c:v>555.01800000000003</c:v>
                </c:pt>
                <c:pt idx="4162">
                  <c:v>556</c:v>
                </c:pt>
                <c:pt idx="4163">
                  <c:v>556.01800000000003</c:v>
                </c:pt>
                <c:pt idx="4164">
                  <c:v>557</c:v>
                </c:pt>
                <c:pt idx="4165">
                  <c:v>557.01800000000003</c:v>
                </c:pt>
                <c:pt idx="4166">
                  <c:v>558</c:v>
                </c:pt>
                <c:pt idx="4167">
                  <c:v>558.01800000000003</c:v>
                </c:pt>
                <c:pt idx="4168">
                  <c:v>559</c:v>
                </c:pt>
                <c:pt idx="4169">
                  <c:v>559.01800000000003</c:v>
                </c:pt>
                <c:pt idx="4170">
                  <c:v>560</c:v>
                </c:pt>
                <c:pt idx="4171">
                  <c:v>560.01800000000003</c:v>
                </c:pt>
                <c:pt idx="4172">
                  <c:v>561</c:v>
                </c:pt>
                <c:pt idx="4173">
                  <c:v>561.01800000000003</c:v>
                </c:pt>
                <c:pt idx="4174">
                  <c:v>562</c:v>
                </c:pt>
                <c:pt idx="4175">
                  <c:v>562.01800000000003</c:v>
                </c:pt>
                <c:pt idx="4176">
                  <c:v>563</c:v>
                </c:pt>
                <c:pt idx="4177">
                  <c:v>563.01800000000003</c:v>
                </c:pt>
                <c:pt idx="4178">
                  <c:v>564</c:v>
                </c:pt>
                <c:pt idx="4179">
                  <c:v>564.01800000000003</c:v>
                </c:pt>
                <c:pt idx="4180">
                  <c:v>565</c:v>
                </c:pt>
                <c:pt idx="4181">
                  <c:v>565.01800000000003</c:v>
                </c:pt>
                <c:pt idx="4182">
                  <c:v>566</c:v>
                </c:pt>
                <c:pt idx="4183">
                  <c:v>566.01800000000003</c:v>
                </c:pt>
                <c:pt idx="4184">
                  <c:v>567</c:v>
                </c:pt>
                <c:pt idx="4185">
                  <c:v>567.01800000000003</c:v>
                </c:pt>
                <c:pt idx="4186">
                  <c:v>568</c:v>
                </c:pt>
                <c:pt idx="4187">
                  <c:v>568.01800000000003</c:v>
                </c:pt>
                <c:pt idx="4188">
                  <c:v>569</c:v>
                </c:pt>
                <c:pt idx="4189">
                  <c:v>569.01800000000003</c:v>
                </c:pt>
                <c:pt idx="4190">
                  <c:v>570</c:v>
                </c:pt>
                <c:pt idx="4191">
                  <c:v>570.01800000000003</c:v>
                </c:pt>
                <c:pt idx="4192">
                  <c:v>571</c:v>
                </c:pt>
                <c:pt idx="4193">
                  <c:v>571.01800000000003</c:v>
                </c:pt>
                <c:pt idx="4194">
                  <c:v>572</c:v>
                </c:pt>
                <c:pt idx="4195">
                  <c:v>572.01800000000003</c:v>
                </c:pt>
                <c:pt idx="4196">
                  <c:v>573</c:v>
                </c:pt>
                <c:pt idx="4197">
                  <c:v>573.01800000000003</c:v>
                </c:pt>
                <c:pt idx="4198">
                  <c:v>574</c:v>
                </c:pt>
                <c:pt idx="4199">
                  <c:v>574.01800000000003</c:v>
                </c:pt>
                <c:pt idx="4200">
                  <c:v>575</c:v>
                </c:pt>
                <c:pt idx="4201">
                  <c:v>575.01800000000003</c:v>
                </c:pt>
                <c:pt idx="4202">
                  <c:v>576</c:v>
                </c:pt>
                <c:pt idx="4203">
                  <c:v>576.01800000000003</c:v>
                </c:pt>
                <c:pt idx="4204">
                  <c:v>577</c:v>
                </c:pt>
                <c:pt idx="4205">
                  <c:v>577.01800000000003</c:v>
                </c:pt>
                <c:pt idx="4206">
                  <c:v>578</c:v>
                </c:pt>
                <c:pt idx="4207">
                  <c:v>578.01800000000003</c:v>
                </c:pt>
                <c:pt idx="4208">
                  <c:v>579</c:v>
                </c:pt>
                <c:pt idx="4209">
                  <c:v>579.01800000000003</c:v>
                </c:pt>
                <c:pt idx="4210">
                  <c:v>580</c:v>
                </c:pt>
                <c:pt idx="4211">
                  <c:v>580.01800000000003</c:v>
                </c:pt>
                <c:pt idx="4212">
                  <c:v>581</c:v>
                </c:pt>
                <c:pt idx="4213">
                  <c:v>581.01800000000003</c:v>
                </c:pt>
                <c:pt idx="4214">
                  <c:v>582</c:v>
                </c:pt>
                <c:pt idx="4215">
                  <c:v>582.01800000000003</c:v>
                </c:pt>
                <c:pt idx="4216">
                  <c:v>583</c:v>
                </c:pt>
                <c:pt idx="4217">
                  <c:v>583.01800000000003</c:v>
                </c:pt>
                <c:pt idx="4218">
                  <c:v>584</c:v>
                </c:pt>
                <c:pt idx="4219">
                  <c:v>584.01800000000003</c:v>
                </c:pt>
                <c:pt idx="4220">
                  <c:v>585</c:v>
                </c:pt>
                <c:pt idx="4221">
                  <c:v>585.01800000000003</c:v>
                </c:pt>
                <c:pt idx="4222">
                  <c:v>586</c:v>
                </c:pt>
                <c:pt idx="4223">
                  <c:v>586.01800000000003</c:v>
                </c:pt>
                <c:pt idx="4224">
                  <c:v>587</c:v>
                </c:pt>
                <c:pt idx="4225">
                  <c:v>587.01800000000003</c:v>
                </c:pt>
                <c:pt idx="4226">
                  <c:v>588</c:v>
                </c:pt>
                <c:pt idx="4227">
                  <c:v>588.01800000000003</c:v>
                </c:pt>
                <c:pt idx="4228">
                  <c:v>589</c:v>
                </c:pt>
                <c:pt idx="4229">
                  <c:v>589.01800000000003</c:v>
                </c:pt>
                <c:pt idx="4230">
                  <c:v>590</c:v>
                </c:pt>
                <c:pt idx="4231">
                  <c:v>590.01800000000003</c:v>
                </c:pt>
                <c:pt idx="4232">
                  <c:v>591</c:v>
                </c:pt>
                <c:pt idx="4233">
                  <c:v>591.01800000000003</c:v>
                </c:pt>
                <c:pt idx="4234">
                  <c:v>592</c:v>
                </c:pt>
                <c:pt idx="4235">
                  <c:v>592.01800000000003</c:v>
                </c:pt>
                <c:pt idx="4236">
                  <c:v>593</c:v>
                </c:pt>
                <c:pt idx="4237">
                  <c:v>593.01800000000003</c:v>
                </c:pt>
                <c:pt idx="4238">
                  <c:v>594</c:v>
                </c:pt>
                <c:pt idx="4239">
                  <c:v>594.01800000000003</c:v>
                </c:pt>
                <c:pt idx="4240">
                  <c:v>595</c:v>
                </c:pt>
                <c:pt idx="4241">
                  <c:v>595.01800000000003</c:v>
                </c:pt>
                <c:pt idx="4242">
                  <c:v>596</c:v>
                </c:pt>
                <c:pt idx="4243">
                  <c:v>596.01800000000003</c:v>
                </c:pt>
                <c:pt idx="4244">
                  <c:v>597</c:v>
                </c:pt>
                <c:pt idx="4245">
                  <c:v>597.01800000000003</c:v>
                </c:pt>
                <c:pt idx="4246">
                  <c:v>598</c:v>
                </c:pt>
                <c:pt idx="4247">
                  <c:v>598.01800000000003</c:v>
                </c:pt>
                <c:pt idx="4248">
                  <c:v>599</c:v>
                </c:pt>
                <c:pt idx="4249">
                  <c:v>599.01800000000003</c:v>
                </c:pt>
                <c:pt idx="4250">
                  <c:v>600</c:v>
                </c:pt>
                <c:pt idx="4251">
                  <c:v>600.34100000000001</c:v>
                </c:pt>
                <c:pt idx="4252">
                  <c:v>601.00199999999995</c:v>
                </c:pt>
                <c:pt idx="4253">
                  <c:v>602.00199999999995</c:v>
                </c:pt>
                <c:pt idx="4254">
                  <c:v>603.00300000000004</c:v>
                </c:pt>
                <c:pt idx="4255">
                  <c:v>604.00300000000004</c:v>
                </c:pt>
                <c:pt idx="4256">
                  <c:v>605.00400000000002</c:v>
                </c:pt>
                <c:pt idx="4257">
                  <c:v>606.00400000000002</c:v>
                </c:pt>
                <c:pt idx="4258">
                  <c:v>607.005</c:v>
                </c:pt>
                <c:pt idx="4259">
                  <c:v>608.005</c:v>
                </c:pt>
                <c:pt idx="4260">
                  <c:v>609.00599999999997</c:v>
                </c:pt>
                <c:pt idx="4261">
                  <c:v>610.00599999999997</c:v>
                </c:pt>
                <c:pt idx="4262">
                  <c:v>611.00699999999995</c:v>
                </c:pt>
                <c:pt idx="4263">
                  <c:v>612.00699999999995</c:v>
                </c:pt>
                <c:pt idx="4264">
                  <c:v>613.00800000000004</c:v>
                </c:pt>
                <c:pt idx="4265">
                  <c:v>614.00800000000004</c:v>
                </c:pt>
                <c:pt idx="4266">
                  <c:v>615.00900000000001</c:v>
                </c:pt>
                <c:pt idx="4267">
                  <c:v>616.00900000000001</c:v>
                </c:pt>
                <c:pt idx="4268">
                  <c:v>617.01</c:v>
                </c:pt>
                <c:pt idx="4269">
                  <c:v>618.01</c:v>
                </c:pt>
                <c:pt idx="4270">
                  <c:v>618.99099999999999</c:v>
                </c:pt>
                <c:pt idx="4271">
                  <c:v>619.99099999999999</c:v>
                </c:pt>
                <c:pt idx="4272">
                  <c:v>620.351</c:v>
                </c:pt>
                <c:pt idx="4273">
                  <c:v>620.99199999999996</c:v>
                </c:pt>
                <c:pt idx="4274">
                  <c:v>621.99199999999996</c:v>
                </c:pt>
                <c:pt idx="4275">
                  <c:v>622.99300000000005</c:v>
                </c:pt>
                <c:pt idx="4276">
                  <c:v>623.99300000000005</c:v>
                </c:pt>
                <c:pt idx="4277">
                  <c:v>624.99400000000003</c:v>
                </c:pt>
                <c:pt idx="4278">
                  <c:v>625.99400000000003</c:v>
                </c:pt>
                <c:pt idx="4279">
                  <c:v>626.995</c:v>
                </c:pt>
                <c:pt idx="4280">
                  <c:v>627.995</c:v>
                </c:pt>
                <c:pt idx="4281">
                  <c:v>628.99599999999998</c:v>
                </c:pt>
                <c:pt idx="4282">
                  <c:v>629.99599999999998</c:v>
                </c:pt>
                <c:pt idx="4283">
                  <c:v>630.99699999999996</c:v>
                </c:pt>
                <c:pt idx="4284">
                  <c:v>631.99699999999996</c:v>
                </c:pt>
                <c:pt idx="4285">
                  <c:v>632.99800000000005</c:v>
                </c:pt>
                <c:pt idx="4286">
                  <c:v>633.99800000000005</c:v>
                </c:pt>
                <c:pt idx="4287">
                  <c:v>634.99900000000002</c:v>
                </c:pt>
                <c:pt idx="4288">
                  <c:v>635.99900000000002</c:v>
                </c:pt>
                <c:pt idx="4289">
                  <c:v>637</c:v>
                </c:pt>
                <c:pt idx="4290">
                  <c:v>638</c:v>
                </c:pt>
                <c:pt idx="4291">
                  <c:v>639.00099999999998</c:v>
                </c:pt>
                <c:pt idx="4292">
                  <c:v>640.00099999999998</c:v>
                </c:pt>
                <c:pt idx="4293">
                  <c:v>640.36099999999999</c:v>
                </c:pt>
                <c:pt idx="4294">
                  <c:v>641.00199999999995</c:v>
                </c:pt>
                <c:pt idx="4295">
                  <c:v>642.00199999999995</c:v>
                </c:pt>
                <c:pt idx="4296">
                  <c:v>643.00300000000004</c:v>
                </c:pt>
                <c:pt idx="4297">
                  <c:v>644.00300000000004</c:v>
                </c:pt>
                <c:pt idx="4298">
                  <c:v>645.00400000000002</c:v>
                </c:pt>
                <c:pt idx="4299">
                  <c:v>646.00400000000002</c:v>
                </c:pt>
                <c:pt idx="4300">
                  <c:v>647.005</c:v>
                </c:pt>
                <c:pt idx="4301">
                  <c:v>648.005</c:v>
                </c:pt>
                <c:pt idx="4302">
                  <c:v>649.00599999999997</c:v>
                </c:pt>
                <c:pt idx="4303">
                  <c:v>650.00599999999997</c:v>
                </c:pt>
                <c:pt idx="4304">
                  <c:v>651.00699999999995</c:v>
                </c:pt>
                <c:pt idx="4305">
                  <c:v>652.00699999999995</c:v>
                </c:pt>
                <c:pt idx="4306">
                  <c:v>653.00800000000004</c:v>
                </c:pt>
                <c:pt idx="4307">
                  <c:v>654.00800000000004</c:v>
                </c:pt>
                <c:pt idx="4308">
                  <c:v>655.00900000000001</c:v>
                </c:pt>
                <c:pt idx="4309">
                  <c:v>656.00900000000001</c:v>
                </c:pt>
                <c:pt idx="4310">
                  <c:v>657.01</c:v>
                </c:pt>
                <c:pt idx="4311">
                  <c:v>658.01</c:v>
                </c:pt>
                <c:pt idx="4312">
                  <c:v>658.99</c:v>
                </c:pt>
                <c:pt idx="4313">
                  <c:v>659.99099999999999</c:v>
                </c:pt>
                <c:pt idx="4314">
                  <c:v>660.37099999999998</c:v>
                </c:pt>
                <c:pt idx="4315">
                  <c:v>660.99099999999999</c:v>
                </c:pt>
                <c:pt idx="4316">
                  <c:v>661.99199999999996</c:v>
                </c:pt>
                <c:pt idx="4317">
                  <c:v>662.99199999999996</c:v>
                </c:pt>
                <c:pt idx="4318">
                  <c:v>663.99300000000005</c:v>
                </c:pt>
                <c:pt idx="4319">
                  <c:v>664.99300000000005</c:v>
                </c:pt>
                <c:pt idx="4320">
                  <c:v>665.99400000000003</c:v>
                </c:pt>
                <c:pt idx="4321">
                  <c:v>666.99400000000003</c:v>
                </c:pt>
                <c:pt idx="4322">
                  <c:v>667.995</c:v>
                </c:pt>
                <c:pt idx="4323">
                  <c:v>668.995</c:v>
                </c:pt>
                <c:pt idx="4324">
                  <c:v>669.99599999999998</c:v>
                </c:pt>
                <c:pt idx="4325">
                  <c:v>670.99599999999998</c:v>
                </c:pt>
                <c:pt idx="4326">
                  <c:v>671.99699999999996</c:v>
                </c:pt>
                <c:pt idx="4327">
                  <c:v>672.99699999999996</c:v>
                </c:pt>
                <c:pt idx="4328">
                  <c:v>673.99800000000005</c:v>
                </c:pt>
                <c:pt idx="4329">
                  <c:v>674.99800000000005</c:v>
                </c:pt>
                <c:pt idx="4330">
                  <c:v>675.99900000000002</c:v>
                </c:pt>
                <c:pt idx="4331">
                  <c:v>676.99900000000002</c:v>
                </c:pt>
                <c:pt idx="4332">
                  <c:v>678</c:v>
                </c:pt>
                <c:pt idx="4333">
                  <c:v>679</c:v>
                </c:pt>
                <c:pt idx="4334">
                  <c:v>680.00099999999998</c:v>
                </c:pt>
                <c:pt idx="4335">
                  <c:v>680.38099999999997</c:v>
                </c:pt>
                <c:pt idx="4336">
                  <c:v>681.00099999999998</c:v>
                </c:pt>
                <c:pt idx="4337">
                  <c:v>682.00199999999995</c:v>
                </c:pt>
                <c:pt idx="4338">
                  <c:v>683.00199999999995</c:v>
                </c:pt>
                <c:pt idx="4339">
                  <c:v>684.00300000000004</c:v>
                </c:pt>
                <c:pt idx="4340">
                  <c:v>685.00300000000004</c:v>
                </c:pt>
                <c:pt idx="4341">
                  <c:v>686.00400000000002</c:v>
                </c:pt>
                <c:pt idx="4342">
                  <c:v>687.00400000000002</c:v>
                </c:pt>
                <c:pt idx="4343">
                  <c:v>688.005</c:v>
                </c:pt>
                <c:pt idx="4344">
                  <c:v>689.005</c:v>
                </c:pt>
                <c:pt idx="4345">
                  <c:v>690.00599999999997</c:v>
                </c:pt>
                <c:pt idx="4346">
                  <c:v>691.00599999999997</c:v>
                </c:pt>
                <c:pt idx="4347">
                  <c:v>692.00699999999995</c:v>
                </c:pt>
                <c:pt idx="4348">
                  <c:v>693.00699999999995</c:v>
                </c:pt>
                <c:pt idx="4349">
                  <c:v>694.00800000000004</c:v>
                </c:pt>
                <c:pt idx="4350">
                  <c:v>695.00800000000004</c:v>
                </c:pt>
                <c:pt idx="4351">
                  <c:v>696.00900000000001</c:v>
                </c:pt>
                <c:pt idx="4352">
                  <c:v>697.00900000000001</c:v>
                </c:pt>
                <c:pt idx="4353">
                  <c:v>698.01</c:v>
                </c:pt>
                <c:pt idx="4354">
                  <c:v>698.99</c:v>
                </c:pt>
                <c:pt idx="4355">
                  <c:v>699.99099999999999</c:v>
                </c:pt>
                <c:pt idx="4356">
                  <c:v>700.39099999999996</c:v>
                </c:pt>
                <c:pt idx="4357">
                  <c:v>700.99099999999999</c:v>
                </c:pt>
                <c:pt idx="4358">
                  <c:v>701.99199999999996</c:v>
                </c:pt>
                <c:pt idx="4359">
                  <c:v>702.99199999999996</c:v>
                </c:pt>
                <c:pt idx="4360">
                  <c:v>703.99300000000005</c:v>
                </c:pt>
                <c:pt idx="4361">
                  <c:v>704.99300000000005</c:v>
                </c:pt>
                <c:pt idx="4362">
                  <c:v>705.99400000000003</c:v>
                </c:pt>
                <c:pt idx="4363">
                  <c:v>706.99400000000003</c:v>
                </c:pt>
                <c:pt idx="4364">
                  <c:v>707.995</c:v>
                </c:pt>
                <c:pt idx="4365">
                  <c:v>708.995</c:v>
                </c:pt>
                <c:pt idx="4366">
                  <c:v>709.99599999999998</c:v>
                </c:pt>
                <c:pt idx="4367">
                  <c:v>710.99599999999998</c:v>
                </c:pt>
                <c:pt idx="4368">
                  <c:v>711.99699999999996</c:v>
                </c:pt>
                <c:pt idx="4369">
                  <c:v>712.99699999999996</c:v>
                </c:pt>
                <c:pt idx="4370">
                  <c:v>713.99800000000005</c:v>
                </c:pt>
                <c:pt idx="4371">
                  <c:v>714.99800000000005</c:v>
                </c:pt>
                <c:pt idx="4372">
                  <c:v>715.99900000000002</c:v>
                </c:pt>
                <c:pt idx="4373">
                  <c:v>716.99900000000002</c:v>
                </c:pt>
                <c:pt idx="4374">
                  <c:v>718</c:v>
                </c:pt>
                <c:pt idx="4375">
                  <c:v>719</c:v>
                </c:pt>
                <c:pt idx="4376">
                  <c:v>720.00099999999998</c:v>
                </c:pt>
                <c:pt idx="4377">
                  <c:v>720.40099999999995</c:v>
                </c:pt>
                <c:pt idx="4378">
                  <c:v>721.00099999999998</c:v>
                </c:pt>
                <c:pt idx="4379">
                  <c:v>722.00199999999995</c:v>
                </c:pt>
                <c:pt idx="4380">
                  <c:v>723.00199999999995</c:v>
                </c:pt>
                <c:pt idx="4381">
                  <c:v>724.00300000000004</c:v>
                </c:pt>
                <c:pt idx="4382">
                  <c:v>725.00300000000004</c:v>
                </c:pt>
                <c:pt idx="4383">
                  <c:v>726.00400000000002</c:v>
                </c:pt>
                <c:pt idx="4384">
                  <c:v>727.00400000000002</c:v>
                </c:pt>
                <c:pt idx="4385">
                  <c:v>728.005</c:v>
                </c:pt>
                <c:pt idx="4386">
                  <c:v>729.005</c:v>
                </c:pt>
                <c:pt idx="4387">
                  <c:v>730.00599999999997</c:v>
                </c:pt>
                <c:pt idx="4388">
                  <c:v>731.00599999999997</c:v>
                </c:pt>
                <c:pt idx="4389">
                  <c:v>732.00699999999995</c:v>
                </c:pt>
                <c:pt idx="4390">
                  <c:v>733.00699999999995</c:v>
                </c:pt>
                <c:pt idx="4391">
                  <c:v>734.00800000000004</c:v>
                </c:pt>
                <c:pt idx="4392">
                  <c:v>735.00800000000004</c:v>
                </c:pt>
                <c:pt idx="4393">
                  <c:v>736.00900000000001</c:v>
                </c:pt>
                <c:pt idx="4394">
                  <c:v>737.00900000000001</c:v>
                </c:pt>
                <c:pt idx="4395">
                  <c:v>738.01</c:v>
                </c:pt>
                <c:pt idx="4396">
                  <c:v>738.99</c:v>
                </c:pt>
                <c:pt idx="4397">
                  <c:v>739.99099999999999</c:v>
                </c:pt>
                <c:pt idx="4398">
                  <c:v>740.41099999999994</c:v>
                </c:pt>
                <c:pt idx="4399">
                  <c:v>740.99099999999999</c:v>
                </c:pt>
                <c:pt idx="4400">
                  <c:v>741.99199999999996</c:v>
                </c:pt>
                <c:pt idx="4401">
                  <c:v>742.99199999999996</c:v>
                </c:pt>
                <c:pt idx="4402">
                  <c:v>743.99300000000005</c:v>
                </c:pt>
                <c:pt idx="4403">
                  <c:v>744.99300000000005</c:v>
                </c:pt>
                <c:pt idx="4404">
                  <c:v>745.99400000000003</c:v>
                </c:pt>
                <c:pt idx="4405">
                  <c:v>746.99400000000003</c:v>
                </c:pt>
                <c:pt idx="4406">
                  <c:v>747.995</c:v>
                </c:pt>
                <c:pt idx="4407">
                  <c:v>748.995</c:v>
                </c:pt>
                <c:pt idx="4408">
                  <c:v>749.99599999999998</c:v>
                </c:pt>
                <c:pt idx="4409">
                  <c:v>750.99599999999998</c:v>
                </c:pt>
                <c:pt idx="4410">
                  <c:v>751.99699999999996</c:v>
                </c:pt>
                <c:pt idx="4411">
                  <c:v>752.99699999999996</c:v>
                </c:pt>
                <c:pt idx="4412">
                  <c:v>753.99800000000005</c:v>
                </c:pt>
                <c:pt idx="4413">
                  <c:v>754.99800000000005</c:v>
                </c:pt>
                <c:pt idx="4414">
                  <c:v>755.99900000000002</c:v>
                </c:pt>
                <c:pt idx="4415">
                  <c:v>756.99900000000002</c:v>
                </c:pt>
                <c:pt idx="4416">
                  <c:v>758</c:v>
                </c:pt>
                <c:pt idx="4417">
                  <c:v>759</c:v>
                </c:pt>
                <c:pt idx="4418">
                  <c:v>760.00099999999998</c:v>
                </c:pt>
                <c:pt idx="4419">
                  <c:v>760.42100000000005</c:v>
                </c:pt>
                <c:pt idx="4420">
                  <c:v>761.00099999999998</c:v>
                </c:pt>
                <c:pt idx="4421">
                  <c:v>762.00199999999995</c:v>
                </c:pt>
                <c:pt idx="4422">
                  <c:v>763.00199999999995</c:v>
                </c:pt>
                <c:pt idx="4423">
                  <c:v>764.00300000000004</c:v>
                </c:pt>
                <c:pt idx="4424">
                  <c:v>765.00300000000004</c:v>
                </c:pt>
                <c:pt idx="4425">
                  <c:v>766.00400000000002</c:v>
                </c:pt>
                <c:pt idx="4426">
                  <c:v>767.00400000000002</c:v>
                </c:pt>
                <c:pt idx="4427">
                  <c:v>768.005</c:v>
                </c:pt>
                <c:pt idx="4428">
                  <c:v>769.005</c:v>
                </c:pt>
                <c:pt idx="4429">
                  <c:v>770.00599999999997</c:v>
                </c:pt>
                <c:pt idx="4430">
                  <c:v>771.00599999999997</c:v>
                </c:pt>
                <c:pt idx="4431">
                  <c:v>772.00699999999995</c:v>
                </c:pt>
                <c:pt idx="4432">
                  <c:v>773.00699999999995</c:v>
                </c:pt>
                <c:pt idx="4433">
                  <c:v>774.00800000000004</c:v>
                </c:pt>
                <c:pt idx="4434">
                  <c:v>775.00800000000004</c:v>
                </c:pt>
                <c:pt idx="4435">
                  <c:v>776.00900000000001</c:v>
                </c:pt>
                <c:pt idx="4436">
                  <c:v>777.00900000000001</c:v>
                </c:pt>
                <c:pt idx="4437">
                  <c:v>778.01</c:v>
                </c:pt>
                <c:pt idx="4438">
                  <c:v>778.99</c:v>
                </c:pt>
                <c:pt idx="4439">
                  <c:v>779.99099999999999</c:v>
                </c:pt>
                <c:pt idx="4440">
                  <c:v>780.43100000000004</c:v>
                </c:pt>
                <c:pt idx="4441">
                  <c:v>780.99099999999999</c:v>
                </c:pt>
                <c:pt idx="4442">
                  <c:v>781.99199999999996</c:v>
                </c:pt>
                <c:pt idx="4443">
                  <c:v>782.99199999999996</c:v>
                </c:pt>
                <c:pt idx="4444">
                  <c:v>783.99300000000005</c:v>
                </c:pt>
                <c:pt idx="4445">
                  <c:v>784.99300000000005</c:v>
                </c:pt>
                <c:pt idx="4446">
                  <c:v>785.99400000000003</c:v>
                </c:pt>
                <c:pt idx="4447">
                  <c:v>786.99400000000003</c:v>
                </c:pt>
                <c:pt idx="4448">
                  <c:v>787.995</c:v>
                </c:pt>
                <c:pt idx="4449">
                  <c:v>788.995</c:v>
                </c:pt>
                <c:pt idx="4450">
                  <c:v>789.99599999999998</c:v>
                </c:pt>
                <c:pt idx="4451">
                  <c:v>790.99599999999998</c:v>
                </c:pt>
                <c:pt idx="4452">
                  <c:v>791.99699999999996</c:v>
                </c:pt>
                <c:pt idx="4453">
                  <c:v>792.99699999999996</c:v>
                </c:pt>
                <c:pt idx="4454">
                  <c:v>793.99800000000005</c:v>
                </c:pt>
                <c:pt idx="4455">
                  <c:v>794.99800000000005</c:v>
                </c:pt>
                <c:pt idx="4456">
                  <c:v>795.99900000000002</c:v>
                </c:pt>
                <c:pt idx="4457">
                  <c:v>796.99900000000002</c:v>
                </c:pt>
                <c:pt idx="4458">
                  <c:v>798</c:v>
                </c:pt>
                <c:pt idx="4459">
                  <c:v>799</c:v>
                </c:pt>
                <c:pt idx="4460">
                  <c:v>800.00099999999998</c:v>
                </c:pt>
                <c:pt idx="4461">
                  <c:v>800.44100000000003</c:v>
                </c:pt>
                <c:pt idx="4462">
                  <c:v>820.45100000000002</c:v>
                </c:pt>
                <c:pt idx="4463">
                  <c:v>840.46100000000001</c:v>
                </c:pt>
                <c:pt idx="4464">
                  <c:v>850.00599999999997</c:v>
                </c:pt>
                <c:pt idx="4465">
                  <c:v>860.471</c:v>
                </c:pt>
                <c:pt idx="4466">
                  <c:v>880.48099999999999</c:v>
                </c:pt>
                <c:pt idx="4467">
                  <c:v>899.99099999999999</c:v>
                </c:pt>
                <c:pt idx="4468">
                  <c:v>900.49099999999999</c:v>
                </c:pt>
                <c:pt idx="4469">
                  <c:v>920.50099999999998</c:v>
                </c:pt>
                <c:pt idx="4470">
                  <c:v>940.51099999999997</c:v>
                </c:pt>
                <c:pt idx="4471">
                  <c:v>949.99599999999998</c:v>
                </c:pt>
                <c:pt idx="4472">
                  <c:v>960.52099999999996</c:v>
                </c:pt>
                <c:pt idx="4473">
                  <c:v>980.53099999999995</c:v>
                </c:pt>
                <c:pt idx="4474">
                  <c:v>1000</c:v>
                </c:pt>
                <c:pt idx="4475">
                  <c:v>1000.54</c:v>
                </c:pt>
                <c:pt idx="4476">
                  <c:v>1020.55</c:v>
                </c:pt>
                <c:pt idx="4477">
                  <c:v>1040.56</c:v>
                </c:pt>
                <c:pt idx="4478">
                  <c:v>1050.01</c:v>
                </c:pt>
                <c:pt idx="4479">
                  <c:v>1060.57</c:v>
                </c:pt>
                <c:pt idx="4480">
                  <c:v>1080.58</c:v>
                </c:pt>
                <c:pt idx="4481">
                  <c:v>1099.99</c:v>
                </c:pt>
                <c:pt idx="4482">
                  <c:v>1100.5899999999999</c:v>
                </c:pt>
                <c:pt idx="4483">
                  <c:v>1120.5999999999999</c:v>
                </c:pt>
                <c:pt idx="4484">
                  <c:v>1140.6099999999999</c:v>
                </c:pt>
                <c:pt idx="4485">
                  <c:v>1150</c:v>
                </c:pt>
                <c:pt idx="4486">
                  <c:v>1160.6199999999999</c:v>
                </c:pt>
                <c:pt idx="4487">
                  <c:v>1180.6300000000001</c:v>
                </c:pt>
                <c:pt idx="4488">
                  <c:v>1200</c:v>
                </c:pt>
                <c:pt idx="4489">
                  <c:v>1200.6400000000001</c:v>
                </c:pt>
                <c:pt idx="4490">
                  <c:v>1220.6500000000001</c:v>
                </c:pt>
                <c:pt idx="4491">
                  <c:v>1240.6600000000001</c:v>
                </c:pt>
                <c:pt idx="4492">
                  <c:v>1250.01</c:v>
                </c:pt>
                <c:pt idx="4493">
                  <c:v>1260.67</c:v>
                </c:pt>
                <c:pt idx="4494">
                  <c:v>1280.68</c:v>
                </c:pt>
                <c:pt idx="4495">
                  <c:v>1299.99</c:v>
                </c:pt>
                <c:pt idx="4496">
                  <c:v>1300.69</c:v>
                </c:pt>
                <c:pt idx="4497">
                  <c:v>1320.7</c:v>
                </c:pt>
                <c:pt idx="4498">
                  <c:v>1340.71</c:v>
                </c:pt>
                <c:pt idx="4499">
                  <c:v>1350</c:v>
                </c:pt>
                <c:pt idx="4500">
                  <c:v>1360.72</c:v>
                </c:pt>
                <c:pt idx="4501">
                  <c:v>1380.73</c:v>
                </c:pt>
                <c:pt idx="4502">
                  <c:v>1400</c:v>
                </c:pt>
                <c:pt idx="4503">
                  <c:v>1400.74</c:v>
                </c:pt>
                <c:pt idx="4504">
                  <c:v>1420.75</c:v>
                </c:pt>
                <c:pt idx="4505">
                  <c:v>1440.76</c:v>
                </c:pt>
                <c:pt idx="4506">
                  <c:v>1450.01</c:v>
                </c:pt>
                <c:pt idx="4507">
                  <c:v>1460.77</c:v>
                </c:pt>
                <c:pt idx="4508">
                  <c:v>1480.78</c:v>
                </c:pt>
                <c:pt idx="4509">
                  <c:v>1499.99</c:v>
                </c:pt>
                <c:pt idx="4510">
                  <c:v>1500.79</c:v>
                </c:pt>
                <c:pt idx="4511">
                  <c:v>1520.8</c:v>
                </c:pt>
                <c:pt idx="4512">
                  <c:v>1540.81</c:v>
                </c:pt>
                <c:pt idx="4513">
                  <c:v>1550</c:v>
                </c:pt>
                <c:pt idx="4514">
                  <c:v>1560.82</c:v>
                </c:pt>
                <c:pt idx="4515">
                  <c:v>1580.83</c:v>
                </c:pt>
                <c:pt idx="4516">
                  <c:v>1600</c:v>
                </c:pt>
                <c:pt idx="4517">
                  <c:v>1600.84</c:v>
                </c:pt>
                <c:pt idx="4518">
                  <c:v>1620.85</c:v>
                </c:pt>
                <c:pt idx="4519">
                  <c:v>1640.86</c:v>
                </c:pt>
                <c:pt idx="4520">
                  <c:v>1650.01</c:v>
                </c:pt>
                <c:pt idx="4521">
                  <c:v>1660.87</c:v>
                </c:pt>
                <c:pt idx="4522">
                  <c:v>1680.88</c:v>
                </c:pt>
                <c:pt idx="4523">
                  <c:v>1699.99</c:v>
                </c:pt>
                <c:pt idx="4524">
                  <c:v>1700.89</c:v>
                </c:pt>
                <c:pt idx="4525">
                  <c:v>1720.9</c:v>
                </c:pt>
                <c:pt idx="4526">
                  <c:v>1740.91</c:v>
                </c:pt>
                <c:pt idx="4527">
                  <c:v>1750</c:v>
                </c:pt>
                <c:pt idx="4528">
                  <c:v>1760.92</c:v>
                </c:pt>
                <c:pt idx="4529">
                  <c:v>1780.93</c:v>
                </c:pt>
                <c:pt idx="4530">
                  <c:v>1800</c:v>
                </c:pt>
                <c:pt idx="4531">
                  <c:v>1800.94</c:v>
                </c:pt>
                <c:pt idx="4532">
                  <c:v>1820.95</c:v>
                </c:pt>
                <c:pt idx="4533">
                  <c:v>1840.96</c:v>
                </c:pt>
                <c:pt idx="4534">
                  <c:v>1850.01</c:v>
                </c:pt>
                <c:pt idx="4535">
                  <c:v>1860.97</c:v>
                </c:pt>
                <c:pt idx="4536">
                  <c:v>1880.98</c:v>
                </c:pt>
                <c:pt idx="4537">
                  <c:v>1899.99</c:v>
                </c:pt>
                <c:pt idx="4538">
                  <c:v>1900.99</c:v>
                </c:pt>
                <c:pt idx="4539">
                  <c:v>1921</c:v>
                </c:pt>
                <c:pt idx="4540">
                  <c:v>1941.01</c:v>
                </c:pt>
                <c:pt idx="4541">
                  <c:v>1950</c:v>
                </c:pt>
                <c:pt idx="4542">
                  <c:v>1961.02</c:v>
                </c:pt>
                <c:pt idx="4543">
                  <c:v>1981.03</c:v>
                </c:pt>
                <c:pt idx="4544">
                  <c:v>2000</c:v>
                </c:pt>
                <c:pt idx="4545">
                  <c:v>2001.04</c:v>
                </c:pt>
                <c:pt idx="4546">
                  <c:v>2021.05</c:v>
                </c:pt>
                <c:pt idx="4547">
                  <c:v>2041.06</c:v>
                </c:pt>
                <c:pt idx="4548">
                  <c:v>2050.0100000000002</c:v>
                </c:pt>
                <c:pt idx="4549">
                  <c:v>2061.0700000000002</c:v>
                </c:pt>
                <c:pt idx="4550">
                  <c:v>2081.08</c:v>
                </c:pt>
                <c:pt idx="4551">
                  <c:v>2099.9899999999998</c:v>
                </c:pt>
                <c:pt idx="4552">
                  <c:v>2101.09</c:v>
                </c:pt>
                <c:pt idx="4553">
                  <c:v>2121.1</c:v>
                </c:pt>
                <c:pt idx="4554">
                  <c:v>2141.11</c:v>
                </c:pt>
                <c:pt idx="4555">
                  <c:v>2150</c:v>
                </c:pt>
                <c:pt idx="4556">
                  <c:v>2161.12</c:v>
                </c:pt>
                <c:pt idx="4557">
                  <c:v>2181.13</c:v>
                </c:pt>
                <c:pt idx="4558">
                  <c:v>2200</c:v>
                </c:pt>
                <c:pt idx="4559">
                  <c:v>2201.14</c:v>
                </c:pt>
                <c:pt idx="4560">
                  <c:v>2221.15</c:v>
                </c:pt>
                <c:pt idx="4561">
                  <c:v>2241.16</c:v>
                </c:pt>
                <c:pt idx="4562">
                  <c:v>2250.0100000000002</c:v>
                </c:pt>
                <c:pt idx="4563">
                  <c:v>2261.17</c:v>
                </c:pt>
                <c:pt idx="4564">
                  <c:v>2281.1799999999998</c:v>
                </c:pt>
                <c:pt idx="4565">
                  <c:v>2299.9899999999998</c:v>
                </c:pt>
                <c:pt idx="4566">
                  <c:v>2301.19</c:v>
                </c:pt>
                <c:pt idx="4567">
                  <c:v>2321.1999999999998</c:v>
                </c:pt>
                <c:pt idx="4568">
                  <c:v>2341.21</c:v>
                </c:pt>
                <c:pt idx="4569">
                  <c:v>2350</c:v>
                </c:pt>
                <c:pt idx="4570">
                  <c:v>2361.2199999999998</c:v>
                </c:pt>
                <c:pt idx="4571">
                  <c:v>2381.23</c:v>
                </c:pt>
                <c:pt idx="4572">
                  <c:v>2400</c:v>
                </c:pt>
                <c:pt idx="4573">
                  <c:v>2401.2399999999998</c:v>
                </c:pt>
                <c:pt idx="4574">
                  <c:v>2421.25</c:v>
                </c:pt>
                <c:pt idx="4575">
                  <c:v>2441.2600000000002</c:v>
                </c:pt>
                <c:pt idx="4576">
                  <c:v>2450.0100000000002</c:v>
                </c:pt>
                <c:pt idx="4577">
                  <c:v>2461.27</c:v>
                </c:pt>
                <c:pt idx="4578">
                  <c:v>2481.2800000000002</c:v>
                </c:pt>
                <c:pt idx="4579">
                  <c:v>2499.9899999999998</c:v>
                </c:pt>
                <c:pt idx="4580">
                  <c:v>2501.29</c:v>
                </c:pt>
                <c:pt idx="4581">
                  <c:v>2521.3000000000002</c:v>
                </c:pt>
                <c:pt idx="4582">
                  <c:v>2541.31</c:v>
                </c:pt>
                <c:pt idx="4583">
                  <c:v>2550</c:v>
                </c:pt>
                <c:pt idx="4584">
                  <c:v>2561.3200000000002</c:v>
                </c:pt>
                <c:pt idx="4585">
                  <c:v>2581.33</c:v>
                </c:pt>
                <c:pt idx="4586">
                  <c:v>2600</c:v>
                </c:pt>
                <c:pt idx="4587">
                  <c:v>2601.34</c:v>
                </c:pt>
                <c:pt idx="4588">
                  <c:v>2621.35</c:v>
                </c:pt>
                <c:pt idx="4589">
                  <c:v>2641.36</c:v>
                </c:pt>
                <c:pt idx="4590">
                  <c:v>2650.01</c:v>
                </c:pt>
                <c:pt idx="4591">
                  <c:v>2661.37</c:v>
                </c:pt>
                <c:pt idx="4592">
                  <c:v>2681.38</c:v>
                </c:pt>
                <c:pt idx="4593">
                  <c:v>2699.99</c:v>
                </c:pt>
                <c:pt idx="4594">
                  <c:v>2701.39</c:v>
                </c:pt>
                <c:pt idx="4595">
                  <c:v>2721.4</c:v>
                </c:pt>
                <c:pt idx="4596">
                  <c:v>2741.41</c:v>
                </c:pt>
                <c:pt idx="4597">
                  <c:v>2750</c:v>
                </c:pt>
                <c:pt idx="4598">
                  <c:v>2761.42</c:v>
                </c:pt>
                <c:pt idx="4599">
                  <c:v>2781.43</c:v>
                </c:pt>
                <c:pt idx="4600">
                  <c:v>2800</c:v>
                </c:pt>
                <c:pt idx="4601">
                  <c:v>2801.44</c:v>
                </c:pt>
                <c:pt idx="4602">
                  <c:v>2821.45</c:v>
                </c:pt>
                <c:pt idx="4603">
                  <c:v>2841.46</c:v>
                </c:pt>
                <c:pt idx="4604">
                  <c:v>2850.01</c:v>
                </c:pt>
                <c:pt idx="4605">
                  <c:v>2861.47</c:v>
                </c:pt>
                <c:pt idx="4606">
                  <c:v>2881.48</c:v>
                </c:pt>
                <c:pt idx="4607">
                  <c:v>2899.99</c:v>
                </c:pt>
                <c:pt idx="4608">
                  <c:v>2901.49</c:v>
                </c:pt>
                <c:pt idx="4609">
                  <c:v>2921.5</c:v>
                </c:pt>
                <c:pt idx="4610">
                  <c:v>2941.51</c:v>
                </c:pt>
                <c:pt idx="4611">
                  <c:v>2950</c:v>
                </c:pt>
                <c:pt idx="4612">
                  <c:v>2961.52</c:v>
                </c:pt>
                <c:pt idx="4613">
                  <c:v>2981.53</c:v>
                </c:pt>
                <c:pt idx="4614">
                  <c:v>3000</c:v>
                </c:pt>
                <c:pt idx="4615">
                  <c:v>3000.02</c:v>
                </c:pt>
              </c:numCache>
            </c:numRef>
          </c:xVal>
          <c:yVal>
            <c:numRef>
              <c:f>'Compare HEU and LEU Coolant'!$F$2:$F$5381</c:f>
              <c:numCache>
                <c:formatCode>0.000</c:formatCode>
                <c:ptCount val="5380"/>
                <c:pt idx="0">
                  <c:v>30.0246</c:v>
                </c:pt>
                <c:pt idx="1">
                  <c:v>30.0246</c:v>
                </c:pt>
                <c:pt idx="2">
                  <c:v>30.0246</c:v>
                </c:pt>
                <c:pt idx="3">
                  <c:v>30.0246</c:v>
                </c:pt>
                <c:pt idx="4">
                  <c:v>30.0246</c:v>
                </c:pt>
                <c:pt idx="5">
                  <c:v>30.0246</c:v>
                </c:pt>
                <c:pt idx="6">
                  <c:v>30.0246</c:v>
                </c:pt>
                <c:pt idx="7">
                  <c:v>30.0246</c:v>
                </c:pt>
                <c:pt idx="8">
                  <c:v>30.0246</c:v>
                </c:pt>
                <c:pt idx="9">
                  <c:v>30.0246</c:v>
                </c:pt>
                <c:pt idx="10">
                  <c:v>30.0246</c:v>
                </c:pt>
                <c:pt idx="11">
                  <c:v>30.0246</c:v>
                </c:pt>
                <c:pt idx="12">
                  <c:v>30.0246</c:v>
                </c:pt>
                <c:pt idx="13">
                  <c:v>30.0246</c:v>
                </c:pt>
                <c:pt idx="14">
                  <c:v>30.0246</c:v>
                </c:pt>
                <c:pt idx="15">
                  <c:v>30.0246</c:v>
                </c:pt>
                <c:pt idx="16">
                  <c:v>30.0246</c:v>
                </c:pt>
                <c:pt idx="17">
                  <c:v>30.0246</c:v>
                </c:pt>
                <c:pt idx="18">
                  <c:v>30.0246</c:v>
                </c:pt>
                <c:pt idx="19">
                  <c:v>30.0246</c:v>
                </c:pt>
                <c:pt idx="20">
                  <c:v>30.0246</c:v>
                </c:pt>
                <c:pt idx="21">
                  <c:v>30.0246</c:v>
                </c:pt>
                <c:pt idx="22">
                  <c:v>30.0246</c:v>
                </c:pt>
                <c:pt idx="23">
                  <c:v>30.0246</c:v>
                </c:pt>
                <c:pt idx="24">
                  <c:v>30.0246</c:v>
                </c:pt>
                <c:pt idx="25">
                  <c:v>30.0246</c:v>
                </c:pt>
                <c:pt idx="26">
                  <c:v>30.0246</c:v>
                </c:pt>
                <c:pt idx="27">
                  <c:v>30.0246</c:v>
                </c:pt>
                <c:pt idx="28">
                  <c:v>30.0246</c:v>
                </c:pt>
                <c:pt idx="29">
                  <c:v>30.0246</c:v>
                </c:pt>
                <c:pt idx="30">
                  <c:v>30.0246</c:v>
                </c:pt>
                <c:pt idx="31">
                  <c:v>30.0246</c:v>
                </c:pt>
                <c:pt idx="32">
                  <c:v>30.0246</c:v>
                </c:pt>
                <c:pt idx="33">
                  <c:v>30.0246</c:v>
                </c:pt>
                <c:pt idx="34">
                  <c:v>30.0246</c:v>
                </c:pt>
                <c:pt idx="35">
                  <c:v>30.0246</c:v>
                </c:pt>
                <c:pt idx="36">
                  <c:v>30.0246</c:v>
                </c:pt>
                <c:pt idx="37">
                  <c:v>30.0246</c:v>
                </c:pt>
                <c:pt idx="38">
                  <c:v>30.0246</c:v>
                </c:pt>
                <c:pt idx="39">
                  <c:v>30.0246</c:v>
                </c:pt>
                <c:pt idx="40">
                  <c:v>30.0246</c:v>
                </c:pt>
                <c:pt idx="41">
                  <c:v>30.0246</c:v>
                </c:pt>
                <c:pt idx="42">
                  <c:v>30.0246</c:v>
                </c:pt>
                <c:pt idx="43">
                  <c:v>30.0246</c:v>
                </c:pt>
                <c:pt idx="44">
                  <c:v>30.0246</c:v>
                </c:pt>
                <c:pt idx="45">
                  <c:v>30.0246</c:v>
                </c:pt>
                <c:pt idx="46">
                  <c:v>30.0246</c:v>
                </c:pt>
                <c:pt idx="47">
                  <c:v>30.0246</c:v>
                </c:pt>
                <c:pt idx="48">
                  <c:v>30.0246</c:v>
                </c:pt>
                <c:pt idx="49">
                  <c:v>30.0246</c:v>
                </c:pt>
                <c:pt idx="50">
                  <c:v>30.0246</c:v>
                </c:pt>
                <c:pt idx="51">
                  <c:v>30.0246</c:v>
                </c:pt>
                <c:pt idx="52">
                  <c:v>30.0246</c:v>
                </c:pt>
                <c:pt idx="53">
                  <c:v>30.0246</c:v>
                </c:pt>
                <c:pt idx="54">
                  <c:v>30.0246</c:v>
                </c:pt>
                <c:pt idx="55">
                  <c:v>30.0246</c:v>
                </c:pt>
                <c:pt idx="56">
                  <c:v>30.0246</c:v>
                </c:pt>
                <c:pt idx="57">
                  <c:v>30.0246</c:v>
                </c:pt>
                <c:pt idx="58">
                  <c:v>30.0246</c:v>
                </c:pt>
                <c:pt idx="59">
                  <c:v>30.0246</c:v>
                </c:pt>
                <c:pt idx="60">
                  <c:v>30.0246</c:v>
                </c:pt>
                <c:pt idx="61">
                  <c:v>30.0246</c:v>
                </c:pt>
                <c:pt idx="62">
                  <c:v>30.0246</c:v>
                </c:pt>
                <c:pt idx="63">
                  <c:v>30.0246</c:v>
                </c:pt>
                <c:pt idx="64">
                  <c:v>30.0246</c:v>
                </c:pt>
                <c:pt idx="65">
                  <c:v>30.0246</c:v>
                </c:pt>
                <c:pt idx="66">
                  <c:v>30.0246</c:v>
                </c:pt>
                <c:pt idx="67">
                  <c:v>30.0246</c:v>
                </c:pt>
                <c:pt idx="68">
                  <c:v>30.0246</c:v>
                </c:pt>
                <c:pt idx="69">
                  <c:v>30.0246</c:v>
                </c:pt>
                <c:pt idx="70">
                  <c:v>30.0246</c:v>
                </c:pt>
                <c:pt idx="71">
                  <c:v>30.0246</c:v>
                </c:pt>
                <c:pt idx="72">
                  <c:v>30.0246</c:v>
                </c:pt>
                <c:pt idx="73">
                  <c:v>30.0246</c:v>
                </c:pt>
                <c:pt idx="74">
                  <c:v>30.0246</c:v>
                </c:pt>
                <c:pt idx="75">
                  <c:v>30.0246</c:v>
                </c:pt>
                <c:pt idx="76">
                  <c:v>30.0246</c:v>
                </c:pt>
                <c:pt idx="77">
                  <c:v>30.0246</c:v>
                </c:pt>
                <c:pt idx="78">
                  <c:v>30.0246</c:v>
                </c:pt>
                <c:pt idx="79">
                  <c:v>30.0246</c:v>
                </c:pt>
                <c:pt idx="80">
                  <c:v>30.0246</c:v>
                </c:pt>
                <c:pt idx="81">
                  <c:v>30.0246</c:v>
                </c:pt>
                <c:pt idx="82">
                  <c:v>30.0246</c:v>
                </c:pt>
                <c:pt idx="83">
                  <c:v>30.0246</c:v>
                </c:pt>
                <c:pt idx="84">
                  <c:v>30.0246</c:v>
                </c:pt>
                <c:pt idx="85">
                  <c:v>30.0246</c:v>
                </c:pt>
                <c:pt idx="86">
                  <c:v>30.0246</c:v>
                </c:pt>
                <c:pt idx="87">
                  <c:v>30.0246</c:v>
                </c:pt>
                <c:pt idx="88">
                  <c:v>30.0246</c:v>
                </c:pt>
                <c:pt idx="89">
                  <c:v>30.0246</c:v>
                </c:pt>
                <c:pt idx="90">
                  <c:v>30.0246</c:v>
                </c:pt>
                <c:pt idx="91">
                  <c:v>30.0246</c:v>
                </c:pt>
                <c:pt idx="92">
                  <c:v>30.0246</c:v>
                </c:pt>
                <c:pt idx="93">
                  <c:v>30.0246</c:v>
                </c:pt>
                <c:pt idx="94">
                  <c:v>30.0246</c:v>
                </c:pt>
                <c:pt idx="95">
                  <c:v>30.0246</c:v>
                </c:pt>
                <c:pt idx="96">
                  <c:v>30.0246</c:v>
                </c:pt>
                <c:pt idx="97">
                  <c:v>30.0246</c:v>
                </c:pt>
                <c:pt idx="98">
                  <c:v>30.0246</c:v>
                </c:pt>
                <c:pt idx="99">
                  <c:v>30.0246</c:v>
                </c:pt>
                <c:pt idx="100">
                  <c:v>30.0246</c:v>
                </c:pt>
                <c:pt idx="101">
                  <c:v>30.0246</c:v>
                </c:pt>
                <c:pt idx="102">
                  <c:v>30.0246</c:v>
                </c:pt>
                <c:pt idx="103">
                  <c:v>30.0246</c:v>
                </c:pt>
                <c:pt idx="104">
                  <c:v>30.0246</c:v>
                </c:pt>
                <c:pt idx="105">
                  <c:v>30.0246</c:v>
                </c:pt>
                <c:pt idx="106">
                  <c:v>30.0246</c:v>
                </c:pt>
                <c:pt idx="107">
                  <c:v>30.0246</c:v>
                </c:pt>
                <c:pt idx="108">
                  <c:v>30.0246</c:v>
                </c:pt>
                <c:pt idx="109">
                  <c:v>30.0246</c:v>
                </c:pt>
                <c:pt idx="110">
                  <c:v>30.0246</c:v>
                </c:pt>
                <c:pt idx="111">
                  <c:v>30.0246</c:v>
                </c:pt>
                <c:pt idx="112">
                  <c:v>30.0246</c:v>
                </c:pt>
                <c:pt idx="113">
                  <c:v>30.0246</c:v>
                </c:pt>
                <c:pt idx="114">
                  <c:v>30.0246</c:v>
                </c:pt>
                <c:pt idx="115">
                  <c:v>30.0246</c:v>
                </c:pt>
                <c:pt idx="116">
                  <c:v>30.0246</c:v>
                </c:pt>
                <c:pt idx="117">
                  <c:v>30.0246</c:v>
                </c:pt>
                <c:pt idx="118">
                  <c:v>30.0246</c:v>
                </c:pt>
                <c:pt idx="119">
                  <c:v>30.0246</c:v>
                </c:pt>
                <c:pt idx="120">
                  <c:v>30.0246</c:v>
                </c:pt>
                <c:pt idx="121">
                  <c:v>30.0246</c:v>
                </c:pt>
                <c:pt idx="122">
                  <c:v>30.0246</c:v>
                </c:pt>
                <c:pt idx="123">
                  <c:v>30.0246</c:v>
                </c:pt>
                <c:pt idx="124">
                  <c:v>30.0246</c:v>
                </c:pt>
                <c:pt idx="125">
                  <c:v>30.0246</c:v>
                </c:pt>
                <c:pt idx="126">
                  <c:v>30.0246</c:v>
                </c:pt>
                <c:pt idx="127">
                  <c:v>30.0246</c:v>
                </c:pt>
                <c:pt idx="128">
                  <c:v>30.0246</c:v>
                </c:pt>
                <c:pt idx="129">
                  <c:v>30.0246</c:v>
                </c:pt>
                <c:pt idx="130">
                  <c:v>30.0246</c:v>
                </c:pt>
                <c:pt idx="131">
                  <c:v>30.0246</c:v>
                </c:pt>
                <c:pt idx="132">
                  <c:v>30.0246</c:v>
                </c:pt>
                <c:pt idx="133">
                  <c:v>30.0246</c:v>
                </c:pt>
                <c:pt idx="134">
                  <c:v>30.0246</c:v>
                </c:pt>
                <c:pt idx="135">
                  <c:v>30.0246</c:v>
                </c:pt>
                <c:pt idx="136">
                  <c:v>30.0246</c:v>
                </c:pt>
                <c:pt idx="137">
                  <c:v>30.0246</c:v>
                </c:pt>
                <c:pt idx="138">
                  <c:v>30.0246</c:v>
                </c:pt>
                <c:pt idx="139">
                  <c:v>30.0246</c:v>
                </c:pt>
                <c:pt idx="140">
                  <c:v>30.0246</c:v>
                </c:pt>
                <c:pt idx="141">
                  <c:v>30.0246</c:v>
                </c:pt>
                <c:pt idx="142">
                  <c:v>30.0246</c:v>
                </c:pt>
                <c:pt idx="143">
                  <c:v>30.0246</c:v>
                </c:pt>
                <c:pt idx="144">
                  <c:v>30.0246</c:v>
                </c:pt>
                <c:pt idx="145">
                  <c:v>30.0246</c:v>
                </c:pt>
                <c:pt idx="146">
                  <c:v>30.0246</c:v>
                </c:pt>
                <c:pt idx="147">
                  <c:v>30.0246</c:v>
                </c:pt>
                <c:pt idx="148">
                  <c:v>30.0246</c:v>
                </c:pt>
                <c:pt idx="149">
                  <c:v>30.0246</c:v>
                </c:pt>
                <c:pt idx="150">
                  <c:v>30.0246</c:v>
                </c:pt>
                <c:pt idx="151">
                  <c:v>30.0246</c:v>
                </c:pt>
                <c:pt idx="152">
                  <c:v>30.0246</c:v>
                </c:pt>
                <c:pt idx="153">
                  <c:v>30.0246</c:v>
                </c:pt>
                <c:pt idx="154">
                  <c:v>30.0246</c:v>
                </c:pt>
                <c:pt idx="155">
                  <c:v>30.0246</c:v>
                </c:pt>
                <c:pt idx="156">
                  <c:v>30.0246</c:v>
                </c:pt>
                <c:pt idx="157">
                  <c:v>30.0246</c:v>
                </c:pt>
                <c:pt idx="158">
                  <c:v>30.0246</c:v>
                </c:pt>
                <c:pt idx="159">
                  <c:v>30.0246</c:v>
                </c:pt>
                <c:pt idx="160">
                  <c:v>30.0246</c:v>
                </c:pt>
                <c:pt idx="161">
                  <c:v>30.0246</c:v>
                </c:pt>
                <c:pt idx="162">
                  <c:v>30.0246</c:v>
                </c:pt>
                <c:pt idx="163">
                  <c:v>30.0246</c:v>
                </c:pt>
                <c:pt idx="164">
                  <c:v>30.0246</c:v>
                </c:pt>
                <c:pt idx="165">
                  <c:v>30.0246</c:v>
                </c:pt>
                <c:pt idx="166">
                  <c:v>30.0246</c:v>
                </c:pt>
                <c:pt idx="167">
                  <c:v>30.0246</c:v>
                </c:pt>
                <c:pt idx="168">
                  <c:v>30.0246</c:v>
                </c:pt>
                <c:pt idx="169">
                  <c:v>30.0246</c:v>
                </c:pt>
                <c:pt idx="170">
                  <c:v>30.0246</c:v>
                </c:pt>
                <c:pt idx="171">
                  <c:v>30.0246</c:v>
                </c:pt>
                <c:pt idx="172">
                  <c:v>30.0246</c:v>
                </c:pt>
                <c:pt idx="173">
                  <c:v>30.0246</c:v>
                </c:pt>
                <c:pt idx="174">
                  <c:v>30.0246</c:v>
                </c:pt>
                <c:pt idx="175">
                  <c:v>30.0246</c:v>
                </c:pt>
                <c:pt idx="176">
                  <c:v>30.0246</c:v>
                </c:pt>
                <c:pt idx="177">
                  <c:v>30.0246</c:v>
                </c:pt>
                <c:pt idx="178">
                  <c:v>30.0246</c:v>
                </c:pt>
                <c:pt idx="179">
                  <c:v>30.0246</c:v>
                </c:pt>
                <c:pt idx="180">
                  <c:v>30.0246</c:v>
                </c:pt>
                <c:pt idx="181">
                  <c:v>30.0246</c:v>
                </c:pt>
                <c:pt idx="182">
                  <c:v>30.0246</c:v>
                </c:pt>
                <c:pt idx="183">
                  <c:v>30.0246</c:v>
                </c:pt>
                <c:pt idx="184">
                  <c:v>30.0246</c:v>
                </c:pt>
                <c:pt idx="185">
                  <c:v>30.0246</c:v>
                </c:pt>
                <c:pt idx="186">
                  <c:v>30.0246</c:v>
                </c:pt>
                <c:pt idx="187">
                  <c:v>30.0246</c:v>
                </c:pt>
                <c:pt idx="188">
                  <c:v>30.0246</c:v>
                </c:pt>
                <c:pt idx="189">
                  <c:v>30.0246</c:v>
                </c:pt>
                <c:pt idx="190">
                  <c:v>30.0246</c:v>
                </c:pt>
                <c:pt idx="191">
                  <c:v>30.0246</c:v>
                </c:pt>
                <c:pt idx="192">
                  <c:v>30.0246</c:v>
                </c:pt>
                <c:pt idx="193">
                  <c:v>30.0246</c:v>
                </c:pt>
                <c:pt idx="194">
                  <c:v>30.0246</c:v>
                </c:pt>
                <c:pt idx="195">
                  <c:v>30.0246</c:v>
                </c:pt>
                <c:pt idx="196">
                  <c:v>30.0246</c:v>
                </c:pt>
                <c:pt idx="197">
                  <c:v>30.0246</c:v>
                </c:pt>
                <c:pt idx="198">
                  <c:v>30.0246</c:v>
                </c:pt>
                <c:pt idx="199">
                  <c:v>30.0246</c:v>
                </c:pt>
                <c:pt idx="200">
                  <c:v>30.0246</c:v>
                </c:pt>
                <c:pt idx="201">
                  <c:v>30.0246</c:v>
                </c:pt>
                <c:pt idx="202">
                  <c:v>30.0246</c:v>
                </c:pt>
                <c:pt idx="203">
                  <c:v>30.0246</c:v>
                </c:pt>
                <c:pt idx="204">
                  <c:v>30.0246</c:v>
                </c:pt>
                <c:pt idx="205">
                  <c:v>30.0246</c:v>
                </c:pt>
                <c:pt idx="206">
                  <c:v>30.0246</c:v>
                </c:pt>
                <c:pt idx="207">
                  <c:v>30.0246</c:v>
                </c:pt>
                <c:pt idx="208">
                  <c:v>30.0246</c:v>
                </c:pt>
                <c:pt idx="209">
                  <c:v>30.0246</c:v>
                </c:pt>
                <c:pt idx="210">
                  <c:v>30.0246</c:v>
                </c:pt>
                <c:pt idx="211">
                  <c:v>30.0246</c:v>
                </c:pt>
                <c:pt idx="212">
                  <c:v>30.0246</c:v>
                </c:pt>
                <c:pt idx="213">
                  <c:v>30.0246</c:v>
                </c:pt>
                <c:pt idx="214">
                  <c:v>30.0246</c:v>
                </c:pt>
                <c:pt idx="215">
                  <c:v>30.0246</c:v>
                </c:pt>
                <c:pt idx="216">
                  <c:v>30.0246</c:v>
                </c:pt>
                <c:pt idx="217">
                  <c:v>30.0246</c:v>
                </c:pt>
                <c:pt idx="218">
                  <c:v>30.0246</c:v>
                </c:pt>
                <c:pt idx="219">
                  <c:v>30.0246</c:v>
                </c:pt>
                <c:pt idx="220">
                  <c:v>30.0246</c:v>
                </c:pt>
                <c:pt idx="221">
                  <c:v>30.0246</c:v>
                </c:pt>
                <c:pt idx="222">
                  <c:v>30.0246</c:v>
                </c:pt>
                <c:pt idx="223">
                  <c:v>30.0246</c:v>
                </c:pt>
                <c:pt idx="224">
                  <c:v>30.0246</c:v>
                </c:pt>
                <c:pt idx="225">
                  <c:v>30.0246</c:v>
                </c:pt>
                <c:pt idx="226">
                  <c:v>30.0246</c:v>
                </c:pt>
                <c:pt idx="227">
                  <c:v>30.0246</c:v>
                </c:pt>
                <c:pt idx="228">
                  <c:v>30.0246</c:v>
                </c:pt>
                <c:pt idx="229">
                  <c:v>30.0246</c:v>
                </c:pt>
                <c:pt idx="230">
                  <c:v>30.0246</c:v>
                </c:pt>
                <c:pt idx="231">
                  <c:v>30.0246</c:v>
                </c:pt>
                <c:pt idx="232">
                  <c:v>30.0246</c:v>
                </c:pt>
                <c:pt idx="233">
                  <c:v>30.0246</c:v>
                </c:pt>
                <c:pt idx="234">
                  <c:v>30.0246</c:v>
                </c:pt>
                <c:pt idx="235">
                  <c:v>30.0246</c:v>
                </c:pt>
                <c:pt idx="236">
                  <c:v>30.0246</c:v>
                </c:pt>
                <c:pt idx="237">
                  <c:v>30.0246</c:v>
                </c:pt>
                <c:pt idx="238">
                  <c:v>30.0246</c:v>
                </c:pt>
                <c:pt idx="239">
                  <c:v>30.0246</c:v>
                </c:pt>
                <c:pt idx="240">
                  <c:v>30.0246</c:v>
                </c:pt>
                <c:pt idx="241">
                  <c:v>30.0246</c:v>
                </c:pt>
                <c:pt idx="242">
                  <c:v>30.0246</c:v>
                </c:pt>
                <c:pt idx="243">
                  <c:v>30.0246</c:v>
                </c:pt>
                <c:pt idx="244">
                  <c:v>30.0246</c:v>
                </c:pt>
                <c:pt idx="245">
                  <c:v>30.0246</c:v>
                </c:pt>
                <c:pt idx="246">
                  <c:v>30.0246</c:v>
                </c:pt>
                <c:pt idx="247">
                  <c:v>30.0246</c:v>
                </c:pt>
                <c:pt idx="248">
                  <c:v>30.0246</c:v>
                </c:pt>
                <c:pt idx="249">
                  <c:v>30.0246</c:v>
                </c:pt>
                <c:pt idx="250">
                  <c:v>30.0246</c:v>
                </c:pt>
                <c:pt idx="251">
                  <c:v>30.0246</c:v>
                </c:pt>
                <c:pt idx="252">
                  <c:v>30.0246</c:v>
                </c:pt>
                <c:pt idx="253">
                  <c:v>30.0246</c:v>
                </c:pt>
                <c:pt idx="254">
                  <c:v>30.0246</c:v>
                </c:pt>
                <c:pt idx="255">
                  <c:v>30.0246</c:v>
                </c:pt>
                <c:pt idx="256">
                  <c:v>30.0246</c:v>
                </c:pt>
                <c:pt idx="257">
                  <c:v>30.0246</c:v>
                </c:pt>
                <c:pt idx="258">
                  <c:v>30.0246</c:v>
                </c:pt>
                <c:pt idx="259">
                  <c:v>30.0246</c:v>
                </c:pt>
                <c:pt idx="260">
                  <c:v>30.0246</c:v>
                </c:pt>
                <c:pt idx="261">
                  <c:v>30.0246</c:v>
                </c:pt>
                <c:pt idx="262">
                  <c:v>30.0246</c:v>
                </c:pt>
                <c:pt idx="263">
                  <c:v>30.0246</c:v>
                </c:pt>
                <c:pt idx="264">
                  <c:v>30.0246</c:v>
                </c:pt>
                <c:pt idx="265">
                  <c:v>30.0246</c:v>
                </c:pt>
                <c:pt idx="266">
                  <c:v>30.0246</c:v>
                </c:pt>
                <c:pt idx="267">
                  <c:v>30.0246</c:v>
                </c:pt>
                <c:pt idx="268">
                  <c:v>30.0246</c:v>
                </c:pt>
                <c:pt idx="269">
                  <c:v>30.0246</c:v>
                </c:pt>
                <c:pt idx="270">
                  <c:v>30.0246</c:v>
                </c:pt>
                <c:pt idx="271">
                  <c:v>30.0246</c:v>
                </c:pt>
                <c:pt idx="272">
                  <c:v>30.0246</c:v>
                </c:pt>
                <c:pt idx="273">
                  <c:v>30.0246</c:v>
                </c:pt>
                <c:pt idx="274">
                  <c:v>30.0246</c:v>
                </c:pt>
                <c:pt idx="275">
                  <c:v>30.0246</c:v>
                </c:pt>
                <c:pt idx="276">
                  <c:v>30.0246</c:v>
                </c:pt>
                <c:pt idx="277">
                  <c:v>30.0246</c:v>
                </c:pt>
                <c:pt idx="278">
                  <c:v>30.0246</c:v>
                </c:pt>
                <c:pt idx="279">
                  <c:v>30.0246</c:v>
                </c:pt>
                <c:pt idx="280">
                  <c:v>30.0246</c:v>
                </c:pt>
                <c:pt idx="281">
                  <c:v>30.0246</c:v>
                </c:pt>
                <c:pt idx="282">
                  <c:v>30.0246</c:v>
                </c:pt>
                <c:pt idx="283">
                  <c:v>30.0246</c:v>
                </c:pt>
                <c:pt idx="284">
                  <c:v>30.0246</c:v>
                </c:pt>
                <c:pt idx="285">
                  <c:v>30.0246</c:v>
                </c:pt>
                <c:pt idx="286">
                  <c:v>30.0246</c:v>
                </c:pt>
                <c:pt idx="287">
                  <c:v>30.0246</c:v>
                </c:pt>
                <c:pt idx="288">
                  <c:v>30.0246</c:v>
                </c:pt>
                <c:pt idx="289">
                  <c:v>30.0246</c:v>
                </c:pt>
                <c:pt idx="290">
                  <c:v>30.0246</c:v>
                </c:pt>
                <c:pt idx="291">
                  <c:v>30.0246</c:v>
                </c:pt>
                <c:pt idx="292">
                  <c:v>30.0246</c:v>
                </c:pt>
                <c:pt idx="293">
                  <c:v>30.0246</c:v>
                </c:pt>
                <c:pt idx="294">
                  <c:v>30.0246</c:v>
                </c:pt>
                <c:pt idx="295">
                  <c:v>30.0246</c:v>
                </c:pt>
                <c:pt idx="296">
                  <c:v>30.0246</c:v>
                </c:pt>
                <c:pt idx="297">
                  <c:v>30.0246</c:v>
                </c:pt>
                <c:pt idx="298">
                  <c:v>30.0246</c:v>
                </c:pt>
                <c:pt idx="299">
                  <c:v>30.0246</c:v>
                </c:pt>
                <c:pt idx="300">
                  <c:v>30.0246</c:v>
                </c:pt>
                <c:pt idx="301">
                  <c:v>30.0246</c:v>
                </c:pt>
                <c:pt idx="302">
                  <c:v>30.0246</c:v>
                </c:pt>
                <c:pt idx="303">
                  <c:v>30.0246</c:v>
                </c:pt>
                <c:pt idx="304">
                  <c:v>30.0246</c:v>
                </c:pt>
                <c:pt idx="305">
                  <c:v>30.0246</c:v>
                </c:pt>
                <c:pt idx="306">
                  <c:v>30.0246</c:v>
                </c:pt>
                <c:pt idx="307">
                  <c:v>30.0246</c:v>
                </c:pt>
                <c:pt idx="308">
                  <c:v>30.0246</c:v>
                </c:pt>
                <c:pt idx="309">
                  <c:v>30.0246</c:v>
                </c:pt>
                <c:pt idx="310">
                  <c:v>30.0246</c:v>
                </c:pt>
                <c:pt idx="311">
                  <c:v>30.0246</c:v>
                </c:pt>
                <c:pt idx="312">
                  <c:v>30.0246</c:v>
                </c:pt>
                <c:pt idx="313">
                  <c:v>30.0246</c:v>
                </c:pt>
                <c:pt idx="314">
                  <c:v>30.0246</c:v>
                </c:pt>
                <c:pt idx="315">
                  <c:v>30.0246</c:v>
                </c:pt>
                <c:pt idx="316">
                  <c:v>30.0246</c:v>
                </c:pt>
                <c:pt idx="317">
                  <c:v>30.0246</c:v>
                </c:pt>
                <c:pt idx="318">
                  <c:v>30.0246</c:v>
                </c:pt>
                <c:pt idx="319">
                  <c:v>30.0246</c:v>
                </c:pt>
                <c:pt idx="320">
                  <c:v>30.0246</c:v>
                </c:pt>
                <c:pt idx="321">
                  <c:v>30.0246</c:v>
                </c:pt>
                <c:pt idx="322">
                  <c:v>30.0246</c:v>
                </c:pt>
                <c:pt idx="323">
                  <c:v>30.0246</c:v>
                </c:pt>
                <c:pt idx="324">
                  <c:v>30.0246</c:v>
                </c:pt>
                <c:pt idx="325">
                  <c:v>30.0246</c:v>
                </c:pt>
                <c:pt idx="326">
                  <c:v>30.0246</c:v>
                </c:pt>
                <c:pt idx="327">
                  <c:v>30.0246</c:v>
                </c:pt>
                <c:pt idx="328">
                  <c:v>30.0246</c:v>
                </c:pt>
                <c:pt idx="329">
                  <c:v>30.0246</c:v>
                </c:pt>
                <c:pt idx="330">
                  <c:v>30.0246</c:v>
                </c:pt>
                <c:pt idx="331">
                  <c:v>30.0246</c:v>
                </c:pt>
                <c:pt idx="332">
                  <c:v>30.0246</c:v>
                </c:pt>
                <c:pt idx="333">
                  <c:v>30.0246</c:v>
                </c:pt>
                <c:pt idx="334">
                  <c:v>30.0246</c:v>
                </c:pt>
                <c:pt idx="335">
                  <c:v>30.0246</c:v>
                </c:pt>
                <c:pt idx="336">
                  <c:v>30.0246</c:v>
                </c:pt>
                <c:pt idx="337">
                  <c:v>30.0246</c:v>
                </c:pt>
                <c:pt idx="338">
                  <c:v>30.0246</c:v>
                </c:pt>
                <c:pt idx="339">
                  <c:v>30.0246</c:v>
                </c:pt>
                <c:pt idx="340">
                  <c:v>30.0246</c:v>
                </c:pt>
                <c:pt idx="341">
                  <c:v>30.0246</c:v>
                </c:pt>
                <c:pt idx="342">
                  <c:v>30.0246</c:v>
                </c:pt>
                <c:pt idx="343">
                  <c:v>30.0246</c:v>
                </c:pt>
                <c:pt idx="344">
                  <c:v>30.0246</c:v>
                </c:pt>
                <c:pt idx="345">
                  <c:v>30.0246</c:v>
                </c:pt>
                <c:pt idx="346">
                  <c:v>30.0246</c:v>
                </c:pt>
                <c:pt idx="347">
                  <c:v>30.0246</c:v>
                </c:pt>
                <c:pt idx="348">
                  <c:v>30.0246</c:v>
                </c:pt>
                <c:pt idx="349">
                  <c:v>30.0246</c:v>
                </c:pt>
                <c:pt idx="350">
                  <c:v>30.0246</c:v>
                </c:pt>
                <c:pt idx="351">
                  <c:v>30.0246</c:v>
                </c:pt>
                <c:pt idx="352">
                  <c:v>30.0246</c:v>
                </c:pt>
                <c:pt idx="353">
                  <c:v>30.0246</c:v>
                </c:pt>
                <c:pt idx="354">
                  <c:v>30.0246</c:v>
                </c:pt>
                <c:pt idx="355">
                  <c:v>30.0246</c:v>
                </c:pt>
                <c:pt idx="356">
                  <c:v>30.0246</c:v>
                </c:pt>
                <c:pt idx="357">
                  <c:v>30.0246</c:v>
                </c:pt>
                <c:pt idx="358">
                  <c:v>30.0246</c:v>
                </c:pt>
                <c:pt idx="359">
                  <c:v>30.0246</c:v>
                </c:pt>
                <c:pt idx="360">
                  <c:v>30.0246</c:v>
                </c:pt>
                <c:pt idx="361">
                  <c:v>30.0246</c:v>
                </c:pt>
                <c:pt idx="362">
                  <c:v>30.0246</c:v>
                </c:pt>
                <c:pt idx="363">
                  <c:v>30.0246</c:v>
                </c:pt>
                <c:pt idx="364">
                  <c:v>30.0246</c:v>
                </c:pt>
                <c:pt idx="365">
                  <c:v>30.0246</c:v>
                </c:pt>
                <c:pt idx="366">
                  <c:v>30.0246</c:v>
                </c:pt>
                <c:pt idx="367">
                  <c:v>30.0246</c:v>
                </c:pt>
                <c:pt idx="368">
                  <c:v>30.0246</c:v>
                </c:pt>
                <c:pt idx="369">
                  <c:v>30.0246</c:v>
                </c:pt>
                <c:pt idx="370">
                  <c:v>30.0246</c:v>
                </c:pt>
                <c:pt idx="371">
                  <c:v>30.0246</c:v>
                </c:pt>
                <c:pt idx="372">
                  <c:v>30.0246</c:v>
                </c:pt>
                <c:pt idx="373">
                  <c:v>30.0246</c:v>
                </c:pt>
                <c:pt idx="374">
                  <c:v>30.0246</c:v>
                </c:pt>
                <c:pt idx="375">
                  <c:v>30.0246</c:v>
                </c:pt>
                <c:pt idx="376">
                  <c:v>30.0246</c:v>
                </c:pt>
                <c:pt idx="377">
                  <c:v>30.0246</c:v>
                </c:pt>
                <c:pt idx="378">
                  <c:v>30.0246</c:v>
                </c:pt>
                <c:pt idx="379">
                  <c:v>30.0246</c:v>
                </c:pt>
                <c:pt idx="380">
                  <c:v>30.0246</c:v>
                </c:pt>
                <c:pt idx="381">
                  <c:v>30.0246</c:v>
                </c:pt>
                <c:pt idx="382">
                  <c:v>30.0246</c:v>
                </c:pt>
                <c:pt idx="383">
                  <c:v>30.0246</c:v>
                </c:pt>
                <c:pt idx="384">
                  <c:v>30.0246</c:v>
                </c:pt>
                <c:pt idx="385">
                  <c:v>30.0246</c:v>
                </c:pt>
                <c:pt idx="386">
                  <c:v>30.0246</c:v>
                </c:pt>
                <c:pt idx="387">
                  <c:v>30.0246</c:v>
                </c:pt>
                <c:pt idx="388">
                  <c:v>30.0246</c:v>
                </c:pt>
                <c:pt idx="389">
                  <c:v>30.0246</c:v>
                </c:pt>
                <c:pt idx="390">
                  <c:v>30.0246</c:v>
                </c:pt>
                <c:pt idx="391">
                  <c:v>30.0246</c:v>
                </c:pt>
                <c:pt idx="392">
                  <c:v>30.0246</c:v>
                </c:pt>
                <c:pt idx="393">
                  <c:v>30.0246</c:v>
                </c:pt>
                <c:pt idx="394">
                  <c:v>30.0246</c:v>
                </c:pt>
                <c:pt idx="395">
                  <c:v>30.0246</c:v>
                </c:pt>
                <c:pt idx="396">
                  <c:v>30.0246</c:v>
                </c:pt>
                <c:pt idx="397">
                  <c:v>30.0246</c:v>
                </c:pt>
                <c:pt idx="398">
                  <c:v>30.0246</c:v>
                </c:pt>
                <c:pt idx="399">
                  <c:v>30.0246</c:v>
                </c:pt>
                <c:pt idx="400">
                  <c:v>30.0246</c:v>
                </c:pt>
                <c:pt idx="401">
                  <c:v>30.0246</c:v>
                </c:pt>
                <c:pt idx="402">
                  <c:v>30.0246</c:v>
                </c:pt>
                <c:pt idx="403">
                  <c:v>30.0246</c:v>
                </c:pt>
                <c:pt idx="404">
                  <c:v>30.0246</c:v>
                </c:pt>
                <c:pt idx="405">
                  <c:v>30.0246</c:v>
                </c:pt>
                <c:pt idx="406">
                  <c:v>30.0246</c:v>
                </c:pt>
                <c:pt idx="407">
                  <c:v>30.0246</c:v>
                </c:pt>
                <c:pt idx="408">
                  <c:v>30.0246</c:v>
                </c:pt>
                <c:pt idx="409">
                  <c:v>30.0246</c:v>
                </c:pt>
                <c:pt idx="410">
                  <c:v>30.0246</c:v>
                </c:pt>
                <c:pt idx="411">
                  <c:v>30.0246</c:v>
                </c:pt>
                <c:pt idx="412">
                  <c:v>30.0246</c:v>
                </c:pt>
                <c:pt idx="413">
                  <c:v>30.0246</c:v>
                </c:pt>
                <c:pt idx="414">
                  <c:v>30.0246</c:v>
                </c:pt>
                <c:pt idx="415">
                  <c:v>30.0246</c:v>
                </c:pt>
                <c:pt idx="416">
                  <c:v>30.0246</c:v>
                </c:pt>
                <c:pt idx="417">
                  <c:v>30.0246</c:v>
                </c:pt>
                <c:pt idx="418">
                  <c:v>30.0246</c:v>
                </c:pt>
                <c:pt idx="419">
                  <c:v>30.0246</c:v>
                </c:pt>
                <c:pt idx="420">
                  <c:v>30.0246</c:v>
                </c:pt>
                <c:pt idx="421">
                  <c:v>30.0246</c:v>
                </c:pt>
                <c:pt idx="422">
                  <c:v>30.0246</c:v>
                </c:pt>
                <c:pt idx="423">
                  <c:v>30.0246</c:v>
                </c:pt>
                <c:pt idx="424">
                  <c:v>30.0246</c:v>
                </c:pt>
                <c:pt idx="425">
                  <c:v>30.0246</c:v>
                </c:pt>
                <c:pt idx="426">
                  <c:v>30.0246</c:v>
                </c:pt>
                <c:pt idx="427">
                  <c:v>30.0246</c:v>
                </c:pt>
                <c:pt idx="428">
                  <c:v>30.0246</c:v>
                </c:pt>
                <c:pt idx="429">
                  <c:v>30.0246</c:v>
                </c:pt>
                <c:pt idx="430">
                  <c:v>30.0246</c:v>
                </c:pt>
                <c:pt idx="431">
                  <c:v>30.0246</c:v>
                </c:pt>
                <c:pt idx="432">
                  <c:v>30.0246</c:v>
                </c:pt>
                <c:pt idx="433">
                  <c:v>30.0246</c:v>
                </c:pt>
                <c:pt idx="434">
                  <c:v>30.0246</c:v>
                </c:pt>
                <c:pt idx="435">
                  <c:v>30.0246</c:v>
                </c:pt>
                <c:pt idx="436">
                  <c:v>30.0246</c:v>
                </c:pt>
                <c:pt idx="437">
                  <c:v>30.0246</c:v>
                </c:pt>
                <c:pt idx="438">
                  <c:v>30.0246</c:v>
                </c:pt>
                <c:pt idx="439">
                  <c:v>30.0246</c:v>
                </c:pt>
                <c:pt idx="440">
                  <c:v>30.0246</c:v>
                </c:pt>
                <c:pt idx="441">
                  <c:v>30.0246</c:v>
                </c:pt>
                <c:pt idx="442">
                  <c:v>30.0246</c:v>
                </c:pt>
                <c:pt idx="443">
                  <c:v>30.0246</c:v>
                </c:pt>
                <c:pt idx="444">
                  <c:v>30.0246</c:v>
                </c:pt>
                <c:pt idx="445">
                  <c:v>30.0246</c:v>
                </c:pt>
                <c:pt idx="446">
                  <c:v>30.0246</c:v>
                </c:pt>
                <c:pt idx="447">
                  <c:v>30.0246</c:v>
                </c:pt>
                <c:pt idx="448">
                  <c:v>30.0246</c:v>
                </c:pt>
                <c:pt idx="449">
                  <c:v>30.0246</c:v>
                </c:pt>
                <c:pt idx="450">
                  <c:v>30.0246</c:v>
                </c:pt>
                <c:pt idx="451">
                  <c:v>30.0246</c:v>
                </c:pt>
                <c:pt idx="452">
                  <c:v>30.0246</c:v>
                </c:pt>
                <c:pt idx="453">
                  <c:v>30.0246</c:v>
                </c:pt>
                <c:pt idx="454">
                  <c:v>30.0246</c:v>
                </c:pt>
                <c:pt idx="455">
                  <c:v>30.0246</c:v>
                </c:pt>
                <c:pt idx="456">
                  <c:v>30.0246</c:v>
                </c:pt>
                <c:pt idx="457">
                  <c:v>30.0246</c:v>
                </c:pt>
                <c:pt idx="458">
                  <c:v>30.0246</c:v>
                </c:pt>
                <c:pt idx="459">
                  <c:v>30.0246</c:v>
                </c:pt>
                <c:pt idx="460">
                  <c:v>30.0246</c:v>
                </c:pt>
                <c:pt idx="461">
                  <c:v>30.0246</c:v>
                </c:pt>
                <c:pt idx="462">
                  <c:v>30.0246</c:v>
                </c:pt>
                <c:pt idx="463">
                  <c:v>30.0246</c:v>
                </c:pt>
                <c:pt idx="464">
                  <c:v>30.0246</c:v>
                </c:pt>
                <c:pt idx="465">
                  <c:v>30.0246</c:v>
                </c:pt>
                <c:pt idx="466">
                  <c:v>30.0246</c:v>
                </c:pt>
                <c:pt idx="467">
                  <c:v>30.0246</c:v>
                </c:pt>
                <c:pt idx="468">
                  <c:v>30.0246</c:v>
                </c:pt>
                <c:pt idx="469">
                  <c:v>30.0246</c:v>
                </c:pt>
                <c:pt idx="470">
                  <c:v>30.0246</c:v>
                </c:pt>
                <c:pt idx="471">
                  <c:v>30.0246</c:v>
                </c:pt>
                <c:pt idx="472">
                  <c:v>30.0246</c:v>
                </c:pt>
                <c:pt idx="473">
                  <c:v>30.0246</c:v>
                </c:pt>
                <c:pt idx="474">
                  <c:v>30.0246</c:v>
                </c:pt>
                <c:pt idx="475">
                  <c:v>30.0246</c:v>
                </c:pt>
                <c:pt idx="476">
                  <c:v>30.0246</c:v>
                </c:pt>
                <c:pt idx="477">
                  <c:v>30.0246</c:v>
                </c:pt>
                <c:pt idx="478">
                  <c:v>30.0246</c:v>
                </c:pt>
                <c:pt idx="479">
                  <c:v>30.0246</c:v>
                </c:pt>
                <c:pt idx="480">
                  <c:v>30.0246</c:v>
                </c:pt>
                <c:pt idx="481">
                  <c:v>30.0246</c:v>
                </c:pt>
                <c:pt idx="482">
                  <c:v>30.0246</c:v>
                </c:pt>
                <c:pt idx="483">
                  <c:v>30.0246</c:v>
                </c:pt>
                <c:pt idx="484">
                  <c:v>30.0246</c:v>
                </c:pt>
                <c:pt idx="485">
                  <c:v>30.0246</c:v>
                </c:pt>
                <c:pt idx="486">
                  <c:v>30.0246</c:v>
                </c:pt>
                <c:pt idx="487">
                  <c:v>30.0246</c:v>
                </c:pt>
                <c:pt idx="488">
                  <c:v>30.0246</c:v>
                </c:pt>
                <c:pt idx="489">
                  <c:v>30.0246</c:v>
                </c:pt>
                <c:pt idx="490">
                  <c:v>30.0246</c:v>
                </c:pt>
                <c:pt idx="491">
                  <c:v>30.0246</c:v>
                </c:pt>
                <c:pt idx="492">
                  <c:v>30.0246</c:v>
                </c:pt>
                <c:pt idx="493">
                  <c:v>30.0246</c:v>
                </c:pt>
                <c:pt idx="494">
                  <c:v>30.0246</c:v>
                </c:pt>
                <c:pt idx="495">
                  <c:v>30.0246</c:v>
                </c:pt>
                <c:pt idx="496">
                  <c:v>30.0246</c:v>
                </c:pt>
                <c:pt idx="497">
                  <c:v>30.0246</c:v>
                </c:pt>
                <c:pt idx="498">
                  <c:v>30.0246</c:v>
                </c:pt>
                <c:pt idx="499">
                  <c:v>30.0246</c:v>
                </c:pt>
                <c:pt idx="500">
                  <c:v>30.0246</c:v>
                </c:pt>
                <c:pt idx="501">
                  <c:v>30.0246</c:v>
                </c:pt>
                <c:pt idx="502">
                  <c:v>30.0246</c:v>
                </c:pt>
                <c:pt idx="503">
                  <c:v>30.0246</c:v>
                </c:pt>
                <c:pt idx="504">
                  <c:v>30.0246</c:v>
                </c:pt>
                <c:pt idx="505">
                  <c:v>30.0246</c:v>
                </c:pt>
                <c:pt idx="506">
                  <c:v>30.0246</c:v>
                </c:pt>
                <c:pt idx="507">
                  <c:v>30.0246</c:v>
                </c:pt>
                <c:pt idx="508">
                  <c:v>30.0246</c:v>
                </c:pt>
                <c:pt idx="509">
                  <c:v>30.0246</c:v>
                </c:pt>
                <c:pt idx="510">
                  <c:v>30.0246</c:v>
                </c:pt>
                <c:pt idx="511">
                  <c:v>30.0246</c:v>
                </c:pt>
                <c:pt idx="512">
                  <c:v>30.0246</c:v>
                </c:pt>
                <c:pt idx="513">
                  <c:v>30.0246</c:v>
                </c:pt>
                <c:pt idx="514">
                  <c:v>30.0246</c:v>
                </c:pt>
                <c:pt idx="515">
                  <c:v>30.0246</c:v>
                </c:pt>
                <c:pt idx="516">
                  <c:v>30.0246</c:v>
                </c:pt>
                <c:pt idx="517">
                  <c:v>30.0246</c:v>
                </c:pt>
                <c:pt idx="518">
                  <c:v>30.0246</c:v>
                </c:pt>
                <c:pt idx="519">
                  <c:v>30.0246</c:v>
                </c:pt>
                <c:pt idx="520">
                  <c:v>30.0246</c:v>
                </c:pt>
                <c:pt idx="521">
                  <c:v>30.0246</c:v>
                </c:pt>
                <c:pt idx="522">
                  <c:v>30.0246</c:v>
                </c:pt>
                <c:pt idx="523">
                  <c:v>30.0246</c:v>
                </c:pt>
                <c:pt idx="524">
                  <c:v>30.0246</c:v>
                </c:pt>
                <c:pt idx="525">
                  <c:v>30.0246</c:v>
                </c:pt>
                <c:pt idx="526">
                  <c:v>30.0246</c:v>
                </c:pt>
                <c:pt idx="527">
                  <c:v>30.0246</c:v>
                </c:pt>
                <c:pt idx="528">
                  <c:v>30.0246</c:v>
                </c:pt>
                <c:pt idx="529">
                  <c:v>30.0246</c:v>
                </c:pt>
                <c:pt idx="530">
                  <c:v>30.0246</c:v>
                </c:pt>
                <c:pt idx="531">
                  <c:v>30.0246</c:v>
                </c:pt>
                <c:pt idx="532">
                  <c:v>30.0246</c:v>
                </c:pt>
                <c:pt idx="533">
                  <c:v>30.0246</c:v>
                </c:pt>
                <c:pt idx="534">
                  <c:v>30.0246</c:v>
                </c:pt>
                <c:pt idx="535">
                  <c:v>30.0246</c:v>
                </c:pt>
                <c:pt idx="536">
                  <c:v>30.0246</c:v>
                </c:pt>
                <c:pt idx="537">
                  <c:v>30.0246</c:v>
                </c:pt>
                <c:pt idx="538">
                  <c:v>30.0246</c:v>
                </c:pt>
                <c:pt idx="539">
                  <c:v>30.0246</c:v>
                </c:pt>
                <c:pt idx="540">
                  <c:v>30.0246</c:v>
                </c:pt>
                <c:pt idx="541">
                  <c:v>30.0246</c:v>
                </c:pt>
                <c:pt idx="542">
                  <c:v>30.0246</c:v>
                </c:pt>
                <c:pt idx="543">
                  <c:v>30.0246</c:v>
                </c:pt>
                <c:pt idx="544">
                  <c:v>30.0246</c:v>
                </c:pt>
                <c:pt idx="545">
                  <c:v>30.0246</c:v>
                </c:pt>
                <c:pt idx="546">
                  <c:v>30.0246</c:v>
                </c:pt>
                <c:pt idx="547">
                  <c:v>30.0246</c:v>
                </c:pt>
                <c:pt idx="548">
                  <c:v>30.0246</c:v>
                </c:pt>
                <c:pt idx="549">
                  <c:v>30.0246</c:v>
                </c:pt>
                <c:pt idx="550">
                  <c:v>30.0246</c:v>
                </c:pt>
                <c:pt idx="551">
                  <c:v>30.0246</c:v>
                </c:pt>
                <c:pt idx="552">
                  <c:v>30.0246</c:v>
                </c:pt>
                <c:pt idx="553">
                  <c:v>30.0246</c:v>
                </c:pt>
                <c:pt idx="554">
                  <c:v>30.0246</c:v>
                </c:pt>
                <c:pt idx="555">
                  <c:v>30.0246</c:v>
                </c:pt>
                <c:pt idx="556">
                  <c:v>30.0246</c:v>
                </c:pt>
                <c:pt idx="557">
                  <c:v>30.0246</c:v>
                </c:pt>
                <c:pt idx="558">
                  <c:v>30.0246</c:v>
                </c:pt>
                <c:pt idx="559">
                  <c:v>30.0246</c:v>
                </c:pt>
                <c:pt idx="560">
                  <c:v>30.0246</c:v>
                </c:pt>
                <c:pt idx="561">
                  <c:v>30.0246</c:v>
                </c:pt>
                <c:pt idx="562">
                  <c:v>30.0246</c:v>
                </c:pt>
                <c:pt idx="563">
                  <c:v>30.0246</c:v>
                </c:pt>
                <c:pt idx="564">
                  <c:v>30.0246</c:v>
                </c:pt>
                <c:pt idx="565">
                  <c:v>30.0246</c:v>
                </c:pt>
                <c:pt idx="566">
                  <c:v>30.0246</c:v>
                </c:pt>
                <c:pt idx="567">
                  <c:v>30.0246</c:v>
                </c:pt>
                <c:pt idx="568">
                  <c:v>30.0246</c:v>
                </c:pt>
                <c:pt idx="569">
                  <c:v>30.0246</c:v>
                </c:pt>
                <c:pt idx="570">
                  <c:v>30.0246</c:v>
                </c:pt>
                <c:pt idx="571">
                  <c:v>30.0246</c:v>
                </c:pt>
                <c:pt idx="572">
                  <c:v>30.0246</c:v>
                </c:pt>
                <c:pt idx="573">
                  <c:v>30.0246</c:v>
                </c:pt>
                <c:pt idx="574">
                  <c:v>30.0246</c:v>
                </c:pt>
                <c:pt idx="575">
                  <c:v>30.0246</c:v>
                </c:pt>
                <c:pt idx="576">
                  <c:v>30.0246</c:v>
                </c:pt>
                <c:pt idx="577">
                  <c:v>30.0246</c:v>
                </c:pt>
                <c:pt idx="578">
                  <c:v>30.0246</c:v>
                </c:pt>
                <c:pt idx="579">
                  <c:v>30.0246</c:v>
                </c:pt>
                <c:pt idx="580">
                  <c:v>30.0246</c:v>
                </c:pt>
                <c:pt idx="581">
                  <c:v>30.0246</c:v>
                </c:pt>
                <c:pt idx="582">
                  <c:v>30.0246</c:v>
                </c:pt>
                <c:pt idx="583">
                  <c:v>30.0246</c:v>
                </c:pt>
                <c:pt idx="584">
                  <c:v>30.0246</c:v>
                </c:pt>
                <c:pt idx="585">
                  <c:v>30.0246</c:v>
                </c:pt>
                <c:pt idx="586">
                  <c:v>30.0246</c:v>
                </c:pt>
                <c:pt idx="587">
                  <c:v>30.0246</c:v>
                </c:pt>
                <c:pt idx="588">
                  <c:v>30.0246</c:v>
                </c:pt>
                <c:pt idx="589">
                  <c:v>30.0246</c:v>
                </c:pt>
                <c:pt idx="590">
                  <c:v>30.0246</c:v>
                </c:pt>
                <c:pt idx="591">
                  <c:v>30.0246</c:v>
                </c:pt>
                <c:pt idx="592">
                  <c:v>30.0246</c:v>
                </c:pt>
                <c:pt idx="593">
                  <c:v>30.0246</c:v>
                </c:pt>
                <c:pt idx="594">
                  <c:v>30.0246</c:v>
                </c:pt>
                <c:pt idx="595">
                  <c:v>30.0246</c:v>
                </c:pt>
                <c:pt idx="596">
                  <c:v>30.0246</c:v>
                </c:pt>
                <c:pt idx="597">
                  <c:v>30.0246</c:v>
                </c:pt>
                <c:pt idx="598">
                  <c:v>30.0246</c:v>
                </c:pt>
                <c:pt idx="599">
                  <c:v>30.0246</c:v>
                </c:pt>
                <c:pt idx="600">
                  <c:v>30.0246</c:v>
                </c:pt>
                <c:pt idx="601">
                  <c:v>30.0246</c:v>
                </c:pt>
                <c:pt idx="602">
                  <c:v>30.0246</c:v>
                </c:pt>
                <c:pt idx="603">
                  <c:v>30.0246</c:v>
                </c:pt>
                <c:pt idx="604">
                  <c:v>30.0246</c:v>
                </c:pt>
                <c:pt idx="605">
                  <c:v>30.0246</c:v>
                </c:pt>
                <c:pt idx="606">
                  <c:v>30.0246</c:v>
                </c:pt>
                <c:pt idx="607">
                  <c:v>30.0246</c:v>
                </c:pt>
                <c:pt idx="608">
                  <c:v>30.0246</c:v>
                </c:pt>
                <c:pt idx="609">
                  <c:v>30.0246</c:v>
                </c:pt>
                <c:pt idx="610">
                  <c:v>30.0246</c:v>
                </c:pt>
                <c:pt idx="611">
                  <c:v>30.0246</c:v>
                </c:pt>
                <c:pt idx="612">
                  <c:v>30.0246</c:v>
                </c:pt>
                <c:pt idx="613">
                  <c:v>30.0246</c:v>
                </c:pt>
                <c:pt idx="614">
                  <c:v>30.0246</c:v>
                </c:pt>
                <c:pt idx="615">
                  <c:v>30.0246</c:v>
                </c:pt>
                <c:pt idx="616">
                  <c:v>30.0246</c:v>
                </c:pt>
                <c:pt idx="617">
                  <c:v>30.0246</c:v>
                </c:pt>
                <c:pt idx="618">
                  <c:v>30.0246</c:v>
                </c:pt>
                <c:pt idx="619">
                  <c:v>30.0246</c:v>
                </c:pt>
                <c:pt idx="620">
                  <c:v>30.0246</c:v>
                </c:pt>
                <c:pt idx="621">
                  <c:v>30.0246</c:v>
                </c:pt>
                <c:pt idx="622">
                  <c:v>30.0246</c:v>
                </c:pt>
                <c:pt idx="623">
                  <c:v>30.0246</c:v>
                </c:pt>
                <c:pt idx="624">
                  <c:v>30.0246</c:v>
                </c:pt>
                <c:pt idx="625">
                  <c:v>30.0246</c:v>
                </c:pt>
                <c:pt idx="626">
                  <c:v>30.0246</c:v>
                </c:pt>
                <c:pt idx="627">
                  <c:v>30.0246</c:v>
                </c:pt>
                <c:pt idx="628">
                  <c:v>30.0246</c:v>
                </c:pt>
                <c:pt idx="629">
                  <c:v>30.0246</c:v>
                </c:pt>
                <c:pt idx="630">
                  <c:v>30.0246</c:v>
                </c:pt>
                <c:pt idx="631">
                  <c:v>30.0246</c:v>
                </c:pt>
                <c:pt idx="632">
                  <c:v>30.0246</c:v>
                </c:pt>
                <c:pt idx="633">
                  <c:v>30.0246</c:v>
                </c:pt>
                <c:pt idx="634">
                  <c:v>30.0246</c:v>
                </c:pt>
                <c:pt idx="635">
                  <c:v>30.0246</c:v>
                </c:pt>
                <c:pt idx="636">
                  <c:v>30.0246</c:v>
                </c:pt>
                <c:pt idx="637">
                  <c:v>30.0246</c:v>
                </c:pt>
                <c:pt idx="638">
                  <c:v>30.0246</c:v>
                </c:pt>
                <c:pt idx="639">
                  <c:v>30.0246</c:v>
                </c:pt>
                <c:pt idx="640">
                  <c:v>30.0246</c:v>
                </c:pt>
                <c:pt idx="641">
                  <c:v>30.0246</c:v>
                </c:pt>
                <c:pt idx="642">
                  <c:v>30.0246</c:v>
                </c:pt>
                <c:pt idx="643">
                  <c:v>30.0246</c:v>
                </c:pt>
                <c:pt idx="644">
                  <c:v>30.0246</c:v>
                </c:pt>
                <c:pt idx="645">
                  <c:v>30.0246</c:v>
                </c:pt>
                <c:pt idx="646">
                  <c:v>30.0246</c:v>
                </c:pt>
                <c:pt idx="647">
                  <c:v>30.024699999999999</c:v>
                </c:pt>
                <c:pt idx="648">
                  <c:v>30.026800000000001</c:v>
                </c:pt>
                <c:pt idx="649">
                  <c:v>30.0289</c:v>
                </c:pt>
                <c:pt idx="650">
                  <c:v>30.0289</c:v>
                </c:pt>
                <c:pt idx="651">
                  <c:v>30.030999999999999</c:v>
                </c:pt>
                <c:pt idx="652">
                  <c:v>30.033200000000001</c:v>
                </c:pt>
                <c:pt idx="653">
                  <c:v>30.035299999999999</c:v>
                </c:pt>
                <c:pt idx="654">
                  <c:v>30.037400000000002</c:v>
                </c:pt>
                <c:pt idx="655">
                  <c:v>30.0395</c:v>
                </c:pt>
                <c:pt idx="656">
                  <c:v>30.041699999999999</c:v>
                </c:pt>
                <c:pt idx="657">
                  <c:v>30.043800000000001</c:v>
                </c:pt>
                <c:pt idx="658">
                  <c:v>30.0459</c:v>
                </c:pt>
                <c:pt idx="659">
                  <c:v>30.048100000000002</c:v>
                </c:pt>
                <c:pt idx="660">
                  <c:v>30.0502</c:v>
                </c:pt>
                <c:pt idx="661">
                  <c:v>30.0502</c:v>
                </c:pt>
                <c:pt idx="662">
                  <c:v>30.052299999999999</c:v>
                </c:pt>
                <c:pt idx="663">
                  <c:v>30.054400000000001</c:v>
                </c:pt>
                <c:pt idx="664">
                  <c:v>30.0566</c:v>
                </c:pt>
                <c:pt idx="665">
                  <c:v>30.058700000000002</c:v>
                </c:pt>
                <c:pt idx="666">
                  <c:v>30.0608</c:v>
                </c:pt>
                <c:pt idx="667">
                  <c:v>30.062999999999999</c:v>
                </c:pt>
                <c:pt idx="668">
                  <c:v>30.065100000000001</c:v>
                </c:pt>
                <c:pt idx="669">
                  <c:v>30.0672</c:v>
                </c:pt>
                <c:pt idx="670">
                  <c:v>30.069800000000001</c:v>
                </c:pt>
                <c:pt idx="671">
                  <c:v>30.074000000000002</c:v>
                </c:pt>
                <c:pt idx="672">
                  <c:v>30.074100000000001</c:v>
                </c:pt>
                <c:pt idx="673">
                  <c:v>30.078299999999999</c:v>
                </c:pt>
                <c:pt idx="674">
                  <c:v>30.082599999999999</c:v>
                </c:pt>
                <c:pt idx="675">
                  <c:v>30.0868</c:v>
                </c:pt>
                <c:pt idx="676">
                  <c:v>30.091100000000001</c:v>
                </c:pt>
                <c:pt idx="677">
                  <c:v>30.095300000000002</c:v>
                </c:pt>
                <c:pt idx="678">
                  <c:v>30.099599999999999</c:v>
                </c:pt>
                <c:pt idx="679">
                  <c:v>30.1038</c:v>
                </c:pt>
                <c:pt idx="680">
                  <c:v>30.1081</c:v>
                </c:pt>
                <c:pt idx="681">
                  <c:v>30.112400000000001</c:v>
                </c:pt>
                <c:pt idx="682">
                  <c:v>30.117100000000001</c:v>
                </c:pt>
                <c:pt idx="683">
                  <c:v>30.1172</c:v>
                </c:pt>
                <c:pt idx="684">
                  <c:v>30.1235</c:v>
                </c:pt>
                <c:pt idx="685">
                  <c:v>30.129899999999999</c:v>
                </c:pt>
                <c:pt idx="686">
                  <c:v>30.136299999999999</c:v>
                </c:pt>
                <c:pt idx="687">
                  <c:v>30.142700000000001</c:v>
                </c:pt>
                <c:pt idx="688">
                  <c:v>30.149100000000001</c:v>
                </c:pt>
                <c:pt idx="689">
                  <c:v>30.1555</c:v>
                </c:pt>
                <c:pt idx="690">
                  <c:v>30.162800000000001</c:v>
                </c:pt>
                <c:pt idx="691">
                  <c:v>30.171299999999999</c:v>
                </c:pt>
                <c:pt idx="692">
                  <c:v>30.1798</c:v>
                </c:pt>
                <c:pt idx="693">
                  <c:v>30.188199999999998</c:v>
                </c:pt>
                <c:pt idx="694">
                  <c:v>30.188400000000001</c:v>
                </c:pt>
                <c:pt idx="695">
                  <c:v>30.196899999999999</c:v>
                </c:pt>
                <c:pt idx="696">
                  <c:v>30.206800000000001</c:v>
                </c:pt>
                <c:pt idx="697">
                  <c:v>30.217500000000001</c:v>
                </c:pt>
                <c:pt idx="698">
                  <c:v>30.228100000000001</c:v>
                </c:pt>
                <c:pt idx="699">
                  <c:v>30.239000000000001</c:v>
                </c:pt>
                <c:pt idx="700">
                  <c:v>30.2515</c:v>
                </c:pt>
                <c:pt idx="701">
                  <c:v>30.264299999999999</c:v>
                </c:pt>
                <c:pt idx="702">
                  <c:v>30.277200000000001</c:v>
                </c:pt>
                <c:pt idx="703">
                  <c:v>30.291899999999998</c:v>
                </c:pt>
                <c:pt idx="704">
                  <c:v>30.3065</c:v>
                </c:pt>
                <c:pt idx="705">
                  <c:v>30.306799999999999</c:v>
                </c:pt>
                <c:pt idx="706">
                  <c:v>30.322700000000001</c:v>
                </c:pt>
                <c:pt idx="707">
                  <c:v>30.339600000000001</c:v>
                </c:pt>
                <c:pt idx="708">
                  <c:v>30.357299999999999</c:v>
                </c:pt>
                <c:pt idx="709">
                  <c:v>30.3764</c:v>
                </c:pt>
                <c:pt idx="710">
                  <c:v>30.3965</c:v>
                </c:pt>
                <c:pt idx="711">
                  <c:v>30.4178</c:v>
                </c:pt>
                <c:pt idx="712">
                  <c:v>30.4405</c:v>
                </c:pt>
                <c:pt idx="713">
                  <c:v>30.464500000000001</c:v>
                </c:pt>
                <c:pt idx="714">
                  <c:v>30.490100000000002</c:v>
                </c:pt>
                <c:pt idx="715">
                  <c:v>30.5168</c:v>
                </c:pt>
                <c:pt idx="716">
                  <c:v>30.517299999999999</c:v>
                </c:pt>
                <c:pt idx="717">
                  <c:v>30.546199999999999</c:v>
                </c:pt>
                <c:pt idx="718">
                  <c:v>30.576899999999998</c:v>
                </c:pt>
                <c:pt idx="719">
                  <c:v>30.6096</c:v>
                </c:pt>
                <c:pt idx="720">
                  <c:v>30.644400000000001</c:v>
                </c:pt>
                <c:pt idx="721">
                  <c:v>30.6815</c:v>
                </c:pt>
                <c:pt idx="722">
                  <c:v>30.721</c:v>
                </c:pt>
                <c:pt idx="723">
                  <c:v>30.763100000000001</c:v>
                </c:pt>
                <c:pt idx="724">
                  <c:v>30.808</c:v>
                </c:pt>
                <c:pt idx="725">
                  <c:v>30.855799999999999</c:v>
                </c:pt>
                <c:pt idx="726">
                  <c:v>30.905899999999999</c:v>
                </c:pt>
                <c:pt idx="727">
                  <c:v>30.9068</c:v>
                </c:pt>
                <c:pt idx="728">
                  <c:v>30.961300000000001</c:v>
                </c:pt>
                <c:pt idx="729">
                  <c:v>31.019400000000001</c:v>
                </c:pt>
                <c:pt idx="730">
                  <c:v>31.081399999999999</c:v>
                </c:pt>
                <c:pt idx="731">
                  <c:v>31.1477</c:v>
                </c:pt>
                <c:pt idx="732">
                  <c:v>31.218499999999999</c:v>
                </c:pt>
                <c:pt idx="733">
                  <c:v>31.294</c:v>
                </c:pt>
                <c:pt idx="734">
                  <c:v>31.374700000000001</c:v>
                </c:pt>
                <c:pt idx="735">
                  <c:v>31.460899999999999</c:v>
                </c:pt>
                <c:pt idx="736">
                  <c:v>31.553000000000001</c:v>
                </c:pt>
                <c:pt idx="737">
                  <c:v>31.6496</c:v>
                </c:pt>
                <c:pt idx="738">
                  <c:v>31.651399999999999</c:v>
                </c:pt>
                <c:pt idx="739">
                  <c:v>31.756599999999999</c:v>
                </c:pt>
                <c:pt idx="740">
                  <c:v>31.8688</c:v>
                </c:pt>
                <c:pt idx="741">
                  <c:v>31.988700000000001</c:v>
                </c:pt>
                <c:pt idx="742">
                  <c:v>32.116799999999998</c:v>
                </c:pt>
                <c:pt idx="743">
                  <c:v>32.253399999999999</c:v>
                </c:pt>
                <c:pt idx="744">
                  <c:v>32.399299999999997</c:v>
                </c:pt>
                <c:pt idx="745">
                  <c:v>32.554900000000004</c:v>
                </c:pt>
                <c:pt idx="746">
                  <c:v>32.720700000000001</c:v>
                </c:pt>
                <c:pt idx="747">
                  <c:v>32.897399999999998</c:v>
                </c:pt>
                <c:pt idx="748">
                  <c:v>33.082099999999997</c:v>
                </c:pt>
                <c:pt idx="749">
                  <c:v>33.085500000000003</c:v>
                </c:pt>
                <c:pt idx="750">
                  <c:v>33.285800000000002</c:v>
                </c:pt>
                <c:pt idx="751">
                  <c:v>33.498800000000003</c:v>
                </c:pt>
                <c:pt idx="752">
                  <c:v>33.725000000000001</c:v>
                </c:pt>
                <c:pt idx="753">
                  <c:v>33.965000000000003</c:v>
                </c:pt>
                <c:pt idx="754">
                  <c:v>34.2194</c:v>
                </c:pt>
                <c:pt idx="755">
                  <c:v>34.488799999999998</c:v>
                </c:pt>
                <c:pt idx="756">
                  <c:v>34.773299999999999</c:v>
                </c:pt>
                <c:pt idx="757">
                  <c:v>35.073599999999999</c:v>
                </c:pt>
                <c:pt idx="758">
                  <c:v>35.389899999999997</c:v>
                </c:pt>
                <c:pt idx="759">
                  <c:v>35.716500000000003</c:v>
                </c:pt>
                <c:pt idx="760">
                  <c:v>35.722700000000003</c:v>
                </c:pt>
                <c:pt idx="761">
                  <c:v>36.0732</c:v>
                </c:pt>
                <c:pt idx="762">
                  <c:v>36.440899999999999</c:v>
                </c:pt>
                <c:pt idx="763">
                  <c:v>36.825800000000001</c:v>
                </c:pt>
                <c:pt idx="764">
                  <c:v>37.2273</c:v>
                </c:pt>
                <c:pt idx="765">
                  <c:v>37.642299999999999</c:v>
                </c:pt>
                <c:pt idx="766">
                  <c:v>38.073099999999997</c:v>
                </c:pt>
                <c:pt idx="767">
                  <c:v>38.523000000000003</c:v>
                </c:pt>
                <c:pt idx="768">
                  <c:v>38.994199999999999</c:v>
                </c:pt>
                <c:pt idx="769">
                  <c:v>39.49</c:v>
                </c:pt>
                <c:pt idx="770">
                  <c:v>39.998100000000001</c:v>
                </c:pt>
                <c:pt idx="771">
                  <c:v>40.0075</c:v>
                </c:pt>
                <c:pt idx="772">
                  <c:v>40.530700000000003</c:v>
                </c:pt>
                <c:pt idx="773">
                  <c:v>41.080800000000004</c:v>
                </c:pt>
                <c:pt idx="774">
                  <c:v>41.6569</c:v>
                </c:pt>
                <c:pt idx="775">
                  <c:v>42.257199999999997</c:v>
                </c:pt>
                <c:pt idx="776">
                  <c:v>42.868200000000002</c:v>
                </c:pt>
                <c:pt idx="777">
                  <c:v>43.497599999999998</c:v>
                </c:pt>
                <c:pt idx="778">
                  <c:v>44.136499999999998</c:v>
                </c:pt>
                <c:pt idx="779">
                  <c:v>44.800600000000003</c:v>
                </c:pt>
                <c:pt idx="780">
                  <c:v>45.4664</c:v>
                </c:pt>
                <c:pt idx="781">
                  <c:v>46.135599999999997</c:v>
                </c:pt>
                <c:pt idx="782">
                  <c:v>46.148499999999999</c:v>
                </c:pt>
                <c:pt idx="783">
                  <c:v>46.827199999999998</c:v>
                </c:pt>
                <c:pt idx="784">
                  <c:v>47.510800000000003</c:v>
                </c:pt>
                <c:pt idx="785">
                  <c:v>48.195700000000002</c:v>
                </c:pt>
                <c:pt idx="786">
                  <c:v>48.897300000000001</c:v>
                </c:pt>
                <c:pt idx="787">
                  <c:v>49.603200000000001</c:v>
                </c:pt>
                <c:pt idx="788">
                  <c:v>50.303699999999999</c:v>
                </c:pt>
                <c:pt idx="789">
                  <c:v>50.984000000000002</c:v>
                </c:pt>
                <c:pt idx="790">
                  <c:v>51.659700000000001</c:v>
                </c:pt>
                <c:pt idx="791">
                  <c:v>52.351900000000001</c:v>
                </c:pt>
                <c:pt idx="792">
                  <c:v>53.053600000000003</c:v>
                </c:pt>
                <c:pt idx="793">
                  <c:v>53.066699999999997</c:v>
                </c:pt>
                <c:pt idx="794">
                  <c:v>53.801000000000002</c:v>
                </c:pt>
                <c:pt idx="795">
                  <c:v>54.552</c:v>
                </c:pt>
                <c:pt idx="796">
                  <c:v>55.316200000000002</c:v>
                </c:pt>
                <c:pt idx="797">
                  <c:v>56.091200000000001</c:v>
                </c:pt>
                <c:pt idx="798">
                  <c:v>56.875100000000003</c:v>
                </c:pt>
                <c:pt idx="799">
                  <c:v>57.671500000000002</c:v>
                </c:pt>
                <c:pt idx="800">
                  <c:v>58.499099999999999</c:v>
                </c:pt>
                <c:pt idx="801">
                  <c:v>59.346800000000002</c:v>
                </c:pt>
                <c:pt idx="802">
                  <c:v>60.197299999999998</c:v>
                </c:pt>
                <c:pt idx="803">
                  <c:v>61.0976</c:v>
                </c:pt>
                <c:pt idx="804">
                  <c:v>61.111400000000003</c:v>
                </c:pt>
                <c:pt idx="805">
                  <c:v>61.974600000000002</c:v>
                </c:pt>
                <c:pt idx="806">
                  <c:v>62.806399999999996</c:v>
                </c:pt>
                <c:pt idx="807">
                  <c:v>63.620800000000003</c:v>
                </c:pt>
                <c:pt idx="808">
                  <c:v>64.503299999999996</c:v>
                </c:pt>
                <c:pt idx="809">
                  <c:v>65.373699999999999</c:v>
                </c:pt>
                <c:pt idx="810">
                  <c:v>66.200900000000004</c:v>
                </c:pt>
                <c:pt idx="811">
                  <c:v>67.012900000000002</c:v>
                </c:pt>
                <c:pt idx="812">
                  <c:v>67.803200000000004</c:v>
                </c:pt>
                <c:pt idx="813">
                  <c:v>68.523799999999994</c:v>
                </c:pt>
                <c:pt idx="814">
                  <c:v>69.234999999999999</c:v>
                </c:pt>
                <c:pt idx="815">
                  <c:v>69.246499999999997</c:v>
                </c:pt>
                <c:pt idx="816">
                  <c:v>69.9572</c:v>
                </c:pt>
                <c:pt idx="817">
                  <c:v>70.702600000000004</c:v>
                </c:pt>
                <c:pt idx="818">
                  <c:v>71.423900000000003</c:v>
                </c:pt>
                <c:pt idx="819">
                  <c:v>72.089600000000004</c:v>
                </c:pt>
                <c:pt idx="820">
                  <c:v>72.770099999999999</c:v>
                </c:pt>
                <c:pt idx="821">
                  <c:v>73.438100000000006</c:v>
                </c:pt>
                <c:pt idx="822">
                  <c:v>74.106800000000007</c:v>
                </c:pt>
                <c:pt idx="823">
                  <c:v>74.7911</c:v>
                </c:pt>
                <c:pt idx="824">
                  <c:v>75.494299999999996</c:v>
                </c:pt>
                <c:pt idx="825">
                  <c:v>76.1922</c:v>
                </c:pt>
                <c:pt idx="826">
                  <c:v>76.204099999999997</c:v>
                </c:pt>
                <c:pt idx="827">
                  <c:v>76.881100000000004</c:v>
                </c:pt>
                <c:pt idx="828">
                  <c:v>77.5488</c:v>
                </c:pt>
                <c:pt idx="829">
                  <c:v>78.188000000000002</c:v>
                </c:pt>
                <c:pt idx="830">
                  <c:v>78.819400000000002</c:v>
                </c:pt>
                <c:pt idx="831">
                  <c:v>79.442099999999996</c:v>
                </c:pt>
                <c:pt idx="832">
                  <c:v>80.055499999999995</c:v>
                </c:pt>
                <c:pt idx="833">
                  <c:v>80.677800000000005</c:v>
                </c:pt>
                <c:pt idx="834">
                  <c:v>81.3001</c:v>
                </c:pt>
                <c:pt idx="835">
                  <c:v>81.871700000000004</c:v>
                </c:pt>
                <c:pt idx="836">
                  <c:v>82.422399999999996</c:v>
                </c:pt>
                <c:pt idx="837">
                  <c:v>82.432400000000001</c:v>
                </c:pt>
                <c:pt idx="838">
                  <c:v>82.98</c:v>
                </c:pt>
                <c:pt idx="839">
                  <c:v>83.590100000000007</c:v>
                </c:pt>
                <c:pt idx="840">
                  <c:v>84.212800000000001</c:v>
                </c:pt>
                <c:pt idx="841">
                  <c:v>84.822400000000002</c:v>
                </c:pt>
                <c:pt idx="842">
                  <c:v>85.417400000000001</c:v>
                </c:pt>
                <c:pt idx="843">
                  <c:v>85.999099999999999</c:v>
                </c:pt>
                <c:pt idx="844">
                  <c:v>86.566699999999997</c:v>
                </c:pt>
                <c:pt idx="845">
                  <c:v>87.118799999999993</c:v>
                </c:pt>
                <c:pt idx="846">
                  <c:v>87.656099999999995</c:v>
                </c:pt>
                <c:pt idx="847">
                  <c:v>88.168700000000001</c:v>
                </c:pt>
                <c:pt idx="848">
                  <c:v>88.177999999999997</c:v>
                </c:pt>
                <c:pt idx="849">
                  <c:v>88.683700000000002</c:v>
                </c:pt>
                <c:pt idx="850">
                  <c:v>89.173699999999997</c:v>
                </c:pt>
                <c:pt idx="851">
                  <c:v>89.647599999999997</c:v>
                </c:pt>
                <c:pt idx="852">
                  <c:v>90.105199999999996</c:v>
                </c:pt>
                <c:pt idx="853">
                  <c:v>90.546199999999999</c:v>
                </c:pt>
                <c:pt idx="854">
                  <c:v>90.970299999999995</c:v>
                </c:pt>
                <c:pt idx="855">
                  <c:v>91.377200000000002</c:v>
                </c:pt>
                <c:pt idx="856">
                  <c:v>91.766499999999994</c:v>
                </c:pt>
                <c:pt idx="857">
                  <c:v>92.180599999999998</c:v>
                </c:pt>
                <c:pt idx="858">
                  <c:v>92.661199999999994</c:v>
                </c:pt>
                <c:pt idx="859">
                  <c:v>92.669799999999995</c:v>
                </c:pt>
                <c:pt idx="860">
                  <c:v>93.143600000000006</c:v>
                </c:pt>
                <c:pt idx="861">
                  <c:v>93.601600000000005</c:v>
                </c:pt>
                <c:pt idx="862">
                  <c:v>94.042699999999996</c:v>
                </c:pt>
                <c:pt idx="863">
                  <c:v>94.467799999999997</c:v>
                </c:pt>
                <c:pt idx="864">
                  <c:v>94.876599999999996</c:v>
                </c:pt>
                <c:pt idx="865">
                  <c:v>95.268900000000002</c:v>
                </c:pt>
                <c:pt idx="866">
                  <c:v>95.644300000000001</c:v>
                </c:pt>
                <c:pt idx="867">
                  <c:v>96.002700000000004</c:v>
                </c:pt>
                <c:pt idx="868">
                  <c:v>96.343800000000002</c:v>
                </c:pt>
                <c:pt idx="869">
                  <c:v>96.661299999999997</c:v>
                </c:pt>
                <c:pt idx="870">
                  <c:v>96.666899999999998</c:v>
                </c:pt>
                <c:pt idx="871">
                  <c:v>96.971599999999995</c:v>
                </c:pt>
                <c:pt idx="872">
                  <c:v>97.334800000000001</c:v>
                </c:pt>
                <c:pt idx="873">
                  <c:v>97.717299999999994</c:v>
                </c:pt>
                <c:pt idx="874">
                  <c:v>98.083399999999997</c:v>
                </c:pt>
                <c:pt idx="875">
                  <c:v>98.432699999999997</c:v>
                </c:pt>
                <c:pt idx="876">
                  <c:v>98.765000000000001</c:v>
                </c:pt>
                <c:pt idx="877">
                  <c:v>99.079499999999996</c:v>
                </c:pt>
                <c:pt idx="878">
                  <c:v>99.375600000000006</c:v>
                </c:pt>
                <c:pt idx="879">
                  <c:v>99.653400000000005</c:v>
                </c:pt>
                <c:pt idx="880">
                  <c:v>99.908100000000005</c:v>
                </c:pt>
                <c:pt idx="881">
                  <c:v>99.912700000000001</c:v>
                </c:pt>
                <c:pt idx="882">
                  <c:v>100.15300000000001</c:v>
                </c:pt>
                <c:pt idx="883">
                  <c:v>100.373</c:v>
                </c:pt>
                <c:pt idx="884">
                  <c:v>100.57299999999999</c:v>
                </c:pt>
                <c:pt idx="885">
                  <c:v>100.752</c:v>
                </c:pt>
                <c:pt idx="886">
                  <c:v>100.91</c:v>
                </c:pt>
                <c:pt idx="887">
                  <c:v>101.04600000000001</c:v>
                </c:pt>
                <c:pt idx="888">
                  <c:v>101.15900000000001</c:v>
                </c:pt>
                <c:pt idx="889">
                  <c:v>101.251</c:v>
                </c:pt>
                <c:pt idx="890">
                  <c:v>101.319</c:v>
                </c:pt>
                <c:pt idx="891">
                  <c:v>101.363</c:v>
                </c:pt>
                <c:pt idx="892">
                  <c:v>101.363</c:v>
                </c:pt>
                <c:pt idx="893">
                  <c:v>101.384</c:v>
                </c:pt>
                <c:pt idx="894">
                  <c:v>101.381</c:v>
                </c:pt>
                <c:pt idx="895">
                  <c:v>101.354</c:v>
                </c:pt>
                <c:pt idx="896">
                  <c:v>101.30200000000001</c:v>
                </c:pt>
                <c:pt idx="897">
                  <c:v>101.227</c:v>
                </c:pt>
                <c:pt idx="898">
                  <c:v>101.127</c:v>
                </c:pt>
                <c:pt idx="899">
                  <c:v>101.003</c:v>
                </c:pt>
                <c:pt idx="900">
                  <c:v>100.85599999999999</c:v>
                </c:pt>
                <c:pt idx="901">
                  <c:v>100.687</c:v>
                </c:pt>
                <c:pt idx="902">
                  <c:v>100.498</c:v>
                </c:pt>
                <c:pt idx="903">
                  <c:v>100.494</c:v>
                </c:pt>
                <c:pt idx="904">
                  <c:v>100.28</c:v>
                </c:pt>
                <c:pt idx="905">
                  <c:v>100.04600000000001</c:v>
                </c:pt>
                <c:pt idx="906">
                  <c:v>99.791600000000003</c:v>
                </c:pt>
                <c:pt idx="907">
                  <c:v>99.518299999999996</c:v>
                </c:pt>
                <c:pt idx="908">
                  <c:v>99.227800000000002</c:v>
                </c:pt>
                <c:pt idx="909">
                  <c:v>98.921000000000006</c:v>
                </c:pt>
                <c:pt idx="910">
                  <c:v>98.598699999999994</c:v>
                </c:pt>
                <c:pt idx="911">
                  <c:v>98.263499999999993</c:v>
                </c:pt>
                <c:pt idx="912">
                  <c:v>97.915899999999993</c:v>
                </c:pt>
                <c:pt idx="913">
                  <c:v>97.565200000000004</c:v>
                </c:pt>
                <c:pt idx="914">
                  <c:v>97.558700000000002</c:v>
                </c:pt>
                <c:pt idx="915">
                  <c:v>97.192999999999998</c:v>
                </c:pt>
                <c:pt idx="916">
                  <c:v>96.821899999999999</c:v>
                </c:pt>
                <c:pt idx="917">
                  <c:v>96.444000000000003</c:v>
                </c:pt>
                <c:pt idx="918">
                  <c:v>96.066100000000006</c:v>
                </c:pt>
                <c:pt idx="919">
                  <c:v>95.688199999999995</c:v>
                </c:pt>
                <c:pt idx="920">
                  <c:v>95.310299999999998</c:v>
                </c:pt>
                <c:pt idx="921">
                  <c:v>94.932400000000001</c:v>
                </c:pt>
                <c:pt idx="922">
                  <c:v>94.559100000000001</c:v>
                </c:pt>
                <c:pt idx="923">
                  <c:v>94.191299999999998</c:v>
                </c:pt>
                <c:pt idx="924">
                  <c:v>93.838200000000001</c:v>
                </c:pt>
                <c:pt idx="925">
                  <c:v>93.831800000000001</c:v>
                </c:pt>
                <c:pt idx="926">
                  <c:v>93.4816</c:v>
                </c:pt>
                <c:pt idx="927">
                  <c:v>93.141499999999994</c:v>
                </c:pt>
                <c:pt idx="928">
                  <c:v>92.813999999999993</c:v>
                </c:pt>
                <c:pt idx="929">
                  <c:v>92.499399999999994</c:v>
                </c:pt>
                <c:pt idx="930">
                  <c:v>92.200400000000002</c:v>
                </c:pt>
                <c:pt idx="931">
                  <c:v>91.916899999999998</c:v>
                </c:pt>
                <c:pt idx="932">
                  <c:v>91.65</c:v>
                </c:pt>
                <c:pt idx="933">
                  <c:v>91.400400000000005</c:v>
                </c:pt>
                <c:pt idx="934">
                  <c:v>91.168999999999997</c:v>
                </c:pt>
                <c:pt idx="935">
                  <c:v>90.960099999999997</c:v>
                </c:pt>
                <c:pt idx="936">
                  <c:v>90.956500000000005</c:v>
                </c:pt>
                <c:pt idx="937">
                  <c:v>90.762600000000006</c:v>
                </c:pt>
                <c:pt idx="938">
                  <c:v>90.587599999999995</c:v>
                </c:pt>
                <c:pt idx="939">
                  <c:v>90.432000000000002</c:v>
                </c:pt>
                <c:pt idx="940">
                  <c:v>90.295699999999997</c:v>
                </c:pt>
                <c:pt idx="941">
                  <c:v>90.177999999999997</c:v>
                </c:pt>
                <c:pt idx="942">
                  <c:v>90.078699999999998</c:v>
                </c:pt>
                <c:pt idx="943">
                  <c:v>89.997399999999999</c:v>
                </c:pt>
                <c:pt idx="944">
                  <c:v>89.933700000000002</c:v>
                </c:pt>
                <c:pt idx="945">
                  <c:v>89.886899999999997</c:v>
                </c:pt>
                <c:pt idx="946">
                  <c:v>89.856800000000007</c:v>
                </c:pt>
                <c:pt idx="947">
                  <c:v>89.856300000000005</c:v>
                </c:pt>
                <c:pt idx="948">
                  <c:v>89.840999999999994</c:v>
                </c:pt>
                <c:pt idx="949">
                  <c:v>89.839500000000001</c:v>
                </c:pt>
                <c:pt idx="950">
                  <c:v>89.852000000000004</c:v>
                </c:pt>
                <c:pt idx="951">
                  <c:v>89.876499999999993</c:v>
                </c:pt>
                <c:pt idx="952">
                  <c:v>89.913200000000003</c:v>
                </c:pt>
                <c:pt idx="953">
                  <c:v>89.959800000000001</c:v>
                </c:pt>
                <c:pt idx="954">
                  <c:v>90.016199999999998</c:v>
                </c:pt>
                <c:pt idx="955">
                  <c:v>90.081599999999995</c:v>
                </c:pt>
                <c:pt idx="956">
                  <c:v>90.154899999999998</c:v>
                </c:pt>
                <c:pt idx="957">
                  <c:v>90.233099999999993</c:v>
                </c:pt>
                <c:pt idx="958">
                  <c:v>90.2346</c:v>
                </c:pt>
                <c:pt idx="959">
                  <c:v>90.318899999999999</c:v>
                </c:pt>
                <c:pt idx="960">
                  <c:v>90.4114</c:v>
                </c:pt>
                <c:pt idx="961">
                  <c:v>90.505799999999994</c:v>
                </c:pt>
                <c:pt idx="962">
                  <c:v>90.606700000000004</c:v>
                </c:pt>
                <c:pt idx="963">
                  <c:v>90.707599999999999</c:v>
                </c:pt>
                <c:pt idx="964">
                  <c:v>90.816199999999995</c:v>
                </c:pt>
                <c:pt idx="965">
                  <c:v>90.9255</c:v>
                </c:pt>
                <c:pt idx="966">
                  <c:v>91.038799999999995</c:v>
                </c:pt>
                <c:pt idx="967">
                  <c:v>91.156599999999997</c:v>
                </c:pt>
                <c:pt idx="968">
                  <c:v>91.272199999999998</c:v>
                </c:pt>
                <c:pt idx="969">
                  <c:v>91.274299999999997</c:v>
                </c:pt>
                <c:pt idx="970">
                  <c:v>91.393199999999993</c:v>
                </c:pt>
                <c:pt idx="971">
                  <c:v>91.519300000000001</c:v>
                </c:pt>
                <c:pt idx="972">
                  <c:v>91.645499999999998</c:v>
                </c:pt>
                <c:pt idx="973">
                  <c:v>91.771600000000007</c:v>
                </c:pt>
                <c:pt idx="974">
                  <c:v>91.904899999999998</c:v>
                </c:pt>
                <c:pt idx="975">
                  <c:v>92.039400000000001</c:v>
                </c:pt>
                <c:pt idx="976">
                  <c:v>92.174000000000007</c:v>
                </c:pt>
                <c:pt idx="977">
                  <c:v>92.315299999999993</c:v>
                </c:pt>
                <c:pt idx="978">
                  <c:v>92.458200000000005</c:v>
                </c:pt>
                <c:pt idx="979">
                  <c:v>92.599800000000002</c:v>
                </c:pt>
                <c:pt idx="980">
                  <c:v>92.602500000000006</c:v>
                </c:pt>
                <c:pt idx="981">
                  <c:v>92.753900000000002</c:v>
                </c:pt>
                <c:pt idx="982">
                  <c:v>92.905299999999997</c:v>
                </c:pt>
                <c:pt idx="983">
                  <c:v>93.060299999999998</c:v>
                </c:pt>
                <c:pt idx="984">
                  <c:v>93.220100000000002</c:v>
                </c:pt>
                <c:pt idx="985">
                  <c:v>93.379900000000006</c:v>
                </c:pt>
                <c:pt idx="986">
                  <c:v>93.543599999999998</c:v>
                </c:pt>
                <c:pt idx="987">
                  <c:v>93.711699999999993</c:v>
                </c:pt>
                <c:pt idx="988">
                  <c:v>93.879599999999996</c:v>
                </c:pt>
                <c:pt idx="989">
                  <c:v>94.047600000000003</c:v>
                </c:pt>
                <c:pt idx="990">
                  <c:v>94.212500000000006</c:v>
                </c:pt>
                <c:pt idx="991">
                  <c:v>94.215500000000006</c:v>
                </c:pt>
                <c:pt idx="992">
                  <c:v>94.386200000000002</c:v>
                </c:pt>
                <c:pt idx="993">
                  <c:v>94.560100000000006</c:v>
                </c:pt>
                <c:pt idx="994">
                  <c:v>94.7316</c:v>
                </c:pt>
                <c:pt idx="995">
                  <c:v>94.903099999999995</c:v>
                </c:pt>
                <c:pt idx="996">
                  <c:v>95.071399999999997</c:v>
                </c:pt>
                <c:pt idx="997">
                  <c:v>95.239400000000003</c:v>
                </c:pt>
                <c:pt idx="998">
                  <c:v>95.407300000000006</c:v>
                </c:pt>
                <c:pt idx="999">
                  <c:v>95.575299999999999</c:v>
                </c:pt>
                <c:pt idx="1000">
                  <c:v>95.743200000000002</c:v>
                </c:pt>
                <c:pt idx="1001">
                  <c:v>95.906499999999994</c:v>
                </c:pt>
                <c:pt idx="1002">
                  <c:v>95.909400000000005</c:v>
                </c:pt>
                <c:pt idx="1003">
                  <c:v>96.069000000000003</c:v>
                </c:pt>
                <c:pt idx="1004">
                  <c:v>96.228499999999997</c:v>
                </c:pt>
                <c:pt idx="1005">
                  <c:v>96.388099999999994</c:v>
                </c:pt>
                <c:pt idx="1006">
                  <c:v>96.539699999999996</c:v>
                </c:pt>
                <c:pt idx="1007">
                  <c:v>96.690899999999999</c:v>
                </c:pt>
                <c:pt idx="1008">
                  <c:v>96.841099999999997</c:v>
                </c:pt>
                <c:pt idx="1009">
                  <c:v>96.983900000000006</c:v>
                </c:pt>
                <c:pt idx="1010">
                  <c:v>97.126599999999996</c:v>
                </c:pt>
                <c:pt idx="1011">
                  <c:v>97.267200000000003</c:v>
                </c:pt>
                <c:pt idx="1012">
                  <c:v>97.405299999999997</c:v>
                </c:pt>
                <c:pt idx="1013">
                  <c:v>97.407799999999995</c:v>
                </c:pt>
                <c:pt idx="1014">
                  <c:v>97.547300000000007</c:v>
                </c:pt>
                <c:pt idx="1015">
                  <c:v>97.681700000000006</c:v>
                </c:pt>
                <c:pt idx="1016">
                  <c:v>97.816000000000003</c:v>
                </c:pt>
                <c:pt idx="1017">
                  <c:v>97.944699999999997</c:v>
                </c:pt>
                <c:pt idx="1018">
                  <c:v>98.070599999999999</c:v>
                </c:pt>
                <c:pt idx="1019">
                  <c:v>98.192599999999999</c:v>
                </c:pt>
                <c:pt idx="1020">
                  <c:v>98.310199999999995</c:v>
                </c:pt>
                <c:pt idx="1021">
                  <c:v>98.426599999999993</c:v>
                </c:pt>
                <c:pt idx="1022">
                  <c:v>98.535700000000006</c:v>
                </c:pt>
                <c:pt idx="1023">
                  <c:v>98.642899999999997</c:v>
                </c:pt>
                <c:pt idx="1024">
                  <c:v>98.644900000000007</c:v>
                </c:pt>
                <c:pt idx="1025">
                  <c:v>98.748999999999995</c:v>
                </c:pt>
                <c:pt idx="1026">
                  <c:v>98.849900000000005</c:v>
                </c:pt>
                <c:pt idx="1027">
                  <c:v>98.950699999999998</c:v>
                </c:pt>
                <c:pt idx="1028">
                  <c:v>99.051500000000004</c:v>
                </c:pt>
                <c:pt idx="1029">
                  <c:v>99.152299999999997</c:v>
                </c:pt>
                <c:pt idx="1030">
                  <c:v>99.252399999999994</c:v>
                </c:pt>
                <c:pt idx="1031">
                  <c:v>99.3446</c:v>
                </c:pt>
                <c:pt idx="1032">
                  <c:v>99.436800000000005</c:v>
                </c:pt>
                <c:pt idx="1033">
                  <c:v>99.523099999999999</c:v>
                </c:pt>
                <c:pt idx="1034">
                  <c:v>99.605400000000003</c:v>
                </c:pt>
                <c:pt idx="1035">
                  <c:v>99.606999999999999</c:v>
                </c:pt>
                <c:pt idx="1036">
                  <c:v>99.684799999999996</c:v>
                </c:pt>
                <c:pt idx="1037">
                  <c:v>99.760199999999998</c:v>
                </c:pt>
                <c:pt idx="1038">
                  <c:v>99.828299999999999</c:v>
                </c:pt>
                <c:pt idx="1039">
                  <c:v>99.894000000000005</c:v>
                </c:pt>
                <c:pt idx="1040">
                  <c:v>99.952699999999993</c:v>
                </c:pt>
                <c:pt idx="1041">
                  <c:v>100.00700000000001</c:v>
                </c:pt>
                <c:pt idx="1042">
                  <c:v>100.057</c:v>
                </c:pt>
                <c:pt idx="1043">
                  <c:v>100.101</c:v>
                </c:pt>
                <c:pt idx="1044">
                  <c:v>100.143</c:v>
                </c:pt>
                <c:pt idx="1045">
                  <c:v>100.176</c:v>
                </c:pt>
                <c:pt idx="1046">
                  <c:v>100.176</c:v>
                </c:pt>
                <c:pt idx="1047">
                  <c:v>100.208</c:v>
                </c:pt>
                <c:pt idx="1048">
                  <c:v>100.233</c:v>
                </c:pt>
                <c:pt idx="1049">
                  <c:v>100.258</c:v>
                </c:pt>
                <c:pt idx="1050">
                  <c:v>100.274</c:v>
                </c:pt>
                <c:pt idx="1051">
                  <c:v>100.291</c:v>
                </c:pt>
                <c:pt idx="1052">
                  <c:v>100.304</c:v>
                </c:pt>
                <c:pt idx="1053">
                  <c:v>100.313</c:v>
                </c:pt>
                <c:pt idx="1054">
                  <c:v>100.321</c:v>
                </c:pt>
                <c:pt idx="1055">
                  <c:v>100.32899999999999</c:v>
                </c:pt>
                <c:pt idx="1056">
                  <c:v>100.334</c:v>
                </c:pt>
                <c:pt idx="1057">
                  <c:v>100.334</c:v>
                </c:pt>
                <c:pt idx="1058">
                  <c:v>100.334</c:v>
                </c:pt>
                <c:pt idx="1059">
                  <c:v>100.334</c:v>
                </c:pt>
                <c:pt idx="1060">
                  <c:v>100.334</c:v>
                </c:pt>
                <c:pt idx="1061">
                  <c:v>100.334</c:v>
                </c:pt>
                <c:pt idx="1062">
                  <c:v>100.327</c:v>
                </c:pt>
                <c:pt idx="1063">
                  <c:v>100.318</c:v>
                </c:pt>
                <c:pt idx="1064">
                  <c:v>100.31</c:v>
                </c:pt>
                <c:pt idx="1065">
                  <c:v>100.30200000000001</c:v>
                </c:pt>
                <c:pt idx="1066">
                  <c:v>100.29300000000001</c:v>
                </c:pt>
                <c:pt idx="1067">
                  <c:v>100.285</c:v>
                </c:pt>
                <c:pt idx="1068">
                  <c:v>100.285</c:v>
                </c:pt>
                <c:pt idx="1069">
                  <c:v>100.276</c:v>
                </c:pt>
                <c:pt idx="1070">
                  <c:v>100.268</c:v>
                </c:pt>
                <c:pt idx="1071">
                  <c:v>100.26</c:v>
                </c:pt>
                <c:pt idx="1072">
                  <c:v>100.251</c:v>
                </c:pt>
                <c:pt idx="1073">
                  <c:v>100.235</c:v>
                </c:pt>
                <c:pt idx="1074">
                  <c:v>100.218</c:v>
                </c:pt>
                <c:pt idx="1075">
                  <c:v>100.20099999999999</c:v>
                </c:pt>
                <c:pt idx="1076">
                  <c:v>100.184</c:v>
                </c:pt>
                <c:pt idx="1077">
                  <c:v>100.16800000000001</c:v>
                </c:pt>
                <c:pt idx="1078">
                  <c:v>100.151</c:v>
                </c:pt>
                <c:pt idx="1079">
                  <c:v>100.151</c:v>
                </c:pt>
                <c:pt idx="1080">
                  <c:v>100.134</c:v>
                </c:pt>
                <c:pt idx="1081">
                  <c:v>100.12</c:v>
                </c:pt>
                <c:pt idx="1082">
                  <c:v>100.107</c:v>
                </c:pt>
                <c:pt idx="1083">
                  <c:v>100.096</c:v>
                </c:pt>
                <c:pt idx="1084">
                  <c:v>100.084</c:v>
                </c:pt>
                <c:pt idx="1085">
                  <c:v>100.072</c:v>
                </c:pt>
                <c:pt idx="1086">
                  <c:v>100.063</c:v>
                </c:pt>
                <c:pt idx="1087">
                  <c:v>100.05500000000001</c:v>
                </c:pt>
                <c:pt idx="1088">
                  <c:v>100.04600000000001</c:v>
                </c:pt>
                <c:pt idx="1089">
                  <c:v>100.038</c:v>
                </c:pt>
                <c:pt idx="1090">
                  <c:v>100.038</c:v>
                </c:pt>
                <c:pt idx="1091">
                  <c:v>100.03</c:v>
                </c:pt>
                <c:pt idx="1092">
                  <c:v>100.021</c:v>
                </c:pt>
                <c:pt idx="1093">
                  <c:v>100.01300000000001</c:v>
                </c:pt>
                <c:pt idx="1094">
                  <c:v>100.004</c:v>
                </c:pt>
                <c:pt idx="1095">
                  <c:v>99.997799999999998</c:v>
                </c:pt>
                <c:pt idx="1096">
                  <c:v>99.997799999999998</c:v>
                </c:pt>
                <c:pt idx="1097">
                  <c:v>99.997799999999998</c:v>
                </c:pt>
                <c:pt idx="1098">
                  <c:v>99.997799999999998</c:v>
                </c:pt>
                <c:pt idx="1099">
                  <c:v>99.997799999999998</c:v>
                </c:pt>
                <c:pt idx="1100">
                  <c:v>99.997799999999998</c:v>
                </c:pt>
                <c:pt idx="1101">
                  <c:v>99.997799999999998</c:v>
                </c:pt>
                <c:pt idx="1102">
                  <c:v>99.997799999999998</c:v>
                </c:pt>
                <c:pt idx="1103">
                  <c:v>99.997799999999998</c:v>
                </c:pt>
                <c:pt idx="1104">
                  <c:v>99.997799999999998</c:v>
                </c:pt>
                <c:pt idx="1105">
                  <c:v>100.002</c:v>
                </c:pt>
                <c:pt idx="1106">
                  <c:v>100.01</c:v>
                </c:pt>
                <c:pt idx="1107">
                  <c:v>100.01900000000001</c:v>
                </c:pt>
                <c:pt idx="1108">
                  <c:v>100.027</c:v>
                </c:pt>
                <c:pt idx="1109">
                  <c:v>100.036</c:v>
                </c:pt>
                <c:pt idx="1110">
                  <c:v>100.044</c:v>
                </c:pt>
                <c:pt idx="1111">
                  <c:v>100.05200000000001</c:v>
                </c:pt>
                <c:pt idx="1112">
                  <c:v>100.05200000000001</c:v>
                </c:pt>
                <c:pt idx="1113">
                  <c:v>100.06100000000001</c:v>
                </c:pt>
                <c:pt idx="1114">
                  <c:v>100.07</c:v>
                </c:pt>
                <c:pt idx="1115">
                  <c:v>100.087</c:v>
                </c:pt>
                <c:pt idx="1116">
                  <c:v>100.104</c:v>
                </c:pt>
                <c:pt idx="1117">
                  <c:v>100.121</c:v>
                </c:pt>
                <c:pt idx="1118">
                  <c:v>100.137</c:v>
                </c:pt>
                <c:pt idx="1119">
                  <c:v>100.154</c:v>
                </c:pt>
                <c:pt idx="1120">
                  <c:v>100.17100000000001</c:v>
                </c:pt>
                <c:pt idx="1121">
                  <c:v>100.188</c:v>
                </c:pt>
                <c:pt idx="1122">
                  <c:v>100.206</c:v>
                </c:pt>
                <c:pt idx="1123">
                  <c:v>100.20699999999999</c:v>
                </c:pt>
                <c:pt idx="1124">
                  <c:v>100.23099999999999</c:v>
                </c:pt>
                <c:pt idx="1125">
                  <c:v>100.25700000000001</c:v>
                </c:pt>
                <c:pt idx="1126">
                  <c:v>100.282</c:v>
                </c:pt>
                <c:pt idx="1127">
                  <c:v>100.307</c:v>
                </c:pt>
                <c:pt idx="1128">
                  <c:v>100.33199999999999</c:v>
                </c:pt>
                <c:pt idx="1129">
                  <c:v>100.357</c:v>
                </c:pt>
                <c:pt idx="1130">
                  <c:v>100.387</c:v>
                </c:pt>
                <c:pt idx="1131">
                  <c:v>100.42</c:v>
                </c:pt>
                <c:pt idx="1132">
                  <c:v>100.45399999999999</c:v>
                </c:pt>
                <c:pt idx="1133">
                  <c:v>100.48699999999999</c:v>
                </c:pt>
                <c:pt idx="1134">
                  <c:v>100.48699999999999</c:v>
                </c:pt>
                <c:pt idx="1135">
                  <c:v>100.521</c:v>
                </c:pt>
                <c:pt idx="1136">
                  <c:v>100.554</c:v>
                </c:pt>
                <c:pt idx="1137">
                  <c:v>100.59399999999999</c:v>
                </c:pt>
                <c:pt idx="1138">
                  <c:v>100.636</c:v>
                </c:pt>
                <c:pt idx="1139">
                  <c:v>100.678</c:v>
                </c:pt>
                <c:pt idx="1140">
                  <c:v>100.72</c:v>
                </c:pt>
                <c:pt idx="1141">
                  <c:v>100.762</c:v>
                </c:pt>
                <c:pt idx="1142">
                  <c:v>100.803</c:v>
                </c:pt>
                <c:pt idx="1143">
                  <c:v>100.845</c:v>
                </c:pt>
                <c:pt idx="1144">
                  <c:v>100.887</c:v>
                </c:pt>
                <c:pt idx="1145">
                  <c:v>100.887</c:v>
                </c:pt>
                <c:pt idx="1146">
                  <c:v>100.934</c:v>
                </c:pt>
                <c:pt idx="1147">
                  <c:v>100.98399999999999</c:v>
                </c:pt>
                <c:pt idx="1148">
                  <c:v>101.035</c:v>
                </c:pt>
                <c:pt idx="1149">
                  <c:v>101.08499999999999</c:v>
                </c:pt>
                <c:pt idx="1150">
                  <c:v>101.13500000000001</c:v>
                </c:pt>
                <c:pt idx="1151">
                  <c:v>101.18600000000001</c:v>
                </c:pt>
                <c:pt idx="1152">
                  <c:v>101.236</c:v>
                </c:pt>
                <c:pt idx="1153">
                  <c:v>101.286</c:v>
                </c:pt>
                <c:pt idx="1154">
                  <c:v>101.337</c:v>
                </c:pt>
                <c:pt idx="1155">
                  <c:v>101.386</c:v>
                </c:pt>
                <c:pt idx="1156">
                  <c:v>101.387</c:v>
                </c:pt>
                <c:pt idx="1157">
                  <c:v>101.437</c:v>
                </c:pt>
                <c:pt idx="1158">
                  <c:v>101.489</c:v>
                </c:pt>
                <c:pt idx="1159">
                  <c:v>101.548</c:v>
                </c:pt>
                <c:pt idx="1160">
                  <c:v>101.607</c:v>
                </c:pt>
                <c:pt idx="1161">
                  <c:v>101.66500000000001</c:v>
                </c:pt>
                <c:pt idx="1162">
                  <c:v>101.724</c:v>
                </c:pt>
                <c:pt idx="1163">
                  <c:v>101.783</c:v>
                </c:pt>
                <c:pt idx="1164">
                  <c:v>101.84099999999999</c:v>
                </c:pt>
                <c:pt idx="1165">
                  <c:v>101.9</c:v>
                </c:pt>
                <c:pt idx="1166">
                  <c:v>101.958</c:v>
                </c:pt>
                <c:pt idx="1167">
                  <c:v>101.959</c:v>
                </c:pt>
                <c:pt idx="1168">
                  <c:v>102.018</c:v>
                </c:pt>
                <c:pt idx="1169">
                  <c:v>102.07599999999999</c:v>
                </c:pt>
                <c:pt idx="1170">
                  <c:v>102.13500000000001</c:v>
                </c:pt>
                <c:pt idx="1171">
                  <c:v>102.194</c:v>
                </c:pt>
                <c:pt idx="1172">
                  <c:v>102.252</c:v>
                </c:pt>
                <c:pt idx="1173">
                  <c:v>102.31100000000001</c:v>
                </c:pt>
                <c:pt idx="1174">
                  <c:v>102.37</c:v>
                </c:pt>
                <c:pt idx="1175">
                  <c:v>102.428</c:v>
                </c:pt>
                <c:pt idx="1176">
                  <c:v>102.48699999999999</c:v>
                </c:pt>
                <c:pt idx="1177">
                  <c:v>102.545</c:v>
                </c:pt>
                <c:pt idx="1178">
                  <c:v>102.54600000000001</c:v>
                </c:pt>
                <c:pt idx="1179">
                  <c:v>102.605</c:v>
                </c:pt>
                <c:pt idx="1180">
                  <c:v>102.658</c:v>
                </c:pt>
                <c:pt idx="1181">
                  <c:v>102.709</c:v>
                </c:pt>
                <c:pt idx="1182">
                  <c:v>102.761</c:v>
                </c:pt>
                <c:pt idx="1183">
                  <c:v>102.812</c:v>
                </c:pt>
                <c:pt idx="1184">
                  <c:v>102.863</c:v>
                </c:pt>
                <c:pt idx="1185">
                  <c:v>102.913</c:v>
                </c:pt>
                <c:pt idx="1186">
                  <c:v>102.964</c:v>
                </c:pt>
                <c:pt idx="1187">
                  <c:v>103.014</c:v>
                </c:pt>
                <c:pt idx="1188">
                  <c:v>103.063</c:v>
                </c:pt>
                <c:pt idx="1189">
                  <c:v>103.06399999999999</c:v>
                </c:pt>
                <c:pt idx="1190">
                  <c:v>103.114</c:v>
                </c:pt>
                <c:pt idx="1191">
                  <c:v>103.161</c:v>
                </c:pt>
                <c:pt idx="1192">
                  <c:v>103.203</c:v>
                </c:pt>
                <c:pt idx="1193">
                  <c:v>103.245</c:v>
                </c:pt>
                <c:pt idx="1194">
                  <c:v>103.28700000000001</c:v>
                </c:pt>
                <c:pt idx="1195">
                  <c:v>103.32899999999999</c:v>
                </c:pt>
                <c:pt idx="1196">
                  <c:v>103.367</c:v>
                </c:pt>
                <c:pt idx="1197">
                  <c:v>103.4</c:v>
                </c:pt>
                <c:pt idx="1198">
                  <c:v>103.434</c:v>
                </c:pt>
                <c:pt idx="1199">
                  <c:v>103.467</c:v>
                </c:pt>
                <c:pt idx="1200">
                  <c:v>103.468</c:v>
                </c:pt>
                <c:pt idx="1201">
                  <c:v>103.501</c:v>
                </c:pt>
                <c:pt idx="1202">
                  <c:v>103.535</c:v>
                </c:pt>
                <c:pt idx="1203">
                  <c:v>103.568</c:v>
                </c:pt>
                <c:pt idx="1204">
                  <c:v>103.59399999999999</c:v>
                </c:pt>
                <c:pt idx="1205">
                  <c:v>103.619</c:v>
                </c:pt>
                <c:pt idx="1206">
                  <c:v>103.64400000000001</c:v>
                </c:pt>
                <c:pt idx="1207">
                  <c:v>103.669</c:v>
                </c:pt>
                <c:pt idx="1208">
                  <c:v>103.694</c:v>
                </c:pt>
                <c:pt idx="1209">
                  <c:v>103.71899999999999</c:v>
                </c:pt>
                <c:pt idx="1210">
                  <c:v>103.744</c:v>
                </c:pt>
                <c:pt idx="1211">
                  <c:v>103.745</c:v>
                </c:pt>
                <c:pt idx="1212">
                  <c:v>103.77</c:v>
                </c:pt>
                <c:pt idx="1213">
                  <c:v>103.795</c:v>
                </c:pt>
                <c:pt idx="1214">
                  <c:v>103.82</c:v>
                </c:pt>
                <c:pt idx="1215">
                  <c:v>103.845</c:v>
                </c:pt>
                <c:pt idx="1216">
                  <c:v>103.87</c:v>
                </c:pt>
                <c:pt idx="1217">
                  <c:v>103.89</c:v>
                </c:pt>
                <c:pt idx="1218">
                  <c:v>103.908</c:v>
                </c:pt>
                <c:pt idx="1219">
                  <c:v>103.926</c:v>
                </c:pt>
                <c:pt idx="1220">
                  <c:v>103.944</c:v>
                </c:pt>
                <c:pt idx="1221">
                  <c:v>103.961</c:v>
                </c:pt>
                <c:pt idx="1222">
                  <c:v>103.962</c:v>
                </c:pt>
                <c:pt idx="1223">
                  <c:v>103.98099999999999</c:v>
                </c:pt>
                <c:pt idx="1224">
                  <c:v>103.997</c:v>
                </c:pt>
                <c:pt idx="1225">
                  <c:v>104.015</c:v>
                </c:pt>
                <c:pt idx="1226">
                  <c:v>104.03400000000001</c:v>
                </c:pt>
                <c:pt idx="1227">
                  <c:v>104.051</c:v>
                </c:pt>
                <c:pt idx="1228">
                  <c:v>104.07</c:v>
                </c:pt>
                <c:pt idx="1229">
                  <c:v>104.087</c:v>
                </c:pt>
                <c:pt idx="1230">
                  <c:v>104.10599999999999</c:v>
                </c:pt>
                <c:pt idx="1231">
                  <c:v>104.123</c:v>
                </c:pt>
                <c:pt idx="1232">
                  <c:v>104.14100000000001</c:v>
                </c:pt>
                <c:pt idx="1233">
                  <c:v>104.14100000000001</c:v>
                </c:pt>
                <c:pt idx="1234">
                  <c:v>104.16</c:v>
                </c:pt>
                <c:pt idx="1235">
                  <c:v>104.176</c:v>
                </c:pt>
                <c:pt idx="1236">
                  <c:v>104.193</c:v>
                </c:pt>
                <c:pt idx="1237">
                  <c:v>104.21</c:v>
                </c:pt>
                <c:pt idx="1238">
                  <c:v>104.227</c:v>
                </c:pt>
                <c:pt idx="1239">
                  <c:v>104.24299999999999</c:v>
                </c:pt>
                <c:pt idx="1240">
                  <c:v>104.26</c:v>
                </c:pt>
                <c:pt idx="1241">
                  <c:v>104.277</c:v>
                </c:pt>
                <c:pt idx="1242">
                  <c:v>104.294</c:v>
                </c:pt>
                <c:pt idx="1243">
                  <c:v>104.31</c:v>
                </c:pt>
                <c:pt idx="1244">
                  <c:v>104.31</c:v>
                </c:pt>
                <c:pt idx="1245">
                  <c:v>104.327</c:v>
                </c:pt>
                <c:pt idx="1246">
                  <c:v>104.34399999999999</c:v>
                </c:pt>
                <c:pt idx="1247">
                  <c:v>104.361</c:v>
                </c:pt>
                <c:pt idx="1248">
                  <c:v>104.373</c:v>
                </c:pt>
                <c:pt idx="1249">
                  <c:v>104.383</c:v>
                </c:pt>
                <c:pt idx="1250">
                  <c:v>104.392</c:v>
                </c:pt>
                <c:pt idx="1251">
                  <c:v>104.408</c:v>
                </c:pt>
                <c:pt idx="1252">
                  <c:v>104.41800000000001</c:v>
                </c:pt>
                <c:pt idx="1253">
                  <c:v>104.429</c:v>
                </c:pt>
                <c:pt idx="1254">
                  <c:v>104.441</c:v>
                </c:pt>
                <c:pt idx="1255">
                  <c:v>104.441</c:v>
                </c:pt>
                <c:pt idx="1256">
                  <c:v>104.453</c:v>
                </c:pt>
                <c:pt idx="1257">
                  <c:v>104.465</c:v>
                </c:pt>
                <c:pt idx="1258">
                  <c:v>104.47799999999999</c:v>
                </c:pt>
                <c:pt idx="1259">
                  <c:v>104.488</c:v>
                </c:pt>
                <c:pt idx="1260">
                  <c:v>104.501</c:v>
                </c:pt>
                <c:pt idx="1261">
                  <c:v>104.518</c:v>
                </c:pt>
                <c:pt idx="1262">
                  <c:v>104.53400000000001</c:v>
                </c:pt>
                <c:pt idx="1263">
                  <c:v>104.551</c:v>
                </c:pt>
                <c:pt idx="1264">
                  <c:v>104.568</c:v>
                </c:pt>
                <c:pt idx="1265">
                  <c:v>104.584</c:v>
                </c:pt>
                <c:pt idx="1266">
                  <c:v>104.58499999999999</c:v>
                </c:pt>
                <c:pt idx="1267">
                  <c:v>104.602</c:v>
                </c:pt>
                <c:pt idx="1268">
                  <c:v>104.61799999999999</c:v>
                </c:pt>
                <c:pt idx="1269">
                  <c:v>104.63500000000001</c:v>
                </c:pt>
                <c:pt idx="1270">
                  <c:v>104.652</c:v>
                </c:pt>
                <c:pt idx="1271">
                  <c:v>104.669</c:v>
                </c:pt>
                <c:pt idx="1272">
                  <c:v>104.685</c:v>
                </c:pt>
                <c:pt idx="1273">
                  <c:v>104.702</c:v>
                </c:pt>
                <c:pt idx="1274">
                  <c:v>104.71899999999999</c:v>
                </c:pt>
                <c:pt idx="1275">
                  <c:v>104.736</c:v>
                </c:pt>
                <c:pt idx="1276">
                  <c:v>104.752</c:v>
                </c:pt>
                <c:pt idx="1277">
                  <c:v>104.752</c:v>
                </c:pt>
                <c:pt idx="1278">
                  <c:v>104.76900000000001</c:v>
                </c:pt>
                <c:pt idx="1279">
                  <c:v>104.786</c:v>
                </c:pt>
                <c:pt idx="1280">
                  <c:v>104.80200000000001</c:v>
                </c:pt>
                <c:pt idx="1281">
                  <c:v>104.819</c:v>
                </c:pt>
                <c:pt idx="1282">
                  <c:v>104.836</c:v>
                </c:pt>
                <c:pt idx="1283">
                  <c:v>104.85299999999999</c:v>
                </c:pt>
                <c:pt idx="1284">
                  <c:v>104.869</c:v>
                </c:pt>
                <c:pt idx="1285">
                  <c:v>104.886</c:v>
                </c:pt>
                <c:pt idx="1286">
                  <c:v>104.90300000000001</c:v>
                </c:pt>
                <c:pt idx="1287">
                  <c:v>104.919</c:v>
                </c:pt>
                <c:pt idx="1288">
                  <c:v>104.92</c:v>
                </c:pt>
                <c:pt idx="1289">
                  <c:v>104.93600000000001</c:v>
                </c:pt>
                <c:pt idx="1290">
                  <c:v>104.953</c:v>
                </c:pt>
                <c:pt idx="1291">
                  <c:v>104.97</c:v>
                </c:pt>
                <c:pt idx="1292">
                  <c:v>104.98699999999999</c:v>
                </c:pt>
                <c:pt idx="1293">
                  <c:v>105.003</c:v>
                </c:pt>
                <c:pt idx="1294">
                  <c:v>105.02</c:v>
                </c:pt>
                <c:pt idx="1295">
                  <c:v>105.03700000000001</c:v>
                </c:pt>
                <c:pt idx="1296">
                  <c:v>105.054</c:v>
                </c:pt>
                <c:pt idx="1297">
                  <c:v>105.07</c:v>
                </c:pt>
                <c:pt idx="1298">
                  <c:v>105.087</c:v>
                </c:pt>
                <c:pt idx="1299">
                  <c:v>105.087</c:v>
                </c:pt>
                <c:pt idx="1300">
                  <c:v>105.104</c:v>
                </c:pt>
                <c:pt idx="1301">
                  <c:v>105.121</c:v>
                </c:pt>
                <c:pt idx="1302">
                  <c:v>105.137</c:v>
                </c:pt>
                <c:pt idx="1303">
                  <c:v>105.154</c:v>
                </c:pt>
                <c:pt idx="1304">
                  <c:v>105.17100000000001</c:v>
                </c:pt>
                <c:pt idx="1305">
                  <c:v>105.188</c:v>
                </c:pt>
                <c:pt idx="1306">
                  <c:v>105.20399999999999</c:v>
                </c:pt>
                <c:pt idx="1307">
                  <c:v>105.221</c:v>
                </c:pt>
                <c:pt idx="1308">
                  <c:v>105.242</c:v>
                </c:pt>
                <c:pt idx="1309">
                  <c:v>105.26300000000001</c:v>
                </c:pt>
                <c:pt idx="1310">
                  <c:v>105.26300000000001</c:v>
                </c:pt>
                <c:pt idx="1311">
                  <c:v>105.282</c:v>
                </c:pt>
                <c:pt idx="1312">
                  <c:v>105.30200000000001</c:v>
                </c:pt>
                <c:pt idx="1313">
                  <c:v>105.32</c:v>
                </c:pt>
                <c:pt idx="1314">
                  <c:v>105.33799999999999</c:v>
                </c:pt>
                <c:pt idx="1315">
                  <c:v>105.358</c:v>
                </c:pt>
                <c:pt idx="1316">
                  <c:v>105.375</c:v>
                </c:pt>
                <c:pt idx="1317">
                  <c:v>105.39400000000001</c:v>
                </c:pt>
                <c:pt idx="1318">
                  <c:v>105.414</c:v>
                </c:pt>
                <c:pt idx="1319">
                  <c:v>105.434</c:v>
                </c:pt>
                <c:pt idx="1320">
                  <c:v>105.452</c:v>
                </c:pt>
                <c:pt idx="1321">
                  <c:v>105.452</c:v>
                </c:pt>
                <c:pt idx="1322">
                  <c:v>105.47</c:v>
                </c:pt>
                <c:pt idx="1323">
                  <c:v>105.492</c:v>
                </c:pt>
                <c:pt idx="1324">
                  <c:v>105.514</c:v>
                </c:pt>
                <c:pt idx="1325">
                  <c:v>105.53400000000001</c:v>
                </c:pt>
                <c:pt idx="1326">
                  <c:v>105.554</c:v>
                </c:pt>
                <c:pt idx="1327">
                  <c:v>105.571</c:v>
                </c:pt>
                <c:pt idx="1328">
                  <c:v>105.592</c:v>
                </c:pt>
                <c:pt idx="1329">
                  <c:v>105.611</c:v>
                </c:pt>
                <c:pt idx="1330">
                  <c:v>105.628</c:v>
                </c:pt>
                <c:pt idx="1331">
                  <c:v>105.64700000000001</c:v>
                </c:pt>
                <c:pt idx="1332">
                  <c:v>105.64700000000001</c:v>
                </c:pt>
                <c:pt idx="1333">
                  <c:v>105.66800000000001</c:v>
                </c:pt>
                <c:pt idx="1334">
                  <c:v>105.687</c:v>
                </c:pt>
                <c:pt idx="1335">
                  <c:v>105.706</c:v>
                </c:pt>
                <c:pt idx="1336">
                  <c:v>105.727</c:v>
                </c:pt>
                <c:pt idx="1337">
                  <c:v>105.744</c:v>
                </c:pt>
                <c:pt idx="1338">
                  <c:v>105.762</c:v>
                </c:pt>
                <c:pt idx="1339">
                  <c:v>105.78700000000001</c:v>
                </c:pt>
                <c:pt idx="1340">
                  <c:v>105.80500000000001</c:v>
                </c:pt>
                <c:pt idx="1341">
                  <c:v>105.82299999999999</c:v>
                </c:pt>
                <c:pt idx="1342">
                  <c:v>105.843</c:v>
                </c:pt>
                <c:pt idx="1343">
                  <c:v>105.843</c:v>
                </c:pt>
                <c:pt idx="1344">
                  <c:v>105.86</c:v>
                </c:pt>
                <c:pt idx="1345">
                  <c:v>105.878</c:v>
                </c:pt>
                <c:pt idx="1346">
                  <c:v>105.901</c:v>
                </c:pt>
                <c:pt idx="1347">
                  <c:v>105.919</c:v>
                </c:pt>
                <c:pt idx="1348">
                  <c:v>105.937</c:v>
                </c:pt>
                <c:pt idx="1349">
                  <c:v>105.95399999999999</c:v>
                </c:pt>
                <c:pt idx="1350">
                  <c:v>105.973</c:v>
                </c:pt>
                <c:pt idx="1351">
                  <c:v>105.992</c:v>
                </c:pt>
                <c:pt idx="1352">
                  <c:v>106.012</c:v>
                </c:pt>
                <c:pt idx="1353">
                  <c:v>106.03</c:v>
                </c:pt>
                <c:pt idx="1354">
                  <c:v>106.03</c:v>
                </c:pt>
                <c:pt idx="1355">
                  <c:v>106.048</c:v>
                </c:pt>
                <c:pt idx="1356">
                  <c:v>106.068</c:v>
                </c:pt>
                <c:pt idx="1357">
                  <c:v>106.087</c:v>
                </c:pt>
                <c:pt idx="1358">
                  <c:v>106.104</c:v>
                </c:pt>
                <c:pt idx="1359">
                  <c:v>106.123</c:v>
                </c:pt>
                <c:pt idx="1360">
                  <c:v>106.14100000000001</c:v>
                </c:pt>
                <c:pt idx="1361">
                  <c:v>106.158</c:v>
                </c:pt>
                <c:pt idx="1362">
                  <c:v>106.17700000000001</c:v>
                </c:pt>
                <c:pt idx="1363">
                  <c:v>106.19499999999999</c:v>
                </c:pt>
                <c:pt idx="1364">
                  <c:v>106.212</c:v>
                </c:pt>
                <c:pt idx="1365">
                  <c:v>106.212</c:v>
                </c:pt>
                <c:pt idx="1366">
                  <c:v>106.23099999999999</c:v>
                </c:pt>
                <c:pt idx="1367">
                  <c:v>106.249</c:v>
                </c:pt>
                <c:pt idx="1368">
                  <c:v>106.26600000000001</c:v>
                </c:pt>
                <c:pt idx="1369">
                  <c:v>106.285</c:v>
                </c:pt>
                <c:pt idx="1370">
                  <c:v>106.303</c:v>
                </c:pt>
                <c:pt idx="1371">
                  <c:v>106.32</c:v>
                </c:pt>
                <c:pt idx="1372">
                  <c:v>106.339</c:v>
                </c:pt>
                <c:pt idx="1373">
                  <c:v>106.357</c:v>
                </c:pt>
                <c:pt idx="1374">
                  <c:v>106.375</c:v>
                </c:pt>
                <c:pt idx="1375">
                  <c:v>106.39100000000001</c:v>
                </c:pt>
                <c:pt idx="1376">
                  <c:v>106.392</c:v>
                </c:pt>
                <c:pt idx="1377">
                  <c:v>106.41</c:v>
                </c:pt>
                <c:pt idx="1378">
                  <c:v>106.428</c:v>
                </c:pt>
                <c:pt idx="1379">
                  <c:v>106.44499999999999</c:v>
                </c:pt>
                <c:pt idx="1380">
                  <c:v>106.46299999999999</c:v>
                </c:pt>
                <c:pt idx="1381">
                  <c:v>106.48099999999999</c:v>
                </c:pt>
                <c:pt idx="1382">
                  <c:v>106.498</c:v>
                </c:pt>
                <c:pt idx="1383">
                  <c:v>106.51600000000001</c:v>
                </c:pt>
                <c:pt idx="1384">
                  <c:v>106.53400000000001</c:v>
                </c:pt>
                <c:pt idx="1385">
                  <c:v>106.551</c:v>
                </c:pt>
                <c:pt idx="1386">
                  <c:v>106.569</c:v>
                </c:pt>
                <c:pt idx="1387">
                  <c:v>106.569</c:v>
                </c:pt>
                <c:pt idx="1388">
                  <c:v>106.586</c:v>
                </c:pt>
                <c:pt idx="1389">
                  <c:v>106.604</c:v>
                </c:pt>
                <c:pt idx="1390">
                  <c:v>106.622</c:v>
                </c:pt>
                <c:pt idx="1391">
                  <c:v>106.639</c:v>
                </c:pt>
                <c:pt idx="1392">
                  <c:v>106.657</c:v>
                </c:pt>
                <c:pt idx="1393">
                  <c:v>106.673</c:v>
                </c:pt>
                <c:pt idx="1394">
                  <c:v>106.69</c:v>
                </c:pt>
                <c:pt idx="1395">
                  <c:v>106.70699999999999</c:v>
                </c:pt>
                <c:pt idx="1396">
                  <c:v>106.724</c:v>
                </c:pt>
                <c:pt idx="1397">
                  <c:v>106.74</c:v>
                </c:pt>
                <c:pt idx="1398">
                  <c:v>106.74</c:v>
                </c:pt>
                <c:pt idx="1399">
                  <c:v>106.75700000000001</c:v>
                </c:pt>
                <c:pt idx="1400">
                  <c:v>106.771</c:v>
                </c:pt>
                <c:pt idx="1401">
                  <c:v>106.788</c:v>
                </c:pt>
                <c:pt idx="1402">
                  <c:v>106.80500000000001</c:v>
                </c:pt>
                <c:pt idx="1403">
                  <c:v>106.821</c:v>
                </c:pt>
                <c:pt idx="1404">
                  <c:v>106.83799999999999</c:v>
                </c:pt>
                <c:pt idx="1405">
                  <c:v>106.855</c:v>
                </c:pt>
                <c:pt idx="1406">
                  <c:v>106.872</c:v>
                </c:pt>
                <c:pt idx="1407">
                  <c:v>106.88800000000001</c:v>
                </c:pt>
                <c:pt idx="1408">
                  <c:v>106.905</c:v>
                </c:pt>
                <c:pt idx="1409">
                  <c:v>106.905</c:v>
                </c:pt>
                <c:pt idx="1410">
                  <c:v>106.922</c:v>
                </c:pt>
                <c:pt idx="1411">
                  <c:v>106.93899999999999</c:v>
                </c:pt>
                <c:pt idx="1412">
                  <c:v>106.95399999999999</c:v>
                </c:pt>
                <c:pt idx="1413">
                  <c:v>106.96899999999999</c:v>
                </c:pt>
                <c:pt idx="1414">
                  <c:v>106.979</c:v>
                </c:pt>
                <c:pt idx="1415">
                  <c:v>106.99</c:v>
                </c:pt>
                <c:pt idx="1416">
                  <c:v>107.004</c:v>
                </c:pt>
                <c:pt idx="1417">
                  <c:v>107.021</c:v>
                </c:pt>
                <c:pt idx="1418">
                  <c:v>107.03700000000001</c:v>
                </c:pt>
                <c:pt idx="1419">
                  <c:v>107.054</c:v>
                </c:pt>
                <c:pt idx="1420">
                  <c:v>107.054</c:v>
                </c:pt>
                <c:pt idx="1421">
                  <c:v>107.069</c:v>
                </c:pt>
                <c:pt idx="1422">
                  <c:v>107.077</c:v>
                </c:pt>
                <c:pt idx="1423">
                  <c:v>107.08799999999999</c:v>
                </c:pt>
                <c:pt idx="1424">
                  <c:v>107.1</c:v>
                </c:pt>
                <c:pt idx="1425">
                  <c:v>107.113</c:v>
                </c:pt>
                <c:pt idx="1426">
                  <c:v>107.123</c:v>
                </c:pt>
                <c:pt idx="1427">
                  <c:v>107.139</c:v>
                </c:pt>
                <c:pt idx="1428">
                  <c:v>107.15300000000001</c:v>
                </c:pt>
                <c:pt idx="1429">
                  <c:v>107.16200000000001</c:v>
                </c:pt>
                <c:pt idx="1430">
                  <c:v>107.17400000000001</c:v>
                </c:pt>
                <c:pt idx="1431">
                  <c:v>107.17400000000001</c:v>
                </c:pt>
                <c:pt idx="1432">
                  <c:v>107.187</c:v>
                </c:pt>
                <c:pt idx="1433">
                  <c:v>107.199</c:v>
                </c:pt>
                <c:pt idx="1434">
                  <c:v>107.211</c:v>
                </c:pt>
                <c:pt idx="1435">
                  <c:v>107.226</c:v>
                </c:pt>
                <c:pt idx="1436">
                  <c:v>107.242</c:v>
                </c:pt>
                <c:pt idx="1437">
                  <c:v>107.253</c:v>
                </c:pt>
                <c:pt idx="1438">
                  <c:v>107.262</c:v>
                </c:pt>
                <c:pt idx="1439">
                  <c:v>107.273</c:v>
                </c:pt>
                <c:pt idx="1440">
                  <c:v>107.285</c:v>
                </c:pt>
                <c:pt idx="1441">
                  <c:v>107.297</c:v>
                </c:pt>
                <c:pt idx="1442">
                  <c:v>107.298</c:v>
                </c:pt>
                <c:pt idx="1443">
                  <c:v>107.307</c:v>
                </c:pt>
                <c:pt idx="1444">
                  <c:v>107.324</c:v>
                </c:pt>
                <c:pt idx="1445">
                  <c:v>107.336</c:v>
                </c:pt>
                <c:pt idx="1446">
                  <c:v>107.348</c:v>
                </c:pt>
                <c:pt idx="1447">
                  <c:v>107.35899999999999</c:v>
                </c:pt>
                <c:pt idx="1448">
                  <c:v>107.375</c:v>
                </c:pt>
                <c:pt idx="1449">
                  <c:v>107.387</c:v>
                </c:pt>
                <c:pt idx="1450">
                  <c:v>107.39700000000001</c:v>
                </c:pt>
                <c:pt idx="1451">
                  <c:v>107.41</c:v>
                </c:pt>
                <c:pt idx="1452">
                  <c:v>107.42</c:v>
                </c:pt>
                <c:pt idx="1453">
                  <c:v>107.42100000000001</c:v>
                </c:pt>
                <c:pt idx="1454">
                  <c:v>107.432</c:v>
                </c:pt>
                <c:pt idx="1455">
                  <c:v>107.446</c:v>
                </c:pt>
                <c:pt idx="1456">
                  <c:v>107.461</c:v>
                </c:pt>
                <c:pt idx="1457">
                  <c:v>107.476</c:v>
                </c:pt>
                <c:pt idx="1458">
                  <c:v>107.489</c:v>
                </c:pt>
                <c:pt idx="1459">
                  <c:v>107.498</c:v>
                </c:pt>
                <c:pt idx="1460">
                  <c:v>107.511</c:v>
                </c:pt>
                <c:pt idx="1461">
                  <c:v>107.52200000000001</c:v>
                </c:pt>
                <c:pt idx="1462">
                  <c:v>107.532</c:v>
                </c:pt>
                <c:pt idx="1463">
                  <c:v>107.547</c:v>
                </c:pt>
                <c:pt idx="1464">
                  <c:v>107.547</c:v>
                </c:pt>
                <c:pt idx="1465">
                  <c:v>107.56</c:v>
                </c:pt>
                <c:pt idx="1466">
                  <c:v>107.569</c:v>
                </c:pt>
                <c:pt idx="1467">
                  <c:v>107.58</c:v>
                </c:pt>
                <c:pt idx="1468">
                  <c:v>107.592</c:v>
                </c:pt>
                <c:pt idx="1469">
                  <c:v>107.608</c:v>
                </c:pt>
                <c:pt idx="1470">
                  <c:v>107.62</c:v>
                </c:pt>
                <c:pt idx="1471">
                  <c:v>107.634</c:v>
                </c:pt>
                <c:pt idx="1472">
                  <c:v>107.646</c:v>
                </c:pt>
                <c:pt idx="1473">
                  <c:v>107.65600000000001</c:v>
                </c:pt>
                <c:pt idx="1474">
                  <c:v>107.66500000000001</c:v>
                </c:pt>
                <c:pt idx="1475">
                  <c:v>107.666</c:v>
                </c:pt>
                <c:pt idx="1476">
                  <c:v>107.679</c:v>
                </c:pt>
                <c:pt idx="1477">
                  <c:v>107.694</c:v>
                </c:pt>
                <c:pt idx="1478">
                  <c:v>107.705</c:v>
                </c:pt>
                <c:pt idx="1479">
                  <c:v>107.71599999999999</c:v>
                </c:pt>
                <c:pt idx="1480">
                  <c:v>107.732</c:v>
                </c:pt>
                <c:pt idx="1481">
                  <c:v>107.747</c:v>
                </c:pt>
                <c:pt idx="1482">
                  <c:v>107.758</c:v>
                </c:pt>
                <c:pt idx="1483">
                  <c:v>107.768</c:v>
                </c:pt>
                <c:pt idx="1484">
                  <c:v>107.782</c:v>
                </c:pt>
                <c:pt idx="1485">
                  <c:v>107.792</c:v>
                </c:pt>
                <c:pt idx="1486">
                  <c:v>107.79300000000001</c:v>
                </c:pt>
                <c:pt idx="1487">
                  <c:v>107.806</c:v>
                </c:pt>
                <c:pt idx="1488">
                  <c:v>107.81699999999999</c:v>
                </c:pt>
                <c:pt idx="1489">
                  <c:v>107.83</c:v>
                </c:pt>
                <c:pt idx="1490">
                  <c:v>107.842</c:v>
                </c:pt>
                <c:pt idx="1491">
                  <c:v>107.852</c:v>
                </c:pt>
                <c:pt idx="1492">
                  <c:v>107.86499999999999</c:v>
                </c:pt>
                <c:pt idx="1493">
                  <c:v>107.878</c:v>
                </c:pt>
                <c:pt idx="1494">
                  <c:v>107.893</c:v>
                </c:pt>
                <c:pt idx="1495">
                  <c:v>107.904</c:v>
                </c:pt>
                <c:pt idx="1496">
                  <c:v>107.914</c:v>
                </c:pt>
                <c:pt idx="1497">
                  <c:v>107.914</c:v>
                </c:pt>
                <c:pt idx="1498">
                  <c:v>107.928</c:v>
                </c:pt>
                <c:pt idx="1499">
                  <c:v>107.93899999999999</c:v>
                </c:pt>
                <c:pt idx="1500">
                  <c:v>107.94799999999999</c:v>
                </c:pt>
                <c:pt idx="1501">
                  <c:v>107.959</c:v>
                </c:pt>
                <c:pt idx="1502">
                  <c:v>107.973</c:v>
                </c:pt>
                <c:pt idx="1503">
                  <c:v>107.985</c:v>
                </c:pt>
                <c:pt idx="1504">
                  <c:v>107.994</c:v>
                </c:pt>
                <c:pt idx="1505">
                  <c:v>108.006</c:v>
                </c:pt>
                <c:pt idx="1506">
                  <c:v>108.018</c:v>
                </c:pt>
                <c:pt idx="1507">
                  <c:v>108.029</c:v>
                </c:pt>
                <c:pt idx="1508">
                  <c:v>108.029</c:v>
                </c:pt>
                <c:pt idx="1509">
                  <c:v>108.04</c:v>
                </c:pt>
                <c:pt idx="1510">
                  <c:v>108.05500000000001</c:v>
                </c:pt>
                <c:pt idx="1511">
                  <c:v>108.06699999999999</c:v>
                </c:pt>
                <c:pt idx="1512">
                  <c:v>108.07899999999999</c:v>
                </c:pt>
                <c:pt idx="1513">
                  <c:v>108.087</c:v>
                </c:pt>
                <c:pt idx="1514">
                  <c:v>108.10299999999999</c:v>
                </c:pt>
                <c:pt idx="1515">
                  <c:v>108.11499999999999</c:v>
                </c:pt>
                <c:pt idx="1516">
                  <c:v>108.125</c:v>
                </c:pt>
                <c:pt idx="1517">
                  <c:v>108.13500000000001</c:v>
                </c:pt>
                <c:pt idx="1518">
                  <c:v>108.151</c:v>
                </c:pt>
                <c:pt idx="1519">
                  <c:v>108.152</c:v>
                </c:pt>
                <c:pt idx="1520">
                  <c:v>108.161</c:v>
                </c:pt>
                <c:pt idx="1521">
                  <c:v>108.17100000000001</c:v>
                </c:pt>
                <c:pt idx="1522">
                  <c:v>108.18300000000001</c:v>
                </c:pt>
                <c:pt idx="1523">
                  <c:v>108.197</c:v>
                </c:pt>
                <c:pt idx="1524">
                  <c:v>108.209</c:v>
                </c:pt>
                <c:pt idx="1525">
                  <c:v>108.22</c:v>
                </c:pt>
                <c:pt idx="1526">
                  <c:v>108.23399999999999</c:v>
                </c:pt>
                <c:pt idx="1527">
                  <c:v>108.244</c:v>
                </c:pt>
                <c:pt idx="1528">
                  <c:v>108.25700000000001</c:v>
                </c:pt>
                <c:pt idx="1529">
                  <c:v>108.268</c:v>
                </c:pt>
                <c:pt idx="1530">
                  <c:v>108.268</c:v>
                </c:pt>
                <c:pt idx="1531">
                  <c:v>108.277</c:v>
                </c:pt>
                <c:pt idx="1532">
                  <c:v>108.289</c:v>
                </c:pt>
                <c:pt idx="1533">
                  <c:v>108.30200000000001</c:v>
                </c:pt>
                <c:pt idx="1534">
                  <c:v>108.31699999999999</c:v>
                </c:pt>
                <c:pt idx="1535">
                  <c:v>108.327</c:v>
                </c:pt>
                <c:pt idx="1536">
                  <c:v>108.34</c:v>
                </c:pt>
                <c:pt idx="1537">
                  <c:v>108.35299999999999</c:v>
                </c:pt>
                <c:pt idx="1538">
                  <c:v>108.366</c:v>
                </c:pt>
                <c:pt idx="1539">
                  <c:v>108.375</c:v>
                </c:pt>
                <c:pt idx="1540">
                  <c:v>108.384</c:v>
                </c:pt>
                <c:pt idx="1541">
                  <c:v>108.38500000000001</c:v>
                </c:pt>
                <c:pt idx="1542">
                  <c:v>108.398</c:v>
                </c:pt>
                <c:pt idx="1543">
                  <c:v>108.411</c:v>
                </c:pt>
                <c:pt idx="1544">
                  <c:v>108.425</c:v>
                </c:pt>
                <c:pt idx="1545">
                  <c:v>108.43600000000001</c:v>
                </c:pt>
                <c:pt idx="1546">
                  <c:v>108.446</c:v>
                </c:pt>
                <c:pt idx="1547">
                  <c:v>108.458</c:v>
                </c:pt>
                <c:pt idx="1548">
                  <c:v>108.46599999999999</c:v>
                </c:pt>
                <c:pt idx="1549">
                  <c:v>108.476</c:v>
                </c:pt>
                <c:pt idx="1550">
                  <c:v>108.49</c:v>
                </c:pt>
                <c:pt idx="1551">
                  <c:v>108.503</c:v>
                </c:pt>
                <c:pt idx="1552">
                  <c:v>108.503</c:v>
                </c:pt>
                <c:pt idx="1553">
                  <c:v>108.512</c:v>
                </c:pt>
                <c:pt idx="1554">
                  <c:v>108.52200000000001</c:v>
                </c:pt>
                <c:pt idx="1555">
                  <c:v>108.53</c:v>
                </c:pt>
                <c:pt idx="1556">
                  <c:v>108.54300000000001</c:v>
                </c:pt>
                <c:pt idx="1557">
                  <c:v>108.554</c:v>
                </c:pt>
                <c:pt idx="1558">
                  <c:v>108.566</c:v>
                </c:pt>
                <c:pt idx="1559">
                  <c:v>108.57599999999999</c:v>
                </c:pt>
                <c:pt idx="1560">
                  <c:v>108.58799999999999</c:v>
                </c:pt>
                <c:pt idx="1561">
                  <c:v>108.599</c:v>
                </c:pt>
                <c:pt idx="1562">
                  <c:v>108.60899999999999</c:v>
                </c:pt>
                <c:pt idx="1563">
                  <c:v>108.60899999999999</c:v>
                </c:pt>
                <c:pt idx="1564">
                  <c:v>108.61799999999999</c:v>
                </c:pt>
                <c:pt idx="1565">
                  <c:v>108.628</c:v>
                </c:pt>
                <c:pt idx="1566">
                  <c:v>108.637</c:v>
                </c:pt>
                <c:pt idx="1567">
                  <c:v>108.651</c:v>
                </c:pt>
                <c:pt idx="1568">
                  <c:v>108.66</c:v>
                </c:pt>
                <c:pt idx="1569">
                  <c:v>108.67100000000001</c:v>
                </c:pt>
                <c:pt idx="1570">
                  <c:v>108.68300000000001</c:v>
                </c:pt>
                <c:pt idx="1571">
                  <c:v>108.69799999999999</c:v>
                </c:pt>
                <c:pt idx="1572">
                  <c:v>108.70699999999999</c:v>
                </c:pt>
                <c:pt idx="1573">
                  <c:v>108.715</c:v>
                </c:pt>
                <c:pt idx="1574">
                  <c:v>108.715</c:v>
                </c:pt>
                <c:pt idx="1575">
                  <c:v>108.726</c:v>
                </c:pt>
                <c:pt idx="1576">
                  <c:v>108.738</c:v>
                </c:pt>
                <c:pt idx="1577">
                  <c:v>108.748</c:v>
                </c:pt>
                <c:pt idx="1578">
                  <c:v>108.75700000000001</c:v>
                </c:pt>
                <c:pt idx="1579">
                  <c:v>108.768</c:v>
                </c:pt>
                <c:pt idx="1580">
                  <c:v>108.77800000000001</c:v>
                </c:pt>
                <c:pt idx="1581">
                  <c:v>108.78700000000001</c:v>
                </c:pt>
                <c:pt idx="1582">
                  <c:v>108.797</c:v>
                </c:pt>
                <c:pt idx="1583">
                  <c:v>108.80800000000001</c:v>
                </c:pt>
                <c:pt idx="1584">
                  <c:v>108.819</c:v>
                </c:pt>
                <c:pt idx="1585">
                  <c:v>108.819</c:v>
                </c:pt>
                <c:pt idx="1586">
                  <c:v>108.834</c:v>
                </c:pt>
                <c:pt idx="1587">
                  <c:v>108.842</c:v>
                </c:pt>
                <c:pt idx="1588">
                  <c:v>108.852</c:v>
                </c:pt>
                <c:pt idx="1589">
                  <c:v>108.86</c:v>
                </c:pt>
                <c:pt idx="1590">
                  <c:v>108.871</c:v>
                </c:pt>
                <c:pt idx="1591">
                  <c:v>108.88</c:v>
                </c:pt>
                <c:pt idx="1592">
                  <c:v>108.89100000000001</c:v>
                </c:pt>
                <c:pt idx="1593">
                  <c:v>108.9</c:v>
                </c:pt>
                <c:pt idx="1594">
                  <c:v>108.91200000000001</c:v>
                </c:pt>
                <c:pt idx="1595">
                  <c:v>108.92100000000001</c:v>
                </c:pt>
                <c:pt idx="1596">
                  <c:v>108.92100000000001</c:v>
                </c:pt>
                <c:pt idx="1597">
                  <c:v>108.932</c:v>
                </c:pt>
                <c:pt idx="1598">
                  <c:v>108.941</c:v>
                </c:pt>
                <c:pt idx="1599">
                  <c:v>108.95099999999999</c:v>
                </c:pt>
                <c:pt idx="1600">
                  <c:v>108.964</c:v>
                </c:pt>
                <c:pt idx="1601">
                  <c:v>108.973</c:v>
                </c:pt>
                <c:pt idx="1602">
                  <c:v>108.982</c:v>
                </c:pt>
                <c:pt idx="1603">
                  <c:v>108.99299999999999</c:v>
                </c:pt>
                <c:pt idx="1604">
                  <c:v>109.003</c:v>
                </c:pt>
                <c:pt idx="1605">
                  <c:v>109.012</c:v>
                </c:pt>
                <c:pt idx="1606">
                  <c:v>109.021</c:v>
                </c:pt>
                <c:pt idx="1607">
                  <c:v>109.021</c:v>
                </c:pt>
                <c:pt idx="1608">
                  <c:v>109.032</c:v>
                </c:pt>
                <c:pt idx="1609">
                  <c:v>109.04</c:v>
                </c:pt>
                <c:pt idx="1610">
                  <c:v>109.051</c:v>
                </c:pt>
                <c:pt idx="1611">
                  <c:v>109.06</c:v>
                </c:pt>
                <c:pt idx="1612">
                  <c:v>109.07</c:v>
                </c:pt>
                <c:pt idx="1613">
                  <c:v>109.07899999999999</c:v>
                </c:pt>
                <c:pt idx="1614">
                  <c:v>109.09</c:v>
                </c:pt>
                <c:pt idx="1615">
                  <c:v>109.099</c:v>
                </c:pt>
                <c:pt idx="1616">
                  <c:v>109.107</c:v>
                </c:pt>
                <c:pt idx="1617">
                  <c:v>109.117</c:v>
                </c:pt>
                <c:pt idx="1618">
                  <c:v>109.117</c:v>
                </c:pt>
                <c:pt idx="1619">
                  <c:v>109.128</c:v>
                </c:pt>
                <c:pt idx="1620">
                  <c:v>109.13800000000001</c:v>
                </c:pt>
                <c:pt idx="1621">
                  <c:v>109.148</c:v>
                </c:pt>
                <c:pt idx="1622">
                  <c:v>109.157</c:v>
                </c:pt>
                <c:pt idx="1623">
                  <c:v>109.167</c:v>
                </c:pt>
                <c:pt idx="1624">
                  <c:v>109.175</c:v>
                </c:pt>
                <c:pt idx="1625">
                  <c:v>109.185</c:v>
                </c:pt>
                <c:pt idx="1626">
                  <c:v>109.19499999999999</c:v>
                </c:pt>
                <c:pt idx="1627">
                  <c:v>109.205</c:v>
                </c:pt>
                <c:pt idx="1628">
                  <c:v>109.214</c:v>
                </c:pt>
                <c:pt idx="1629">
                  <c:v>109.214</c:v>
                </c:pt>
                <c:pt idx="1630">
                  <c:v>109.223</c:v>
                </c:pt>
                <c:pt idx="1631">
                  <c:v>109.235</c:v>
                </c:pt>
                <c:pt idx="1632">
                  <c:v>109.245</c:v>
                </c:pt>
                <c:pt idx="1633">
                  <c:v>109.253</c:v>
                </c:pt>
                <c:pt idx="1634">
                  <c:v>109.262</c:v>
                </c:pt>
                <c:pt idx="1635">
                  <c:v>109.27200000000001</c:v>
                </c:pt>
                <c:pt idx="1636">
                  <c:v>109.282</c:v>
                </c:pt>
                <c:pt idx="1637">
                  <c:v>109.29600000000001</c:v>
                </c:pt>
                <c:pt idx="1638">
                  <c:v>109.30500000000001</c:v>
                </c:pt>
                <c:pt idx="1639">
                  <c:v>109.313</c:v>
                </c:pt>
                <c:pt idx="1640">
                  <c:v>109.313</c:v>
                </c:pt>
                <c:pt idx="1641">
                  <c:v>109.322</c:v>
                </c:pt>
                <c:pt idx="1642">
                  <c:v>109.331</c:v>
                </c:pt>
                <c:pt idx="1643">
                  <c:v>109.339</c:v>
                </c:pt>
                <c:pt idx="1644">
                  <c:v>109.349</c:v>
                </c:pt>
                <c:pt idx="1645">
                  <c:v>109.357</c:v>
                </c:pt>
                <c:pt idx="1646">
                  <c:v>109.367</c:v>
                </c:pt>
                <c:pt idx="1647">
                  <c:v>109.376</c:v>
                </c:pt>
                <c:pt idx="1648">
                  <c:v>109.386</c:v>
                </c:pt>
                <c:pt idx="1649">
                  <c:v>109.39700000000001</c:v>
                </c:pt>
                <c:pt idx="1650">
                  <c:v>109.40600000000001</c:v>
                </c:pt>
                <c:pt idx="1651">
                  <c:v>109.40600000000001</c:v>
                </c:pt>
                <c:pt idx="1652">
                  <c:v>109.414</c:v>
                </c:pt>
                <c:pt idx="1653">
                  <c:v>109.423</c:v>
                </c:pt>
                <c:pt idx="1654">
                  <c:v>109.431</c:v>
                </c:pt>
                <c:pt idx="1655">
                  <c:v>109.44</c:v>
                </c:pt>
                <c:pt idx="1656">
                  <c:v>109.449</c:v>
                </c:pt>
                <c:pt idx="1657">
                  <c:v>109.458</c:v>
                </c:pt>
                <c:pt idx="1658">
                  <c:v>109.467</c:v>
                </c:pt>
                <c:pt idx="1659">
                  <c:v>109.476</c:v>
                </c:pt>
                <c:pt idx="1660">
                  <c:v>109.48399999999999</c:v>
                </c:pt>
                <c:pt idx="1661">
                  <c:v>109.49299999999999</c:v>
                </c:pt>
                <c:pt idx="1662">
                  <c:v>109.49299999999999</c:v>
                </c:pt>
                <c:pt idx="1663">
                  <c:v>109.501</c:v>
                </c:pt>
                <c:pt idx="1664">
                  <c:v>109.511</c:v>
                </c:pt>
                <c:pt idx="1665">
                  <c:v>109.51900000000001</c:v>
                </c:pt>
                <c:pt idx="1666">
                  <c:v>109.52800000000001</c:v>
                </c:pt>
                <c:pt idx="1667">
                  <c:v>109.53700000000001</c:v>
                </c:pt>
                <c:pt idx="1668">
                  <c:v>109.545</c:v>
                </c:pt>
                <c:pt idx="1669">
                  <c:v>109.554</c:v>
                </c:pt>
                <c:pt idx="1670">
                  <c:v>109.563</c:v>
                </c:pt>
                <c:pt idx="1671">
                  <c:v>109.571</c:v>
                </c:pt>
                <c:pt idx="1672">
                  <c:v>109.581</c:v>
                </c:pt>
                <c:pt idx="1673">
                  <c:v>109.581</c:v>
                </c:pt>
                <c:pt idx="1674">
                  <c:v>109.59</c:v>
                </c:pt>
                <c:pt idx="1675">
                  <c:v>109.598</c:v>
                </c:pt>
                <c:pt idx="1676">
                  <c:v>109.607</c:v>
                </c:pt>
                <c:pt idx="1677">
                  <c:v>109.616</c:v>
                </c:pt>
                <c:pt idx="1678">
                  <c:v>109.626</c:v>
                </c:pt>
                <c:pt idx="1679">
                  <c:v>109.634</c:v>
                </c:pt>
                <c:pt idx="1680">
                  <c:v>109.642</c:v>
                </c:pt>
                <c:pt idx="1681">
                  <c:v>109.651</c:v>
                </c:pt>
                <c:pt idx="1682">
                  <c:v>109.65900000000001</c:v>
                </c:pt>
                <c:pt idx="1683">
                  <c:v>109.66800000000001</c:v>
                </c:pt>
                <c:pt idx="1684">
                  <c:v>109.669</c:v>
                </c:pt>
                <c:pt idx="1685">
                  <c:v>109.678</c:v>
                </c:pt>
                <c:pt idx="1686">
                  <c:v>109.68600000000001</c:v>
                </c:pt>
                <c:pt idx="1687">
                  <c:v>109.69499999999999</c:v>
                </c:pt>
                <c:pt idx="1688">
                  <c:v>109.70399999999999</c:v>
                </c:pt>
                <c:pt idx="1689">
                  <c:v>109.712</c:v>
                </c:pt>
                <c:pt idx="1690">
                  <c:v>109.721</c:v>
                </c:pt>
                <c:pt idx="1691">
                  <c:v>109.73</c:v>
                </c:pt>
                <c:pt idx="1692">
                  <c:v>109.739</c:v>
                </c:pt>
                <c:pt idx="1693">
                  <c:v>109.748</c:v>
                </c:pt>
                <c:pt idx="1694">
                  <c:v>109.75700000000001</c:v>
                </c:pt>
                <c:pt idx="1695">
                  <c:v>109.75700000000001</c:v>
                </c:pt>
                <c:pt idx="1696">
                  <c:v>109.76600000000001</c:v>
                </c:pt>
                <c:pt idx="1697">
                  <c:v>109.774</c:v>
                </c:pt>
                <c:pt idx="1698">
                  <c:v>109.783</c:v>
                </c:pt>
                <c:pt idx="1699">
                  <c:v>109.792</c:v>
                </c:pt>
                <c:pt idx="1700">
                  <c:v>109.8</c:v>
                </c:pt>
                <c:pt idx="1701">
                  <c:v>109.81</c:v>
                </c:pt>
                <c:pt idx="1702">
                  <c:v>109.833</c:v>
                </c:pt>
                <c:pt idx="1703">
                  <c:v>109.833</c:v>
                </c:pt>
                <c:pt idx="1704">
                  <c:v>109.833</c:v>
                </c:pt>
                <c:pt idx="1705">
                  <c:v>109.834</c:v>
                </c:pt>
                <c:pt idx="1706">
                  <c:v>109.834</c:v>
                </c:pt>
                <c:pt idx="1707">
                  <c:v>109.834</c:v>
                </c:pt>
                <c:pt idx="1708">
                  <c:v>109.834</c:v>
                </c:pt>
                <c:pt idx="1709">
                  <c:v>109.834</c:v>
                </c:pt>
                <c:pt idx="1710">
                  <c:v>109.834</c:v>
                </c:pt>
                <c:pt idx="1711">
                  <c:v>109.834</c:v>
                </c:pt>
                <c:pt idx="1712">
                  <c:v>109.834</c:v>
                </c:pt>
                <c:pt idx="1713">
                  <c:v>109.834</c:v>
                </c:pt>
                <c:pt idx="1714">
                  <c:v>109.834</c:v>
                </c:pt>
                <c:pt idx="1715">
                  <c:v>109.834</c:v>
                </c:pt>
                <c:pt idx="1716">
                  <c:v>109.834</c:v>
                </c:pt>
                <c:pt idx="1717">
                  <c:v>109.834</c:v>
                </c:pt>
                <c:pt idx="1718">
                  <c:v>109.834</c:v>
                </c:pt>
                <c:pt idx="1719">
                  <c:v>109.834</c:v>
                </c:pt>
                <c:pt idx="1720">
                  <c:v>109.834</c:v>
                </c:pt>
                <c:pt idx="1721">
                  <c:v>109.834</c:v>
                </c:pt>
                <c:pt idx="1722">
                  <c:v>109.834</c:v>
                </c:pt>
                <c:pt idx="1723">
                  <c:v>109.834</c:v>
                </c:pt>
                <c:pt idx="1724">
                  <c:v>109.834</c:v>
                </c:pt>
                <c:pt idx="1725">
                  <c:v>109.834</c:v>
                </c:pt>
                <c:pt idx="1726">
                  <c:v>109.834</c:v>
                </c:pt>
                <c:pt idx="1727">
                  <c:v>109.834</c:v>
                </c:pt>
                <c:pt idx="1728">
                  <c:v>109.834</c:v>
                </c:pt>
                <c:pt idx="1729">
                  <c:v>109.834</c:v>
                </c:pt>
                <c:pt idx="1730">
                  <c:v>109.834</c:v>
                </c:pt>
                <c:pt idx="1731">
                  <c:v>109.834</c:v>
                </c:pt>
                <c:pt idx="1732">
                  <c:v>109.834</c:v>
                </c:pt>
                <c:pt idx="1733">
                  <c:v>109.834</c:v>
                </c:pt>
                <c:pt idx="1734">
                  <c:v>109.834</c:v>
                </c:pt>
                <c:pt idx="1735">
                  <c:v>109.834</c:v>
                </c:pt>
                <c:pt idx="1736">
                  <c:v>109.834</c:v>
                </c:pt>
                <c:pt idx="1737">
                  <c:v>109.834</c:v>
                </c:pt>
                <c:pt idx="1738">
                  <c:v>109.834</c:v>
                </c:pt>
                <c:pt idx="1739">
                  <c:v>109.834</c:v>
                </c:pt>
                <c:pt idx="1740">
                  <c:v>109.834</c:v>
                </c:pt>
                <c:pt idx="1741">
                  <c:v>109.834</c:v>
                </c:pt>
                <c:pt idx="1742">
                  <c:v>109.834</c:v>
                </c:pt>
                <c:pt idx="1743">
                  <c:v>109.834</c:v>
                </c:pt>
                <c:pt idx="1744">
                  <c:v>109.834</c:v>
                </c:pt>
                <c:pt idx="1745">
                  <c:v>109.834</c:v>
                </c:pt>
                <c:pt idx="1746">
                  <c:v>109.834</c:v>
                </c:pt>
                <c:pt idx="1747">
                  <c:v>109.834</c:v>
                </c:pt>
                <c:pt idx="1748">
                  <c:v>109.834</c:v>
                </c:pt>
                <c:pt idx="1749">
                  <c:v>109.834</c:v>
                </c:pt>
                <c:pt idx="1750">
                  <c:v>109.834</c:v>
                </c:pt>
                <c:pt idx="1751">
                  <c:v>109.834</c:v>
                </c:pt>
                <c:pt idx="1752">
                  <c:v>109.834</c:v>
                </c:pt>
                <c:pt idx="1753">
                  <c:v>109.834</c:v>
                </c:pt>
                <c:pt idx="1754">
                  <c:v>109.834</c:v>
                </c:pt>
                <c:pt idx="1755">
                  <c:v>109.834</c:v>
                </c:pt>
                <c:pt idx="1756">
                  <c:v>109.834</c:v>
                </c:pt>
                <c:pt idx="1757">
                  <c:v>109.834</c:v>
                </c:pt>
                <c:pt idx="1758">
                  <c:v>109.834</c:v>
                </c:pt>
                <c:pt idx="1759">
                  <c:v>109.834</c:v>
                </c:pt>
                <c:pt idx="1760">
                  <c:v>109.834</c:v>
                </c:pt>
                <c:pt idx="1761">
                  <c:v>109.834</c:v>
                </c:pt>
                <c:pt idx="1762">
                  <c:v>109.83799999999999</c:v>
                </c:pt>
                <c:pt idx="1763">
                  <c:v>109.846</c:v>
                </c:pt>
                <c:pt idx="1764">
                  <c:v>109.855</c:v>
                </c:pt>
                <c:pt idx="1765">
                  <c:v>109.85599999999999</c:v>
                </c:pt>
                <c:pt idx="1766">
                  <c:v>109.857</c:v>
                </c:pt>
                <c:pt idx="1767">
                  <c:v>109.858</c:v>
                </c:pt>
                <c:pt idx="1768">
                  <c:v>109.858</c:v>
                </c:pt>
                <c:pt idx="1769">
                  <c:v>109.86</c:v>
                </c:pt>
                <c:pt idx="1770">
                  <c:v>109.861</c:v>
                </c:pt>
                <c:pt idx="1771">
                  <c:v>109.86199999999999</c:v>
                </c:pt>
                <c:pt idx="1772">
                  <c:v>109.86199999999999</c:v>
                </c:pt>
                <c:pt idx="1773">
                  <c:v>109.86199999999999</c:v>
                </c:pt>
                <c:pt idx="1774">
                  <c:v>109.86199999999999</c:v>
                </c:pt>
                <c:pt idx="1775">
                  <c:v>109.863</c:v>
                </c:pt>
                <c:pt idx="1776">
                  <c:v>109.867</c:v>
                </c:pt>
                <c:pt idx="1777">
                  <c:v>109.875</c:v>
                </c:pt>
                <c:pt idx="1778">
                  <c:v>109.884</c:v>
                </c:pt>
                <c:pt idx="1779">
                  <c:v>109.892</c:v>
                </c:pt>
                <c:pt idx="1780">
                  <c:v>109.901</c:v>
                </c:pt>
                <c:pt idx="1781">
                  <c:v>109.90900000000001</c:v>
                </c:pt>
                <c:pt idx="1782">
                  <c:v>109.90900000000001</c:v>
                </c:pt>
                <c:pt idx="1783">
                  <c:v>109.90900000000001</c:v>
                </c:pt>
                <c:pt idx="1784">
                  <c:v>109.91200000000001</c:v>
                </c:pt>
                <c:pt idx="1785">
                  <c:v>109.92</c:v>
                </c:pt>
                <c:pt idx="1786">
                  <c:v>109.928</c:v>
                </c:pt>
                <c:pt idx="1787">
                  <c:v>109.93600000000001</c:v>
                </c:pt>
                <c:pt idx="1788">
                  <c:v>109.94499999999999</c:v>
                </c:pt>
                <c:pt idx="1789">
                  <c:v>109.953</c:v>
                </c:pt>
                <c:pt idx="1790">
                  <c:v>109.961</c:v>
                </c:pt>
                <c:pt idx="1791">
                  <c:v>109.97</c:v>
                </c:pt>
                <c:pt idx="1792">
                  <c:v>109.97799999999999</c:v>
                </c:pt>
                <c:pt idx="1793">
                  <c:v>109.986</c:v>
                </c:pt>
                <c:pt idx="1794">
                  <c:v>109.98699999999999</c:v>
                </c:pt>
                <c:pt idx="1795">
                  <c:v>109.995</c:v>
                </c:pt>
                <c:pt idx="1796">
                  <c:v>110.003</c:v>
                </c:pt>
                <c:pt idx="1797">
                  <c:v>110.012</c:v>
                </c:pt>
                <c:pt idx="1798">
                  <c:v>110.02</c:v>
                </c:pt>
                <c:pt idx="1799">
                  <c:v>110.02800000000001</c:v>
                </c:pt>
                <c:pt idx="1800">
                  <c:v>110.03700000000001</c:v>
                </c:pt>
                <c:pt idx="1801">
                  <c:v>110.045</c:v>
                </c:pt>
                <c:pt idx="1802">
                  <c:v>110.054</c:v>
                </c:pt>
                <c:pt idx="1803">
                  <c:v>110.062</c:v>
                </c:pt>
                <c:pt idx="1804">
                  <c:v>110.07</c:v>
                </c:pt>
                <c:pt idx="1805">
                  <c:v>110.07</c:v>
                </c:pt>
                <c:pt idx="1806">
                  <c:v>110.07899999999999</c:v>
                </c:pt>
                <c:pt idx="1807">
                  <c:v>110.087</c:v>
                </c:pt>
                <c:pt idx="1808">
                  <c:v>110.095</c:v>
                </c:pt>
                <c:pt idx="1809">
                  <c:v>110.104</c:v>
                </c:pt>
                <c:pt idx="1810">
                  <c:v>110.11199999999999</c:v>
                </c:pt>
                <c:pt idx="1811">
                  <c:v>110.12</c:v>
                </c:pt>
                <c:pt idx="1812">
                  <c:v>110.129</c:v>
                </c:pt>
                <c:pt idx="1813">
                  <c:v>110.137</c:v>
                </c:pt>
                <c:pt idx="1814">
                  <c:v>110.146</c:v>
                </c:pt>
                <c:pt idx="1815">
                  <c:v>110.154</c:v>
                </c:pt>
                <c:pt idx="1816">
                  <c:v>110.154</c:v>
                </c:pt>
                <c:pt idx="1817">
                  <c:v>110.16200000000001</c:v>
                </c:pt>
                <c:pt idx="1818">
                  <c:v>110.17100000000001</c:v>
                </c:pt>
                <c:pt idx="1819">
                  <c:v>110.179</c:v>
                </c:pt>
                <c:pt idx="1820">
                  <c:v>110.187</c:v>
                </c:pt>
                <c:pt idx="1821">
                  <c:v>110.196</c:v>
                </c:pt>
                <c:pt idx="1822">
                  <c:v>110.20399999999999</c:v>
                </c:pt>
                <c:pt idx="1823">
                  <c:v>110.212</c:v>
                </c:pt>
                <c:pt idx="1824">
                  <c:v>110.221</c:v>
                </c:pt>
                <c:pt idx="1825">
                  <c:v>110.229</c:v>
                </c:pt>
                <c:pt idx="1826">
                  <c:v>110.23699999999999</c:v>
                </c:pt>
                <c:pt idx="1827">
                  <c:v>110.23699999999999</c:v>
                </c:pt>
                <c:pt idx="1828">
                  <c:v>110.246</c:v>
                </c:pt>
                <c:pt idx="1829">
                  <c:v>110.254</c:v>
                </c:pt>
                <c:pt idx="1830">
                  <c:v>110.26300000000001</c:v>
                </c:pt>
                <c:pt idx="1831">
                  <c:v>110.271</c:v>
                </c:pt>
                <c:pt idx="1832">
                  <c:v>110.279</c:v>
                </c:pt>
                <c:pt idx="1833">
                  <c:v>110.288</c:v>
                </c:pt>
                <c:pt idx="1834">
                  <c:v>110.29600000000001</c:v>
                </c:pt>
                <c:pt idx="1835">
                  <c:v>110.304</c:v>
                </c:pt>
                <c:pt idx="1836">
                  <c:v>110.313</c:v>
                </c:pt>
                <c:pt idx="1837">
                  <c:v>110.321</c:v>
                </c:pt>
                <c:pt idx="1838">
                  <c:v>110.321</c:v>
                </c:pt>
                <c:pt idx="1839">
                  <c:v>110.32899999999999</c:v>
                </c:pt>
                <c:pt idx="1840">
                  <c:v>110.33799999999999</c:v>
                </c:pt>
                <c:pt idx="1841">
                  <c:v>110.346</c:v>
                </c:pt>
                <c:pt idx="1842">
                  <c:v>110.354</c:v>
                </c:pt>
                <c:pt idx="1843">
                  <c:v>110.363</c:v>
                </c:pt>
                <c:pt idx="1844">
                  <c:v>110.371</c:v>
                </c:pt>
                <c:pt idx="1845">
                  <c:v>110.38</c:v>
                </c:pt>
                <c:pt idx="1846">
                  <c:v>110.38800000000001</c:v>
                </c:pt>
                <c:pt idx="1847">
                  <c:v>110.396</c:v>
                </c:pt>
                <c:pt idx="1848">
                  <c:v>110.404</c:v>
                </c:pt>
                <c:pt idx="1849">
                  <c:v>110.405</c:v>
                </c:pt>
                <c:pt idx="1850">
                  <c:v>110.413</c:v>
                </c:pt>
                <c:pt idx="1851">
                  <c:v>110.42100000000001</c:v>
                </c:pt>
                <c:pt idx="1852">
                  <c:v>110.43</c:v>
                </c:pt>
                <c:pt idx="1853">
                  <c:v>110.438</c:v>
                </c:pt>
                <c:pt idx="1854">
                  <c:v>110.446</c:v>
                </c:pt>
                <c:pt idx="1855">
                  <c:v>110.44799999999999</c:v>
                </c:pt>
                <c:pt idx="1856">
                  <c:v>110.44799999999999</c:v>
                </c:pt>
                <c:pt idx="1857">
                  <c:v>110.44799999999999</c:v>
                </c:pt>
                <c:pt idx="1858">
                  <c:v>110.45399999999999</c:v>
                </c:pt>
                <c:pt idx="1859">
                  <c:v>110.462</c:v>
                </c:pt>
                <c:pt idx="1860">
                  <c:v>110.462</c:v>
                </c:pt>
                <c:pt idx="1861">
                  <c:v>110.47</c:v>
                </c:pt>
                <c:pt idx="1862">
                  <c:v>110.47799999999999</c:v>
                </c:pt>
                <c:pt idx="1863">
                  <c:v>110.486</c:v>
                </c:pt>
                <c:pt idx="1864">
                  <c:v>110.495</c:v>
                </c:pt>
                <c:pt idx="1865">
                  <c:v>110.503</c:v>
                </c:pt>
                <c:pt idx="1866">
                  <c:v>110.511</c:v>
                </c:pt>
                <c:pt idx="1867">
                  <c:v>110.52</c:v>
                </c:pt>
                <c:pt idx="1868">
                  <c:v>110.52800000000001</c:v>
                </c:pt>
                <c:pt idx="1869">
                  <c:v>110.536</c:v>
                </c:pt>
                <c:pt idx="1870">
                  <c:v>110.53700000000001</c:v>
                </c:pt>
                <c:pt idx="1871">
                  <c:v>110.53700000000001</c:v>
                </c:pt>
                <c:pt idx="1872">
                  <c:v>110.53700000000001</c:v>
                </c:pt>
                <c:pt idx="1873">
                  <c:v>110.54600000000001</c:v>
                </c:pt>
                <c:pt idx="1874">
                  <c:v>110.55200000000001</c:v>
                </c:pt>
                <c:pt idx="1875">
                  <c:v>110.553</c:v>
                </c:pt>
                <c:pt idx="1876">
                  <c:v>110.554</c:v>
                </c:pt>
                <c:pt idx="1877">
                  <c:v>110.554</c:v>
                </c:pt>
                <c:pt idx="1878">
                  <c:v>110.55500000000001</c:v>
                </c:pt>
                <c:pt idx="1879">
                  <c:v>110.55500000000001</c:v>
                </c:pt>
                <c:pt idx="1880">
                  <c:v>110.55500000000001</c:v>
                </c:pt>
                <c:pt idx="1881">
                  <c:v>110.55500000000001</c:v>
                </c:pt>
                <c:pt idx="1882">
                  <c:v>110.55500000000001</c:v>
                </c:pt>
                <c:pt idx="1883">
                  <c:v>110.56</c:v>
                </c:pt>
                <c:pt idx="1884">
                  <c:v>110.56699999999999</c:v>
                </c:pt>
                <c:pt idx="1885">
                  <c:v>110.575</c:v>
                </c:pt>
                <c:pt idx="1886">
                  <c:v>110.583</c:v>
                </c:pt>
                <c:pt idx="1887">
                  <c:v>110.59099999999999</c:v>
                </c:pt>
                <c:pt idx="1888">
                  <c:v>110.593</c:v>
                </c:pt>
                <c:pt idx="1889">
                  <c:v>110.59399999999999</c:v>
                </c:pt>
                <c:pt idx="1890">
                  <c:v>110.6</c:v>
                </c:pt>
                <c:pt idx="1891">
                  <c:v>110.601</c:v>
                </c:pt>
                <c:pt idx="1892">
                  <c:v>110.60599999999999</c:v>
                </c:pt>
                <c:pt idx="1893">
                  <c:v>110.60599999999999</c:v>
                </c:pt>
                <c:pt idx="1894">
                  <c:v>110.613</c:v>
                </c:pt>
                <c:pt idx="1895">
                  <c:v>110.622</c:v>
                </c:pt>
                <c:pt idx="1896">
                  <c:v>110.63</c:v>
                </c:pt>
                <c:pt idx="1897">
                  <c:v>110.63800000000001</c:v>
                </c:pt>
                <c:pt idx="1898">
                  <c:v>110.64700000000001</c:v>
                </c:pt>
                <c:pt idx="1899">
                  <c:v>110.65300000000001</c:v>
                </c:pt>
                <c:pt idx="1900">
                  <c:v>110.65300000000001</c:v>
                </c:pt>
                <c:pt idx="1901">
                  <c:v>110.654</c:v>
                </c:pt>
                <c:pt idx="1902">
                  <c:v>110.655</c:v>
                </c:pt>
                <c:pt idx="1903">
                  <c:v>110.655</c:v>
                </c:pt>
                <c:pt idx="1904">
                  <c:v>110.655</c:v>
                </c:pt>
                <c:pt idx="1905">
                  <c:v>110.65600000000001</c:v>
                </c:pt>
                <c:pt idx="1906">
                  <c:v>110.661</c:v>
                </c:pt>
                <c:pt idx="1907">
                  <c:v>110.66500000000001</c:v>
                </c:pt>
                <c:pt idx="1908">
                  <c:v>110.66800000000001</c:v>
                </c:pt>
                <c:pt idx="1909">
                  <c:v>110.672</c:v>
                </c:pt>
                <c:pt idx="1910">
                  <c:v>110.67400000000001</c:v>
                </c:pt>
                <c:pt idx="1911">
                  <c:v>110.67400000000001</c:v>
                </c:pt>
                <c:pt idx="1912">
                  <c:v>110.68</c:v>
                </c:pt>
                <c:pt idx="1913">
                  <c:v>110.68600000000001</c:v>
                </c:pt>
                <c:pt idx="1914">
                  <c:v>110.69199999999999</c:v>
                </c:pt>
                <c:pt idx="1915">
                  <c:v>110.69199999999999</c:v>
                </c:pt>
                <c:pt idx="1916">
                  <c:v>110.7</c:v>
                </c:pt>
                <c:pt idx="1917">
                  <c:v>110.705</c:v>
                </c:pt>
                <c:pt idx="1918">
                  <c:v>110.70699999999999</c:v>
                </c:pt>
                <c:pt idx="1919">
                  <c:v>110.71</c:v>
                </c:pt>
                <c:pt idx="1920">
                  <c:v>110.71299999999999</c:v>
                </c:pt>
                <c:pt idx="1921">
                  <c:v>110.721</c:v>
                </c:pt>
                <c:pt idx="1922">
                  <c:v>110.723</c:v>
                </c:pt>
                <c:pt idx="1923">
                  <c:v>110.729</c:v>
                </c:pt>
                <c:pt idx="1924">
                  <c:v>110.732</c:v>
                </c:pt>
                <c:pt idx="1925">
                  <c:v>110.735</c:v>
                </c:pt>
                <c:pt idx="1926">
                  <c:v>110.735</c:v>
                </c:pt>
                <c:pt idx="1927">
                  <c:v>110.74299999999999</c:v>
                </c:pt>
                <c:pt idx="1928">
                  <c:v>110.751</c:v>
                </c:pt>
                <c:pt idx="1929">
                  <c:v>110.759</c:v>
                </c:pt>
                <c:pt idx="1930">
                  <c:v>110.765</c:v>
                </c:pt>
                <c:pt idx="1931">
                  <c:v>110.773</c:v>
                </c:pt>
                <c:pt idx="1932">
                  <c:v>110.77800000000001</c:v>
                </c:pt>
                <c:pt idx="1933">
                  <c:v>110.782</c:v>
                </c:pt>
                <c:pt idx="1934">
                  <c:v>110.78700000000001</c:v>
                </c:pt>
                <c:pt idx="1935">
                  <c:v>110.789</c:v>
                </c:pt>
                <c:pt idx="1936">
                  <c:v>110.792</c:v>
                </c:pt>
                <c:pt idx="1937">
                  <c:v>110.792</c:v>
                </c:pt>
                <c:pt idx="1938">
                  <c:v>110.79600000000001</c:v>
                </c:pt>
                <c:pt idx="1939">
                  <c:v>110.79900000000001</c:v>
                </c:pt>
                <c:pt idx="1940">
                  <c:v>110.80200000000001</c:v>
                </c:pt>
                <c:pt idx="1941">
                  <c:v>110.803</c:v>
                </c:pt>
                <c:pt idx="1942">
                  <c:v>110.806</c:v>
                </c:pt>
                <c:pt idx="1943">
                  <c:v>110.809</c:v>
                </c:pt>
                <c:pt idx="1944">
                  <c:v>110.81399999999999</c:v>
                </c:pt>
                <c:pt idx="1945">
                  <c:v>110.818</c:v>
                </c:pt>
                <c:pt idx="1946">
                  <c:v>110.82</c:v>
                </c:pt>
                <c:pt idx="1947">
                  <c:v>110.82299999999999</c:v>
                </c:pt>
                <c:pt idx="1948">
                  <c:v>110.82299999999999</c:v>
                </c:pt>
                <c:pt idx="1949">
                  <c:v>110.824</c:v>
                </c:pt>
                <c:pt idx="1950">
                  <c:v>110.825</c:v>
                </c:pt>
                <c:pt idx="1951">
                  <c:v>110.834</c:v>
                </c:pt>
                <c:pt idx="1952">
                  <c:v>110.842</c:v>
                </c:pt>
                <c:pt idx="1953">
                  <c:v>110.85</c:v>
                </c:pt>
                <c:pt idx="1954">
                  <c:v>110.85899999999999</c:v>
                </c:pt>
                <c:pt idx="1955">
                  <c:v>110.867</c:v>
                </c:pt>
                <c:pt idx="1956">
                  <c:v>110.875</c:v>
                </c:pt>
                <c:pt idx="1957">
                  <c:v>110.884</c:v>
                </c:pt>
                <c:pt idx="1958">
                  <c:v>110.892</c:v>
                </c:pt>
                <c:pt idx="1959">
                  <c:v>110.892</c:v>
                </c:pt>
                <c:pt idx="1960">
                  <c:v>110.898</c:v>
                </c:pt>
                <c:pt idx="1961">
                  <c:v>110.901</c:v>
                </c:pt>
                <c:pt idx="1962">
                  <c:v>110.91</c:v>
                </c:pt>
                <c:pt idx="1963">
                  <c:v>110.914</c:v>
                </c:pt>
                <c:pt idx="1964">
                  <c:v>110.91800000000001</c:v>
                </c:pt>
                <c:pt idx="1965">
                  <c:v>110.922</c:v>
                </c:pt>
                <c:pt idx="1966">
                  <c:v>110.92400000000001</c:v>
                </c:pt>
                <c:pt idx="1967">
                  <c:v>110.931</c:v>
                </c:pt>
                <c:pt idx="1968">
                  <c:v>110.932</c:v>
                </c:pt>
                <c:pt idx="1969">
                  <c:v>110.93300000000001</c:v>
                </c:pt>
                <c:pt idx="1970">
                  <c:v>110.93300000000001</c:v>
                </c:pt>
                <c:pt idx="1971">
                  <c:v>110.935</c:v>
                </c:pt>
                <c:pt idx="1972">
                  <c:v>110.93899999999999</c:v>
                </c:pt>
                <c:pt idx="1973">
                  <c:v>110.947</c:v>
                </c:pt>
                <c:pt idx="1974">
                  <c:v>110.95099999999999</c:v>
                </c:pt>
                <c:pt idx="1975">
                  <c:v>110.952</c:v>
                </c:pt>
                <c:pt idx="1976">
                  <c:v>110.956</c:v>
                </c:pt>
                <c:pt idx="1977">
                  <c:v>110.956</c:v>
                </c:pt>
                <c:pt idx="1978">
                  <c:v>110.958</c:v>
                </c:pt>
                <c:pt idx="1979">
                  <c:v>110.961</c:v>
                </c:pt>
                <c:pt idx="1980">
                  <c:v>110.967</c:v>
                </c:pt>
                <c:pt idx="1981">
                  <c:v>110.967</c:v>
                </c:pt>
                <c:pt idx="1982">
                  <c:v>110.971</c:v>
                </c:pt>
                <c:pt idx="1983">
                  <c:v>110.971</c:v>
                </c:pt>
                <c:pt idx="1984">
                  <c:v>110.976</c:v>
                </c:pt>
                <c:pt idx="1985">
                  <c:v>110.98099999999999</c:v>
                </c:pt>
                <c:pt idx="1986">
                  <c:v>110.989</c:v>
                </c:pt>
                <c:pt idx="1987">
                  <c:v>110.998</c:v>
                </c:pt>
                <c:pt idx="1988">
                  <c:v>111.006</c:v>
                </c:pt>
                <c:pt idx="1989">
                  <c:v>111.012</c:v>
                </c:pt>
                <c:pt idx="1990">
                  <c:v>111.02</c:v>
                </c:pt>
                <c:pt idx="1991">
                  <c:v>111.027</c:v>
                </c:pt>
                <c:pt idx="1992">
                  <c:v>111.027</c:v>
                </c:pt>
                <c:pt idx="1993">
                  <c:v>111.03100000000001</c:v>
                </c:pt>
                <c:pt idx="1994">
                  <c:v>111.03100000000001</c:v>
                </c:pt>
                <c:pt idx="1995">
                  <c:v>111.033</c:v>
                </c:pt>
                <c:pt idx="1996">
                  <c:v>111.03700000000001</c:v>
                </c:pt>
                <c:pt idx="1997">
                  <c:v>111.041</c:v>
                </c:pt>
                <c:pt idx="1998">
                  <c:v>111.04900000000001</c:v>
                </c:pt>
                <c:pt idx="1999">
                  <c:v>111.054</c:v>
                </c:pt>
                <c:pt idx="2000">
                  <c:v>111.06</c:v>
                </c:pt>
                <c:pt idx="2001">
                  <c:v>111.065</c:v>
                </c:pt>
                <c:pt idx="2002">
                  <c:v>111.06699999999999</c:v>
                </c:pt>
                <c:pt idx="2003">
                  <c:v>111.06699999999999</c:v>
                </c:pt>
                <c:pt idx="2004">
                  <c:v>111.072</c:v>
                </c:pt>
                <c:pt idx="2005">
                  <c:v>111.072</c:v>
                </c:pt>
                <c:pt idx="2006">
                  <c:v>111.074</c:v>
                </c:pt>
                <c:pt idx="2007">
                  <c:v>111.07599999999999</c:v>
                </c:pt>
                <c:pt idx="2008">
                  <c:v>111.081</c:v>
                </c:pt>
                <c:pt idx="2009">
                  <c:v>111.084</c:v>
                </c:pt>
                <c:pt idx="2010">
                  <c:v>111.092</c:v>
                </c:pt>
                <c:pt idx="2011">
                  <c:v>111.096</c:v>
                </c:pt>
                <c:pt idx="2012">
                  <c:v>111.099</c:v>
                </c:pt>
                <c:pt idx="2013">
                  <c:v>111.102</c:v>
                </c:pt>
                <c:pt idx="2014">
                  <c:v>111.102</c:v>
                </c:pt>
                <c:pt idx="2015">
                  <c:v>111.10299999999999</c:v>
                </c:pt>
                <c:pt idx="2016">
                  <c:v>111.107</c:v>
                </c:pt>
                <c:pt idx="2017">
                  <c:v>111.113</c:v>
                </c:pt>
                <c:pt idx="2018">
                  <c:v>111.11499999999999</c:v>
                </c:pt>
                <c:pt idx="2019">
                  <c:v>111.123</c:v>
                </c:pt>
                <c:pt idx="2020">
                  <c:v>111.13200000000001</c:v>
                </c:pt>
                <c:pt idx="2021">
                  <c:v>111.14</c:v>
                </c:pt>
                <c:pt idx="2022">
                  <c:v>111.148</c:v>
                </c:pt>
                <c:pt idx="2023">
                  <c:v>111.157</c:v>
                </c:pt>
                <c:pt idx="2024">
                  <c:v>111.16500000000001</c:v>
                </c:pt>
                <c:pt idx="2025">
                  <c:v>111.16500000000001</c:v>
                </c:pt>
                <c:pt idx="2026">
                  <c:v>111.17</c:v>
                </c:pt>
                <c:pt idx="2027">
                  <c:v>111.17700000000001</c:v>
                </c:pt>
                <c:pt idx="2028">
                  <c:v>111.18300000000001</c:v>
                </c:pt>
                <c:pt idx="2029">
                  <c:v>111.187</c:v>
                </c:pt>
                <c:pt idx="2030">
                  <c:v>111.188</c:v>
                </c:pt>
                <c:pt idx="2031">
                  <c:v>111.194</c:v>
                </c:pt>
                <c:pt idx="2032">
                  <c:v>111.19799999999999</c:v>
                </c:pt>
                <c:pt idx="2033">
                  <c:v>111.206</c:v>
                </c:pt>
                <c:pt idx="2034">
                  <c:v>111.21</c:v>
                </c:pt>
                <c:pt idx="2035">
                  <c:v>111.214</c:v>
                </c:pt>
                <c:pt idx="2036">
                  <c:v>111.215</c:v>
                </c:pt>
                <c:pt idx="2037">
                  <c:v>111.217</c:v>
                </c:pt>
                <c:pt idx="2038">
                  <c:v>111.21899999999999</c:v>
                </c:pt>
                <c:pt idx="2039">
                  <c:v>111.22199999999999</c:v>
                </c:pt>
                <c:pt idx="2040">
                  <c:v>111.229</c:v>
                </c:pt>
                <c:pt idx="2041">
                  <c:v>111.233</c:v>
                </c:pt>
                <c:pt idx="2042">
                  <c:v>111.239</c:v>
                </c:pt>
                <c:pt idx="2043">
                  <c:v>111.246</c:v>
                </c:pt>
                <c:pt idx="2044">
                  <c:v>111.252</c:v>
                </c:pt>
                <c:pt idx="2045">
                  <c:v>111.255</c:v>
                </c:pt>
                <c:pt idx="2046">
                  <c:v>111.256</c:v>
                </c:pt>
                <c:pt idx="2047">
                  <c:v>111.256</c:v>
                </c:pt>
                <c:pt idx="2048">
                  <c:v>111.25700000000001</c:v>
                </c:pt>
                <c:pt idx="2049">
                  <c:v>111.26</c:v>
                </c:pt>
                <c:pt idx="2050">
                  <c:v>111.264</c:v>
                </c:pt>
                <c:pt idx="2051">
                  <c:v>111.27</c:v>
                </c:pt>
                <c:pt idx="2052">
                  <c:v>111.273</c:v>
                </c:pt>
                <c:pt idx="2053">
                  <c:v>111.277</c:v>
                </c:pt>
                <c:pt idx="2054">
                  <c:v>111.28400000000001</c:v>
                </c:pt>
                <c:pt idx="2055">
                  <c:v>111.288</c:v>
                </c:pt>
                <c:pt idx="2056">
                  <c:v>111.29</c:v>
                </c:pt>
                <c:pt idx="2057">
                  <c:v>111.292</c:v>
                </c:pt>
                <c:pt idx="2058">
                  <c:v>111.292</c:v>
                </c:pt>
                <c:pt idx="2059">
                  <c:v>111.295</c:v>
                </c:pt>
                <c:pt idx="2060">
                  <c:v>111.297</c:v>
                </c:pt>
                <c:pt idx="2061">
                  <c:v>111.301</c:v>
                </c:pt>
                <c:pt idx="2062">
                  <c:v>111.30500000000001</c:v>
                </c:pt>
                <c:pt idx="2063">
                  <c:v>111.309</c:v>
                </c:pt>
                <c:pt idx="2064">
                  <c:v>111.31399999999999</c:v>
                </c:pt>
                <c:pt idx="2065">
                  <c:v>111.31699999999999</c:v>
                </c:pt>
                <c:pt idx="2066">
                  <c:v>111.319</c:v>
                </c:pt>
                <c:pt idx="2067">
                  <c:v>111.322</c:v>
                </c:pt>
                <c:pt idx="2068">
                  <c:v>111.324</c:v>
                </c:pt>
                <c:pt idx="2069">
                  <c:v>111.324</c:v>
                </c:pt>
                <c:pt idx="2070">
                  <c:v>111.324</c:v>
                </c:pt>
                <c:pt idx="2071">
                  <c:v>111.32599999999999</c:v>
                </c:pt>
                <c:pt idx="2072">
                  <c:v>111.33499999999999</c:v>
                </c:pt>
                <c:pt idx="2073">
                  <c:v>111.343</c:v>
                </c:pt>
                <c:pt idx="2074">
                  <c:v>111.352</c:v>
                </c:pt>
                <c:pt idx="2075">
                  <c:v>111.357</c:v>
                </c:pt>
                <c:pt idx="2076">
                  <c:v>111.358</c:v>
                </c:pt>
                <c:pt idx="2077">
                  <c:v>111.363</c:v>
                </c:pt>
                <c:pt idx="2078">
                  <c:v>111.36799999999999</c:v>
                </c:pt>
                <c:pt idx="2079">
                  <c:v>111.37</c:v>
                </c:pt>
                <c:pt idx="2080">
                  <c:v>111.371</c:v>
                </c:pt>
                <c:pt idx="2081">
                  <c:v>111.378</c:v>
                </c:pt>
                <c:pt idx="2082">
                  <c:v>111.38500000000001</c:v>
                </c:pt>
                <c:pt idx="2083">
                  <c:v>111.38800000000001</c:v>
                </c:pt>
                <c:pt idx="2084">
                  <c:v>111.39400000000001</c:v>
                </c:pt>
                <c:pt idx="2085">
                  <c:v>111.39400000000001</c:v>
                </c:pt>
                <c:pt idx="2086">
                  <c:v>111.396</c:v>
                </c:pt>
                <c:pt idx="2087">
                  <c:v>111.399</c:v>
                </c:pt>
                <c:pt idx="2088">
                  <c:v>111.4</c:v>
                </c:pt>
                <c:pt idx="2089">
                  <c:v>111.405</c:v>
                </c:pt>
                <c:pt idx="2090">
                  <c:v>111.411</c:v>
                </c:pt>
                <c:pt idx="2091">
                  <c:v>111.411</c:v>
                </c:pt>
                <c:pt idx="2092">
                  <c:v>111.413</c:v>
                </c:pt>
                <c:pt idx="2093">
                  <c:v>111.419</c:v>
                </c:pt>
                <c:pt idx="2094">
                  <c:v>111.42100000000001</c:v>
                </c:pt>
                <c:pt idx="2095">
                  <c:v>111.42100000000001</c:v>
                </c:pt>
                <c:pt idx="2096">
                  <c:v>111.423</c:v>
                </c:pt>
                <c:pt idx="2097">
                  <c:v>111.42700000000001</c:v>
                </c:pt>
                <c:pt idx="2098">
                  <c:v>111.43</c:v>
                </c:pt>
                <c:pt idx="2099">
                  <c:v>111.432</c:v>
                </c:pt>
                <c:pt idx="2100">
                  <c:v>111.435</c:v>
                </c:pt>
                <c:pt idx="2101">
                  <c:v>111.441</c:v>
                </c:pt>
                <c:pt idx="2102">
                  <c:v>111.441</c:v>
                </c:pt>
                <c:pt idx="2103">
                  <c:v>111.44799999999999</c:v>
                </c:pt>
                <c:pt idx="2104">
                  <c:v>111.453</c:v>
                </c:pt>
                <c:pt idx="2105">
                  <c:v>111.456</c:v>
                </c:pt>
                <c:pt idx="2106">
                  <c:v>111.464</c:v>
                </c:pt>
                <c:pt idx="2107">
                  <c:v>111.468</c:v>
                </c:pt>
                <c:pt idx="2108">
                  <c:v>111.471</c:v>
                </c:pt>
                <c:pt idx="2109">
                  <c:v>111.474</c:v>
                </c:pt>
                <c:pt idx="2110">
                  <c:v>111.479</c:v>
                </c:pt>
                <c:pt idx="2111">
                  <c:v>111.482</c:v>
                </c:pt>
                <c:pt idx="2112">
                  <c:v>111.485</c:v>
                </c:pt>
                <c:pt idx="2113">
                  <c:v>111.485</c:v>
                </c:pt>
                <c:pt idx="2114">
                  <c:v>111.49</c:v>
                </c:pt>
                <c:pt idx="2115">
                  <c:v>111.491</c:v>
                </c:pt>
                <c:pt idx="2116">
                  <c:v>111.491</c:v>
                </c:pt>
                <c:pt idx="2117">
                  <c:v>111.491</c:v>
                </c:pt>
                <c:pt idx="2118">
                  <c:v>111.491</c:v>
                </c:pt>
                <c:pt idx="2119">
                  <c:v>111.497</c:v>
                </c:pt>
                <c:pt idx="2120">
                  <c:v>111.5</c:v>
                </c:pt>
                <c:pt idx="2121">
                  <c:v>111.505</c:v>
                </c:pt>
                <c:pt idx="2122">
                  <c:v>111.511</c:v>
                </c:pt>
                <c:pt idx="2123">
                  <c:v>111.51900000000001</c:v>
                </c:pt>
                <c:pt idx="2124">
                  <c:v>111.51900000000001</c:v>
                </c:pt>
                <c:pt idx="2125">
                  <c:v>111.52800000000001</c:v>
                </c:pt>
                <c:pt idx="2126">
                  <c:v>111.529</c:v>
                </c:pt>
                <c:pt idx="2127">
                  <c:v>111.529</c:v>
                </c:pt>
                <c:pt idx="2128">
                  <c:v>111.53100000000001</c:v>
                </c:pt>
                <c:pt idx="2129">
                  <c:v>111.533</c:v>
                </c:pt>
                <c:pt idx="2130">
                  <c:v>111.535</c:v>
                </c:pt>
                <c:pt idx="2131">
                  <c:v>111.535</c:v>
                </c:pt>
                <c:pt idx="2132">
                  <c:v>111.541</c:v>
                </c:pt>
                <c:pt idx="2133">
                  <c:v>111.54900000000001</c:v>
                </c:pt>
                <c:pt idx="2134">
                  <c:v>111.55200000000001</c:v>
                </c:pt>
                <c:pt idx="2135">
                  <c:v>111.55200000000001</c:v>
                </c:pt>
                <c:pt idx="2136">
                  <c:v>111.55800000000001</c:v>
                </c:pt>
                <c:pt idx="2137">
                  <c:v>111.566</c:v>
                </c:pt>
                <c:pt idx="2138">
                  <c:v>111.57299999999999</c:v>
                </c:pt>
                <c:pt idx="2139">
                  <c:v>111.578</c:v>
                </c:pt>
                <c:pt idx="2140">
                  <c:v>111.581</c:v>
                </c:pt>
                <c:pt idx="2141">
                  <c:v>111.58199999999999</c:v>
                </c:pt>
                <c:pt idx="2142">
                  <c:v>111.589</c:v>
                </c:pt>
                <c:pt idx="2143">
                  <c:v>111.59699999999999</c:v>
                </c:pt>
                <c:pt idx="2144">
                  <c:v>111.6</c:v>
                </c:pt>
                <c:pt idx="2145">
                  <c:v>111.604</c:v>
                </c:pt>
                <c:pt idx="2146">
                  <c:v>111.604</c:v>
                </c:pt>
                <c:pt idx="2147">
                  <c:v>111.605</c:v>
                </c:pt>
                <c:pt idx="2148">
                  <c:v>111.607</c:v>
                </c:pt>
                <c:pt idx="2149">
                  <c:v>111.608</c:v>
                </c:pt>
                <c:pt idx="2150">
                  <c:v>111.617</c:v>
                </c:pt>
                <c:pt idx="2151">
                  <c:v>111.61799999999999</c:v>
                </c:pt>
                <c:pt idx="2152">
                  <c:v>111.625</c:v>
                </c:pt>
                <c:pt idx="2153">
                  <c:v>111.629</c:v>
                </c:pt>
                <c:pt idx="2154">
                  <c:v>111.634</c:v>
                </c:pt>
                <c:pt idx="2155">
                  <c:v>111.64100000000001</c:v>
                </c:pt>
                <c:pt idx="2156">
                  <c:v>111.64100000000001</c:v>
                </c:pt>
                <c:pt idx="2157">
                  <c:v>111.64100000000001</c:v>
                </c:pt>
                <c:pt idx="2158">
                  <c:v>111.642</c:v>
                </c:pt>
                <c:pt idx="2159">
                  <c:v>111.645</c:v>
                </c:pt>
                <c:pt idx="2160">
                  <c:v>111.64700000000001</c:v>
                </c:pt>
                <c:pt idx="2161">
                  <c:v>111.65</c:v>
                </c:pt>
                <c:pt idx="2162">
                  <c:v>111.657</c:v>
                </c:pt>
                <c:pt idx="2163">
                  <c:v>111.66</c:v>
                </c:pt>
                <c:pt idx="2164">
                  <c:v>111.66</c:v>
                </c:pt>
                <c:pt idx="2165">
                  <c:v>111.66500000000001</c:v>
                </c:pt>
                <c:pt idx="2166">
                  <c:v>111.66800000000001</c:v>
                </c:pt>
                <c:pt idx="2167">
                  <c:v>111.66800000000001</c:v>
                </c:pt>
                <c:pt idx="2168">
                  <c:v>111.66800000000001</c:v>
                </c:pt>
                <c:pt idx="2169">
                  <c:v>111.67</c:v>
                </c:pt>
                <c:pt idx="2170">
                  <c:v>111.672</c:v>
                </c:pt>
                <c:pt idx="2171">
                  <c:v>111.67700000000001</c:v>
                </c:pt>
                <c:pt idx="2172">
                  <c:v>111.67700000000001</c:v>
                </c:pt>
                <c:pt idx="2173">
                  <c:v>111.685</c:v>
                </c:pt>
                <c:pt idx="2174">
                  <c:v>111.693</c:v>
                </c:pt>
                <c:pt idx="2175">
                  <c:v>111.69799999999999</c:v>
                </c:pt>
                <c:pt idx="2176">
                  <c:v>111.702</c:v>
                </c:pt>
                <c:pt idx="2177">
                  <c:v>111.706</c:v>
                </c:pt>
                <c:pt idx="2178">
                  <c:v>111.711</c:v>
                </c:pt>
                <c:pt idx="2179">
                  <c:v>111.712</c:v>
                </c:pt>
                <c:pt idx="2180">
                  <c:v>111.71599999999999</c:v>
                </c:pt>
                <c:pt idx="2181">
                  <c:v>111.72199999999999</c:v>
                </c:pt>
                <c:pt idx="2182">
                  <c:v>111.723</c:v>
                </c:pt>
                <c:pt idx="2183">
                  <c:v>111.72799999999999</c:v>
                </c:pt>
                <c:pt idx="2184">
                  <c:v>111.735</c:v>
                </c:pt>
                <c:pt idx="2185">
                  <c:v>111.74</c:v>
                </c:pt>
                <c:pt idx="2186">
                  <c:v>111.742</c:v>
                </c:pt>
                <c:pt idx="2187">
                  <c:v>111.746</c:v>
                </c:pt>
                <c:pt idx="2188">
                  <c:v>111.752</c:v>
                </c:pt>
                <c:pt idx="2189">
                  <c:v>111.752</c:v>
                </c:pt>
                <c:pt idx="2190">
                  <c:v>111.752</c:v>
                </c:pt>
                <c:pt idx="2191">
                  <c:v>111.753</c:v>
                </c:pt>
                <c:pt idx="2192">
                  <c:v>111.756</c:v>
                </c:pt>
                <c:pt idx="2193">
                  <c:v>111.756</c:v>
                </c:pt>
                <c:pt idx="2194">
                  <c:v>111.758</c:v>
                </c:pt>
                <c:pt idx="2195">
                  <c:v>111.76600000000001</c:v>
                </c:pt>
                <c:pt idx="2196">
                  <c:v>111.77500000000001</c:v>
                </c:pt>
                <c:pt idx="2197">
                  <c:v>111.783</c:v>
                </c:pt>
                <c:pt idx="2198">
                  <c:v>111.791</c:v>
                </c:pt>
                <c:pt idx="2199">
                  <c:v>111.792</c:v>
                </c:pt>
                <c:pt idx="2200">
                  <c:v>111.79300000000001</c:v>
                </c:pt>
                <c:pt idx="2201">
                  <c:v>111.79300000000001</c:v>
                </c:pt>
                <c:pt idx="2202">
                  <c:v>111.79600000000001</c:v>
                </c:pt>
                <c:pt idx="2203">
                  <c:v>111.79600000000001</c:v>
                </c:pt>
                <c:pt idx="2204">
                  <c:v>111.804</c:v>
                </c:pt>
                <c:pt idx="2205">
                  <c:v>111.812</c:v>
                </c:pt>
                <c:pt idx="2206">
                  <c:v>111.819</c:v>
                </c:pt>
                <c:pt idx="2207">
                  <c:v>111.821</c:v>
                </c:pt>
                <c:pt idx="2208">
                  <c:v>111.82299999999999</c:v>
                </c:pt>
                <c:pt idx="2209">
                  <c:v>111.825</c:v>
                </c:pt>
                <c:pt idx="2210">
                  <c:v>111.82599999999999</c:v>
                </c:pt>
                <c:pt idx="2211">
                  <c:v>111.83</c:v>
                </c:pt>
                <c:pt idx="2212">
                  <c:v>111.83</c:v>
                </c:pt>
                <c:pt idx="2213">
                  <c:v>111.831</c:v>
                </c:pt>
                <c:pt idx="2214">
                  <c:v>111.837</c:v>
                </c:pt>
                <c:pt idx="2215">
                  <c:v>111.845</c:v>
                </c:pt>
                <c:pt idx="2216">
                  <c:v>111.849</c:v>
                </c:pt>
                <c:pt idx="2217">
                  <c:v>111.851</c:v>
                </c:pt>
                <c:pt idx="2218">
                  <c:v>111.85299999999999</c:v>
                </c:pt>
                <c:pt idx="2219">
                  <c:v>111.85599999999999</c:v>
                </c:pt>
                <c:pt idx="2220">
                  <c:v>111.858</c:v>
                </c:pt>
                <c:pt idx="2221">
                  <c:v>111.85899999999999</c:v>
                </c:pt>
                <c:pt idx="2222">
                  <c:v>111.864</c:v>
                </c:pt>
                <c:pt idx="2223">
                  <c:v>111.864</c:v>
                </c:pt>
                <c:pt idx="2224">
                  <c:v>111.872</c:v>
                </c:pt>
                <c:pt idx="2225">
                  <c:v>111.878</c:v>
                </c:pt>
                <c:pt idx="2226">
                  <c:v>111.881</c:v>
                </c:pt>
                <c:pt idx="2227">
                  <c:v>111.883</c:v>
                </c:pt>
                <c:pt idx="2228">
                  <c:v>111.88500000000001</c:v>
                </c:pt>
                <c:pt idx="2229">
                  <c:v>111.887</c:v>
                </c:pt>
                <c:pt idx="2230">
                  <c:v>111.889</c:v>
                </c:pt>
                <c:pt idx="2231">
                  <c:v>111.89</c:v>
                </c:pt>
                <c:pt idx="2232">
                  <c:v>111.893</c:v>
                </c:pt>
                <c:pt idx="2233">
                  <c:v>111.89400000000001</c:v>
                </c:pt>
                <c:pt idx="2234">
                  <c:v>111.89400000000001</c:v>
                </c:pt>
                <c:pt idx="2235">
                  <c:v>111.9</c:v>
                </c:pt>
                <c:pt idx="2236">
                  <c:v>111.908</c:v>
                </c:pt>
                <c:pt idx="2237">
                  <c:v>111.916</c:v>
                </c:pt>
                <c:pt idx="2238">
                  <c:v>111.92400000000001</c:v>
                </c:pt>
                <c:pt idx="2239">
                  <c:v>111.928</c:v>
                </c:pt>
                <c:pt idx="2240">
                  <c:v>111.928</c:v>
                </c:pt>
                <c:pt idx="2241">
                  <c:v>111.929</c:v>
                </c:pt>
                <c:pt idx="2242">
                  <c:v>111.935</c:v>
                </c:pt>
                <c:pt idx="2243">
                  <c:v>111.938</c:v>
                </c:pt>
                <c:pt idx="2244">
                  <c:v>111.944</c:v>
                </c:pt>
                <c:pt idx="2245">
                  <c:v>111.944</c:v>
                </c:pt>
                <c:pt idx="2246">
                  <c:v>111.953</c:v>
                </c:pt>
                <c:pt idx="2247">
                  <c:v>111.958</c:v>
                </c:pt>
                <c:pt idx="2248">
                  <c:v>111.96599999999999</c:v>
                </c:pt>
                <c:pt idx="2249">
                  <c:v>111.97199999999999</c:v>
                </c:pt>
                <c:pt idx="2250">
                  <c:v>111.974</c:v>
                </c:pt>
                <c:pt idx="2251">
                  <c:v>111.976</c:v>
                </c:pt>
                <c:pt idx="2252">
                  <c:v>111.977</c:v>
                </c:pt>
                <c:pt idx="2253">
                  <c:v>111.98</c:v>
                </c:pt>
                <c:pt idx="2254">
                  <c:v>111.982</c:v>
                </c:pt>
                <c:pt idx="2255">
                  <c:v>111.982</c:v>
                </c:pt>
                <c:pt idx="2256">
                  <c:v>111.982</c:v>
                </c:pt>
                <c:pt idx="2257">
                  <c:v>111.98699999999999</c:v>
                </c:pt>
                <c:pt idx="2258">
                  <c:v>111.988</c:v>
                </c:pt>
                <c:pt idx="2259">
                  <c:v>111.989</c:v>
                </c:pt>
                <c:pt idx="2260">
                  <c:v>111.991</c:v>
                </c:pt>
                <c:pt idx="2261">
                  <c:v>111.99299999999999</c:v>
                </c:pt>
                <c:pt idx="2262">
                  <c:v>111.99299999999999</c:v>
                </c:pt>
                <c:pt idx="2263">
                  <c:v>111.996</c:v>
                </c:pt>
                <c:pt idx="2264">
                  <c:v>111.998</c:v>
                </c:pt>
                <c:pt idx="2265">
                  <c:v>112.001</c:v>
                </c:pt>
                <c:pt idx="2266">
                  <c:v>112.01</c:v>
                </c:pt>
                <c:pt idx="2267">
                  <c:v>112.01</c:v>
                </c:pt>
                <c:pt idx="2268">
                  <c:v>112.018</c:v>
                </c:pt>
                <c:pt idx="2269">
                  <c:v>112.026</c:v>
                </c:pt>
                <c:pt idx="2270">
                  <c:v>112.035</c:v>
                </c:pt>
                <c:pt idx="2271">
                  <c:v>112.039</c:v>
                </c:pt>
                <c:pt idx="2272">
                  <c:v>112.044</c:v>
                </c:pt>
                <c:pt idx="2273">
                  <c:v>112.04900000000001</c:v>
                </c:pt>
                <c:pt idx="2274">
                  <c:v>112.05</c:v>
                </c:pt>
                <c:pt idx="2275">
                  <c:v>112.051</c:v>
                </c:pt>
                <c:pt idx="2276">
                  <c:v>112.054</c:v>
                </c:pt>
                <c:pt idx="2277">
                  <c:v>112.062</c:v>
                </c:pt>
                <c:pt idx="2278">
                  <c:v>112.062</c:v>
                </c:pt>
                <c:pt idx="2279">
                  <c:v>112.071</c:v>
                </c:pt>
                <c:pt idx="2280">
                  <c:v>112.077</c:v>
                </c:pt>
                <c:pt idx="2281">
                  <c:v>112.077</c:v>
                </c:pt>
                <c:pt idx="2282">
                  <c:v>112.078</c:v>
                </c:pt>
                <c:pt idx="2283">
                  <c:v>112.08499999999999</c:v>
                </c:pt>
                <c:pt idx="2284">
                  <c:v>112.08799999999999</c:v>
                </c:pt>
                <c:pt idx="2285">
                  <c:v>112.092</c:v>
                </c:pt>
                <c:pt idx="2286">
                  <c:v>112.092</c:v>
                </c:pt>
                <c:pt idx="2287">
                  <c:v>112.098</c:v>
                </c:pt>
                <c:pt idx="2288">
                  <c:v>112.105</c:v>
                </c:pt>
                <c:pt idx="2289">
                  <c:v>112.105</c:v>
                </c:pt>
                <c:pt idx="2290">
                  <c:v>112.10599999999999</c:v>
                </c:pt>
                <c:pt idx="2291">
                  <c:v>112.11199999999999</c:v>
                </c:pt>
                <c:pt idx="2292">
                  <c:v>112.114</c:v>
                </c:pt>
                <c:pt idx="2293">
                  <c:v>112.117</c:v>
                </c:pt>
                <c:pt idx="2294">
                  <c:v>112.123</c:v>
                </c:pt>
                <c:pt idx="2295">
                  <c:v>112.125</c:v>
                </c:pt>
                <c:pt idx="2296">
                  <c:v>112.129</c:v>
                </c:pt>
                <c:pt idx="2297">
                  <c:v>112.13500000000001</c:v>
                </c:pt>
                <c:pt idx="2298">
                  <c:v>112.139</c:v>
                </c:pt>
                <c:pt idx="2299">
                  <c:v>112.14100000000001</c:v>
                </c:pt>
                <c:pt idx="2300">
                  <c:v>112.14100000000001</c:v>
                </c:pt>
                <c:pt idx="2301">
                  <c:v>112.145</c:v>
                </c:pt>
                <c:pt idx="2302">
                  <c:v>112.15</c:v>
                </c:pt>
                <c:pt idx="2303">
                  <c:v>112.152</c:v>
                </c:pt>
                <c:pt idx="2304">
                  <c:v>112.158</c:v>
                </c:pt>
                <c:pt idx="2305">
                  <c:v>112.16</c:v>
                </c:pt>
                <c:pt idx="2306">
                  <c:v>112.166</c:v>
                </c:pt>
                <c:pt idx="2307">
                  <c:v>112.169</c:v>
                </c:pt>
                <c:pt idx="2308">
                  <c:v>112.173</c:v>
                </c:pt>
                <c:pt idx="2309">
                  <c:v>112.17400000000001</c:v>
                </c:pt>
                <c:pt idx="2310">
                  <c:v>112.17700000000001</c:v>
                </c:pt>
                <c:pt idx="2311">
                  <c:v>112.17700000000001</c:v>
                </c:pt>
                <c:pt idx="2312">
                  <c:v>112.179</c:v>
                </c:pt>
                <c:pt idx="2313">
                  <c:v>112.179</c:v>
                </c:pt>
                <c:pt idx="2314">
                  <c:v>112.18</c:v>
                </c:pt>
                <c:pt idx="2315">
                  <c:v>112.184</c:v>
                </c:pt>
                <c:pt idx="2316">
                  <c:v>112.187</c:v>
                </c:pt>
                <c:pt idx="2317">
                  <c:v>112.194</c:v>
                </c:pt>
                <c:pt idx="2318">
                  <c:v>112.20099999999999</c:v>
                </c:pt>
                <c:pt idx="2319">
                  <c:v>112.209</c:v>
                </c:pt>
                <c:pt idx="2320">
                  <c:v>112.217</c:v>
                </c:pt>
                <c:pt idx="2321">
                  <c:v>112.221</c:v>
                </c:pt>
                <c:pt idx="2322">
                  <c:v>112.221</c:v>
                </c:pt>
                <c:pt idx="2323">
                  <c:v>112.22199999999999</c:v>
                </c:pt>
                <c:pt idx="2324">
                  <c:v>112.23</c:v>
                </c:pt>
                <c:pt idx="2325">
                  <c:v>112.236</c:v>
                </c:pt>
                <c:pt idx="2326">
                  <c:v>112.23699999999999</c:v>
                </c:pt>
                <c:pt idx="2327">
                  <c:v>112.238</c:v>
                </c:pt>
                <c:pt idx="2328">
                  <c:v>112.238</c:v>
                </c:pt>
                <c:pt idx="2329">
                  <c:v>112.245</c:v>
                </c:pt>
                <c:pt idx="2330">
                  <c:v>112.252</c:v>
                </c:pt>
                <c:pt idx="2331">
                  <c:v>112.26</c:v>
                </c:pt>
                <c:pt idx="2332">
                  <c:v>112.265</c:v>
                </c:pt>
                <c:pt idx="2333">
                  <c:v>112.265</c:v>
                </c:pt>
                <c:pt idx="2334">
                  <c:v>112.26900000000001</c:v>
                </c:pt>
                <c:pt idx="2335">
                  <c:v>112.273</c:v>
                </c:pt>
                <c:pt idx="2336">
                  <c:v>112.27500000000001</c:v>
                </c:pt>
                <c:pt idx="2337">
                  <c:v>112.277</c:v>
                </c:pt>
                <c:pt idx="2338">
                  <c:v>112.282</c:v>
                </c:pt>
                <c:pt idx="2339">
                  <c:v>112.285</c:v>
                </c:pt>
                <c:pt idx="2340">
                  <c:v>112.288</c:v>
                </c:pt>
                <c:pt idx="2341">
                  <c:v>112.288</c:v>
                </c:pt>
                <c:pt idx="2342">
                  <c:v>112.289</c:v>
                </c:pt>
                <c:pt idx="2343">
                  <c:v>112.292</c:v>
                </c:pt>
                <c:pt idx="2344">
                  <c:v>112.292</c:v>
                </c:pt>
                <c:pt idx="2345">
                  <c:v>112.292</c:v>
                </c:pt>
                <c:pt idx="2346">
                  <c:v>112.295</c:v>
                </c:pt>
                <c:pt idx="2347">
                  <c:v>112.3</c:v>
                </c:pt>
                <c:pt idx="2348">
                  <c:v>112.30800000000001</c:v>
                </c:pt>
                <c:pt idx="2349">
                  <c:v>112.316</c:v>
                </c:pt>
                <c:pt idx="2350">
                  <c:v>112.324</c:v>
                </c:pt>
                <c:pt idx="2351">
                  <c:v>112.333</c:v>
                </c:pt>
                <c:pt idx="2352">
                  <c:v>112.334</c:v>
                </c:pt>
                <c:pt idx="2353">
                  <c:v>112.33499999999999</c:v>
                </c:pt>
                <c:pt idx="2354">
                  <c:v>112.336</c:v>
                </c:pt>
                <c:pt idx="2355">
                  <c:v>112.336</c:v>
                </c:pt>
                <c:pt idx="2356">
                  <c:v>112.34</c:v>
                </c:pt>
                <c:pt idx="2357">
                  <c:v>112.34</c:v>
                </c:pt>
                <c:pt idx="2358">
                  <c:v>112.34099999999999</c:v>
                </c:pt>
                <c:pt idx="2359">
                  <c:v>112.342</c:v>
                </c:pt>
                <c:pt idx="2360">
                  <c:v>112.346</c:v>
                </c:pt>
                <c:pt idx="2361">
                  <c:v>112.354</c:v>
                </c:pt>
                <c:pt idx="2362">
                  <c:v>112.36199999999999</c:v>
                </c:pt>
                <c:pt idx="2363">
                  <c:v>112.37</c:v>
                </c:pt>
                <c:pt idx="2364">
                  <c:v>112.378</c:v>
                </c:pt>
                <c:pt idx="2365">
                  <c:v>112.387</c:v>
                </c:pt>
                <c:pt idx="2366">
                  <c:v>112.387</c:v>
                </c:pt>
                <c:pt idx="2367">
                  <c:v>112.387</c:v>
                </c:pt>
                <c:pt idx="2368">
                  <c:v>112.38800000000001</c:v>
                </c:pt>
                <c:pt idx="2369">
                  <c:v>112.389</c:v>
                </c:pt>
                <c:pt idx="2370">
                  <c:v>112.392</c:v>
                </c:pt>
                <c:pt idx="2371">
                  <c:v>112.396</c:v>
                </c:pt>
                <c:pt idx="2372">
                  <c:v>112.404</c:v>
                </c:pt>
                <c:pt idx="2373">
                  <c:v>112.41200000000001</c:v>
                </c:pt>
                <c:pt idx="2374">
                  <c:v>112.42</c:v>
                </c:pt>
                <c:pt idx="2375">
                  <c:v>112.422</c:v>
                </c:pt>
                <c:pt idx="2376">
                  <c:v>112.42400000000001</c:v>
                </c:pt>
                <c:pt idx="2377">
                  <c:v>112.42400000000001</c:v>
                </c:pt>
                <c:pt idx="2378">
                  <c:v>112.428</c:v>
                </c:pt>
                <c:pt idx="2379">
                  <c:v>112.428</c:v>
                </c:pt>
                <c:pt idx="2380">
                  <c:v>112.429</c:v>
                </c:pt>
                <c:pt idx="2381">
                  <c:v>112.43300000000001</c:v>
                </c:pt>
                <c:pt idx="2382">
                  <c:v>112.437</c:v>
                </c:pt>
                <c:pt idx="2383">
                  <c:v>112.438</c:v>
                </c:pt>
                <c:pt idx="2384">
                  <c:v>112.44</c:v>
                </c:pt>
                <c:pt idx="2385">
                  <c:v>112.44</c:v>
                </c:pt>
                <c:pt idx="2386">
                  <c:v>112.444</c:v>
                </c:pt>
                <c:pt idx="2387">
                  <c:v>112.447</c:v>
                </c:pt>
                <c:pt idx="2388">
                  <c:v>112.447</c:v>
                </c:pt>
                <c:pt idx="2389">
                  <c:v>112.455</c:v>
                </c:pt>
                <c:pt idx="2390">
                  <c:v>112.464</c:v>
                </c:pt>
                <c:pt idx="2391">
                  <c:v>112.47</c:v>
                </c:pt>
                <c:pt idx="2392">
                  <c:v>112.47199999999999</c:v>
                </c:pt>
                <c:pt idx="2393">
                  <c:v>112.47199999999999</c:v>
                </c:pt>
                <c:pt idx="2394">
                  <c:v>112.474</c:v>
                </c:pt>
                <c:pt idx="2395">
                  <c:v>112.47499999999999</c:v>
                </c:pt>
                <c:pt idx="2396">
                  <c:v>112.479</c:v>
                </c:pt>
                <c:pt idx="2397">
                  <c:v>112.479</c:v>
                </c:pt>
                <c:pt idx="2398">
                  <c:v>112.48</c:v>
                </c:pt>
                <c:pt idx="2399">
                  <c:v>112.48</c:v>
                </c:pt>
                <c:pt idx="2400">
                  <c:v>112.48699999999999</c:v>
                </c:pt>
                <c:pt idx="2401">
                  <c:v>112.49299999999999</c:v>
                </c:pt>
                <c:pt idx="2402">
                  <c:v>112.5</c:v>
                </c:pt>
                <c:pt idx="2403">
                  <c:v>112.508</c:v>
                </c:pt>
                <c:pt idx="2404">
                  <c:v>112.517</c:v>
                </c:pt>
                <c:pt idx="2405">
                  <c:v>112.524</c:v>
                </c:pt>
                <c:pt idx="2406">
                  <c:v>112.527</c:v>
                </c:pt>
                <c:pt idx="2407">
                  <c:v>112.52800000000001</c:v>
                </c:pt>
                <c:pt idx="2408">
                  <c:v>112.52800000000001</c:v>
                </c:pt>
                <c:pt idx="2409">
                  <c:v>112.529</c:v>
                </c:pt>
                <c:pt idx="2410">
                  <c:v>112.529</c:v>
                </c:pt>
                <c:pt idx="2411">
                  <c:v>112.529</c:v>
                </c:pt>
                <c:pt idx="2412">
                  <c:v>112.532</c:v>
                </c:pt>
                <c:pt idx="2413">
                  <c:v>112.533</c:v>
                </c:pt>
                <c:pt idx="2414">
                  <c:v>112.53400000000001</c:v>
                </c:pt>
                <c:pt idx="2415">
                  <c:v>112.54300000000001</c:v>
                </c:pt>
                <c:pt idx="2416">
                  <c:v>112.548</c:v>
                </c:pt>
                <c:pt idx="2417">
                  <c:v>112.551</c:v>
                </c:pt>
                <c:pt idx="2418">
                  <c:v>112.55200000000001</c:v>
                </c:pt>
                <c:pt idx="2419">
                  <c:v>112.554</c:v>
                </c:pt>
                <c:pt idx="2420">
                  <c:v>112.55500000000001</c:v>
                </c:pt>
                <c:pt idx="2421">
                  <c:v>112.55500000000001</c:v>
                </c:pt>
                <c:pt idx="2422">
                  <c:v>112.56</c:v>
                </c:pt>
                <c:pt idx="2423">
                  <c:v>112.56399999999999</c:v>
                </c:pt>
                <c:pt idx="2424">
                  <c:v>112.56699999999999</c:v>
                </c:pt>
                <c:pt idx="2425">
                  <c:v>112.56699999999999</c:v>
                </c:pt>
                <c:pt idx="2426">
                  <c:v>112.569</c:v>
                </c:pt>
                <c:pt idx="2427">
                  <c:v>112.574</c:v>
                </c:pt>
                <c:pt idx="2428">
                  <c:v>112.575</c:v>
                </c:pt>
                <c:pt idx="2429">
                  <c:v>112.581</c:v>
                </c:pt>
                <c:pt idx="2430">
                  <c:v>112.587</c:v>
                </c:pt>
                <c:pt idx="2431">
                  <c:v>112.589</c:v>
                </c:pt>
                <c:pt idx="2432">
                  <c:v>112.589</c:v>
                </c:pt>
                <c:pt idx="2433">
                  <c:v>112.592</c:v>
                </c:pt>
                <c:pt idx="2434">
                  <c:v>112.595</c:v>
                </c:pt>
                <c:pt idx="2435">
                  <c:v>112.596</c:v>
                </c:pt>
                <c:pt idx="2436">
                  <c:v>112.598</c:v>
                </c:pt>
                <c:pt idx="2437">
                  <c:v>112.602</c:v>
                </c:pt>
                <c:pt idx="2438">
                  <c:v>112.60299999999999</c:v>
                </c:pt>
                <c:pt idx="2439">
                  <c:v>112.60299999999999</c:v>
                </c:pt>
                <c:pt idx="2440">
                  <c:v>112.605</c:v>
                </c:pt>
                <c:pt idx="2441">
                  <c:v>112.60599999999999</c:v>
                </c:pt>
                <c:pt idx="2442">
                  <c:v>112.61</c:v>
                </c:pt>
                <c:pt idx="2443">
                  <c:v>112.61</c:v>
                </c:pt>
                <c:pt idx="2444">
                  <c:v>112.614</c:v>
                </c:pt>
                <c:pt idx="2445">
                  <c:v>112.619</c:v>
                </c:pt>
                <c:pt idx="2446">
                  <c:v>112.627</c:v>
                </c:pt>
                <c:pt idx="2447">
                  <c:v>112.633</c:v>
                </c:pt>
                <c:pt idx="2448">
                  <c:v>112.637</c:v>
                </c:pt>
                <c:pt idx="2449">
                  <c:v>112.63800000000001</c:v>
                </c:pt>
                <c:pt idx="2450">
                  <c:v>112.642</c:v>
                </c:pt>
                <c:pt idx="2451">
                  <c:v>112.646</c:v>
                </c:pt>
                <c:pt idx="2452">
                  <c:v>112.65300000000001</c:v>
                </c:pt>
                <c:pt idx="2453">
                  <c:v>112.65300000000001</c:v>
                </c:pt>
                <c:pt idx="2454">
                  <c:v>112.65300000000001</c:v>
                </c:pt>
                <c:pt idx="2455">
                  <c:v>112.654</c:v>
                </c:pt>
                <c:pt idx="2456">
                  <c:v>112.65600000000001</c:v>
                </c:pt>
                <c:pt idx="2457">
                  <c:v>112.658</c:v>
                </c:pt>
                <c:pt idx="2458">
                  <c:v>112.66500000000001</c:v>
                </c:pt>
                <c:pt idx="2459">
                  <c:v>112.66500000000001</c:v>
                </c:pt>
                <c:pt idx="2460">
                  <c:v>112.66500000000001</c:v>
                </c:pt>
                <c:pt idx="2461">
                  <c:v>112.67100000000001</c:v>
                </c:pt>
                <c:pt idx="2462">
                  <c:v>112.676</c:v>
                </c:pt>
                <c:pt idx="2463">
                  <c:v>112.684</c:v>
                </c:pt>
                <c:pt idx="2464">
                  <c:v>112.693</c:v>
                </c:pt>
                <c:pt idx="2465">
                  <c:v>112.693</c:v>
                </c:pt>
                <c:pt idx="2466">
                  <c:v>112.70099999999999</c:v>
                </c:pt>
                <c:pt idx="2467">
                  <c:v>112.70099999999999</c:v>
                </c:pt>
                <c:pt idx="2468">
                  <c:v>112.70399999999999</c:v>
                </c:pt>
                <c:pt idx="2469">
                  <c:v>112.705</c:v>
                </c:pt>
                <c:pt idx="2470">
                  <c:v>112.706</c:v>
                </c:pt>
                <c:pt idx="2471">
                  <c:v>112.711</c:v>
                </c:pt>
                <c:pt idx="2472">
                  <c:v>112.711</c:v>
                </c:pt>
                <c:pt idx="2473">
                  <c:v>112.71899999999999</c:v>
                </c:pt>
                <c:pt idx="2474">
                  <c:v>112.72499999999999</c:v>
                </c:pt>
                <c:pt idx="2475">
                  <c:v>112.727</c:v>
                </c:pt>
                <c:pt idx="2476">
                  <c:v>112.727</c:v>
                </c:pt>
                <c:pt idx="2477">
                  <c:v>112.72799999999999</c:v>
                </c:pt>
                <c:pt idx="2478">
                  <c:v>112.729</c:v>
                </c:pt>
                <c:pt idx="2479">
                  <c:v>112.732</c:v>
                </c:pt>
                <c:pt idx="2480">
                  <c:v>112.73399999999999</c:v>
                </c:pt>
                <c:pt idx="2481">
                  <c:v>112.735</c:v>
                </c:pt>
                <c:pt idx="2482">
                  <c:v>112.73699999999999</c:v>
                </c:pt>
                <c:pt idx="2483">
                  <c:v>112.74299999999999</c:v>
                </c:pt>
                <c:pt idx="2484">
                  <c:v>112.748</c:v>
                </c:pt>
                <c:pt idx="2485">
                  <c:v>112.748</c:v>
                </c:pt>
                <c:pt idx="2486">
                  <c:v>112.749</c:v>
                </c:pt>
                <c:pt idx="2487">
                  <c:v>112.749</c:v>
                </c:pt>
                <c:pt idx="2488">
                  <c:v>112.752</c:v>
                </c:pt>
                <c:pt idx="2489">
                  <c:v>112.755</c:v>
                </c:pt>
                <c:pt idx="2490">
                  <c:v>112.75700000000001</c:v>
                </c:pt>
                <c:pt idx="2491">
                  <c:v>112.759</c:v>
                </c:pt>
                <c:pt idx="2492">
                  <c:v>112.761</c:v>
                </c:pt>
                <c:pt idx="2493">
                  <c:v>112.765</c:v>
                </c:pt>
                <c:pt idx="2494">
                  <c:v>112.76600000000001</c:v>
                </c:pt>
                <c:pt idx="2495">
                  <c:v>112.771</c:v>
                </c:pt>
                <c:pt idx="2496">
                  <c:v>112.77200000000001</c:v>
                </c:pt>
                <c:pt idx="2497">
                  <c:v>112.776</c:v>
                </c:pt>
                <c:pt idx="2498">
                  <c:v>112.776</c:v>
                </c:pt>
                <c:pt idx="2499">
                  <c:v>112.78100000000001</c:v>
                </c:pt>
                <c:pt idx="2500">
                  <c:v>112.78100000000001</c:v>
                </c:pt>
                <c:pt idx="2501">
                  <c:v>112.78100000000001</c:v>
                </c:pt>
                <c:pt idx="2502">
                  <c:v>112.783</c:v>
                </c:pt>
                <c:pt idx="2503">
                  <c:v>112.792</c:v>
                </c:pt>
                <c:pt idx="2504">
                  <c:v>112.794</c:v>
                </c:pt>
                <c:pt idx="2505">
                  <c:v>112.798</c:v>
                </c:pt>
                <c:pt idx="2506">
                  <c:v>112.80200000000001</c:v>
                </c:pt>
                <c:pt idx="2507">
                  <c:v>112.80200000000001</c:v>
                </c:pt>
                <c:pt idx="2508">
                  <c:v>112.803</c:v>
                </c:pt>
                <c:pt idx="2509">
                  <c:v>112.803</c:v>
                </c:pt>
                <c:pt idx="2510">
                  <c:v>112.807</c:v>
                </c:pt>
                <c:pt idx="2511">
                  <c:v>112.807</c:v>
                </c:pt>
                <c:pt idx="2512">
                  <c:v>112.80800000000001</c:v>
                </c:pt>
                <c:pt idx="2513">
                  <c:v>112.80800000000001</c:v>
                </c:pt>
                <c:pt idx="2514">
                  <c:v>112.81100000000001</c:v>
                </c:pt>
                <c:pt idx="2515">
                  <c:v>112.815</c:v>
                </c:pt>
                <c:pt idx="2516">
                  <c:v>112.816</c:v>
                </c:pt>
                <c:pt idx="2517">
                  <c:v>112.822</c:v>
                </c:pt>
                <c:pt idx="2518">
                  <c:v>112.82899999999999</c:v>
                </c:pt>
                <c:pt idx="2519">
                  <c:v>112.834</c:v>
                </c:pt>
                <c:pt idx="2520">
                  <c:v>112.834</c:v>
                </c:pt>
                <c:pt idx="2521">
                  <c:v>112.836</c:v>
                </c:pt>
                <c:pt idx="2522">
                  <c:v>112.84</c:v>
                </c:pt>
                <c:pt idx="2523">
                  <c:v>112.842</c:v>
                </c:pt>
                <c:pt idx="2524">
                  <c:v>112.843</c:v>
                </c:pt>
                <c:pt idx="2525">
                  <c:v>112.848</c:v>
                </c:pt>
                <c:pt idx="2526">
                  <c:v>112.848</c:v>
                </c:pt>
                <c:pt idx="2527">
                  <c:v>112.849</c:v>
                </c:pt>
                <c:pt idx="2528">
                  <c:v>112.85</c:v>
                </c:pt>
                <c:pt idx="2529">
                  <c:v>112.85599999999999</c:v>
                </c:pt>
                <c:pt idx="2530">
                  <c:v>112.85599999999999</c:v>
                </c:pt>
                <c:pt idx="2531">
                  <c:v>112.857</c:v>
                </c:pt>
                <c:pt idx="2532">
                  <c:v>112.858</c:v>
                </c:pt>
                <c:pt idx="2533">
                  <c:v>112.85899999999999</c:v>
                </c:pt>
                <c:pt idx="2534">
                  <c:v>112.861</c:v>
                </c:pt>
                <c:pt idx="2535">
                  <c:v>112.86499999999999</c:v>
                </c:pt>
                <c:pt idx="2536">
                  <c:v>112.867</c:v>
                </c:pt>
                <c:pt idx="2537">
                  <c:v>112.86799999999999</c:v>
                </c:pt>
                <c:pt idx="2538">
                  <c:v>112.871</c:v>
                </c:pt>
                <c:pt idx="2539">
                  <c:v>112.873</c:v>
                </c:pt>
                <c:pt idx="2540">
                  <c:v>112.876</c:v>
                </c:pt>
                <c:pt idx="2541">
                  <c:v>112.878</c:v>
                </c:pt>
                <c:pt idx="2542">
                  <c:v>112.878</c:v>
                </c:pt>
                <c:pt idx="2543">
                  <c:v>112.884</c:v>
                </c:pt>
                <c:pt idx="2544">
                  <c:v>112.886</c:v>
                </c:pt>
                <c:pt idx="2545">
                  <c:v>112.89100000000001</c:v>
                </c:pt>
                <c:pt idx="2546">
                  <c:v>112.892</c:v>
                </c:pt>
                <c:pt idx="2547">
                  <c:v>112.89700000000001</c:v>
                </c:pt>
                <c:pt idx="2548">
                  <c:v>112.899</c:v>
                </c:pt>
                <c:pt idx="2549">
                  <c:v>112.899</c:v>
                </c:pt>
                <c:pt idx="2550">
                  <c:v>112.902</c:v>
                </c:pt>
                <c:pt idx="2551">
                  <c:v>112.90300000000001</c:v>
                </c:pt>
                <c:pt idx="2552">
                  <c:v>112.907</c:v>
                </c:pt>
                <c:pt idx="2553">
                  <c:v>112.907</c:v>
                </c:pt>
                <c:pt idx="2554">
                  <c:v>112.91500000000001</c:v>
                </c:pt>
                <c:pt idx="2555">
                  <c:v>112.92400000000001</c:v>
                </c:pt>
                <c:pt idx="2556">
                  <c:v>112.932</c:v>
                </c:pt>
                <c:pt idx="2557">
                  <c:v>112.94</c:v>
                </c:pt>
                <c:pt idx="2558">
                  <c:v>112.949</c:v>
                </c:pt>
                <c:pt idx="2559">
                  <c:v>112.953</c:v>
                </c:pt>
                <c:pt idx="2560">
                  <c:v>112.956</c:v>
                </c:pt>
                <c:pt idx="2561">
                  <c:v>112.95699999999999</c:v>
                </c:pt>
                <c:pt idx="2562">
                  <c:v>112.958</c:v>
                </c:pt>
                <c:pt idx="2563">
                  <c:v>112.961</c:v>
                </c:pt>
                <c:pt idx="2564">
                  <c:v>112.961</c:v>
                </c:pt>
                <c:pt idx="2565">
                  <c:v>112.962</c:v>
                </c:pt>
                <c:pt idx="2566">
                  <c:v>112.96299999999999</c:v>
                </c:pt>
                <c:pt idx="2567">
                  <c:v>112.96899999999999</c:v>
                </c:pt>
                <c:pt idx="2568">
                  <c:v>112.97199999999999</c:v>
                </c:pt>
                <c:pt idx="2569">
                  <c:v>112.97499999999999</c:v>
                </c:pt>
                <c:pt idx="2570">
                  <c:v>112.977</c:v>
                </c:pt>
                <c:pt idx="2571">
                  <c:v>112.98</c:v>
                </c:pt>
                <c:pt idx="2572">
                  <c:v>112.98</c:v>
                </c:pt>
                <c:pt idx="2573">
                  <c:v>112.982</c:v>
                </c:pt>
                <c:pt idx="2574">
                  <c:v>112.983</c:v>
                </c:pt>
                <c:pt idx="2575">
                  <c:v>112.98399999999999</c:v>
                </c:pt>
                <c:pt idx="2576">
                  <c:v>112.992</c:v>
                </c:pt>
                <c:pt idx="2577">
                  <c:v>113</c:v>
                </c:pt>
                <c:pt idx="2578">
                  <c:v>113.008</c:v>
                </c:pt>
                <c:pt idx="2579">
                  <c:v>113.01600000000001</c:v>
                </c:pt>
                <c:pt idx="2580">
                  <c:v>113.02500000000001</c:v>
                </c:pt>
                <c:pt idx="2581">
                  <c:v>113.02800000000001</c:v>
                </c:pt>
                <c:pt idx="2582">
                  <c:v>113.02800000000001</c:v>
                </c:pt>
                <c:pt idx="2583">
                  <c:v>113.03100000000001</c:v>
                </c:pt>
                <c:pt idx="2584">
                  <c:v>113.033</c:v>
                </c:pt>
                <c:pt idx="2585">
                  <c:v>113.033</c:v>
                </c:pt>
                <c:pt idx="2586">
                  <c:v>113.033</c:v>
                </c:pt>
                <c:pt idx="2587">
                  <c:v>113.036</c:v>
                </c:pt>
                <c:pt idx="2588">
                  <c:v>113.038</c:v>
                </c:pt>
                <c:pt idx="2589">
                  <c:v>113.041</c:v>
                </c:pt>
                <c:pt idx="2590">
                  <c:v>113.042</c:v>
                </c:pt>
                <c:pt idx="2591">
                  <c:v>113.044</c:v>
                </c:pt>
                <c:pt idx="2592">
                  <c:v>113.047</c:v>
                </c:pt>
                <c:pt idx="2593">
                  <c:v>113.05</c:v>
                </c:pt>
                <c:pt idx="2594">
                  <c:v>113.051</c:v>
                </c:pt>
                <c:pt idx="2595">
                  <c:v>113.05200000000001</c:v>
                </c:pt>
                <c:pt idx="2596">
                  <c:v>113.05500000000001</c:v>
                </c:pt>
                <c:pt idx="2597">
                  <c:v>113.05500000000001</c:v>
                </c:pt>
                <c:pt idx="2598">
                  <c:v>113.06</c:v>
                </c:pt>
                <c:pt idx="2599">
                  <c:v>113.06100000000001</c:v>
                </c:pt>
                <c:pt idx="2600">
                  <c:v>113.065</c:v>
                </c:pt>
                <c:pt idx="2601">
                  <c:v>113.065</c:v>
                </c:pt>
                <c:pt idx="2602">
                  <c:v>113.068</c:v>
                </c:pt>
                <c:pt idx="2603">
                  <c:v>113.07</c:v>
                </c:pt>
                <c:pt idx="2604">
                  <c:v>113.07</c:v>
                </c:pt>
                <c:pt idx="2605">
                  <c:v>113.071</c:v>
                </c:pt>
                <c:pt idx="2606">
                  <c:v>113.071</c:v>
                </c:pt>
                <c:pt idx="2607">
                  <c:v>113.074</c:v>
                </c:pt>
                <c:pt idx="2608">
                  <c:v>113.074</c:v>
                </c:pt>
                <c:pt idx="2609">
                  <c:v>113.074</c:v>
                </c:pt>
                <c:pt idx="2610">
                  <c:v>113.074</c:v>
                </c:pt>
                <c:pt idx="2611">
                  <c:v>113.08</c:v>
                </c:pt>
                <c:pt idx="2612">
                  <c:v>113.083</c:v>
                </c:pt>
                <c:pt idx="2613">
                  <c:v>113.083</c:v>
                </c:pt>
                <c:pt idx="2614">
                  <c:v>113.089</c:v>
                </c:pt>
                <c:pt idx="2615">
                  <c:v>113.09699999999999</c:v>
                </c:pt>
                <c:pt idx="2616">
                  <c:v>113.1</c:v>
                </c:pt>
                <c:pt idx="2617">
                  <c:v>113.102</c:v>
                </c:pt>
                <c:pt idx="2618">
                  <c:v>113.102</c:v>
                </c:pt>
                <c:pt idx="2619">
                  <c:v>113.102</c:v>
                </c:pt>
                <c:pt idx="2620">
                  <c:v>113.10899999999999</c:v>
                </c:pt>
                <c:pt idx="2621">
                  <c:v>113.10899999999999</c:v>
                </c:pt>
                <c:pt idx="2622">
                  <c:v>113.11199999999999</c:v>
                </c:pt>
                <c:pt idx="2623">
                  <c:v>113.114</c:v>
                </c:pt>
                <c:pt idx="2624">
                  <c:v>113.12</c:v>
                </c:pt>
                <c:pt idx="2625">
                  <c:v>113.127</c:v>
                </c:pt>
                <c:pt idx="2626">
                  <c:v>113.127</c:v>
                </c:pt>
                <c:pt idx="2627">
                  <c:v>113.131</c:v>
                </c:pt>
                <c:pt idx="2628">
                  <c:v>113.13200000000001</c:v>
                </c:pt>
                <c:pt idx="2629">
                  <c:v>113.133</c:v>
                </c:pt>
                <c:pt idx="2630">
                  <c:v>113.133</c:v>
                </c:pt>
                <c:pt idx="2631">
                  <c:v>113.134</c:v>
                </c:pt>
                <c:pt idx="2632">
                  <c:v>113.13500000000001</c:v>
                </c:pt>
                <c:pt idx="2633">
                  <c:v>113.139</c:v>
                </c:pt>
                <c:pt idx="2634">
                  <c:v>113.139</c:v>
                </c:pt>
                <c:pt idx="2635">
                  <c:v>113.139</c:v>
                </c:pt>
                <c:pt idx="2636">
                  <c:v>113.139</c:v>
                </c:pt>
                <c:pt idx="2637">
                  <c:v>113.142</c:v>
                </c:pt>
                <c:pt idx="2638">
                  <c:v>113.15</c:v>
                </c:pt>
                <c:pt idx="2639">
                  <c:v>113.151</c:v>
                </c:pt>
                <c:pt idx="2640">
                  <c:v>113.152</c:v>
                </c:pt>
                <c:pt idx="2641">
                  <c:v>113.152</c:v>
                </c:pt>
                <c:pt idx="2642">
                  <c:v>113.15600000000001</c:v>
                </c:pt>
                <c:pt idx="2643">
                  <c:v>113.15900000000001</c:v>
                </c:pt>
                <c:pt idx="2644">
                  <c:v>113.161</c:v>
                </c:pt>
                <c:pt idx="2645">
                  <c:v>113.166</c:v>
                </c:pt>
                <c:pt idx="2646">
                  <c:v>113.16800000000001</c:v>
                </c:pt>
                <c:pt idx="2647">
                  <c:v>113.169</c:v>
                </c:pt>
                <c:pt idx="2648">
                  <c:v>113.173</c:v>
                </c:pt>
                <c:pt idx="2649">
                  <c:v>113.181</c:v>
                </c:pt>
                <c:pt idx="2650">
                  <c:v>113.187</c:v>
                </c:pt>
                <c:pt idx="2651">
                  <c:v>113.19</c:v>
                </c:pt>
                <c:pt idx="2652">
                  <c:v>113.19</c:v>
                </c:pt>
                <c:pt idx="2653">
                  <c:v>113.194</c:v>
                </c:pt>
                <c:pt idx="2654">
                  <c:v>113.194</c:v>
                </c:pt>
                <c:pt idx="2655">
                  <c:v>113.19499999999999</c:v>
                </c:pt>
                <c:pt idx="2656">
                  <c:v>113.199</c:v>
                </c:pt>
                <c:pt idx="2657">
                  <c:v>113.203</c:v>
                </c:pt>
                <c:pt idx="2658">
                  <c:v>113.20699999999999</c:v>
                </c:pt>
                <c:pt idx="2659">
                  <c:v>113.21</c:v>
                </c:pt>
                <c:pt idx="2660">
                  <c:v>113.215</c:v>
                </c:pt>
                <c:pt idx="2661">
                  <c:v>113.218</c:v>
                </c:pt>
                <c:pt idx="2662">
                  <c:v>113.218</c:v>
                </c:pt>
                <c:pt idx="2663">
                  <c:v>113.221</c:v>
                </c:pt>
                <c:pt idx="2664">
                  <c:v>113.221</c:v>
                </c:pt>
                <c:pt idx="2665">
                  <c:v>113.223</c:v>
                </c:pt>
                <c:pt idx="2666">
                  <c:v>113.223</c:v>
                </c:pt>
                <c:pt idx="2667">
                  <c:v>113.226</c:v>
                </c:pt>
                <c:pt idx="2668">
                  <c:v>113.23</c:v>
                </c:pt>
                <c:pt idx="2669">
                  <c:v>113.235</c:v>
                </c:pt>
                <c:pt idx="2670">
                  <c:v>113.241</c:v>
                </c:pt>
                <c:pt idx="2671">
                  <c:v>113.24299999999999</c:v>
                </c:pt>
                <c:pt idx="2672">
                  <c:v>113.245</c:v>
                </c:pt>
                <c:pt idx="2673">
                  <c:v>113.248</c:v>
                </c:pt>
                <c:pt idx="2674">
                  <c:v>113.248</c:v>
                </c:pt>
                <c:pt idx="2675">
                  <c:v>113.252</c:v>
                </c:pt>
                <c:pt idx="2676">
                  <c:v>113.254</c:v>
                </c:pt>
                <c:pt idx="2677">
                  <c:v>113.255</c:v>
                </c:pt>
                <c:pt idx="2678">
                  <c:v>113.26300000000001</c:v>
                </c:pt>
                <c:pt idx="2679">
                  <c:v>113.267</c:v>
                </c:pt>
                <c:pt idx="2680">
                  <c:v>113.27</c:v>
                </c:pt>
                <c:pt idx="2681">
                  <c:v>113.273</c:v>
                </c:pt>
                <c:pt idx="2682">
                  <c:v>113.27500000000001</c:v>
                </c:pt>
                <c:pt idx="2683">
                  <c:v>113.27800000000001</c:v>
                </c:pt>
                <c:pt idx="2684">
                  <c:v>113.28</c:v>
                </c:pt>
                <c:pt idx="2685">
                  <c:v>113.28</c:v>
                </c:pt>
                <c:pt idx="2686">
                  <c:v>113.286</c:v>
                </c:pt>
                <c:pt idx="2687">
                  <c:v>113.28700000000001</c:v>
                </c:pt>
                <c:pt idx="2688">
                  <c:v>113.289</c:v>
                </c:pt>
                <c:pt idx="2689">
                  <c:v>113.291</c:v>
                </c:pt>
                <c:pt idx="2690">
                  <c:v>113.29300000000001</c:v>
                </c:pt>
                <c:pt idx="2691">
                  <c:v>113.295</c:v>
                </c:pt>
                <c:pt idx="2692">
                  <c:v>113.297</c:v>
                </c:pt>
                <c:pt idx="2693">
                  <c:v>113.30200000000001</c:v>
                </c:pt>
                <c:pt idx="2694">
                  <c:v>113.30200000000001</c:v>
                </c:pt>
                <c:pt idx="2695">
                  <c:v>113.303</c:v>
                </c:pt>
                <c:pt idx="2696">
                  <c:v>113.303</c:v>
                </c:pt>
                <c:pt idx="2697">
                  <c:v>113.31</c:v>
                </c:pt>
                <c:pt idx="2698">
                  <c:v>113.319</c:v>
                </c:pt>
                <c:pt idx="2699">
                  <c:v>113.327</c:v>
                </c:pt>
                <c:pt idx="2700">
                  <c:v>113.328</c:v>
                </c:pt>
                <c:pt idx="2701">
                  <c:v>113.328</c:v>
                </c:pt>
                <c:pt idx="2702">
                  <c:v>113.328</c:v>
                </c:pt>
                <c:pt idx="2703">
                  <c:v>113.32899999999999</c:v>
                </c:pt>
                <c:pt idx="2704">
                  <c:v>113.333</c:v>
                </c:pt>
                <c:pt idx="2705">
                  <c:v>113.334</c:v>
                </c:pt>
                <c:pt idx="2706">
                  <c:v>113.336</c:v>
                </c:pt>
                <c:pt idx="2707">
                  <c:v>113.336</c:v>
                </c:pt>
                <c:pt idx="2708">
                  <c:v>113.336</c:v>
                </c:pt>
                <c:pt idx="2709">
                  <c:v>113.336</c:v>
                </c:pt>
                <c:pt idx="2710">
                  <c:v>113.339</c:v>
                </c:pt>
                <c:pt idx="2711">
                  <c:v>113.34699999999999</c:v>
                </c:pt>
                <c:pt idx="2712">
                  <c:v>113.355</c:v>
                </c:pt>
                <c:pt idx="2713">
                  <c:v>113.361</c:v>
                </c:pt>
                <c:pt idx="2714">
                  <c:v>113.364</c:v>
                </c:pt>
                <c:pt idx="2715">
                  <c:v>113.366</c:v>
                </c:pt>
                <c:pt idx="2716">
                  <c:v>113.366</c:v>
                </c:pt>
                <c:pt idx="2717">
                  <c:v>113.366</c:v>
                </c:pt>
                <c:pt idx="2718">
                  <c:v>113.366</c:v>
                </c:pt>
                <c:pt idx="2719">
                  <c:v>113.369</c:v>
                </c:pt>
                <c:pt idx="2720">
                  <c:v>113.37</c:v>
                </c:pt>
                <c:pt idx="2721">
                  <c:v>113.374</c:v>
                </c:pt>
                <c:pt idx="2722">
                  <c:v>113.379</c:v>
                </c:pt>
                <c:pt idx="2723">
                  <c:v>113.381</c:v>
                </c:pt>
                <c:pt idx="2724">
                  <c:v>113.387</c:v>
                </c:pt>
                <c:pt idx="2725">
                  <c:v>113.387</c:v>
                </c:pt>
                <c:pt idx="2726">
                  <c:v>113.38800000000001</c:v>
                </c:pt>
                <c:pt idx="2727">
                  <c:v>113.39400000000001</c:v>
                </c:pt>
                <c:pt idx="2728">
                  <c:v>113.402</c:v>
                </c:pt>
                <c:pt idx="2729">
                  <c:v>113.402</c:v>
                </c:pt>
                <c:pt idx="2730">
                  <c:v>113.411</c:v>
                </c:pt>
                <c:pt idx="2731">
                  <c:v>113.419</c:v>
                </c:pt>
                <c:pt idx="2732">
                  <c:v>113.422</c:v>
                </c:pt>
                <c:pt idx="2733">
                  <c:v>113.42400000000001</c:v>
                </c:pt>
                <c:pt idx="2734">
                  <c:v>113.42700000000001</c:v>
                </c:pt>
                <c:pt idx="2735">
                  <c:v>113.43</c:v>
                </c:pt>
                <c:pt idx="2736">
                  <c:v>113.43</c:v>
                </c:pt>
                <c:pt idx="2737">
                  <c:v>113.43</c:v>
                </c:pt>
                <c:pt idx="2738">
                  <c:v>113.43</c:v>
                </c:pt>
                <c:pt idx="2739">
                  <c:v>113.43</c:v>
                </c:pt>
                <c:pt idx="2740">
                  <c:v>113.43</c:v>
                </c:pt>
                <c:pt idx="2741">
                  <c:v>113.438</c:v>
                </c:pt>
                <c:pt idx="2742">
                  <c:v>113.447</c:v>
                </c:pt>
                <c:pt idx="2743">
                  <c:v>113.455</c:v>
                </c:pt>
                <c:pt idx="2744">
                  <c:v>113.456</c:v>
                </c:pt>
                <c:pt idx="2745">
                  <c:v>113.46</c:v>
                </c:pt>
                <c:pt idx="2746">
                  <c:v>113.46</c:v>
                </c:pt>
                <c:pt idx="2747">
                  <c:v>113.461</c:v>
                </c:pt>
                <c:pt idx="2748">
                  <c:v>113.465</c:v>
                </c:pt>
                <c:pt idx="2749">
                  <c:v>113.46599999999999</c:v>
                </c:pt>
                <c:pt idx="2750">
                  <c:v>113.46599999999999</c:v>
                </c:pt>
                <c:pt idx="2751">
                  <c:v>113.46599999999999</c:v>
                </c:pt>
                <c:pt idx="2752">
                  <c:v>113.467</c:v>
                </c:pt>
                <c:pt idx="2753">
                  <c:v>113.46899999999999</c:v>
                </c:pt>
                <c:pt idx="2754">
                  <c:v>113.47199999999999</c:v>
                </c:pt>
                <c:pt idx="2755">
                  <c:v>113.47499999999999</c:v>
                </c:pt>
                <c:pt idx="2756">
                  <c:v>113.476</c:v>
                </c:pt>
                <c:pt idx="2757">
                  <c:v>113.476</c:v>
                </c:pt>
                <c:pt idx="2758">
                  <c:v>113.48</c:v>
                </c:pt>
                <c:pt idx="2759">
                  <c:v>113.483</c:v>
                </c:pt>
                <c:pt idx="2760">
                  <c:v>113.486</c:v>
                </c:pt>
                <c:pt idx="2761">
                  <c:v>113.492</c:v>
                </c:pt>
                <c:pt idx="2762">
                  <c:v>113.492</c:v>
                </c:pt>
                <c:pt idx="2763">
                  <c:v>113.495</c:v>
                </c:pt>
                <c:pt idx="2764">
                  <c:v>113.497</c:v>
                </c:pt>
                <c:pt idx="2765">
                  <c:v>113.497</c:v>
                </c:pt>
                <c:pt idx="2766">
                  <c:v>113.502</c:v>
                </c:pt>
                <c:pt idx="2767">
                  <c:v>113.508</c:v>
                </c:pt>
                <c:pt idx="2768">
                  <c:v>113.512</c:v>
                </c:pt>
                <c:pt idx="2769">
                  <c:v>113.515</c:v>
                </c:pt>
                <c:pt idx="2770">
                  <c:v>113.51600000000001</c:v>
                </c:pt>
                <c:pt idx="2771">
                  <c:v>113.51600000000001</c:v>
                </c:pt>
                <c:pt idx="2772">
                  <c:v>113.51900000000001</c:v>
                </c:pt>
                <c:pt idx="2773">
                  <c:v>113.51900000000001</c:v>
                </c:pt>
                <c:pt idx="2774">
                  <c:v>113.51900000000001</c:v>
                </c:pt>
                <c:pt idx="2775">
                  <c:v>113.51900000000001</c:v>
                </c:pt>
                <c:pt idx="2776">
                  <c:v>113.523</c:v>
                </c:pt>
                <c:pt idx="2777">
                  <c:v>113.523</c:v>
                </c:pt>
                <c:pt idx="2778">
                  <c:v>113.524</c:v>
                </c:pt>
                <c:pt idx="2779">
                  <c:v>113.52800000000001</c:v>
                </c:pt>
                <c:pt idx="2780">
                  <c:v>113.529</c:v>
                </c:pt>
                <c:pt idx="2781">
                  <c:v>113.532</c:v>
                </c:pt>
                <c:pt idx="2782">
                  <c:v>113.533</c:v>
                </c:pt>
                <c:pt idx="2783">
                  <c:v>113.533</c:v>
                </c:pt>
                <c:pt idx="2784">
                  <c:v>113.533</c:v>
                </c:pt>
                <c:pt idx="2785">
                  <c:v>113.536</c:v>
                </c:pt>
                <c:pt idx="2786">
                  <c:v>113.539</c:v>
                </c:pt>
                <c:pt idx="2787">
                  <c:v>113.539</c:v>
                </c:pt>
                <c:pt idx="2788">
                  <c:v>113.54</c:v>
                </c:pt>
                <c:pt idx="2789">
                  <c:v>113.54</c:v>
                </c:pt>
                <c:pt idx="2790">
                  <c:v>113.54</c:v>
                </c:pt>
                <c:pt idx="2791">
                  <c:v>113.54</c:v>
                </c:pt>
                <c:pt idx="2792">
                  <c:v>113.54</c:v>
                </c:pt>
                <c:pt idx="2793">
                  <c:v>113.544</c:v>
                </c:pt>
                <c:pt idx="2794">
                  <c:v>113.55200000000001</c:v>
                </c:pt>
                <c:pt idx="2795">
                  <c:v>113.55200000000001</c:v>
                </c:pt>
                <c:pt idx="2796">
                  <c:v>113.56</c:v>
                </c:pt>
                <c:pt idx="2797">
                  <c:v>113.56399999999999</c:v>
                </c:pt>
                <c:pt idx="2798">
                  <c:v>113.565</c:v>
                </c:pt>
                <c:pt idx="2799">
                  <c:v>113.565</c:v>
                </c:pt>
                <c:pt idx="2800">
                  <c:v>113.565</c:v>
                </c:pt>
                <c:pt idx="2801">
                  <c:v>113.565</c:v>
                </c:pt>
                <c:pt idx="2802">
                  <c:v>113.565</c:v>
                </c:pt>
                <c:pt idx="2803">
                  <c:v>113.56699999999999</c:v>
                </c:pt>
                <c:pt idx="2804">
                  <c:v>113.569</c:v>
                </c:pt>
                <c:pt idx="2805">
                  <c:v>113.569</c:v>
                </c:pt>
                <c:pt idx="2806">
                  <c:v>113.569</c:v>
                </c:pt>
                <c:pt idx="2807">
                  <c:v>113.572</c:v>
                </c:pt>
                <c:pt idx="2808">
                  <c:v>113.572</c:v>
                </c:pt>
                <c:pt idx="2809">
                  <c:v>113.572</c:v>
                </c:pt>
                <c:pt idx="2810">
                  <c:v>113.572</c:v>
                </c:pt>
                <c:pt idx="2811">
                  <c:v>113.57299999999999</c:v>
                </c:pt>
                <c:pt idx="2812">
                  <c:v>113.578</c:v>
                </c:pt>
                <c:pt idx="2813">
                  <c:v>113.581</c:v>
                </c:pt>
                <c:pt idx="2814">
                  <c:v>113.58799999999999</c:v>
                </c:pt>
                <c:pt idx="2815">
                  <c:v>113.58799999999999</c:v>
                </c:pt>
                <c:pt idx="2816">
                  <c:v>113.59099999999999</c:v>
                </c:pt>
                <c:pt idx="2817">
                  <c:v>113.59099999999999</c:v>
                </c:pt>
                <c:pt idx="2818">
                  <c:v>113.592</c:v>
                </c:pt>
                <c:pt idx="2819">
                  <c:v>113.59399999999999</c:v>
                </c:pt>
                <c:pt idx="2820">
                  <c:v>113.595</c:v>
                </c:pt>
                <c:pt idx="2821">
                  <c:v>113.595</c:v>
                </c:pt>
                <c:pt idx="2822">
                  <c:v>113.604</c:v>
                </c:pt>
                <c:pt idx="2823">
                  <c:v>113.611</c:v>
                </c:pt>
                <c:pt idx="2824">
                  <c:v>113.617</c:v>
                </c:pt>
                <c:pt idx="2825">
                  <c:v>113.62</c:v>
                </c:pt>
                <c:pt idx="2826">
                  <c:v>113.622</c:v>
                </c:pt>
                <c:pt idx="2827">
                  <c:v>113.625</c:v>
                </c:pt>
                <c:pt idx="2828">
                  <c:v>113.625</c:v>
                </c:pt>
                <c:pt idx="2829">
                  <c:v>113.631</c:v>
                </c:pt>
                <c:pt idx="2830">
                  <c:v>113.636</c:v>
                </c:pt>
                <c:pt idx="2831">
                  <c:v>113.63800000000001</c:v>
                </c:pt>
                <c:pt idx="2832">
                  <c:v>113.64</c:v>
                </c:pt>
                <c:pt idx="2833">
                  <c:v>113.64100000000001</c:v>
                </c:pt>
                <c:pt idx="2834">
                  <c:v>113.643</c:v>
                </c:pt>
                <c:pt idx="2835">
                  <c:v>113.64400000000001</c:v>
                </c:pt>
                <c:pt idx="2836">
                  <c:v>113.646</c:v>
                </c:pt>
                <c:pt idx="2837">
                  <c:v>113.649</c:v>
                </c:pt>
                <c:pt idx="2838">
                  <c:v>113.651</c:v>
                </c:pt>
                <c:pt idx="2839">
                  <c:v>113.651</c:v>
                </c:pt>
                <c:pt idx="2840">
                  <c:v>113.655</c:v>
                </c:pt>
                <c:pt idx="2841">
                  <c:v>113.66200000000001</c:v>
                </c:pt>
                <c:pt idx="2842">
                  <c:v>113.66800000000001</c:v>
                </c:pt>
                <c:pt idx="2843">
                  <c:v>113.669</c:v>
                </c:pt>
                <c:pt idx="2844">
                  <c:v>113.67</c:v>
                </c:pt>
                <c:pt idx="2845">
                  <c:v>113.67100000000001</c:v>
                </c:pt>
                <c:pt idx="2846">
                  <c:v>113.67400000000001</c:v>
                </c:pt>
                <c:pt idx="2847">
                  <c:v>113.68</c:v>
                </c:pt>
                <c:pt idx="2848">
                  <c:v>113.68</c:v>
                </c:pt>
                <c:pt idx="2849">
                  <c:v>113.684</c:v>
                </c:pt>
                <c:pt idx="2850">
                  <c:v>113.684</c:v>
                </c:pt>
                <c:pt idx="2851">
                  <c:v>113.68600000000001</c:v>
                </c:pt>
                <c:pt idx="2852">
                  <c:v>113.68899999999999</c:v>
                </c:pt>
                <c:pt idx="2853">
                  <c:v>113.697</c:v>
                </c:pt>
                <c:pt idx="2854">
                  <c:v>113.705</c:v>
                </c:pt>
                <c:pt idx="2855">
                  <c:v>113.712</c:v>
                </c:pt>
                <c:pt idx="2856">
                  <c:v>113.71299999999999</c:v>
                </c:pt>
                <c:pt idx="2857">
                  <c:v>113.71299999999999</c:v>
                </c:pt>
                <c:pt idx="2858">
                  <c:v>113.71599999999999</c:v>
                </c:pt>
                <c:pt idx="2859">
                  <c:v>113.71599999999999</c:v>
                </c:pt>
                <c:pt idx="2860">
                  <c:v>113.71899999999999</c:v>
                </c:pt>
                <c:pt idx="2861">
                  <c:v>113.71899999999999</c:v>
                </c:pt>
                <c:pt idx="2862">
                  <c:v>113.71899999999999</c:v>
                </c:pt>
                <c:pt idx="2863">
                  <c:v>113.71899999999999</c:v>
                </c:pt>
                <c:pt idx="2864">
                  <c:v>113.71899999999999</c:v>
                </c:pt>
                <c:pt idx="2865">
                  <c:v>113.72</c:v>
                </c:pt>
                <c:pt idx="2866">
                  <c:v>113.72199999999999</c:v>
                </c:pt>
                <c:pt idx="2867">
                  <c:v>113.727</c:v>
                </c:pt>
                <c:pt idx="2868">
                  <c:v>113.73099999999999</c:v>
                </c:pt>
                <c:pt idx="2869">
                  <c:v>113.736</c:v>
                </c:pt>
                <c:pt idx="2870">
                  <c:v>113.738</c:v>
                </c:pt>
                <c:pt idx="2871">
                  <c:v>113.74</c:v>
                </c:pt>
                <c:pt idx="2872">
                  <c:v>113.74</c:v>
                </c:pt>
                <c:pt idx="2873">
                  <c:v>113.748</c:v>
                </c:pt>
                <c:pt idx="2874">
                  <c:v>113.752</c:v>
                </c:pt>
                <c:pt idx="2875">
                  <c:v>113.754</c:v>
                </c:pt>
                <c:pt idx="2876">
                  <c:v>113.754</c:v>
                </c:pt>
                <c:pt idx="2877">
                  <c:v>113.756</c:v>
                </c:pt>
                <c:pt idx="2878">
                  <c:v>113.759</c:v>
                </c:pt>
                <c:pt idx="2879">
                  <c:v>113.759</c:v>
                </c:pt>
                <c:pt idx="2880">
                  <c:v>113.762</c:v>
                </c:pt>
                <c:pt idx="2881">
                  <c:v>113.762</c:v>
                </c:pt>
                <c:pt idx="2882">
                  <c:v>113.762</c:v>
                </c:pt>
                <c:pt idx="2883">
                  <c:v>113.762</c:v>
                </c:pt>
                <c:pt idx="2884">
                  <c:v>113.767</c:v>
                </c:pt>
                <c:pt idx="2885">
                  <c:v>113.76900000000001</c:v>
                </c:pt>
                <c:pt idx="2886">
                  <c:v>113.77200000000001</c:v>
                </c:pt>
                <c:pt idx="2887">
                  <c:v>113.77200000000001</c:v>
                </c:pt>
                <c:pt idx="2888">
                  <c:v>113.77200000000001</c:v>
                </c:pt>
                <c:pt idx="2889">
                  <c:v>113.776</c:v>
                </c:pt>
                <c:pt idx="2890">
                  <c:v>113.779</c:v>
                </c:pt>
                <c:pt idx="2891">
                  <c:v>113.779</c:v>
                </c:pt>
                <c:pt idx="2892">
                  <c:v>113.779</c:v>
                </c:pt>
                <c:pt idx="2893">
                  <c:v>113.78</c:v>
                </c:pt>
                <c:pt idx="2894">
                  <c:v>113.78</c:v>
                </c:pt>
                <c:pt idx="2895">
                  <c:v>113.78100000000001</c:v>
                </c:pt>
                <c:pt idx="2896">
                  <c:v>113.78100000000001</c:v>
                </c:pt>
                <c:pt idx="2897">
                  <c:v>113.78100000000001</c:v>
                </c:pt>
                <c:pt idx="2898">
                  <c:v>113.782</c:v>
                </c:pt>
                <c:pt idx="2899">
                  <c:v>113.788</c:v>
                </c:pt>
                <c:pt idx="2900">
                  <c:v>113.788</c:v>
                </c:pt>
                <c:pt idx="2901">
                  <c:v>113.788</c:v>
                </c:pt>
                <c:pt idx="2902">
                  <c:v>113.794</c:v>
                </c:pt>
                <c:pt idx="2903">
                  <c:v>113.79600000000001</c:v>
                </c:pt>
                <c:pt idx="2904">
                  <c:v>113.797</c:v>
                </c:pt>
                <c:pt idx="2905">
                  <c:v>113.797</c:v>
                </c:pt>
                <c:pt idx="2906">
                  <c:v>113.797</c:v>
                </c:pt>
                <c:pt idx="2907">
                  <c:v>113.801</c:v>
                </c:pt>
                <c:pt idx="2908">
                  <c:v>113.804</c:v>
                </c:pt>
                <c:pt idx="2909">
                  <c:v>113.807</c:v>
                </c:pt>
                <c:pt idx="2910">
                  <c:v>113.80800000000001</c:v>
                </c:pt>
                <c:pt idx="2911">
                  <c:v>113.80800000000001</c:v>
                </c:pt>
                <c:pt idx="2912">
                  <c:v>113.80800000000001</c:v>
                </c:pt>
                <c:pt idx="2913">
                  <c:v>113.80800000000001</c:v>
                </c:pt>
                <c:pt idx="2914">
                  <c:v>113.80800000000001</c:v>
                </c:pt>
                <c:pt idx="2915">
                  <c:v>113.809</c:v>
                </c:pt>
                <c:pt idx="2916">
                  <c:v>113.809</c:v>
                </c:pt>
                <c:pt idx="2917">
                  <c:v>113.81</c:v>
                </c:pt>
                <c:pt idx="2918">
                  <c:v>113.81</c:v>
                </c:pt>
                <c:pt idx="2919">
                  <c:v>113.81</c:v>
                </c:pt>
                <c:pt idx="2920">
                  <c:v>113.813</c:v>
                </c:pt>
                <c:pt idx="2921">
                  <c:v>113.818</c:v>
                </c:pt>
                <c:pt idx="2922">
                  <c:v>113.821</c:v>
                </c:pt>
                <c:pt idx="2923">
                  <c:v>113.825</c:v>
                </c:pt>
                <c:pt idx="2924">
                  <c:v>113.828</c:v>
                </c:pt>
                <c:pt idx="2925">
                  <c:v>113.83</c:v>
                </c:pt>
                <c:pt idx="2926">
                  <c:v>113.833</c:v>
                </c:pt>
                <c:pt idx="2927">
                  <c:v>113.833</c:v>
                </c:pt>
                <c:pt idx="2928">
                  <c:v>113.83499999999999</c:v>
                </c:pt>
                <c:pt idx="2929">
                  <c:v>113.836</c:v>
                </c:pt>
                <c:pt idx="2930">
                  <c:v>113.84</c:v>
                </c:pt>
                <c:pt idx="2931">
                  <c:v>113.84</c:v>
                </c:pt>
                <c:pt idx="2932">
                  <c:v>113.842</c:v>
                </c:pt>
                <c:pt idx="2933">
                  <c:v>113.84399999999999</c:v>
                </c:pt>
                <c:pt idx="2934">
                  <c:v>113.849</c:v>
                </c:pt>
                <c:pt idx="2935">
                  <c:v>113.85</c:v>
                </c:pt>
                <c:pt idx="2936">
                  <c:v>113.854</c:v>
                </c:pt>
                <c:pt idx="2937">
                  <c:v>113.857</c:v>
                </c:pt>
                <c:pt idx="2938">
                  <c:v>113.857</c:v>
                </c:pt>
                <c:pt idx="2939">
                  <c:v>113.86</c:v>
                </c:pt>
                <c:pt idx="2940">
                  <c:v>113.863</c:v>
                </c:pt>
                <c:pt idx="2941">
                  <c:v>113.864</c:v>
                </c:pt>
                <c:pt idx="2942">
                  <c:v>113.86499999999999</c:v>
                </c:pt>
                <c:pt idx="2943">
                  <c:v>113.866</c:v>
                </c:pt>
                <c:pt idx="2944">
                  <c:v>113.87</c:v>
                </c:pt>
                <c:pt idx="2945">
                  <c:v>113.87</c:v>
                </c:pt>
                <c:pt idx="2946">
                  <c:v>113.87</c:v>
                </c:pt>
                <c:pt idx="2947">
                  <c:v>113.87</c:v>
                </c:pt>
                <c:pt idx="2948">
                  <c:v>113.871</c:v>
                </c:pt>
                <c:pt idx="2949">
                  <c:v>113.871</c:v>
                </c:pt>
                <c:pt idx="2950">
                  <c:v>113.875</c:v>
                </c:pt>
                <c:pt idx="2951">
                  <c:v>113.875</c:v>
                </c:pt>
                <c:pt idx="2952">
                  <c:v>113.875</c:v>
                </c:pt>
                <c:pt idx="2953">
                  <c:v>113.875</c:v>
                </c:pt>
                <c:pt idx="2954">
                  <c:v>113.878</c:v>
                </c:pt>
                <c:pt idx="2955">
                  <c:v>113.881</c:v>
                </c:pt>
                <c:pt idx="2956">
                  <c:v>113.886</c:v>
                </c:pt>
                <c:pt idx="2957">
                  <c:v>113.889</c:v>
                </c:pt>
                <c:pt idx="2958">
                  <c:v>113.892</c:v>
                </c:pt>
                <c:pt idx="2959">
                  <c:v>113.893</c:v>
                </c:pt>
                <c:pt idx="2960">
                  <c:v>113.893</c:v>
                </c:pt>
                <c:pt idx="2961">
                  <c:v>113.895</c:v>
                </c:pt>
                <c:pt idx="2962">
                  <c:v>113.898</c:v>
                </c:pt>
                <c:pt idx="2963">
                  <c:v>113.904</c:v>
                </c:pt>
                <c:pt idx="2964">
                  <c:v>113.90600000000001</c:v>
                </c:pt>
                <c:pt idx="2965">
                  <c:v>113.908</c:v>
                </c:pt>
                <c:pt idx="2966">
                  <c:v>113.91</c:v>
                </c:pt>
                <c:pt idx="2967">
                  <c:v>113.914</c:v>
                </c:pt>
                <c:pt idx="2968">
                  <c:v>113.91500000000001</c:v>
                </c:pt>
                <c:pt idx="2969">
                  <c:v>113.916</c:v>
                </c:pt>
                <c:pt idx="2970">
                  <c:v>113.92100000000001</c:v>
                </c:pt>
                <c:pt idx="2971">
                  <c:v>113.92100000000001</c:v>
                </c:pt>
                <c:pt idx="2972">
                  <c:v>113.92100000000001</c:v>
                </c:pt>
                <c:pt idx="2973">
                  <c:v>113.92100000000001</c:v>
                </c:pt>
                <c:pt idx="2974">
                  <c:v>113.922</c:v>
                </c:pt>
                <c:pt idx="2975">
                  <c:v>113.923</c:v>
                </c:pt>
                <c:pt idx="2976">
                  <c:v>113.923</c:v>
                </c:pt>
                <c:pt idx="2977">
                  <c:v>113.923</c:v>
                </c:pt>
                <c:pt idx="2978">
                  <c:v>113.925</c:v>
                </c:pt>
                <c:pt idx="2979">
                  <c:v>113.925</c:v>
                </c:pt>
                <c:pt idx="2980">
                  <c:v>113.92700000000001</c:v>
                </c:pt>
                <c:pt idx="2981">
                  <c:v>113.928</c:v>
                </c:pt>
                <c:pt idx="2982">
                  <c:v>113.928</c:v>
                </c:pt>
                <c:pt idx="2983">
                  <c:v>113.929</c:v>
                </c:pt>
                <c:pt idx="2984">
                  <c:v>113.929</c:v>
                </c:pt>
                <c:pt idx="2985">
                  <c:v>113.935</c:v>
                </c:pt>
                <c:pt idx="2986">
                  <c:v>113.94</c:v>
                </c:pt>
                <c:pt idx="2987">
                  <c:v>113.94</c:v>
                </c:pt>
                <c:pt idx="2988">
                  <c:v>113.941</c:v>
                </c:pt>
                <c:pt idx="2989">
                  <c:v>113.944</c:v>
                </c:pt>
                <c:pt idx="2990">
                  <c:v>113.95</c:v>
                </c:pt>
                <c:pt idx="2991">
                  <c:v>113.953</c:v>
                </c:pt>
                <c:pt idx="2992">
                  <c:v>113.953</c:v>
                </c:pt>
                <c:pt idx="2993">
                  <c:v>113.953</c:v>
                </c:pt>
                <c:pt idx="2994">
                  <c:v>113.95699999999999</c:v>
                </c:pt>
                <c:pt idx="2995">
                  <c:v>113.95699999999999</c:v>
                </c:pt>
                <c:pt idx="2996">
                  <c:v>113.965</c:v>
                </c:pt>
                <c:pt idx="2997">
                  <c:v>113.968</c:v>
                </c:pt>
                <c:pt idx="2998">
                  <c:v>113.971</c:v>
                </c:pt>
                <c:pt idx="2999">
                  <c:v>113.973</c:v>
                </c:pt>
                <c:pt idx="3000">
                  <c:v>113.973</c:v>
                </c:pt>
                <c:pt idx="3001">
                  <c:v>113.97499999999999</c:v>
                </c:pt>
                <c:pt idx="3002">
                  <c:v>113.979</c:v>
                </c:pt>
                <c:pt idx="3003">
                  <c:v>113.979</c:v>
                </c:pt>
                <c:pt idx="3004">
                  <c:v>113.979</c:v>
                </c:pt>
                <c:pt idx="3005">
                  <c:v>113.985</c:v>
                </c:pt>
                <c:pt idx="3006">
                  <c:v>113.99</c:v>
                </c:pt>
                <c:pt idx="3007">
                  <c:v>113.995</c:v>
                </c:pt>
                <c:pt idx="3008">
                  <c:v>113.996</c:v>
                </c:pt>
                <c:pt idx="3009">
                  <c:v>113.997</c:v>
                </c:pt>
                <c:pt idx="3010">
                  <c:v>114.001</c:v>
                </c:pt>
                <c:pt idx="3011">
                  <c:v>114.00700000000001</c:v>
                </c:pt>
                <c:pt idx="3012">
                  <c:v>114.00700000000001</c:v>
                </c:pt>
                <c:pt idx="3013">
                  <c:v>114.00700000000001</c:v>
                </c:pt>
                <c:pt idx="3014">
                  <c:v>114.008</c:v>
                </c:pt>
                <c:pt idx="3015">
                  <c:v>114.008</c:v>
                </c:pt>
                <c:pt idx="3016">
                  <c:v>114.01</c:v>
                </c:pt>
                <c:pt idx="3017">
                  <c:v>114.011</c:v>
                </c:pt>
                <c:pt idx="3018">
                  <c:v>114.014</c:v>
                </c:pt>
                <c:pt idx="3019">
                  <c:v>114.014</c:v>
                </c:pt>
                <c:pt idx="3020">
                  <c:v>114.014</c:v>
                </c:pt>
                <c:pt idx="3021">
                  <c:v>114.01600000000001</c:v>
                </c:pt>
                <c:pt idx="3022">
                  <c:v>114.01900000000001</c:v>
                </c:pt>
                <c:pt idx="3023">
                  <c:v>114.024</c:v>
                </c:pt>
                <c:pt idx="3024">
                  <c:v>114.024</c:v>
                </c:pt>
                <c:pt idx="3025">
                  <c:v>114.024</c:v>
                </c:pt>
                <c:pt idx="3026">
                  <c:v>114.024</c:v>
                </c:pt>
                <c:pt idx="3027">
                  <c:v>114.02500000000001</c:v>
                </c:pt>
                <c:pt idx="3028">
                  <c:v>114.026</c:v>
                </c:pt>
                <c:pt idx="3029">
                  <c:v>114.029</c:v>
                </c:pt>
                <c:pt idx="3030">
                  <c:v>114.03</c:v>
                </c:pt>
                <c:pt idx="3031">
                  <c:v>114.03</c:v>
                </c:pt>
                <c:pt idx="3032">
                  <c:v>114.033</c:v>
                </c:pt>
                <c:pt idx="3033">
                  <c:v>114.033</c:v>
                </c:pt>
                <c:pt idx="3034">
                  <c:v>114.033</c:v>
                </c:pt>
                <c:pt idx="3035">
                  <c:v>114.041</c:v>
                </c:pt>
                <c:pt idx="3036">
                  <c:v>114.04900000000001</c:v>
                </c:pt>
                <c:pt idx="3037">
                  <c:v>114.04900000000001</c:v>
                </c:pt>
                <c:pt idx="3038">
                  <c:v>114.05200000000001</c:v>
                </c:pt>
                <c:pt idx="3039">
                  <c:v>114.053</c:v>
                </c:pt>
                <c:pt idx="3040">
                  <c:v>114.057</c:v>
                </c:pt>
                <c:pt idx="3041">
                  <c:v>114.05800000000001</c:v>
                </c:pt>
                <c:pt idx="3042">
                  <c:v>114.06100000000001</c:v>
                </c:pt>
                <c:pt idx="3043">
                  <c:v>114.063</c:v>
                </c:pt>
                <c:pt idx="3044">
                  <c:v>114.06399999999999</c:v>
                </c:pt>
                <c:pt idx="3045">
                  <c:v>114.06399999999999</c:v>
                </c:pt>
                <c:pt idx="3046">
                  <c:v>114.065</c:v>
                </c:pt>
                <c:pt idx="3047">
                  <c:v>114.065</c:v>
                </c:pt>
                <c:pt idx="3048">
                  <c:v>114.065</c:v>
                </c:pt>
                <c:pt idx="3049">
                  <c:v>114.066</c:v>
                </c:pt>
                <c:pt idx="3050">
                  <c:v>114.068</c:v>
                </c:pt>
                <c:pt idx="3051">
                  <c:v>114.068</c:v>
                </c:pt>
                <c:pt idx="3052">
                  <c:v>114.069</c:v>
                </c:pt>
                <c:pt idx="3053">
                  <c:v>114.07299999999999</c:v>
                </c:pt>
                <c:pt idx="3054">
                  <c:v>114.07299999999999</c:v>
                </c:pt>
                <c:pt idx="3055">
                  <c:v>114.075</c:v>
                </c:pt>
                <c:pt idx="3056">
                  <c:v>114.075</c:v>
                </c:pt>
                <c:pt idx="3057">
                  <c:v>114.077</c:v>
                </c:pt>
                <c:pt idx="3058">
                  <c:v>114.07899999999999</c:v>
                </c:pt>
                <c:pt idx="3059">
                  <c:v>114.07899999999999</c:v>
                </c:pt>
                <c:pt idx="3060">
                  <c:v>114.08</c:v>
                </c:pt>
                <c:pt idx="3061">
                  <c:v>114.08499999999999</c:v>
                </c:pt>
                <c:pt idx="3062">
                  <c:v>114.08499999999999</c:v>
                </c:pt>
                <c:pt idx="3063">
                  <c:v>114.08799999999999</c:v>
                </c:pt>
                <c:pt idx="3064">
                  <c:v>114.089</c:v>
                </c:pt>
                <c:pt idx="3065">
                  <c:v>114.089</c:v>
                </c:pt>
                <c:pt idx="3066">
                  <c:v>114.089</c:v>
                </c:pt>
                <c:pt idx="3067">
                  <c:v>114.089</c:v>
                </c:pt>
                <c:pt idx="3068">
                  <c:v>114.09</c:v>
                </c:pt>
                <c:pt idx="3069">
                  <c:v>114.093</c:v>
                </c:pt>
                <c:pt idx="3070">
                  <c:v>114.093</c:v>
                </c:pt>
                <c:pt idx="3071">
                  <c:v>114.099</c:v>
                </c:pt>
                <c:pt idx="3072">
                  <c:v>114.104</c:v>
                </c:pt>
                <c:pt idx="3073">
                  <c:v>114.10899999999999</c:v>
                </c:pt>
                <c:pt idx="3074">
                  <c:v>114.10899999999999</c:v>
                </c:pt>
                <c:pt idx="3075">
                  <c:v>114.10899999999999</c:v>
                </c:pt>
                <c:pt idx="3076">
                  <c:v>114.10899999999999</c:v>
                </c:pt>
                <c:pt idx="3077">
                  <c:v>114.10899999999999</c:v>
                </c:pt>
                <c:pt idx="3078">
                  <c:v>114.11</c:v>
                </c:pt>
                <c:pt idx="3079">
                  <c:v>114.11799999999999</c:v>
                </c:pt>
                <c:pt idx="3080">
                  <c:v>114.126</c:v>
                </c:pt>
                <c:pt idx="3081">
                  <c:v>114.126</c:v>
                </c:pt>
                <c:pt idx="3082">
                  <c:v>114.126</c:v>
                </c:pt>
                <c:pt idx="3083">
                  <c:v>114.127</c:v>
                </c:pt>
                <c:pt idx="3084">
                  <c:v>114.13</c:v>
                </c:pt>
                <c:pt idx="3085">
                  <c:v>114.13</c:v>
                </c:pt>
                <c:pt idx="3086">
                  <c:v>114.13</c:v>
                </c:pt>
                <c:pt idx="3087">
                  <c:v>114.13</c:v>
                </c:pt>
                <c:pt idx="3088">
                  <c:v>114.13</c:v>
                </c:pt>
                <c:pt idx="3089">
                  <c:v>114.13</c:v>
                </c:pt>
                <c:pt idx="3090">
                  <c:v>114.13</c:v>
                </c:pt>
                <c:pt idx="3091">
                  <c:v>114.13</c:v>
                </c:pt>
                <c:pt idx="3092">
                  <c:v>114.13</c:v>
                </c:pt>
                <c:pt idx="3093">
                  <c:v>114.13</c:v>
                </c:pt>
                <c:pt idx="3094">
                  <c:v>114.134</c:v>
                </c:pt>
                <c:pt idx="3095">
                  <c:v>114.134</c:v>
                </c:pt>
                <c:pt idx="3096">
                  <c:v>114.136</c:v>
                </c:pt>
                <c:pt idx="3097">
                  <c:v>114.136</c:v>
                </c:pt>
                <c:pt idx="3098">
                  <c:v>114.136</c:v>
                </c:pt>
                <c:pt idx="3099">
                  <c:v>114.136</c:v>
                </c:pt>
                <c:pt idx="3100">
                  <c:v>114.136</c:v>
                </c:pt>
                <c:pt idx="3101">
                  <c:v>114.136</c:v>
                </c:pt>
                <c:pt idx="3102">
                  <c:v>114.137</c:v>
                </c:pt>
                <c:pt idx="3103">
                  <c:v>114.137</c:v>
                </c:pt>
                <c:pt idx="3104">
                  <c:v>114.14</c:v>
                </c:pt>
                <c:pt idx="3105">
                  <c:v>114.14</c:v>
                </c:pt>
                <c:pt idx="3106">
                  <c:v>114.143</c:v>
                </c:pt>
                <c:pt idx="3107">
                  <c:v>114.143</c:v>
                </c:pt>
                <c:pt idx="3108">
                  <c:v>114.145</c:v>
                </c:pt>
                <c:pt idx="3109">
                  <c:v>114.14700000000001</c:v>
                </c:pt>
                <c:pt idx="3110">
                  <c:v>114.148</c:v>
                </c:pt>
                <c:pt idx="3111">
                  <c:v>114.149</c:v>
                </c:pt>
                <c:pt idx="3112">
                  <c:v>114.15</c:v>
                </c:pt>
                <c:pt idx="3113">
                  <c:v>114.152</c:v>
                </c:pt>
                <c:pt idx="3114">
                  <c:v>114.152</c:v>
                </c:pt>
                <c:pt idx="3115">
                  <c:v>114.154</c:v>
                </c:pt>
                <c:pt idx="3116">
                  <c:v>114.15900000000001</c:v>
                </c:pt>
                <c:pt idx="3117">
                  <c:v>114.161</c:v>
                </c:pt>
                <c:pt idx="3118">
                  <c:v>114.16200000000001</c:v>
                </c:pt>
                <c:pt idx="3119">
                  <c:v>114.163</c:v>
                </c:pt>
                <c:pt idx="3120">
                  <c:v>114.167</c:v>
                </c:pt>
                <c:pt idx="3121">
                  <c:v>114.17</c:v>
                </c:pt>
                <c:pt idx="3122">
                  <c:v>114.17</c:v>
                </c:pt>
                <c:pt idx="3123">
                  <c:v>114.17</c:v>
                </c:pt>
                <c:pt idx="3124">
                  <c:v>114.172</c:v>
                </c:pt>
                <c:pt idx="3125">
                  <c:v>114.172</c:v>
                </c:pt>
                <c:pt idx="3126">
                  <c:v>114.172</c:v>
                </c:pt>
                <c:pt idx="3127">
                  <c:v>114.172</c:v>
                </c:pt>
                <c:pt idx="3128">
                  <c:v>114.172</c:v>
                </c:pt>
                <c:pt idx="3129">
                  <c:v>114.172</c:v>
                </c:pt>
                <c:pt idx="3130">
                  <c:v>114.172</c:v>
                </c:pt>
                <c:pt idx="3131">
                  <c:v>114.172</c:v>
                </c:pt>
                <c:pt idx="3132">
                  <c:v>114.172</c:v>
                </c:pt>
                <c:pt idx="3133">
                  <c:v>114.172</c:v>
                </c:pt>
                <c:pt idx="3134">
                  <c:v>114.175</c:v>
                </c:pt>
                <c:pt idx="3135">
                  <c:v>114.17700000000001</c:v>
                </c:pt>
                <c:pt idx="3136">
                  <c:v>114.17700000000001</c:v>
                </c:pt>
                <c:pt idx="3137">
                  <c:v>114.179</c:v>
                </c:pt>
                <c:pt idx="3138">
                  <c:v>114.179</c:v>
                </c:pt>
                <c:pt idx="3139">
                  <c:v>114.181</c:v>
                </c:pt>
                <c:pt idx="3140">
                  <c:v>114.182</c:v>
                </c:pt>
                <c:pt idx="3141">
                  <c:v>114.182</c:v>
                </c:pt>
                <c:pt idx="3142">
                  <c:v>114.182</c:v>
                </c:pt>
                <c:pt idx="3143">
                  <c:v>114.182</c:v>
                </c:pt>
                <c:pt idx="3144">
                  <c:v>114.182</c:v>
                </c:pt>
                <c:pt idx="3145">
                  <c:v>114.18600000000001</c:v>
                </c:pt>
                <c:pt idx="3146">
                  <c:v>114.18600000000001</c:v>
                </c:pt>
                <c:pt idx="3147">
                  <c:v>114.18600000000001</c:v>
                </c:pt>
                <c:pt idx="3148">
                  <c:v>114.18600000000001</c:v>
                </c:pt>
                <c:pt idx="3149">
                  <c:v>114.18600000000001</c:v>
                </c:pt>
                <c:pt idx="3150">
                  <c:v>114.18600000000001</c:v>
                </c:pt>
                <c:pt idx="3151">
                  <c:v>114.18600000000001</c:v>
                </c:pt>
                <c:pt idx="3152">
                  <c:v>114.18600000000001</c:v>
                </c:pt>
                <c:pt idx="3153">
                  <c:v>114.18600000000001</c:v>
                </c:pt>
                <c:pt idx="3154">
                  <c:v>114.18600000000001</c:v>
                </c:pt>
                <c:pt idx="3155">
                  <c:v>114.18899999999999</c:v>
                </c:pt>
                <c:pt idx="3156">
                  <c:v>114.18899999999999</c:v>
                </c:pt>
                <c:pt idx="3157">
                  <c:v>114.18899999999999</c:v>
                </c:pt>
                <c:pt idx="3158">
                  <c:v>114.18899999999999</c:v>
                </c:pt>
                <c:pt idx="3159">
                  <c:v>114.19</c:v>
                </c:pt>
                <c:pt idx="3160">
                  <c:v>114.197</c:v>
                </c:pt>
                <c:pt idx="3161">
                  <c:v>114.206</c:v>
                </c:pt>
                <c:pt idx="3162">
                  <c:v>114.214</c:v>
                </c:pt>
                <c:pt idx="3163">
                  <c:v>114.22</c:v>
                </c:pt>
                <c:pt idx="3164">
                  <c:v>114.22</c:v>
                </c:pt>
                <c:pt idx="3165">
                  <c:v>114.223</c:v>
                </c:pt>
                <c:pt idx="3166">
                  <c:v>114.223</c:v>
                </c:pt>
                <c:pt idx="3167">
                  <c:v>114.223</c:v>
                </c:pt>
                <c:pt idx="3168">
                  <c:v>114.223</c:v>
                </c:pt>
                <c:pt idx="3169">
                  <c:v>114.223</c:v>
                </c:pt>
                <c:pt idx="3170">
                  <c:v>114.223</c:v>
                </c:pt>
                <c:pt idx="3171">
                  <c:v>114.223</c:v>
                </c:pt>
                <c:pt idx="3172">
                  <c:v>114.223</c:v>
                </c:pt>
                <c:pt idx="3173">
                  <c:v>114.223</c:v>
                </c:pt>
                <c:pt idx="3174">
                  <c:v>114.223</c:v>
                </c:pt>
                <c:pt idx="3175">
                  <c:v>114.223</c:v>
                </c:pt>
                <c:pt idx="3176">
                  <c:v>114.22499999999999</c:v>
                </c:pt>
                <c:pt idx="3177">
                  <c:v>114.22499999999999</c:v>
                </c:pt>
                <c:pt idx="3178">
                  <c:v>114.22499999999999</c:v>
                </c:pt>
                <c:pt idx="3179">
                  <c:v>114.22499999999999</c:v>
                </c:pt>
                <c:pt idx="3180">
                  <c:v>114.22499999999999</c:v>
                </c:pt>
                <c:pt idx="3181">
                  <c:v>114.22499999999999</c:v>
                </c:pt>
                <c:pt idx="3182">
                  <c:v>114.22499999999999</c:v>
                </c:pt>
                <c:pt idx="3183">
                  <c:v>114.22499999999999</c:v>
                </c:pt>
                <c:pt idx="3184">
                  <c:v>114.22499999999999</c:v>
                </c:pt>
                <c:pt idx="3185">
                  <c:v>114.22499999999999</c:v>
                </c:pt>
                <c:pt idx="3186">
                  <c:v>114.227</c:v>
                </c:pt>
                <c:pt idx="3187">
                  <c:v>114.227</c:v>
                </c:pt>
                <c:pt idx="3188">
                  <c:v>114.23099999999999</c:v>
                </c:pt>
                <c:pt idx="3189">
                  <c:v>114.23099999999999</c:v>
                </c:pt>
                <c:pt idx="3190">
                  <c:v>114.23099999999999</c:v>
                </c:pt>
                <c:pt idx="3191">
                  <c:v>114.23099999999999</c:v>
                </c:pt>
                <c:pt idx="3192">
                  <c:v>114.23099999999999</c:v>
                </c:pt>
                <c:pt idx="3193">
                  <c:v>114.232</c:v>
                </c:pt>
                <c:pt idx="3194">
                  <c:v>114.232</c:v>
                </c:pt>
                <c:pt idx="3195">
                  <c:v>114.232</c:v>
                </c:pt>
                <c:pt idx="3196">
                  <c:v>114.235</c:v>
                </c:pt>
                <c:pt idx="3197">
                  <c:v>114.23699999999999</c:v>
                </c:pt>
                <c:pt idx="3198">
                  <c:v>114.24</c:v>
                </c:pt>
                <c:pt idx="3199">
                  <c:v>114.24</c:v>
                </c:pt>
                <c:pt idx="3200">
                  <c:v>114.242</c:v>
                </c:pt>
                <c:pt idx="3201">
                  <c:v>114.242</c:v>
                </c:pt>
                <c:pt idx="3202">
                  <c:v>114.242</c:v>
                </c:pt>
                <c:pt idx="3203">
                  <c:v>114.242</c:v>
                </c:pt>
                <c:pt idx="3204">
                  <c:v>114.242</c:v>
                </c:pt>
                <c:pt idx="3205">
                  <c:v>114.242</c:v>
                </c:pt>
                <c:pt idx="3206">
                  <c:v>114.242</c:v>
                </c:pt>
                <c:pt idx="3207">
                  <c:v>114.245</c:v>
                </c:pt>
                <c:pt idx="3208">
                  <c:v>114.245</c:v>
                </c:pt>
                <c:pt idx="3209">
                  <c:v>114.245</c:v>
                </c:pt>
                <c:pt idx="3210">
                  <c:v>114.245</c:v>
                </c:pt>
                <c:pt idx="3211">
                  <c:v>114.245</c:v>
                </c:pt>
                <c:pt idx="3212">
                  <c:v>114.245</c:v>
                </c:pt>
                <c:pt idx="3213">
                  <c:v>114.245</c:v>
                </c:pt>
                <c:pt idx="3214">
                  <c:v>114.245</c:v>
                </c:pt>
                <c:pt idx="3215">
                  <c:v>114.245</c:v>
                </c:pt>
                <c:pt idx="3216">
                  <c:v>114.245</c:v>
                </c:pt>
                <c:pt idx="3217">
                  <c:v>114.247</c:v>
                </c:pt>
                <c:pt idx="3218">
                  <c:v>114.247</c:v>
                </c:pt>
                <c:pt idx="3219">
                  <c:v>114.247</c:v>
                </c:pt>
                <c:pt idx="3220">
                  <c:v>114.247</c:v>
                </c:pt>
                <c:pt idx="3221">
                  <c:v>114.247</c:v>
                </c:pt>
                <c:pt idx="3222">
                  <c:v>114.256</c:v>
                </c:pt>
                <c:pt idx="3223">
                  <c:v>114.26</c:v>
                </c:pt>
                <c:pt idx="3224">
                  <c:v>114.26</c:v>
                </c:pt>
                <c:pt idx="3225">
                  <c:v>114.26</c:v>
                </c:pt>
                <c:pt idx="3226">
                  <c:v>114.26</c:v>
                </c:pt>
                <c:pt idx="3227">
                  <c:v>114.26300000000001</c:v>
                </c:pt>
                <c:pt idx="3228">
                  <c:v>114.264</c:v>
                </c:pt>
                <c:pt idx="3229">
                  <c:v>114.264</c:v>
                </c:pt>
                <c:pt idx="3230">
                  <c:v>114.264</c:v>
                </c:pt>
                <c:pt idx="3231">
                  <c:v>114.264</c:v>
                </c:pt>
                <c:pt idx="3232">
                  <c:v>114.264</c:v>
                </c:pt>
                <c:pt idx="3233">
                  <c:v>114.264</c:v>
                </c:pt>
                <c:pt idx="3234">
                  <c:v>114.265</c:v>
                </c:pt>
                <c:pt idx="3235">
                  <c:v>114.265</c:v>
                </c:pt>
                <c:pt idx="3236">
                  <c:v>114.265</c:v>
                </c:pt>
                <c:pt idx="3237">
                  <c:v>114.267</c:v>
                </c:pt>
                <c:pt idx="3238">
                  <c:v>114.26900000000001</c:v>
                </c:pt>
                <c:pt idx="3239">
                  <c:v>114.27</c:v>
                </c:pt>
                <c:pt idx="3240">
                  <c:v>114.27</c:v>
                </c:pt>
                <c:pt idx="3241">
                  <c:v>114.27</c:v>
                </c:pt>
                <c:pt idx="3242">
                  <c:v>114.27</c:v>
                </c:pt>
                <c:pt idx="3243">
                  <c:v>114.27</c:v>
                </c:pt>
                <c:pt idx="3244">
                  <c:v>114.27</c:v>
                </c:pt>
                <c:pt idx="3245">
                  <c:v>114.27</c:v>
                </c:pt>
                <c:pt idx="3246">
                  <c:v>114.27</c:v>
                </c:pt>
                <c:pt idx="3247">
                  <c:v>114.27</c:v>
                </c:pt>
                <c:pt idx="3248">
                  <c:v>114.273</c:v>
                </c:pt>
                <c:pt idx="3249">
                  <c:v>114.273</c:v>
                </c:pt>
                <c:pt idx="3250">
                  <c:v>114.273</c:v>
                </c:pt>
                <c:pt idx="3251">
                  <c:v>114.273</c:v>
                </c:pt>
                <c:pt idx="3252">
                  <c:v>114.277</c:v>
                </c:pt>
                <c:pt idx="3253">
                  <c:v>114.286</c:v>
                </c:pt>
                <c:pt idx="3254">
                  <c:v>114.29300000000001</c:v>
                </c:pt>
                <c:pt idx="3255">
                  <c:v>114.29300000000001</c:v>
                </c:pt>
                <c:pt idx="3256">
                  <c:v>114.29300000000001</c:v>
                </c:pt>
                <c:pt idx="3257">
                  <c:v>114.29300000000001</c:v>
                </c:pt>
                <c:pt idx="3258">
                  <c:v>114.295</c:v>
                </c:pt>
                <c:pt idx="3259">
                  <c:v>114.29600000000001</c:v>
                </c:pt>
                <c:pt idx="3260">
                  <c:v>114.29600000000001</c:v>
                </c:pt>
                <c:pt idx="3261">
                  <c:v>114.29600000000001</c:v>
                </c:pt>
                <c:pt idx="3262">
                  <c:v>114.29600000000001</c:v>
                </c:pt>
                <c:pt idx="3263">
                  <c:v>114.29600000000001</c:v>
                </c:pt>
                <c:pt idx="3264">
                  <c:v>114.29600000000001</c:v>
                </c:pt>
                <c:pt idx="3265">
                  <c:v>114.29600000000001</c:v>
                </c:pt>
                <c:pt idx="3266">
                  <c:v>114.29600000000001</c:v>
                </c:pt>
                <c:pt idx="3267">
                  <c:v>114.298</c:v>
                </c:pt>
                <c:pt idx="3268">
                  <c:v>114.298</c:v>
                </c:pt>
                <c:pt idx="3269">
                  <c:v>114.298</c:v>
                </c:pt>
                <c:pt idx="3270">
                  <c:v>114.298</c:v>
                </c:pt>
                <c:pt idx="3271">
                  <c:v>114.298</c:v>
                </c:pt>
                <c:pt idx="3272">
                  <c:v>114.298</c:v>
                </c:pt>
                <c:pt idx="3273">
                  <c:v>114.298</c:v>
                </c:pt>
                <c:pt idx="3274">
                  <c:v>114.298</c:v>
                </c:pt>
                <c:pt idx="3275">
                  <c:v>114.298</c:v>
                </c:pt>
                <c:pt idx="3276">
                  <c:v>114.298</c:v>
                </c:pt>
                <c:pt idx="3277">
                  <c:v>114.298</c:v>
                </c:pt>
                <c:pt idx="3278">
                  <c:v>114.301</c:v>
                </c:pt>
                <c:pt idx="3279">
                  <c:v>114.301</c:v>
                </c:pt>
                <c:pt idx="3280">
                  <c:v>114.301</c:v>
                </c:pt>
                <c:pt idx="3281">
                  <c:v>114.301</c:v>
                </c:pt>
                <c:pt idx="3282">
                  <c:v>114.301</c:v>
                </c:pt>
                <c:pt idx="3283">
                  <c:v>114.301</c:v>
                </c:pt>
                <c:pt idx="3284">
                  <c:v>114.301</c:v>
                </c:pt>
                <c:pt idx="3285">
                  <c:v>114.301</c:v>
                </c:pt>
                <c:pt idx="3286">
                  <c:v>114.301</c:v>
                </c:pt>
                <c:pt idx="3287">
                  <c:v>114.301</c:v>
                </c:pt>
                <c:pt idx="3288">
                  <c:v>114.303</c:v>
                </c:pt>
                <c:pt idx="3289">
                  <c:v>114.303</c:v>
                </c:pt>
                <c:pt idx="3290">
                  <c:v>114.303</c:v>
                </c:pt>
                <c:pt idx="3291">
                  <c:v>114.303</c:v>
                </c:pt>
                <c:pt idx="3292">
                  <c:v>114.303</c:v>
                </c:pt>
                <c:pt idx="3293">
                  <c:v>114.303</c:v>
                </c:pt>
                <c:pt idx="3294">
                  <c:v>114.303</c:v>
                </c:pt>
                <c:pt idx="3295">
                  <c:v>114.303</c:v>
                </c:pt>
                <c:pt idx="3296">
                  <c:v>114.303</c:v>
                </c:pt>
                <c:pt idx="3297">
                  <c:v>114.303</c:v>
                </c:pt>
                <c:pt idx="3298">
                  <c:v>114.306</c:v>
                </c:pt>
                <c:pt idx="3299">
                  <c:v>114.306</c:v>
                </c:pt>
                <c:pt idx="3300">
                  <c:v>114.306</c:v>
                </c:pt>
                <c:pt idx="3301">
                  <c:v>114.306</c:v>
                </c:pt>
                <c:pt idx="3302">
                  <c:v>114.306</c:v>
                </c:pt>
                <c:pt idx="3303">
                  <c:v>114.306</c:v>
                </c:pt>
                <c:pt idx="3304">
                  <c:v>114.306</c:v>
                </c:pt>
                <c:pt idx="3305">
                  <c:v>114.306</c:v>
                </c:pt>
                <c:pt idx="3306">
                  <c:v>114.306</c:v>
                </c:pt>
                <c:pt idx="3307">
                  <c:v>114.306</c:v>
                </c:pt>
                <c:pt idx="3308">
                  <c:v>114.306</c:v>
                </c:pt>
                <c:pt idx="3309">
                  <c:v>114.30800000000001</c:v>
                </c:pt>
                <c:pt idx="3310">
                  <c:v>114.30800000000001</c:v>
                </c:pt>
                <c:pt idx="3311">
                  <c:v>114.30800000000001</c:v>
                </c:pt>
                <c:pt idx="3312">
                  <c:v>114.30800000000001</c:v>
                </c:pt>
                <c:pt idx="3313">
                  <c:v>114.30800000000001</c:v>
                </c:pt>
                <c:pt idx="3314">
                  <c:v>114.30800000000001</c:v>
                </c:pt>
                <c:pt idx="3315">
                  <c:v>114.30800000000001</c:v>
                </c:pt>
                <c:pt idx="3316">
                  <c:v>114.30800000000001</c:v>
                </c:pt>
                <c:pt idx="3317">
                  <c:v>114.30800000000001</c:v>
                </c:pt>
                <c:pt idx="3318">
                  <c:v>114.30800000000001</c:v>
                </c:pt>
                <c:pt idx="3319">
                  <c:v>114.31</c:v>
                </c:pt>
                <c:pt idx="3320">
                  <c:v>114.31</c:v>
                </c:pt>
                <c:pt idx="3321">
                  <c:v>114.31</c:v>
                </c:pt>
                <c:pt idx="3322">
                  <c:v>114.31</c:v>
                </c:pt>
                <c:pt idx="3323">
                  <c:v>114.31</c:v>
                </c:pt>
                <c:pt idx="3324">
                  <c:v>114.31</c:v>
                </c:pt>
                <c:pt idx="3325">
                  <c:v>114.31</c:v>
                </c:pt>
                <c:pt idx="3326">
                  <c:v>114.31</c:v>
                </c:pt>
                <c:pt idx="3327">
                  <c:v>114.31</c:v>
                </c:pt>
                <c:pt idx="3328">
                  <c:v>114.31</c:v>
                </c:pt>
                <c:pt idx="3329">
                  <c:v>114.313</c:v>
                </c:pt>
                <c:pt idx="3330">
                  <c:v>114.313</c:v>
                </c:pt>
                <c:pt idx="3331">
                  <c:v>114.313</c:v>
                </c:pt>
                <c:pt idx="3332">
                  <c:v>114.313</c:v>
                </c:pt>
                <c:pt idx="3333">
                  <c:v>114.313</c:v>
                </c:pt>
                <c:pt idx="3334">
                  <c:v>114.313</c:v>
                </c:pt>
                <c:pt idx="3335">
                  <c:v>114.313</c:v>
                </c:pt>
                <c:pt idx="3336">
                  <c:v>114.313</c:v>
                </c:pt>
                <c:pt idx="3337">
                  <c:v>114.313</c:v>
                </c:pt>
                <c:pt idx="3338">
                  <c:v>114.313</c:v>
                </c:pt>
                <c:pt idx="3339">
                  <c:v>114.313</c:v>
                </c:pt>
                <c:pt idx="3340">
                  <c:v>114.318</c:v>
                </c:pt>
                <c:pt idx="3341">
                  <c:v>114.32599999999999</c:v>
                </c:pt>
                <c:pt idx="3342">
                  <c:v>114.33</c:v>
                </c:pt>
                <c:pt idx="3343">
                  <c:v>114.33</c:v>
                </c:pt>
                <c:pt idx="3344">
                  <c:v>114.33</c:v>
                </c:pt>
                <c:pt idx="3345">
                  <c:v>114.33</c:v>
                </c:pt>
                <c:pt idx="3346">
                  <c:v>114.33</c:v>
                </c:pt>
                <c:pt idx="3347">
                  <c:v>114.33</c:v>
                </c:pt>
                <c:pt idx="3348">
                  <c:v>114.33</c:v>
                </c:pt>
                <c:pt idx="3349">
                  <c:v>114.33</c:v>
                </c:pt>
                <c:pt idx="3350">
                  <c:v>114.333</c:v>
                </c:pt>
                <c:pt idx="3351">
                  <c:v>114.333</c:v>
                </c:pt>
                <c:pt idx="3352">
                  <c:v>114.333</c:v>
                </c:pt>
                <c:pt idx="3353">
                  <c:v>114.333</c:v>
                </c:pt>
                <c:pt idx="3354">
                  <c:v>114.333</c:v>
                </c:pt>
                <c:pt idx="3355">
                  <c:v>114.333</c:v>
                </c:pt>
                <c:pt idx="3356">
                  <c:v>114.333</c:v>
                </c:pt>
                <c:pt idx="3357">
                  <c:v>114.333</c:v>
                </c:pt>
                <c:pt idx="3358">
                  <c:v>114.333</c:v>
                </c:pt>
                <c:pt idx="3359">
                  <c:v>114.333</c:v>
                </c:pt>
                <c:pt idx="3360">
                  <c:v>114.336</c:v>
                </c:pt>
                <c:pt idx="3361">
                  <c:v>114.336</c:v>
                </c:pt>
                <c:pt idx="3362">
                  <c:v>114.336</c:v>
                </c:pt>
                <c:pt idx="3363">
                  <c:v>114.336</c:v>
                </c:pt>
                <c:pt idx="3364">
                  <c:v>114.336</c:v>
                </c:pt>
                <c:pt idx="3365">
                  <c:v>114.336</c:v>
                </c:pt>
                <c:pt idx="3366">
                  <c:v>114.336</c:v>
                </c:pt>
                <c:pt idx="3367">
                  <c:v>114.336</c:v>
                </c:pt>
                <c:pt idx="3368">
                  <c:v>114.336</c:v>
                </c:pt>
                <c:pt idx="3369">
                  <c:v>114.336</c:v>
                </c:pt>
                <c:pt idx="3370">
                  <c:v>114.336</c:v>
                </c:pt>
                <c:pt idx="3371">
                  <c:v>114.339</c:v>
                </c:pt>
                <c:pt idx="3372">
                  <c:v>114.339</c:v>
                </c:pt>
                <c:pt idx="3373">
                  <c:v>114.339</c:v>
                </c:pt>
                <c:pt idx="3374">
                  <c:v>114.339</c:v>
                </c:pt>
                <c:pt idx="3375">
                  <c:v>114.339</c:v>
                </c:pt>
                <c:pt idx="3376">
                  <c:v>114.339</c:v>
                </c:pt>
                <c:pt idx="3377">
                  <c:v>114.339</c:v>
                </c:pt>
                <c:pt idx="3378">
                  <c:v>114.339</c:v>
                </c:pt>
                <c:pt idx="3379">
                  <c:v>114.339</c:v>
                </c:pt>
                <c:pt idx="3380">
                  <c:v>114.339</c:v>
                </c:pt>
                <c:pt idx="3381">
                  <c:v>114.34099999999999</c:v>
                </c:pt>
                <c:pt idx="3382">
                  <c:v>114.34099999999999</c:v>
                </c:pt>
                <c:pt idx="3383">
                  <c:v>114.34099999999999</c:v>
                </c:pt>
                <c:pt idx="3384">
                  <c:v>114.34099999999999</c:v>
                </c:pt>
                <c:pt idx="3385">
                  <c:v>114.34099999999999</c:v>
                </c:pt>
                <c:pt idx="3386">
                  <c:v>114.34099999999999</c:v>
                </c:pt>
                <c:pt idx="3387">
                  <c:v>114.34</c:v>
                </c:pt>
                <c:pt idx="3388">
                  <c:v>114.34</c:v>
                </c:pt>
                <c:pt idx="3389">
                  <c:v>114.34</c:v>
                </c:pt>
                <c:pt idx="3390">
                  <c:v>114.34</c:v>
                </c:pt>
                <c:pt idx="3391">
                  <c:v>114.34099999999999</c:v>
                </c:pt>
                <c:pt idx="3392">
                  <c:v>114.33499999999999</c:v>
                </c:pt>
                <c:pt idx="3393">
                  <c:v>114.33499999999999</c:v>
                </c:pt>
                <c:pt idx="3394">
                  <c:v>114.33499999999999</c:v>
                </c:pt>
                <c:pt idx="3395">
                  <c:v>114.33499999999999</c:v>
                </c:pt>
                <c:pt idx="3396">
                  <c:v>114.33499999999999</c:v>
                </c:pt>
                <c:pt idx="3397">
                  <c:v>114.33499999999999</c:v>
                </c:pt>
                <c:pt idx="3398">
                  <c:v>114.33499999999999</c:v>
                </c:pt>
                <c:pt idx="3399">
                  <c:v>114.33499999999999</c:v>
                </c:pt>
                <c:pt idx="3400">
                  <c:v>114.33499999999999</c:v>
                </c:pt>
                <c:pt idx="3401">
                  <c:v>114.33499999999999</c:v>
                </c:pt>
                <c:pt idx="3402">
                  <c:v>114.337</c:v>
                </c:pt>
                <c:pt idx="3403">
                  <c:v>114.337</c:v>
                </c:pt>
                <c:pt idx="3404">
                  <c:v>114.337</c:v>
                </c:pt>
                <c:pt idx="3405">
                  <c:v>114.337</c:v>
                </c:pt>
                <c:pt idx="3406">
                  <c:v>114.337</c:v>
                </c:pt>
                <c:pt idx="3407">
                  <c:v>114.337</c:v>
                </c:pt>
                <c:pt idx="3408">
                  <c:v>114.337</c:v>
                </c:pt>
                <c:pt idx="3409">
                  <c:v>114.337</c:v>
                </c:pt>
                <c:pt idx="3410">
                  <c:v>114.337</c:v>
                </c:pt>
                <c:pt idx="3411">
                  <c:v>114.337</c:v>
                </c:pt>
                <c:pt idx="3412">
                  <c:v>114.339</c:v>
                </c:pt>
                <c:pt idx="3413">
                  <c:v>114.339</c:v>
                </c:pt>
                <c:pt idx="3414">
                  <c:v>114.339</c:v>
                </c:pt>
                <c:pt idx="3415">
                  <c:v>114.339</c:v>
                </c:pt>
                <c:pt idx="3416">
                  <c:v>114.339</c:v>
                </c:pt>
                <c:pt idx="3417">
                  <c:v>114.339</c:v>
                </c:pt>
                <c:pt idx="3418">
                  <c:v>114.339</c:v>
                </c:pt>
                <c:pt idx="3419">
                  <c:v>114.339</c:v>
                </c:pt>
                <c:pt idx="3420">
                  <c:v>114.339</c:v>
                </c:pt>
                <c:pt idx="3421">
                  <c:v>114.342</c:v>
                </c:pt>
                <c:pt idx="3422">
                  <c:v>114.342</c:v>
                </c:pt>
                <c:pt idx="3423">
                  <c:v>114.342</c:v>
                </c:pt>
                <c:pt idx="3424">
                  <c:v>114.342</c:v>
                </c:pt>
                <c:pt idx="3425">
                  <c:v>114.342</c:v>
                </c:pt>
                <c:pt idx="3426">
                  <c:v>114.342</c:v>
                </c:pt>
                <c:pt idx="3427">
                  <c:v>114.342</c:v>
                </c:pt>
                <c:pt idx="3428">
                  <c:v>114.342</c:v>
                </c:pt>
                <c:pt idx="3429">
                  <c:v>114.342</c:v>
                </c:pt>
                <c:pt idx="3430">
                  <c:v>114.342</c:v>
                </c:pt>
                <c:pt idx="3431">
                  <c:v>114.342</c:v>
                </c:pt>
                <c:pt idx="3432">
                  <c:v>114.343</c:v>
                </c:pt>
                <c:pt idx="3433">
                  <c:v>114.343</c:v>
                </c:pt>
                <c:pt idx="3434">
                  <c:v>114.34099999999999</c:v>
                </c:pt>
                <c:pt idx="3435">
                  <c:v>114.333</c:v>
                </c:pt>
                <c:pt idx="3436">
                  <c:v>114.331</c:v>
                </c:pt>
                <c:pt idx="3437">
                  <c:v>114.331</c:v>
                </c:pt>
                <c:pt idx="3438">
                  <c:v>114.331</c:v>
                </c:pt>
                <c:pt idx="3439">
                  <c:v>114.331</c:v>
                </c:pt>
                <c:pt idx="3440">
                  <c:v>114.331</c:v>
                </c:pt>
                <c:pt idx="3441">
                  <c:v>114.331</c:v>
                </c:pt>
                <c:pt idx="3442">
                  <c:v>114.328</c:v>
                </c:pt>
                <c:pt idx="3443">
                  <c:v>114.325</c:v>
                </c:pt>
                <c:pt idx="3444">
                  <c:v>114.325</c:v>
                </c:pt>
                <c:pt idx="3445">
                  <c:v>114.325</c:v>
                </c:pt>
                <c:pt idx="3446">
                  <c:v>114.325</c:v>
                </c:pt>
                <c:pt idx="3447">
                  <c:v>114.325</c:v>
                </c:pt>
                <c:pt idx="3448">
                  <c:v>114.325</c:v>
                </c:pt>
                <c:pt idx="3449">
                  <c:v>114.325</c:v>
                </c:pt>
                <c:pt idx="3450">
                  <c:v>114.325</c:v>
                </c:pt>
                <c:pt idx="3451">
                  <c:v>114.325</c:v>
                </c:pt>
                <c:pt idx="3452">
                  <c:v>114.324</c:v>
                </c:pt>
                <c:pt idx="3453">
                  <c:v>114.321</c:v>
                </c:pt>
                <c:pt idx="3454">
                  <c:v>114.321</c:v>
                </c:pt>
                <c:pt idx="3455">
                  <c:v>114.321</c:v>
                </c:pt>
                <c:pt idx="3456">
                  <c:v>114.321</c:v>
                </c:pt>
                <c:pt idx="3457">
                  <c:v>114.321</c:v>
                </c:pt>
                <c:pt idx="3458">
                  <c:v>114.321</c:v>
                </c:pt>
                <c:pt idx="3459">
                  <c:v>114.321</c:v>
                </c:pt>
                <c:pt idx="3460">
                  <c:v>114.321</c:v>
                </c:pt>
                <c:pt idx="3461">
                  <c:v>114.321</c:v>
                </c:pt>
                <c:pt idx="3462">
                  <c:v>114.321</c:v>
                </c:pt>
                <c:pt idx="3463">
                  <c:v>114.318</c:v>
                </c:pt>
                <c:pt idx="3464">
                  <c:v>114.318</c:v>
                </c:pt>
                <c:pt idx="3465">
                  <c:v>114.318</c:v>
                </c:pt>
                <c:pt idx="3466">
                  <c:v>114.318</c:v>
                </c:pt>
                <c:pt idx="3467">
                  <c:v>114.318</c:v>
                </c:pt>
                <c:pt idx="3468">
                  <c:v>114.318</c:v>
                </c:pt>
                <c:pt idx="3469">
                  <c:v>114.318</c:v>
                </c:pt>
                <c:pt idx="3470">
                  <c:v>114.318</c:v>
                </c:pt>
                <c:pt idx="3471">
                  <c:v>114.31</c:v>
                </c:pt>
                <c:pt idx="3472">
                  <c:v>114.31</c:v>
                </c:pt>
                <c:pt idx="3473">
                  <c:v>114.307</c:v>
                </c:pt>
                <c:pt idx="3474">
                  <c:v>114.29900000000001</c:v>
                </c:pt>
                <c:pt idx="3475">
                  <c:v>114.298</c:v>
                </c:pt>
                <c:pt idx="3476">
                  <c:v>114.298</c:v>
                </c:pt>
                <c:pt idx="3477">
                  <c:v>114.298</c:v>
                </c:pt>
                <c:pt idx="3478">
                  <c:v>114.298</c:v>
                </c:pt>
                <c:pt idx="3479">
                  <c:v>114.298</c:v>
                </c:pt>
                <c:pt idx="3480">
                  <c:v>114.298</c:v>
                </c:pt>
                <c:pt idx="3481">
                  <c:v>114.298</c:v>
                </c:pt>
                <c:pt idx="3482">
                  <c:v>114.298</c:v>
                </c:pt>
                <c:pt idx="3483">
                  <c:v>114.298</c:v>
                </c:pt>
                <c:pt idx="3484">
                  <c:v>114.29300000000001</c:v>
                </c:pt>
                <c:pt idx="3485">
                  <c:v>114.29300000000001</c:v>
                </c:pt>
                <c:pt idx="3486">
                  <c:v>114.292</c:v>
                </c:pt>
                <c:pt idx="3487">
                  <c:v>114.292</c:v>
                </c:pt>
                <c:pt idx="3488">
                  <c:v>114.292</c:v>
                </c:pt>
                <c:pt idx="3489">
                  <c:v>114.292</c:v>
                </c:pt>
                <c:pt idx="3490">
                  <c:v>114.292</c:v>
                </c:pt>
                <c:pt idx="3491">
                  <c:v>114.292</c:v>
                </c:pt>
                <c:pt idx="3492">
                  <c:v>114.292</c:v>
                </c:pt>
                <c:pt idx="3493">
                  <c:v>114.295</c:v>
                </c:pt>
                <c:pt idx="3494">
                  <c:v>114.286</c:v>
                </c:pt>
                <c:pt idx="3495">
                  <c:v>114.286</c:v>
                </c:pt>
                <c:pt idx="3496">
                  <c:v>114.286</c:v>
                </c:pt>
                <c:pt idx="3497">
                  <c:v>114.286</c:v>
                </c:pt>
                <c:pt idx="3498">
                  <c:v>114.286</c:v>
                </c:pt>
                <c:pt idx="3499">
                  <c:v>114.286</c:v>
                </c:pt>
                <c:pt idx="3500">
                  <c:v>114.286</c:v>
                </c:pt>
                <c:pt idx="3501">
                  <c:v>114.286</c:v>
                </c:pt>
                <c:pt idx="3502">
                  <c:v>114.286</c:v>
                </c:pt>
                <c:pt idx="3503">
                  <c:v>114.286</c:v>
                </c:pt>
                <c:pt idx="3504">
                  <c:v>114.283</c:v>
                </c:pt>
                <c:pt idx="3505">
                  <c:v>114.283</c:v>
                </c:pt>
                <c:pt idx="3506">
                  <c:v>114.283</c:v>
                </c:pt>
                <c:pt idx="3507">
                  <c:v>114.283</c:v>
                </c:pt>
                <c:pt idx="3508">
                  <c:v>114.283</c:v>
                </c:pt>
                <c:pt idx="3509">
                  <c:v>114.283</c:v>
                </c:pt>
                <c:pt idx="3510">
                  <c:v>114.283</c:v>
                </c:pt>
                <c:pt idx="3511">
                  <c:v>114.283</c:v>
                </c:pt>
                <c:pt idx="3512">
                  <c:v>114.283</c:v>
                </c:pt>
                <c:pt idx="3513">
                  <c:v>114.283</c:v>
                </c:pt>
                <c:pt idx="3514">
                  <c:v>114.282</c:v>
                </c:pt>
                <c:pt idx="3515">
                  <c:v>114.279</c:v>
                </c:pt>
                <c:pt idx="3516">
                  <c:v>114.279</c:v>
                </c:pt>
                <c:pt idx="3517">
                  <c:v>114.279</c:v>
                </c:pt>
                <c:pt idx="3518">
                  <c:v>114.279</c:v>
                </c:pt>
                <c:pt idx="3519">
                  <c:v>114.279</c:v>
                </c:pt>
                <c:pt idx="3520">
                  <c:v>114.279</c:v>
                </c:pt>
                <c:pt idx="3521">
                  <c:v>114.279</c:v>
                </c:pt>
                <c:pt idx="3522">
                  <c:v>114.279</c:v>
                </c:pt>
                <c:pt idx="3523">
                  <c:v>114.279</c:v>
                </c:pt>
                <c:pt idx="3524">
                  <c:v>114.28</c:v>
                </c:pt>
                <c:pt idx="3525">
                  <c:v>114.276</c:v>
                </c:pt>
                <c:pt idx="3526">
                  <c:v>114.27200000000001</c:v>
                </c:pt>
                <c:pt idx="3527">
                  <c:v>114.264</c:v>
                </c:pt>
                <c:pt idx="3528">
                  <c:v>114.255</c:v>
                </c:pt>
                <c:pt idx="3529">
                  <c:v>114.252</c:v>
                </c:pt>
                <c:pt idx="3530">
                  <c:v>114.252</c:v>
                </c:pt>
                <c:pt idx="3531">
                  <c:v>114.252</c:v>
                </c:pt>
                <c:pt idx="3532">
                  <c:v>114.252</c:v>
                </c:pt>
                <c:pt idx="3533">
                  <c:v>114.252</c:v>
                </c:pt>
                <c:pt idx="3534">
                  <c:v>114.252</c:v>
                </c:pt>
                <c:pt idx="3535">
                  <c:v>114.249</c:v>
                </c:pt>
                <c:pt idx="3536">
                  <c:v>114.241</c:v>
                </c:pt>
                <c:pt idx="3537">
                  <c:v>114.238</c:v>
                </c:pt>
                <c:pt idx="3538">
                  <c:v>114.238</c:v>
                </c:pt>
                <c:pt idx="3539">
                  <c:v>114.238</c:v>
                </c:pt>
                <c:pt idx="3540">
                  <c:v>114.238</c:v>
                </c:pt>
                <c:pt idx="3541">
                  <c:v>114.238</c:v>
                </c:pt>
                <c:pt idx="3542">
                  <c:v>114.238</c:v>
                </c:pt>
                <c:pt idx="3543">
                  <c:v>114.238</c:v>
                </c:pt>
                <c:pt idx="3544">
                  <c:v>114.233</c:v>
                </c:pt>
                <c:pt idx="3545">
                  <c:v>114.232</c:v>
                </c:pt>
                <c:pt idx="3546">
                  <c:v>114.224</c:v>
                </c:pt>
                <c:pt idx="3547">
                  <c:v>114.221</c:v>
                </c:pt>
                <c:pt idx="3548">
                  <c:v>114.221</c:v>
                </c:pt>
                <c:pt idx="3549">
                  <c:v>114.221</c:v>
                </c:pt>
                <c:pt idx="3550">
                  <c:v>114.221</c:v>
                </c:pt>
                <c:pt idx="3551">
                  <c:v>114.221</c:v>
                </c:pt>
                <c:pt idx="3552">
                  <c:v>114.221</c:v>
                </c:pt>
                <c:pt idx="3553">
                  <c:v>114.221</c:v>
                </c:pt>
                <c:pt idx="3554">
                  <c:v>114.221</c:v>
                </c:pt>
                <c:pt idx="3555">
                  <c:v>114.22199999999999</c:v>
                </c:pt>
                <c:pt idx="3556">
                  <c:v>114.215</c:v>
                </c:pt>
                <c:pt idx="3557">
                  <c:v>114.215</c:v>
                </c:pt>
                <c:pt idx="3558">
                  <c:v>114.215</c:v>
                </c:pt>
                <c:pt idx="3559">
                  <c:v>114.215</c:v>
                </c:pt>
                <c:pt idx="3560">
                  <c:v>114.215</c:v>
                </c:pt>
                <c:pt idx="3561">
                  <c:v>114.215</c:v>
                </c:pt>
                <c:pt idx="3562">
                  <c:v>114.215</c:v>
                </c:pt>
                <c:pt idx="3563">
                  <c:v>114.215</c:v>
                </c:pt>
                <c:pt idx="3564">
                  <c:v>114.215</c:v>
                </c:pt>
                <c:pt idx="3565">
                  <c:v>114.215</c:v>
                </c:pt>
                <c:pt idx="3566">
                  <c:v>114.211</c:v>
                </c:pt>
                <c:pt idx="3567">
                  <c:v>114.209</c:v>
                </c:pt>
                <c:pt idx="3568">
                  <c:v>114.209</c:v>
                </c:pt>
                <c:pt idx="3569">
                  <c:v>114.209</c:v>
                </c:pt>
                <c:pt idx="3570">
                  <c:v>114.209</c:v>
                </c:pt>
                <c:pt idx="3571">
                  <c:v>114.209</c:v>
                </c:pt>
                <c:pt idx="3572">
                  <c:v>114.209</c:v>
                </c:pt>
                <c:pt idx="3573">
                  <c:v>114.208</c:v>
                </c:pt>
                <c:pt idx="3574">
                  <c:v>114.205</c:v>
                </c:pt>
                <c:pt idx="3575">
                  <c:v>114.20399999999999</c:v>
                </c:pt>
                <c:pt idx="3576">
                  <c:v>114.20399999999999</c:v>
                </c:pt>
                <c:pt idx="3577">
                  <c:v>114.197</c:v>
                </c:pt>
                <c:pt idx="3578">
                  <c:v>114.197</c:v>
                </c:pt>
                <c:pt idx="3579">
                  <c:v>114.197</c:v>
                </c:pt>
                <c:pt idx="3580">
                  <c:v>114.197</c:v>
                </c:pt>
                <c:pt idx="3581">
                  <c:v>114.197</c:v>
                </c:pt>
                <c:pt idx="3582">
                  <c:v>114.197</c:v>
                </c:pt>
                <c:pt idx="3583">
                  <c:v>114.197</c:v>
                </c:pt>
                <c:pt idx="3584">
                  <c:v>114.197</c:v>
                </c:pt>
                <c:pt idx="3585">
                  <c:v>114.199</c:v>
                </c:pt>
                <c:pt idx="3586">
                  <c:v>114.19</c:v>
                </c:pt>
                <c:pt idx="3587">
                  <c:v>114.19</c:v>
                </c:pt>
                <c:pt idx="3588">
                  <c:v>114.188</c:v>
                </c:pt>
                <c:pt idx="3589">
                  <c:v>114.188</c:v>
                </c:pt>
                <c:pt idx="3590">
                  <c:v>114.188</c:v>
                </c:pt>
                <c:pt idx="3591">
                  <c:v>114.188</c:v>
                </c:pt>
                <c:pt idx="3592">
                  <c:v>114.188</c:v>
                </c:pt>
                <c:pt idx="3593">
                  <c:v>114.188</c:v>
                </c:pt>
                <c:pt idx="3594">
                  <c:v>114.188</c:v>
                </c:pt>
                <c:pt idx="3595">
                  <c:v>114.188</c:v>
                </c:pt>
                <c:pt idx="3596">
                  <c:v>114.184</c:v>
                </c:pt>
                <c:pt idx="3597">
                  <c:v>114.17700000000001</c:v>
                </c:pt>
                <c:pt idx="3598">
                  <c:v>114.17700000000001</c:v>
                </c:pt>
                <c:pt idx="3599">
                  <c:v>114.17700000000001</c:v>
                </c:pt>
                <c:pt idx="3600">
                  <c:v>114.17700000000001</c:v>
                </c:pt>
                <c:pt idx="3601">
                  <c:v>114.17700000000001</c:v>
                </c:pt>
                <c:pt idx="3602">
                  <c:v>114.17700000000001</c:v>
                </c:pt>
                <c:pt idx="3603">
                  <c:v>114.17700000000001</c:v>
                </c:pt>
                <c:pt idx="3604">
                  <c:v>114.17700000000001</c:v>
                </c:pt>
                <c:pt idx="3605">
                  <c:v>114.17700000000001</c:v>
                </c:pt>
                <c:pt idx="3606">
                  <c:v>114.175</c:v>
                </c:pt>
                <c:pt idx="3607">
                  <c:v>114.169</c:v>
                </c:pt>
                <c:pt idx="3608">
                  <c:v>114.16800000000001</c:v>
                </c:pt>
                <c:pt idx="3609">
                  <c:v>114.16800000000001</c:v>
                </c:pt>
                <c:pt idx="3610">
                  <c:v>114.16800000000001</c:v>
                </c:pt>
                <c:pt idx="3611">
                  <c:v>114.16800000000001</c:v>
                </c:pt>
                <c:pt idx="3612">
                  <c:v>114.16800000000001</c:v>
                </c:pt>
                <c:pt idx="3613">
                  <c:v>114.16800000000001</c:v>
                </c:pt>
                <c:pt idx="3614">
                  <c:v>114.16800000000001</c:v>
                </c:pt>
                <c:pt idx="3615">
                  <c:v>114.16800000000001</c:v>
                </c:pt>
                <c:pt idx="3616">
                  <c:v>114.169</c:v>
                </c:pt>
                <c:pt idx="3617">
                  <c:v>114.16200000000001</c:v>
                </c:pt>
                <c:pt idx="3618">
                  <c:v>114.155</c:v>
                </c:pt>
                <c:pt idx="3619">
                  <c:v>114.146</c:v>
                </c:pt>
                <c:pt idx="3620">
                  <c:v>114.146</c:v>
                </c:pt>
                <c:pt idx="3621">
                  <c:v>114.143</c:v>
                </c:pt>
                <c:pt idx="3622">
                  <c:v>114.143</c:v>
                </c:pt>
                <c:pt idx="3623">
                  <c:v>114.143</c:v>
                </c:pt>
                <c:pt idx="3624">
                  <c:v>114.143</c:v>
                </c:pt>
                <c:pt idx="3625">
                  <c:v>114.143</c:v>
                </c:pt>
                <c:pt idx="3626">
                  <c:v>114.143</c:v>
                </c:pt>
                <c:pt idx="3627">
                  <c:v>114.142</c:v>
                </c:pt>
                <c:pt idx="3628">
                  <c:v>114.14</c:v>
                </c:pt>
                <c:pt idx="3629">
                  <c:v>114.139</c:v>
                </c:pt>
                <c:pt idx="3630">
                  <c:v>114.139</c:v>
                </c:pt>
                <c:pt idx="3631">
                  <c:v>114.139</c:v>
                </c:pt>
                <c:pt idx="3632">
                  <c:v>114.139</c:v>
                </c:pt>
                <c:pt idx="3633">
                  <c:v>114.139</c:v>
                </c:pt>
                <c:pt idx="3634">
                  <c:v>114.139</c:v>
                </c:pt>
                <c:pt idx="3635">
                  <c:v>114.139</c:v>
                </c:pt>
                <c:pt idx="3636">
                  <c:v>114.139</c:v>
                </c:pt>
                <c:pt idx="3637">
                  <c:v>114.13800000000001</c:v>
                </c:pt>
                <c:pt idx="3638">
                  <c:v>114.13800000000001</c:v>
                </c:pt>
                <c:pt idx="3639">
                  <c:v>114.13800000000001</c:v>
                </c:pt>
                <c:pt idx="3640">
                  <c:v>114.13800000000001</c:v>
                </c:pt>
                <c:pt idx="3641">
                  <c:v>114.13800000000001</c:v>
                </c:pt>
                <c:pt idx="3642">
                  <c:v>114.13800000000001</c:v>
                </c:pt>
                <c:pt idx="3643">
                  <c:v>114.13800000000001</c:v>
                </c:pt>
                <c:pt idx="3644">
                  <c:v>114.13800000000001</c:v>
                </c:pt>
                <c:pt idx="3645">
                  <c:v>114.13800000000001</c:v>
                </c:pt>
                <c:pt idx="3646">
                  <c:v>114.13800000000001</c:v>
                </c:pt>
                <c:pt idx="3647">
                  <c:v>114.139</c:v>
                </c:pt>
                <c:pt idx="3648">
                  <c:v>114.137</c:v>
                </c:pt>
                <c:pt idx="3649">
                  <c:v>114.137</c:v>
                </c:pt>
                <c:pt idx="3650">
                  <c:v>114.137</c:v>
                </c:pt>
                <c:pt idx="3651">
                  <c:v>114.137</c:v>
                </c:pt>
                <c:pt idx="3652">
                  <c:v>114.137</c:v>
                </c:pt>
                <c:pt idx="3653">
                  <c:v>114.137</c:v>
                </c:pt>
                <c:pt idx="3654">
                  <c:v>114.137</c:v>
                </c:pt>
                <c:pt idx="3655">
                  <c:v>114.137</c:v>
                </c:pt>
                <c:pt idx="3656">
                  <c:v>114.137</c:v>
                </c:pt>
                <c:pt idx="3657">
                  <c:v>114.137</c:v>
                </c:pt>
                <c:pt idx="3658">
                  <c:v>114.136</c:v>
                </c:pt>
                <c:pt idx="3659">
                  <c:v>114.136</c:v>
                </c:pt>
                <c:pt idx="3660">
                  <c:v>114.136</c:v>
                </c:pt>
                <c:pt idx="3661">
                  <c:v>114.136</c:v>
                </c:pt>
                <c:pt idx="3662">
                  <c:v>114.136</c:v>
                </c:pt>
                <c:pt idx="3663">
                  <c:v>114.136</c:v>
                </c:pt>
                <c:pt idx="3664">
                  <c:v>114.136</c:v>
                </c:pt>
                <c:pt idx="3665">
                  <c:v>114.136</c:v>
                </c:pt>
                <c:pt idx="3666">
                  <c:v>114.136</c:v>
                </c:pt>
                <c:pt idx="3667">
                  <c:v>114.136</c:v>
                </c:pt>
                <c:pt idx="3668">
                  <c:v>114.13500000000001</c:v>
                </c:pt>
                <c:pt idx="3669">
                  <c:v>114.131</c:v>
                </c:pt>
                <c:pt idx="3670">
                  <c:v>114.129</c:v>
                </c:pt>
                <c:pt idx="3671">
                  <c:v>114.129</c:v>
                </c:pt>
                <c:pt idx="3672">
                  <c:v>114.129</c:v>
                </c:pt>
                <c:pt idx="3673">
                  <c:v>114.129</c:v>
                </c:pt>
                <c:pt idx="3674">
                  <c:v>114.129</c:v>
                </c:pt>
                <c:pt idx="3675">
                  <c:v>114.129</c:v>
                </c:pt>
                <c:pt idx="3676">
                  <c:v>114.129</c:v>
                </c:pt>
                <c:pt idx="3677">
                  <c:v>114.129</c:v>
                </c:pt>
                <c:pt idx="3678">
                  <c:v>114.13</c:v>
                </c:pt>
                <c:pt idx="3679">
                  <c:v>114.121</c:v>
                </c:pt>
                <c:pt idx="3680">
                  <c:v>114.113</c:v>
                </c:pt>
                <c:pt idx="3681">
                  <c:v>114.107</c:v>
                </c:pt>
                <c:pt idx="3682">
                  <c:v>114.107</c:v>
                </c:pt>
                <c:pt idx="3683">
                  <c:v>114.107</c:v>
                </c:pt>
                <c:pt idx="3684">
                  <c:v>114.107</c:v>
                </c:pt>
                <c:pt idx="3685">
                  <c:v>114.107</c:v>
                </c:pt>
                <c:pt idx="3686">
                  <c:v>114.107</c:v>
                </c:pt>
                <c:pt idx="3687">
                  <c:v>114.107</c:v>
                </c:pt>
                <c:pt idx="3688">
                  <c:v>114.107</c:v>
                </c:pt>
                <c:pt idx="3689">
                  <c:v>114.102</c:v>
                </c:pt>
                <c:pt idx="3690">
                  <c:v>114.09399999999999</c:v>
                </c:pt>
                <c:pt idx="3691">
                  <c:v>114.08799999999999</c:v>
                </c:pt>
                <c:pt idx="3692">
                  <c:v>114.084</c:v>
                </c:pt>
                <c:pt idx="3693">
                  <c:v>114.083</c:v>
                </c:pt>
                <c:pt idx="3694">
                  <c:v>114.083</c:v>
                </c:pt>
                <c:pt idx="3695">
                  <c:v>114.08199999999999</c:v>
                </c:pt>
                <c:pt idx="3696">
                  <c:v>114.08199999999999</c:v>
                </c:pt>
                <c:pt idx="3697">
                  <c:v>114.08199999999999</c:v>
                </c:pt>
                <c:pt idx="3698">
                  <c:v>114.08199999999999</c:v>
                </c:pt>
                <c:pt idx="3699">
                  <c:v>114.08</c:v>
                </c:pt>
                <c:pt idx="3700">
                  <c:v>114.07299999999999</c:v>
                </c:pt>
                <c:pt idx="3701">
                  <c:v>114.07299999999999</c:v>
                </c:pt>
                <c:pt idx="3702">
                  <c:v>114.07299999999999</c:v>
                </c:pt>
                <c:pt idx="3703">
                  <c:v>114.07299999999999</c:v>
                </c:pt>
                <c:pt idx="3704">
                  <c:v>114.07299999999999</c:v>
                </c:pt>
                <c:pt idx="3705">
                  <c:v>114.07299999999999</c:v>
                </c:pt>
                <c:pt idx="3706">
                  <c:v>114.07299999999999</c:v>
                </c:pt>
                <c:pt idx="3707">
                  <c:v>114.07299999999999</c:v>
                </c:pt>
                <c:pt idx="3708">
                  <c:v>114.07299999999999</c:v>
                </c:pt>
                <c:pt idx="3709">
                  <c:v>114.07299999999999</c:v>
                </c:pt>
                <c:pt idx="3710">
                  <c:v>114.071</c:v>
                </c:pt>
                <c:pt idx="3711">
                  <c:v>114.071</c:v>
                </c:pt>
                <c:pt idx="3712">
                  <c:v>114.071</c:v>
                </c:pt>
                <c:pt idx="3713">
                  <c:v>114.071</c:v>
                </c:pt>
                <c:pt idx="3714">
                  <c:v>114.071</c:v>
                </c:pt>
                <c:pt idx="3715">
                  <c:v>114.071</c:v>
                </c:pt>
                <c:pt idx="3716">
                  <c:v>114.071</c:v>
                </c:pt>
                <c:pt idx="3717">
                  <c:v>114.071</c:v>
                </c:pt>
                <c:pt idx="3718">
                  <c:v>114.071</c:v>
                </c:pt>
                <c:pt idx="3719">
                  <c:v>114.071</c:v>
                </c:pt>
                <c:pt idx="3720">
                  <c:v>114.065</c:v>
                </c:pt>
                <c:pt idx="3721">
                  <c:v>114.06100000000001</c:v>
                </c:pt>
                <c:pt idx="3722">
                  <c:v>114.06100000000001</c:v>
                </c:pt>
                <c:pt idx="3723">
                  <c:v>114.06100000000001</c:v>
                </c:pt>
                <c:pt idx="3724">
                  <c:v>114.06100000000001</c:v>
                </c:pt>
                <c:pt idx="3725">
                  <c:v>114.06100000000001</c:v>
                </c:pt>
                <c:pt idx="3726">
                  <c:v>114.06100000000001</c:v>
                </c:pt>
                <c:pt idx="3727">
                  <c:v>114.06100000000001</c:v>
                </c:pt>
                <c:pt idx="3728">
                  <c:v>114.06100000000001</c:v>
                </c:pt>
                <c:pt idx="3729">
                  <c:v>114.05800000000001</c:v>
                </c:pt>
                <c:pt idx="3730">
                  <c:v>114.05800000000001</c:v>
                </c:pt>
                <c:pt idx="3731">
                  <c:v>114.04900000000001</c:v>
                </c:pt>
                <c:pt idx="3732">
                  <c:v>114.041</c:v>
                </c:pt>
                <c:pt idx="3733">
                  <c:v>114.03700000000001</c:v>
                </c:pt>
                <c:pt idx="3734">
                  <c:v>114.03700000000001</c:v>
                </c:pt>
                <c:pt idx="3735">
                  <c:v>114.03700000000001</c:v>
                </c:pt>
                <c:pt idx="3736">
                  <c:v>114.03700000000001</c:v>
                </c:pt>
                <c:pt idx="3737">
                  <c:v>114.036</c:v>
                </c:pt>
                <c:pt idx="3738">
                  <c:v>114.03100000000001</c:v>
                </c:pt>
                <c:pt idx="3739">
                  <c:v>114.026</c:v>
                </c:pt>
                <c:pt idx="3740">
                  <c:v>114.017</c:v>
                </c:pt>
                <c:pt idx="3741">
                  <c:v>114.017</c:v>
                </c:pt>
                <c:pt idx="3742">
                  <c:v>114.009</c:v>
                </c:pt>
                <c:pt idx="3743">
                  <c:v>114.001</c:v>
                </c:pt>
                <c:pt idx="3744">
                  <c:v>113.99299999999999</c:v>
                </c:pt>
                <c:pt idx="3745">
                  <c:v>113.99299999999999</c:v>
                </c:pt>
                <c:pt idx="3746">
                  <c:v>113.99299999999999</c:v>
                </c:pt>
                <c:pt idx="3747">
                  <c:v>113.99299999999999</c:v>
                </c:pt>
                <c:pt idx="3748">
                  <c:v>113.99299999999999</c:v>
                </c:pt>
                <c:pt idx="3749">
                  <c:v>113.99299999999999</c:v>
                </c:pt>
                <c:pt idx="3750">
                  <c:v>113.98699999999999</c:v>
                </c:pt>
                <c:pt idx="3751">
                  <c:v>113.98699999999999</c:v>
                </c:pt>
                <c:pt idx="3752">
                  <c:v>113.98699999999999</c:v>
                </c:pt>
                <c:pt idx="3753">
                  <c:v>113.98699999999999</c:v>
                </c:pt>
                <c:pt idx="3754">
                  <c:v>113.98699999999999</c:v>
                </c:pt>
                <c:pt idx="3755">
                  <c:v>113.986</c:v>
                </c:pt>
                <c:pt idx="3756">
                  <c:v>113.986</c:v>
                </c:pt>
                <c:pt idx="3757">
                  <c:v>113.986</c:v>
                </c:pt>
                <c:pt idx="3758">
                  <c:v>113.986</c:v>
                </c:pt>
                <c:pt idx="3759">
                  <c:v>113.986</c:v>
                </c:pt>
                <c:pt idx="3760">
                  <c:v>113.983</c:v>
                </c:pt>
                <c:pt idx="3761">
                  <c:v>113.97499999999999</c:v>
                </c:pt>
                <c:pt idx="3762">
                  <c:v>113.971</c:v>
                </c:pt>
                <c:pt idx="3763">
                  <c:v>113.971</c:v>
                </c:pt>
                <c:pt idx="3764">
                  <c:v>113.971</c:v>
                </c:pt>
                <c:pt idx="3765">
                  <c:v>113.971</c:v>
                </c:pt>
                <c:pt idx="3766">
                  <c:v>113.971</c:v>
                </c:pt>
                <c:pt idx="3767">
                  <c:v>113.971</c:v>
                </c:pt>
                <c:pt idx="3768">
                  <c:v>113.971</c:v>
                </c:pt>
                <c:pt idx="3769">
                  <c:v>113.971</c:v>
                </c:pt>
                <c:pt idx="3770">
                  <c:v>113.971</c:v>
                </c:pt>
                <c:pt idx="3771">
                  <c:v>113.96299999999999</c:v>
                </c:pt>
                <c:pt idx="3772">
                  <c:v>113.95399999999999</c:v>
                </c:pt>
                <c:pt idx="3773">
                  <c:v>113.953</c:v>
                </c:pt>
                <c:pt idx="3774">
                  <c:v>113.953</c:v>
                </c:pt>
                <c:pt idx="3775">
                  <c:v>113.953</c:v>
                </c:pt>
                <c:pt idx="3776">
                  <c:v>113.953</c:v>
                </c:pt>
                <c:pt idx="3777">
                  <c:v>113.953</c:v>
                </c:pt>
                <c:pt idx="3778">
                  <c:v>113.953</c:v>
                </c:pt>
                <c:pt idx="3779">
                  <c:v>113.953</c:v>
                </c:pt>
                <c:pt idx="3780">
                  <c:v>113.955</c:v>
                </c:pt>
                <c:pt idx="3781">
                  <c:v>113.95</c:v>
                </c:pt>
                <c:pt idx="3782">
                  <c:v>113.95</c:v>
                </c:pt>
                <c:pt idx="3783">
                  <c:v>113.95</c:v>
                </c:pt>
                <c:pt idx="3784">
                  <c:v>113.95</c:v>
                </c:pt>
                <c:pt idx="3785">
                  <c:v>113.95</c:v>
                </c:pt>
                <c:pt idx="3786">
                  <c:v>113.95</c:v>
                </c:pt>
                <c:pt idx="3787">
                  <c:v>113.95</c:v>
                </c:pt>
                <c:pt idx="3788">
                  <c:v>113.95</c:v>
                </c:pt>
                <c:pt idx="3789">
                  <c:v>113.95</c:v>
                </c:pt>
                <c:pt idx="3790">
                  <c:v>113.95</c:v>
                </c:pt>
                <c:pt idx="3791">
                  <c:v>113.946</c:v>
                </c:pt>
                <c:pt idx="3792">
                  <c:v>113.94199999999999</c:v>
                </c:pt>
                <c:pt idx="3793">
                  <c:v>113.94199999999999</c:v>
                </c:pt>
                <c:pt idx="3794">
                  <c:v>113.94199999999999</c:v>
                </c:pt>
                <c:pt idx="3795">
                  <c:v>113.94199999999999</c:v>
                </c:pt>
                <c:pt idx="3796">
                  <c:v>113.94199999999999</c:v>
                </c:pt>
                <c:pt idx="3797">
                  <c:v>113.94199999999999</c:v>
                </c:pt>
                <c:pt idx="3798">
                  <c:v>113.94199999999999</c:v>
                </c:pt>
                <c:pt idx="3799">
                  <c:v>113.94199999999999</c:v>
                </c:pt>
                <c:pt idx="3800">
                  <c:v>113.94199999999999</c:v>
                </c:pt>
                <c:pt idx="3801">
                  <c:v>113.941</c:v>
                </c:pt>
                <c:pt idx="3802">
                  <c:v>113.93300000000001</c:v>
                </c:pt>
                <c:pt idx="3803">
                  <c:v>113.925</c:v>
                </c:pt>
                <c:pt idx="3804">
                  <c:v>113.925</c:v>
                </c:pt>
                <c:pt idx="3805">
                  <c:v>113.925</c:v>
                </c:pt>
                <c:pt idx="3806">
                  <c:v>113.925</c:v>
                </c:pt>
                <c:pt idx="3807">
                  <c:v>113.925</c:v>
                </c:pt>
                <c:pt idx="3808">
                  <c:v>113.925</c:v>
                </c:pt>
                <c:pt idx="3809">
                  <c:v>113.925</c:v>
                </c:pt>
                <c:pt idx="3810">
                  <c:v>113.925</c:v>
                </c:pt>
                <c:pt idx="3811">
                  <c:v>113.926</c:v>
                </c:pt>
                <c:pt idx="3812">
                  <c:v>113.919</c:v>
                </c:pt>
                <c:pt idx="3813">
                  <c:v>113.91200000000001</c:v>
                </c:pt>
                <c:pt idx="3814">
                  <c:v>113.91200000000001</c:v>
                </c:pt>
                <c:pt idx="3815">
                  <c:v>113.91200000000001</c:v>
                </c:pt>
                <c:pt idx="3816">
                  <c:v>113.91200000000001</c:v>
                </c:pt>
                <c:pt idx="3817">
                  <c:v>113.91200000000001</c:v>
                </c:pt>
                <c:pt idx="3818">
                  <c:v>113.91200000000001</c:v>
                </c:pt>
                <c:pt idx="3819">
                  <c:v>113.91200000000001</c:v>
                </c:pt>
                <c:pt idx="3820">
                  <c:v>113.91200000000001</c:v>
                </c:pt>
                <c:pt idx="3821">
                  <c:v>113.91200000000001</c:v>
                </c:pt>
                <c:pt idx="3822">
                  <c:v>113.908</c:v>
                </c:pt>
                <c:pt idx="3823">
                  <c:v>113.908</c:v>
                </c:pt>
                <c:pt idx="3824">
                  <c:v>113.908</c:v>
                </c:pt>
                <c:pt idx="3825">
                  <c:v>113.908</c:v>
                </c:pt>
                <c:pt idx="3826">
                  <c:v>113.908</c:v>
                </c:pt>
                <c:pt idx="3827">
                  <c:v>113.908</c:v>
                </c:pt>
                <c:pt idx="3828">
                  <c:v>113.908</c:v>
                </c:pt>
                <c:pt idx="3829">
                  <c:v>113.908</c:v>
                </c:pt>
                <c:pt idx="3830">
                  <c:v>113.908</c:v>
                </c:pt>
                <c:pt idx="3831">
                  <c:v>113.908</c:v>
                </c:pt>
                <c:pt idx="3832">
                  <c:v>113.908</c:v>
                </c:pt>
                <c:pt idx="3833">
                  <c:v>113.9</c:v>
                </c:pt>
                <c:pt idx="3834">
                  <c:v>113.89400000000001</c:v>
                </c:pt>
                <c:pt idx="3835">
                  <c:v>113.89400000000001</c:v>
                </c:pt>
                <c:pt idx="3836">
                  <c:v>113.89400000000001</c:v>
                </c:pt>
                <c:pt idx="3837">
                  <c:v>113.89400000000001</c:v>
                </c:pt>
                <c:pt idx="3838">
                  <c:v>113.89400000000001</c:v>
                </c:pt>
                <c:pt idx="3839">
                  <c:v>113.89400000000001</c:v>
                </c:pt>
                <c:pt idx="3840">
                  <c:v>113.89400000000001</c:v>
                </c:pt>
                <c:pt idx="3841">
                  <c:v>113.89400000000001</c:v>
                </c:pt>
                <c:pt idx="3842">
                  <c:v>113.896</c:v>
                </c:pt>
                <c:pt idx="3843">
                  <c:v>113.889</c:v>
                </c:pt>
                <c:pt idx="3844">
                  <c:v>113.88500000000001</c:v>
                </c:pt>
                <c:pt idx="3845">
                  <c:v>113.88500000000001</c:v>
                </c:pt>
                <c:pt idx="3846">
                  <c:v>113.88500000000001</c:v>
                </c:pt>
                <c:pt idx="3847">
                  <c:v>113.88500000000001</c:v>
                </c:pt>
                <c:pt idx="3848">
                  <c:v>113.88500000000001</c:v>
                </c:pt>
                <c:pt idx="3849">
                  <c:v>113.88500000000001</c:v>
                </c:pt>
                <c:pt idx="3850">
                  <c:v>113.88500000000001</c:v>
                </c:pt>
                <c:pt idx="3851">
                  <c:v>113.884</c:v>
                </c:pt>
                <c:pt idx="3852">
                  <c:v>113.849</c:v>
                </c:pt>
                <c:pt idx="3853">
                  <c:v>113.849</c:v>
                </c:pt>
                <c:pt idx="3854">
                  <c:v>113.815</c:v>
                </c:pt>
                <c:pt idx="3855">
                  <c:v>113.81399999999999</c:v>
                </c:pt>
                <c:pt idx="3856">
                  <c:v>113.79900000000001</c:v>
                </c:pt>
                <c:pt idx="3857">
                  <c:v>113.79900000000001</c:v>
                </c:pt>
                <c:pt idx="3858">
                  <c:v>113.81100000000001</c:v>
                </c:pt>
                <c:pt idx="3859">
                  <c:v>113.81100000000001</c:v>
                </c:pt>
                <c:pt idx="3860">
                  <c:v>113.81</c:v>
                </c:pt>
                <c:pt idx="3861">
                  <c:v>113.81</c:v>
                </c:pt>
                <c:pt idx="3862">
                  <c:v>113.768</c:v>
                </c:pt>
                <c:pt idx="3863">
                  <c:v>113.767</c:v>
                </c:pt>
                <c:pt idx="3864">
                  <c:v>113.73399999999999</c:v>
                </c:pt>
                <c:pt idx="3865">
                  <c:v>113.73399999999999</c:v>
                </c:pt>
                <c:pt idx="3866">
                  <c:v>113.721</c:v>
                </c:pt>
                <c:pt idx="3867">
                  <c:v>113.721</c:v>
                </c:pt>
                <c:pt idx="3868">
                  <c:v>113.697</c:v>
                </c:pt>
                <c:pt idx="3869">
                  <c:v>113.696</c:v>
                </c:pt>
                <c:pt idx="3870">
                  <c:v>113.68300000000001</c:v>
                </c:pt>
                <c:pt idx="3871">
                  <c:v>113.68300000000001</c:v>
                </c:pt>
                <c:pt idx="3872">
                  <c:v>113.672</c:v>
                </c:pt>
                <c:pt idx="3873">
                  <c:v>113.672</c:v>
                </c:pt>
                <c:pt idx="3874">
                  <c:v>113.651</c:v>
                </c:pt>
                <c:pt idx="3875">
                  <c:v>113.651</c:v>
                </c:pt>
                <c:pt idx="3876">
                  <c:v>113.637</c:v>
                </c:pt>
                <c:pt idx="3877">
                  <c:v>113.637</c:v>
                </c:pt>
                <c:pt idx="3878">
                  <c:v>113.61499999999999</c:v>
                </c:pt>
                <c:pt idx="3879">
                  <c:v>113.614</c:v>
                </c:pt>
                <c:pt idx="3880">
                  <c:v>113.602</c:v>
                </c:pt>
                <c:pt idx="3881">
                  <c:v>113.602</c:v>
                </c:pt>
                <c:pt idx="3882">
                  <c:v>113.59</c:v>
                </c:pt>
                <c:pt idx="3883">
                  <c:v>113.59</c:v>
                </c:pt>
                <c:pt idx="3884">
                  <c:v>113.56100000000001</c:v>
                </c:pt>
                <c:pt idx="3885">
                  <c:v>113.56100000000001</c:v>
                </c:pt>
                <c:pt idx="3886">
                  <c:v>113.542</c:v>
                </c:pt>
                <c:pt idx="3887">
                  <c:v>113.542</c:v>
                </c:pt>
                <c:pt idx="3888">
                  <c:v>113.51300000000001</c:v>
                </c:pt>
                <c:pt idx="3889">
                  <c:v>113.51300000000001</c:v>
                </c:pt>
                <c:pt idx="3890">
                  <c:v>113.48399999999999</c:v>
                </c:pt>
                <c:pt idx="3891">
                  <c:v>113.483</c:v>
                </c:pt>
                <c:pt idx="3892">
                  <c:v>113.464</c:v>
                </c:pt>
                <c:pt idx="3893">
                  <c:v>113.46299999999999</c:v>
                </c:pt>
                <c:pt idx="3894">
                  <c:v>113.44</c:v>
                </c:pt>
                <c:pt idx="3895">
                  <c:v>113.44</c:v>
                </c:pt>
                <c:pt idx="3896">
                  <c:v>113.42100000000001</c:v>
                </c:pt>
                <c:pt idx="3897">
                  <c:v>113.42100000000001</c:v>
                </c:pt>
                <c:pt idx="3898">
                  <c:v>113.407</c:v>
                </c:pt>
                <c:pt idx="3899">
                  <c:v>113.40600000000001</c:v>
                </c:pt>
                <c:pt idx="3900">
                  <c:v>113.38800000000001</c:v>
                </c:pt>
                <c:pt idx="3901">
                  <c:v>113.387</c:v>
                </c:pt>
                <c:pt idx="3902">
                  <c:v>113.364</c:v>
                </c:pt>
                <c:pt idx="3903">
                  <c:v>113.363</c:v>
                </c:pt>
                <c:pt idx="3904">
                  <c:v>113.34</c:v>
                </c:pt>
                <c:pt idx="3905">
                  <c:v>113.339</c:v>
                </c:pt>
                <c:pt idx="3906">
                  <c:v>113.319</c:v>
                </c:pt>
                <c:pt idx="3907">
                  <c:v>113.319</c:v>
                </c:pt>
                <c:pt idx="3908">
                  <c:v>113.29600000000001</c:v>
                </c:pt>
                <c:pt idx="3909">
                  <c:v>113.295</c:v>
                </c:pt>
                <c:pt idx="3910">
                  <c:v>113.274</c:v>
                </c:pt>
                <c:pt idx="3911">
                  <c:v>113.274</c:v>
                </c:pt>
                <c:pt idx="3912">
                  <c:v>113.256</c:v>
                </c:pt>
                <c:pt idx="3913">
                  <c:v>113.256</c:v>
                </c:pt>
                <c:pt idx="3914">
                  <c:v>113.236</c:v>
                </c:pt>
                <c:pt idx="3915">
                  <c:v>113.236</c:v>
                </c:pt>
                <c:pt idx="3916">
                  <c:v>113.21899999999999</c:v>
                </c:pt>
                <c:pt idx="3917">
                  <c:v>113.218</c:v>
                </c:pt>
                <c:pt idx="3918">
                  <c:v>113.193</c:v>
                </c:pt>
                <c:pt idx="3919">
                  <c:v>113.193</c:v>
                </c:pt>
                <c:pt idx="3920">
                  <c:v>113.169</c:v>
                </c:pt>
                <c:pt idx="3921">
                  <c:v>113.169</c:v>
                </c:pt>
                <c:pt idx="3922">
                  <c:v>113.148</c:v>
                </c:pt>
                <c:pt idx="3923">
                  <c:v>113.148</c:v>
                </c:pt>
                <c:pt idx="3924">
                  <c:v>113.124</c:v>
                </c:pt>
                <c:pt idx="3925">
                  <c:v>113.124</c:v>
                </c:pt>
                <c:pt idx="3926">
                  <c:v>113.10599999999999</c:v>
                </c:pt>
                <c:pt idx="3927">
                  <c:v>113.10599999999999</c:v>
                </c:pt>
                <c:pt idx="3928">
                  <c:v>113.084</c:v>
                </c:pt>
                <c:pt idx="3929">
                  <c:v>113.084</c:v>
                </c:pt>
                <c:pt idx="3930">
                  <c:v>113.066</c:v>
                </c:pt>
                <c:pt idx="3931">
                  <c:v>113.065</c:v>
                </c:pt>
                <c:pt idx="3932">
                  <c:v>113.044</c:v>
                </c:pt>
                <c:pt idx="3933">
                  <c:v>113.04300000000001</c:v>
                </c:pt>
                <c:pt idx="3934">
                  <c:v>113.018</c:v>
                </c:pt>
                <c:pt idx="3935">
                  <c:v>113.018</c:v>
                </c:pt>
                <c:pt idx="3936">
                  <c:v>112.997</c:v>
                </c:pt>
                <c:pt idx="3937">
                  <c:v>112.996</c:v>
                </c:pt>
                <c:pt idx="3938">
                  <c:v>112.973</c:v>
                </c:pt>
                <c:pt idx="3939">
                  <c:v>112.97199999999999</c:v>
                </c:pt>
                <c:pt idx="3940">
                  <c:v>112.953</c:v>
                </c:pt>
                <c:pt idx="3941">
                  <c:v>112.952</c:v>
                </c:pt>
                <c:pt idx="3942">
                  <c:v>112.932</c:v>
                </c:pt>
                <c:pt idx="3943">
                  <c:v>112.931</c:v>
                </c:pt>
                <c:pt idx="3944">
                  <c:v>112.90600000000001</c:v>
                </c:pt>
                <c:pt idx="3945">
                  <c:v>112.90600000000001</c:v>
                </c:pt>
                <c:pt idx="3946">
                  <c:v>112.887</c:v>
                </c:pt>
                <c:pt idx="3947">
                  <c:v>112.886</c:v>
                </c:pt>
                <c:pt idx="3948">
                  <c:v>112.86499999999999</c:v>
                </c:pt>
                <c:pt idx="3949">
                  <c:v>112.864</c:v>
                </c:pt>
                <c:pt idx="3950">
                  <c:v>112.842</c:v>
                </c:pt>
                <c:pt idx="3951">
                  <c:v>112.84099999999999</c:v>
                </c:pt>
                <c:pt idx="3952">
                  <c:v>112.81699999999999</c:v>
                </c:pt>
                <c:pt idx="3953">
                  <c:v>112.81699999999999</c:v>
                </c:pt>
                <c:pt idx="3954">
                  <c:v>112.791</c:v>
                </c:pt>
                <c:pt idx="3955">
                  <c:v>112.791</c:v>
                </c:pt>
                <c:pt idx="3956">
                  <c:v>112.77500000000001</c:v>
                </c:pt>
                <c:pt idx="3957">
                  <c:v>112.774</c:v>
                </c:pt>
                <c:pt idx="3958">
                  <c:v>112.753</c:v>
                </c:pt>
                <c:pt idx="3959">
                  <c:v>112.753</c:v>
                </c:pt>
                <c:pt idx="3960">
                  <c:v>112.73099999999999</c:v>
                </c:pt>
                <c:pt idx="3961">
                  <c:v>112.73</c:v>
                </c:pt>
                <c:pt idx="3962">
                  <c:v>112.70099999999999</c:v>
                </c:pt>
                <c:pt idx="3963">
                  <c:v>112.7</c:v>
                </c:pt>
                <c:pt idx="3964">
                  <c:v>112.67700000000001</c:v>
                </c:pt>
                <c:pt idx="3965">
                  <c:v>112.67700000000001</c:v>
                </c:pt>
                <c:pt idx="3966">
                  <c:v>112.65600000000001</c:v>
                </c:pt>
                <c:pt idx="3967">
                  <c:v>112.655</c:v>
                </c:pt>
                <c:pt idx="3968">
                  <c:v>112.636</c:v>
                </c:pt>
                <c:pt idx="3969">
                  <c:v>112.63500000000001</c:v>
                </c:pt>
                <c:pt idx="3970">
                  <c:v>112.621</c:v>
                </c:pt>
                <c:pt idx="3971">
                  <c:v>112.621</c:v>
                </c:pt>
                <c:pt idx="3972">
                  <c:v>112.596</c:v>
                </c:pt>
                <c:pt idx="3973">
                  <c:v>112.595</c:v>
                </c:pt>
                <c:pt idx="3974">
                  <c:v>112.56399999999999</c:v>
                </c:pt>
                <c:pt idx="3975">
                  <c:v>112.56399999999999</c:v>
                </c:pt>
                <c:pt idx="3976">
                  <c:v>112.54300000000001</c:v>
                </c:pt>
                <c:pt idx="3977">
                  <c:v>112.54300000000001</c:v>
                </c:pt>
                <c:pt idx="3978">
                  <c:v>112.509</c:v>
                </c:pt>
                <c:pt idx="3979">
                  <c:v>112.508</c:v>
                </c:pt>
                <c:pt idx="3980">
                  <c:v>112.485</c:v>
                </c:pt>
                <c:pt idx="3981">
                  <c:v>112.485</c:v>
                </c:pt>
                <c:pt idx="3982">
                  <c:v>112.474</c:v>
                </c:pt>
                <c:pt idx="3983">
                  <c:v>112.474</c:v>
                </c:pt>
                <c:pt idx="3984">
                  <c:v>112.461</c:v>
                </c:pt>
                <c:pt idx="3985">
                  <c:v>112.461</c:v>
                </c:pt>
                <c:pt idx="3986">
                  <c:v>112.446</c:v>
                </c:pt>
                <c:pt idx="3987">
                  <c:v>112.446</c:v>
                </c:pt>
                <c:pt idx="3988">
                  <c:v>112.404</c:v>
                </c:pt>
                <c:pt idx="3989">
                  <c:v>112.404</c:v>
                </c:pt>
                <c:pt idx="3990">
                  <c:v>112.369</c:v>
                </c:pt>
                <c:pt idx="3991">
                  <c:v>112.369</c:v>
                </c:pt>
                <c:pt idx="3992">
                  <c:v>112.35599999999999</c:v>
                </c:pt>
                <c:pt idx="3993">
                  <c:v>112.35599999999999</c:v>
                </c:pt>
                <c:pt idx="3994">
                  <c:v>112.325</c:v>
                </c:pt>
                <c:pt idx="3995">
                  <c:v>112.324</c:v>
                </c:pt>
                <c:pt idx="3996">
                  <c:v>112.3</c:v>
                </c:pt>
                <c:pt idx="3997">
                  <c:v>112.3</c:v>
                </c:pt>
                <c:pt idx="3998">
                  <c:v>112.288</c:v>
                </c:pt>
                <c:pt idx="3999">
                  <c:v>112.28700000000001</c:v>
                </c:pt>
                <c:pt idx="4000">
                  <c:v>112.25700000000001</c:v>
                </c:pt>
                <c:pt idx="4001">
                  <c:v>112.25700000000001</c:v>
                </c:pt>
                <c:pt idx="4002">
                  <c:v>112.23099999999999</c:v>
                </c:pt>
                <c:pt idx="4003">
                  <c:v>112.23099999999999</c:v>
                </c:pt>
                <c:pt idx="4004">
                  <c:v>112.21599999999999</c:v>
                </c:pt>
                <c:pt idx="4005">
                  <c:v>112.21599999999999</c:v>
                </c:pt>
                <c:pt idx="4006">
                  <c:v>112.21299999999999</c:v>
                </c:pt>
                <c:pt idx="4007">
                  <c:v>112.21299999999999</c:v>
                </c:pt>
                <c:pt idx="4008">
                  <c:v>112.184</c:v>
                </c:pt>
                <c:pt idx="4009">
                  <c:v>112.184</c:v>
                </c:pt>
                <c:pt idx="4010">
                  <c:v>112.13500000000001</c:v>
                </c:pt>
                <c:pt idx="4011">
                  <c:v>112.134</c:v>
                </c:pt>
                <c:pt idx="4012">
                  <c:v>112.11</c:v>
                </c:pt>
                <c:pt idx="4013">
                  <c:v>112.11</c:v>
                </c:pt>
                <c:pt idx="4014">
                  <c:v>112.08799999999999</c:v>
                </c:pt>
                <c:pt idx="4015">
                  <c:v>112.087</c:v>
                </c:pt>
                <c:pt idx="4016">
                  <c:v>112.056</c:v>
                </c:pt>
                <c:pt idx="4017">
                  <c:v>112.05500000000001</c:v>
                </c:pt>
                <c:pt idx="4018">
                  <c:v>112.045</c:v>
                </c:pt>
                <c:pt idx="4019">
                  <c:v>112.045</c:v>
                </c:pt>
                <c:pt idx="4020">
                  <c:v>112.038</c:v>
                </c:pt>
                <c:pt idx="4021">
                  <c:v>112.038</c:v>
                </c:pt>
                <c:pt idx="4022">
                  <c:v>112.014</c:v>
                </c:pt>
                <c:pt idx="4023">
                  <c:v>112.014</c:v>
                </c:pt>
                <c:pt idx="4024">
                  <c:v>111.98099999999999</c:v>
                </c:pt>
                <c:pt idx="4025">
                  <c:v>111.98099999999999</c:v>
                </c:pt>
                <c:pt idx="4026">
                  <c:v>111.95099999999999</c:v>
                </c:pt>
                <c:pt idx="4027">
                  <c:v>111.95</c:v>
                </c:pt>
                <c:pt idx="4028">
                  <c:v>111.928</c:v>
                </c:pt>
                <c:pt idx="4029">
                  <c:v>111.92700000000001</c:v>
                </c:pt>
                <c:pt idx="4030">
                  <c:v>111.90300000000001</c:v>
                </c:pt>
                <c:pt idx="4031">
                  <c:v>111.902</c:v>
                </c:pt>
                <c:pt idx="4032">
                  <c:v>111.879</c:v>
                </c:pt>
                <c:pt idx="4033">
                  <c:v>111.878</c:v>
                </c:pt>
                <c:pt idx="4034">
                  <c:v>111.854</c:v>
                </c:pt>
                <c:pt idx="4035">
                  <c:v>111.85299999999999</c:v>
                </c:pt>
                <c:pt idx="4036">
                  <c:v>111.83</c:v>
                </c:pt>
                <c:pt idx="4037">
                  <c:v>111.83</c:v>
                </c:pt>
                <c:pt idx="4038">
                  <c:v>111.807</c:v>
                </c:pt>
                <c:pt idx="4039">
                  <c:v>111.807</c:v>
                </c:pt>
                <c:pt idx="4040">
                  <c:v>111.77800000000001</c:v>
                </c:pt>
                <c:pt idx="4041">
                  <c:v>111.777</c:v>
                </c:pt>
                <c:pt idx="4042">
                  <c:v>111.751</c:v>
                </c:pt>
                <c:pt idx="4043">
                  <c:v>111.751</c:v>
                </c:pt>
                <c:pt idx="4044">
                  <c:v>111.732</c:v>
                </c:pt>
                <c:pt idx="4045">
                  <c:v>111.73099999999999</c:v>
                </c:pt>
                <c:pt idx="4046">
                  <c:v>111.71</c:v>
                </c:pt>
                <c:pt idx="4047">
                  <c:v>111.71</c:v>
                </c:pt>
                <c:pt idx="4048">
                  <c:v>111.685</c:v>
                </c:pt>
                <c:pt idx="4049">
                  <c:v>111.685</c:v>
                </c:pt>
                <c:pt idx="4050">
                  <c:v>111.65900000000001</c:v>
                </c:pt>
                <c:pt idx="4051">
                  <c:v>111.65900000000001</c:v>
                </c:pt>
                <c:pt idx="4052">
                  <c:v>111.63800000000001</c:v>
                </c:pt>
                <c:pt idx="4053">
                  <c:v>111.63800000000001</c:v>
                </c:pt>
                <c:pt idx="4054">
                  <c:v>111.61499999999999</c:v>
                </c:pt>
                <c:pt idx="4055">
                  <c:v>111.61499999999999</c:v>
                </c:pt>
                <c:pt idx="4056">
                  <c:v>111.58799999999999</c:v>
                </c:pt>
                <c:pt idx="4057">
                  <c:v>111.587</c:v>
                </c:pt>
                <c:pt idx="4058">
                  <c:v>111.563</c:v>
                </c:pt>
                <c:pt idx="4059">
                  <c:v>111.562</c:v>
                </c:pt>
                <c:pt idx="4060">
                  <c:v>111.532</c:v>
                </c:pt>
                <c:pt idx="4061">
                  <c:v>111.532</c:v>
                </c:pt>
                <c:pt idx="4062">
                  <c:v>111.509</c:v>
                </c:pt>
                <c:pt idx="4063">
                  <c:v>111.509</c:v>
                </c:pt>
                <c:pt idx="4064">
                  <c:v>111.488</c:v>
                </c:pt>
                <c:pt idx="4065">
                  <c:v>111.48699999999999</c:v>
                </c:pt>
                <c:pt idx="4066">
                  <c:v>111.465</c:v>
                </c:pt>
                <c:pt idx="4067">
                  <c:v>111.465</c:v>
                </c:pt>
                <c:pt idx="4068">
                  <c:v>111.444</c:v>
                </c:pt>
                <c:pt idx="4069">
                  <c:v>111.444</c:v>
                </c:pt>
                <c:pt idx="4070">
                  <c:v>111.419</c:v>
                </c:pt>
                <c:pt idx="4071">
                  <c:v>111.419</c:v>
                </c:pt>
                <c:pt idx="4072">
                  <c:v>111.395</c:v>
                </c:pt>
                <c:pt idx="4073">
                  <c:v>111.39400000000001</c:v>
                </c:pt>
                <c:pt idx="4074">
                  <c:v>111.366</c:v>
                </c:pt>
                <c:pt idx="4075">
                  <c:v>111.366</c:v>
                </c:pt>
                <c:pt idx="4076">
                  <c:v>111.337</c:v>
                </c:pt>
                <c:pt idx="4077">
                  <c:v>111.337</c:v>
                </c:pt>
                <c:pt idx="4078">
                  <c:v>111.321</c:v>
                </c:pt>
                <c:pt idx="4079">
                  <c:v>111.32</c:v>
                </c:pt>
                <c:pt idx="4080">
                  <c:v>111.297</c:v>
                </c:pt>
                <c:pt idx="4081">
                  <c:v>111.29600000000001</c:v>
                </c:pt>
                <c:pt idx="4082">
                  <c:v>111.271</c:v>
                </c:pt>
                <c:pt idx="4083">
                  <c:v>111.271</c:v>
                </c:pt>
                <c:pt idx="4084">
                  <c:v>111.247</c:v>
                </c:pt>
                <c:pt idx="4085">
                  <c:v>111.247</c:v>
                </c:pt>
                <c:pt idx="4086">
                  <c:v>111.21899999999999</c:v>
                </c:pt>
                <c:pt idx="4087">
                  <c:v>111.218</c:v>
                </c:pt>
                <c:pt idx="4088">
                  <c:v>111.194</c:v>
                </c:pt>
                <c:pt idx="4089">
                  <c:v>111.193</c:v>
                </c:pt>
                <c:pt idx="4090">
                  <c:v>111.16800000000001</c:v>
                </c:pt>
                <c:pt idx="4091">
                  <c:v>111.16800000000001</c:v>
                </c:pt>
                <c:pt idx="4092">
                  <c:v>111.14</c:v>
                </c:pt>
                <c:pt idx="4093">
                  <c:v>111.14</c:v>
                </c:pt>
                <c:pt idx="4094">
                  <c:v>111.11499999999999</c:v>
                </c:pt>
                <c:pt idx="4095">
                  <c:v>111.11499999999999</c:v>
                </c:pt>
                <c:pt idx="4096">
                  <c:v>111.089</c:v>
                </c:pt>
                <c:pt idx="4097">
                  <c:v>111.089</c:v>
                </c:pt>
                <c:pt idx="4098">
                  <c:v>111.06699999999999</c:v>
                </c:pt>
                <c:pt idx="4099">
                  <c:v>111.066</c:v>
                </c:pt>
                <c:pt idx="4100">
                  <c:v>111.042</c:v>
                </c:pt>
                <c:pt idx="4101">
                  <c:v>111.041</c:v>
                </c:pt>
                <c:pt idx="4102">
                  <c:v>111.015</c:v>
                </c:pt>
                <c:pt idx="4103">
                  <c:v>111.015</c:v>
                </c:pt>
                <c:pt idx="4104">
                  <c:v>110.99</c:v>
                </c:pt>
                <c:pt idx="4105">
                  <c:v>110.99</c:v>
                </c:pt>
                <c:pt idx="4106">
                  <c:v>110.965</c:v>
                </c:pt>
                <c:pt idx="4107">
                  <c:v>110.964</c:v>
                </c:pt>
                <c:pt idx="4108">
                  <c:v>110.941</c:v>
                </c:pt>
                <c:pt idx="4109">
                  <c:v>110.941</c:v>
                </c:pt>
                <c:pt idx="4110">
                  <c:v>110.916</c:v>
                </c:pt>
                <c:pt idx="4111">
                  <c:v>110.916</c:v>
                </c:pt>
                <c:pt idx="4112">
                  <c:v>110.89</c:v>
                </c:pt>
                <c:pt idx="4113">
                  <c:v>110.89</c:v>
                </c:pt>
                <c:pt idx="4114">
                  <c:v>110.864</c:v>
                </c:pt>
                <c:pt idx="4115">
                  <c:v>110.863</c:v>
                </c:pt>
                <c:pt idx="4116">
                  <c:v>110.839</c:v>
                </c:pt>
                <c:pt idx="4117">
                  <c:v>110.83799999999999</c:v>
                </c:pt>
                <c:pt idx="4118">
                  <c:v>110.813</c:v>
                </c:pt>
                <c:pt idx="4119">
                  <c:v>110.813</c:v>
                </c:pt>
                <c:pt idx="4120">
                  <c:v>110.79</c:v>
                </c:pt>
                <c:pt idx="4121">
                  <c:v>110.79</c:v>
                </c:pt>
                <c:pt idx="4122">
                  <c:v>110.765</c:v>
                </c:pt>
                <c:pt idx="4123">
                  <c:v>110.764</c:v>
                </c:pt>
                <c:pt idx="4124">
                  <c:v>110.73</c:v>
                </c:pt>
                <c:pt idx="4125">
                  <c:v>110.73</c:v>
                </c:pt>
                <c:pt idx="4126">
                  <c:v>110.705</c:v>
                </c:pt>
                <c:pt idx="4127">
                  <c:v>110.70399999999999</c:v>
                </c:pt>
                <c:pt idx="4128">
                  <c:v>110.687</c:v>
                </c:pt>
                <c:pt idx="4129">
                  <c:v>110.687</c:v>
                </c:pt>
                <c:pt idx="4130">
                  <c:v>110.673</c:v>
                </c:pt>
                <c:pt idx="4131">
                  <c:v>110.673</c:v>
                </c:pt>
                <c:pt idx="4132">
                  <c:v>110.64400000000001</c:v>
                </c:pt>
                <c:pt idx="4133">
                  <c:v>110.643</c:v>
                </c:pt>
                <c:pt idx="4134">
                  <c:v>110.598</c:v>
                </c:pt>
                <c:pt idx="4135">
                  <c:v>110.59699999999999</c:v>
                </c:pt>
                <c:pt idx="4136">
                  <c:v>110.574</c:v>
                </c:pt>
                <c:pt idx="4137">
                  <c:v>110.57299999999999</c:v>
                </c:pt>
                <c:pt idx="4138">
                  <c:v>110.557</c:v>
                </c:pt>
                <c:pt idx="4139">
                  <c:v>110.556</c:v>
                </c:pt>
                <c:pt idx="4140">
                  <c:v>110.539</c:v>
                </c:pt>
                <c:pt idx="4141">
                  <c:v>110.539</c:v>
                </c:pt>
                <c:pt idx="4142">
                  <c:v>110.52200000000001</c:v>
                </c:pt>
                <c:pt idx="4143">
                  <c:v>110.521</c:v>
                </c:pt>
                <c:pt idx="4144">
                  <c:v>110.47799999999999</c:v>
                </c:pt>
                <c:pt idx="4145">
                  <c:v>110.477</c:v>
                </c:pt>
                <c:pt idx="4146">
                  <c:v>110.453</c:v>
                </c:pt>
                <c:pt idx="4147">
                  <c:v>110.453</c:v>
                </c:pt>
                <c:pt idx="4148">
                  <c:v>110.453</c:v>
                </c:pt>
                <c:pt idx="4149">
                  <c:v>110.452</c:v>
                </c:pt>
                <c:pt idx="4150">
                  <c:v>110.413</c:v>
                </c:pt>
                <c:pt idx="4151">
                  <c:v>110.41200000000001</c:v>
                </c:pt>
                <c:pt idx="4152">
                  <c:v>110.378</c:v>
                </c:pt>
                <c:pt idx="4153">
                  <c:v>110.378</c:v>
                </c:pt>
                <c:pt idx="4154">
                  <c:v>110.35599999999999</c:v>
                </c:pt>
                <c:pt idx="4155">
                  <c:v>110.35599999999999</c:v>
                </c:pt>
                <c:pt idx="4156">
                  <c:v>110.32599999999999</c:v>
                </c:pt>
                <c:pt idx="4157">
                  <c:v>110.32599999999999</c:v>
                </c:pt>
                <c:pt idx="4158">
                  <c:v>110.31399999999999</c:v>
                </c:pt>
                <c:pt idx="4159">
                  <c:v>110.31399999999999</c:v>
                </c:pt>
                <c:pt idx="4160">
                  <c:v>110.289</c:v>
                </c:pt>
                <c:pt idx="4161">
                  <c:v>110.289</c:v>
                </c:pt>
                <c:pt idx="4162">
                  <c:v>110.258</c:v>
                </c:pt>
                <c:pt idx="4163">
                  <c:v>110.25700000000001</c:v>
                </c:pt>
                <c:pt idx="4164">
                  <c:v>110.235</c:v>
                </c:pt>
                <c:pt idx="4165">
                  <c:v>110.23399999999999</c:v>
                </c:pt>
                <c:pt idx="4166">
                  <c:v>110.217</c:v>
                </c:pt>
                <c:pt idx="4167">
                  <c:v>110.217</c:v>
                </c:pt>
                <c:pt idx="4168">
                  <c:v>110.197</c:v>
                </c:pt>
                <c:pt idx="4169">
                  <c:v>110.197</c:v>
                </c:pt>
                <c:pt idx="4170">
                  <c:v>110.161</c:v>
                </c:pt>
                <c:pt idx="4171">
                  <c:v>110.16</c:v>
                </c:pt>
                <c:pt idx="4172">
                  <c:v>110.121</c:v>
                </c:pt>
                <c:pt idx="4173">
                  <c:v>110.12</c:v>
                </c:pt>
                <c:pt idx="4174">
                  <c:v>110.071</c:v>
                </c:pt>
                <c:pt idx="4175">
                  <c:v>110.07</c:v>
                </c:pt>
                <c:pt idx="4176">
                  <c:v>110.038</c:v>
                </c:pt>
                <c:pt idx="4177">
                  <c:v>110.038</c:v>
                </c:pt>
                <c:pt idx="4178">
                  <c:v>110.005</c:v>
                </c:pt>
                <c:pt idx="4179">
                  <c:v>110.004</c:v>
                </c:pt>
                <c:pt idx="4180">
                  <c:v>109.94499999999999</c:v>
                </c:pt>
                <c:pt idx="4181">
                  <c:v>109.944</c:v>
                </c:pt>
                <c:pt idx="4182">
                  <c:v>109.90900000000001</c:v>
                </c:pt>
                <c:pt idx="4183">
                  <c:v>109.90900000000001</c:v>
                </c:pt>
                <c:pt idx="4184">
                  <c:v>109.877</c:v>
                </c:pt>
                <c:pt idx="4185">
                  <c:v>109.876</c:v>
                </c:pt>
                <c:pt idx="4186">
                  <c:v>109.821</c:v>
                </c:pt>
                <c:pt idx="4187">
                  <c:v>109.821</c:v>
                </c:pt>
                <c:pt idx="4188">
                  <c:v>109.794</c:v>
                </c:pt>
                <c:pt idx="4189">
                  <c:v>109.794</c:v>
                </c:pt>
                <c:pt idx="4190">
                  <c:v>109.77200000000001</c:v>
                </c:pt>
                <c:pt idx="4191">
                  <c:v>109.77200000000001</c:v>
                </c:pt>
                <c:pt idx="4192">
                  <c:v>109.753</c:v>
                </c:pt>
                <c:pt idx="4193">
                  <c:v>109.753</c:v>
                </c:pt>
                <c:pt idx="4194">
                  <c:v>109.747</c:v>
                </c:pt>
                <c:pt idx="4195">
                  <c:v>109.747</c:v>
                </c:pt>
                <c:pt idx="4196">
                  <c:v>109.714</c:v>
                </c:pt>
                <c:pt idx="4197">
                  <c:v>109.71299999999999</c:v>
                </c:pt>
                <c:pt idx="4198">
                  <c:v>109.681</c:v>
                </c:pt>
                <c:pt idx="4199">
                  <c:v>109.681</c:v>
                </c:pt>
                <c:pt idx="4200">
                  <c:v>109.657</c:v>
                </c:pt>
                <c:pt idx="4201">
                  <c:v>109.65600000000001</c:v>
                </c:pt>
                <c:pt idx="4202">
                  <c:v>109.633</c:v>
                </c:pt>
                <c:pt idx="4203">
                  <c:v>109.63200000000001</c:v>
                </c:pt>
                <c:pt idx="4204">
                  <c:v>109.616</c:v>
                </c:pt>
                <c:pt idx="4205">
                  <c:v>109.616</c:v>
                </c:pt>
                <c:pt idx="4206">
                  <c:v>109.587</c:v>
                </c:pt>
                <c:pt idx="4207">
                  <c:v>109.586</c:v>
                </c:pt>
                <c:pt idx="4208">
                  <c:v>109.553</c:v>
                </c:pt>
                <c:pt idx="4209">
                  <c:v>109.553</c:v>
                </c:pt>
                <c:pt idx="4210">
                  <c:v>109.535</c:v>
                </c:pt>
                <c:pt idx="4211">
                  <c:v>109.535</c:v>
                </c:pt>
                <c:pt idx="4212">
                  <c:v>109.512</c:v>
                </c:pt>
                <c:pt idx="4213">
                  <c:v>109.514</c:v>
                </c:pt>
                <c:pt idx="4214">
                  <c:v>109.49</c:v>
                </c:pt>
                <c:pt idx="4215">
                  <c:v>109.489</c:v>
                </c:pt>
                <c:pt idx="4216">
                  <c:v>109.46599999999999</c:v>
                </c:pt>
                <c:pt idx="4217">
                  <c:v>109.465</c:v>
                </c:pt>
                <c:pt idx="4218">
                  <c:v>109.438</c:v>
                </c:pt>
                <c:pt idx="4219">
                  <c:v>109.437</c:v>
                </c:pt>
                <c:pt idx="4220">
                  <c:v>109.413</c:v>
                </c:pt>
                <c:pt idx="4221">
                  <c:v>109.413</c:v>
                </c:pt>
                <c:pt idx="4222">
                  <c:v>109.386</c:v>
                </c:pt>
                <c:pt idx="4223">
                  <c:v>109.38500000000001</c:v>
                </c:pt>
                <c:pt idx="4224">
                  <c:v>109.364</c:v>
                </c:pt>
                <c:pt idx="4225">
                  <c:v>109.363</c:v>
                </c:pt>
                <c:pt idx="4226">
                  <c:v>109.33799999999999</c:v>
                </c:pt>
                <c:pt idx="4227">
                  <c:v>109.33799999999999</c:v>
                </c:pt>
                <c:pt idx="4228">
                  <c:v>109.313</c:v>
                </c:pt>
                <c:pt idx="4229">
                  <c:v>109.313</c:v>
                </c:pt>
                <c:pt idx="4230">
                  <c:v>109.291</c:v>
                </c:pt>
                <c:pt idx="4231">
                  <c:v>109.29</c:v>
                </c:pt>
                <c:pt idx="4232">
                  <c:v>109.268</c:v>
                </c:pt>
                <c:pt idx="4233">
                  <c:v>109.267</c:v>
                </c:pt>
                <c:pt idx="4234">
                  <c:v>109.23699999999999</c:v>
                </c:pt>
                <c:pt idx="4235">
                  <c:v>109.236</c:v>
                </c:pt>
                <c:pt idx="4236">
                  <c:v>109.20699999999999</c:v>
                </c:pt>
                <c:pt idx="4237">
                  <c:v>109.206</c:v>
                </c:pt>
                <c:pt idx="4238">
                  <c:v>109.185</c:v>
                </c:pt>
                <c:pt idx="4239">
                  <c:v>109.185</c:v>
                </c:pt>
                <c:pt idx="4240">
                  <c:v>109.161</c:v>
                </c:pt>
                <c:pt idx="4241">
                  <c:v>109.16</c:v>
                </c:pt>
                <c:pt idx="4242">
                  <c:v>109.134</c:v>
                </c:pt>
                <c:pt idx="4243">
                  <c:v>109.134</c:v>
                </c:pt>
                <c:pt idx="4244">
                  <c:v>109.117</c:v>
                </c:pt>
                <c:pt idx="4245">
                  <c:v>109.117</c:v>
                </c:pt>
                <c:pt idx="4246">
                  <c:v>109.095</c:v>
                </c:pt>
                <c:pt idx="4247">
                  <c:v>109.09399999999999</c:v>
                </c:pt>
                <c:pt idx="4248">
                  <c:v>109.066</c:v>
                </c:pt>
                <c:pt idx="4249">
                  <c:v>109.066</c:v>
                </c:pt>
                <c:pt idx="4250">
                  <c:v>109.042</c:v>
                </c:pt>
                <c:pt idx="4251">
                  <c:v>109.03700000000001</c:v>
                </c:pt>
                <c:pt idx="4252">
                  <c:v>109.02</c:v>
                </c:pt>
                <c:pt idx="4253">
                  <c:v>108.97499999999999</c:v>
                </c:pt>
                <c:pt idx="4254">
                  <c:v>108.95399999999999</c:v>
                </c:pt>
                <c:pt idx="4255">
                  <c:v>108.916</c:v>
                </c:pt>
                <c:pt idx="4256">
                  <c:v>108.864</c:v>
                </c:pt>
                <c:pt idx="4257">
                  <c:v>108.813</c:v>
                </c:pt>
                <c:pt idx="4258">
                  <c:v>108.768</c:v>
                </c:pt>
                <c:pt idx="4259">
                  <c:v>108.726</c:v>
                </c:pt>
                <c:pt idx="4260">
                  <c:v>108.714</c:v>
                </c:pt>
                <c:pt idx="4261">
                  <c:v>108.735</c:v>
                </c:pt>
                <c:pt idx="4262">
                  <c:v>108.742</c:v>
                </c:pt>
                <c:pt idx="4263">
                  <c:v>108.715</c:v>
                </c:pt>
                <c:pt idx="4264">
                  <c:v>108.673</c:v>
                </c:pt>
                <c:pt idx="4265">
                  <c:v>108.633</c:v>
                </c:pt>
                <c:pt idx="4266">
                  <c:v>108.592</c:v>
                </c:pt>
                <c:pt idx="4267">
                  <c:v>108.54600000000001</c:v>
                </c:pt>
                <c:pt idx="4268">
                  <c:v>108.504</c:v>
                </c:pt>
                <c:pt idx="4269">
                  <c:v>108.45699999999999</c:v>
                </c:pt>
                <c:pt idx="4270">
                  <c:v>108.411</c:v>
                </c:pt>
                <c:pt idx="4271">
                  <c:v>108.373</c:v>
                </c:pt>
                <c:pt idx="4272">
                  <c:v>108.361</c:v>
                </c:pt>
                <c:pt idx="4273">
                  <c:v>108.339</c:v>
                </c:pt>
                <c:pt idx="4274">
                  <c:v>108.309</c:v>
                </c:pt>
                <c:pt idx="4275">
                  <c:v>108.28</c:v>
                </c:pt>
                <c:pt idx="4276">
                  <c:v>108.251</c:v>
                </c:pt>
                <c:pt idx="4277">
                  <c:v>108.224</c:v>
                </c:pt>
                <c:pt idx="4278">
                  <c:v>108.196</c:v>
                </c:pt>
                <c:pt idx="4279">
                  <c:v>108.167</c:v>
                </c:pt>
                <c:pt idx="4280">
                  <c:v>108.139</c:v>
                </c:pt>
                <c:pt idx="4281">
                  <c:v>108.10899999999999</c:v>
                </c:pt>
                <c:pt idx="4282">
                  <c:v>108.081</c:v>
                </c:pt>
                <c:pt idx="4283">
                  <c:v>108.05200000000001</c:v>
                </c:pt>
                <c:pt idx="4284">
                  <c:v>108.024</c:v>
                </c:pt>
                <c:pt idx="4285">
                  <c:v>107.996</c:v>
                </c:pt>
                <c:pt idx="4286">
                  <c:v>107.968</c:v>
                </c:pt>
                <c:pt idx="4287">
                  <c:v>107.94199999999999</c:v>
                </c:pt>
                <c:pt idx="4288">
                  <c:v>107.914</c:v>
                </c:pt>
                <c:pt idx="4289">
                  <c:v>107.88800000000001</c:v>
                </c:pt>
                <c:pt idx="4290">
                  <c:v>107.861</c:v>
                </c:pt>
                <c:pt idx="4291">
                  <c:v>107.83499999999999</c:v>
                </c:pt>
                <c:pt idx="4292">
                  <c:v>107.80800000000001</c:v>
                </c:pt>
                <c:pt idx="4293">
                  <c:v>107.79900000000001</c:v>
                </c:pt>
                <c:pt idx="4294">
                  <c:v>107.782</c:v>
                </c:pt>
                <c:pt idx="4295">
                  <c:v>107.755</c:v>
                </c:pt>
                <c:pt idx="4296">
                  <c:v>107.729</c:v>
                </c:pt>
                <c:pt idx="4297">
                  <c:v>107.702</c:v>
                </c:pt>
                <c:pt idx="4298">
                  <c:v>107.676</c:v>
                </c:pt>
                <c:pt idx="4299">
                  <c:v>107.652</c:v>
                </c:pt>
                <c:pt idx="4300">
                  <c:v>107.627</c:v>
                </c:pt>
                <c:pt idx="4301">
                  <c:v>107.6</c:v>
                </c:pt>
                <c:pt idx="4302">
                  <c:v>107.574</c:v>
                </c:pt>
                <c:pt idx="4303">
                  <c:v>107.54900000000001</c:v>
                </c:pt>
                <c:pt idx="4304">
                  <c:v>107.523</c:v>
                </c:pt>
                <c:pt idx="4305">
                  <c:v>107.498</c:v>
                </c:pt>
                <c:pt idx="4306">
                  <c:v>107.47199999999999</c:v>
                </c:pt>
                <c:pt idx="4307">
                  <c:v>107.447</c:v>
                </c:pt>
                <c:pt idx="4308">
                  <c:v>107.422</c:v>
                </c:pt>
                <c:pt idx="4309">
                  <c:v>107.39700000000001</c:v>
                </c:pt>
                <c:pt idx="4310">
                  <c:v>107.372</c:v>
                </c:pt>
                <c:pt idx="4311">
                  <c:v>107.34699999999999</c:v>
                </c:pt>
                <c:pt idx="4312">
                  <c:v>107.322</c:v>
                </c:pt>
                <c:pt idx="4313">
                  <c:v>107.297</c:v>
                </c:pt>
                <c:pt idx="4314">
                  <c:v>107.288</c:v>
                </c:pt>
                <c:pt idx="4315">
                  <c:v>107.273</c:v>
                </c:pt>
                <c:pt idx="4316">
                  <c:v>107.248</c:v>
                </c:pt>
                <c:pt idx="4317">
                  <c:v>107.223</c:v>
                </c:pt>
                <c:pt idx="4318">
                  <c:v>107.199</c:v>
                </c:pt>
                <c:pt idx="4319">
                  <c:v>107.17400000000001</c:v>
                </c:pt>
                <c:pt idx="4320">
                  <c:v>107.15</c:v>
                </c:pt>
                <c:pt idx="4321">
                  <c:v>107.125</c:v>
                </c:pt>
                <c:pt idx="4322">
                  <c:v>107.101</c:v>
                </c:pt>
                <c:pt idx="4323">
                  <c:v>107.077</c:v>
                </c:pt>
                <c:pt idx="4324">
                  <c:v>107.05200000000001</c:v>
                </c:pt>
                <c:pt idx="4325">
                  <c:v>107.02800000000001</c:v>
                </c:pt>
                <c:pt idx="4326">
                  <c:v>107.004</c:v>
                </c:pt>
                <c:pt idx="4327">
                  <c:v>106.98</c:v>
                </c:pt>
                <c:pt idx="4328">
                  <c:v>106.956</c:v>
                </c:pt>
                <c:pt idx="4329">
                  <c:v>106.932</c:v>
                </c:pt>
                <c:pt idx="4330">
                  <c:v>106.908</c:v>
                </c:pt>
                <c:pt idx="4331">
                  <c:v>106.884</c:v>
                </c:pt>
                <c:pt idx="4332">
                  <c:v>106.86</c:v>
                </c:pt>
                <c:pt idx="4333">
                  <c:v>106.837</c:v>
                </c:pt>
                <c:pt idx="4334">
                  <c:v>106.813</c:v>
                </c:pt>
                <c:pt idx="4335">
                  <c:v>106.804</c:v>
                </c:pt>
                <c:pt idx="4336">
                  <c:v>106.789</c:v>
                </c:pt>
                <c:pt idx="4337">
                  <c:v>106.765</c:v>
                </c:pt>
                <c:pt idx="4338">
                  <c:v>106.742</c:v>
                </c:pt>
                <c:pt idx="4339">
                  <c:v>106.718</c:v>
                </c:pt>
                <c:pt idx="4340">
                  <c:v>106.69499999999999</c:v>
                </c:pt>
                <c:pt idx="4341">
                  <c:v>106.67100000000001</c:v>
                </c:pt>
                <c:pt idx="4342">
                  <c:v>106.648</c:v>
                </c:pt>
                <c:pt idx="4343">
                  <c:v>106.624</c:v>
                </c:pt>
                <c:pt idx="4344">
                  <c:v>106.601</c:v>
                </c:pt>
                <c:pt idx="4345">
                  <c:v>106.578</c:v>
                </c:pt>
                <c:pt idx="4346">
                  <c:v>106.554</c:v>
                </c:pt>
                <c:pt idx="4347">
                  <c:v>106.53100000000001</c:v>
                </c:pt>
                <c:pt idx="4348">
                  <c:v>106.508</c:v>
                </c:pt>
                <c:pt idx="4349">
                  <c:v>106.485</c:v>
                </c:pt>
                <c:pt idx="4350">
                  <c:v>106.462</c:v>
                </c:pt>
                <c:pt idx="4351">
                  <c:v>106.438</c:v>
                </c:pt>
                <c:pt idx="4352">
                  <c:v>106.41500000000001</c:v>
                </c:pt>
                <c:pt idx="4353">
                  <c:v>106.392</c:v>
                </c:pt>
                <c:pt idx="4354">
                  <c:v>106.37</c:v>
                </c:pt>
                <c:pt idx="4355">
                  <c:v>106.34699999999999</c:v>
                </c:pt>
                <c:pt idx="4356">
                  <c:v>106.33799999999999</c:v>
                </c:pt>
                <c:pt idx="4357">
                  <c:v>106.324</c:v>
                </c:pt>
                <c:pt idx="4358">
                  <c:v>106.301</c:v>
                </c:pt>
                <c:pt idx="4359">
                  <c:v>106.279</c:v>
                </c:pt>
                <c:pt idx="4360">
                  <c:v>106.256</c:v>
                </c:pt>
                <c:pt idx="4361">
                  <c:v>106.233</c:v>
                </c:pt>
                <c:pt idx="4362">
                  <c:v>106.21</c:v>
                </c:pt>
                <c:pt idx="4363">
                  <c:v>106.188</c:v>
                </c:pt>
                <c:pt idx="4364">
                  <c:v>106.16500000000001</c:v>
                </c:pt>
                <c:pt idx="4365">
                  <c:v>106.142</c:v>
                </c:pt>
                <c:pt idx="4366">
                  <c:v>106.12</c:v>
                </c:pt>
                <c:pt idx="4367">
                  <c:v>106.09699999999999</c:v>
                </c:pt>
                <c:pt idx="4368">
                  <c:v>106.074</c:v>
                </c:pt>
                <c:pt idx="4369">
                  <c:v>106.054</c:v>
                </c:pt>
                <c:pt idx="4370">
                  <c:v>106.033</c:v>
                </c:pt>
                <c:pt idx="4371">
                  <c:v>106.009</c:v>
                </c:pt>
                <c:pt idx="4372">
                  <c:v>105.98699999999999</c:v>
                </c:pt>
                <c:pt idx="4373">
                  <c:v>105.965</c:v>
                </c:pt>
                <c:pt idx="4374">
                  <c:v>105.94199999999999</c:v>
                </c:pt>
                <c:pt idx="4375">
                  <c:v>105.92</c:v>
                </c:pt>
                <c:pt idx="4376">
                  <c:v>105.898</c:v>
                </c:pt>
                <c:pt idx="4377">
                  <c:v>105.889</c:v>
                </c:pt>
                <c:pt idx="4378">
                  <c:v>105.875</c:v>
                </c:pt>
                <c:pt idx="4379">
                  <c:v>105.85299999999999</c:v>
                </c:pt>
                <c:pt idx="4380">
                  <c:v>105.831</c:v>
                </c:pt>
                <c:pt idx="4381">
                  <c:v>105.809</c:v>
                </c:pt>
                <c:pt idx="4382">
                  <c:v>105.78700000000001</c:v>
                </c:pt>
                <c:pt idx="4383">
                  <c:v>105.765</c:v>
                </c:pt>
                <c:pt idx="4384">
                  <c:v>105.74299999999999</c:v>
                </c:pt>
                <c:pt idx="4385">
                  <c:v>105.721</c:v>
                </c:pt>
                <c:pt idx="4386">
                  <c:v>105.699</c:v>
                </c:pt>
                <c:pt idx="4387">
                  <c:v>105.67700000000001</c:v>
                </c:pt>
                <c:pt idx="4388">
                  <c:v>105.655</c:v>
                </c:pt>
                <c:pt idx="4389">
                  <c:v>105.633</c:v>
                </c:pt>
                <c:pt idx="4390">
                  <c:v>105.611</c:v>
                </c:pt>
                <c:pt idx="4391">
                  <c:v>105.59</c:v>
                </c:pt>
                <c:pt idx="4392">
                  <c:v>105.568</c:v>
                </c:pt>
                <c:pt idx="4393">
                  <c:v>105.54600000000001</c:v>
                </c:pt>
                <c:pt idx="4394">
                  <c:v>105.524</c:v>
                </c:pt>
                <c:pt idx="4395">
                  <c:v>105.503</c:v>
                </c:pt>
                <c:pt idx="4396">
                  <c:v>105.48099999999999</c:v>
                </c:pt>
                <c:pt idx="4397">
                  <c:v>105.46</c:v>
                </c:pt>
                <c:pt idx="4398">
                  <c:v>105.45099999999999</c:v>
                </c:pt>
                <c:pt idx="4399">
                  <c:v>105.438</c:v>
                </c:pt>
                <c:pt idx="4400">
                  <c:v>105.417</c:v>
                </c:pt>
                <c:pt idx="4401">
                  <c:v>105.395</c:v>
                </c:pt>
                <c:pt idx="4402">
                  <c:v>105.374</c:v>
                </c:pt>
                <c:pt idx="4403">
                  <c:v>105.352</c:v>
                </c:pt>
                <c:pt idx="4404">
                  <c:v>105.331</c:v>
                </c:pt>
                <c:pt idx="4405">
                  <c:v>105.309</c:v>
                </c:pt>
                <c:pt idx="4406">
                  <c:v>105.288</c:v>
                </c:pt>
                <c:pt idx="4407">
                  <c:v>105.267</c:v>
                </c:pt>
                <c:pt idx="4408">
                  <c:v>105.245</c:v>
                </c:pt>
                <c:pt idx="4409">
                  <c:v>105.224</c:v>
                </c:pt>
                <c:pt idx="4410">
                  <c:v>105.203</c:v>
                </c:pt>
                <c:pt idx="4411">
                  <c:v>105.181</c:v>
                </c:pt>
                <c:pt idx="4412">
                  <c:v>105.16</c:v>
                </c:pt>
                <c:pt idx="4413">
                  <c:v>105.139</c:v>
                </c:pt>
                <c:pt idx="4414">
                  <c:v>105.11799999999999</c:v>
                </c:pt>
                <c:pt idx="4415">
                  <c:v>105.09699999999999</c:v>
                </c:pt>
                <c:pt idx="4416">
                  <c:v>105.07599999999999</c:v>
                </c:pt>
                <c:pt idx="4417">
                  <c:v>105.05500000000001</c:v>
                </c:pt>
                <c:pt idx="4418">
                  <c:v>105.033</c:v>
                </c:pt>
                <c:pt idx="4419">
                  <c:v>105.02500000000001</c:v>
                </c:pt>
                <c:pt idx="4420">
                  <c:v>105.01300000000001</c:v>
                </c:pt>
                <c:pt idx="4421">
                  <c:v>104.991</c:v>
                </c:pt>
                <c:pt idx="4422">
                  <c:v>104.971</c:v>
                </c:pt>
                <c:pt idx="4423">
                  <c:v>104.95</c:v>
                </c:pt>
                <c:pt idx="4424">
                  <c:v>104.929</c:v>
                </c:pt>
                <c:pt idx="4425">
                  <c:v>104.908</c:v>
                </c:pt>
                <c:pt idx="4426">
                  <c:v>104.887</c:v>
                </c:pt>
                <c:pt idx="4427">
                  <c:v>104.866</c:v>
                </c:pt>
                <c:pt idx="4428">
                  <c:v>104.845</c:v>
                </c:pt>
                <c:pt idx="4429">
                  <c:v>104.825</c:v>
                </c:pt>
                <c:pt idx="4430">
                  <c:v>104.804</c:v>
                </c:pt>
                <c:pt idx="4431">
                  <c:v>104.783</c:v>
                </c:pt>
                <c:pt idx="4432">
                  <c:v>104.76300000000001</c:v>
                </c:pt>
                <c:pt idx="4433">
                  <c:v>104.742</c:v>
                </c:pt>
                <c:pt idx="4434">
                  <c:v>104.721</c:v>
                </c:pt>
                <c:pt idx="4435">
                  <c:v>104.70099999999999</c:v>
                </c:pt>
                <c:pt idx="4436">
                  <c:v>104.68</c:v>
                </c:pt>
                <c:pt idx="4437">
                  <c:v>104.66</c:v>
                </c:pt>
                <c:pt idx="4438">
                  <c:v>104.64</c:v>
                </c:pt>
                <c:pt idx="4439">
                  <c:v>104.619</c:v>
                </c:pt>
                <c:pt idx="4440">
                  <c:v>104.61</c:v>
                </c:pt>
                <c:pt idx="4441">
                  <c:v>104.599</c:v>
                </c:pt>
                <c:pt idx="4442">
                  <c:v>104.578</c:v>
                </c:pt>
                <c:pt idx="4443">
                  <c:v>104.55800000000001</c:v>
                </c:pt>
                <c:pt idx="4444">
                  <c:v>104.53700000000001</c:v>
                </c:pt>
                <c:pt idx="4445">
                  <c:v>104.517</c:v>
                </c:pt>
                <c:pt idx="4446">
                  <c:v>104.497</c:v>
                </c:pt>
                <c:pt idx="4447">
                  <c:v>104.476</c:v>
                </c:pt>
                <c:pt idx="4448">
                  <c:v>104.456</c:v>
                </c:pt>
                <c:pt idx="4449">
                  <c:v>104.43600000000001</c:v>
                </c:pt>
                <c:pt idx="4450">
                  <c:v>104.416</c:v>
                </c:pt>
                <c:pt idx="4451">
                  <c:v>104.395</c:v>
                </c:pt>
                <c:pt idx="4452">
                  <c:v>104.375</c:v>
                </c:pt>
                <c:pt idx="4453">
                  <c:v>104.355</c:v>
                </c:pt>
                <c:pt idx="4454">
                  <c:v>104.33499999999999</c:v>
                </c:pt>
                <c:pt idx="4455">
                  <c:v>104.315</c:v>
                </c:pt>
                <c:pt idx="4456">
                  <c:v>104.295</c:v>
                </c:pt>
                <c:pt idx="4457">
                  <c:v>104.27500000000001</c:v>
                </c:pt>
                <c:pt idx="4458">
                  <c:v>104.255</c:v>
                </c:pt>
                <c:pt idx="4459">
                  <c:v>104.235</c:v>
                </c:pt>
                <c:pt idx="4460">
                  <c:v>104.215</c:v>
                </c:pt>
                <c:pt idx="4461">
                  <c:v>104.206</c:v>
                </c:pt>
                <c:pt idx="4462">
                  <c:v>103.812</c:v>
                </c:pt>
                <c:pt idx="4463">
                  <c:v>103.429</c:v>
                </c:pt>
                <c:pt idx="4464">
                  <c:v>103.251</c:v>
                </c:pt>
                <c:pt idx="4465">
                  <c:v>103.06</c:v>
                </c:pt>
                <c:pt idx="4466">
                  <c:v>102.69499999999999</c:v>
                </c:pt>
                <c:pt idx="4467">
                  <c:v>102.348</c:v>
                </c:pt>
                <c:pt idx="4468">
                  <c:v>102.339</c:v>
                </c:pt>
                <c:pt idx="4469">
                  <c:v>101.991</c:v>
                </c:pt>
                <c:pt idx="4470">
                  <c:v>101.658</c:v>
                </c:pt>
                <c:pt idx="4471">
                  <c:v>101.502</c:v>
                </c:pt>
                <c:pt idx="4472">
                  <c:v>101.331</c:v>
                </c:pt>
                <c:pt idx="4473">
                  <c:v>101.012</c:v>
                </c:pt>
                <c:pt idx="4474">
                  <c:v>100.706</c:v>
                </c:pt>
                <c:pt idx="4475">
                  <c:v>100.69799999999999</c:v>
                </c:pt>
                <c:pt idx="4476">
                  <c:v>100.398</c:v>
                </c:pt>
                <c:pt idx="4477">
                  <c:v>100.104</c:v>
                </c:pt>
                <c:pt idx="4478">
                  <c:v>99.968000000000004</c:v>
                </c:pt>
                <c:pt idx="4479">
                  <c:v>99.818200000000004</c:v>
                </c:pt>
                <c:pt idx="4480">
                  <c:v>99.541300000000007</c:v>
                </c:pt>
                <c:pt idx="4481">
                  <c:v>99.279399999999995</c:v>
                </c:pt>
                <c:pt idx="4482">
                  <c:v>99.2714</c:v>
                </c:pt>
                <c:pt idx="4483">
                  <c:v>99.008899999999997</c:v>
                </c:pt>
                <c:pt idx="4484">
                  <c:v>98.750799999999998</c:v>
                </c:pt>
                <c:pt idx="4485">
                  <c:v>98.633899999999997</c:v>
                </c:pt>
                <c:pt idx="4486">
                  <c:v>98.503200000000007</c:v>
                </c:pt>
                <c:pt idx="4487">
                  <c:v>98.2624</c:v>
                </c:pt>
                <c:pt idx="4488">
                  <c:v>98.035300000000007</c:v>
                </c:pt>
                <c:pt idx="4489">
                  <c:v>98.028000000000006</c:v>
                </c:pt>
                <c:pt idx="4490">
                  <c:v>97.8005</c:v>
                </c:pt>
                <c:pt idx="4491">
                  <c:v>97.579700000000003</c:v>
                </c:pt>
                <c:pt idx="4492">
                  <c:v>97.478800000000007</c:v>
                </c:pt>
                <c:pt idx="4493">
                  <c:v>97.365600000000001</c:v>
                </c:pt>
                <c:pt idx="4494">
                  <c:v>97.157200000000003</c:v>
                </c:pt>
                <c:pt idx="4495">
                  <c:v>96.961500000000001</c:v>
                </c:pt>
                <c:pt idx="4496">
                  <c:v>96.954599999999999</c:v>
                </c:pt>
                <c:pt idx="4497">
                  <c:v>96.757800000000003</c:v>
                </c:pt>
                <c:pt idx="4498">
                  <c:v>96.566800000000001</c:v>
                </c:pt>
                <c:pt idx="4499">
                  <c:v>96.479699999999994</c:v>
                </c:pt>
                <c:pt idx="4500">
                  <c:v>96.380300000000005</c:v>
                </c:pt>
                <c:pt idx="4501">
                  <c:v>96.198999999999998</c:v>
                </c:pt>
                <c:pt idx="4502">
                  <c:v>96.029200000000003</c:v>
                </c:pt>
                <c:pt idx="4503">
                  <c:v>96.0227</c:v>
                </c:pt>
                <c:pt idx="4504">
                  <c:v>95.851399999999998</c:v>
                </c:pt>
                <c:pt idx="4505">
                  <c:v>95.684799999999996</c:v>
                </c:pt>
                <c:pt idx="4506">
                  <c:v>95.609899999999996</c:v>
                </c:pt>
                <c:pt idx="4507">
                  <c:v>95.523799999999994</c:v>
                </c:pt>
                <c:pt idx="4508">
                  <c:v>95.3673</c:v>
                </c:pt>
                <c:pt idx="4509">
                  <c:v>95.221599999999995</c:v>
                </c:pt>
                <c:pt idx="4510">
                  <c:v>95.215599999999995</c:v>
                </c:pt>
                <c:pt idx="4511">
                  <c:v>95.068200000000004</c:v>
                </c:pt>
                <c:pt idx="4512">
                  <c:v>94.925200000000004</c:v>
                </c:pt>
                <c:pt idx="4513">
                  <c:v>94.860900000000001</c:v>
                </c:pt>
                <c:pt idx="4514">
                  <c:v>94.786199999999994</c:v>
                </c:pt>
                <c:pt idx="4515">
                  <c:v>94.6511</c:v>
                </c:pt>
                <c:pt idx="4516">
                  <c:v>94.525199999999998</c:v>
                </c:pt>
                <c:pt idx="4517">
                  <c:v>94.5197</c:v>
                </c:pt>
                <c:pt idx="4518">
                  <c:v>94.392200000000003</c:v>
                </c:pt>
                <c:pt idx="4519">
                  <c:v>94.2684</c:v>
                </c:pt>
                <c:pt idx="4520">
                  <c:v>94.212800000000001</c:v>
                </c:pt>
                <c:pt idx="4521">
                  <c:v>94.147999999999996</c:v>
                </c:pt>
                <c:pt idx="4522">
                  <c:v>94.031199999999998</c:v>
                </c:pt>
                <c:pt idx="4523">
                  <c:v>93.922700000000006</c:v>
                </c:pt>
                <c:pt idx="4524">
                  <c:v>93.917699999999996</c:v>
                </c:pt>
                <c:pt idx="4525">
                  <c:v>93.807500000000005</c:v>
                </c:pt>
                <c:pt idx="4526">
                  <c:v>93.700599999999994</c:v>
                </c:pt>
                <c:pt idx="4527">
                  <c:v>93.653000000000006</c:v>
                </c:pt>
                <c:pt idx="4528">
                  <c:v>93.596500000000006</c:v>
                </c:pt>
                <c:pt idx="4529">
                  <c:v>93.495000000000005</c:v>
                </c:pt>
                <c:pt idx="4530">
                  <c:v>93.401300000000006</c:v>
                </c:pt>
                <c:pt idx="4531">
                  <c:v>93.396799999999999</c:v>
                </c:pt>
                <c:pt idx="4532">
                  <c:v>93.301299999999998</c:v>
                </c:pt>
                <c:pt idx="4533">
                  <c:v>93.2089</c:v>
                </c:pt>
                <c:pt idx="4534">
                  <c:v>93.168099999999995</c:v>
                </c:pt>
                <c:pt idx="4535">
                  <c:v>93.119200000000006</c:v>
                </c:pt>
                <c:pt idx="4536">
                  <c:v>93.031800000000004</c:v>
                </c:pt>
                <c:pt idx="4537">
                  <c:v>92.950999999999993</c:v>
                </c:pt>
                <c:pt idx="4538">
                  <c:v>92.946799999999996</c:v>
                </c:pt>
                <c:pt idx="4539">
                  <c:v>92.864000000000004</c:v>
                </c:pt>
                <c:pt idx="4540">
                  <c:v>92.783699999999996</c:v>
                </c:pt>
                <c:pt idx="4541">
                  <c:v>92.748400000000004</c:v>
                </c:pt>
                <c:pt idx="4542">
                  <c:v>92.705299999999994</c:v>
                </c:pt>
                <c:pt idx="4543">
                  <c:v>92.629300000000001</c:v>
                </c:pt>
                <c:pt idx="4544">
                  <c:v>92.559200000000004</c:v>
                </c:pt>
                <c:pt idx="4545">
                  <c:v>92.555400000000006</c:v>
                </c:pt>
                <c:pt idx="4546">
                  <c:v>92.483500000000006</c:v>
                </c:pt>
                <c:pt idx="4547">
                  <c:v>92.413600000000002</c:v>
                </c:pt>
                <c:pt idx="4548">
                  <c:v>92.382999999999996</c:v>
                </c:pt>
                <c:pt idx="4549">
                  <c:v>92.345500000000001</c:v>
                </c:pt>
                <c:pt idx="4550">
                  <c:v>92.279200000000003</c:v>
                </c:pt>
                <c:pt idx="4551">
                  <c:v>92.218100000000007</c:v>
                </c:pt>
                <c:pt idx="4552">
                  <c:v>92.214600000000004</c:v>
                </c:pt>
                <c:pt idx="4553">
                  <c:v>92.151700000000005</c:v>
                </c:pt>
                <c:pt idx="4554">
                  <c:v>92.090400000000002</c:v>
                </c:pt>
                <c:pt idx="4555">
                  <c:v>92.063699999999997</c:v>
                </c:pt>
                <c:pt idx="4556">
                  <c:v>92.030799999999999</c:v>
                </c:pt>
                <c:pt idx="4557">
                  <c:v>91.972800000000007</c:v>
                </c:pt>
                <c:pt idx="4558">
                  <c:v>91.919300000000007</c:v>
                </c:pt>
                <c:pt idx="4559">
                  <c:v>91.9161</c:v>
                </c:pt>
                <c:pt idx="4560">
                  <c:v>91.861000000000004</c:v>
                </c:pt>
                <c:pt idx="4561">
                  <c:v>91.807299999999998</c:v>
                </c:pt>
                <c:pt idx="4562">
                  <c:v>91.784099999999995</c:v>
                </c:pt>
                <c:pt idx="4563">
                  <c:v>91.755099999999999</c:v>
                </c:pt>
                <c:pt idx="4564">
                  <c:v>91.703999999999994</c:v>
                </c:pt>
                <c:pt idx="4565">
                  <c:v>91.6571</c:v>
                </c:pt>
                <c:pt idx="4566">
                  <c:v>91.6541</c:v>
                </c:pt>
                <c:pt idx="4567">
                  <c:v>91.605500000000006</c:v>
                </c:pt>
                <c:pt idx="4568">
                  <c:v>91.558099999999996</c:v>
                </c:pt>
                <c:pt idx="4569">
                  <c:v>91.537599999999998</c:v>
                </c:pt>
                <c:pt idx="4570">
                  <c:v>91.511799999999994</c:v>
                </c:pt>
                <c:pt idx="4571">
                  <c:v>91.466700000000003</c:v>
                </c:pt>
                <c:pt idx="4572">
                  <c:v>91.425399999999996</c:v>
                </c:pt>
                <c:pt idx="4573">
                  <c:v>91.422700000000006</c:v>
                </c:pt>
                <c:pt idx="4574">
                  <c:v>91.379499999999993</c:v>
                </c:pt>
                <c:pt idx="4575">
                  <c:v>91.337299999999999</c:v>
                </c:pt>
                <c:pt idx="4576">
                  <c:v>91.319199999999995</c:v>
                </c:pt>
                <c:pt idx="4577">
                  <c:v>91.296099999999996</c:v>
                </c:pt>
                <c:pt idx="4578">
                  <c:v>91.256100000000004</c:v>
                </c:pt>
                <c:pt idx="4579">
                  <c:v>91.219200000000001</c:v>
                </c:pt>
                <c:pt idx="4580">
                  <c:v>91.216700000000003</c:v>
                </c:pt>
                <c:pt idx="4581">
                  <c:v>91.178399999999996</c:v>
                </c:pt>
                <c:pt idx="4582">
                  <c:v>91.140699999999995</c:v>
                </c:pt>
                <c:pt idx="4583">
                  <c:v>91.124700000000004</c:v>
                </c:pt>
                <c:pt idx="4584">
                  <c:v>91.103999999999999</c:v>
                </c:pt>
                <c:pt idx="4585">
                  <c:v>91.067800000000005</c:v>
                </c:pt>
                <c:pt idx="4586">
                  <c:v>91.034899999999993</c:v>
                </c:pt>
                <c:pt idx="4587">
                  <c:v>91.032600000000002</c:v>
                </c:pt>
                <c:pt idx="4588">
                  <c:v>90.998000000000005</c:v>
                </c:pt>
                <c:pt idx="4589">
                  <c:v>90.964200000000005</c:v>
                </c:pt>
                <c:pt idx="4590">
                  <c:v>90.949700000000007</c:v>
                </c:pt>
                <c:pt idx="4591">
                  <c:v>90.930899999999994</c:v>
                </c:pt>
                <c:pt idx="4592">
                  <c:v>90.898300000000006</c:v>
                </c:pt>
                <c:pt idx="4593">
                  <c:v>90.868799999999993</c:v>
                </c:pt>
                <c:pt idx="4594">
                  <c:v>90.866600000000005</c:v>
                </c:pt>
                <c:pt idx="4595">
                  <c:v>90.835300000000004</c:v>
                </c:pt>
                <c:pt idx="4596">
                  <c:v>90.8048</c:v>
                </c:pt>
                <c:pt idx="4597">
                  <c:v>90.791899999999998</c:v>
                </c:pt>
                <c:pt idx="4598">
                  <c:v>90.774900000000002</c:v>
                </c:pt>
                <c:pt idx="4599">
                  <c:v>90.7453</c:v>
                </c:pt>
                <c:pt idx="4600">
                  <c:v>90.718500000000006</c:v>
                </c:pt>
                <c:pt idx="4601">
                  <c:v>90.716499999999996</c:v>
                </c:pt>
                <c:pt idx="4602">
                  <c:v>90.688100000000006</c:v>
                </c:pt>
                <c:pt idx="4603">
                  <c:v>90.66</c:v>
                </c:pt>
                <c:pt idx="4604">
                  <c:v>90.648200000000003</c:v>
                </c:pt>
                <c:pt idx="4605">
                  <c:v>90.632800000000003</c:v>
                </c:pt>
                <c:pt idx="4606">
                  <c:v>90.605999999999995</c:v>
                </c:pt>
                <c:pt idx="4607">
                  <c:v>90.581500000000005</c:v>
                </c:pt>
                <c:pt idx="4608">
                  <c:v>90.579499999999996</c:v>
                </c:pt>
                <c:pt idx="4609">
                  <c:v>90.5535</c:v>
                </c:pt>
                <c:pt idx="4610">
                  <c:v>90.528099999999995</c:v>
                </c:pt>
                <c:pt idx="4611">
                  <c:v>90.517600000000002</c:v>
                </c:pt>
                <c:pt idx="4612">
                  <c:v>90.503200000000007</c:v>
                </c:pt>
                <c:pt idx="4613">
                  <c:v>90.4786</c:v>
                </c:pt>
                <c:pt idx="4614">
                  <c:v>90.456100000000006</c:v>
                </c:pt>
                <c:pt idx="4615">
                  <c:v>90.456000000000003</c:v>
                </c:pt>
              </c:numCache>
            </c:numRef>
          </c:yVal>
          <c:smooth val="1"/>
          <c:extLst>
            <c:ext xmlns:c16="http://schemas.microsoft.com/office/drawing/2014/chart" uri="{C3380CC4-5D6E-409C-BE32-E72D297353CC}">
              <c16:uniqueId val="{00000002-8CC2-4CE2-A1A7-FB27FCD08B9E}"/>
            </c:ext>
          </c:extLst>
        </c:ser>
        <c:ser>
          <c:idx val="3"/>
          <c:order val="3"/>
          <c:tx>
            <c:strRef>
              <c:f>'Compare HEU and LEU Coolant'!$I$1</c:f>
              <c:strCache>
                <c:ptCount val="1"/>
                <c:pt idx="0">
                  <c:v> LEU 2.1 mk</c:v>
                </c:pt>
              </c:strCache>
            </c:strRef>
          </c:tx>
          <c:spPr>
            <a:ln w="19050" cap="rnd">
              <a:solidFill>
                <a:schemeClr val="accent4"/>
              </a:solidFill>
              <a:round/>
            </a:ln>
            <a:effectLst/>
          </c:spPr>
          <c:marker>
            <c:symbol val="none"/>
          </c:marker>
          <c:xVal>
            <c:numRef>
              <c:f>'Compare HEU and LEU Coolant'!$H$2:$H$5381</c:f>
              <c:numCache>
                <c:formatCode>0.000</c:formatCode>
                <c:ptCount val="5380"/>
                <c:pt idx="0">
                  <c:v>0</c:v>
                </c:pt>
                <c:pt idx="1">
                  <c:v>0</c:v>
                </c:pt>
                <c:pt idx="2">
                  <c:v>0.1</c:v>
                </c:pt>
                <c:pt idx="3">
                  <c:v>0.2</c:v>
                </c:pt>
                <c:pt idx="4">
                  <c:v>0.3</c:v>
                </c:pt>
                <c:pt idx="5">
                  <c:v>0.4</c:v>
                </c:pt>
                <c:pt idx="6">
                  <c:v>0.5</c:v>
                </c:pt>
                <c:pt idx="7">
                  <c:v>0.6</c:v>
                </c:pt>
                <c:pt idx="8">
                  <c:v>0.7</c:v>
                </c:pt>
                <c:pt idx="9">
                  <c:v>0.8</c:v>
                </c:pt>
                <c:pt idx="10">
                  <c:v>0.9</c:v>
                </c:pt>
                <c:pt idx="11">
                  <c:v>1</c:v>
                </c:pt>
                <c:pt idx="12">
                  <c:v>1.1000000000000001</c:v>
                </c:pt>
                <c:pt idx="13">
                  <c:v>1.2</c:v>
                </c:pt>
                <c:pt idx="14">
                  <c:v>1.3</c:v>
                </c:pt>
                <c:pt idx="15">
                  <c:v>1.4</c:v>
                </c:pt>
                <c:pt idx="16">
                  <c:v>1.5</c:v>
                </c:pt>
                <c:pt idx="17">
                  <c:v>1.6</c:v>
                </c:pt>
                <c:pt idx="18">
                  <c:v>1.7</c:v>
                </c:pt>
                <c:pt idx="19">
                  <c:v>1.8</c:v>
                </c:pt>
                <c:pt idx="20">
                  <c:v>1.9</c:v>
                </c:pt>
                <c:pt idx="21">
                  <c:v>2</c:v>
                </c:pt>
                <c:pt idx="22">
                  <c:v>2.1</c:v>
                </c:pt>
                <c:pt idx="23">
                  <c:v>2.2000000000000002</c:v>
                </c:pt>
                <c:pt idx="24">
                  <c:v>2.2999999999999998</c:v>
                </c:pt>
                <c:pt idx="25">
                  <c:v>2.4</c:v>
                </c:pt>
                <c:pt idx="26">
                  <c:v>2.5</c:v>
                </c:pt>
                <c:pt idx="27">
                  <c:v>2.6</c:v>
                </c:pt>
                <c:pt idx="28">
                  <c:v>2.7</c:v>
                </c:pt>
                <c:pt idx="29">
                  <c:v>2.8</c:v>
                </c:pt>
                <c:pt idx="30">
                  <c:v>2.9</c:v>
                </c:pt>
                <c:pt idx="31">
                  <c:v>3</c:v>
                </c:pt>
                <c:pt idx="32">
                  <c:v>3.1</c:v>
                </c:pt>
                <c:pt idx="33">
                  <c:v>3.2</c:v>
                </c:pt>
                <c:pt idx="34">
                  <c:v>3.3</c:v>
                </c:pt>
                <c:pt idx="35">
                  <c:v>3.4</c:v>
                </c:pt>
                <c:pt idx="36">
                  <c:v>3.5</c:v>
                </c:pt>
                <c:pt idx="37">
                  <c:v>3.6</c:v>
                </c:pt>
                <c:pt idx="38">
                  <c:v>3.7</c:v>
                </c:pt>
                <c:pt idx="39">
                  <c:v>3.8</c:v>
                </c:pt>
                <c:pt idx="40">
                  <c:v>3.9</c:v>
                </c:pt>
                <c:pt idx="41">
                  <c:v>4</c:v>
                </c:pt>
                <c:pt idx="42">
                  <c:v>4.0999999999999996</c:v>
                </c:pt>
                <c:pt idx="43">
                  <c:v>4.2</c:v>
                </c:pt>
                <c:pt idx="44">
                  <c:v>4.3</c:v>
                </c:pt>
                <c:pt idx="45">
                  <c:v>4.4000000000000004</c:v>
                </c:pt>
                <c:pt idx="46">
                  <c:v>4.5</c:v>
                </c:pt>
                <c:pt idx="47">
                  <c:v>4.5999999999999996</c:v>
                </c:pt>
                <c:pt idx="48">
                  <c:v>4.7</c:v>
                </c:pt>
                <c:pt idx="49">
                  <c:v>4.8</c:v>
                </c:pt>
                <c:pt idx="50">
                  <c:v>4.9000000000000004</c:v>
                </c:pt>
                <c:pt idx="51">
                  <c:v>5</c:v>
                </c:pt>
                <c:pt idx="52">
                  <c:v>5.0999999999999996</c:v>
                </c:pt>
                <c:pt idx="53">
                  <c:v>5.2</c:v>
                </c:pt>
                <c:pt idx="54">
                  <c:v>5.3</c:v>
                </c:pt>
                <c:pt idx="55">
                  <c:v>5.4</c:v>
                </c:pt>
                <c:pt idx="56">
                  <c:v>5.5</c:v>
                </c:pt>
                <c:pt idx="57">
                  <c:v>5.6</c:v>
                </c:pt>
                <c:pt idx="58">
                  <c:v>5.7</c:v>
                </c:pt>
                <c:pt idx="59">
                  <c:v>5.8</c:v>
                </c:pt>
                <c:pt idx="60">
                  <c:v>5.9</c:v>
                </c:pt>
                <c:pt idx="61">
                  <c:v>6</c:v>
                </c:pt>
                <c:pt idx="62">
                  <c:v>6.1</c:v>
                </c:pt>
                <c:pt idx="63">
                  <c:v>6.2</c:v>
                </c:pt>
                <c:pt idx="64">
                  <c:v>6.3</c:v>
                </c:pt>
                <c:pt idx="65">
                  <c:v>6.4</c:v>
                </c:pt>
                <c:pt idx="66">
                  <c:v>6.5</c:v>
                </c:pt>
                <c:pt idx="67">
                  <c:v>6.6</c:v>
                </c:pt>
                <c:pt idx="68">
                  <c:v>6.7</c:v>
                </c:pt>
                <c:pt idx="69">
                  <c:v>6.8</c:v>
                </c:pt>
                <c:pt idx="70">
                  <c:v>6.9</c:v>
                </c:pt>
                <c:pt idx="71">
                  <c:v>7</c:v>
                </c:pt>
                <c:pt idx="72">
                  <c:v>7.1</c:v>
                </c:pt>
                <c:pt idx="73">
                  <c:v>7.2</c:v>
                </c:pt>
                <c:pt idx="74">
                  <c:v>7.3</c:v>
                </c:pt>
                <c:pt idx="75">
                  <c:v>7.4</c:v>
                </c:pt>
                <c:pt idx="76">
                  <c:v>7.5</c:v>
                </c:pt>
                <c:pt idx="77">
                  <c:v>7.6</c:v>
                </c:pt>
                <c:pt idx="78">
                  <c:v>7.7</c:v>
                </c:pt>
                <c:pt idx="79">
                  <c:v>7.8</c:v>
                </c:pt>
                <c:pt idx="80">
                  <c:v>7.9</c:v>
                </c:pt>
                <c:pt idx="81">
                  <c:v>8</c:v>
                </c:pt>
                <c:pt idx="82">
                  <c:v>8.1</c:v>
                </c:pt>
                <c:pt idx="83">
                  <c:v>8.1999999999999993</c:v>
                </c:pt>
                <c:pt idx="84">
                  <c:v>8.3000000000000007</c:v>
                </c:pt>
                <c:pt idx="85">
                  <c:v>8.4</c:v>
                </c:pt>
                <c:pt idx="86">
                  <c:v>8.5</c:v>
                </c:pt>
                <c:pt idx="87">
                  <c:v>8.6</c:v>
                </c:pt>
                <c:pt idx="88">
                  <c:v>8.6999999999999993</c:v>
                </c:pt>
                <c:pt idx="89">
                  <c:v>8.8000000000000007</c:v>
                </c:pt>
                <c:pt idx="90">
                  <c:v>8.9</c:v>
                </c:pt>
                <c:pt idx="91">
                  <c:v>9</c:v>
                </c:pt>
                <c:pt idx="92">
                  <c:v>9.1</c:v>
                </c:pt>
                <c:pt idx="93">
                  <c:v>9.1999999999999993</c:v>
                </c:pt>
                <c:pt idx="94">
                  <c:v>9.3000000000000007</c:v>
                </c:pt>
                <c:pt idx="95">
                  <c:v>9.4</c:v>
                </c:pt>
                <c:pt idx="96">
                  <c:v>9.5</c:v>
                </c:pt>
                <c:pt idx="97">
                  <c:v>9.6</c:v>
                </c:pt>
                <c:pt idx="98">
                  <c:v>9.6999999999999993</c:v>
                </c:pt>
                <c:pt idx="99">
                  <c:v>9.8000000000000007</c:v>
                </c:pt>
                <c:pt idx="100">
                  <c:v>9.9</c:v>
                </c:pt>
                <c:pt idx="101">
                  <c:v>10</c:v>
                </c:pt>
                <c:pt idx="102">
                  <c:v>10.1</c:v>
                </c:pt>
                <c:pt idx="103">
                  <c:v>10.199999999999999</c:v>
                </c:pt>
                <c:pt idx="104">
                  <c:v>10.3</c:v>
                </c:pt>
                <c:pt idx="105">
                  <c:v>10.4</c:v>
                </c:pt>
                <c:pt idx="106">
                  <c:v>10.5</c:v>
                </c:pt>
                <c:pt idx="107">
                  <c:v>10.6</c:v>
                </c:pt>
                <c:pt idx="108">
                  <c:v>10.7</c:v>
                </c:pt>
                <c:pt idx="109">
                  <c:v>10.8</c:v>
                </c:pt>
                <c:pt idx="110">
                  <c:v>10.9</c:v>
                </c:pt>
                <c:pt idx="111">
                  <c:v>11</c:v>
                </c:pt>
                <c:pt idx="112">
                  <c:v>11.1</c:v>
                </c:pt>
                <c:pt idx="113">
                  <c:v>11.2</c:v>
                </c:pt>
                <c:pt idx="114">
                  <c:v>11.3</c:v>
                </c:pt>
                <c:pt idx="115">
                  <c:v>11.4</c:v>
                </c:pt>
                <c:pt idx="116">
                  <c:v>11.5</c:v>
                </c:pt>
                <c:pt idx="117">
                  <c:v>11.6</c:v>
                </c:pt>
                <c:pt idx="118">
                  <c:v>11.7</c:v>
                </c:pt>
                <c:pt idx="119">
                  <c:v>11.8</c:v>
                </c:pt>
                <c:pt idx="120">
                  <c:v>11.9</c:v>
                </c:pt>
                <c:pt idx="121">
                  <c:v>12</c:v>
                </c:pt>
                <c:pt idx="122">
                  <c:v>12.1</c:v>
                </c:pt>
                <c:pt idx="123">
                  <c:v>12.2</c:v>
                </c:pt>
                <c:pt idx="124">
                  <c:v>12.3</c:v>
                </c:pt>
                <c:pt idx="125">
                  <c:v>12.4</c:v>
                </c:pt>
                <c:pt idx="126">
                  <c:v>12.5</c:v>
                </c:pt>
                <c:pt idx="127">
                  <c:v>12.6</c:v>
                </c:pt>
                <c:pt idx="128">
                  <c:v>12.7</c:v>
                </c:pt>
                <c:pt idx="129">
                  <c:v>12.8</c:v>
                </c:pt>
                <c:pt idx="130">
                  <c:v>12.9</c:v>
                </c:pt>
                <c:pt idx="131">
                  <c:v>13</c:v>
                </c:pt>
                <c:pt idx="132">
                  <c:v>13.1</c:v>
                </c:pt>
                <c:pt idx="133">
                  <c:v>13.2</c:v>
                </c:pt>
                <c:pt idx="134">
                  <c:v>13.3</c:v>
                </c:pt>
                <c:pt idx="135">
                  <c:v>13.4</c:v>
                </c:pt>
                <c:pt idx="136">
                  <c:v>13.5</c:v>
                </c:pt>
                <c:pt idx="137">
                  <c:v>13.6</c:v>
                </c:pt>
                <c:pt idx="138">
                  <c:v>13.7</c:v>
                </c:pt>
                <c:pt idx="139">
                  <c:v>13.8</c:v>
                </c:pt>
                <c:pt idx="140">
                  <c:v>13.9</c:v>
                </c:pt>
                <c:pt idx="141">
                  <c:v>14</c:v>
                </c:pt>
                <c:pt idx="142">
                  <c:v>14.1</c:v>
                </c:pt>
                <c:pt idx="143">
                  <c:v>14.2</c:v>
                </c:pt>
                <c:pt idx="144">
                  <c:v>14.3</c:v>
                </c:pt>
                <c:pt idx="145">
                  <c:v>14.4</c:v>
                </c:pt>
                <c:pt idx="146">
                  <c:v>14.5</c:v>
                </c:pt>
                <c:pt idx="147">
                  <c:v>14.6</c:v>
                </c:pt>
                <c:pt idx="148">
                  <c:v>14.7</c:v>
                </c:pt>
                <c:pt idx="149">
                  <c:v>14.8</c:v>
                </c:pt>
                <c:pt idx="150">
                  <c:v>14.9</c:v>
                </c:pt>
                <c:pt idx="151">
                  <c:v>15</c:v>
                </c:pt>
                <c:pt idx="152">
                  <c:v>15.1</c:v>
                </c:pt>
                <c:pt idx="153">
                  <c:v>15.2</c:v>
                </c:pt>
                <c:pt idx="154">
                  <c:v>15.3</c:v>
                </c:pt>
                <c:pt idx="155">
                  <c:v>15.4</c:v>
                </c:pt>
                <c:pt idx="156">
                  <c:v>15.5</c:v>
                </c:pt>
                <c:pt idx="157">
                  <c:v>15.6</c:v>
                </c:pt>
                <c:pt idx="158">
                  <c:v>15.7</c:v>
                </c:pt>
                <c:pt idx="159">
                  <c:v>15.8</c:v>
                </c:pt>
                <c:pt idx="160">
                  <c:v>15.9</c:v>
                </c:pt>
                <c:pt idx="161">
                  <c:v>16</c:v>
                </c:pt>
                <c:pt idx="162">
                  <c:v>16.100000000000001</c:v>
                </c:pt>
                <c:pt idx="163">
                  <c:v>16.2</c:v>
                </c:pt>
                <c:pt idx="164">
                  <c:v>16.3</c:v>
                </c:pt>
                <c:pt idx="165">
                  <c:v>16.399999999999999</c:v>
                </c:pt>
                <c:pt idx="166">
                  <c:v>16.5</c:v>
                </c:pt>
                <c:pt idx="167">
                  <c:v>16.600000000000001</c:v>
                </c:pt>
                <c:pt idx="168">
                  <c:v>16.7</c:v>
                </c:pt>
                <c:pt idx="169">
                  <c:v>16.8</c:v>
                </c:pt>
                <c:pt idx="170">
                  <c:v>16.899999999999999</c:v>
                </c:pt>
                <c:pt idx="171">
                  <c:v>17</c:v>
                </c:pt>
                <c:pt idx="172">
                  <c:v>17.100000000000001</c:v>
                </c:pt>
                <c:pt idx="173">
                  <c:v>17.2</c:v>
                </c:pt>
                <c:pt idx="174">
                  <c:v>17.3</c:v>
                </c:pt>
                <c:pt idx="175">
                  <c:v>17.399999999999999</c:v>
                </c:pt>
                <c:pt idx="176">
                  <c:v>17.5</c:v>
                </c:pt>
                <c:pt idx="177">
                  <c:v>17.600000000000001</c:v>
                </c:pt>
                <c:pt idx="178">
                  <c:v>17.7</c:v>
                </c:pt>
                <c:pt idx="179">
                  <c:v>17.8</c:v>
                </c:pt>
                <c:pt idx="180">
                  <c:v>17.899999999999999</c:v>
                </c:pt>
                <c:pt idx="181">
                  <c:v>18</c:v>
                </c:pt>
                <c:pt idx="182">
                  <c:v>18.100000000000001</c:v>
                </c:pt>
                <c:pt idx="183">
                  <c:v>18.2</c:v>
                </c:pt>
                <c:pt idx="184">
                  <c:v>18.3</c:v>
                </c:pt>
                <c:pt idx="185">
                  <c:v>18.399999999999999</c:v>
                </c:pt>
                <c:pt idx="186">
                  <c:v>18.5</c:v>
                </c:pt>
                <c:pt idx="187">
                  <c:v>18.600000000000001</c:v>
                </c:pt>
                <c:pt idx="188">
                  <c:v>18.7</c:v>
                </c:pt>
                <c:pt idx="189">
                  <c:v>18.8</c:v>
                </c:pt>
                <c:pt idx="190">
                  <c:v>18.899999999999999</c:v>
                </c:pt>
                <c:pt idx="191">
                  <c:v>19</c:v>
                </c:pt>
                <c:pt idx="192">
                  <c:v>19.100000000000001</c:v>
                </c:pt>
                <c:pt idx="193">
                  <c:v>19.2</c:v>
                </c:pt>
                <c:pt idx="194">
                  <c:v>19.3</c:v>
                </c:pt>
                <c:pt idx="195">
                  <c:v>19.399999999999999</c:v>
                </c:pt>
                <c:pt idx="196">
                  <c:v>19.5</c:v>
                </c:pt>
                <c:pt idx="197">
                  <c:v>19.600000000000001</c:v>
                </c:pt>
                <c:pt idx="198">
                  <c:v>19.7</c:v>
                </c:pt>
                <c:pt idx="199">
                  <c:v>19.8</c:v>
                </c:pt>
                <c:pt idx="200">
                  <c:v>19.899999999999999</c:v>
                </c:pt>
                <c:pt idx="201">
                  <c:v>20</c:v>
                </c:pt>
                <c:pt idx="202">
                  <c:v>25</c:v>
                </c:pt>
                <c:pt idx="203">
                  <c:v>30</c:v>
                </c:pt>
                <c:pt idx="204">
                  <c:v>35</c:v>
                </c:pt>
                <c:pt idx="205">
                  <c:v>40</c:v>
                </c:pt>
                <c:pt idx="206">
                  <c:v>45</c:v>
                </c:pt>
                <c:pt idx="207">
                  <c:v>50</c:v>
                </c:pt>
                <c:pt idx="208">
                  <c:v>55</c:v>
                </c:pt>
                <c:pt idx="209">
                  <c:v>60</c:v>
                </c:pt>
                <c:pt idx="210">
                  <c:v>61.009</c:v>
                </c:pt>
                <c:pt idx="211">
                  <c:v>62.009</c:v>
                </c:pt>
                <c:pt idx="212">
                  <c:v>63.009</c:v>
                </c:pt>
                <c:pt idx="213">
                  <c:v>64.009</c:v>
                </c:pt>
                <c:pt idx="214">
                  <c:v>65</c:v>
                </c:pt>
                <c:pt idx="215">
                  <c:v>65.009</c:v>
                </c:pt>
                <c:pt idx="216">
                  <c:v>66.009</c:v>
                </c:pt>
                <c:pt idx="217">
                  <c:v>67.009</c:v>
                </c:pt>
                <c:pt idx="218">
                  <c:v>68.009</c:v>
                </c:pt>
                <c:pt idx="219">
                  <c:v>69.009</c:v>
                </c:pt>
                <c:pt idx="220">
                  <c:v>70</c:v>
                </c:pt>
                <c:pt idx="221">
                  <c:v>70.001800000000003</c:v>
                </c:pt>
                <c:pt idx="222">
                  <c:v>70.101799999999997</c:v>
                </c:pt>
                <c:pt idx="223">
                  <c:v>70.201800000000006</c:v>
                </c:pt>
                <c:pt idx="224">
                  <c:v>70.3018</c:v>
                </c:pt>
                <c:pt idx="225">
                  <c:v>70.401799999999994</c:v>
                </c:pt>
                <c:pt idx="226">
                  <c:v>70.501800000000003</c:v>
                </c:pt>
                <c:pt idx="227">
                  <c:v>70.601799999999997</c:v>
                </c:pt>
                <c:pt idx="228">
                  <c:v>70.701800000000006</c:v>
                </c:pt>
                <c:pt idx="229">
                  <c:v>70.8018</c:v>
                </c:pt>
                <c:pt idx="230">
                  <c:v>70.901799999999994</c:v>
                </c:pt>
                <c:pt idx="231">
                  <c:v>71</c:v>
                </c:pt>
                <c:pt idx="232">
                  <c:v>71.001800000000003</c:v>
                </c:pt>
                <c:pt idx="233">
                  <c:v>71.101799999999997</c:v>
                </c:pt>
                <c:pt idx="234">
                  <c:v>71.201800000000006</c:v>
                </c:pt>
                <c:pt idx="235">
                  <c:v>71.3018</c:v>
                </c:pt>
                <c:pt idx="236">
                  <c:v>71.401799999999994</c:v>
                </c:pt>
                <c:pt idx="237">
                  <c:v>71.501800000000003</c:v>
                </c:pt>
                <c:pt idx="238">
                  <c:v>71.601799999999997</c:v>
                </c:pt>
                <c:pt idx="239">
                  <c:v>71.701800000000006</c:v>
                </c:pt>
                <c:pt idx="240">
                  <c:v>71.8018</c:v>
                </c:pt>
                <c:pt idx="241">
                  <c:v>71.901799999999994</c:v>
                </c:pt>
                <c:pt idx="242">
                  <c:v>72</c:v>
                </c:pt>
                <c:pt idx="243">
                  <c:v>72.001800000000003</c:v>
                </c:pt>
                <c:pt idx="244">
                  <c:v>72.101799999999997</c:v>
                </c:pt>
                <c:pt idx="245">
                  <c:v>72.201800000000006</c:v>
                </c:pt>
                <c:pt idx="246">
                  <c:v>72.3018</c:v>
                </c:pt>
                <c:pt idx="247">
                  <c:v>72.401799999999994</c:v>
                </c:pt>
                <c:pt idx="248">
                  <c:v>72.501800000000003</c:v>
                </c:pt>
                <c:pt idx="249">
                  <c:v>72.601799999999997</c:v>
                </c:pt>
                <c:pt idx="250">
                  <c:v>72.701800000000006</c:v>
                </c:pt>
                <c:pt idx="251">
                  <c:v>72.8018</c:v>
                </c:pt>
                <c:pt idx="252">
                  <c:v>72.901799999999994</c:v>
                </c:pt>
                <c:pt idx="253">
                  <c:v>73</c:v>
                </c:pt>
                <c:pt idx="254">
                  <c:v>73.001800000000003</c:v>
                </c:pt>
                <c:pt idx="255">
                  <c:v>73.101799999999997</c:v>
                </c:pt>
                <c:pt idx="256">
                  <c:v>73.201800000000006</c:v>
                </c:pt>
                <c:pt idx="257">
                  <c:v>73.3018</c:v>
                </c:pt>
                <c:pt idx="258">
                  <c:v>73.401799999999994</c:v>
                </c:pt>
                <c:pt idx="259">
                  <c:v>73.501800000000003</c:v>
                </c:pt>
                <c:pt idx="260">
                  <c:v>73.601799999999997</c:v>
                </c:pt>
                <c:pt idx="261">
                  <c:v>73.701800000000006</c:v>
                </c:pt>
                <c:pt idx="262">
                  <c:v>73.8018</c:v>
                </c:pt>
                <c:pt idx="263">
                  <c:v>73.901799999999994</c:v>
                </c:pt>
                <c:pt idx="264">
                  <c:v>74</c:v>
                </c:pt>
                <c:pt idx="265">
                  <c:v>74.001800000000003</c:v>
                </c:pt>
                <c:pt idx="266">
                  <c:v>74.101799999999997</c:v>
                </c:pt>
                <c:pt idx="267">
                  <c:v>74.201800000000006</c:v>
                </c:pt>
                <c:pt idx="268">
                  <c:v>74.3018</c:v>
                </c:pt>
                <c:pt idx="269">
                  <c:v>74.401799999999994</c:v>
                </c:pt>
                <c:pt idx="270">
                  <c:v>74.501800000000003</c:v>
                </c:pt>
                <c:pt idx="271">
                  <c:v>74.601799999999997</c:v>
                </c:pt>
                <c:pt idx="272">
                  <c:v>74.701800000000006</c:v>
                </c:pt>
                <c:pt idx="273">
                  <c:v>74.8018</c:v>
                </c:pt>
                <c:pt idx="274">
                  <c:v>74.901799999999994</c:v>
                </c:pt>
                <c:pt idx="275">
                  <c:v>75</c:v>
                </c:pt>
                <c:pt idx="276">
                  <c:v>75.001800000000003</c:v>
                </c:pt>
                <c:pt idx="277">
                  <c:v>75.101799999999997</c:v>
                </c:pt>
                <c:pt idx="278">
                  <c:v>75.201800000000006</c:v>
                </c:pt>
                <c:pt idx="279">
                  <c:v>75.3018</c:v>
                </c:pt>
                <c:pt idx="280">
                  <c:v>75.401799999999994</c:v>
                </c:pt>
                <c:pt idx="281">
                  <c:v>75.501800000000003</c:v>
                </c:pt>
                <c:pt idx="282">
                  <c:v>75.601799999999997</c:v>
                </c:pt>
                <c:pt idx="283">
                  <c:v>75.701800000000006</c:v>
                </c:pt>
                <c:pt idx="284">
                  <c:v>75.8018</c:v>
                </c:pt>
                <c:pt idx="285">
                  <c:v>75.901799999999994</c:v>
                </c:pt>
                <c:pt idx="286">
                  <c:v>76</c:v>
                </c:pt>
                <c:pt idx="287">
                  <c:v>76.001800000000003</c:v>
                </c:pt>
                <c:pt idx="288">
                  <c:v>76.101799999999997</c:v>
                </c:pt>
                <c:pt idx="289">
                  <c:v>76.201800000000006</c:v>
                </c:pt>
                <c:pt idx="290">
                  <c:v>76.3018</c:v>
                </c:pt>
                <c:pt idx="291">
                  <c:v>76.401799999999994</c:v>
                </c:pt>
                <c:pt idx="292">
                  <c:v>76.501800000000003</c:v>
                </c:pt>
                <c:pt idx="293">
                  <c:v>76.601799999999997</c:v>
                </c:pt>
                <c:pt idx="294">
                  <c:v>76.701800000000006</c:v>
                </c:pt>
                <c:pt idx="295">
                  <c:v>76.8018</c:v>
                </c:pt>
                <c:pt idx="296">
                  <c:v>76.901799999999994</c:v>
                </c:pt>
                <c:pt idx="297">
                  <c:v>77</c:v>
                </c:pt>
                <c:pt idx="298">
                  <c:v>77.001800000000003</c:v>
                </c:pt>
                <c:pt idx="299">
                  <c:v>77.101799999999997</c:v>
                </c:pt>
                <c:pt idx="300">
                  <c:v>77.201800000000006</c:v>
                </c:pt>
                <c:pt idx="301">
                  <c:v>77.3018</c:v>
                </c:pt>
                <c:pt idx="302">
                  <c:v>77.401799999999994</c:v>
                </c:pt>
                <c:pt idx="303">
                  <c:v>77.501800000000003</c:v>
                </c:pt>
                <c:pt idx="304">
                  <c:v>77.601799999999997</c:v>
                </c:pt>
                <c:pt idx="305">
                  <c:v>77.701800000000006</c:v>
                </c:pt>
                <c:pt idx="306">
                  <c:v>77.8018</c:v>
                </c:pt>
                <c:pt idx="307">
                  <c:v>77.901799999999994</c:v>
                </c:pt>
                <c:pt idx="308">
                  <c:v>78</c:v>
                </c:pt>
                <c:pt idx="309">
                  <c:v>78.001800000000003</c:v>
                </c:pt>
                <c:pt idx="310">
                  <c:v>78.101799999999997</c:v>
                </c:pt>
                <c:pt idx="311">
                  <c:v>78.201800000000006</c:v>
                </c:pt>
                <c:pt idx="312">
                  <c:v>78.3018</c:v>
                </c:pt>
                <c:pt idx="313">
                  <c:v>78.401799999999994</c:v>
                </c:pt>
                <c:pt idx="314">
                  <c:v>78.501800000000003</c:v>
                </c:pt>
                <c:pt idx="315">
                  <c:v>78.601799999999997</c:v>
                </c:pt>
                <c:pt idx="316">
                  <c:v>78.701800000000006</c:v>
                </c:pt>
                <c:pt idx="317">
                  <c:v>78.8018</c:v>
                </c:pt>
                <c:pt idx="318">
                  <c:v>78.901799999999994</c:v>
                </c:pt>
                <c:pt idx="319">
                  <c:v>79</c:v>
                </c:pt>
                <c:pt idx="320">
                  <c:v>79.001800000000003</c:v>
                </c:pt>
                <c:pt idx="321">
                  <c:v>79.101799999999997</c:v>
                </c:pt>
                <c:pt idx="322">
                  <c:v>79.201800000000006</c:v>
                </c:pt>
                <c:pt idx="323">
                  <c:v>79.3018</c:v>
                </c:pt>
                <c:pt idx="324">
                  <c:v>79.401799999999994</c:v>
                </c:pt>
                <c:pt idx="325">
                  <c:v>79.501800000000003</c:v>
                </c:pt>
                <c:pt idx="326">
                  <c:v>79.601799999999997</c:v>
                </c:pt>
                <c:pt idx="327">
                  <c:v>79.701800000000006</c:v>
                </c:pt>
                <c:pt idx="328">
                  <c:v>79.8018</c:v>
                </c:pt>
                <c:pt idx="329">
                  <c:v>79.901799999999994</c:v>
                </c:pt>
                <c:pt idx="330">
                  <c:v>80</c:v>
                </c:pt>
                <c:pt idx="331">
                  <c:v>80.001800000000003</c:v>
                </c:pt>
                <c:pt idx="332">
                  <c:v>80.101799999999997</c:v>
                </c:pt>
                <c:pt idx="333">
                  <c:v>80.201800000000006</c:v>
                </c:pt>
                <c:pt idx="334">
                  <c:v>80.3018</c:v>
                </c:pt>
                <c:pt idx="335">
                  <c:v>80.401799999999994</c:v>
                </c:pt>
                <c:pt idx="336">
                  <c:v>80.501800000000003</c:v>
                </c:pt>
                <c:pt idx="337">
                  <c:v>80.601799999999997</c:v>
                </c:pt>
                <c:pt idx="338">
                  <c:v>80.701800000000006</c:v>
                </c:pt>
                <c:pt idx="339">
                  <c:v>80.8018</c:v>
                </c:pt>
                <c:pt idx="340">
                  <c:v>80.901799999999994</c:v>
                </c:pt>
                <c:pt idx="341">
                  <c:v>81</c:v>
                </c:pt>
                <c:pt idx="342">
                  <c:v>81.001800000000003</c:v>
                </c:pt>
                <c:pt idx="343">
                  <c:v>81.101799999999997</c:v>
                </c:pt>
                <c:pt idx="344">
                  <c:v>81.201800000000006</c:v>
                </c:pt>
                <c:pt idx="345">
                  <c:v>81.3018</c:v>
                </c:pt>
                <c:pt idx="346">
                  <c:v>81.401799999999994</c:v>
                </c:pt>
                <c:pt idx="347">
                  <c:v>81.501800000000003</c:v>
                </c:pt>
                <c:pt idx="348">
                  <c:v>81.601799999999997</c:v>
                </c:pt>
                <c:pt idx="349">
                  <c:v>81.701800000000006</c:v>
                </c:pt>
                <c:pt idx="350">
                  <c:v>81.8018</c:v>
                </c:pt>
                <c:pt idx="351">
                  <c:v>81.901799999999994</c:v>
                </c:pt>
                <c:pt idx="352">
                  <c:v>82</c:v>
                </c:pt>
                <c:pt idx="353">
                  <c:v>82.001800000000003</c:v>
                </c:pt>
                <c:pt idx="354">
                  <c:v>82.101799999999997</c:v>
                </c:pt>
                <c:pt idx="355">
                  <c:v>82.201800000000006</c:v>
                </c:pt>
                <c:pt idx="356">
                  <c:v>82.3018</c:v>
                </c:pt>
                <c:pt idx="357">
                  <c:v>82.401799999999994</c:v>
                </c:pt>
                <c:pt idx="358">
                  <c:v>82.501800000000003</c:v>
                </c:pt>
                <c:pt idx="359">
                  <c:v>82.601799999999997</c:v>
                </c:pt>
                <c:pt idx="360">
                  <c:v>82.701800000000006</c:v>
                </c:pt>
                <c:pt idx="361">
                  <c:v>82.8018</c:v>
                </c:pt>
                <c:pt idx="362">
                  <c:v>82.901799999999994</c:v>
                </c:pt>
                <c:pt idx="363">
                  <c:v>83</c:v>
                </c:pt>
                <c:pt idx="364">
                  <c:v>83.001800000000003</c:v>
                </c:pt>
                <c:pt idx="365">
                  <c:v>83.101799999999997</c:v>
                </c:pt>
                <c:pt idx="366">
                  <c:v>83.201800000000006</c:v>
                </c:pt>
                <c:pt idx="367">
                  <c:v>83.3018</c:v>
                </c:pt>
                <c:pt idx="368">
                  <c:v>83.401799999999994</c:v>
                </c:pt>
                <c:pt idx="369">
                  <c:v>83.501800000000003</c:v>
                </c:pt>
                <c:pt idx="370">
                  <c:v>83.601799999999997</c:v>
                </c:pt>
                <c:pt idx="371">
                  <c:v>83.701800000000006</c:v>
                </c:pt>
                <c:pt idx="372">
                  <c:v>83.8018</c:v>
                </c:pt>
                <c:pt idx="373">
                  <c:v>83.901799999999994</c:v>
                </c:pt>
                <c:pt idx="374">
                  <c:v>84</c:v>
                </c:pt>
                <c:pt idx="375">
                  <c:v>84.001800000000003</c:v>
                </c:pt>
                <c:pt idx="376">
                  <c:v>84.101799999999997</c:v>
                </c:pt>
                <c:pt idx="377">
                  <c:v>84.201800000000006</c:v>
                </c:pt>
                <c:pt idx="378">
                  <c:v>84.3018</c:v>
                </c:pt>
                <c:pt idx="379">
                  <c:v>84.401799999999994</c:v>
                </c:pt>
                <c:pt idx="380">
                  <c:v>84.501800000000003</c:v>
                </c:pt>
                <c:pt idx="381">
                  <c:v>84.601799999999997</c:v>
                </c:pt>
                <c:pt idx="382">
                  <c:v>84.701800000000006</c:v>
                </c:pt>
                <c:pt idx="383">
                  <c:v>84.8018</c:v>
                </c:pt>
                <c:pt idx="384">
                  <c:v>84.901799999999994</c:v>
                </c:pt>
                <c:pt idx="385">
                  <c:v>85</c:v>
                </c:pt>
                <c:pt idx="386">
                  <c:v>85.001800000000003</c:v>
                </c:pt>
                <c:pt idx="387">
                  <c:v>85.101799999999997</c:v>
                </c:pt>
                <c:pt idx="388">
                  <c:v>85.201800000000006</c:v>
                </c:pt>
                <c:pt idx="389">
                  <c:v>85.3018</c:v>
                </c:pt>
                <c:pt idx="390">
                  <c:v>85.401799999999994</c:v>
                </c:pt>
                <c:pt idx="391">
                  <c:v>85.501800000000003</c:v>
                </c:pt>
                <c:pt idx="392">
                  <c:v>85.601799999999997</c:v>
                </c:pt>
                <c:pt idx="393">
                  <c:v>85.701800000000006</c:v>
                </c:pt>
                <c:pt idx="394">
                  <c:v>85.8018</c:v>
                </c:pt>
                <c:pt idx="395">
                  <c:v>85.901799999999994</c:v>
                </c:pt>
                <c:pt idx="396">
                  <c:v>86</c:v>
                </c:pt>
                <c:pt idx="397">
                  <c:v>86.001800000000003</c:v>
                </c:pt>
                <c:pt idx="398">
                  <c:v>86.101799999999997</c:v>
                </c:pt>
                <c:pt idx="399">
                  <c:v>86.201800000000006</c:v>
                </c:pt>
                <c:pt idx="400">
                  <c:v>86.3018</c:v>
                </c:pt>
                <c:pt idx="401">
                  <c:v>86.401799999999994</c:v>
                </c:pt>
                <c:pt idx="402">
                  <c:v>86.501800000000003</c:v>
                </c:pt>
                <c:pt idx="403">
                  <c:v>86.601799999999997</c:v>
                </c:pt>
                <c:pt idx="404">
                  <c:v>86.701800000000006</c:v>
                </c:pt>
                <c:pt idx="405">
                  <c:v>86.8018</c:v>
                </c:pt>
                <c:pt idx="406">
                  <c:v>86.901799999999994</c:v>
                </c:pt>
                <c:pt idx="407">
                  <c:v>87</c:v>
                </c:pt>
                <c:pt idx="408">
                  <c:v>87.001800000000003</c:v>
                </c:pt>
                <c:pt idx="409">
                  <c:v>87.101799999999997</c:v>
                </c:pt>
                <c:pt idx="410">
                  <c:v>87.201800000000006</c:v>
                </c:pt>
                <c:pt idx="411">
                  <c:v>87.3018</c:v>
                </c:pt>
                <c:pt idx="412">
                  <c:v>87.401799999999994</c:v>
                </c:pt>
                <c:pt idx="413">
                  <c:v>87.501800000000003</c:v>
                </c:pt>
                <c:pt idx="414">
                  <c:v>87.601799999999997</c:v>
                </c:pt>
                <c:pt idx="415">
                  <c:v>87.701800000000006</c:v>
                </c:pt>
                <c:pt idx="416">
                  <c:v>87.8018</c:v>
                </c:pt>
                <c:pt idx="417">
                  <c:v>87.901799999999994</c:v>
                </c:pt>
                <c:pt idx="418">
                  <c:v>88</c:v>
                </c:pt>
                <c:pt idx="419">
                  <c:v>88.001800000000003</c:v>
                </c:pt>
                <c:pt idx="420">
                  <c:v>88.101799999999997</c:v>
                </c:pt>
                <c:pt idx="421">
                  <c:v>88.201800000000006</c:v>
                </c:pt>
                <c:pt idx="422">
                  <c:v>88.3018</c:v>
                </c:pt>
                <c:pt idx="423">
                  <c:v>88.401799999999994</c:v>
                </c:pt>
                <c:pt idx="424">
                  <c:v>88.501800000000003</c:v>
                </c:pt>
                <c:pt idx="425">
                  <c:v>88.601799999999997</c:v>
                </c:pt>
                <c:pt idx="426">
                  <c:v>88.701800000000006</c:v>
                </c:pt>
                <c:pt idx="427">
                  <c:v>88.8018</c:v>
                </c:pt>
                <c:pt idx="428">
                  <c:v>88.901799999999994</c:v>
                </c:pt>
                <c:pt idx="429">
                  <c:v>89</c:v>
                </c:pt>
                <c:pt idx="430">
                  <c:v>89.001800000000003</c:v>
                </c:pt>
                <c:pt idx="431">
                  <c:v>89.101799999999997</c:v>
                </c:pt>
                <c:pt idx="432">
                  <c:v>89.201800000000006</c:v>
                </c:pt>
                <c:pt idx="433">
                  <c:v>89.3018</c:v>
                </c:pt>
                <c:pt idx="434">
                  <c:v>89.401799999999994</c:v>
                </c:pt>
                <c:pt idx="435">
                  <c:v>89.501800000000003</c:v>
                </c:pt>
                <c:pt idx="436">
                  <c:v>89.601799999999997</c:v>
                </c:pt>
                <c:pt idx="437">
                  <c:v>89.701800000000006</c:v>
                </c:pt>
                <c:pt idx="438">
                  <c:v>89.8018</c:v>
                </c:pt>
                <c:pt idx="439">
                  <c:v>89.901799999999994</c:v>
                </c:pt>
                <c:pt idx="440">
                  <c:v>90</c:v>
                </c:pt>
                <c:pt idx="441">
                  <c:v>90.001800000000003</c:v>
                </c:pt>
                <c:pt idx="442">
                  <c:v>90.101799999999997</c:v>
                </c:pt>
                <c:pt idx="443">
                  <c:v>90.201800000000006</c:v>
                </c:pt>
                <c:pt idx="444">
                  <c:v>90.3018</c:v>
                </c:pt>
                <c:pt idx="445">
                  <c:v>90.401799999999994</c:v>
                </c:pt>
                <c:pt idx="446">
                  <c:v>90.501800000000003</c:v>
                </c:pt>
                <c:pt idx="447">
                  <c:v>90.601799999999997</c:v>
                </c:pt>
                <c:pt idx="448">
                  <c:v>90.701800000000006</c:v>
                </c:pt>
                <c:pt idx="449">
                  <c:v>90.8018</c:v>
                </c:pt>
                <c:pt idx="450">
                  <c:v>90.901799999999994</c:v>
                </c:pt>
                <c:pt idx="451">
                  <c:v>91</c:v>
                </c:pt>
                <c:pt idx="452">
                  <c:v>91.001800000000003</c:v>
                </c:pt>
                <c:pt idx="453">
                  <c:v>91.101799999999997</c:v>
                </c:pt>
                <c:pt idx="454">
                  <c:v>91.201800000000006</c:v>
                </c:pt>
                <c:pt idx="455">
                  <c:v>91.3018</c:v>
                </c:pt>
                <c:pt idx="456">
                  <c:v>91.401799999999994</c:v>
                </c:pt>
                <c:pt idx="457">
                  <c:v>91.501800000000003</c:v>
                </c:pt>
                <c:pt idx="458">
                  <c:v>91.601799999999997</c:v>
                </c:pt>
                <c:pt idx="459">
                  <c:v>91.701800000000006</c:v>
                </c:pt>
                <c:pt idx="460">
                  <c:v>91.8018</c:v>
                </c:pt>
                <c:pt idx="461">
                  <c:v>91.901799999999994</c:v>
                </c:pt>
                <c:pt idx="462">
                  <c:v>92</c:v>
                </c:pt>
                <c:pt idx="463">
                  <c:v>92.001800000000003</c:v>
                </c:pt>
                <c:pt idx="464">
                  <c:v>92.101799999999997</c:v>
                </c:pt>
                <c:pt idx="465">
                  <c:v>92.201800000000006</c:v>
                </c:pt>
                <c:pt idx="466">
                  <c:v>92.3018</c:v>
                </c:pt>
                <c:pt idx="467">
                  <c:v>92.401799999999994</c:v>
                </c:pt>
                <c:pt idx="468">
                  <c:v>92.501800000000003</c:v>
                </c:pt>
                <c:pt idx="469">
                  <c:v>92.601799999999997</c:v>
                </c:pt>
                <c:pt idx="470">
                  <c:v>92.701800000000006</c:v>
                </c:pt>
                <c:pt idx="471">
                  <c:v>92.8018</c:v>
                </c:pt>
                <c:pt idx="472">
                  <c:v>92.901799999999994</c:v>
                </c:pt>
                <c:pt idx="473">
                  <c:v>93</c:v>
                </c:pt>
                <c:pt idx="474">
                  <c:v>93.001800000000003</c:v>
                </c:pt>
                <c:pt idx="475">
                  <c:v>93.101799999999997</c:v>
                </c:pt>
                <c:pt idx="476">
                  <c:v>93.201800000000006</c:v>
                </c:pt>
                <c:pt idx="477">
                  <c:v>93.3018</c:v>
                </c:pt>
                <c:pt idx="478">
                  <c:v>93.401799999999994</c:v>
                </c:pt>
                <c:pt idx="479">
                  <c:v>93.501800000000003</c:v>
                </c:pt>
                <c:pt idx="480">
                  <c:v>93.601799999999997</c:v>
                </c:pt>
                <c:pt idx="481">
                  <c:v>93.701800000000006</c:v>
                </c:pt>
                <c:pt idx="482">
                  <c:v>93.8018</c:v>
                </c:pt>
                <c:pt idx="483">
                  <c:v>93.901799999999994</c:v>
                </c:pt>
                <c:pt idx="484">
                  <c:v>94</c:v>
                </c:pt>
                <c:pt idx="485">
                  <c:v>94.001800000000003</c:v>
                </c:pt>
                <c:pt idx="486">
                  <c:v>94.101799999999997</c:v>
                </c:pt>
                <c:pt idx="487">
                  <c:v>94.201800000000006</c:v>
                </c:pt>
                <c:pt idx="488">
                  <c:v>94.3018</c:v>
                </c:pt>
                <c:pt idx="489">
                  <c:v>94.401799999999994</c:v>
                </c:pt>
                <c:pt idx="490">
                  <c:v>94.501800000000003</c:v>
                </c:pt>
                <c:pt idx="491">
                  <c:v>94.601799999999997</c:v>
                </c:pt>
                <c:pt idx="492">
                  <c:v>94.701800000000006</c:v>
                </c:pt>
                <c:pt idx="493">
                  <c:v>94.8018</c:v>
                </c:pt>
                <c:pt idx="494">
                  <c:v>94.901799999999994</c:v>
                </c:pt>
                <c:pt idx="495">
                  <c:v>95</c:v>
                </c:pt>
                <c:pt idx="496">
                  <c:v>95.001800000000003</c:v>
                </c:pt>
                <c:pt idx="497">
                  <c:v>95.101799999999997</c:v>
                </c:pt>
                <c:pt idx="498">
                  <c:v>95.201800000000006</c:v>
                </c:pt>
                <c:pt idx="499">
                  <c:v>95.3018</c:v>
                </c:pt>
                <c:pt idx="500">
                  <c:v>95.401799999999994</c:v>
                </c:pt>
                <c:pt idx="501">
                  <c:v>95.501800000000003</c:v>
                </c:pt>
                <c:pt idx="502">
                  <c:v>95.601799999999997</c:v>
                </c:pt>
                <c:pt idx="503">
                  <c:v>95.701800000000006</c:v>
                </c:pt>
                <c:pt idx="504">
                  <c:v>95.8018</c:v>
                </c:pt>
                <c:pt idx="505">
                  <c:v>95.901799999999994</c:v>
                </c:pt>
                <c:pt idx="506">
                  <c:v>96</c:v>
                </c:pt>
                <c:pt idx="507">
                  <c:v>96.001800000000003</c:v>
                </c:pt>
                <c:pt idx="508">
                  <c:v>96.101799999999997</c:v>
                </c:pt>
                <c:pt idx="509">
                  <c:v>96.201800000000006</c:v>
                </c:pt>
                <c:pt idx="510">
                  <c:v>96.3018</c:v>
                </c:pt>
                <c:pt idx="511">
                  <c:v>96.401799999999994</c:v>
                </c:pt>
                <c:pt idx="512">
                  <c:v>96.501800000000003</c:v>
                </c:pt>
                <c:pt idx="513">
                  <c:v>96.601799999999997</c:v>
                </c:pt>
                <c:pt idx="514">
                  <c:v>96.701800000000006</c:v>
                </c:pt>
                <c:pt idx="515">
                  <c:v>96.8018</c:v>
                </c:pt>
                <c:pt idx="516">
                  <c:v>96.901799999999994</c:v>
                </c:pt>
                <c:pt idx="517">
                  <c:v>97</c:v>
                </c:pt>
                <c:pt idx="518">
                  <c:v>97.001800000000003</c:v>
                </c:pt>
                <c:pt idx="519">
                  <c:v>97.101799999999997</c:v>
                </c:pt>
                <c:pt idx="520">
                  <c:v>97.201800000000006</c:v>
                </c:pt>
                <c:pt idx="521">
                  <c:v>97.3018</c:v>
                </c:pt>
                <c:pt idx="522">
                  <c:v>97.401799999999994</c:v>
                </c:pt>
                <c:pt idx="523">
                  <c:v>97.501800000000003</c:v>
                </c:pt>
                <c:pt idx="524">
                  <c:v>97.601799999999997</c:v>
                </c:pt>
                <c:pt idx="525">
                  <c:v>97.701800000000006</c:v>
                </c:pt>
                <c:pt idx="526">
                  <c:v>97.8018</c:v>
                </c:pt>
                <c:pt idx="527">
                  <c:v>97.901799999999994</c:v>
                </c:pt>
                <c:pt idx="528">
                  <c:v>98</c:v>
                </c:pt>
                <c:pt idx="529">
                  <c:v>98.001800000000003</c:v>
                </c:pt>
                <c:pt idx="530">
                  <c:v>98.101799999999997</c:v>
                </c:pt>
                <c:pt idx="531">
                  <c:v>98.201800000000006</c:v>
                </c:pt>
                <c:pt idx="532">
                  <c:v>98.3018</c:v>
                </c:pt>
                <c:pt idx="533">
                  <c:v>98.401799999999994</c:v>
                </c:pt>
                <c:pt idx="534">
                  <c:v>98.501800000000003</c:v>
                </c:pt>
                <c:pt idx="535">
                  <c:v>98.601799999999997</c:v>
                </c:pt>
                <c:pt idx="536">
                  <c:v>98.701800000000006</c:v>
                </c:pt>
                <c:pt idx="537">
                  <c:v>98.8018</c:v>
                </c:pt>
                <c:pt idx="538">
                  <c:v>98.901799999999994</c:v>
                </c:pt>
                <c:pt idx="539">
                  <c:v>99</c:v>
                </c:pt>
                <c:pt idx="540">
                  <c:v>99.001800000000003</c:v>
                </c:pt>
                <c:pt idx="541">
                  <c:v>99.101799999999997</c:v>
                </c:pt>
                <c:pt idx="542">
                  <c:v>99.201800000000006</c:v>
                </c:pt>
                <c:pt idx="543">
                  <c:v>99.3018</c:v>
                </c:pt>
                <c:pt idx="544">
                  <c:v>99.401799999999994</c:v>
                </c:pt>
                <c:pt idx="545">
                  <c:v>99.501800000000003</c:v>
                </c:pt>
                <c:pt idx="546">
                  <c:v>99.601799999999997</c:v>
                </c:pt>
                <c:pt idx="547">
                  <c:v>99.701800000000006</c:v>
                </c:pt>
                <c:pt idx="548">
                  <c:v>99.8018</c:v>
                </c:pt>
                <c:pt idx="549">
                  <c:v>99.901799999999994</c:v>
                </c:pt>
                <c:pt idx="550">
                  <c:v>100</c:v>
                </c:pt>
                <c:pt idx="551">
                  <c:v>100.002</c:v>
                </c:pt>
                <c:pt idx="552">
                  <c:v>100.102</c:v>
                </c:pt>
                <c:pt idx="553">
                  <c:v>100.202</c:v>
                </c:pt>
                <c:pt idx="554">
                  <c:v>100.30200000000001</c:v>
                </c:pt>
                <c:pt idx="555">
                  <c:v>100.402</c:v>
                </c:pt>
                <c:pt idx="556">
                  <c:v>100.502</c:v>
                </c:pt>
                <c:pt idx="557">
                  <c:v>100.602</c:v>
                </c:pt>
                <c:pt idx="558">
                  <c:v>100.702</c:v>
                </c:pt>
                <c:pt idx="559">
                  <c:v>100.80200000000001</c:v>
                </c:pt>
                <c:pt idx="560">
                  <c:v>100.902</c:v>
                </c:pt>
                <c:pt idx="561">
                  <c:v>101</c:v>
                </c:pt>
                <c:pt idx="562">
                  <c:v>101.002</c:v>
                </c:pt>
                <c:pt idx="563">
                  <c:v>101.102</c:v>
                </c:pt>
                <c:pt idx="564">
                  <c:v>101.202</c:v>
                </c:pt>
                <c:pt idx="565">
                  <c:v>101.30200000000001</c:v>
                </c:pt>
                <c:pt idx="566">
                  <c:v>101.402</c:v>
                </c:pt>
                <c:pt idx="567">
                  <c:v>101.502</c:v>
                </c:pt>
                <c:pt idx="568">
                  <c:v>101.602</c:v>
                </c:pt>
                <c:pt idx="569">
                  <c:v>101.702</c:v>
                </c:pt>
                <c:pt idx="570">
                  <c:v>101.80200000000001</c:v>
                </c:pt>
                <c:pt idx="571">
                  <c:v>101.902</c:v>
                </c:pt>
                <c:pt idx="572">
                  <c:v>102</c:v>
                </c:pt>
                <c:pt idx="573">
                  <c:v>102.002</c:v>
                </c:pt>
                <c:pt idx="574">
                  <c:v>102.102</c:v>
                </c:pt>
                <c:pt idx="575">
                  <c:v>102.202</c:v>
                </c:pt>
                <c:pt idx="576">
                  <c:v>102.30200000000001</c:v>
                </c:pt>
                <c:pt idx="577">
                  <c:v>102.402</c:v>
                </c:pt>
                <c:pt idx="578">
                  <c:v>102.502</c:v>
                </c:pt>
                <c:pt idx="579">
                  <c:v>102.602</c:v>
                </c:pt>
                <c:pt idx="580">
                  <c:v>102.702</c:v>
                </c:pt>
                <c:pt idx="581">
                  <c:v>102.80200000000001</c:v>
                </c:pt>
                <c:pt idx="582">
                  <c:v>102.902</c:v>
                </c:pt>
                <c:pt idx="583">
                  <c:v>103</c:v>
                </c:pt>
                <c:pt idx="584">
                  <c:v>103.002</c:v>
                </c:pt>
                <c:pt idx="585">
                  <c:v>103.102</c:v>
                </c:pt>
                <c:pt idx="586">
                  <c:v>103.202</c:v>
                </c:pt>
                <c:pt idx="587">
                  <c:v>103.30200000000001</c:v>
                </c:pt>
                <c:pt idx="588">
                  <c:v>103.402</c:v>
                </c:pt>
                <c:pt idx="589">
                  <c:v>103.502</c:v>
                </c:pt>
                <c:pt idx="590">
                  <c:v>103.602</c:v>
                </c:pt>
                <c:pt idx="591">
                  <c:v>103.702</c:v>
                </c:pt>
                <c:pt idx="592">
                  <c:v>103.80200000000001</c:v>
                </c:pt>
                <c:pt idx="593">
                  <c:v>103.902</c:v>
                </c:pt>
                <c:pt idx="594">
                  <c:v>104</c:v>
                </c:pt>
                <c:pt idx="595">
                  <c:v>104.002</c:v>
                </c:pt>
                <c:pt idx="596">
                  <c:v>104.102</c:v>
                </c:pt>
                <c:pt idx="597">
                  <c:v>104.202</c:v>
                </c:pt>
                <c:pt idx="598">
                  <c:v>104.30200000000001</c:v>
                </c:pt>
                <c:pt idx="599">
                  <c:v>104.402</c:v>
                </c:pt>
                <c:pt idx="600">
                  <c:v>104.502</c:v>
                </c:pt>
                <c:pt idx="601">
                  <c:v>104.602</c:v>
                </c:pt>
                <c:pt idx="602">
                  <c:v>104.702</c:v>
                </c:pt>
                <c:pt idx="603">
                  <c:v>104.80200000000001</c:v>
                </c:pt>
                <c:pt idx="604">
                  <c:v>104.902</c:v>
                </c:pt>
                <c:pt idx="605">
                  <c:v>105</c:v>
                </c:pt>
                <c:pt idx="606">
                  <c:v>105.002</c:v>
                </c:pt>
                <c:pt idx="607">
                  <c:v>105.102</c:v>
                </c:pt>
                <c:pt idx="608">
                  <c:v>105.202</c:v>
                </c:pt>
                <c:pt idx="609">
                  <c:v>105.30200000000001</c:v>
                </c:pt>
                <c:pt idx="610">
                  <c:v>105.402</c:v>
                </c:pt>
                <c:pt idx="611">
                  <c:v>105.502</c:v>
                </c:pt>
                <c:pt idx="612">
                  <c:v>105.602</c:v>
                </c:pt>
                <c:pt idx="613">
                  <c:v>105.702</c:v>
                </c:pt>
                <c:pt idx="614">
                  <c:v>105.80200000000001</c:v>
                </c:pt>
                <c:pt idx="615">
                  <c:v>105.902</c:v>
                </c:pt>
                <c:pt idx="616">
                  <c:v>106</c:v>
                </c:pt>
                <c:pt idx="617">
                  <c:v>106.002</c:v>
                </c:pt>
                <c:pt idx="618">
                  <c:v>106.102</c:v>
                </c:pt>
                <c:pt idx="619">
                  <c:v>106.202</c:v>
                </c:pt>
                <c:pt idx="620">
                  <c:v>106.30200000000001</c:v>
                </c:pt>
                <c:pt idx="621">
                  <c:v>106.402</c:v>
                </c:pt>
                <c:pt idx="622">
                  <c:v>106.502</c:v>
                </c:pt>
                <c:pt idx="623">
                  <c:v>106.602</c:v>
                </c:pt>
                <c:pt idx="624">
                  <c:v>106.702</c:v>
                </c:pt>
                <c:pt idx="625">
                  <c:v>106.80200000000001</c:v>
                </c:pt>
                <c:pt idx="626">
                  <c:v>106.902</c:v>
                </c:pt>
                <c:pt idx="627">
                  <c:v>107</c:v>
                </c:pt>
                <c:pt idx="628">
                  <c:v>107.002</c:v>
                </c:pt>
                <c:pt idx="629">
                  <c:v>107.102</c:v>
                </c:pt>
                <c:pt idx="630">
                  <c:v>107.202</c:v>
                </c:pt>
                <c:pt idx="631">
                  <c:v>107.30200000000001</c:v>
                </c:pt>
                <c:pt idx="632">
                  <c:v>107.402</c:v>
                </c:pt>
                <c:pt idx="633">
                  <c:v>107.502</c:v>
                </c:pt>
                <c:pt idx="634">
                  <c:v>107.602</c:v>
                </c:pt>
                <c:pt idx="635">
                  <c:v>107.702</c:v>
                </c:pt>
                <c:pt idx="636">
                  <c:v>107.80200000000001</c:v>
                </c:pt>
                <c:pt idx="637">
                  <c:v>107.902</c:v>
                </c:pt>
                <c:pt idx="638">
                  <c:v>108</c:v>
                </c:pt>
                <c:pt idx="639">
                  <c:v>108.002</c:v>
                </c:pt>
                <c:pt idx="640">
                  <c:v>108.102</c:v>
                </c:pt>
                <c:pt idx="641">
                  <c:v>108.202</c:v>
                </c:pt>
                <c:pt idx="642">
                  <c:v>108.30200000000001</c:v>
                </c:pt>
                <c:pt idx="643">
                  <c:v>108.402</c:v>
                </c:pt>
                <c:pt idx="644">
                  <c:v>108.502</c:v>
                </c:pt>
                <c:pt idx="645">
                  <c:v>108.602</c:v>
                </c:pt>
                <c:pt idx="646">
                  <c:v>108.702</c:v>
                </c:pt>
                <c:pt idx="647">
                  <c:v>108.80200000000001</c:v>
                </c:pt>
                <c:pt idx="648">
                  <c:v>108.902</c:v>
                </c:pt>
                <c:pt idx="649">
                  <c:v>109</c:v>
                </c:pt>
                <c:pt idx="650">
                  <c:v>109.002</c:v>
                </c:pt>
                <c:pt idx="651">
                  <c:v>109.102</c:v>
                </c:pt>
                <c:pt idx="652">
                  <c:v>109.202</c:v>
                </c:pt>
                <c:pt idx="653">
                  <c:v>109.30200000000001</c:v>
                </c:pt>
                <c:pt idx="654">
                  <c:v>109.402</c:v>
                </c:pt>
                <c:pt idx="655">
                  <c:v>109.502</c:v>
                </c:pt>
                <c:pt idx="656">
                  <c:v>109.602</c:v>
                </c:pt>
                <c:pt idx="657">
                  <c:v>109.702</c:v>
                </c:pt>
                <c:pt idx="658">
                  <c:v>109.80200000000001</c:v>
                </c:pt>
                <c:pt idx="659">
                  <c:v>109.902</c:v>
                </c:pt>
                <c:pt idx="660">
                  <c:v>110</c:v>
                </c:pt>
                <c:pt idx="661">
                  <c:v>110.002</c:v>
                </c:pt>
                <c:pt idx="662">
                  <c:v>110.102</c:v>
                </c:pt>
                <c:pt idx="663">
                  <c:v>110.202</c:v>
                </c:pt>
                <c:pt idx="664">
                  <c:v>110.30200000000001</c:v>
                </c:pt>
                <c:pt idx="665">
                  <c:v>110.402</c:v>
                </c:pt>
                <c:pt idx="666">
                  <c:v>110.502</c:v>
                </c:pt>
                <c:pt idx="667">
                  <c:v>110.602</c:v>
                </c:pt>
                <c:pt idx="668">
                  <c:v>110.702</c:v>
                </c:pt>
                <c:pt idx="669">
                  <c:v>110.80200000000001</c:v>
                </c:pt>
                <c:pt idx="670">
                  <c:v>110.902</c:v>
                </c:pt>
                <c:pt idx="671">
                  <c:v>111</c:v>
                </c:pt>
                <c:pt idx="672">
                  <c:v>111.002</c:v>
                </c:pt>
                <c:pt idx="673">
                  <c:v>111.102</c:v>
                </c:pt>
                <c:pt idx="674">
                  <c:v>111.202</c:v>
                </c:pt>
                <c:pt idx="675">
                  <c:v>111.30200000000001</c:v>
                </c:pt>
                <c:pt idx="676">
                  <c:v>111.402</c:v>
                </c:pt>
                <c:pt idx="677">
                  <c:v>111.502</c:v>
                </c:pt>
                <c:pt idx="678">
                  <c:v>111.602</c:v>
                </c:pt>
                <c:pt idx="679">
                  <c:v>111.702</c:v>
                </c:pt>
                <c:pt idx="680">
                  <c:v>111.80200000000001</c:v>
                </c:pt>
                <c:pt idx="681">
                  <c:v>111.902</c:v>
                </c:pt>
                <c:pt idx="682">
                  <c:v>112</c:v>
                </c:pt>
                <c:pt idx="683">
                  <c:v>112.002</c:v>
                </c:pt>
                <c:pt idx="684">
                  <c:v>112.102</c:v>
                </c:pt>
                <c:pt idx="685">
                  <c:v>112.202</c:v>
                </c:pt>
                <c:pt idx="686">
                  <c:v>112.30200000000001</c:v>
                </c:pt>
                <c:pt idx="687">
                  <c:v>112.402</c:v>
                </c:pt>
                <c:pt idx="688">
                  <c:v>112.502</c:v>
                </c:pt>
                <c:pt idx="689">
                  <c:v>112.602</c:v>
                </c:pt>
                <c:pt idx="690">
                  <c:v>112.702</c:v>
                </c:pt>
                <c:pt idx="691">
                  <c:v>112.80200000000001</c:v>
                </c:pt>
                <c:pt idx="692">
                  <c:v>112.902</c:v>
                </c:pt>
                <c:pt idx="693">
                  <c:v>113</c:v>
                </c:pt>
                <c:pt idx="694">
                  <c:v>113.002</c:v>
                </c:pt>
                <c:pt idx="695">
                  <c:v>113.102</c:v>
                </c:pt>
                <c:pt idx="696">
                  <c:v>113.202</c:v>
                </c:pt>
                <c:pt idx="697">
                  <c:v>113.30200000000001</c:v>
                </c:pt>
                <c:pt idx="698">
                  <c:v>113.402</c:v>
                </c:pt>
                <c:pt idx="699">
                  <c:v>113.502</c:v>
                </c:pt>
                <c:pt idx="700">
                  <c:v>113.602</c:v>
                </c:pt>
                <c:pt idx="701">
                  <c:v>113.702</c:v>
                </c:pt>
                <c:pt idx="702">
                  <c:v>113.80200000000001</c:v>
                </c:pt>
                <c:pt idx="703">
                  <c:v>113.902</c:v>
                </c:pt>
                <c:pt idx="704">
                  <c:v>114</c:v>
                </c:pt>
                <c:pt idx="705">
                  <c:v>114.002</c:v>
                </c:pt>
                <c:pt idx="706">
                  <c:v>114.102</c:v>
                </c:pt>
                <c:pt idx="707">
                  <c:v>114.202</c:v>
                </c:pt>
                <c:pt idx="708">
                  <c:v>114.30200000000001</c:v>
                </c:pt>
                <c:pt idx="709">
                  <c:v>114.402</c:v>
                </c:pt>
                <c:pt idx="710">
                  <c:v>114.502</c:v>
                </c:pt>
                <c:pt idx="711">
                  <c:v>114.602</c:v>
                </c:pt>
                <c:pt idx="712">
                  <c:v>114.702</c:v>
                </c:pt>
                <c:pt idx="713">
                  <c:v>114.80200000000001</c:v>
                </c:pt>
                <c:pt idx="714">
                  <c:v>114.902</c:v>
                </c:pt>
                <c:pt idx="715">
                  <c:v>115</c:v>
                </c:pt>
                <c:pt idx="716">
                  <c:v>115.002</c:v>
                </c:pt>
                <c:pt idx="717">
                  <c:v>115.102</c:v>
                </c:pt>
                <c:pt idx="718">
                  <c:v>115.202</c:v>
                </c:pt>
                <c:pt idx="719">
                  <c:v>115.30200000000001</c:v>
                </c:pt>
                <c:pt idx="720">
                  <c:v>115.402</c:v>
                </c:pt>
                <c:pt idx="721">
                  <c:v>115.502</c:v>
                </c:pt>
                <c:pt idx="722">
                  <c:v>115.602</c:v>
                </c:pt>
                <c:pt idx="723">
                  <c:v>115.702</c:v>
                </c:pt>
                <c:pt idx="724">
                  <c:v>115.80200000000001</c:v>
                </c:pt>
                <c:pt idx="725">
                  <c:v>115.902</c:v>
                </c:pt>
                <c:pt idx="726">
                  <c:v>116</c:v>
                </c:pt>
                <c:pt idx="727">
                  <c:v>116.002</c:v>
                </c:pt>
                <c:pt idx="728">
                  <c:v>116.102</c:v>
                </c:pt>
                <c:pt idx="729">
                  <c:v>116.202</c:v>
                </c:pt>
                <c:pt idx="730">
                  <c:v>116.30200000000001</c:v>
                </c:pt>
                <c:pt idx="731">
                  <c:v>116.402</c:v>
                </c:pt>
                <c:pt idx="732">
                  <c:v>116.502</c:v>
                </c:pt>
                <c:pt idx="733">
                  <c:v>116.602</c:v>
                </c:pt>
                <c:pt idx="734">
                  <c:v>116.702</c:v>
                </c:pt>
                <c:pt idx="735">
                  <c:v>116.80200000000001</c:v>
                </c:pt>
                <c:pt idx="736">
                  <c:v>116.902</c:v>
                </c:pt>
                <c:pt idx="737">
                  <c:v>117</c:v>
                </c:pt>
                <c:pt idx="738">
                  <c:v>117.002</c:v>
                </c:pt>
                <c:pt idx="739">
                  <c:v>117.102</c:v>
                </c:pt>
                <c:pt idx="740">
                  <c:v>117.202</c:v>
                </c:pt>
                <c:pt idx="741">
                  <c:v>117.30200000000001</c:v>
                </c:pt>
                <c:pt idx="742">
                  <c:v>117.402</c:v>
                </c:pt>
                <c:pt idx="743">
                  <c:v>117.502</c:v>
                </c:pt>
                <c:pt idx="744">
                  <c:v>117.602</c:v>
                </c:pt>
                <c:pt idx="745">
                  <c:v>117.702</c:v>
                </c:pt>
                <c:pt idx="746">
                  <c:v>117.80200000000001</c:v>
                </c:pt>
                <c:pt idx="747">
                  <c:v>117.902</c:v>
                </c:pt>
                <c:pt idx="748">
                  <c:v>118</c:v>
                </c:pt>
                <c:pt idx="749">
                  <c:v>118.002</c:v>
                </c:pt>
                <c:pt idx="750">
                  <c:v>118.102</c:v>
                </c:pt>
                <c:pt idx="751">
                  <c:v>118.202</c:v>
                </c:pt>
                <c:pt idx="752">
                  <c:v>118.30200000000001</c:v>
                </c:pt>
                <c:pt idx="753">
                  <c:v>118.402</c:v>
                </c:pt>
                <c:pt idx="754">
                  <c:v>118.502</c:v>
                </c:pt>
                <c:pt idx="755">
                  <c:v>118.602</c:v>
                </c:pt>
                <c:pt idx="756">
                  <c:v>118.702</c:v>
                </c:pt>
                <c:pt idx="757">
                  <c:v>118.80200000000001</c:v>
                </c:pt>
                <c:pt idx="758">
                  <c:v>118.902</c:v>
                </c:pt>
                <c:pt idx="759">
                  <c:v>119</c:v>
                </c:pt>
                <c:pt idx="760">
                  <c:v>119.002</c:v>
                </c:pt>
                <c:pt idx="761">
                  <c:v>119.102</c:v>
                </c:pt>
                <c:pt idx="762">
                  <c:v>119.202</c:v>
                </c:pt>
                <c:pt idx="763">
                  <c:v>119.30200000000001</c:v>
                </c:pt>
                <c:pt idx="764">
                  <c:v>119.402</c:v>
                </c:pt>
                <c:pt idx="765">
                  <c:v>119.502</c:v>
                </c:pt>
                <c:pt idx="766">
                  <c:v>119.602</c:v>
                </c:pt>
                <c:pt idx="767">
                  <c:v>119.702</c:v>
                </c:pt>
                <c:pt idx="768">
                  <c:v>119.80200000000001</c:v>
                </c:pt>
                <c:pt idx="769">
                  <c:v>119.902</c:v>
                </c:pt>
                <c:pt idx="770">
                  <c:v>120</c:v>
                </c:pt>
                <c:pt idx="771">
                  <c:v>120.002</c:v>
                </c:pt>
                <c:pt idx="772">
                  <c:v>120.102</c:v>
                </c:pt>
                <c:pt idx="773">
                  <c:v>120.202</c:v>
                </c:pt>
                <c:pt idx="774">
                  <c:v>120.30200000000001</c:v>
                </c:pt>
                <c:pt idx="775">
                  <c:v>120.402</c:v>
                </c:pt>
                <c:pt idx="776">
                  <c:v>120.502</c:v>
                </c:pt>
                <c:pt idx="777">
                  <c:v>120.602</c:v>
                </c:pt>
                <c:pt idx="778">
                  <c:v>120.702</c:v>
                </c:pt>
                <c:pt idx="779">
                  <c:v>120.80200000000001</c:v>
                </c:pt>
                <c:pt idx="780">
                  <c:v>120.902</c:v>
                </c:pt>
                <c:pt idx="781">
                  <c:v>121</c:v>
                </c:pt>
                <c:pt idx="782">
                  <c:v>121.002</c:v>
                </c:pt>
                <c:pt idx="783">
                  <c:v>121.102</c:v>
                </c:pt>
                <c:pt idx="784">
                  <c:v>121.202</c:v>
                </c:pt>
                <c:pt idx="785">
                  <c:v>121.30200000000001</c:v>
                </c:pt>
                <c:pt idx="786">
                  <c:v>121.402</c:v>
                </c:pt>
                <c:pt idx="787">
                  <c:v>121.502</c:v>
                </c:pt>
                <c:pt idx="788">
                  <c:v>121.602</c:v>
                </c:pt>
                <c:pt idx="789">
                  <c:v>121.702</c:v>
                </c:pt>
                <c:pt idx="790">
                  <c:v>121.80200000000001</c:v>
                </c:pt>
                <c:pt idx="791">
                  <c:v>121.902</c:v>
                </c:pt>
                <c:pt idx="792">
                  <c:v>122</c:v>
                </c:pt>
                <c:pt idx="793">
                  <c:v>122.002</c:v>
                </c:pt>
                <c:pt idx="794">
                  <c:v>122.102</c:v>
                </c:pt>
                <c:pt idx="795">
                  <c:v>122.202</c:v>
                </c:pt>
                <c:pt idx="796">
                  <c:v>122.30200000000001</c:v>
                </c:pt>
                <c:pt idx="797">
                  <c:v>122.402</c:v>
                </c:pt>
                <c:pt idx="798">
                  <c:v>122.502</c:v>
                </c:pt>
                <c:pt idx="799">
                  <c:v>122.602</c:v>
                </c:pt>
                <c:pt idx="800">
                  <c:v>122.702</c:v>
                </c:pt>
                <c:pt idx="801">
                  <c:v>122.80200000000001</c:v>
                </c:pt>
                <c:pt idx="802">
                  <c:v>122.902</c:v>
                </c:pt>
                <c:pt idx="803">
                  <c:v>123</c:v>
                </c:pt>
                <c:pt idx="804">
                  <c:v>123.002</c:v>
                </c:pt>
                <c:pt idx="805">
                  <c:v>123.102</c:v>
                </c:pt>
                <c:pt idx="806">
                  <c:v>123.202</c:v>
                </c:pt>
                <c:pt idx="807">
                  <c:v>123.30200000000001</c:v>
                </c:pt>
                <c:pt idx="808">
                  <c:v>123.402</c:v>
                </c:pt>
                <c:pt idx="809">
                  <c:v>123.502</c:v>
                </c:pt>
                <c:pt idx="810">
                  <c:v>123.602</c:v>
                </c:pt>
                <c:pt idx="811">
                  <c:v>123.702</c:v>
                </c:pt>
                <c:pt idx="812">
                  <c:v>123.80200000000001</c:v>
                </c:pt>
                <c:pt idx="813">
                  <c:v>123.902</c:v>
                </c:pt>
                <c:pt idx="814">
                  <c:v>124</c:v>
                </c:pt>
                <c:pt idx="815">
                  <c:v>124.002</c:v>
                </c:pt>
                <c:pt idx="816">
                  <c:v>124.102</c:v>
                </c:pt>
                <c:pt idx="817">
                  <c:v>124.202</c:v>
                </c:pt>
                <c:pt idx="818">
                  <c:v>124.30200000000001</c:v>
                </c:pt>
                <c:pt idx="819">
                  <c:v>124.402</c:v>
                </c:pt>
                <c:pt idx="820">
                  <c:v>124.502</c:v>
                </c:pt>
                <c:pt idx="821">
                  <c:v>124.602</c:v>
                </c:pt>
                <c:pt idx="822">
                  <c:v>124.702</c:v>
                </c:pt>
                <c:pt idx="823">
                  <c:v>124.80200000000001</c:v>
                </c:pt>
                <c:pt idx="824">
                  <c:v>124.902</c:v>
                </c:pt>
                <c:pt idx="825">
                  <c:v>125</c:v>
                </c:pt>
                <c:pt idx="826">
                  <c:v>125.002</c:v>
                </c:pt>
                <c:pt idx="827">
                  <c:v>125.102</c:v>
                </c:pt>
                <c:pt idx="828">
                  <c:v>125.202</c:v>
                </c:pt>
                <c:pt idx="829">
                  <c:v>125.30200000000001</c:v>
                </c:pt>
                <c:pt idx="830">
                  <c:v>125.402</c:v>
                </c:pt>
                <c:pt idx="831">
                  <c:v>125.502</c:v>
                </c:pt>
                <c:pt idx="832">
                  <c:v>125.602</c:v>
                </c:pt>
                <c:pt idx="833">
                  <c:v>125.702</c:v>
                </c:pt>
                <c:pt idx="834">
                  <c:v>125.80200000000001</c:v>
                </c:pt>
                <c:pt idx="835">
                  <c:v>125.902</c:v>
                </c:pt>
                <c:pt idx="836">
                  <c:v>126</c:v>
                </c:pt>
                <c:pt idx="837">
                  <c:v>126.002</c:v>
                </c:pt>
                <c:pt idx="838">
                  <c:v>126.102</c:v>
                </c:pt>
                <c:pt idx="839">
                  <c:v>126.202</c:v>
                </c:pt>
                <c:pt idx="840">
                  <c:v>126.30200000000001</c:v>
                </c:pt>
                <c:pt idx="841">
                  <c:v>126.402</c:v>
                </c:pt>
                <c:pt idx="842">
                  <c:v>126.502</c:v>
                </c:pt>
                <c:pt idx="843">
                  <c:v>126.602</c:v>
                </c:pt>
                <c:pt idx="844">
                  <c:v>126.702</c:v>
                </c:pt>
                <c:pt idx="845">
                  <c:v>126.80200000000001</c:v>
                </c:pt>
                <c:pt idx="846">
                  <c:v>126.902</c:v>
                </c:pt>
                <c:pt idx="847">
                  <c:v>127</c:v>
                </c:pt>
                <c:pt idx="848">
                  <c:v>127.002</c:v>
                </c:pt>
                <c:pt idx="849">
                  <c:v>127.102</c:v>
                </c:pt>
                <c:pt idx="850">
                  <c:v>127.202</c:v>
                </c:pt>
                <c:pt idx="851">
                  <c:v>127.30200000000001</c:v>
                </c:pt>
                <c:pt idx="852">
                  <c:v>127.402</c:v>
                </c:pt>
                <c:pt idx="853">
                  <c:v>127.502</c:v>
                </c:pt>
                <c:pt idx="854">
                  <c:v>127.602</c:v>
                </c:pt>
                <c:pt idx="855">
                  <c:v>127.702</c:v>
                </c:pt>
                <c:pt idx="856">
                  <c:v>127.80200000000001</c:v>
                </c:pt>
                <c:pt idx="857">
                  <c:v>127.902</c:v>
                </c:pt>
                <c:pt idx="858">
                  <c:v>128</c:v>
                </c:pt>
                <c:pt idx="859">
                  <c:v>128.00200000000001</c:v>
                </c:pt>
                <c:pt idx="860">
                  <c:v>128.102</c:v>
                </c:pt>
                <c:pt idx="861">
                  <c:v>128.202</c:v>
                </c:pt>
                <c:pt idx="862">
                  <c:v>128.30199999999999</c:v>
                </c:pt>
                <c:pt idx="863">
                  <c:v>128.40199999999999</c:v>
                </c:pt>
                <c:pt idx="864">
                  <c:v>128.50200000000001</c:v>
                </c:pt>
                <c:pt idx="865">
                  <c:v>128.602</c:v>
                </c:pt>
                <c:pt idx="866">
                  <c:v>128.702</c:v>
                </c:pt>
                <c:pt idx="867">
                  <c:v>128.80199999999999</c:v>
                </c:pt>
                <c:pt idx="868">
                  <c:v>128.90199999999999</c:v>
                </c:pt>
                <c:pt idx="869">
                  <c:v>129</c:v>
                </c:pt>
                <c:pt idx="870">
                  <c:v>129.00200000000001</c:v>
                </c:pt>
                <c:pt idx="871">
                  <c:v>129.102</c:v>
                </c:pt>
                <c:pt idx="872">
                  <c:v>129.202</c:v>
                </c:pt>
                <c:pt idx="873">
                  <c:v>129.30199999999999</c:v>
                </c:pt>
                <c:pt idx="874">
                  <c:v>129.40199999999999</c:v>
                </c:pt>
                <c:pt idx="875">
                  <c:v>129.50200000000001</c:v>
                </c:pt>
                <c:pt idx="876">
                  <c:v>129.602</c:v>
                </c:pt>
                <c:pt idx="877">
                  <c:v>129.702</c:v>
                </c:pt>
                <c:pt idx="878">
                  <c:v>129.80199999999999</c:v>
                </c:pt>
                <c:pt idx="879">
                  <c:v>129.90199999999999</c:v>
                </c:pt>
                <c:pt idx="880">
                  <c:v>130</c:v>
                </c:pt>
                <c:pt idx="881">
                  <c:v>130.00200000000001</c:v>
                </c:pt>
                <c:pt idx="882">
                  <c:v>130.102</c:v>
                </c:pt>
                <c:pt idx="883">
                  <c:v>130.202</c:v>
                </c:pt>
                <c:pt idx="884">
                  <c:v>130.30199999999999</c:v>
                </c:pt>
                <c:pt idx="885">
                  <c:v>130.40199999999999</c:v>
                </c:pt>
                <c:pt idx="886">
                  <c:v>130.50200000000001</c:v>
                </c:pt>
                <c:pt idx="887">
                  <c:v>130.602</c:v>
                </c:pt>
                <c:pt idx="888">
                  <c:v>130.702</c:v>
                </c:pt>
                <c:pt idx="889">
                  <c:v>130.80199999999999</c:v>
                </c:pt>
                <c:pt idx="890">
                  <c:v>130.90199999999999</c:v>
                </c:pt>
                <c:pt idx="891">
                  <c:v>131</c:v>
                </c:pt>
                <c:pt idx="892">
                  <c:v>131.00200000000001</c:v>
                </c:pt>
                <c:pt idx="893">
                  <c:v>131.102</c:v>
                </c:pt>
                <c:pt idx="894">
                  <c:v>131.202</c:v>
                </c:pt>
                <c:pt idx="895">
                  <c:v>131.30199999999999</c:v>
                </c:pt>
                <c:pt idx="896">
                  <c:v>131.40199999999999</c:v>
                </c:pt>
                <c:pt idx="897">
                  <c:v>131.50200000000001</c:v>
                </c:pt>
                <c:pt idx="898">
                  <c:v>131.602</c:v>
                </c:pt>
                <c:pt idx="899">
                  <c:v>131.702</c:v>
                </c:pt>
                <c:pt idx="900">
                  <c:v>131.80199999999999</c:v>
                </c:pt>
                <c:pt idx="901">
                  <c:v>131.90199999999999</c:v>
                </c:pt>
                <c:pt idx="902">
                  <c:v>132</c:v>
                </c:pt>
                <c:pt idx="903">
                  <c:v>132.00200000000001</c:v>
                </c:pt>
                <c:pt idx="904">
                  <c:v>132.102</c:v>
                </c:pt>
                <c:pt idx="905">
                  <c:v>132.202</c:v>
                </c:pt>
                <c:pt idx="906">
                  <c:v>132.30199999999999</c:v>
                </c:pt>
                <c:pt idx="907">
                  <c:v>132.40199999999999</c:v>
                </c:pt>
                <c:pt idx="908">
                  <c:v>132.50200000000001</c:v>
                </c:pt>
                <c:pt idx="909">
                  <c:v>132.602</c:v>
                </c:pt>
                <c:pt idx="910">
                  <c:v>132.702</c:v>
                </c:pt>
                <c:pt idx="911">
                  <c:v>132.80199999999999</c:v>
                </c:pt>
                <c:pt idx="912">
                  <c:v>132.90199999999999</c:v>
                </c:pt>
                <c:pt idx="913">
                  <c:v>133</c:v>
                </c:pt>
                <c:pt idx="914">
                  <c:v>133.00200000000001</c:v>
                </c:pt>
                <c:pt idx="915">
                  <c:v>133.102</c:v>
                </c:pt>
                <c:pt idx="916">
                  <c:v>133.202</c:v>
                </c:pt>
                <c:pt idx="917">
                  <c:v>133.30199999999999</c:v>
                </c:pt>
                <c:pt idx="918">
                  <c:v>133.40199999999999</c:v>
                </c:pt>
                <c:pt idx="919">
                  <c:v>133.50200000000001</c:v>
                </c:pt>
                <c:pt idx="920">
                  <c:v>133.602</c:v>
                </c:pt>
                <c:pt idx="921">
                  <c:v>133.702</c:v>
                </c:pt>
                <c:pt idx="922">
                  <c:v>133.80199999999999</c:v>
                </c:pt>
                <c:pt idx="923">
                  <c:v>133.90199999999999</c:v>
                </c:pt>
                <c:pt idx="924">
                  <c:v>134</c:v>
                </c:pt>
                <c:pt idx="925">
                  <c:v>134.00200000000001</c:v>
                </c:pt>
                <c:pt idx="926">
                  <c:v>134.102</c:v>
                </c:pt>
                <c:pt idx="927">
                  <c:v>134.202</c:v>
                </c:pt>
                <c:pt idx="928">
                  <c:v>134.30199999999999</c:v>
                </c:pt>
                <c:pt idx="929">
                  <c:v>134.40199999999999</c:v>
                </c:pt>
                <c:pt idx="930">
                  <c:v>134.50200000000001</c:v>
                </c:pt>
                <c:pt idx="931">
                  <c:v>134.602</c:v>
                </c:pt>
                <c:pt idx="932">
                  <c:v>134.702</c:v>
                </c:pt>
                <c:pt idx="933">
                  <c:v>134.80199999999999</c:v>
                </c:pt>
                <c:pt idx="934">
                  <c:v>134.90199999999999</c:v>
                </c:pt>
                <c:pt idx="935">
                  <c:v>135</c:v>
                </c:pt>
                <c:pt idx="936">
                  <c:v>135.00200000000001</c:v>
                </c:pt>
                <c:pt idx="937">
                  <c:v>135.102</c:v>
                </c:pt>
                <c:pt idx="938">
                  <c:v>135.202</c:v>
                </c:pt>
                <c:pt idx="939">
                  <c:v>135.30199999999999</c:v>
                </c:pt>
                <c:pt idx="940">
                  <c:v>135.40199999999999</c:v>
                </c:pt>
                <c:pt idx="941">
                  <c:v>135.50200000000001</c:v>
                </c:pt>
                <c:pt idx="942">
                  <c:v>135.602</c:v>
                </c:pt>
                <c:pt idx="943">
                  <c:v>135.702</c:v>
                </c:pt>
                <c:pt idx="944">
                  <c:v>135.80199999999999</c:v>
                </c:pt>
                <c:pt idx="945">
                  <c:v>135.90199999999999</c:v>
                </c:pt>
                <c:pt idx="946">
                  <c:v>136</c:v>
                </c:pt>
                <c:pt idx="947">
                  <c:v>136.00200000000001</c:v>
                </c:pt>
                <c:pt idx="948">
                  <c:v>136.102</c:v>
                </c:pt>
                <c:pt idx="949">
                  <c:v>136.202</c:v>
                </c:pt>
                <c:pt idx="950">
                  <c:v>136.30199999999999</c:v>
                </c:pt>
                <c:pt idx="951">
                  <c:v>136.40199999999999</c:v>
                </c:pt>
                <c:pt idx="952">
                  <c:v>136.50200000000001</c:v>
                </c:pt>
                <c:pt idx="953">
                  <c:v>136.602</c:v>
                </c:pt>
                <c:pt idx="954">
                  <c:v>136.702</c:v>
                </c:pt>
                <c:pt idx="955">
                  <c:v>136.80199999999999</c:v>
                </c:pt>
                <c:pt idx="956">
                  <c:v>136.90199999999999</c:v>
                </c:pt>
                <c:pt idx="957">
                  <c:v>137</c:v>
                </c:pt>
                <c:pt idx="958">
                  <c:v>137.00200000000001</c:v>
                </c:pt>
                <c:pt idx="959">
                  <c:v>137.102</c:v>
                </c:pt>
                <c:pt idx="960">
                  <c:v>137.202</c:v>
                </c:pt>
                <c:pt idx="961">
                  <c:v>137.30199999999999</c:v>
                </c:pt>
                <c:pt idx="962">
                  <c:v>137.40199999999999</c:v>
                </c:pt>
                <c:pt idx="963">
                  <c:v>137.50200000000001</c:v>
                </c:pt>
                <c:pt idx="964">
                  <c:v>137.602</c:v>
                </c:pt>
                <c:pt idx="965">
                  <c:v>137.702</c:v>
                </c:pt>
                <c:pt idx="966">
                  <c:v>137.80199999999999</c:v>
                </c:pt>
                <c:pt idx="967">
                  <c:v>137.90199999999999</c:v>
                </c:pt>
                <c:pt idx="968">
                  <c:v>138</c:v>
                </c:pt>
                <c:pt idx="969">
                  <c:v>138.00200000000001</c:v>
                </c:pt>
                <c:pt idx="970">
                  <c:v>138.102</c:v>
                </c:pt>
                <c:pt idx="971">
                  <c:v>138.202</c:v>
                </c:pt>
                <c:pt idx="972">
                  <c:v>138.30199999999999</c:v>
                </c:pt>
                <c:pt idx="973">
                  <c:v>138.40199999999999</c:v>
                </c:pt>
                <c:pt idx="974">
                  <c:v>138.50200000000001</c:v>
                </c:pt>
                <c:pt idx="975">
                  <c:v>138.602</c:v>
                </c:pt>
                <c:pt idx="976">
                  <c:v>138.702</c:v>
                </c:pt>
                <c:pt idx="977">
                  <c:v>138.80199999999999</c:v>
                </c:pt>
                <c:pt idx="978">
                  <c:v>138.90199999999999</c:v>
                </c:pt>
                <c:pt idx="979">
                  <c:v>139</c:v>
                </c:pt>
                <c:pt idx="980">
                  <c:v>139.00200000000001</c:v>
                </c:pt>
                <c:pt idx="981">
                  <c:v>139.102</c:v>
                </c:pt>
                <c:pt idx="982">
                  <c:v>139.202</c:v>
                </c:pt>
                <c:pt idx="983">
                  <c:v>139.30199999999999</c:v>
                </c:pt>
                <c:pt idx="984">
                  <c:v>139.40199999999999</c:v>
                </c:pt>
                <c:pt idx="985">
                  <c:v>139.50200000000001</c:v>
                </c:pt>
                <c:pt idx="986">
                  <c:v>139.602</c:v>
                </c:pt>
                <c:pt idx="987">
                  <c:v>139.702</c:v>
                </c:pt>
                <c:pt idx="988">
                  <c:v>139.80199999999999</c:v>
                </c:pt>
                <c:pt idx="989">
                  <c:v>139.90199999999999</c:v>
                </c:pt>
                <c:pt idx="990">
                  <c:v>140</c:v>
                </c:pt>
                <c:pt idx="991">
                  <c:v>140.00200000000001</c:v>
                </c:pt>
                <c:pt idx="992">
                  <c:v>140.102</c:v>
                </c:pt>
                <c:pt idx="993">
                  <c:v>140.202</c:v>
                </c:pt>
                <c:pt idx="994">
                  <c:v>140.30199999999999</c:v>
                </c:pt>
                <c:pt idx="995">
                  <c:v>140.40199999999999</c:v>
                </c:pt>
                <c:pt idx="996">
                  <c:v>140.50200000000001</c:v>
                </c:pt>
                <c:pt idx="997">
                  <c:v>140.602</c:v>
                </c:pt>
                <c:pt idx="998">
                  <c:v>140.702</c:v>
                </c:pt>
                <c:pt idx="999">
                  <c:v>140.80199999999999</c:v>
                </c:pt>
                <c:pt idx="1000">
                  <c:v>140.90199999999999</c:v>
                </c:pt>
                <c:pt idx="1001">
                  <c:v>141</c:v>
                </c:pt>
                <c:pt idx="1002">
                  <c:v>141.00200000000001</c:v>
                </c:pt>
                <c:pt idx="1003">
                  <c:v>141.102</c:v>
                </c:pt>
                <c:pt idx="1004">
                  <c:v>141.202</c:v>
                </c:pt>
                <c:pt idx="1005">
                  <c:v>141.30199999999999</c:v>
                </c:pt>
                <c:pt idx="1006">
                  <c:v>141.40199999999999</c:v>
                </c:pt>
                <c:pt idx="1007">
                  <c:v>141.50200000000001</c:v>
                </c:pt>
                <c:pt idx="1008">
                  <c:v>141.602</c:v>
                </c:pt>
                <c:pt idx="1009">
                  <c:v>141.702</c:v>
                </c:pt>
                <c:pt idx="1010">
                  <c:v>141.80199999999999</c:v>
                </c:pt>
                <c:pt idx="1011">
                  <c:v>141.90199999999999</c:v>
                </c:pt>
                <c:pt idx="1012">
                  <c:v>142</c:v>
                </c:pt>
                <c:pt idx="1013">
                  <c:v>142.00200000000001</c:v>
                </c:pt>
                <c:pt idx="1014">
                  <c:v>142.102</c:v>
                </c:pt>
                <c:pt idx="1015">
                  <c:v>142.202</c:v>
                </c:pt>
                <c:pt idx="1016">
                  <c:v>142.30199999999999</c:v>
                </c:pt>
                <c:pt idx="1017">
                  <c:v>142.40199999999999</c:v>
                </c:pt>
                <c:pt idx="1018">
                  <c:v>142.50200000000001</c:v>
                </c:pt>
                <c:pt idx="1019">
                  <c:v>142.602</c:v>
                </c:pt>
                <c:pt idx="1020">
                  <c:v>142.702</c:v>
                </c:pt>
                <c:pt idx="1021">
                  <c:v>142.80199999999999</c:v>
                </c:pt>
                <c:pt idx="1022">
                  <c:v>142.90199999999999</c:v>
                </c:pt>
                <c:pt idx="1023">
                  <c:v>143</c:v>
                </c:pt>
                <c:pt idx="1024">
                  <c:v>143.00200000000001</c:v>
                </c:pt>
                <c:pt idx="1025">
                  <c:v>143.102</c:v>
                </c:pt>
                <c:pt idx="1026">
                  <c:v>143.202</c:v>
                </c:pt>
                <c:pt idx="1027">
                  <c:v>143.30199999999999</c:v>
                </c:pt>
                <c:pt idx="1028">
                  <c:v>143.40199999999999</c:v>
                </c:pt>
                <c:pt idx="1029">
                  <c:v>143.50200000000001</c:v>
                </c:pt>
                <c:pt idx="1030">
                  <c:v>143.602</c:v>
                </c:pt>
                <c:pt idx="1031">
                  <c:v>143.702</c:v>
                </c:pt>
                <c:pt idx="1032">
                  <c:v>143.80199999999999</c:v>
                </c:pt>
                <c:pt idx="1033">
                  <c:v>143.90199999999999</c:v>
                </c:pt>
                <c:pt idx="1034">
                  <c:v>144</c:v>
                </c:pt>
                <c:pt idx="1035">
                  <c:v>144.00200000000001</c:v>
                </c:pt>
                <c:pt idx="1036">
                  <c:v>144.102</c:v>
                </c:pt>
                <c:pt idx="1037">
                  <c:v>144.202</c:v>
                </c:pt>
                <c:pt idx="1038">
                  <c:v>144.30199999999999</c:v>
                </c:pt>
                <c:pt idx="1039">
                  <c:v>144.40199999999999</c:v>
                </c:pt>
                <c:pt idx="1040">
                  <c:v>144.50200000000001</c:v>
                </c:pt>
                <c:pt idx="1041">
                  <c:v>144.602</c:v>
                </c:pt>
                <c:pt idx="1042">
                  <c:v>144.702</c:v>
                </c:pt>
                <c:pt idx="1043">
                  <c:v>144.80199999999999</c:v>
                </c:pt>
                <c:pt idx="1044">
                  <c:v>144.90199999999999</c:v>
                </c:pt>
                <c:pt idx="1045">
                  <c:v>145</c:v>
                </c:pt>
                <c:pt idx="1046">
                  <c:v>145.00200000000001</c:v>
                </c:pt>
                <c:pt idx="1047">
                  <c:v>145.102</c:v>
                </c:pt>
                <c:pt idx="1048">
                  <c:v>145.202</c:v>
                </c:pt>
                <c:pt idx="1049">
                  <c:v>145.30199999999999</c:v>
                </c:pt>
                <c:pt idx="1050">
                  <c:v>145.40199999999999</c:v>
                </c:pt>
                <c:pt idx="1051">
                  <c:v>145.50200000000001</c:v>
                </c:pt>
                <c:pt idx="1052">
                  <c:v>145.602</c:v>
                </c:pt>
                <c:pt idx="1053">
                  <c:v>145.702</c:v>
                </c:pt>
                <c:pt idx="1054">
                  <c:v>145.80199999999999</c:v>
                </c:pt>
                <c:pt idx="1055">
                  <c:v>145.90199999999999</c:v>
                </c:pt>
                <c:pt idx="1056">
                  <c:v>146</c:v>
                </c:pt>
                <c:pt idx="1057">
                  <c:v>146.00200000000001</c:v>
                </c:pt>
                <c:pt idx="1058">
                  <c:v>146.102</c:v>
                </c:pt>
                <c:pt idx="1059">
                  <c:v>146.202</c:v>
                </c:pt>
                <c:pt idx="1060">
                  <c:v>146.30199999999999</c:v>
                </c:pt>
                <c:pt idx="1061">
                  <c:v>146.40199999999999</c:v>
                </c:pt>
                <c:pt idx="1062">
                  <c:v>146.50200000000001</c:v>
                </c:pt>
                <c:pt idx="1063">
                  <c:v>146.602</c:v>
                </c:pt>
                <c:pt idx="1064">
                  <c:v>146.702</c:v>
                </c:pt>
                <c:pt idx="1065">
                  <c:v>146.80199999999999</c:v>
                </c:pt>
                <c:pt idx="1066">
                  <c:v>146.90199999999999</c:v>
                </c:pt>
                <c:pt idx="1067">
                  <c:v>147</c:v>
                </c:pt>
                <c:pt idx="1068">
                  <c:v>147.00200000000001</c:v>
                </c:pt>
                <c:pt idx="1069">
                  <c:v>147.102</c:v>
                </c:pt>
                <c:pt idx="1070">
                  <c:v>147.202</c:v>
                </c:pt>
                <c:pt idx="1071">
                  <c:v>147.30199999999999</c:v>
                </c:pt>
                <c:pt idx="1072">
                  <c:v>147.40199999999999</c:v>
                </c:pt>
                <c:pt idx="1073">
                  <c:v>147.50200000000001</c:v>
                </c:pt>
                <c:pt idx="1074">
                  <c:v>147.602</c:v>
                </c:pt>
                <c:pt idx="1075">
                  <c:v>147.702</c:v>
                </c:pt>
                <c:pt idx="1076">
                  <c:v>147.80199999999999</c:v>
                </c:pt>
                <c:pt idx="1077">
                  <c:v>147.90199999999999</c:v>
                </c:pt>
                <c:pt idx="1078">
                  <c:v>148</c:v>
                </c:pt>
                <c:pt idx="1079">
                  <c:v>148.00200000000001</c:v>
                </c:pt>
                <c:pt idx="1080">
                  <c:v>148.102</c:v>
                </c:pt>
                <c:pt idx="1081">
                  <c:v>148.202</c:v>
                </c:pt>
                <c:pt idx="1082">
                  <c:v>148.30199999999999</c:v>
                </c:pt>
                <c:pt idx="1083">
                  <c:v>148.40199999999999</c:v>
                </c:pt>
                <c:pt idx="1084">
                  <c:v>148.50200000000001</c:v>
                </c:pt>
                <c:pt idx="1085">
                  <c:v>148.602</c:v>
                </c:pt>
                <c:pt idx="1086">
                  <c:v>148.702</c:v>
                </c:pt>
                <c:pt idx="1087">
                  <c:v>148.80199999999999</c:v>
                </c:pt>
                <c:pt idx="1088">
                  <c:v>148.90199999999999</c:v>
                </c:pt>
                <c:pt idx="1089">
                  <c:v>149</c:v>
                </c:pt>
                <c:pt idx="1090">
                  <c:v>149.00200000000001</c:v>
                </c:pt>
                <c:pt idx="1091">
                  <c:v>149.102</c:v>
                </c:pt>
                <c:pt idx="1092">
                  <c:v>149.202</c:v>
                </c:pt>
                <c:pt idx="1093">
                  <c:v>149.30199999999999</c:v>
                </c:pt>
                <c:pt idx="1094">
                  <c:v>149.40199999999999</c:v>
                </c:pt>
                <c:pt idx="1095">
                  <c:v>149.50200000000001</c:v>
                </c:pt>
                <c:pt idx="1096">
                  <c:v>149.602</c:v>
                </c:pt>
                <c:pt idx="1097">
                  <c:v>149.702</c:v>
                </c:pt>
                <c:pt idx="1098">
                  <c:v>149.80199999999999</c:v>
                </c:pt>
                <c:pt idx="1099">
                  <c:v>149.90199999999999</c:v>
                </c:pt>
                <c:pt idx="1100">
                  <c:v>150</c:v>
                </c:pt>
                <c:pt idx="1101">
                  <c:v>150.00200000000001</c:v>
                </c:pt>
                <c:pt idx="1102">
                  <c:v>150.102</c:v>
                </c:pt>
                <c:pt idx="1103">
                  <c:v>150.202</c:v>
                </c:pt>
                <c:pt idx="1104">
                  <c:v>150.30199999999999</c:v>
                </c:pt>
                <c:pt idx="1105">
                  <c:v>150.40199999999999</c:v>
                </c:pt>
                <c:pt idx="1106">
                  <c:v>150.50200000000001</c:v>
                </c:pt>
                <c:pt idx="1107">
                  <c:v>150.602</c:v>
                </c:pt>
                <c:pt idx="1108">
                  <c:v>150.702</c:v>
                </c:pt>
                <c:pt idx="1109">
                  <c:v>150.80199999999999</c:v>
                </c:pt>
                <c:pt idx="1110">
                  <c:v>150.90199999999999</c:v>
                </c:pt>
                <c:pt idx="1111">
                  <c:v>151</c:v>
                </c:pt>
                <c:pt idx="1112">
                  <c:v>151.00200000000001</c:v>
                </c:pt>
                <c:pt idx="1113">
                  <c:v>151.102</c:v>
                </c:pt>
                <c:pt idx="1114">
                  <c:v>151.202</c:v>
                </c:pt>
                <c:pt idx="1115">
                  <c:v>151.30199999999999</c:v>
                </c:pt>
                <c:pt idx="1116">
                  <c:v>151.40199999999999</c:v>
                </c:pt>
                <c:pt idx="1117">
                  <c:v>151.50200000000001</c:v>
                </c:pt>
                <c:pt idx="1118">
                  <c:v>151.602</c:v>
                </c:pt>
                <c:pt idx="1119">
                  <c:v>151.702</c:v>
                </c:pt>
                <c:pt idx="1120">
                  <c:v>151.80199999999999</c:v>
                </c:pt>
                <c:pt idx="1121">
                  <c:v>151.90199999999999</c:v>
                </c:pt>
                <c:pt idx="1122">
                  <c:v>152</c:v>
                </c:pt>
                <c:pt idx="1123">
                  <c:v>152.00200000000001</c:v>
                </c:pt>
                <c:pt idx="1124">
                  <c:v>152.102</c:v>
                </c:pt>
                <c:pt idx="1125">
                  <c:v>152.202</c:v>
                </c:pt>
                <c:pt idx="1126">
                  <c:v>152.30199999999999</c:v>
                </c:pt>
                <c:pt idx="1127">
                  <c:v>152.40199999999999</c:v>
                </c:pt>
                <c:pt idx="1128">
                  <c:v>152.50200000000001</c:v>
                </c:pt>
                <c:pt idx="1129">
                  <c:v>152.602</c:v>
                </c:pt>
                <c:pt idx="1130">
                  <c:v>152.702</c:v>
                </c:pt>
                <c:pt idx="1131">
                  <c:v>152.80199999999999</c:v>
                </c:pt>
                <c:pt idx="1132">
                  <c:v>152.90199999999999</c:v>
                </c:pt>
                <c:pt idx="1133">
                  <c:v>153</c:v>
                </c:pt>
                <c:pt idx="1134">
                  <c:v>153.00200000000001</c:v>
                </c:pt>
                <c:pt idx="1135">
                  <c:v>153.102</c:v>
                </c:pt>
                <c:pt idx="1136">
                  <c:v>153.202</c:v>
                </c:pt>
                <c:pt idx="1137">
                  <c:v>153.30199999999999</c:v>
                </c:pt>
                <c:pt idx="1138">
                  <c:v>153.40199999999999</c:v>
                </c:pt>
                <c:pt idx="1139">
                  <c:v>153.50200000000001</c:v>
                </c:pt>
                <c:pt idx="1140">
                  <c:v>153.602</c:v>
                </c:pt>
                <c:pt idx="1141">
                  <c:v>153.702</c:v>
                </c:pt>
                <c:pt idx="1142">
                  <c:v>153.80199999999999</c:v>
                </c:pt>
                <c:pt idx="1143">
                  <c:v>153.90199999999999</c:v>
                </c:pt>
                <c:pt idx="1144">
                  <c:v>154</c:v>
                </c:pt>
                <c:pt idx="1145">
                  <c:v>154.00200000000001</c:v>
                </c:pt>
                <c:pt idx="1146">
                  <c:v>154.102</c:v>
                </c:pt>
                <c:pt idx="1147">
                  <c:v>154.202</c:v>
                </c:pt>
                <c:pt idx="1148">
                  <c:v>154.30199999999999</c:v>
                </c:pt>
                <c:pt idx="1149">
                  <c:v>154.40199999999999</c:v>
                </c:pt>
                <c:pt idx="1150">
                  <c:v>154.50200000000001</c:v>
                </c:pt>
                <c:pt idx="1151">
                  <c:v>154.602</c:v>
                </c:pt>
                <c:pt idx="1152">
                  <c:v>154.702</c:v>
                </c:pt>
                <c:pt idx="1153">
                  <c:v>154.80199999999999</c:v>
                </c:pt>
                <c:pt idx="1154">
                  <c:v>154.90199999999999</c:v>
                </c:pt>
                <c:pt idx="1155">
                  <c:v>155</c:v>
                </c:pt>
                <c:pt idx="1156">
                  <c:v>155.00200000000001</c:v>
                </c:pt>
                <c:pt idx="1157">
                  <c:v>155.102</c:v>
                </c:pt>
                <c:pt idx="1158">
                  <c:v>155.202</c:v>
                </c:pt>
                <c:pt idx="1159">
                  <c:v>155.30199999999999</c:v>
                </c:pt>
                <c:pt idx="1160">
                  <c:v>155.40199999999999</c:v>
                </c:pt>
                <c:pt idx="1161">
                  <c:v>155.50200000000001</c:v>
                </c:pt>
                <c:pt idx="1162">
                  <c:v>155.602</c:v>
                </c:pt>
                <c:pt idx="1163">
                  <c:v>155.702</c:v>
                </c:pt>
                <c:pt idx="1164">
                  <c:v>155.80199999999999</c:v>
                </c:pt>
                <c:pt idx="1165">
                  <c:v>155.90199999999999</c:v>
                </c:pt>
                <c:pt idx="1166">
                  <c:v>156</c:v>
                </c:pt>
                <c:pt idx="1167">
                  <c:v>156.00200000000001</c:v>
                </c:pt>
                <c:pt idx="1168">
                  <c:v>156.102</c:v>
                </c:pt>
                <c:pt idx="1169">
                  <c:v>156.202</c:v>
                </c:pt>
                <c:pt idx="1170">
                  <c:v>156.30199999999999</c:v>
                </c:pt>
                <c:pt idx="1171">
                  <c:v>156.40199999999999</c:v>
                </c:pt>
                <c:pt idx="1172">
                  <c:v>156.50200000000001</c:v>
                </c:pt>
                <c:pt idx="1173">
                  <c:v>156.602</c:v>
                </c:pt>
                <c:pt idx="1174">
                  <c:v>156.702</c:v>
                </c:pt>
                <c:pt idx="1175">
                  <c:v>156.80199999999999</c:v>
                </c:pt>
                <c:pt idx="1176">
                  <c:v>156.90199999999999</c:v>
                </c:pt>
                <c:pt idx="1177">
                  <c:v>157</c:v>
                </c:pt>
                <c:pt idx="1178">
                  <c:v>157.00200000000001</c:v>
                </c:pt>
                <c:pt idx="1179">
                  <c:v>157.102</c:v>
                </c:pt>
                <c:pt idx="1180">
                  <c:v>157.202</c:v>
                </c:pt>
                <c:pt idx="1181">
                  <c:v>157.30199999999999</c:v>
                </c:pt>
                <c:pt idx="1182">
                  <c:v>157.40199999999999</c:v>
                </c:pt>
                <c:pt idx="1183">
                  <c:v>157.50200000000001</c:v>
                </c:pt>
                <c:pt idx="1184">
                  <c:v>157.602</c:v>
                </c:pt>
                <c:pt idx="1185">
                  <c:v>157.702</c:v>
                </c:pt>
                <c:pt idx="1186">
                  <c:v>157.80199999999999</c:v>
                </c:pt>
                <c:pt idx="1187">
                  <c:v>157.90199999999999</c:v>
                </c:pt>
                <c:pt idx="1188">
                  <c:v>158</c:v>
                </c:pt>
                <c:pt idx="1189">
                  <c:v>158.00200000000001</c:v>
                </c:pt>
                <c:pt idx="1190">
                  <c:v>158.102</c:v>
                </c:pt>
                <c:pt idx="1191">
                  <c:v>158.202</c:v>
                </c:pt>
                <c:pt idx="1192">
                  <c:v>158.30199999999999</c:v>
                </c:pt>
                <c:pt idx="1193">
                  <c:v>158.40199999999999</c:v>
                </c:pt>
                <c:pt idx="1194">
                  <c:v>158.50200000000001</c:v>
                </c:pt>
                <c:pt idx="1195">
                  <c:v>158.602</c:v>
                </c:pt>
                <c:pt idx="1196">
                  <c:v>158.702</c:v>
                </c:pt>
                <c:pt idx="1197">
                  <c:v>158.80199999999999</c:v>
                </c:pt>
                <c:pt idx="1198">
                  <c:v>158.90199999999999</c:v>
                </c:pt>
                <c:pt idx="1199">
                  <c:v>159</c:v>
                </c:pt>
                <c:pt idx="1200">
                  <c:v>159.00200000000001</c:v>
                </c:pt>
                <c:pt idx="1201">
                  <c:v>159.102</c:v>
                </c:pt>
                <c:pt idx="1202">
                  <c:v>159.202</c:v>
                </c:pt>
                <c:pt idx="1203">
                  <c:v>159.30199999999999</c:v>
                </c:pt>
                <c:pt idx="1204">
                  <c:v>159.40199999999999</c:v>
                </c:pt>
                <c:pt idx="1205">
                  <c:v>159.50200000000001</c:v>
                </c:pt>
                <c:pt idx="1206">
                  <c:v>159.602</c:v>
                </c:pt>
                <c:pt idx="1207">
                  <c:v>159.702</c:v>
                </c:pt>
                <c:pt idx="1208">
                  <c:v>159.80199999999999</c:v>
                </c:pt>
                <c:pt idx="1209">
                  <c:v>159.90199999999999</c:v>
                </c:pt>
                <c:pt idx="1210">
                  <c:v>160</c:v>
                </c:pt>
                <c:pt idx="1211">
                  <c:v>160.00200000000001</c:v>
                </c:pt>
                <c:pt idx="1212">
                  <c:v>160.102</c:v>
                </c:pt>
                <c:pt idx="1213">
                  <c:v>160.202</c:v>
                </c:pt>
                <c:pt idx="1214">
                  <c:v>160.30199999999999</c:v>
                </c:pt>
                <c:pt idx="1215">
                  <c:v>160.40199999999999</c:v>
                </c:pt>
                <c:pt idx="1216">
                  <c:v>160.50200000000001</c:v>
                </c:pt>
                <c:pt idx="1217">
                  <c:v>160.602</c:v>
                </c:pt>
                <c:pt idx="1218">
                  <c:v>160.702</c:v>
                </c:pt>
                <c:pt idx="1219">
                  <c:v>160.80199999999999</c:v>
                </c:pt>
                <c:pt idx="1220">
                  <c:v>160.90199999999999</c:v>
                </c:pt>
                <c:pt idx="1221">
                  <c:v>161</c:v>
                </c:pt>
                <c:pt idx="1222">
                  <c:v>161.00200000000001</c:v>
                </c:pt>
                <c:pt idx="1223">
                  <c:v>161.102</c:v>
                </c:pt>
                <c:pt idx="1224">
                  <c:v>161.202</c:v>
                </c:pt>
                <c:pt idx="1225">
                  <c:v>161.30199999999999</c:v>
                </c:pt>
                <c:pt idx="1226">
                  <c:v>161.40199999999999</c:v>
                </c:pt>
                <c:pt idx="1227">
                  <c:v>161.50200000000001</c:v>
                </c:pt>
                <c:pt idx="1228">
                  <c:v>161.602</c:v>
                </c:pt>
                <c:pt idx="1229">
                  <c:v>161.702</c:v>
                </c:pt>
                <c:pt idx="1230">
                  <c:v>161.80199999999999</c:v>
                </c:pt>
                <c:pt idx="1231">
                  <c:v>161.90199999999999</c:v>
                </c:pt>
                <c:pt idx="1232">
                  <c:v>162</c:v>
                </c:pt>
                <c:pt idx="1233">
                  <c:v>162.00200000000001</c:v>
                </c:pt>
                <c:pt idx="1234">
                  <c:v>162.102</c:v>
                </c:pt>
                <c:pt idx="1235">
                  <c:v>162.202</c:v>
                </c:pt>
                <c:pt idx="1236">
                  <c:v>162.30199999999999</c:v>
                </c:pt>
                <c:pt idx="1237">
                  <c:v>162.40199999999999</c:v>
                </c:pt>
                <c:pt idx="1238">
                  <c:v>162.50200000000001</c:v>
                </c:pt>
                <c:pt idx="1239">
                  <c:v>162.602</c:v>
                </c:pt>
                <c:pt idx="1240">
                  <c:v>162.702</c:v>
                </c:pt>
                <c:pt idx="1241">
                  <c:v>162.80199999999999</c:v>
                </c:pt>
                <c:pt idx="1242">
                  <c:v>162.90199999999999</c:v>
                </c:pt>
                <c:pt idx="1243">
                  <c:v>163</c:v>
                </c:pt>
                <c:pt idx="1244">
                  <c:v>163.00200000000001</c:v>
                </c:pt>
                <c:pt idx="1245">
                  <c:v>163.102</c:v>
                </c:pt>
                <c:pt idx="1246">
                  <c:v>163.202</c:v>
                </c:pt>
                <c:pt idx="1247">
                  <c:v>163.30199999999999</c:v>
                </c:pt>
                <c:pt idx="1248">
                  <c:v>163.40199999999999</c:v>
                </c:pt>
                <c:pt idx="1249">
                  <c:v>163.50200000000001</c:v>
                </c:pt>
                <c:pt idx="1250">
                  <c:v>163.602</c:v>
                </c:pt>
                <c:pt idx="1251">
                  <c:v>163.702</c:v>
                </c:pt>
                <c:pt idx="1252">
                  <c:v>163.80199999999999</c:v>
                </c:pt>
                <c:pt idx="1253">
                  <c:v>163.90199999999999</c:v>
                </c:pt>
                <c:pt idx="1254">
                  <c:v>164</c:v>
                </c:pt>
                <c:pt idx="1255">
                  <c:v>164.00200000000001</c:v>
                </c:pt>
                <c:pt idx="1256">
                  <c:v>164.102</c:v>
                </c:pt>
                <c:pt idx="1257">
                  <c:v>164.202</c:v>
                </c:pt>
                <c:pt idx="1258">
                  <c:v>164.30199999999999</c:v>
                </c:pt>
                <c:pt idx="1259">
                  <c:v>164.40199999999999</c:v>
                </c:pt>
                <c:pt idx="1260">
                  <c:v>164.50200000000001</c:v>
                </c:pt>
                <c:pt idx="1261">
                  <c:v>164.602</c:v>
                </c:pt>
                <c:pt idx="1262">
                  <c:v>164.702</c:v>
                </c:pt>
                <c:pt idx="1263">
                  <c:v>164.80199999999999</c:v>
                </c:pt>
                <c:pt idx="1264">
                  <c:v>164.90199999999999</c:v>
                </c:pt>
                <c:pt idx="1265">
                  <c:v>165</c:v>
                </c:pt>
                <c:pt idx="1266">
                  <c:v>165.00200000000001</c:v>
                </c:pt>
                <c:pt idx="1267">
                  <c:v>165.102</c:v>
                </c:pt>
                <c:pt idx="1268">
                  <c:v>165.202</c:v>
                </c:pt>
                <c:pt idx="1269">
                  <c:v>165.30199999999999</c:v>
                </c:pt>
                <c:pt idx="1270">
                  <c:v>165.40199999999999</c:v>
                </c:pt>
                <c:pt idx="1271">
                  <c:v>165.50200000000001</c:v>
                </c:pt>
                <c:pt idx="1272">
                  <c:v>165.602</c:v>
                </c:pt>
                <c:pt idx="1273">
                  <c:v>165.702</c:v>
                </c:pt>
                <c:pt idx="1274">
                  <c:v>165.80199999999999</c:v>
                </c:pt>
                <c:pt idx="1275">
                  <c:v>165.90199999999999</c:v>
                </c:pt>
                <c:pt idx="1276">
                  <c:v>166</c:v>
                </c:pt>
                <c:pt idx="1277">
                  <c:v>166.00200000000001</c:v>
                </c:pt>
                <c:pt idx="1278">
                  <c:v>166.102</c:v>
                </c:pt>
                <c:pt idx="1279">
                  <c:v>166.202</c:v>
                </c:pt>
                <c:pt idx="1280">
                  <c:v>166.30199999999999</c:v>
                </c:pt>
                <c:pt idx="1281">
                  <c:v>166.40199999999999</c:v>
                </c:pt>
                <c:pt idx="1282">
                  <c:v>166.50200000000001</c:v>
                </c:pt>
                <c:pt idx="1283">
                  <c:v>166.602</c:v>
                </c:pt>
                <c:pt idx="1284">
                  <c:v>166.702</c:v>
                </c:pt>
                <c:pt idx="1285">
                  <c:v>166.80199999999999</c:v>
                </c:pt>
                <c:pt idx="1286">
                  <c:v>166.90199999999999</c:v>
                </c:pt>
                <c:pt idx="1287">
                  <c:v>167</c:v>
                </c:pt>
                <c:pt idx="1288">
                  <c:v>167.00200000000001</c:v>
                </c:pt>
                <c:pt idx="1289">
                  <c:v>167.102</c:v>
                </c:pt>
                <c:pt idx="1290">
                  <c:v>167.202</c:v>
                </c:pt>
                <c:pt idx="1291">
                  <c:v>167.30199999999999</c:v>
                </c:pt>
                <c:pt idx="1292">
                  <c:v>167.40199999999999</c:v>
                </c:pt>
                <c:pt idx="1293">
                  <c:v>167.50200000000001</c:v>
                </c:pt>
                <c:pt idx="1294">
                  <c:v>167.602</c:v>
                </c:pt>
                <c:pt idx="1295">
                  <c:v>167.702</c:v>
                </c:pt>
                <c:pt idx="1296">
                  <c:v>167.80199999999999</c:v>
                </c:pt>
                <c:pt idx="1297">
                  <c:v>167.90199999999999</c:v>
                </c:pt>
                <c:pt idx="1298">
                  <c:v>168</c:v>
                </c:pt>
                <c:pt idx="1299">
                  <c:v>168.00200000000001</c:v>
                </c:pt>
                <c:pt idx="1300">
                  <c:v>168.102</c:v>
                </c:pt>
                <c:pt idx="1301">
                  <c:v>168.202</c:v>
                </c:pt>
                <c:pt idx="1302">
                  <c:v>168.30199999999999</c:v>
                </c:pt>
                <c:pt idx="1303">
                  <c:v>168.40199999999999</c:v>
                </c:pt>
                <c:pt idx="1304">
                  <c:v>168.50200000000001</c:v>
                </c:pt>
                <c:pt idx="1305">
                  <c:v>168.602</c:v>
                </c:pt>
                <c:pt idx="1306">
                  <c:v>168.702</c:v>
                </c:pt>
                <c:pt idx="1307">
                  <c:v>168.80199999999999</c:v>
                </c:pt>
                <c:pt idx="1308">
                  <c:v>168.90199999999999</c:v>
                </c:pt>
                <c:pt idx="1309">
                  <c:v>169</c:v>
                </c:pt>
                <c:pt idx="1310">
                  <c:v>169.00200000000001</c:v>
                </c:pt>
                <c:pt idx="1311">
                  <c:v>169.102</c:v>
                </c:pt>
                <c:pt idx="1312">
                  <c:v>169.202</c:v>
                </c:pt>
                <c:pt idx="1313">
                  <c:v>169.30199999999999</c:v>
                </c:pt>
                <c:pt idx="1314">
                  <c:v>169.40199999999999</c:v>
                </c:pt>
                <c:pt idx="1315">
                  <c:v>169.50200000000001</c:v>
                </c:pt>
                <c:pt idx="1316">
                  <c:v>169.602</c:v>
                </c:pt>
                <c:pt idx="1317">
                  <c:v>169.702</c:v>
                </c:pt>
                <c:pt idx="1318">
                  <c:v>169.80199999999999</c:v>
                </c:pt>
                <c:pt idx="1319">
                  <c:v>169.90199999999999</c:v>
                </c:pt>
                <c:pt idx="1320">
                  <c:v>170</c:v>
                </c:pt>
                <c:pt idx="1321">
                  <c:v>170.00200000000001</c:v>
                </c:pt>
                <c:pt idx="1322">
                  <c:v>170.102</c:v>
                </c:pt>
                <c:pt idx="1323">
                  <c:v>170.202</c:v>
                </c:pt>
                <c:pt idx="1324">
                  <c:v>170.30199999999999</c:v>
                </c:pt>
                <c:pt idx="1325">
                  <c:v>170.40199999999999</c:v>
                </c:pt>
                <c:pt idx="1326">
                  <c:v>170.50200000000001</c:v>
                </c:pt>
                <c:pt idx="1327">
                  <c:v>170.602</c:v>
                </c:pt>
                <c:pt idx="1328">
                  <c:v>170.702</c:v>
                </c:pt>
                <c:pt idx="1329">
                  <c:v>170.80199999999999</c:v>
                </c:pt>
                <c:pt idx="1330">
                  <c:v>170.90199999999999</c:v>
                </c:pt>
                <c:pt idx="1331">
                  <c:v>171</c:v>
                </c:pt>
                <c:pt idx="1332">
                  <c:v>171.00200000000001</c:v>
                </c:pt>
                <c:pt idx="1333">
                  <c:v>171.102</c:v>
                </c:pt>
                <c:pt idx="1334">
                  <c:v>171.202</c:v>
                </c:pt>
                <c:pt idx="1335">
                  <c:v>171.30199999999999</c:v>
                </c:pt>
                <c:pt idx="1336">
                  <c:v>171.40199999999999</c:v>
                </c:pt>
                <c:pt idx="1337">
                  <c:v>171.50200000000001</c:v>
                </c:pt>
                <c:pt idx="1338">
                  <c:v>171.602</c:v>
                </c:pt>
                <c:pt idx="1339">
                  <c:v>171.702</c:v>
                </c:pt>
                <c:pt idx="1340">
                  <c:v>171.80199999999999</c:v>
                </c:pt>
                <c:pt idx="1341">
                  <c:v>171.90199999999999</c:v>
                </c:pt>
                <c:pt idx="1342">
                  <c:v>172</c:v>
                </c:pt>
                <c:pt idx="1343">
                  <c:v>172.00200000000001</c:v>
                </c:pt>
                <c:pt idx="1344">
                  <c:v>172.102</c:v>
                </c:pt>
                <c:pt idx="1345">
                  <c:v>172.202</c:v>
                </c:pt>
                <c:pt idx="1346">
                  <c:v>172.30199999999999</c:v>
                </c:pt>
                <c:pt idx="1347">
                  <c:v>172.40199999999999</c:v>
                </c:pt>
                <c:pt idx="1348">
                  <c:v>172.50200000000001</c:v>
                </c:pt>
                <c:pt idx="1349">
                  <c:v>172.602</c:v>
                </c:pt>
                <c:pt idx="1350">
                  <c:v>172.702</c:v>
                </c:pt>
                <c:pt idx="1351">
                  <c:v>172.80199999999999</c:v>
                </c:pt>
                <c:pt idx="1352">
                  <c:v>172.90199999999999</c:v>
                </c:pt>
                <c:pt idx="1353">
                  <c:v>173</c:v>
                </c:pt>
                <c:pt idx="1354">
                  <c:v>173.00200000000001</c:v>
                </c:pt>
                <c:pt idx="1355">
                  <c:v>173.102</c:v>
                </c:pt>
                <c:pt idx="1356">
                  <c:v>173.202</c:v>
                </c:pt>
                <c:pt idx="1357">
                  <c:v>173.30199999999999</c:v>
                </c:pt>
                <c:pt idx="1358">
                  <c:v>173.40199999999999</c:v>
                </c:pt>
                <c:pt idx="1359">
                  <c:v>173.50200000000001</c:v>
                </c:pt>
                <c:pt idx="1360">
                  <c:v>173.602</c:v>
                </c:pt>
                <c:pt idx="1361">
                  <c:v>173.702</c:v>
                </c:pt>
                <c:pt idx="1362">
                  <c:v>173.80199999999999</c:v>
                </c:pt>
                <c:pt idx="1363">
                  <c:v>173.90199999999999</c:v>
                </c:pt>
                <c:pt idx="1364">
                  <c:v>174</c:v>
                </c:pt>
                <c:pt idx="1365">
                  <c:v>174.00200000000001</c:v>
                </c:pt>
                <c:pt idx="1366">
                  <c:v>174.102</c:v>
                </c:pt>
                <c:pt idx="1367">
                  <c:v>174.202</c:v>
                </c:pt>
                <c:pt idx="1368">
                  <c:v>174.30199999999999</c:v>
                </c:pt>
                <c:pt idx="1369">
                  <c:v>174.40199999999999</c:v>
                </c:pt>
                <c:pt idx="1370">
                  <c:v>174.50200000000001</c:v>
                </c:pt>
                <c:pt idx="1371">
                  <c:v>174.602</c:v>
                </c:pt>
                <c:pt idx="1372">
                  <c:v>174.702</c:v>
                </c:pt>
                <c:pt idx="1373">
                  <c:v>174.80199999999999</c:v>
                </c:pt>
                <c:pt idx="1374">
                  <c:v>174.90199999999999</c:v>
                </c:pt>
                <c:pt idx="1375">
                  <c:v>175</c:v>
                </c:pt>
                <c:pt idx="1376">
                  <c:v>175.00200000000001</c:v>
                </c:pt>
                <c:pt idx="1377">
                  <c:v>175.102</c:v>
                </c:pt>
                <c:pt idx="1378">
                  <c:v>175.202</c:v>
                </c:pt>
                <c:pt idx="1379">
                  <c:v>175.30199999999999</c:v>
                </c:pt>
                <c:pt idx="1380">
                  <c:v>175.40199999999999</c:v>
                </c:pt>
                <c:pt idx="1381">
                  <c:v>175.50200000000001</c:v>
                </c:pt>
                <c:pt idx="1382">
                  <c:v>175.602</c:v>
                </c:pt>
                <c:pt idx="1383">
                  <c:v>175.702</c:v>
                </c:pt>
                <c:pt idx="1384">
                  <c:v>175.80199999999999</c:v>
                </c:pt>
                <c:pt idx="1385">
                  <c:v>175.90199999999999</c:v>
                </c:pt>
                <c:pt idx="1386">
                  <c:v>176</c:v>
                </c:pt>
                <c:pt idx="1387">
                  <c:v>176.00200000000001</c:v>
                </c:pt>
                <c:pt idx="1388">
                  <c:v>176.102</c:v>
                </c:pt>
                <c:pt idx="1389">
                  <c:v>176.202</c:v>
                </c:pt>
                <c:pt idx="1390">
                  <c:v>176.30199999999999</c:v>
                </c:pt>
                <c:pt idx="1391">
                  <c:v>176.40199999999999</c:v>
                </c:pt>
                <c:pt idx="1392">
                  <c:v>176.50200000000001</c:v>
                </c:pt>
                <c:pt idx="1393">
                  <c:v>176.602</c:v>
                </c:pt>
                <c:pt idx="1394">
                  <c:v>176.702</c:v>
                </c:pt>
                <c:pt idx="1395">
                  <c:v>176.80199999999999</c:v>
                </c:pt>
                <c:pt idx="1396">
                  <c:v>176.90199999999999</c:v>
                </c:pt>
                <c:pt idx="1397">
                  <c:v>177</c:v>
                </c:pt>
                <c:pt idx="1398">
                  <c:v>177.00200000000001</c:v>
                </c:pt>
                <c:pt idx="1399">
                  <c:v>177.102</c:v>
                </c:pt>
                <c:pt idx="1400">
                  <c:v>177.202</c:v>
                </c:pt>
                <c:pt idx="1401">
                  <c:v>177.30199999999999</c:v>
                </c:pt>
                <c:pt idx="1402">
                  <c:v>177.40199999999999</c:v>
                </c:pt>
                <c:pt idx="1403">
                  <c:v>177.50200000000001</c:v>
                </c:pt>
                <c:pt idx="1404">
                  <c:v>177.602</c:v>
                </c:pt>
                <c:pt idx="1405">
                  <c:v>177.702</c:v>
                </c:pt>
                <c:pt idx="1406">
                  <c:v>177.80199999999999</c:v>
                </c:pt>
                <c:pt idx="1407">
                  <c:v>177.90199999999999</c:v>
                </c:pt>
                <c:pt idx="1408">
                  <c:v>178</c:v>
                </c:pt>
                <c:pt idx="1409">
                  <c:v>178.00200000000001</c:v>
                </c:pt>
                <c:pt idx="1410">
                  <c:v>178.102</c:v>
                </c:pt>
                <c:pt idx="1411">
                  <c:v>178.202</c:v>
                </c:pt>
                <c:pt idx="1412">
                  <c:v>178.30199999999999</c:v>
                </c:pt>
                <c:pt idx="1413">
                  <c:v>178.40199999999999</c:v>
                </c:pt>
                <c:pt idx="1414">
                  <c:v>178.50200000000001</c:v>
                </c:pt>
                <c:pt idx="1415">
                  <c:v>178.602</c:v>
                </c:pt>
                <c:pt idx="1416">
                  <c:v>178.702</c:v>
                </c:pt>
                <c:pt idx="1417">
                  <c:v>178.80199999999999</c:v>
                </c:pt>
                <c:pt idx="1418">
                  <c:v>178.90199999999999</c:v>
                </c:pt>
                <c:pt idx="1419">
                  <c:v>179</c:v>
                </c:pt>
                <c:pt idx="1420">
                  <c:v>179.00200000000001</c:v>
                </c:pt>
                <c:pt idx="1421">
                  <c:v>179.102</c:v>
                </c:pt>
                <c:pt idx="1422">
                  <c:v>179.202</c:v>
                </c:pt>
                <c:pt idx="1423">
                  <c:v>179.30199999999999</c:v>
                </c:pt>
                <c:pt idx="1424">
                  <c:v>179.40199999999999</c:v>
                </c:pt>
                <c:pt idx="1425">
                  <c:v>179.50200000000001</c:v>
                </c:pt>
                <c:pt idx="1426">
                  <c:v>179.602</c:v>
                </c:pt>
                <c:pt idx="1427">
                  <c:v>179.702</c:v>
                </c:pt>
                <c:pt idx="1428">
                  <c:v>179.80199999999999</c:v>
                </c:pt>
                <c:pt idx="1429">
                  <c:v>179.90199999999999</c:v>
                </c:pt>
                <c:pt idx="1430">
                  <c:v>180</c:v>
                </c:pt>
                <c:pt idx="1431">
                  <c:v>180.00200000000001</c:v>
                </c:pt>
                <c:pt idx="1432">
                  <c:v>180.102</c:v>
                </c:pt>
                <c:pt idx="1433">
                  <c:v>180.202</c:v>
                </c:pt>
                <c:pt idx="1434">
                  <c:v>180.30199999999999</c:v>
                </c:pt>
                <c:pt idx="1435">
                  <c:v>180.40199999999999</c:v>
                </c:pt>
                <c:pt idx="1436">
                  <c:v>180.50200000000001</c:v>
                </c:pt>
                <c:pt idx="1437">
                  <c:v>180.602</c:v>
                </c:pt>
                <c:pt idx="1438">
                  <c:v>180.702</c:v>
                </c:pt>
                <c:pt idx="1439">
                  <c:v>180.80199999999999</c:v>
                </c:pt>
                <c:pt idx="1440">
                  <c:v>180.90199999999999</c:v>
                </c:pt>
                <c:pt idx="1441">
                  <c:v>181</c:v>
                </c:pt>
                <c:pt idx="1442">
                  <c:v>181.00200000000001</c:v>
                </c:pt>
                <c:pt idx="1443">
                  <c:v>181.102</c:v>
                </c:pt>
                <c:pt idx="1444">
                  <c:v>181.202</c:v>
                </c:pt>
                <c:pt idx="1445">
                  <c:v>181.30199999999999</c:v>
                </c:pt>
                <c:pt idx="1446">
                  <c:v>181.40199999999999</c:v>
                </c:pt>
                <c:pt idx="1447">
                  <c:v>181.50200000000001</c:v>
                </c:pt>
                <c:pt idx="1448">
                  <c:v>181.602</c:v>
                </c:pt>
                <c:pt idx="1449">
                  <c:v>181.702</c:v>
                </c:pt>
                <c:pt idx="1450">
                  <c:v>181.80199999999999</c:v>
                </c:pt>
                <c:pt idx="1451">
                  <c:v>181.90199999999999</c:v>
                </c:pt>
                <c:pt idx="1452">
                  <c:v>182</c:v>
                </c:pt>
                <c:pt idx="1453">
                  <c:v>182.00200000000001</c:v>
                </c:pt>
                <c:pt idx="1454">
                  <c:v>182.102</c:v>
                </c:pt>
                <c:pt idx="1455">
                  <c:v>182.202</c:v>
                </c:pt>
                <c:pt idx="1456">
                  <c:v>182.30199999999999</c:v>
                </c:pt>
                <c:pt idx="1457">
                  <c:v>182.40199999999999</c:v>
                </c:pt>
                <c:pt idx="1458">
                  <c:v>182.50200000000001</c:v>
                </c:pt>
                <c:pt idx="1459">
                  <c:v>182.602</c:v>
                </c:pt>
                <c:pt idx="1460">
                  <c:v>182.702</c:v>
                </c:pt>
                <c:pt idx="1461">
                  <c:v>182.80199999999999</c:v>
                </c:pt>
                <c:pt idx="1462">
                  <c:v>182.90199999999999</c:v>
                </c:pt>
                <c:pt idx="1463">
                  <c:v>183</c:v>
                </c:pt>
                <c:pt idx="1464">
                  <c:v>183.00200000000001</c:v>
                </c:pt>
                <c:pt idx="1465">
                  <c:v>183.102</c:v>
                </c:pt>
                <c:pt idx="1466">
                  <c:v>183.202</c:v>
                </c:pt>
                <c:pt idx="1467">
                  <c:v>183.30199999999999</c:v>
                </c:pt>
                <c:pt idx="1468">
                  <c:v>183.40199999999999</c:v>
                </c:pt>
                <c:pt idx="1469">
                  <c:v>183.50200000000001</c:v>
                </c:pt>
                <c:pt idx="1470">
                  <c:v>183.602</c:v>
                </c:pt>
                <c:pt idx="1471">
                  <c:v>183.702</c:v>
                </c:pt>
                <c:pt idx="1472">
                  <c:v>183.80199999999999</c:v>
                </c:pt>
                <c:pt idx="1473">
                  <c:v>183.90199999999999</c:v>
                </c:pt>
                <c:pt idx="1474">
                  <c:v>184</c:v>
                </c:pt>
                <c:pt idx="1475">
                  <c:v>184.00200000000001</c:v>
                </c:pt>
                <c:pt idx="1476">
                  <c:v>184.102</c:v>
                </c:pt>
                <c:pt idx="1477">
                  <c:v>184.202</c:v>
                </c:pt>
                <c:pt idx="1478">
                  <c:v>184.30199999999999</c:v>
                </c:pt>
                <c:pt idx="1479">
                  <c:v>184.40199999999999</c:v>
                </c:pt>
                <c:pt idx="1480">
                  <c:v>184.50200000000001</c:v>
                </c:pt>
                <c:pt idx="1481">
                  <c:v>184.602</c:v>
                </c:pt>
                <c:pt idx="1482">
                  <c:v>184.702</c:v>
                </c:pt>
                <c:pt idx="1483">
                  <c:v>184.80199999999999</c:v>
                </c:pt>
                <c:pt idx="1484">
                  <c:v>184.90199999999999</c:v>
                </c:pt>
                <c:pt idx="1485">
                  <c:v>185</c:v>
                </c:pt>
                <c:pt idx="1486">
                  <c:v>185.00200000000001</c:v>
                </c:pt>
                <c:pt idx="1487">
                  <c:v>185.102</c:v>
                </c:pt>
                <c:pt idx="1488">
                  <c:v>185.202</c:v>
                </c:pt>
                <c:pt idx="1489">
                  <c:v>185.30199999999999</c:v>
                </c:pt>
                <c:pt idx="1490">
                  <c:v>185.40199999999999</c:v>
                </c:pt>
                <c:pt idx="1491">
                  <c:v>185.50200000000001</c:v>
                </c:pt>
                <c:pt idx="1492">
                  <c:v>185.602</c:v>
                </c:pt>
                <c:pt idx="1493">
                  <c:v>185.702</c:v>
                </c:pt>
                <c:pt idx="1494">
                  <c:v>185.80199999999999</c:v>
                </c:pt>
                <c:pt idx="1495">
                  <c:v>185.90199999999999</c:v>
                </c:pt>
                <c:pt idx="1496">
                  <c:v>186</c:v>
                </c:pt>
                <c:pt idx="1497">
                  <c:v>186.00200000000001</c:v>
                </c:pt>
                <c:pt idx="1498">
                  <c:v>186.102</c:v>
                </c:pt>
                <c:pt idx="1499">
                  <c:v>186.202</c:v>
                </c:pt>
                <c:pt idx="1500">
                  <c:v>186.30199999999999</c:v>
                </c:pt>
                <c:pt idx="1501">
                  <c:v>186.40199999999999</c:v>
                </c:pt>
                <c:pt idx="1502">
                  <c:v>186.50200000000001</c:v>
                </c:pt>
                <c:pt idx="1503">
                  <c:v>186.602</c:v>
                </c:pt>
                <c:pt idx="1504">
                  <c:v>186.702</c:v>
                </c:pt>
                <c:pt idx="1505">
                  <c:v>186.80199999999999</c:v>
                </c:pt>
                <c:pt idx="1506">
                  <c:v>186.90199999999999</c:v>
                </c:pt>
                <c:pt idx="1507">
                  <c:v>187</c:v>
                </c:pt>
                <c:pt idx="1508">
                  <c:v>187.00200000000001</c:v>
                </c:pt>
                <c:pt idx="1509">
                  <c:v>187.102</c:v>
                </c:pt>
                <c:pt idx="1510">
                  <c:v>187.202</c:v>
                </c:pt>
                <c:pt idx="1511">
                  <c:v>187.30199999999999</c:v>
                </c:pt>
                <c:pt idx="1512">
                  <c:v>187.40199999999999</c:v>
                </c:pt>
                <c:pt idx="1513">
                  <c:v>187.50200000000001</c:v>
                </c:pt>
                <c:pt idx="1514">
                  <c:v>187.602</c:v>
                </c:pt>
                <c:pt idx="1515">
                  <c:v>187.702</c:v>
                </c:pt>
                <c:pt idx="1516">
                  <c:v>187.80199999999999</c:v>
                </c:pt>
                <c:pt idx="1517">
                  <c:v>187.90199999999999</c:v>
                </c:pt>
                <c:pt idx="1518">
                  <c:v>188</c:v>
                </c:pt>
                <c:pt idx="1519">
                  <c:v>188.00200000000001</c:v>
                </c:pt>
                <c:pt idx="1520">
                  <c:v>188.102</c:v>
                </c:pt>
                <c:pt idx="1521">
                  <c:v>188.202</c:v>
                </c:pt>
                <c:pt idx="1522">
                  <c:v>188.30199999999999</c:v>
                </c:pt>
                <c:pt idx="1523">
                  <c:v>188.40199999999999</c:v>
                </c:pt>
                <c:pt idx="1524">
                  <c:v>188.50200000000001</c:v>
                </c:pt>
                <c:pt idx="1525">
                  <c:v>188.602</c:v>
                </c:pt>
                <c:pt idx="1526">
                  <c:v>188.702</c:v>
                </c:pt>
                <c:pt idx="1527">
                  <c:v>188.80199999999999</c:v>
                </c:pt>
                <c:pt idx="1528">
                  <c:v>188.90199999999999</c:v>
                </c:pt>
                <c:pt idx="1529">
                  <c:v>189</c:v>
                </c:pt>
                <c:pt idx="1530">
                  <c:v>189.00200000000001</c:v>
                </c:pt>
                <c:pt idx="1531">
                  <c:v>189.102</c:v>
                </c:pt>
                <c:pt idx="1532">
                  <c:v>189.202</c:v>
                </c:pt>
                <c:pt idx="1533">
                  <c:v>189.30199999999999</c:v>
                </c:pt>
                <c:pt idx="1534">
                  <c:v>189.40199999999999</c:v>
                </c:pt>
                <c:pt idx="1535">
                  <c:v>189.50200000000001</c:v>
                </c:pt>
                <c:pt idx="1536">
                  <c:v>189.602</c:v>
                </c:pt>
                <c:pt idx="1537">
                  <c:v>189.702</c:v>
                </c:pt>
                <c:pt idx="1538">
                  <c:v>189.80199999999999</c:v>
                </c:pt>
                <c:pt idx="1539">
                  <c:v>189.90199999999999</c:v>
                </c:pt>
                <c:pt idx="1540">
                  <c:v>190</c:v>
                </c:pt>
                <c:pt idx="1541">
                  <c:v>190.00200000000001</c:v>
                </c:pt>
                <c:pt idx="1542">
                  <c:v>190.102</c:v>
                </c:pt>
                <c:pt idx="1543">
                  <c:v>190.202</c:v>
                </c:pt>
                <c:pt idx="1544">
                  <c:v>190.30199999999999</c:v>
                </c:pt>
                <c:pt idx="1545">
                  <c:v>190.40199999999999</c:v>
                </c:pt>
                <c:pt idx="1546">
                  <c:v>190.50200000000001</c:v>
                </c:pt>
                <c:pt idx="1547">
                  <c:v>190.602</c:v>
                </c:pt>
                <c:pt idx="1548">
                  <c:v>190.702</c:v>
                </c:pt>
                <c:pt idx="1549">
                  <c:v>190.80199999999999</c:v>
                </c:pt>
                <c:pt idx="1550">
                  <c:v>190.90199999999999</c:v>
                </c:pt>
                <c:pt idx="1551">
                  <c:v>191</c:v>
                </c:pt>
                <c:pt idx="1552">
                  <c:v>191.00200000000001</c:v>
                </c:pt>
                <c:pt idx="1553">
                  <c:v>191.102</c:v>
                </c:pt>
                <c:pt idx="1554">
                  <c:v>191.202</c:v>
                </c:pt>
                <c:pt idx="1555">
                  <c:v>191.30199999999999</c:v>
                </c:pt>
                <c:pt idx="1556">
                  <c:v>191.40199999999999</c:v>
                </c:pt>
                <c:pt idx="1557">
                  <c:v>191.50200000000001</c:v>
                </c:pt>
                <c:pt idx="1558">
                  <c:v>191.602</c:v>
                </c:pt>
                <c:pt idx="1559">
                  <c:v>191.702</c:v>
                </c:pt>
                <c:pt idx="1560">
                  <c:v>191.80199999999999</c:v>
                </c:pt>
                <c:pt idx="1561">
                  <c:v>191.90199999999999</c:v>
                </c:pt>
                <c:pt idx="1562">
                  <c:v>192</c:v>
                </c:pt>
                <c:pt idx="1563">
                  <c:v>192.00200000000001</c:v>
                </c:pt>
                <c:pt idx="1564">
                  <c:v>192.102</c:v>
                </c:pt>
                <c:pt idx="1565">
                  <c:v>192.202</c:v>
                </c:pt>
                <c:pt idx="1566">
                  <c:v>192.30199999999999</c:v>
                </c:pt>
                <c:pt idx="1567">
                  <c:v>192.40199999999999</c:v>
                </c:pt>
                <c:pt idx="1568">
                  <c:v>192.50200000000001</c:v>
                </c:pt>
                <c:pt idx="1569">
                  <c:v>192.602</c:v>
                </c:pt>
                <c:pt idx="1570">
                  <c:v>192.702</c:v>
                </c:pt>
                <c:pt idx="1571">
                  <c:v>192.80199999999999</c:v>
                </c:pt>
                <c:pt idx="1572">
                  <c:v>192.90199999999999</c:v>
                </c:pt>
                <c:pt idx="1573">
                  <c:v>193</c:v>
                </c:pt>
                <c:pt idx="1574">
                  <c:v>193.00200000000001</c:v>
                </c:pt>
                <c:pt idx="1575">
                  <c:v>193.102</c:v>
                </c:pt>
                <c:pt idx="1576">
                  <c:v>193.202</c:v>
                </c:pt>
                <c:pt idx="1577">
                  <c:v>193.30199999999999</c:v>
                </c:pt>
                <c:pt idx="1578">
                  <c:v>193.40199999999999</c:v>
                </c:pt>
                <c:pt idx="1579">
                  <c:v>193.50200000000001</c:v>
                </c:pt>
                <c:pt idx="1580">
                  <c:v>193.602</c:v>
                </c:pt>
                <c:pt idx="1581">
                  <c:v>193.702</c:v>
                </c:pt>
                <c:pt idx="1582">
                  <c:v>193.80199999999999</c:v>
                </c:pt>
                <c:pt idx="1583">
                  <c:v>193.90199999999999</c:v>
                </c:pt>
                <c:pt idx="1584">
                  <c:v>194</c:v>
                </c:pt>
                <c:pt idx="1585">
                  <c:v>194.00200000000001</c:v>
                </c:pt>
                <c:pt idx="1586">
                  <c:v>194.102</c:v>
                </c:pt>
                <c:pt idx="1587">
                  <c:v>194.202</c:v>
                </c:pt>
                <c:pt idx="1588">
                  <c:v>194.30199999999999</c:v>
                </c:pt>
                <c:pt idx="1589">
                  <c:v>194.40199999999999</c:v>
                </c:pt>
                <c:pt idx="1590">
                  <c:v>194.50200000000001</c:v>
                </c:pt>
                <c:pt idx="1591">
                  <c:v>194.602</c:v>
                </c:pt>
                <c:pt idx="1592">
                  <c:v>194.702</c:v>
                </c:pt>
                <c:pt idx="1593">
                  <c:v>194.80199999999999</c:v>
                </c:pt>
                <c:pt idx="1594">
                  <c:v>194.90199999999999</c:v>
                </c:pt>
                <c:pt idx="1595">
                  <c:v>195</c:v>
                </c:pt>
                <c:pt idx="1596">
                  <c:v>195.00200000000001</c:v>
                </c:pt>
                <c:pt idx="1597">
                  <c:v>195.102</c:v>
                </c:pt>
                <c:pt idx="1598">
                  <c:v>195.202</c:v>
                </c:pt>
                <c:pt idx="1599">
                  <c:v>195.30199999999999</c:v>
                </c:pt>
                <c:pt idx="1600">
                  <c:v>195.40199999999999</c:v>
                </c:pt>
                <c:pt idx="1601">
                  <c:v>195.50200000000001</c:v>
                </c:pt>
                <c:pt idx="1602">
                  <c:v>195.602</c:v>
                </c:pt>
                <c:pt idx="1603">
                  <c:v>195.702</c:v>
                </c:pt>
                <c:pt idx="1604">
                  <c:v>195.80199999999999</c:v>
                </c:pt>
                <c:pt idx="1605">
                  <c:v>195.90199999999999</c:v>
                </c:pt>
                <c:pt idx="1606">
                  <c:v>196</c:v>
                </c:pt>
                <c:pt idx="1607">
                  <c:v>196.00200000000001</c:v>
                </c:pt>
                <c:pt idx="1608">
                  <c:v>196.102</c:v>
                </c:pt>
                <c:pt idx="1609">
                  <c:v>196.202</c:v>
                </c:pt>
                <c:pt idx="1610">
                  <c:v>196.30199999999999</c:v>
                </c:pt>
                <c:pt idx="1611">
                  <c:v>196.40199999999999</c:v>
                </c:pt>
                <c:pt idx="1612">
                  <c:v>196.50200000000001</c:v>
                </c:pt>
                <c:pt idx="1613">
                  <c:v>196.602</c:v>
                </c:pt>
                <c:pt idx="1614">
                  <c:v>196.702</c:v>
                </c:pt>
                <c:pt idx="1615">
                  <c:v>196.80199999999999</c:v>
                </c:pt>
                <c:pt idx="1616">
                  <c:v>196.90199999999999</c:v>
                </c:pt>
                <c:pt idx="1617">
                  <c:v>197</c:v>
                </c:pt>
                <c:pt idx="1618">
                  <c:v>197.00200000000001</c:v>
                </c:pt>
                <c:pt idx="1619">
                  <c:v>197.102</c:v>
                </c:pt>
                <c:pt idx="1620">
                  <c:v>197.202</c:v>
                </c:pt>
                <c:pt idx="1621">
                  <c:v>197.30199999999999</c:v>
                </c:pt>
                <c:pt idx="1622">
                  <c:v>197.40199999999999</c:v>
                </c:pt>
                <c:pt idx="1623">
                  <c:v>197.50200000000001</c:v>
                </c:pt>
                <c:pt idx="1624">
                  <c:v>197.602</c:v>
                </c:pt>
                <c:pt idx="1625">
                  <c:v>197.702</c:v>
                </c:pt>
                <c:pt idx="1626">
                  <c:v>197.80199999999999</c:v>
                </c:pt>
                <c:pt idx="1627">
                  <c:v>197.90199999999999</c:v>
                </c:pt>
                <c:pt idx="1628">
                  <c:v>198</c:v>
                </c:pt>
                <c:pt idx="1629">
                  <c:v>198.00200000000001</c:v>
                </c:pt>
                <c:pt idx="1630">
                  <c:v>198.102</c:v>
                </c:pt>
                <c:pt idx="1631">
                  <c:v>198.202</c:v>
                </c:pt>
                <c:pt idx="1632">
                  <c:v>198.30199999999999</c:v>
                </c:pt>
                <c:pt idx="1633">
                  <c:v>198.40199999999999</c:v>
                </c:pt>
                <c:pt idx="1634">
                  <c:v>198.50200000000001</c:v>
                </c:pt>
                <c:pt idx="1635">
                  <c:v>198.602</c:v>
                </c:pt>
                <c:pt idx="1636">
                  <c:v>198.702</c:v>
                </c:pt>
                <c:pt idx="1637">
                  <c:v>198.80199999999999</c:v>
                </c:pt>
                <c:pt idx="1638">
                  <c:v>198.90199999999999</c:v>
                </c:pt>
                <c:pt idx="1639">
                  <c:v>199</c:v>
                </c:pt>
                <c:pt idx="1640">
                  <c:v>199.00200000000001</c:v>
                </c:pt>
                <c:pt idx="1641">
                  <c:v>199.102</c:v>
                </c:pt>
                <c:pt idx="1642">
                  <c:v>199.202</c:v>
                </c:pt>
                <c:pt idx="1643">
                  <c:v>199.30199999999999</c:v>
                </c:pt>
                <c:pt idx="1644">
                  <c:v>199.40199999999999</c:v>
                </c:pt>
                <c:pt idx="1645">
                  <c:v>199.50200000000001</c:v>
                </c:pt>
                <c:pt idx="1646">
                  <c:v>199.602</c:v>
                </c:pt>
                <c:pt idx="1647">
                  <c:v>199.702</c:v>
                </c:pt>
                <c:pt idx="1648">
                  <c:v>199.80199999999999</c:v>
                </c:pt>
                <c:pt idx="1649">
                  <c:v>199.90199999999999</c:v>
                </c:pt>
                <c:pt idx="1650">
                  <c:v>200</c:v>
                </c:pt>
                <c:pt idx="1651">
                  <c:v>200.00200000000001</c:v>
                </c:pt>
                <c:pt idx="1652">
                  <c:v>200.102</c:v>
                </c:pt>
                <c:pt idx="1653">
                  <c:v>200.202</c:v>
                </c:pt>
                <c:pt idx="1654">
                  <c:v>200.30199999999999</c:v>
                </c:pt>
                <c:pt idx="1655">
                  <c:v>200.40199999999999</c:v>
                </c:pt>
                <c:pt idx="1656">
                  <c:v>200.50200000000001</c:v>
                </c:pt>
                <c:pt idx="1657">
                  <c:v>200.602</c:v>
                </c:pt>
                <c:pt idx="1658">
                  <c:v>200.702</c:v>
                </c:pt>
                <c:pt idx="1659">
                  <c:v>200.80199999999999</c:v>
                </c:pt>
                <c:pt idx="1660">
                  <c:v>200.90199999999999</c:v>
                </c:pt>
                <c:pt idx="1661">
                  <c:v>201</c:v>
                </c:pt>
                <c:pt idx="1662">
                  <c:v>201.00200000000001</c:v>
                </c:pt>
                <c:pt idx="1663">
                  <c:v>201.102</c:v>
                </c:pt>
                <c:pt idx="1664">
                  <c:v>201.202</c:v>
                </c:pt>
                <c:pt idx="1665">
                  <c:v>201.30199999999999</c:v>
                </c:pt>
                <c:pt idx="1666">
                  <c:v>201.40199999999999</c:v>
                </c:pt>
                <c:pt idx="1667">
                  <c:v>201.50200000000001</c:v>
                </c:pt>
                <c:pt idx="1668">
                  <c:v>201.602</c:v>
                </c:pt>
                <c:pt idx="1669">
                  <c:v>201.702</c:v>
                </c:pt>
                <c:pt idx="1670">
                  <c:v>201.80199999999999</c:v>
                </c:pt>
                <c:pt idx="1671">
                  <c:v>201.90199999999999</c:v>
                </c:pt>
                <c:pt idx="1672">
                  <c:v>202</c:v>
                </c:pt>
                <c:pt idx="1673">
                  <c:v>202.00200000000001</c:v>
                </c:pt>
                <c:pt idx="1674">
                  <c:v>202.102</c:v>
                </c:pt>
                <c:pt idx="1675">
                  <c:v>202.202</c:v>
                </c:pt>
                <c:pt idx="1676">
                  <c:v>202.30199999999999</c:v>
                </c:pt>
                <c:pt idx="1677">
                  <c:v>202.40199999999999</c:v>
                </c:pt>
                <c:pt idx="1678">
                  <c:v>202.50200000000001</c:v>
                </c:pt>
                <c:pt idx="1679">
                  <c:v>202.602</c:v>
                </c:pt>
                <c:pt idx="1680">
                  <c:v>202.702</c:v>
                </c:pt>
                <c:pt idx="1681">
                  <c:v>202.80199999999999</c:v>
                </c:pt>
                <c:pt idx="1682">
                  <c:v>202.90199999999999</c:v>
                </c:pt>
                <c:pt idx="1683">
                  <c:v>203</c:v>
                </c:pt>
                <c:pt idx="1684">
                  <c:v>203.00200000000001</c:v>
                </c:pt>
                <c:pt idx="1685">
                  <c:v>203.102</c:v>
                </c:pt>
                <c:pt idx="1686">
                  <c:v>203.202</c:v>
                </c:pt>
                <c:pt idx="1687">
                  <c:v>203.30199999999999</c:v>
                </c:pt>
                <c:pt idx="1688">
                  <c:v>203.40199999999999</c:v>
                </c:pt>
                <c:pt idx="1689">
                  <c:v>203.50200000000001</c:v>
                </c:pt>
                <c:pt idx="1690">
                  <c:v>203.602</c:v>
                </c:pt>
                <c:pt idx="1691">
                  <c:v>203.702</c:v>
                </c:pt>
                <c:pt idx="1692">
                  <c:v>203.80199999999999</c:v>
                </c:pt>
                <c:pt idx="1693">
                  <c:v>203.90199999999999</c:v>
                </c:pt>
                <c:pt idx="1694">
                  <c:v>204</c:v>
                </c:pt>
                <c:pt idx="1695">
                  <c:v>204.00200000000001</c:v>
                </c:pt>
                <c:pt idx="1696">
                  <c:v>204.102</c:v>
                </c:pt>
                <c:pt idx="1697">
                  <c:v>204.202</c:v>
                </c:pt>
                <c:pt idx="1698">
                  <c:v>204.30199999999999</c:v>
                </c:pt>
                <c:pt idx="1699">
                  <c:v>204.40199999999999</c:v>
                </c:pt>
                <c:pt idx="1700">
                  <c:v>204.50200000000001</c:v>
                </c:pt>
                <c:pt idx="1701">
                  <c:v>204.602</c:v>
                </c:pt>
                <c:pt idx="1702">
                  <c:v>204.702</c:v>
                </c:pt>
                <c:pt idx="1703">
                  <c:v>204.80199999999999</c:v>
                </c:pt>
                <c:pt idx="1704">
                  <c:v>204.90199999999999</c:v>
                </c:pt>
                <c:pt idx="1705">
                  <c:v>205</c:v>
                </c:pt>
                <c:pt idx="1706">
                  <c:v>205.00200000000001</c:v>
                </c:pt>
                <c:pt idx="1707">
                  <c:v>205.102</c:v>
                </c:pt>
                <c:pt idx="1708">
                  <c:v>205.202</c:v>
                </c:pt>
                <c:pt idx="1709">
                  <c:v>205.30199999999999</c:v>
                </c:pt>
                <c:pt idx="1710">
                  <c:v>205.40199999999999</c:v>
                </c:pt>
                <c:pt idx="1711">
                  <c:v>205.50200000000001</c:v>
                </c:pt>
                <c:pt idx="1712">
                  <c:v>205.602</c:v>
                </c:pt>
                <c:pt idx="1713">
                  <c:v>205.702</c:v>
                </c:pt>
                <c:pt idx="1714">
                  <c:v>205.80199999999999</c:v>
                </c:pt>
                <c:pt idx="1715">
                  <c:v>205.90199999999999</c:v>
                </c:pt>
                <c:pt idx="1716">
                  <c:v>206</c:v>
                </c:pt>
                <c:pt idx="1717">
                  <c:v>206.00200000000001</c:v>
                </c:pt>
                <c:pt idx="1718">
                  <c:v>206.102</c:v>
                </c:pt>
                <c:pt idx="1719">
                  <c:v>206.202</c:v>
                </c:pt>
                <c:pt idx="1720">
                  <c:v>206.30199999999999</c:v>
                </c:pt>
                <c:pt idx="1721">
                  <c:v>206.40199999999999</c:v>
                </c:pt>
                <c:pt idx="1722">
                  <c:v>206.50200000000001</c:v>
                </c:pt>
                <c:pt idx="1723">
                  <c:v>206.602</c:v>
                </c:pt>
                <c:pt idx="1724">
                  <c:v>206.702</c:v>
                </c:pt>
                <c:pt idx="1725">
                  <c:v>206.80199999999999</c:v>
                </c:pt>
                <c:pt idx="1726">
                  <c:v>206.90199999999999</c:v>
                </c:pt>
                <c:pt idx="1727">
                  <c:v>207</c:v>
                </c:pt>
                <c:pt idx="1728">
                  <c:v>207.00200000000001</c:v>
                </c:pt>
                <c:pt idx="1729">
                  <c:v>207.102</c:v>
                </c:pt>
                <c:pt idx="1730">
                  <c:v>207.202</c:v>
                </c:pt>
                <c:pt idx="1731">
                  <c:v>207.30199999999999</c:v>
                </c:pt>
                <c:pt idx="1732">
                  <c:v>207.40199999999999</c:v>
                </c:pt>
                <c:pt idx="1733">
                  <c:v>207.50200000000001</c:v>
                </c:pt>
                <c:pt idx="1734">
                  <c:v>207.602</c:v>
                </c:pt>
                <c:pt idx="1735">
                  <c:v>207.702</c:v>
                </c:pt>
                <c:pt idx="1736">
                  <c:v>207.80199999999999</c:v>
                </c:pt>
                <c:pt idx="1737">
                  <c:v>207.90199999999999</c:v>
                </c:pt>
                <c:pt idx="1738">
                  <c:v>208</c:v>
                </c:pt>
                <c:pt idx="1739">
                  <c:v>208.00200000000001</c:v>
                </c:pt>
                <c:pt idx="1740">
                  <c:v>208.102</c:v>
                </c:pt>
                <c:pt idx="1741">
                  <c:v>208.202</c:v>
                </c:pt>
                <c:pt idx="1742">
                  <c:v>208.30199999999999</c:v>
                </c:pt>
                <c:pt idx="1743">
                  <c:v>208.40199999999999</c:v>
                </c:pt>
                <c:pt idx="1744">
                  <c:v>208.50200000000001</c:v>
                </c:pt>
                <c:pt idx="1745">
                  <c:v>208.602</c:v>
                </c:pt>
                <c:pt idx="1746">
                  <c:v>208.702</c:v>
                </c:pt>
                <c:pt idx="1747">
                  <c:v>208.80199999999999</c:v>
                </c:pt>
                <c:pt idx="1748">
                  <c:v>208.90199999999999</c:v>
                </c:pt>
                <c:pt idx="1749">
                  <c:v>209</c:v>
                </c:pt>
                <c:pt idx="1750">
                  <c:v>209.00200000000001</c:v>
                </c:pt>
                <c:pt idx="1751">
                  <c:v>209.102</c:v>
                </c:pt>
                <c:pt idx="1752">
                  <c:v>209.202</c:v>
                </c:pt>
                <c:pt idx="1753">
                  <c:v>209.30199999999999</c:v>
                </c:pt>
                <c:pt idx="1754">
                  <c:v>209.40199999999999</c:v>
                </c:pt>
                <c:pt idx="1755">
                  <c:v>209.50200000000001</c:v>
                </c:pt>
                <c:pt idx="1756">
                  <c:v>209.602</c:v>
                </c:pt>
                <c:pt idx="1757">
                  <c:v>209.702</c:v>
                </c:pt>
                <c:pt idx="1758">
                  <c:v>209.80199999999999</c:v>
                </c:pt>
                <c:pt idx="1759">
                  <c:v>209.90199999999999</c:v>
                </c:pt>
                <c:pt idx="1760">
                  <c:v>210</c:v>
                </c:pt>
                <c:pt idx="1761">
                  <c:v>210.00200000000001</c:v>
                </c:pt>
                <c:pt idx="1762">
                  <c:v>210.102</c:v>
                </c:pt>
                <c:pt idx="1763">
                  <c:v>210.202</c:v>
                </c:pt>
                <c:pt idx="1764">
                  <c:v>210.30199999999999</c:v>
                </c:pt>
                <c:pt idx="1765">
                  <c:v>210.40199999999999</c:v>
                </c:pt>
                <c:pt idx="1766">
                  <c:v>210.50200000000001</c:v>
                </c:pt>
                <c:pt idx="1767">
                  <c:v>210.602</c:v>
                </c:pt>
                <c:pt idx="1768">
                  <c:v>210.702</c:v>
                </c:pt>
                <c:pt idx="1769">
                  <c:v>210.80199999999999</c:v>
                </c:pt>
                <c:pt idx="1770">
                  <c:v>210.90199999999999</c:v>
                </c:pt>
                <c:pt idx="1771">
                  <c:v>211</c:v>
                </c:pt>
                <c:pt idx="1772">
                  <c:v>211.00200000000001</c:v>
                </c:pt>
                <c:pt idx="1773">
                  <c:v>211.102</c:v>
                </c:pt>
                <c:pt idx="1774">
                  <c:v>211.202</c:v>
                </c:pt>
                <c:pt idx="1775">
                  <c:v>211.30199999999999</c:v>
                </c:pt>
                <c:pt idx="1776">
                  <c:v>211.40199999999999</c:v>
                </c:pt>
                <c:pt idx="1777">
                  <c:v>211.50200000000001</c:v>
                </c:pt>
                <c:pt idx="1778">
                  <c:v>211.602</c:v>
                </c:pt>
                <c:pt idx="1779">
                  <c:v>211.702</c:v>
                </c:pt>
                <c:pt idx="1780">
                  <c:v>211.80199999999999</c:v>
                </c:pt>
                <c:pt idx="1781">
                  <c:v>211.90199999999999</c:v>
                </c:pt>
                <c:pt idx="1782">
                  <c:v>212</c:v>
                </c:pt>
                <c:pt idx="1783">
                  <c:v>212.00200000000001</c:v>
                </c:pt>
                <c:pt idx="1784">
                  <c:v>212.102</c:v>
                </c:pt>
                <c:pt idx="1785">
                  <c:v>212.202</c:v>
                </c:pt>
                <c:pt idx="1786">
                  <c:v>212.30199999999999</c:v>
                </c:pt>
                <c:pt idx="1787">
                  <c:v>212.40199999999999</c:v>
                </c:pt>
                <c:pt idx="1788">
                  <c:v>212.50200000000001</c:v>
                </c:pt>
                <c:pt idx="1789">
                  <c:v>212.602</c:v>
                </c:pt>
                <c:pt idx="1790">
                  <c:v>212.702</c:v>
                </c:pt>
                <c:pt idx="1791">
                  <c:v>212.80199999999999</c:v>
                </c:pt>
                <c:pt idx="1792">
                  <c:v>212.90199999999999</c:v>
                </c:pt>
                <c:pt idx="1793">
                  <c:v>213</c:v>
                </c:pt>
                <c:pt idx="1794">
                  <c:v>213.00200000000001</c:v>
                </c:pt>
                <c:pt idx="1795">
                  <c:v>213.102</c:v>
                </c:pt>
                <c:pt idx="1796">
                  <c:v>213.202</c:v>
                </c:pt>
                <c:pt idx="1797">
                  <c:v>213.30199999999999</c:v>
                </c:pt>
                <c:pt idx="1798">
                  <c:v>213.40199999999999</c:v>
                </c:pt>
                <c:pt idx="1799">
                  <c:v>213.50200000000001</c:v>
                </c:pt>
                <c:pt idx="1800">
                  <c:v>213.602</c:v>
                </c:pt>
                <c:pt idx="1801">
                  <c:v>213.702</c:v>
                </c:pt>
                <c:pt idx="1802">
                  <c:v>213.80199999999999</c:v>
                </c:pt>
                <c:pt idx="1803">
                  <c:v>213.90199999999999</c:v>
                </c:pt>
                <c:pt idx="1804">
                  <c:v>214</c:v>
                </c:pt>
                <c:pt idx="1805">
                  <c:v>214.00200000000001</c:v>
                </c:pt>
                <c:pt idx="1806">
                  <c:v>214.102</c:v>
                </c:pt>
                <c:pt idx="1807">
                  <c:v>214.202</c:v>
                </c:pt>
                <c:pt idx="1808">
                  <c:v>214.30199999999999</c:v>
                </c:pt>
                <c:pt idx="1809">
                  <c:v>214.40199999999999</c:v>
                </c:pt>
                <c:pt idx="1810">
                  <c:v>214.50200000000001</c:v>
                </c:pt>
                <c:pt idx="1811">
                  <c:v>214.602</c:v>
                </c:pt>
                <c:pt idx="1812">
                  <c:v>214.702</c:v>
                </c:pt>
                <c:pt idx="1813">
                  <c:v>214.80199999999999</c:v>
                </c:pt>
                <c:pt idx="1814">
                  <c:v>214.90199999999999</c:v>
                </c:pt>
                <c:pt idx="1815">
                  <c:v>215</c:v>
                </c:pt>
                <c:pt idx="1816">
                  <c:v>215.00200000000001</c:v>
                </c:pt>
                <c:pt idx="1817">
                  <c:v>215.102</c:v>
                </c:pt>
                <c:pt idx="1818">
                  <c:v>215.202</c:v>
                </c:pt>
                <c:pt idx="1819">
                  <c:v>215.30199999999999</c:v>
                </c:pt>
                <c:pt idx="1820">
                  <c:v>215.40199999999999</c:v>
                </c:pt>
                <c:pt idx="1821">
                  <c:v>215.50200000000001</c:v>
                </c:pt>
                <c:pt idx="1822">
                  <c:v>215.602</c:v>
                </c:pt>
                <c:pt idx="1823">
                  <c:v>215.702</c:v>
                </c:pt>
                <c:pt idx="1824">
                  <c:v>215.80199999999999</c:v>
                </c:pt>
                <c:pt idx="1825">
                  <c:v>215.90199999999999</c:v>
                </c:pt>
                <c:pt idx="1826">
                  <c:v>216</c:v>
                </c:pt>
                <c:pt idx="1827">
                  <c:v>216.00200000000001</c:v>
                </c:pt>
                <c:pt idx="1828">
                  <c:v>216.102</c:v>
                </c:pt>
                <c:pt idx="1829">
                  <c:v>216.202</c:v>
                </c:pt>
                <c:pt idx="1830">
                  <c:v>216.30199999999999</c:v>
                </c:pt>
                <c:pt idx="1831">
                  <c:v>216.40199999999999</c:v>
                </c:pt>
                <c:pt idx="1832">
                  <c:v>216.50200000000001</c:v>
                </c:pt>
                <c:pt idx="1833">
                  <c:v>216.602</c:v>
                </c:pt>
                <c:pt idx="1834">
                  <c:v>216.702</c:v>
                </c:pt>
                <c:pt idx="1835">
                  <c:v>216.80199999999999</c:v>
                </c:pt>
                <c:pt idx="1836">
                  <c:v>216.90199999999999</c:v>
                </c:pt>
                <c:pt idx="1837">
                  <c:v>217</c:v>
                </c:pt>
                <c:pt idx="1838">
                  <c:v>217.00200000000001</c:v>
                </c:pt>
                <c:pt idx="1839">
                  <c:v>217.102</c:v>
                </c:pt>
                <c:pt idx="1840">
                  <c:v>217.202</c:v>
                </c:pt>
                <c:pt idx="1841">
                  <c:v>217.30199999999999</c:v>
                </c:pt>
                <c:pt idx="1842">
                  <c:v>217.40199999999999</c:v>
                </c:pt>
                <c:pt idx="1843">
                  <c:v>217.50200000000001</c:v>
                </c:pt>
                <c:pt idx="1844">
                  <c:v>217.602</c:v>
                </c:pt>
                <c:pt idx="1845">
                  <c:v>217.702</c:v>
                </c:pt>
                <c:pt idx="1846">
                  <c:v>217.80199999999999</c:v>
                </c:pt>
                <c:pt idx="1847">
                  <c:v>217.90199999999999</c:v>
                </c:pt>
                <c:pt idx="1848">
                  <c:v>218</c:v>
                </c:pt>
                <c:pt idx="1849">
                  <c:v>218.00200000000001</c:v>
                </c:pt>
                <c:pt idx="1850">
                  <c:v>218.102</c:v>
                </c:pt>
                <c:pt idx="1851">
                  <c:v>218.202</c:v>
                </c:pt>
                <c:pt idx="1852">
                  <c:v>218.30199999999999</c:v>
                </c:pt>
                <c:pt idx="1853">
                  <c:v>218.40199999999999</c:v>
                </c:pt>
                <c:pt idx="1854">
                  <c:v>218.50200000000001</c:v>
                </c:pt>
                <c:pt idx="1855">
                  <c:v>218.602</c:v>
                </c:pt>
                <c:pt idx="1856">
                  <c:v>218.702</c:v>
                </c:pt>
                <c:pt idx="1857">
                  <c:v>218.80199999999999</c:v>
                </c:pt>
                <c:pt idx="1858">
                  <c:v>218.90199999999999</c:v>
                </c:pt>
                <c:pt idx="1859">
                  <c:v>219</c:v>
                </c:pt>
                <c:pt idx="1860">
                  <c:v>219.00200000000001</c:v>
                </c:pt>
                <c:pt idx="1861">
                  <c:v>219.102</c:v>
                </c:pt>
                <c:pt idx="1862">
                  <c:v>219.202</c:v>
                </c:pt>
                <c:pt idx="1863">
                  <c:v>219.30199999999999</c:v>
                </c:pt>
                <c:pt idx="1864">
                  <c:v>219.40199999999999</c:v>
                </c:pt>
                <c:pt idx="1865">
                  <c:v>219.50200000000001</c:v>
                </c:pt>
                <c:pt idx="1866">
                  <c:v>219.602</c:v>
                </c:pt>
                <c:pt idx="1867">
                  <c:v>219.702</c:v>
                </c:pt>
                <c:pt idx="1868">
                  <c:v>219.80199999999999</c:v>
                </c:pt>
                <c:pt idx="1869">
                  <c:v>219.90199999999999</c:v>
                </c:pt>
                <c:pt idx="1870">
                  <c:v>220</c:v>
                </c:pt>
                <c:pt idx="1871">
                  <c:v>220.00200000000001</c:v>
                </c:pt>
                <c:pt idx="1872">
                  <c:v>220.102</c:v>
                </c:pt>
                <c:pt idx="1873">
                  <c:v>220.202</c:v>
                </c:pt>
                <c:pt idx="1874">
                  <c:v>220.30199999999999</c:v>
                </c:pt>
                <c:pt idx="1875">
                  <c:v>220.40199999999999</c:v>
                </c:pt>
                <c:pt idx="1876">
                  <c:v>220.50200000000001</c:v>
                </c:pt>
                <c:pt idx="1877">
                  <c:v>220.602</c:v>
                </c:pt>
                <c:pt idx="1878">
                  <c:v>220.702</c:v>
                </c:pt>
                <c:pt idx="1879">
                  <c:v>220.80199999999999</c:v>
                </c:pt>
                <c:pt idx="1880">
                  <c:v>220.90199999999999</c:v>
                </c:pt>
                <c:pt idx="1881">
                  <c:v>221</c:v>
                </c:pt>
                <c:pt idx="1882">
                  <c:v>221.00200000000001</c:v>
                </c:pt>
                <c:pt idx="1883">
                  <c:v>221.102</c:v>
                </c:pt>
                <c:pt idx="1884">
                  <c:v>221.202</c:v>
                </c:pt>
                <c:pt idx="1885">
                  <c:v>221.30199999999999</c:v>
                </c:pt>
                <c:pt idx="1886">
                  <c:v>221.40199999999999</c:v>
                </c:pt>
                <c:pt idx="1887">
                  <c:v>221.50200000000001</c:v>
                </c:pt>
                <c:pt idx="1888">
                  <c:v>221.602</c:v>
                </c:pt>
                <c:pt idx="1889">
                  <c:v>221.702</c:v>
                </c:pt>
                <c:pt idx="1890">
                  <c:v>221.80199999999999</c:v>
                </c:pt>
                <c:pt idx="1891">
                  <c:v>221.90199999999999</c:v>
                </c:pt>
                <c:pt idx="1892">
                  <c:v>222</c:v>
                </c:pt>
                <c:pt idx="1893">
                  <c:v>222.00200000000001</c:v>
                </c:pt>
                <c:pt idx="1894">
                  <c:v>222.102</c:v>
                </c:pt>
                <c:pt idx="1895">
                  <c:v>222.202</c:v>
                </c:pt>
                <c:pt idx="1896">
                  <c:v>222.30199999999999</c:v>
                </c:pt>
                <c:pt idx="1897">
                  <c:v>222.40199999999999</c:v>
                </c:pt>
                <c:pt idx="1898">
                  <c:v>222.50200000000001</c:v>
                </c:pt>
                <c:pt idx="1899">
                  <c:v>222.602</c:v>
                </c:pt>
                <c:pt idx="1900">
                  <c:v>222.702</c:v>
                </c:pt>
                <c:pt idx="1901">
                  <c:v>222.80199999999999</c:v>
                </c:pt>
                <c:pt idx="1902">
                  <c:v>222.90199999999999</c:v>
                </c:pt>
                <c:pt idx="1903">
                  <c:v>223</c:v>
                </c:pt>
                <c:pt idx="1904">
                  <c:v>223.00200000000001</c:v>
                </c:pt>
                <c:pt idx="1905">
                  <c:v>223.102</c:v>
                </c:pt>
                <c:pt idx="1906">
                  <c:v>223.202</c:v>
                </c:pt>
                <c:pt idx="1907">
                  <c:v>223.30199999999999</c:v>
                </c:pt>
                <c:pt idx="1908">
                  <c:v>223.40199999999999</c:v>
                </c:pt>
                <c:pt idx="1909">
                  <c:v>223.50200000000001</c:v>
                </c:pt>
                <c:pt idx="1910">
                  <c:v>223.602</c:v>
                </c:pt>
                <c:pt idx="1911">
                  <c:v>223.702</c:v>
                </c:pt>
                <c:pt idx="1912">
                  <c:v>223.80199999999999</c:v>
                </c:pt>
                <c:pt idx="1913">
                  <c:v>223.90199999999999</c:v>
                </c:pt>
                <c:pt idx="1914">
                  <c:v>224</c:v>
                </c:pt>
                <c:pt idx="1915">
                  <c:v>224.00200000000001</c:v>
                </c:pt>
                <c:pt idx="1916">
                  <c:v>224.102</c:v>
                </c:pt>
                <c:pt idx="1917">
                  <c:v>224.202</c:v>
                </c:pt>
                <c:pt idx="1918">
                  <c:v>224.30199999999999</c:v>
                </c:pt>
                <c:pt idx="1919">
                  <c:v>224.40199999999999</c:v>
                </c:pt>
                <c:pt idx="1920">
                  <c:v>224.50200000000001</c:v>
                </c:pt>
                <c:pt idx="1921">
                  <c:v>224.602</c:v>
                </c:pt>
                <c:pt idx="1922">
                  <c:v>224.702</c:v>
                </c:pt>
                <c:pt idx="1923">
                  <c:v>224.80199999999999</c:v>
                </c:pt>
                <c:pt idx="1924">
                  <c:v>224.90199999999999</c:v>
                </c:pt>
                <c:pt idx="1925">
                  <c:v>225</c:v>
                </c:pt>
                <c:pt idx="1926">
                  <c:v>225.00200000000001</c:v>
                </c:pt>
                <c:pt idx="1927">
                  <c:v>225.102</c:v>
                </c:pt>
                <c:pt idx="1928">
                  <c:v>225.202</c:v>
                </c:pt>
                <c:pt idx="1929">
                  <c:v>225.30199999999999</c:v>
                </c:pt>
                <c:pt idx="1930">
                  <c:v>225.40199999999999</c:v>
                </c:pt>
                <c:pt idx="1931">
                  <c:v>225.50200000000001</c:v>
                </c:pt>
                <c:pt idx="1932">
                  <c:v>225.602</c:v>
                </c:pt>
                <c:pt idx="1933">
                  <c:v>225.702</c:v>
                </c:pt>
                <c:pt idx="1934">
                  <c:v>225.80199999999999</c:v>
                </c:pt>
                <c:pt idx="1935">
                  <c:v>225.90199999999999</c:v>
                </c:pt>
                <c:pt idx="1936">
                  <c:v>226</c:v>
                </c:pt>
                <c:pt idx="1937">
                  <c:v>226.00200000000001</c:v>
                </c:pt>
                <c:pt idx="1938">
                  <c:v>226.102</c:v>
                </c:pt>
                <c:pt idx="1939">
                  <c:v>226.202</c:v>
                </c:pt>
                <c:pt idx="1940">
                  <c:v>226.30199999999999</c:v>
                </c:pt>
                <c:pt idx="1941">
                  <c:v>226.40199999999999</c:v>
                </c:pt>
                <c:pt idx="1942">
                  <c:v>226.50200000000001</c:v>
                </c:pt>
                <c:pt idx="1943">
                  <c:v>226.602</c:v>
                </c:pt>
                <c:pt idx="1944">
                  <c:v>226.702</c:v>
                </c:pt>
                <c:pt idx="1945">
                  <c:v>226.80199999999999</c:v>
                </c:pt>
                <c:pt idx="1946">
                  <c:v>226.90199999999999</c:v>
                </c:pt>
                <c:pt idx="1947">
                  <c:v>227</c:v>
                </c:pt>
                <c:pt idx="1948">
                  <c:v>227.00200000000001</c:v>
                </c:pt>
                <c:pt idx="1949">
                  <c:v>227.102</c:v>
                </c:pt>
                <c:pt idx="1950">
                  <c:v>227.202</c:v>
                </c:pt>
                <c:pt idx="1951">
                  <c:v>227.30199999999999</c:v>
                </c:pt>
                <c:pt idx="1952">
                  <c:v>227.40199999999999</c:v>
                </c:pt>
                <c:pt idx="1953">
                  <c:v>227.50200000000001</c:v>
                </c:pt>
                <c:pt idx="1954">
                  <c:v>227.602</c:v>
                </c:pt>
                <c:pt idx="1955">
                  <c:v>227.702</c:v>
                </c:pt>
                <c:pt idx="1956">
                  <c:v>227.80199999999999</c:v>
                </c:pt>
                <c:pt idx="1957">
                  <c:v>227.90199999999999</c:v>
                </c:pt>
                <c:pt idx="1958">
                  <c:v>228</c:v>
                </c:pt>
                <c:pt idx="1959">
                  <c:v>228.00200000000001</c:v>
                </c:pt>
                <c:pt idx="1960">
                  <c:v>228.102</c:v>
                </c:pt>
                <c:pt idx="1961">
                  <c:v>228.202</c:v>
                </c:pt>
                <c:pt idx="1962">
                  <c:v>228.30199999999999</c:v>
                </c:pt>
                <c:pt idx="1963">
                  <c:v>228.40199999999999</c:v>
                </c:pt>
                <c:pt idx="1964">
                  <c:v>228.50200000000001</c:v>
                </c:pt>
                <c:pt idx="1965">
                  <c:v>228.602</c:v>
                </c:pt>
                <c:pt idx="1966">
                  <c:v>228.702</c:v>
                </c:pt>
                <c:pt idx="1967">
                  <c:v>228.80199999999999</c:v>
                </c:pt>
                <c:pt idx="1968">
                  <c:v>228.90199999999999</c:v>
                </c:pt>
                <c:pt idx="1969">
                  <c:v>229</c:v>
                </c:pt>
                <c:pt idx="1970">
                  <c:v>229.00200000000001</c:v>
                </c:pt>
                <c:pt idx="1971">
                  <c:v>229.102</c:v>
                </c:pt>
                <c:pt idx="1972">
                  <c:v>229.202</c:v>
                </c:pt>
                <c:pt idx="1973">
                  <c:v>229.30199999999999</c:v>
                </c:pt>
                <c:pt idx="1974">
                  <c:v>229.40199999999999</c:v>
                </c:pt>
                <c:pt idx="1975">
                  <c:v>229.50200000000001</c:v>
                </c:pt>
                <c:pt idx="1976">
                  <c:v>229.602</c:v>
                </c:pt>
                <c:pt idx="1977">
                  <c:v>229.702</c:v>
                </c:pt>
                <c:pt idx="1978">
                  <c:v>229.80199999999999</c:v>
                </c:pt>
                <c:pt idx="1979">
                  <c:v>229.90199999999999</c:v>
                </c:pt>
                <c:pt idx="1980">
                  <c:v>230</c:v>
                </c:pt>
                <c:pt idx="1981">
                  <c:v>230.00200000000001</c:v>
                </c:pt>
                <c:pt idx="1982">
                  <c:v>230.102</c:v>
                </c:pt>
                <c:pt idx="1983">
                  <c:v>230.202</c:v>
                </c:pt>
                <c:pt idx="1984">
                  <c:v>230.30199999999999</c:v>
                </c:pt>
                <c:pt idx="1985">
                  <c:v>230.40199999999999</c:v>
                </c:pt>
                <c:pt idx="1986">
                  <c:v>230.50200000000001</c:v>
                </c:pt>
                <c:pt idx="1987">
                  <c:v>230.602</c:v>
                </c:pt>
                <c:pt idx="1988">
                  <c:v>230.702</c:v>
                </c:pt>
                <c:pt idx="1989">
                  <c:v>230.80199999999999</c:v>
                </c:pt>
                <c:pt idx="1990">
                  <c:v>230.90199999999999</c:v>
                </c:pt>
                <c:pt idx="1991">
                  <c:v>231</c:v>
                </c:pt>
                <c:pt idx="1992">
                  <c:v>231.00200000000001</c:v>
                </c:pt>
                <c:pt idx="1993">
                  <c:v>231.102</c:v>
                </c:pt>
                <c:pt idx="1994">
                  <c:v>231.202</c:v>
                </c:pt>
                <c:pt idx="1995">
                  <c:v>231.30199999999999</c:v>
                </c:pt>
                <c:pt idx="1996">
                  <c:v>231.40199999999999</c:v>
                </c:pt>
                <c:pt idx="1997">
                  <c:v>231.50200000000001</c:v>
                </c:pt>
                <c:pt idx="1998">
                  <c:v>231.602</c:v>
                </c:pt>
                <c:pt idx="1999">
                  <c:v>231.702</c:v>
                </c:pt>
                <c:pt idx="2000">
                  <c:v>231.80199999999999</c:v>
                </c:pt>
                <c:pt idx="2001">
                  <c:v>231.90199999999999</c:v>
                </c:pt>
                <c:pt idx="2002">
                  <c:v>232</c:v>
                </c:pt>
                <c:pt idx="2003">
                  <c:v>232.00200000000001</c:v>
                </c:pt>
                <c:pt idx="2004">
                  <c:v>232.102</c:v>
                </c:pt>
                <c:pt idx="2005">
                  <c:v>232.202</c:v>
                </c:pt>
                <c:pt idx="2006">
                  <c:v>232.30199999999999</c:v>
                </c:pt>
                <c:pt idx="2007">
                  <c:v>232.40199999999999</c:v>
                </c:pt>
                <c:pt idx="2008">
                  <c:v>232.50200000000001</c:v>
                </c:pt>
                <c:pt idx="2009">
                  <c:v>232.602</c:v>
                </c:pt>
                <c:pt idx="2010">
                  <c:v>232.702</c:v>
                </c:pt>
                <c:pt idx="2011">
                  <c:v>232.80199999999999</c:v>
                </c:pt>
                <c:pt idx="2012">
                  <c:v>232.90199999999999</c:v>
                </c:pt>
                <c:pt idx="2013">
                  <c:v>233</c:v>
                </c:pt>
                <c:pt idx="2014">
                  <c:v>233.00200000000001</c:v>
                </c:pt>
                <c:pt idx="2015">
                  <c:v>233.102</c:v>
                </c:pt>
                <c:pt idx="2016">
                  <c:v>233.202</c:v>
                </c:pt>
                <c:pt idx="2017">
                  <c:v>233.30199999999999</c:v>
                </c:pt>
                <c:pt idx="2018">
                  <c:v>233.40199999999999</c:v>
                </c:pt>
                <c:pt idx="2019">
                  <c:v>233.50200000000001</c:v>
                </c:pt>
                <c:pt idx="2020">
                  <c:v>233.602</c:v>
                </c:pt>
                <c:pt idx="2021">
                  <c:v>233.702</c:v>
                </c:pt>
                <c:pt idx="2022">
                  <c:v>233.80199999999999</c:v>
                </c:pt>
                <c:pt idx="2023">
                  <c:v>233.90199999999999</c:v>
                </c:pt>
                <c:pt idx="2024">
                  <c:v>234</c:v>
                </c:pt>
                <c:pt idx="2025">
                  <c:v>234.00200000000001</c:v>
                </c:pt>
                <c:pt idx="2026">
                  <c:v>234.102</c:v>
                </c:pt>
                <c:pt idx="2027">
                  <c:v>234.202</c:v>
                </c:pt>
                <c:pt idx="2028">
                  <c:v>234.30199999999999</c:v>
                </c:pt>
                <c:pt idx="2029">
                  <c:v>234.40199999999999</c:v>
                </c:pt>
                <c:pt idx="2030">
                  <c:v>234.50200000000001</c:v>
                </c:pt>
                <c:pt idx="2031">
                  <c:v>234.602</c:v>
                </c:pt>
                <c:pt idx="2032">
                  <c:v>234.702</c:v>
                </c:pt>
                <c:pt idx="2033">
                  <c:v>234.80199999999999</c:v>
                </c:pt>
                <c:pt idx="2034">
                  <c:v>234.90199999999999</c:v>
                </c:pt>
                <c:pt idx="2035">
                  <c:v>235</c:v>
                </c:pt>
                <c:pt idx="2036">
                  <c:v>235.00200000000001</c:v>
                </c:pt>
                <c:pt idx="2037">
                  <c:v>235.102</c:v>
                </c:pt>
                <c:pt idx="2038">
                  <c:v>235.202</c:v>
                </c:pt>
                <c:pt idx="2039">
                  <c:v>235.30199999999999</c:v>
                </c:pt>
                <c:pt idx="2040">
                  <c:v>235.40199999999999</c:v>
                </c:pt>
                <c:pt idx="2041">
                  <c:v>235.50200000000001</c:v>
                </c:pt>
                <c:pt idx="2042">
                  <c:v>235.602</c:v>
                </c:pt>
                <c:pt idx="2043">
                  <c:v>235.702</c:v>
                </c:pt>
                <c:pt idx="2044">
                  <c:v>235.80199999999999</c:v>
                </c:pt>
                <c:pt idx="2045">
                  <c:v>235.90199999999999</c:v>
                </c:pt>
                <c:pt idx="2046">
                  <c:v>236</c:v>
                </c:pt>
                <c:pt idx="2047">
                  <c:v>236.00200000000001</c:v>
                </c:pt>
                <c:pt idx="2048">
                  <c:v>236.102</c:v>
                </c:pt>
                <c:pt idx="2049">
                  <c:v>236.202</c:v>
                </c:pt>
                <c:pt idx="2050">
                  <c:v>236.30199999999999</c:v>
                </c:pt>
                <c:pt idx="2051">
                  <c:v>236.40199999999999</c:v>
                </c:pt>
                <c:pt idx="2052">
                  <c:v>236.50200000000001</c:v>
                </c:pt>
                <c:pt idx="2053">
                  <c:v>236.602</c:v>
                </c:pt>
                <c:pt idx="2054">
                  <c:v>236.702</c:v>
                </c:pt>
                <c:pt idx="2055">
                  <c:v>236.80199999999999</c:v>
                </c:pt>
                <c:pt idx="2056">
                  <c:v>236.90199999999999</c:v>
                </c:pt>
                <c:pt idx="2057">
                  <c:v>237</c:v>
                </c:pt>
                <c:pt idx="2058">
                  <c:v>237.00200000000001</c:v>
                </c:pt>
                <c:pt idx="2059">
                  <c:v>237.102</c:v>
                </c:pt>
                <c:pt idx="2060">
                  <c:v>237.202</c:v>
                </c:pt>
                <c:pt idx="2061">
                  <c:v>237.30199999999999</c:v>
                </c:pt>
                <c:pt idx="2062">
                  <c:v>237.40199999999999</c:v>
                </c:pt>
                <c:pt idx="2063">
                  <c:v>237.50200000000001</c:v>
                </c:pt>
                <c:pt idx="2064">
                  <c:v>237.602</c:v>
                </c:pt>
                <c:pt idx="2065">
                  <c:v>237.702</c:v>
                </c:pt>
                <c:pt idx="2066">
                  <c:v>237.80199999999999</c:v>
                </c:pt>
                <c:pt idx="2067">
                  <c:v>237.90199999999999</c:v>
                </c:pt>
                <c:pt idx="2068">
                  <c:v>238</c:v>
                </c:pt>
                <c:pt idx="2069">
                  <c:v>238.00200000000001</c:v>
                </c:pt>
                <c:pt idx="2070">
                  <c:v>238.102</c:v>
                </c:pt>
                <c:pt idx="2071">
                  <c:v>238.202</c:v>
                </c:pt>
                <c:pt idx="2072">
                  <c:v>238.30199999999999</c:v>
                </c:pt>
                <c:pt idx="2073">
                  <c:v>238.40199999999999</c:v>
                </c:pt>
                <c:pt idx="2074">
                  <c:v>238.50200000000001</c:v>
                </c:pt>
                <c:pt idx="2075">
                  <c:v>238.602</c:v>
                </c:pt>
                <c:pt idx="2076">
                  <c:v>238.702</c:v>
                </c:pt>
                <c:pt idx="2077">
                  <c:v>238.80199999999999</c:v>
                </c:pt>
                <c:pt idx="2078">
                  <c:v>238.90199999999999</c:v>
                </c:pt>
                <c:pt idx="2079">
                  <c:v>239</c:v>
                </c:pt>
                <c:pt idx="2080">
                  <c:v>239.00200000000001</c:v>
                </c:pt>
                <c:pt idx="2081">
                  <c:v>239.102</c:v>
                </c:pt>
                <c:pt idx="2082">
                  <c:v>239.202</c:v>
                </c:pt>
                <c:pt idx="2083">
                  <c:v>239.30199999999999</c:v>
                </c:pt>
                <c:pt idx="2084">
                  <c:v>239.40199999999999</c:v>
                </c:pt>
                <c:pt idx="2085">
                  <c:v>239.50200000000001</c:v>
                </c:pt>
                <c:pt idx="2086">
                  <c:v>239.602</c:v>
                </c:pt>
                <c:pt idx="2087">
                  <c:v>239.702</c:v>
                </c:pt>
                <c:pt idx="2088">
                  <c:v>239.80199999999999</c:v>
                </c:pt>
                <c:pt idx="2089">
                  <c:v>239.90199999999999</c:v>
                </c:pt>
                <c:pt idx="2090">
                  <c:v>240</c:v>
                </c:pt>
                <c:pt idx="2091">
                  <c:v>240.00200000000001</c:v>
                </c:pt>
                <c:pt idx="2092">
                  <c:v>240.102</c:v>
                </c:pt>
                <c:pt idx="2093">
                  <c:v>240.202</c:v>
                </c:pt>
                <c:pt idx="2094">
                  <c:v>240.30199999999999</c:v>
                </c:pt>
                <c:pt idx="2095">
                  <c:v>240.40199999999999</c:v>
                </c:pt>
                <c:pt idx="2096">
                  <c:v>240.50200000000001</c:v>
                </c:pt>
                <c:pt idx="2097">
                  <c:v>240.602</c:v>
                </c:pt>
                <c:pt idx="2098">
                  <c:v>240.702</c:v>
                </c:pt>
                <c:pt idx="2099">
                  <c:v>240.80199999999999</c:v>
                </c:pt>
                <c:pt idx="2100">
                  <c:v>240.90199999999999</c:v>
                </c:pt>
                <c:pt idx="2101">
                  <c:v>241</c:v>
                </c:pt>
                <c:pt idx="2102">
                  <c:v>241.00200000000001</c:v>
                </c:pt>
                <c:pt idx="2103">
                  <c:v>241.102</c:v>
                </c:pt>
                <c:pt idx="2104">
                  <c:v>241.202</c:v>
                </c:pt>
                <c:pt idx="2105">
                  <c:v>241.30199999999999</c:v>
                </c:pt>
                <c:pt idx="2106">
                  <c:v>241.40199999999999</c:v>
                </c:pt>
                <c:pt idx="2107">
                  <c:v>241.50200000000001</c:v>
                </c:pt>
                <c:pt idx="2108">
                  <c:v>241.602</c:v>
                </c:pt>
                <c:pt idx="2109">
                  <c:v>241.702</c:v>
                </c:pt>
                <c:pt idx="2110">
                  <c:v>241.80199999999999</c:v>
                </c:pt>
                <c:pt idx="2111">
                  <c:v>241.90199999999999</c:v>
                </c:pt>
                <c:pt idx="2112">
                  <c:v>242</c:v>
                </c:pt>
                <c:pt idx="2113">
                  <c:v>242.00200000000001</c:v>
                </c:pt>
                <c:pt idx="2114">
                  <c:v>242.102</c:v>
                </c:pt>
                <c:pt idx="2115">
                  <c:v>242.202</c:v>
                </c:pt>
                <c:pt idx="2116">
                  <c:v>242.30199999999999</c:v>
                </c:pt>
                <c:pt idx="2117">
                  <c:v>242.40199999999999</c:v>
                </c:pt>
                <c:pt idx="2118">
                  <c:v>242.50200000000001</c:v>
                </c:pt>
                <c:pt idx="2119">
                  <c:v>242.602</c:v>
                </c:pt>
                <c:pt idx="2120">
                  <c:v>242.702</c:v>
                </c:pt>
                <c:pt idx="2121">
                  <c:v>242.80199999999999</c:v>
                </c:pt>
                <c:pt idx="2122">
                  <c:v>242.90199999999999</c:v>
                </c:pt>
                <c:pt idx="2123">
                  <c:v>243</c:v>
                </c:pt>
                <c:pt idx="2124">
                  <c:v>243.00200000000001</c:v>
                </c:pt>
                <c:pt idx="2125">
                  <c:v>243.102</c:v>
                </c:pt>
                <c:pt idx="2126">
                  <c:v>243.202</c:v>
                </c:pt>
                <c:pt idx="2127">
                  <c:v>243.30199999999999</c:v>
                </c:pt>
                <c:pt idx="2128">
                  <c:v>243.40199999999999</c:v>
                </c:pt>
                <c:pt idx="2129">
                  <c:v>243.50200000000001</c:v>
                </c:pt>
                <c:pt idx="2130">
                  <c:v>243.602</c:v>
                </c:pt>
                <c:pt idx="2131">
                  <c:v>243.702</c:v>
                </c:pt>
                <c:pt idx="2132">
                  <c:v>243.80199999999999</c:v>
                </c:pt>
                <c:pt idx="2133">
                  <c:v>243.90199999999999</c:v>
                </c:pt>
                <c:pt idx="2134">
                  <c:v>244</c:v>
                </c:pt>
                <c:pt idx="2135">
                  <c:v>244.00200000000001</c:v>
                </c:pt>
                <c:pt idx="2136">
                  <c:v>244.102</c:v>
                </c:pt>
                <c:pt idx="2137">
                  <c:v>244.202</c:v>
                </c:pt>
                <c:pt idx="2138">
                  <c:v>244.30199999999999</c:v>
                </c:pt>
                <c:pt idx="2139">
                  <c:v>244.40199999999999</c:v>
                </c:pt>
                <c:pt idx="2140">
                  <c:v>244.50200000000001</c:v>
                </c:pt>
                <c:pt idx="2141">
                  <c:v>244.602</c:v>
                </c:pt>
                <c:pt idx="2142">
                  <c:v>244.702</c:v>
                </c:pt>
                <c:pt idx="2143">
                  <c:v>244.80199999999999</c:v>
                </c:pt>
                <c:pt idx="2144">
                  <c:v>244.90199999999999</c:v>
                </c:pt>
                <c:pt idx="2145">
                  <c:v>245</c:v>
                </c:pt>
                <c:pt idx="2146">
                  <c:v>245.00200000000001</c:v>
                </c:pt>
                <c:pt idx="2147">
                  <c:v>245.102</c:v>
                </c:pt>
                <c:pt idx="2148">
                  <c:v>245.202</c:v>
                </c:pt>
                <c:pt idx="2149">
                  <c:v>245.30199999999999</c:v>
                </c:pt>
                <c:pt idx="2150">
                  <c:v>245.40199999999999</c:v>
                </c:pt>
                <c:pt idx="2151">
                  <c:v>245.50200000000001</c:v>
                </c:pt>
                <c:pt idx="2152">
                  <c:v>245.602</c:v>
                </c:pt>
                <c:pt idx="2153">
                  <c:v>245.702</c:v>
                </c:pt>
                <c:pt idx="2154">
                  <c:v>245.80199999999999</c:v>
                </c:pt>
                <c:pt idx="2155">
                  <c:v>245.90199999999999</c:v>
                </c:pt>
                <c:pt idx="2156">
                  <c:v>246</c:v>
                </c:pt>
                <c:pt idx="2157">
                  <c:v>246.00200000000001</c:v>
                </c:pt>
                <c:pt idx="2158">
                  <c:v>246.102</c:v>
                </c:pt>
                <c:pt idx="2159">
                  <c:v>246.202</c:v>
                </c:pt>
                <c:pt idx="2160">
                  <c:v>246.30199999999999</c:v>
                </c:pt>
                <c:pt idx="2161">
                  <c:v>246.40199999999999</c:v>
                </c:pt>
                <c:pt idx="2162">
                  <c:v>246.50200000000001</c:v>
                </c:pt>
                <c:pt idx="2163">
                  <c:v>246.602</c:v>
                </c:pt>
                <c:pt idx="2164">
                  <c:v>246.702</c:v>
                </c:pt>
                <c:pt idx="2165">
                  <c:v>246.80199999999999</c:v>
                </c:pt>
                <c:pt idx="2166">
                  <c:v>246.90199999999999</c:v>
                </c:pt>
                <c:pt idx="2167">
                  <c:v>247</c:v>
                </c:pt>
                <c:pt idx="2168">
                  <c:v>247.00200000000001</c:v>
                </c:pt>
                <c:pt idx="2169">
                  <c:v>247.102</c:v>
                </c:pt>
                <c:pt idx="2170">
                  <c:v>247.202</c:v>
                </c:pt>
                <c:pt idx="2171">
                  <c:v>247.30199999999999</c:v>
                </c:pt>
                <c:pt idx="2172">
                  <c:v>247.40199999999999</c:v>
                </c:pt>
                <c:pt idx="2173">
                  <c:v>247.50200000000001</c:v>
                </c:pt>
                <c:pt idx="2174">
                  <c:v>247.602</c:v>
                </c:pt>
                <c:pt idx="2175">
                  <c:v>247.702</c:v>
                </c:pt>
                <c:pt idx="2176">
                  <c:v>247.80199999999999</c:v>
                </c:pt>
                <c:pt idx="2177">
                  <c:v>247.90199999999999</c:v>
                </c:pt>
                <c:pt idx="2178">
                  <c:v>248</c:v>
                </c:pt>
                <c:pt idx="2179">
                  <c:v>248.00200000000001</c:v>
                </c:pt>
                <c:pt idx="2180">
                  <c:v>248.102</c:v>
                </c:pt>
                <c:pt idx="2181">
                  <c:v>248.202</c:v>
                </c:pt>
                <c:pt idx="2182">
                  <c:v>248.30199999999999</c:v>
                </c:pt>
                <c:pt idx="2183">
                  <c:v>248.40199999999999</c:v>
                </c:pt>
                <c:pt idx="2184">
                  <c:v>248.50200000000001</c:v>
                </c:pt>
                <c:pt idx="2185">
                  <c:v>248.602</c:v>
                </c:pt>
                <c:pt idx="2186">
                  <c:v>248.702</c:v>
                </c:pt>
                <c:pt idx="2187">
                  <c:v>248.80199999999999</c:v>
                </c:pt>
                <c:pt idx="2188">
                  <c:v>248.90199999999999</c:v>
                </c:pt>
                <c:pt idx="2189">
                  <c:v>249</c:v>
                </c:pt>
                <c:pt idx="2190">
                  <c:v>249.00200000000001</c:v>
                </c:pt>
                <c:pt idx="2191">
                  <c:v>249.102</c:v>
                </c:pt>
                <c:pt idx="2192">
                  <c:v>249.202</c:v>
                </c:pt>
                <c:pt idx="2193">
                  <c:v>249.30199999999999</c:v>
                </c:pt>
                <c:pt idx="2194">
                  <c:v>249.40199999999999</c:v>
                </c:pt>
                <c:pt idx="2195">
                  <c:v>249.50200000000001</c:v>
                </c:pt>
                <c:pt idx="2196">
                  <c:v>249.602</c:v>
                </c:pt>
                <c:pt idx="2197">
                  <c:v>249.702</c:v>
                </c:pt>
                <c:pt idx="2198">
                  <c:v>249.80199999999999</c:v>
                </c:pt>
                <c:pt idx="2199">
                  <c:v>249.90199999999999</c:v>
                </c:pt>
                <c:pt idx="2200">
                  <c:v>250</c:v>
                </c:pt>
                <c:pt idx="2201">
                  <c:v>250.00200000000001</c:v>
                </c:pt>
                <c:pt idx="2202">
                  <c:v>250.102</c:v>
                </c:pt>
                <c:pt idx="2203">
                  <c:v>250.202</c:v>
                </c:pt>
                <c:pt idx="2204">
                  <c:v>250.30199999999999</c:v>
                </c:pt>
                <c:pt idx="2205">
                  <c:v>250.40199999999999</c:v>
                </c:pt>
                <c:pt idx="2206">
                  <c:v>250.50200000000001</c:v>
                </c:pt>
                <c:pt idx="2207">
                  <c:v>250.602</c:v>
                </c:pt>
                <c:pt idx="2208">
                  <c:v>250.702</c:v>
                </c:pt>
                <c:pt idx="2209">
                  <c:v>250.80199999999999</c:v>
                </c:pt>
                <c:pt idx="2210">
                  <c:v>250.90199999999999</c:v>
                </c:pt>
                <c:pt idx="2211">
                  <c:v>251</c:v>
                </c:pt>
                <c:pt idx="2212">
                  <c:v>251.00200000000001</c:v>
                </c:pt>
                <c:pt idx="2213">
                  <c:v>251.102</c:v>
                </c:pt>
                <c:pt idx="2214">
                  <c:v>251.202</c:v>
                </c:pt>
                <c:pt idx="2215">
                  <c:v>251.30199999999999</c:v>
                </c:pt>
                <c:pt idx="2216">
                  <c:v>251.40199999999999</c:v>
                </c:pt>
                <c:pt idx="2217">
                  <c:v>251.50200000000001</c:v>
                </c:pt>
                <c:pt idx="2218">
                  <c:v>251.602</c:v>
                </c:pt>
                <c:pt idx="2219">
                  <c:v>251.702</c:v>
                </c:pt>
                <c:pt idx="2220">
                  <c:v>251.80199999999999</c:v>
                </c:pt>
                <c:pt idx="2221">
                  <c:v>251.90199999999999</c:v>
                </c:pt>
                <c:pt idx="2222">
                  <c:v>252</c:v>
                </c:pt>
                <c:pt idx="2223">
                  <c:v>252.00200000000001</c:v>
                </c:pt>
                <c:pt idx="2224">
                  <c:v>252.102</c:v>
                </c:pt>
                <c:pt idx="2225">
                  <c:v>252.202</c:v>
                </c:pt>
                <c:pt idx="2226">
                  <c:v>252.30199999999999</c:v>
                </c:pt>
                <c:pt idx="2227">
                  <c:v>252.40199999999999</c:v>
                </c:pt>
                <c:pt idx="2228">
                  <c:v>252.50200000000001</c:v>
                </c:pt>
                <c:pt idx="2229">
                  <c:v>252.602</c:v>
                </c:pt>
                <c:pt idx="2230">
                  <c:v>252.702</c:v>
                </c:pt>
                <c:pt idx="2231">
                  <c:v>252.80199999999999</c:v>
                </c:pt>
                <c:pt idx="2232">
                  <c:v>252.90199999999999</c:v>
                </c:pt>
                <c:pt idx="2233">
                  <c:v>253</c:v>
                </c:pt>
                <c:pt idx="2234">
                  <c:v>253.00200000000001</c:v>
                </c:pt>
                <c:pt idx="2235">
                  <c:v>253.102</c:v>
                </c:pt>
                <c:pt idx="2236">
                  <c:v>253.202</c:v>
                </c:pt>
                <c:pt idx="2237">
                  <c:v>253.30199999999999</c:v>
                </c:pt>
                <c:pt idx="2238">
                  <c:v>253.40199999999999</c:v>
                </c:pt>
                <c:pt idx="2239">
                  <c:v>253.50200000000001</c:v>
                </c:pt>
                <c:pt idx="2240">
                  <c:v>253.602</c:v>
                </c:pt>
                <c:pt idx="2241">
                  <c:v>253.702</c:v>
                </c:pt>
                <c:pt idx="2242">
                  <c:v>253.80199999999999</c:v>
                </c:pt>
                <c:pt idx="2243">
                  <c:v>253.90199999999999</c:v>
                </c:pt>
                <c:pt idx="2244">
                  <c:v>254</c:v>
                </c:pt>
                <c:pt idx="2245">
                  <c:v>254.00200000000001</c:v>
                </c:pt>
                <c:pt idx="2246">
                  <c:v>254.102</c:v>
                </c:pt>
                <c:pt idx="2247">
                  <c:v>254.202</c:v>
                </c:pt>
                <c:pt idx="2248">
                  <c:v>254.30199999999999</c:v>
                </c:pt>
                <c:pt idx="2249">
                  <c:v>254.40199999999999</c:v>
                </c:pt>
                <c:pt idx="2250">
                  <c:v>254.50200000000001</c:v>
                </c:pt>
                <c:pt idx="2251">
                  <c:v>254.602</c:v>
                </c:pt>
                <c:pt idx="2252">
                  <c:v>254.702</c:v>
                </c:pt>
                <c:pt idx="2253">
                  <c:v>254.80199999999999</c:v>
                </c:pt>
                <c:pt idx="2254">
                  <c:v>254.90199999999999</c:v>
                </c:pt>
                <c:pt idx="2255">
                  <c:v>255</c:v>
                </c:pt>
                <c:pt idx="2256">
                  <c:v>255.00200000000001</c:v>
                </c:pt>
                <c:pt idx="2257">
                  <c:v>255.102</c:v>
                </c:pt>
                <c:pt idx="2258">
                  <c:v>255.202</c:v>
                </c:pt>
                <c:pt idx="2259">
                  <c:v>255.30199999999999</c:v>
                </c:pt>
                <c:pt idx="2260">
                  <c:v>255.40199999999999</c:v>
                </c:pt>
                <c:pt idx="2261">
                  <c:v>255.50200000000001</c:v>
                </c:pt>
                <c:pt idx="2262">
                  <c:v>255.602</c:v>
                </c:pt>
                <c:pt idx="2263">
                  <c:v>255.702</c:v>
                </c:pt>
                <c:pt idx="2264">
                  <c:v>255.80199999999999</c:v>
                </c:pt>
                <c:pt idx="2265">
                  <c:v>255.90199999999999</c:v>
                </c:pt>
                <c:pt idx="2266">
                  <c:v>256</c:v>
                </c:pt>
                <c:pt idx="2267">
                  <c:v>256.00200000000001</c:v>
                </c:pt>
                <c:pt idx="2268">
                  <c:v>256.10199999999998</c:v>
                </c:pt>
                <c:pt idx="2269">
                  <c:v>256.202</c:v>
                </c:pt>
                <c:pt idx="2270">
                  <c:v>256.30200000000002</c:v>
                </c:pt>
                <c:pt idx="2271">
                  <c:v>256.40199999999999</c:v>
                </c:pt>
                <c:pt idx="2272">
                  <c:v>256.50200000000001</c:v>
                </c:pt>
                <c:pt idx="2273">
                  <c:v>256.60199999999998</c:v>
                </c:pt>
                <c:pt idx="2274">
                  <c:v>256.702</c:v>
                </c:pt>
                <c:pt idx="2275">
                  <c:v>256.80200000000002</c:v>
                </c:pt>
                <c:pt idx="2276">
                  <c:v>256.90199999999999</c:v>
                </c:pt>
                <c:pt idx="2277">
                  <c:v>257</c:v>
                </c:pt>
                <c:pt idx="2278">
                  <c:v>257.00200000000001</c:v>
                </c:pt>
                <c:pt idx="2279">
                  <c:v>257.10199999999998</c:v>
                </c:pt>
                <c:pt idx="2280">
                  <c:v>257.202</c:v>
                </c:pt>
                <c:pt idx="2281">
                  <c:v>257.30200000000002</c:v>
                </c:pt>
                <c:pt idx="2282">
                  <c:v>257.40199999999999</c:v>
                </c:pt>
                <c:pt idx="2283">
                  <c:v>257.50200000000001</c:v>
                </c:pt>
                <c:pt idx="2284">
                  <c:v>257.60199999999998</c:v>
                </c:pt>
                <c:pt idx="2285">
                  <c:v>257.702</c:v>
                </c:pt>
                <c:pt idx="2286">
                  <c:v>257.80200000000002</c:v>
                </c:pt>
                <c:pt idx="2287">
                  <c:v>257.90199999999999</c:v>
                </c:pt>
                <c:pt idx="2288">
                  <c:v>258</c:v>
                </c:pt>
                <c:pt idx="2289">
                  <c:v>258.00200000000001</c:v>
                </c:pt>
                <c:pt idx="2290">
                  <c:v>258.10199999999998</c:v>
                </c:pt>
                <c:pt idx="2291">
                  <c:v>258.202</c:v>
                </c:pt>
                <c:pt idx="2292">
                  <c:v>258.30200000000002</c:v>
                </c:pt>
                <c:pt idx="2293">
                  <c:v>258.40199999999999</c:v>
                </c:pt>
                <c:pt idx="2294">
                  <c:v>258.50200000000001</c:v>
                </c:pt>
                <c:pt idx="2295">
                  <c:v>258.60199999999998</c:v>
                </c:pt>
                <c:pt idx="2296">
                  <c:v>258.702</c:v>
                </c:pt>
                <c:pt idx="2297">
                  <c:v>258.80200000000002</c:v>
                </c:pt>
                <c:pt idx="2298">
                  <c:v>258.90199999999999</c:v>
                </c:pt>
                <c:pt idx="2299">
                  <c:v>259</c:v>
                </c:pt>
                <c:pt idx="2300">
                  <c:v>259.00200000000001</c:v>
                </c:pt>
                <c:pt idx="2301">
                  <c:v>259.10199999999998</c:v>
                </c:pt>
                <c:pt idx="2302">
                  <c:v>259.202</c:v>
                </c:pt>
                <c:pt idx="2303">
                  <c:v>259.30200000000002</c:v>
                </c:pt>
                <c:pt idx="2304">
                  <c:v>259.40199999999999</c:v>
                </c:pt>
                <c:pt idx="2305">
                  <c:v>259.50200000000001</c:v>
                </c:pt>
                <c:pt idx="2306">
                  <c:v>259.60199999999998</c:v>
                </c:pt>
                <c:pt idx="2307">
                  <c:v>259.702</c:v>
                </c:pt>
                <c:pt idx="2308">
                  <c:v>259.80200000000002</c:v>
                </c:pt>
                <c:pt idx="2309">
                  <c:v>259.90199999999999</c:v>
                </c:pt>
                <c:pt idx="2310">
                  <c:v>260</c:v>
                </c:pt>
                <c:pt idx="2311">
                  <c:v>260.00200000000001</c:v>
                </c:pt>
                <c:pt idx="2312">
                  <c:v>260.10199999999998</c:v>
                </c:pt>
                <c:pt idx="2313">
                  <c:v>260.202</c:v>
                </c:pt>
                <c:pt idx="2314">
                  <c:v>260.30200000000002</c:v>
                </c:pt>
                <c:pt idx="2315">
                  <c:v>260.40199999999999</c:v>
                </c:pt>
                <c:pt idx="2316">
                  <c:v>260.50200000000001</c:v>
                </c:pt>
                <c:pt idx="2317">
                  <c:v>260.60199999999998</c:v>
                </c:pt>
                <c:pt idx="2318">
                  <c:v>260.702</c:v>
                </c:pt>
                <c:pt idx="2319">
                  <c:v>260.80200000000002</c:v>
                </c:pt>
                <c:pt idx="2320">
                  <c:v>260.90199999999999</c:v>
                </c:pt>
                <c:pt idx="2321">
                  <c:v>261</c:v>
                </c:pt>
                <c:pt idx="2322">
                  <c:v>261.00200000000001</c:v>
                </c:pt>
                <c:pt idx="2323">
                  <c:v>261.10199999999998</c:v>
                </c:pt>
                <c:pt idx="2324">
                  <c:v>261.202</c:v>
                </c:pt>
                <c:pt idx="2325">
                  <c:v>261.30200000000002</c:v>
                </c:pt>
                <c:pt idx="2326">
                  <c:v>261.40199999999999</c:v>
                </c:pt>
                <c:pt idx="2327">
                  <c:v>261.50200000000001</c:v>
                </c:pt>
                <c:pt idx="2328">
                  <c:v>261.60199999999998</c:v>
                </c:pt>
                <c:pt idx="2329">
                  <c:v>261.702</c:v>
                </c:pt>
                <c:pt idx="2330">
                  <c:v>261.80200000000002</c:v>
                </c:pt>
                <c:pt idx="2331">
                  <c:v>261.90199999999999</c:v>
                </c:pt>
                <c:pt idx="2332">
                  <c:v>262</c:v>
                </c:pt>
                <c:pt idx="2333">
                  <c:v>262.00200000000001</c:v>
                </c:pt>
                <c:pt idx="2334">
                  <c:v>262.10199999999998</c:v>
                </c:pt>
                <c:pt idx="2335">
                  <c:v>262.202</c:v>
                </c:pt>
                <c:pt idx="2336">
                  <c:v>262.30200000000002</c:v>
                </c:pt>
                <c:pt idx="2337">
                  <c:v>262.40199999999999</c:v>
                </c:pt>
                <c:pt idx="2338">
                  <c:v>262.50200000000001</c:v>
                </c:pt>
                <c:pt idx="2339">
                  <c:v>262.60199999999998</c:v>
                </c:pt>
                <c:pt idx="2340">
                  <c:v>262.702</c:v>
                </c:pt>
                <c:pt idx="2341">
                  <c:v>262.80200000000002</c:v>
                </c:pt>
                <c:pt idx="2342">
                  <c:v>262.90199999999999</c:v>
                </c:pt>
                <c:pt idx="2343">
                  <c:v>263</c:v>
                </c:pt>
                <c:pt idx="2344">
                  <c:v>263.00200000000001</c:v>
                </c:pt>
                <c:pt idx="2345">
                  <c:v>263.10199999999998</c:v>
                </c:pt>
                <c:pt idx="2346">
                  <c:v>263.202</c:v>
                </c:pt>
                <c:pt idx="2347">
                  <c:v>263.30200000000002</c:v>
                </c:pt>
                <c:pt idx="2348">
                  <c:v>263.40199999999999</c:v>
                </c:pt>
                <c:pt idx="2349">
                  <c:v>263.50200000000001</c:v>
                </c:pt>
                <c:pt idx="2350">
                  <c:v>263.60199999999998</c:v>
                </c:pt>
                <c:pt idx="2351">
                  <c:v>263.702</c:v>
                </c:pt>
                <c:pt idx="2352">
                  <c:v>263.80200000000002</c:v>
                </c:pt>
                <c:pt idx="2353">
                  <c:v>263.90199999999999</c:v>
                </c:pt>
                <c:pt idx="2354">
                  <c:v>264</c:v>
                </c:pt>
                <c:pt idx="2355">
                  <c:v>264.00200000000001</c:v>
                </c:pt>
                <c:pt idx="2356">
                  <c:v>264.10199999999998</c:v>
                </c:pt>
                <c:pt idx="2357">
                  <c:v>264.202</c:v>
                </c:pt>
                <c:pt idx="2358">
                  <c:v>264.30200000000002</c:v>
                </c:pt>
                <c:pt idx="2359">
                  <c:v>264.40199999999999</c:v>
                </c:pt>
                <c:pt idx="2360">
                  <c:v>264.50200000000001</c:v>
                </c:pt>
                <c:pt idx="2361">
                  <c:v>264.60199999999998</c:v>
                </c:pt>
                <c:pt idx="2362">
                  <c:v>264.702</c:v>
                </c:pt>
                <c:pt idx="2363">
                  <c:v>264.80200000000002</c:v>
                </c:pt>
                <c:pt idx="2364">
                  <c:v>264.90199999999999</c:v>
                </c:pt>
                <c:pt idx="2365">
                  <c:v>265</c:v>
                </c:pt>
                <c:pt idx="2366">
                  <c:v>265.00200000000001</c:v>
                </c:pt>
                <c:pt idx="2367">
                  <c:v>265.10199999999998</c:v>
                </c:pt>
                <c:pt idx="2368">
                  <c:v>265.202</c:v>
                </c:pt>
                <c:pt idx="2369">
                  <c:v>265.30200000000002</c:v>
                </c:pt>
                <c:pt idx="2370">
                  <c:v>265.40199999999999</c:v>
                </c:pt>
                <c:pt idx="2371">
                  <c:v>265.50200000000001</c:v>
                </c:pt>
                <c:pt idx="2372">
                  <c:v>265.60199999999998</c:v>
                </c:pt>
                <c:pt idx="2373">
                  <c:v>265.702</c:v>
                </c:pt>
                <c:pt idx="2374">
                  <c:v>265.80200000000002</c:v>
                </c:pt>
                <c:pt idx="2375">
                  <c:v>265.90199999999999</c:v>
                </c:pt>
                <c:pt idx="2376">
                  <c:v>266</c:v>
                </c:pt>
                <c:pt idx="2377">
                  <c:v>266.00200000000001</c:v>
                </c:pt>
                <c:pt idx="2378">
                  <c:v>266.10199999999998</c:v>
                </c:pt>
                <c:pt idx="2379">
                  <c:v>266.202</c:v>
                </c:pt>
                <c:pt idx="2380">
                  <c:v>266.30200000000002</c:v>
                </c:pt>
                <c:pt idx="2381">
                  <c:v>266.40199999999999</c:v>
                </c:pt>
                <c:pt idx="2382">
                  <c:v>266.50200000000001</c:v>
                </c:pt>
                <c:pt idx="2383">
                  <c:v>266.60199999999998</c:v>
                </c:pt>
                <c:pt idx="2384">
                  <c:v>266.702</c:v>
                </c:pt>
                <c:pt idx="2385">
                  <c:v>266.80200000000002</c:v>
                </c:pt>
                <c:pt idx="2386">
                  <c:v>266.90199999999999</c:v>
                </c:pt>
                <c:pt idx="2387">
                  <c:v>267</c:v>
                </c:pt>
                <c:pt idx="2388">
                  <c:v>267.00200000000001</c:v>
                </c:pt>
                <c:pt idx="2389">
                  <c:v>267.10199999999998</c:v>
                </c:pt>
                <c:pt idx="2390">
                  <c:v>267.202</c:v>
                </c:pt>
                <c:pt idx="2391">
                  <c:v>267.30200000000002</c:v>
                </c:pt>
                <c:pt idx="2392">
                  <c:v>267.40199999999999</c:v>
                </c:pt>
                <c:pt idx="2393">
                  <c:v>267.50200000000001</c:v>
                </c:pt>
                <c:pt idx="2394">
                  <c:v>267.60199999999998</c:v>
                </c:pt>
                <c:pt idx="2395">
                  <c:v>267.702</c:v>
                </c:pt>
                <c:pt idx="2396">
                  <c:v>267.80200000000002</c:v>
                </c:pt>
                <c:pt idx="2397">
                  <c:v>267.90199999999999</c:v>
                </c:pt>
                <c:pt idx="2398">
                  <c:v>268</c:v>
                </c:pt>
                <c:pt idx="2399">
                  <c:v>268.00200000000001</c:v>
                </c:pt>
                <c:pt idx="2400">
                  <c:v>268.10199999999998</c:v>
                </c:pt>
                <c:pt idx="2401">
                  <c:v>268.202</c:v>
                </c:pt>
                <c:pt idx="2402">
                  <c:v>268.30200000000002</c:v>
                </c:pt>
                <c:pt idx="2403">
                  <c:v>268.40199999999999</c:v>
                </c:pt>
                <c:pt idx="2404">
                  <c:v>268.50200000000001</c:v>
                </c:pt>
                <c:pt idx="2405">
                  <c:v>268.60199999999998</c:v>
                </c:pt>
                <c:pt idx="2406">
                  <c:v>268.702</c:v>
                </c:pt>
                <c:pt idx="2407">
                  <c:v>268.80200000000002</c:v>
                </c:pt>
                <c:pt idx="2408">
                  <c:v>268.90199999999999</c:v>
                </c:pt>
                <c:pt idx="2409">
                  <c:v>269</c:v>
                </c:pt>
                <c:pt idx="2410">
                  <c:v>269.00200000000001</c:v>
                </c:pt>
                <c:pt idx="2411">
                  <c:v>269.10199999999998</c:v>
                </c:pt>
                <c:pt idx="2412">
                  <c:v>269.202</c:v>
                </c:pt>
                <c:pt idx="2413">
                  <c:v>269.30200000000002</c:v>
                </c:pt>
                <c:pt idx="2414">
                  <c:v>269.40199999999999</c:v>
                </c:pt>
                <c:pt idx="2415">
                  <c:v>269.50200000000001</c:v>
                </c:pt>
                <c:pt idx="2416">
                  <c:v>269.60199999999998</c:v>
                </c:pt>
                <c:pt idx="2417">
                  <c:v>269.702</c:v>
                </c:pt>
                <c:pt idx="2418">
                  <c:v>269.80200000000002</c:v>
                </c:pt>
                <c:pt idx="2419">
                  <c:v>269.90199999999999</c:v>
                </c:pt>
                <c:pt idx="2420">
                  <c:v>270</c:v>
                </c:pt>
                <c:pt idx="2421">
                  <c:v>270.00200000000001</c:v>
                </c:pt>
                <c:pt idx="2422">
                  <c:v>270.10199999999998</c:v>
                </c:pt>
                <c:pt idx="2423">
                  <c:v>270.202</c:v>
                </c:pt>
                <c:pt idx="2424">
                  <c:v>270.30200000000002</c:v>
                </c:pt>
                <c:pt idx="2425">
                  <c:v>270.40199999999999</c:v>
                </c:pt>
                <c:pt idx="2426">
                  <c:v>270.50200000000001</c:v>
                </c:pt>
                <c:pt idx="2427">
                  <c:v>270.60199999999998</c:v>
                </c:pt>
                <c:pt idx="2428">
                  <c:v>270.702</c:v>
                </c:pt>
                <c:pt idx="2429">
                  <c:v>270.80200000000002</c:v>
                </c:pt>
                <c:pt idx="2430">
                  <c:v>270.90199999999999</c:v>
                </c:pt>
                <c:pt idx="2431">
                  <c:v>271</c:v>
                </c:pt>
                <c:pt idx="2432">
                  <c:v>271.00200000000001</c:v>
                </c:pt>
                <c:pt idx="2433">
                  <c:v>271.10199999999998</c:v>
                </c:pt>
                <c:pt idx="2434">
                  <c:v>271.202</c:v>
                </c:pt>
                <c:pt idx="2435">
                  <c:v>271.30200000000002</c:v>
                </c:pt>
                <c:pt idx="2436">
                  <c:v>271.40199999999999</c:v>
                </c:pt>
                <c:pt idx="2437">
                  <c:v>271.50200000000001</c:v>
                </c:pt>
                <c:pt idx="2438">
                  <c:v>271.60199999999998</c:v>
                </c:pt>
                <c:pt idx="2439">
                  <c:v>271.702</c:v>
                </c:pt>
                <c:pt idx="2440">
                  <c:v>271.80200000000002</c:v>
                </c:pt>
                <c:pt idx="2441">
                  <c:v>271.90199999999999</c:v>
                </c:pt>
                <c:pt idx="2442">
                  <c:v>272</c:v>
                </c:pt>
                <c:pt idx="2443">
                  <c:v>272.00200000000001</c:v>
                </c:pt>
                <c:pt idx="2444">
                  <c:v>272.10199999999998</c:v>
                </c:pt>
                <c:pt idx="2445">
                  <c:v>272.202</c:v>
                </c:pt>
                <c:pt idx="2446">
                  <c:v>272.30200000000002</c:v>
                </c:pt>
                <c:pt idx="2447">
                  <c:v>272.40199999999999</c:v>
                </c:pt>
                <c:pt idx="2448">
                  <c:v>272.50200000000001</c:v>
                </c:pt>
                <c:pt idx="2449">
                  <c:v>272.60199999999998</c:v>
                </c:pt>
                <c:pt idx="2450">
                  <c:v>272.702</c:v>
                </c:pt>
                <c:pt idx="2451">
                  <c:v>272.80200000000002</c:v>
                </c:pt>
                <c:pt idx="2452">
                  <c:v>272.90199999999999</c:v>
                </c:pt>
                <c:pt idx="2453">
                  <c:v>273</c:v>
                </c:pt>
                <c:pt idx="2454">
                  <c:v>273.00200000000001</c:v>
                </c:pt>
                <c:pt idx="2455">
                  <c:v>273.10199999999998</c:v>
                </c:pt>
                <c:pt idx="2456">
                  <c:v>273.202</c:v>
                </c:pt>
                <c:pt idx="2457">
                  <c:v>273.30200000000002</c:v>
                </c:pt>
                <c:pt idx="2458">
                  <c:v>273.40199999999999</c:v>
                </c:pt>
                <c:pt idx="2459">
                  <c:v>273.50200000000001</c:v>
                </c:pt>
                <c:pt idx="2460">
                  <c:v>273.60199999999998</c:v>
                </c:pt>
                <c:pt idx="2461">
                  <c:v>273.702</c:v>
                </c:pt>
                <c:pt idx="2462">
                  <c:v>273.80200000000002</c:v>
                </c:pt>
                <c:pt idx="2463">
                  <c:v>273.90199999999999</c:v>
                </c:pt>
                <c:pt idx="2464">
                  <c:v>274</c:v>
                </c:pt>
                <c:pt idx="2465">
                  <c:v>274.00200000000001</c:v>
                </c:pt>
                <c:pt idx="2466">
                  <c:v>274.10199999999998</c:v>
                </c:pt>
                <c:pt idx="2467">
                  <c:v>274.202</c:v>
                </c:pt>
                <c:pt idx="2468">
                  <c:v>274.30200000000002</c:v>
                </c:pt>
                <c:pt idx="2469">
                  <c:v>274.40199999999999</c:v>
                </c:pt>
                <c:pt idx="2470">
                  <c:v>274.50200000000001</c:v>
                </c:pt>
                <c:pt idx="2471">
                  <c:v>274.60199999999998</c:v>
                </c:pt>
                <c:pt idx="2472">
                  <c:v>274.702</c:v>
                </c:pt>
                <c:pt idx="2473">
                  <c:v>274.80200000000002</c:v>
                </c:pt>
                <c:pt idx="2474">
                  <c:v>274.90199999999999</c:v>
                </c:pt>
                <c:pt idx="2475">
                  <c:v>275</c:v>
                </c:pt>
                <c:pt idx="2476">
                  <c:v>275.00200000000001</c:v>
                </c:pt>
                <c:pt idx="2477">
                  <c:v>275.10199999999998</c:v>
                </c:pt>
                <c:pt idx="2478">
                  <c:v>275.202</c:v>
                </c:pt>
                <c:pt idx="2479">
                  <c:v>275.30200000000002</c:v>
                </c:pt>
                <c:pt idx="2480">
                  <c:v>275.40199999999999</c:v>
                </c:pt>
                <c:pt idx="2481">
                  <c:v>275.50200000000001</c:v>
                </c:pt>
                <c:pt idx="2482">
                  <c:v>275.60199999999998</c:v>
                </c:pt>
                <c:pt idx="2483">
                  <c:v>275.702</c:v>
                </c:pt>
                <c:pt idx="2484">
                  <c:v>275.80200000000002</c:v>
                </c:pt>
                <c:pt idx="2485">
                  <c:v>275.90199999999999</c:v>
                </c:pt>
                <c:pt idx="2486">
                  <c:v>276</c:v>
                </c:pt>
                <c:pt idx="2487">
                  <c:v>276.00200000000001</c:v>
                </c:pt>
                <c:pt idx="2488">
                  <c:v>276.10199999999998</c:v>
                </c:pt>
                <c:pt idx="2489">
                  <c:v>276.202</c:v>
                </c:pt>
                <c:pt idx="2490">
                  <c:v>276.30200000000002</c:v>
                </c:pt>
                <c:pt idx="2491">
                  <c:v>276.40199999999999</c:v>
                </c:pt>
                <c:pt idx="2492">
                  <c:v>276.50200000000001</c:v>
                </c:pt>
                <c:pt idx="2493">
                  <c:v>276.60199999999998</c:v>
                </c:pt>
                <c:pt idx="2494">
                  <c:v>276.702</c:v>
                </c:pt>
                <c:pt idx="2495">
                  <c:v>276.80200000000002</c:v>
                </c:pt>
                <c:pt idx="2496">
                  <c:v>276.90199999999999</c:v>
                </c:pt>
                <c:pt idx="2497">
                  <c:v>277</c:v>
                </c:pt>
                <c:pt idx="2498">
                  <c:v>277.00200000000001</c:v>
                </c:pt>
                <c:pt idx="2499">
                  <c:v>277.10199999999998</c:v>
                </c:pt>
                <c:pt idx="2500">
                  <c:v>277.202</c:v>
                </c:pt>
                <c:pt idx="2501">
                  <c:v>277.30200000000002</c:v>
                </c:pt>
                <c:pt idx="2502">
                  <c:v>277.40199999999999</c:v>
                </c:pt>
                <c:pt idx="2503">
                  <c:v>277.50200000000001</c:v>
                </c:pt>
                <c:pt idx="2504">
                  <c:v>277.60199999999998</c:v>
                </c:pt>
                <c:pt idx="2505">
                  <c:v>277.702</c:v>
                </c:pt>
                <c:pt idx="2506">
                  <c:v>277.80200000000002</c:v>
                </c:pt>
                <c:pt idx="2507">
                  <c:v>277.90199999999999</c:v>
                </c:pt>
                <c:pt idx="2508">
                  <c:v>278</c:v>
                </c:pt>
                <c:pt idx="2509">
                  <c:v>278.00200000000001</c:v>
                </c:pt>
                <c:pt idx="2510">
                  <c:v>278.10199999999998</c:v>
                </c:pt>
                <c:pt idx="2511">
                  <c:v>278.202</c:v>
                </c:pt>
                <c:pt idx="2512">
                  <c:v>278.30200000000002</c:v>
                </c:pt>
                <c:pt idx="2513">
                  <c:v>278.40199999999999</c:v>
                </c:pt>
                <c:pt idx="2514">
                  <c:v>278.50200000000001</c:v>
                </c:pt>
                <c:pt idx="2515">
                  <c:v>278.60199999999998</c:v>
                </c:pt>
                <c:pt idx="2516">
                  <c:v>278.702</c:v>
                </c:pt>
                <c:pt idx="2517">
                  <c:v>278.80200000000002</c:v>
                </c:pt>
                <c:pt idx="2518">
                  <c:v>278.90199999999999</c:v>
                </c:pt>
                <c:pt idx="2519">
                  <c:v>279</c:v>
                </c:pt>
                <c:pt idx="2520">
                  <c:v>279.00200000000001</c:v>
                </c:pt>
                <c:pt idx="2521">
                  <c:v>279.10199999999998</c:v>
                </c:pt>
                <c:pt idx="2522">
                  <c:v>279.202</c:v>
                </c:pt>
                <c:pt idx="2523">
                  <c:v>279.30200000000002</c:v>
                </c:pt>
                <c:pt idx="2524">
                  <c:v>279.40199999999999</c:v>
                </c:pt>
                <c:pt idx="2525">
                  <c:v>279.50200000000001</c:v>
                </c:pt>
                <c:pt idx="2526">
                  <c:v>279.60199999999998</c:v>
                </c:pt>
                <c:pt idx="2527">
                  <c:v>279.702</c:v>
                </c:pt>
                <c:pt idx="2528">
                  <c:v>279.80200000000002</c:v>
                </c:pt>
                <c:pt idx="2529">
                  <c:v>279.90199999999999</c:v>
                </c:pt>
                <c:pt idx="2530">
                  <c:v>280</c:v>
                </c:pt>
                <c:pt idx="2531">
                  <c:v>280.00200000000001</c:v>
                </c:pt>
                <c:pt idx="2532">
                  <c:v>280.10199999999998</c:v>
                </c:pt>
                <c:pt idx="2533">
                  <c:v>280.202</c:v>
                </c:pt>
                <c:pt idx="2534">
                  <c:v>280.30200000000002</c:v>
                </c:pt>
                <c:pt idx="2535">
                  <c:v>280.40199999999999</c:v>
                </c:pt>
                <c:pt idx="2536">
                  <c:v>280.50200000000001</c:v>
                </c:pt>
                <c:pt idx="2537">
                  <c:v>280.60199999999998</c:v>
                </c:pt>
                <c:pt idx="2538">
                  <c:v>280.702</c:v>
                </c:pt>
                <c:pt idx="2539">
                  <c:v>280.80200000000002</c:v>
                </c:pt>
                <c:pt idx="2540">
                  <c:v>280.90199999999999</c:v>
                </c:pt>
                <c:pt idx="2541">
                  <c:v>281</c:v>
                </c:pt>
                <c:pt idx="2542">
                  <c:v>281.00200000000001</c:v>
                </c:pt>
                <c:pt idx="2543">
                  <c:v>281.10199999999998</c:v>
                </c:pt>
                <c:pt idx="2544">
                  <c:v>281.202</c:v>
                </c:pt>
                <c:pt idx="2545">
                  <c:v>281.30200000000002</c:v>
                </c:pt>
                <c:pt idx="2546">
                  <c:v>281.40199999999999</c:v>
                </c:pt>
                <c:pt idx="2547">
                  <c:v>281.50200000000001</c:v>
                </c:pt>
                <c:pt idx="2548">
                  <c:v>281.60199999999998</c:v>
                </c:pt>
                <c:pt idx="2549">
                  <c:v>281.702</c:v>
                </c:pt>
                <c:pt idx="2550">
                  <c:v>281.80200000000002</c:v>
                </c:pt>
                <c:pt idx="2551">
                  <c:v>281.90199999999999</c:v>
                </c:pt>
                <c:pt idx="2552">
                  <c:v>282</c:v>
                </c:pt>
                <c:pt idx="2553">
                  <c:v>282.00200000000001</c:v>
                </c:pt>
                <c:pt idx="2554">
                  <c:v>282.10199999999998</c:v>
                </c:pt>
                <c:pt idx="2555">
                  <c:v>282.202</c:v>
                </c:pt>
                <c:pt idx="2556">
                  <c:v>282.30200000000002</c:v>
                </c:pt>
                <c:pt idx="2557">
                  <c:v>282.40199999999999</c:v>
                </c:pt>
                <c:pt idx="2558">
                  <c:v>282.50200000000001</c:v>
                </c:pt>
                <c:pt idx="2559">
                  <c:v>282.60199999999998</c:v>
                </c:pt>
                <c:pt idx="2560">
                  <c:v>282.702</c:v>
                </c:pt>
                <c:pt idx="2561">
                  <c:v>282.80200000000002</c:v>
                </c:pt>
                <c:pt idx="2562">
                  <c:v>282.90199999999999</c:v>
                </c:pt>
                <c:pt idx="2563">
                  <c:v>283</c:v>
                </c:pt>
                <c:pt idx="2564">
                  <c:v>283.00200000000001</c:v>
                </c:pt>
                <c:pt idx="2565">
                  <c:v>283.10199999999998</c:v>
                </c:pt>
                <c:pt idx="2566">
                  <c:v>283.202</c:v>
                </c:pt>
                <c:pt idx="2567">
                  <c:v>283.30200000000002</c:v>
                </c:pt>
                <c:pt idx="2568">
                  <c:v>283.40199999999999</c:v>
                </c:pt>
                <c:pt idx="2569">
                  <c:v>283.50200000000001</c:v>
                </c:pt>
                <c:pt idx="2570">
                  <c:v>283.60199999999998</c:v>
                </c:pt>
                <c:pt idx="2571">
                  <c:v>283.702</c:v>
                </c:pt>
                <c:pt idx="2572">
                  <c:v>283.80200000000002</c:v>
                </c:pt>
                <c:pt idx="2573">
                  <c:v>283.90199999999999</c:v>
                </c:pt>
                <c:pt idx="2574">
                  <c:v>284</c:v>
                </c:pt>
                <c:pt idx="2575">
                  <c:v>284.00200000000001</c:v>
                </c:pt>
                <c:pt idx="2576">
                  <c:v>284.10199999999998</c:v>
                </c:pt>
                <c:pt idx="2577">
                  <c:v>284.202</c:v>
                </c:pt>
                <c:pt idx="2578">
                  <c:v>284.30200000000002</c:v>
                </c:pt>
                <c:pt idx="2579">
                  <c:v>284.40199999999999</c:v>
                </c:pt>
                <c:pt idx="2580">
                  <c:v>284.50200000000001</c:v>
                </c:pt>
                <c:pt idx="2581">
                  <c:v>284.60199999999998</c:v>
                </c:pt>
                <c:pt idx="2582">
                  <c:v>284.702</c:v>
                </c:pt>
                <c:pt idx="2583">
                  <c:v>284.80200000000002</c:v>
                </c:pt>
                <c:pt idx="2584">
                  <c:v>284.90199999999999</c:v>
                </c:pt>
                <c:pt idx="2585">
                  <c:v>285</c:v>
                </c:pt>
                <c:pt idx="2586">
                  <c:v>285.00200000000001</c:v>
                </c:pt>
                <c:pt idx="2587">
                  <c:v>285.10199999999998</c:v>
                </c:pt>
                <c:pt idx="2588">
                  <c:v>285.202</c:v>
                </c:pt>
                <c:pt idx="2589">
                  <c:v>285.30200000000002</c:v>
                </c:pt>
                <c:pt idx="2590">
                  <c:v>285.40199999999999</c:v>
                </c:pt>
                <c:pt idx="2591">
                  <c:v>285.50200000000001</c:v>
                </c:pt>
                <c:pt idx="2592">
                  <c:v>285.60199999999998</c:v>
                </c:pt>
                <c:pt idx="2593">
                  <c:v>285.702</c:v>
                </c:pt>
                <c:pt idx="2594">
                  <c:v>285.80200000000002</c:v>
                </c:pt>
                <c:pt idx="2595">
                  <c:v>285.90199999999999</c:v>
                </c:pt>
                <c:pt idx="2596">
                  <c:v>286</c:v>
                </c:pt>
                <c:pt idx="2597">
                  <c:v>286.00200000000001</c:v>
                </c:pt>
                <c:pt idx="2598">
                  <c:v>286.10199999999998</c:v>
                </c:pt>
                <c:pt idx="2599">
                  <c:v>286.202</c:v>
                </c:pt>
                <c:pt idx="2600">
                  <c:v>286.30200000000002</c:v>
                </c:pt>
                <c:pt idx="2601">
                  <c:v>286.40199999999999</c:v>
                </c:pt>
                <c:pt idx="2602">
                  <c:v>286.50200000000001</c:v>
                </c:pt>
                <c:pt idx="2603">
                  <c:v>286.60199999999998</c:v>
                </c:pt>
                <c:pt idx="2604">
                  <c:v>286.702</c:v>
                </c:pt>
                <c:pt idx="2605">
                  <c:v>286.80200000000002</c:v>
                </c:pt>
                <c:pt idx="2606">
                  <c:v>286.90199999999999</c:v>
                </c:pt>
                <c:pt idx="2607">
                  <c:v>287</c:v>
                </c:pt>
                <c:pt idx="2608">
                  <c:v>287.00200000000001</c:v>
                </c:pt>
                <c:pt idx="2609">
                  <c:v>287.10199999999998</c:v>
                </c:pt>
                <c:pt idx="2610">
                  <c:v>287.202</c:v>
                </c:pt>
                <c:pt idx="2611">
                  <c:v>287.30200000000002</c:v>
                </c:pt>
                <c:pt idx="2612">
                  <c:v>287.40199999999999</c:v>
                </c:pt>
                <c:pt idx="2613">
                  <c:v>287.50200000000001</c:v>
                </c:pt>
                <c:pt idx="2614">
                  <c:v>287.60199999999998</c:v>
                </c:pt>
                <c:pt idx="2615">
                  <c:v>287.702</c:v>
                </c:pt>
                <c:pt idx="2616">
                  <c:v>287.80200000000002</c:v>
                </c:pt>
                <c:pt idx="2617">
                  <c:v>287.90199999999999</c:v>
                </c:pt>
                <c:pt idx="2618">
                  <c:v>288</c:v>
                </c:pt>
                <c:pt idx="2619">
                  <c:v>288.00200000000001</c:v>
                </c:pt>
                <c:pt idx="2620">
                  <c:v>288.10199999999998</c:v>
                </c:pt>
                <c:pt idx="2621">
                  <c:v>288.202</c:v>
                </c:pt>
                <c:pt idx="2622">
                  <c:v>288.30200000000002</c:v>
                </c:pt>
                <c:pt idx="2623">
                  <c:v>288.40199999999999</c:v>
                </c:pt>
                <c:pt idx="2624">
                  <c:v>288.50200000000001</c:v>
                </c:pt>
                <c:pt idx="2625">
                  <c:v>288.60199999999998</c:v>
                </c:pt>
                <c:pt idx="2626">
                  <c:v>288.702</c:v>
                </c:pt>
                <c:pt idx="2627">
                  <c:v>288.80200000000002</c:v>
                </c:pt>
                <c:pt idx="2628">
                  <c:v>288.90199999999999</c:v>
                </c:pt>
                <c:pt idx="2629">
                  <c:v>289</c:v>
                </c:pt>
                <c:pt idx="2630">
                  <c:v>289.00200000000001</c:v>
                </c:pt>
                <c:pt idx="2631">
                  <c:v>289.10199999999998</c:v>
                </c:pt>
                <c:pt idx="2632">
                  <c:v>289.202</c:v>
                </c:pt>
                <c:pt idx="2633">
                  <c:v>289.30200000000002</c:v>
                </c:pt>
                <c:pt idx="2634">
                  <c:v>289.40199999999999</c:v>
                </c:pt>
                <c:pt idx="2635">
                  <c:v>289.50200000000001</c:v>
                </c:pt>
                <c:pt idx="2636">
                  <c:v>289.60199999999998</c:v>
                </c:pt>
                <c:pt idx="2637">
                  <c:v>289.702</c:v>
                </c:pt>
                <c:pt idx="2638">
                  <c:v>289.80200000000002</c:v>
                </c:pt>
                <c:pt idx="2639">
                  <c:v>289.90199999999999</c:v>
                </c:pt>
                <c:pt idx="2640">
                  <c:v>290</c:v>
                </c:pt>
                <c:pt idx="2641">
                  <c:v>290.00200000000001</c:v>
                </c:pt>
                <c:pt idx="2642">
                  <c:v>290.10199999999998</c:v>
                </c:pt>
                <c:pt idx="2643">
                  <c:v>290.202</c:v>
                </c:pt>
                <c:pt idx="2644">
                  <c:v>290.30200000000002</c:v>
                </c:pt>
                <c:pt idx="2645">
                  <c:v>290.40199999999999</c:v>
                </c:pt>
                <c:pt idx="2646">
                  <c:v>290.50200000000001</c:v>
                </c:pt>
                <c:pt idx="2647">
                  <c:v>290.60199999999998</c:v>
                </c:pt>
                <c:pt idx="2648">
                  <c:v>290.702</c:v>
                </c:pt>
                <c:pt idx="2649">
                  <c:v>290.80200000000002</c:v>
                </c:pt>
                <c:pt idx="2650">
                  <c:v>290.90199999999999</c:v>
                </c:pt>
                <c:pt idx="2651">
                  <c:v>291</c:v>
                </c:pt>
                <c:pt idx="2652">
                  <c:v>291.00200000000001</c:v>
                </c:pt>
                <c:pt idx="2653">
                  <c:v>291.10199999999998</c:v>
                </c:pt>
                <c:pt idx="2654">
                  <c:v>291.202</c:v>
                </c:pt>
                <c:pt idx="2655">
                  <c:v>291.30200000000002</c:v>
                </c:pt>
                <c:pt idx="2656">
                  <c:v>291.40199999999999</c:v>
                </c:pt>
                <c:pt idx="2657">
                  <c:v>291.50200000000001</c:v>
                </c:pt>
                <c:pt idx="2658">
                  <c:v>291.60199999999998</c:v>
                </c:pt>
                <c:pt idx="2659">
                  <c:v>291.702</c:v>
                </c:pt>
                <c:pt idx="2660">
                  <c:v>291.80200000000002</c:v>
                </c:pt>
                <c:pt idx="2661">
                  <c:v>291.90199999999999</c:v>
                </c:pt>
                <c:pt idx="2662">
                  <c:v>292</c:v>
                </c:pt>
                <c:pt idx="2663">
                  <c:v>292.00200000000001</c:v>
                </c:pt>
                <c:pt idx="2664">
                  <c:v>292.10199999999998</c:v>
                </c:pt>
                <c:pt idx="2665">
                  <c:v>292.202</c:v>
                </c:pt>
                <c:pt idx="2666">
                  <c:v>292.30200000000002</c:v>
                </c:pt>
                <c:pt idx="2667">
                  <c:v>292.40199999999999</c:v>
                </c:pt>
                <c:pt idx="2668">
                  <c:v>292.50200000000001</c:v>
                </c:pt>
                <c:pt idx="2669">
                  <c:v>292.60199999999998</c:v>
                </c:pt>
                <c:pt idx="2670">
                  <c:v>292.702</c:v>
                </c:pt>
                <c:pt idx="2671">
                  <c:v>292.80200000000002</c:v>
                </c:pt>
                <c:pt idx="2672">
                  <c:v>292.90199999999999</c:v>
                </c:pt>
                <c:pt idx="2673">
                  <c:v>293</c:v>
                </c:pt>
                <c:pt idx="2674">
                  <c:v>293.00200000000001</c:v>
                </c:pt>
                <c:pt idx="2675">
                  <c:v>293.10199999999998</c:v>
                </c:pt>
                <c:pt idx="2676">
                  <c:v>293.202</c:v>
                </c:pt>
                <c:pt idx="2677">
                  <c:v>293.30200000000002</c:v>
                </c:pt>
                <c:pt idx="2678">
                  <c:v>293.40199999999999</c:v>
                </c:pt>
                <c:pt idx="2679">
                  <c:v>293.50200000000001</c:v>
                </c:pt>
                <c:pt idx="2680">
                  <c:v>293.60199999999998</c:v>
                </c:pt>
                <c:pt idx="2681">
                  <c:v>293.702</c:v>
                </c:pt>
                <c:pt idx="2682">
                  <c:v>293.80200000000002</c:v>
                </c:pt>
                <c:pt idx="2683">
                  <c:v>293.90199999999999</c:v>
                </c:pt>
                <c:pt idx="2684">
                  <c:v>294</c:v>
                </c:pt>
                <c:pt idx="2685">
                  <c:v>294.00200000000001</c:v>
                </c:pt>
                <c:pt idx="2686">
                  <c:v>294.10199999999998</c:v>
                </c:pt>
                <c:pt idx="2687">
                  <c:v>294.202</c:v>
                </c:pt>
                <c:pt idx="2688">
                  <c:v>294.30200000000002</c:v>
                </c:pt>
                <c:pt idx="2689">
                  <c:v>294.40199999999999</c:v>
                </c:pt>
                <c:pt idx="2690">
                  <c:v>294.50200000000001</c:v>
                </c:pt>
                <c:pt idx="2691">
                  <c:v>294.60199999999998</c:v>
                </c:pt>
                <c:pt idx="2692">
                  <c:v>294.702</c:v>
                </c:pt>
                <c:pt idx="2693">
                  <c:v>294.80200000000002</c:v>
                </c:pt>
                <c:pt idx="2694">
                  <c:v>294.90199999999999</c:v>
                </c:pt>
                <c:pt idx="2695">
                  <c:v>295</c:v>
                </c:pt>
                <c:pt idx="2696">
                  <c:v>295.00200000000001</c:v>
                </c:pt>
                <c:pt idx="2697">
                  <c:v>295.10199999999998</c:v>
                </c:pt>
                <c:pt idx="2698">
                  <c:v>295.202</c:v>
                </c:pt>
                <c:pt idx="2699">
                  <c:v>295.30200000000002</c:v>
                </c:pt>
                <c:pt idx="2700">
                  <c:v>295.40199999999999</c:v>
                </c:pt>
                <c:pt idx="2701">
                  <c:v>295.50200000000001</c:v>
                </c:pt>
                <c:pt idx="2702">
                  <c:v>295.60199999999998</c:v>
                </c:pt>
                <c:pt idx="2703">
                  <c:v>295.702</c:v>
                </c:pt>
                <c:pt idx="2704">
                  <c:v>295.80200000000002</c:v>
                </c:pt>
                <c:pt idx="2705">
                  <c:v>295.90199999999999</c:v>
                </c:pt>
                <c:pt idx="2706">
                  <c:v>296</c:v>
                </c:pt>
                <c:pt idx="2707">
                  <c:v>296.00200000000001</c:v>
                </c:pt>
                <c:pt idx="2708">
                  <c:v>296.10199999999998</c:v>
                </c:pt>
                <c:pt idx="2709">
                  <c:v>296.202</c:v>
                </c:pt>
                <c:pt idx="2710">
                  <c:v>296.30200000000002</c:v>
                </c:pt>
                <c:pt idx="2711">
                  <c:v>296.40199999999999</c:v>
                </c:pt>
                <c:pt idx="2712">
                  <c:v>296.50200000000001</c:v>
                </c:pt>
                <c:pt idx="2713">
                  <c:v>296.60199999999998</c:v>
                </c:pt>
                <c:pt idx="2714">
                  <c:v>296.702</c:v>
                </c:pt>
                <c:pt idx="2715">
                  <c:v>296.80200000000002</c:v>
                </c:pt>
                <c:pt idx="2716">
                  <c:v>296.90199999999999</c:v>
                </c:pt>
                <c:pt idx="2717">
                  <c:v>297</c:v>
                </c:pt>
                <c:pt idx="2718">
                  <c:v>297.00200000000001</c:v>
                </c:pt>
                <c:pt idx="2719">
                  <c:v>297.10199999999998</c:v>
                </c:pt>
                <c:pt idx="2720">
                  <c:v>297.202</c:v>
                </c:pt>
                <c:pt idx="2721">
                  <c:v>297.30200000000002</c:v>
                </c:pt>
                <c:pt idx="2722">
                  <c:v>297.40199999999999</c:v>
                </c:pt>
                <c:pt idx="2723">
                  <c:v>297.50200000000001</c:v>
                </c:pt>
                <c:pt idx="2724">
                  <c:v>297.60199999999998</c:v>
                </c:pt>
                <c:pt idx="2725">
                  <c:v>297.702</c:v>
                </c:pt>
                <c:pt idx="2726">
                  <c:v>297.80200000000002</c:v>
                </c:pt>
                <c:pt idx="2727">
                  <c:v>297.90199999999999</c:v>
                </c:pt>
                <c:pt idx="2728">
                  <c:v>298</c:v>
                </c:pt>
                <c:pt idx="2729">
                  <c:v>298.00200000000001</c:v>
                </c:pt>
                <c:pt idx="2730">
                  <c:v>298.10199999999998</c:v>
                </c:pt>
                <c:pt idx="2731">
                  <c:v>298.202</c:v>
                </c:pt>
                <c:pt idx="2732">
                  <c:v>298.30200000000002</c:v>
                </c:pt>
                <c:pt idx="2733">
                  <c:v>298.40199999999999</c:v>
                </c:pt>
                <c:pt idx="2734">
                  <c:v>298.50200000000001</c:v>
                </c:pt>
                <c:pt idx="2735">
                  <c:v>298.60199999999998</c:v>
                </c:pt>
                <c:pt idx="2736">
                  <c:v>298.702</c:v>
                </c:pt>
                <c:pt idx="2737">
                  <c:v>298.80200000000002</c:v>
                </c:pt>
                <c:pt idx="2738">
                  <c:v>298.90199999999999</c:v>
                </c:pt>
                <c:pt idx="2739">
                  <c:v>299</c:v>
                </c:pt>
                <c:pt idx="2740">
                  <c:v>299.00200000000001</c:v>
                </c:pt>
                <c:pt idx="2741">
                  <c:v>299.10199999999998</c:v>
                </c:pt>
                <c:pt idx="2742">
                  <c:v>299.202</c:v>
                </c:pt>
                <c:pt idx="2743">
                  <c:v>299.30200000000002</c:v>
                </c:pt>
                <c:pt idx="2744">
                  <c:v>299.40199999999999</c:v>
                </c:pt>
                <c:pt idx="2745">
                  <c:v>299.50200000000001</c:v>
                </c:pt>
                <c:pt idx="2746">
                  <c:v>299.60199999999998</c:v>
                </c:pt>
                <c:pt idx="2747">
                  <c:v>299.702</c:v>
                </c:pt>
                <c:pt idx="2748">
                  <c:v>299.80200000000002</c:v>
                </c:pt>
                <c:pt idx="2749">
                  <c:v>299.90199999999999</c:v>
                </c:pt>
                <c:pt idx="2750">
                  <c:v>300</c:v>
                </c:pt>
                <c:pt idx="2751">
                  <c:v>300.00200000000001</c:v>
                </c:pt>
                <c:pt idx="2752">
                  <c:v>300.10199999999998</c:v>
                </c:pt>
                <c:pt idx="2753">
                  <c:v>300.202</c:v>
                </c:pt>
                <c:pt idx="2754">
                  <c:v>300.30200000000002</c:v>
                </c:pt>
                <c:pt idx="2755">
                  <c:v>300.40199999999999</c:v>
                </c:pt>
                <c:pt idx="2756">
                  <c:v>300.50200000000001</c:v>
                </c:pt>
                <c:pt idx="2757">
                  <c:v>300.60199999999998</c:v>
                </c:pt>
                <c:pt idx="2758">
                  <c:v>300.702</c:v>
                </c:pt>
                <c:pt idx="2759">
                  <c:v>300.80200000000002</c:v>
                </c:pt>
                <c:pt idx="2760">
                  <c:v>300.90199999999999</c:v>
                </c:pt>
                <c:pt idx="2761">
                  <c:v>301</c:v>
                </c:pt>
                <c:pt idx="2762">
                  <c:v>301.00200000000001</c:v>
                </c:pt>
                <c:pt idx="2763">
                  <c:v>301.10199999999998</c:v>
                </c:pt>
                <c:pt idx="2764">
                  <c:v>301.202</c:v>
                </c:pt>
                <c:pt idx="2765">
                  <c:v>301.30200000000002</c:v>
                </c:pt>
                <c:pt idx="2766">
                  <c:v>301.40199999999999</c:v>
                </c:pt>
                <c:pt idx="2767">
                  <c:v>301.50200000000001</c:v>
                </c:pt>
                <c:pt idx="2768">
                  <c:v>301.60199999999998</c:v>
                </c:pt>
                <c:pt idx="2769">
                  <c:v>301.702</c:v>
                </c:pt>
                <c:pt idx="2770">
                  <c:v>301.80200000000002</c:v>
                </c:pt>
                <c:pt idx="2771">
                  <c:v>301.90199999999999</c:v>
                </c:pt>
                <c:pt idx="2772">
                  <c:v>302</c:v>
                </c:pt>
                <c:pt idx="2773">
                  <c:v>302.00200000000001</c:v>
                </c:pt>
                <c:pt idx="2774">
                  <c:v>302.10199999999998</c:v>
                </c:pt>
                <c:pt idx="2775">
                  <c:v>302.202</c:v>
                </c:pt>
                <c:pt idx="2776">
                  <c:v>302.30200000000002</c:v>
                </c:pt>
                <c:pt idx="2777">
                  <c:v>302.40199999999999</c:v>
                </c:pt>
                <c:pt idx="2778">
                  <c:v>302.50200000000001</c:v>
                </c:pt>
                <c:pt idx="2779">
                  <c:v>302.60199999999998</c:v>
                </c:pt>
                <c:pt idx="2780">
                  <c:v>302.702</c:v>
                </c:pt>
                <c:pt idx="2781">
                  <c:v>302.80200000000002</c:v>
                </c:pt>
                <c:pt idx="2782">
                  <c:v>302.90199999999999</c:v>
                </c:pt>
                <c:pt idx="2783">
                  <c:v>303</c:v>
                </c:pt>
                <c:pt idx="2784">
                  <c:v>303.00200000000001</c:v>
                </c:pt>
                <c:pt idx="2785">
                  <c:v>303.10199999999998</c:v>
                </c:pt>
                <c:pt idx="2786">
                  <c:v>303.202</c:v>
                </c:pt>
                <c:pt idx="2787">
                  <c:v>303.30200000000002</c:v>
                </c:pt>
                <c:pt idx="2788">
                  <c:v>303.40199999999999</c:v>
                </c:pt>
                <c:pt idx="2789">
                  <c:v>303.50200000000001</c:v>
                </c:pt>
                <c:pt idx="2790">
                  <c:v>303.60199999999998</c:v>
                </c:pt>
                <c:pt idx="2791">
                  <c:v>303.702</c:v>
                </c:pt>
                <c:pt idx="2792">
                  <c:v>303.80200000000002</c:v>
                </c:pt>
                <c:pt idx="2793">
                  <c:v>303.90199999999999</c:v>
                </c:pt>
                <c:pt idx="2794">
                  <c:v>304</c:v>
                </c:pt>
                <c:pt idx="2795">
                  <c:v>304.00200000000001</c:v>
                </c:pt>
                <c:pt idx="2796">
                  <c:v>304.10199999999998</c:v>
                </c:pt>
                <c:pt idx="2797">
                  <c:v>304.202</c:v>
                </c:pt>
                <c:pt idx="2798">
                  <c:v>304.30200000000002</c:v>
                </c:pt>
                <c:pt idx="2799">
                  <c:v>304.40199999999999</c:v>
                </c:pt>
                <c:pt idx="2800">
                  <c:v>304.50200000000001</c:v>
                </c:pt>
                <c:pt idx="2801">
                  <c:v>304.60199999999998</c:v>
                </c:pt>
                <c:pt idx="2802">
                  <c:v>304.702</c:v>
                </c:pt>
                <c:pt idx="2803">
                  <c:v>304.80200000000002</c:v>
                </c:pt>
                <c:pt idx="2804">
                  <c:v>304.90199999999999</c:v>
                </c:pt>
                <c:pt idx="2805">
                  <c:v>305</c:v>
                </c:pt>
                <c:pt idx="2806">
                  <c:v>305.00200000000001</c:v>
                </c:pt>
                <c:pt idx="2807">
                  <c:v>305.10199999999998</c:v>
                </c:pt>
                <c:pt idx="2808">
                  <c:v>305.202</c:v>
                </c:pt>
                <c:pt idx="2809">
                  <c:v>305.30200000000002</c:v>
                </c:pt>
                <c:pt idx="2810">
                  <c:v>305.40199999999999</c:v>
                </c:pt>
                <c:pt idx="2811">
                  <c:v>305.50200000000001</c:v>
                </c:pt>
                <c:pt idx="2812">
                  <c:v>305.60199999999998</c:v>
                </c:pt>
                <c:pt idx="2813">
                  <c:v>305.702</c:v>
                </c:pt>
                <c:pt idx="2814">
                  <c:v>305.80200000000002</c:v>
                </c:pt>
                <c:pt idx="2815">
                  <c:v>305.90199999999999</c:v>
                </c:pt>
                <c:pt idx="2816">
                  <c:v>306</c:v>
                </c:pt>
                <c:pt idx="2817">
                  <c:v>306.00200000000001</c:v>
                </c:pt>
                <c:pt idx="2818">
                  <c:v>306.10199999999998</c:v>
                </c:pt>
                <c:pt idx="2819">
                  <c:v>306.202</c:v>
                </c:pt>
                <c:pt idx="2820">
                  <c:v>306.30200000000002</c:v>
                </c:pt>
                <c:pt idx="2821">
                  <c:v>306.40199999999999</c:v>
                </c:pt>
                <c:pt idx="2822">
                  <c:v>306.50200000000001</c:v>
                </c:pt>
                <c:pt idx="2823">
                  <c:v>306.60199999999998</c:v>
                </c:pt>
                <c:pt idx="2824">
                  <c:v>306.702</c:v>
                </c:pt>
                <c:pt idx="2825">
                  <c:v>306.80200000000002</c:v>
                </c:pt>
                <c:pt idx="2826">
                  <c:v>306.90199999999999</c:v>
                </c:pt>
                <c:pt idx="2827">
                  <c:v>307</c:v>
                </c:pt>
                <c:pt idx="2828">
                  <c:v>307.00200000000001</c:v>
                </c:pt>
                <c:pt idx="2829">
                  <c:v>307.10199999999998</c:v>
                </c:pt>
                <c:pt idx="2830">
                  <c:v>307.202</c:v>
                </c:pt>
                <c:pt idx="2831">
                  <c:v>307.30200000000002</c:v>
                </c:pt>
                <c:pt idx="2832">
                  <c:v>307.40199999999999</c:v>
                </c:pt>
                <c:pt idx="2833">
                  <c:v>307.50200000000001</c:v>
                </c:pt>
                <c:pt idx="2834">
                  <c:v>307.60199999999998</c:v>
                </c:pt>
                <c:pt idx="2835">
                  <c:v>307.702</c:v>
                </c:pt>
                <c:pt idx="2836">
                  <c:v>307.80200000000002</c:v>
                </c:pt>
                <c:pt idx="2837">
                  <c:v>307.90199999999999</c:v>
                </c:pt>
                <c:pt idx="2838">
                  <c:v>308</c:v>
                </c:pt>
                <c:pt idx="2839">
                  <c:v>308.00200000000001</c:v>
                </c:pt>
                <c:pt idx="2840">
                  <c:v>308.10199999999998</c:v>
                </c:pt>
                <c:pt idx="2841">
                  <c:v>308.202</c:v>
                </c:pt>
                <c:pt idx="2842">
                  <c:v>308.30200000000002</c:v>
                </c:pt>
                <c:pt idx="2843">
                  <c:v>308.40199999999999</c:v>
                </c:pt>
                <c:pt idx="2844">
                  <c:v>308.50200000000001</c:v>
                </c:pt>
                <c:pt idx="2845">
                  <c:v>308.60199999999998</c:v>
                </c:pt>
                <c:pt idx="2846">
                  <c:v>308.702</c:v>
                </c:pt>
                <c:pt idx="2847">
                  <c:v>308.80200000000002</c:v>
                </c:pt>
                <c:pt idx="2848">
                  <c:v>308.90199999999999</c:v>
                </c:pt>
                <c:pt idx="2849">
                  <c:v>309</c:v>
                </c:pt>
                <c:pt idx="2850">
                  <c:v>309.00200000000001</c:v>
                </c:pt>
                <c:pt idx="2851">
                  <c:v>309.10199999999998</c:v>
                </c:pt>
                <c:pt idx="2852">
                  <c:v>309.202</c:v>
                </c:pt>
                <c:pt idx="2853">
                  <c:v>309.30200000000002</c:v>
                </c:pt>
                <c:pt idx="2854">
                  <c:v>309.40199999999999</c:v>
                </c:pt>
                <c:pt idx="2855">
                  <c:v>309.50200000000001</c:v>
                </c:pt>
                <c:pt idx="2856">
                  <c:v>309.60199999999998</c:v>
                </c:pt>
                <c:pt idx="2857">
                  <c:v>309.702</c:v>
                </c:pt>
                <c:pt idx="2858">
                  <c:v>309.80200000000002</c:v>
                </c:pt>
                <c:pt idx="2859">
                  <c:v>309.90199999999999</c:v>
                </c:pt>
                <c:pt idx="2860">
                  <c:v>310</c:v>
                </c:pt>
                <c:pt idx="2861">
                  <c:v>310.00200000000001</c:v>
                </c:pt>
                <c:pt idx="2862">
                  <c:v>310.10199999999998</c:v>
                </c:pt>
                <c:pt idx="2863">
                  <c:v>310.202</c:v>
                </c:pt>
                <c:pt idx="2864">
                  <c:v>310.30200000000002</c:v>
                </c:pt>
                <c:pt idx="2865">
                  <c:v>310.40199999999999</c:v>
                </c:pt>
                <c:pt idx="2866">
                  <c:v>310.50200000000001</c:v>
                </c:pt>
                <c:pt idx="2867">
                  <c:v>310.60199999999998</c:v>
                </c:pt>
                <c:pt idx="2868">
                  <c:v>310.702</c:v>
                </c:pt>
                <c:pt idx="2869">
                  <c:v>310.80200000000002</c:v>
                </c:pt>
                <c:pt idx="2870">
                  <c:v>310.90199999999999</c:v>
                </c:pt>
                <c:pt idx="2871">
                  <c:v>311</c:v>
                </c:pt>
                <c:pt idx="2872">
                  <c:v>311.00200000000001</c:v>
                </c:pt>
                <c:pt idx="2873">
                  <c:v>311.10199999999998</c:v>
                </c:pt>
                <c:pt idx="2874">
                  <c:v>311.202</c:v>
                </c:pt>
                <c:pt idx="2875">
                  <c:v>311.30200000000002</c:v>
                </c:pt>
                <c:pt idx="2876">
                  <c:v>311.40199999999999</c:v>
                </c:pt>
                <c:pt idx="2877">
                  <c:v>311.50200000000001</c:v>
                </c:pt>
                <c:pt idx="2878">
                  <c:v>311.60199999999998</c:v>
                </c:pt>
                <c:pt idx="2879">
                  <c:v>311.702</c:v>
                </c:pt>
                <c:pt idx="2880">
                  <c:v>311.80200000000002</c:v>
                </c:pt>
                <c:pt idx="2881">
                  <c:v>311.90199999999999</c:v>
                </c:pt>
                <c:pt idx="2882">
                  <c:v>312</c:v>
                </c:pt>
                <c:pt idx="2883">
                  <c:v>312.00200000000001</c:v>
                </c:pt>
                <c:pt idx="2884">
                  <c:v>312.10199999999998</c:v>
                </c:pt>
                <c:pt idx="2885">
                  <c:v>312.202</c:v>
                </c:pt>
                <c:pt idx="2886">
                  <c:v>312.30200000000002</c:v>
                </c:pt>
                <c:pt idx="2887">
                  <c:v>312.40199999999999</c:v>
                </c:pt>
                <c:pt idx="2888">
                  <c:v>312.50200000000001</c:v>
                </c:pt>
                <c:pt idx="2889">
                  <c:v>312.60199999999998</c:v>
                </c:pt>
                <c:pt idx="2890">
                  <c:v>312.702</c:v>
                </c:pt>
                <c:pt idx="2891">
                  <c:v>312.80200000000002</c:v>
                </c:pt>
                <c:pt idx="2892">
                  <c:v>312.90199999999999</c:v>
                </c:pt>
                <c:pt idx="2893">
                  <c:v>313</c:v>
                </c:pt>
                <c:pt idx="2894">
                  <c:v>313.00200000000001</c:v>
                </c:pt>
                <c:pt idx="2895">
                  <c:v>313.10199999999998</c:v>
                </c:pt>
                <c:pt idx="2896">
                  <c:v>313.202</c:v>
                </c:pt>
                <c:pt idx="2897">
                  <c:v>313.30200000000002</c:v>
                </c:pt>
                <c:pt idx="2898">
                  <c:v>313.40199999999999</c:v>
                </c:pt>
                <c:pt idx="2899">
                  <c:v>313.50200000000001</c:v>
                </c:pt>
                <c:pt idx="2900">
                  <c:v>313.60199999999998</c:v>
                </c:pt>
                <c:pt idx="2901">
                  <c:v>313.702</c:v>
                </c:pt>
                <c:pt idx="2902">
                  <c:v>313.80200000000002</c:v>
                </c:pt>
                <c:pt idx="2903">
                  <c:v>313.90199999999999</c:v>
                </c:pt>
                <c:pt idx="2904">
                  <c:v>314</c:v>
                </c:pt>
                <c:pt idx="2905">
                  <c:v>314.00200000000001</c:v>
                </c:pt>
                <c:pt idx="2906">
                  <c:v>314.10199999999998</c:v>
                </c:pt>
                <c:pt idx="2907">
                  <c:v>314.202</c:v>
                </c:pt>
                <c:pt idx="2908">
                  <c:v>314.30200000000002</c:v>
                </c:pt>
                <c:pt idx="2909">
                  <c:v>314.40199999999999</c:v>
                </c:pt>
                <c:pt idx="2910">
                  <c:v>314.50200000000001</c:v>
                </c:pt>
                <c:pt idx="2911">
                  <c:v>314.60199999999998</c:v>
                </c:pt>
                <c:pt idx="2912">
                  <c:v>314.702</c:v>
                </c:pt>
                <c:pt idx="2913">
                  <c:v>314.80200000000002</c:v>
                </c:pt>
                <c:pt idx="2914">
                  <c:v>314.90199999999999</c:v>
                </c:pt>
                <c:pt idx="2915">
                  <c:v>315</c:v>
                </c:pt>
                <c:pt idx="2916">
                  <c:v>315.00200000000001</c:v>
                </c:pt>
                <c:pt idx="2917">
                  <c:v>315.10199999999998</c:v>
                </c:pt>
                <c:pt idx="2918">
                  <c:v>315.202</c:v>
                </c:pt>
                <c:pt idx="2919">
                  <c:v>315.30200000000002</c:v>
                </c:pt>
                <c:pt idx="2920">
                  <c:v>315.40199999999999</c:v>
                </c:pt>
                <c:pt idx="2921">
                  <c:v>315.50200000000001</c:v>
                </c:pt>
                <c:pt idx="2922">
                  <c:v>315.60199999999998</c:v>
                </c:pt>
                <c:pt idx="2923">
                  <c:v>315.702</c:v>
                </c:pt>
                <c:pt idx="2924">
                  <c:v>315.80200000000002</c:v>
                </c:pt>
                <c:pt idx="2925">
                  <c:v>315.90199999999999</c:v>
                </c:pt>
                <c:pt idx="2926">
                  <c:v>316</c:v>
                </c:pt>
                <c:pt idx="2927">
                  <c:v>316.00200000000001</c:v>
                </c:pt>
                <c:pt idx="2928">
                  <c:v>316.10199999999998</c:v>
                </c:pt>
                <c:pt idx="2929">
                  <c:v>316.202</c:v>
                </c:pt>
                <c:pt idx="2930">
                  <c:v>316.30200000000002</c:v>
                </c:pt>
                <c:pt idx="2931">
                  <c:v>316.40199999999999</c:v>
                </c:pt>
                <c:pt idx="2932">
                  <c:v>316.50200000000001</c:v>
                </c:pt>
                <c:pt idx="2933">
                  <c:v>316.60199999999998</c:v>
                </c:pt>
                <c:pt idx="2934">
                  <c:v>316.702</c:v>
                </c:pt>
                <c:pt idx="2935">
                  <c:v>316.80200000000002</c:v>
                </c:pt>
                <c:pt idx="2936">
                  <c:v>316.90199999999999</c:v>
                </c:pt>
                <c:pt idx="2937">
                  <c:v>317</c:v>
                </c:pt>
                <c:pt idx="2938">
                  <c:v>317.00200000000001</c:v>
                </c:pt>
                <c:pt idx="2939">
                  <c:v>317.10199999999998</c:v>
                </c:pt>
                <c:pt idx="2940">
                  <c:v>317.202</c:v>
                </c:pt>
                <c:pt idx="2941">
                  <c:v>317.30200000000002</c:v>
                </c:pt>
                <c:pt idx="2942">
                  <c:v>317.40199999999999</c:v>
                </c:pt>
                <c:pt idx="2943">
                  <c:v>317.50200000000001</c:v>
                </c:pt>
                <c:pt idx="2944">
                  <c:v>317.60199999999998</c:v>
                </c:pt>
                <c:pt idx="2945">
                  <c:v>317.702</c:v>
                </c:pt>
                <c:pt idx="2946">
                  <c:v>317.80200000000002</c:v>
                </c:pt>
                <c:pt idx="2947">
                  <c:v>317.90199999999999</c:v>
                </c:pt>
                <c:pt idx="2948">
                  <c:v>318</c:v>
                </c:pt>
                <c:pt idx="2949">
                  <c:v>318.00200000000001</c:v>
                </c:pt>
                <c:pt idx="2950">
                  <c:v>318.10199999999998</c:v>
                </c:pt>
                <c:pt idx="2951">
                  <c:v>318.202</c:v>
                </c:pt>
                <c:pt idx="2952">
                  <c:v>318.30200000000002</c:v>
                </c:pt>
                <c:pt idx="2953">
                  <c:v>318.40199999999999</c:v>
                </c:pt>
                <c:pt idx="2954">
                  <c:v>318.50200000000001</c:v>
                </c:pt>
                <c:pt idx="2955">
                  <c:v>318.60199999999998</c:v>
                </c:pt>
                <c:pt idx="2956">
                  <c:v>318.702</c:v>
                </c:pt>
                <c:pt idx="2957">
                  <c:v>318.80200000000002</c:v>
                </c:pt>
                <c:pt idx="2958">
                  <c:v>318.90199999999999</c:v>
                </c:pt>
                <c:pt idx="2959">
                  <c:v>319</c:v>
                </c:pt>
                <c:pt idx="2960">
                  <c:v>319.00200000000001</c:v>
                </c:pt>
                <c:pt idx="2961">
                  <c:v>319.10199999999998</c:v>
                </c:pt>
                <c:pt idx="2962">
                  <c:v>319.202</c:v>
                </c:pt>
                <c:pt idx="2963">
                  <c:v>319.30200000000002</c:v>
                </c:pt>
                <c:pt idx="2964">
                  <c:v>319.40199999999999</c:v>
                </c:pt>
                <c:pt idx="2965">
                  <c:v>319.50200000000001</c:v>
                </c:pt>
                <c:pt idx="2966">
                  <c:v>319.60199999999998</c:v>
                </c:pt>
                <c:pt idx="2967">
                  <c:v>319.702</c:v>
                </c:pt>
                <c:pt idx="2968">
                  <c:v>319.80200000000002</c:v>
                </c:pt>
                <c:pt idx="2969">
                  <c:v>319.90199999999999</c:v>
                </c:pt>
                <c:pt idx="2970">
                  <c:v>320</c:v>
                </c:pt>
                <c:pt idx="2971">
                  <c:v>320.00200000000001</c:v>
                </c:pt>
                <c:pt idx="2972">
                  <c:v>320.10199999999998</c:v>
                </c:pt>
                <c:pt idx="2973">
                  <c:v>320.202</c:v>
                </c:pt>
                <c:pt idx="2974">
                  <c:v>320.30200000000002</c:v>
                </c:pt>
                <c:pt idx="2975">
                  <c:v>320.40199999999999</c:v>
                </c:pt>
                <c:pt idx="2976">
                  <c:v>320.50200000000001</c:v>
                </c:pt>
                <c:pt idx="2977">
                  <c:v>320.60199999999998</c:v>
                </c:pt>
                <c:pt idx="2978">
                  <c:v>320.702</c:v>
                </c:pt>
                <c:pt idx="2979">
                  <c:v>320.80200000000002</c:v>
                </c:pt>
                <c:pt idx="2980">
                  <c:v>320.90199999999999</c:v>
                </c:pt>
                <c:pt idx="2981">
                  <c:v>321</c:v>
                </c:pt>
                <c:pt idx="2982">
                  <c:v>321.00200000000001</c:v>
                </c:pt>
                <c:pt idx="2983">
                  <c:v>321.10199999999998</c:v>
                </c:pt>
                <c:pt idx="2984">
                  <c:v>321.202</c:v>
                </c:pt>
                <c:pt idx="2985">
                  <c:v>321.30200000000002</c:v>
                </c:pt>
                <c:pt idx="2986">
                  <c:v>321.40199999999999</c:v>
                </c:pt>
                <c:pt idx="2987">
                  <c:v>321.50200000000001</c:v>
                </c:pt>
                <c:pt idx="2988">
                  <c:v>321.60199999999998</c:v>
                </c:pt>
                <c:pt idx="2989">
                  <c:v>321.702</c:v>
                </c:pt>
                <c:pt idx="2990">
                  <c:v>321.80200000000002</c:v>
                </c:pt>
                <c:pt idx="2991">
                  <c:v>321.90199999999999</c:v>
                </c:pt>
                <c:pt idx="2992">
                  <c:v>322</c:v>
                </c:pt>
                <c:pt idx="2993">
                  <c:v>322.00200000000001</c:v>
                </c:pt>
                <c:pt idx="2994">
                  <c:v>322.10199999999998</c:v>
                </c:pt>
                <c:pt idx="2995">
                  <c:v>322.202</c:v>
                </c:pt>
                <c:pt idx="2996">
                  <c:v>322.30200000000002</c:v>
                </c:pt>
                <c:pt idx="2997">
                  <c:v>322.40199999999999</c:v>
                </c:pt>
                <c:pt idx="2998">
                  <c:v>322.50200000000001</c:v>
                </c:pt>
                <c:pt idx="2999">
                  <c:v>322.60199999999998</c:v>
                </c:pt>
                <c:pt idx="3000">
                  <c:v>322.702</c:v>
                </c:pt>
                <c:pt idx="3001">
                  <c:v>322.80200000000002</c:v>
                </c:pt>
                <c:pt idx="3002">
                  <c:v>322.90199999999999</c:v>
                </c:pt>
                <c:pt idx="3003">
                  <c:v>323</c:v>
                </c:pt>
                <c:pt idx="3004">
                  <c:v>323.00200000000001</c:v>
                </c:pt>
                <c:pt idx="3005">
                  <c:v>323.10199999999998</c:v>
                </c:pt>
                <c:pt idx="3006">
                  <c:v>323.202</c:v>
                </c:pt>
                <c:pt idx="3007">
                  <c:v>323.30200000000002</c:v>
                </c:pt>
                <c:pt idx="3008">
                  <c:v>323.40199999999999</c:v>
                </c:pt>
                <c:pt idx="3009">
                  <c:v>323.50200000000001</c:v>
                </c:pt>
                <c:pt idx="3010">
                  <c:v>323.60199999999998</c:v>
                </c:pt>
                <c:pt idx="3011">
                  <c:v>323.702</c:v>
                </c:pt>
                <c:pt idx="3012">
                  <c:v>323.80200000000002</c:v>
                </c:pt>
                <c:pt idx="3013">
                  <c:v>323.90199999999999</c:v>
                </c:pt>
                <c:pt idx="3014">
                  <c:v>324</c:v>
                </c:pt>
                <c:pt idx="3015">
                  <c:v>324.00200000000001</c:v>
                </c:pt>
                <c:pt idx="3016">
                  <c:v>324.10199999999998</c:v>
                </c:pt>
                <c:pt idx="3017">
                  <c:v>324.202</c:v>
                </c:pt>
                <c:pt idx="3018">
                  <c:v>324.30200000000002</c:v>
                </c:pt>
                <c:pt idx="3019">
                  <c:v>324.40199999999999</c:v>
                </c:pt>
                <c:pt idx="3020">
                  <c:v>324.50200000000001</c:v>
                </c:pt>
                <c:pt idx="3021">
                  <c:v>324.60199999999998</c:v>
                </c:pt>
                <c:pt idx="3022">
                  <c:v>324.702</c:v>
                </c:pt>
                <c:pt idx="3023">
                  <c:v>324.80200000000002</c:v>
                </c:pt>
                <c:pt idx="3024">
                  <c:v>324.90199999999999</c:v>
                </c:pt>
                <c:pt idx="3025">
                  <c:v>325</c:v>
                </c:pt>
                <c:pt idx="3026">
                  <c:v>325.00200000000001</c:v>
                </c:pt>
                <c:pt idx="3027">
                  <c:v>325.10199999999998</c:v>
                </c:pt>
                <c:pt idx="3028">
                  <c:v>325.202</c:v>
                </c:pt>
                <c:pt idx="3029">
                  <c:v>325.30200000000002</c:v>
                </c:pt>
                <c:pt idx="3030">
                  <c:v>325.40199999999999</c:v>
                </c:pt>
                <c:pt idx="3031">
                  <c:v>325.50200000000001</c:v>
                </c:pt>
                <c:pt idx="3032">
                  <c:v>325.60199999999998</c:v>
                </c:pt>
                <c:pt idx="3033">
                  <c:v>325.702</c:v>
                </c:pt>
                <c:pt idx="3034">
                  <c:v>325.80200000000002</c:v>
                </c:pt>
                <c:pt idx="3035">
                  <c:v>325.90199999999999</c:v>
                </c:pt>
                <c:pt idx="3036">
                  <c:v>326</c:v>
                </c:pt>
                <c:pt idx="3037">
                  <c:v>326.00200000000001</c:v>
                </c:pt>
                <c:pt idx="3038">
                  <c:v>326.10199999999998</c:v>
                </c:pt>
                <c:pt idx="3039">
                  <c:v>326.202</c:v>
                </c:pt>
                <c:pt idx="3040">
                  <c:v>326.30200000000002</c:v>
                </c:pt>
                <c:pt idx="3041">
                  <c:v>326.40199999999999</c:v>
                </c:pt>
                <c:pt idx="3042">
                  <c:v>326.50200000000001</c:v>
                </c:pt>
                <c:pt idx="3043">
                  <c:v>326.60199999999998</c:v>
                </c:pt>
                <c:pt idx="3044">
                  <c:v>326.702</c:v>
                </c:pt>
                <c:pt idx="3045">
                  <c:v>326.80200000000002</c:v>
                </c:pt>
                <c:pt idx="3046">
                  <c:v>326.90199999999999</c:v>
                </c:pt>
                <c:pt idx="3047">
                  <c:v>327</c:v>
                </c:pt>
                <c:pt idx="3048">
                  <c:v>327.00200000000001</c:v>
                </c:pt>
                <c:pt idx="3049">
                  <c:v>327.10199999999998</c:v>
                </c:pt>
                <c:pt idx="3050">
                  <c:v>327.202</c:v>
                </c:pt>
                <c:pt idx="3051">
                  <c:v>327.30200000000002</c:v>
                </c:pt>
                <c:pt idx="3052">
                  <c:v>327.40199999999999</c:v>
                </c:pt>
                <c:pt idx="3053">
                  <c:v>327.50200000000001</c:v>
                </c:pt>
                <c:pt idx="3054">
                  <c:v>327.60199999999998</c:v>
                </c:pt>
                <c:pt idx="3055">
                  <c:v>327.702</c:v>
                </c:pt>
                <c:pt idx="3056">
                  <c:v>327.80200000000002</c:v>
                </c:pt>
                <c:pt idx="3057">
                  <c:v>327.90199999999999</c:v>
                </c:pt>
                <c:pt idx="3058">
                  <c:v>328</c:v>
                </c:pt>
                <c:pt idx="3059">
                  <c:v>328.00200000000001</c:v>
                </c:pt>
                <c:pt idx="3060">
                  <c:v>328.10199999999998</c:v>
                </c:pt>
                <c:pt idx="3061">
                  <c:v>328.202</c:v>
                </c:pt>
                <c:pt idx="3062">
                  <c:v>328.30200000000002</c:v>
                </c:pt>
                <c:pt idx="3063">
                  <c:v>328.40199999999999</c:v>
                </c:pt>
                <c:pt idx="3064">
                  <c:v>328.50200000000001</c:v>
                </c:pt>
                <c:pt idx="3065">
                  <c:v>328.60199999999998</c:v>
                </c:pt>
                <c:pt idx="3066">
                  <c:v>328.702</c:v>
                </c:pt>
                <c:pt idx="3067">
                  <c:v>328.80200000000002</c:v>
                </c:pt>
                <c:pt idx="3068">
                  <c:v>328.90199999999999</c:v>
                </c:pt>
                <c:pt idx="3069">
                  <c:v>329</c:v>
                </c:pt>
                <c:pt idx="3070">
                  <c:v>329.00200000000001</c:v>
                </c:pt>
                <c:pt idx="3071">
                  <c:v>329.10199999999998</c:v>
                </c:pt>
                <c:pt idx="3072">
                  <c:v>329.202</c:v>
                </c:pt>
                <c:pt idx="3073">
                  <c:v>329.30200000000002</c:v>
                </c:pt>
                <c:pt idx="3074">
                  <c:v>329.40199999999999</c:v>
                </c:pt>
                <c:pt idx="3075">
                  <c:v>329.50200000000001</c:v>
                </c:pt>
                <c:pt idx="3076">
                  <c:v>329.60199999999998</c:v>
                </c:pt>
                <c:pt idx="3077">
                  <c:v>329.702</c:v>
                </c:pt>
                <c:pt idx="3078">
                  <c:v>329.80200000000002</c:v>
                </c:pt>
                <c:pt idx="3079">
                  <c:v>329.90199999999999</c:v>
                </c:pt>
                <c:pt idx="3080">
                  <c:v>330</c:v>
                </c:pt>
                <c:pt idx="3081">
                  <c:v>330.00200000000001</c:v>
                </c:pt>
                <c:pt idx="3082">
                  <c:v>330.10199999999998</c:v>
                </c:pt>
                <c:pt idx="3083">
                  <c:v>330.202</c:v>
                </c:pt>
                <c:pt idx="3084">
                  <c:v>330.30200000000002</c:v>
                </c:pt>
                <c:pt idx="3085">
                  <c:v>330.40199999999999</c:v>
                </c:pt>
                <c:pt idx="3086">
                  <c:v>330.50200000000001</c:v>
                </c:pt>
                <c:pt idx="3087">
                  <c:v>330.60199999999998</c:v>
                </c:pt>
                <c:pt idx="3088">
                  <c:v>330.702</c:v>
                </c:pt>
                <c:pt idx="3089">
                  <c:v>330.80200000000002</c:v>
                </c:pt>
                <c:pt idx="3090">
                  <c:v>330.90199999999999</c:v>
                </c:pt>
                <c:pt idx="3091">
                  <c:v>331</c:v>
                </c:pt>
                <c:pt idx="3092">
                  <c:v>331.00200000000001</c:v>
                </c:pt>
                <c:pt idx="3093">
                  <c:v>331.10199999999998</c:v>
                </c:pt>
                <c:pt idx="3094">
                  <c:v>331.202</c:v>
                </c:pt>
                <c:pt idx="3095">
                  <c:v>331.30200000000002</c:v>
                </c:pt>
                <c:pt idx="3096">
                  <c:v>331.40199999999999</c:v>
                </c:pt>
                <c:pt idx="3097">
                  <c:v>331.50200000000001</c:v>
                </c:pt>
                <c:pt idx="3098">
                  <c:v>331.60199999999998</c:v>
                </c:pt>
                <c:pt idx="3099">
                  <c:v>331.702</c:v>
                </c:pt>
                <c:pt idx="3100">
                  <c:v>331.80200000000002</c:v>
                </c:pt>
                <c:pt idx="3101">
                  <c:v>331.90199999999999</c:v>
                </c:pt>
                <c:pt idx="3102">
                  <c:v>332</c:v>
                </c:pt>
                <c:pt idx="3103">
                  <c:v>332.00200000000001</c:v>
                </c:pt>
                <c:pt idx="3104">
                  <c:v>332.10199999999998</c:v>
                </c:pt>
                <c:pt idx="3105">
                  <c:v>332.202</c:v>
                </c:pt>
                <c:pt idx="3106">
                  <c:v>332.30200000000002</c:v>
                </c:pt>
                <c:pt idx="3107">
                  <c:v>332.40199999999999</c:v>
                </c:pt>
                <c:pt idx="3108">
                  <c:v>332.50200000000001</c:v>
                </c:pt>
                <c:pt idx="3109">
                  <c:v>332.60199999999998</c:v>
                </c:pt>
                <c:pt idx="3110">
                  <c:v>332.702</c:v>
                </c:pt>
                <c:pt idx="3111">
                  <c:v>332.80200000000002</c:v>
                </c:pt>
                <c:pt idx="3112">
                  <c:v>332.90199999999999</c:v>
                </c:pt>
                <c:pt idx="3113">
                  <c:v>333</c:v>
                </c:pt>
                <c:pt idx="3114">
                  <c:v>333.00200000000001</c:v>
                </c:pt>
                <c:pt idx="3115">
                  <c:v>333.10199999999998</c:v>
                </c:pt>
                <c:pt idx="3116">
                  <c:v>333.202</c:v>
                </c:pt>
                <c:pt idx="3117">
                  <c:v>333.30200000000002</c:v>
                </c:pt>
                <c:pt idx="3118">
                  <c:v>333.40199999999999</c:v>
                </c:pt>
                <c:pt idx="3119">
                  <c:v>333.50200000000001</c:v>
                </c:pt>
                <c:pt idx="3120">
                  <c:v>333.60199999999998</c:v>
                </c:pt>
                <c:pt idx="3121">
                  <c:v>333.702</c:v>
                </c:pt>
                <c:pt idx="3122">
                  <c:v>333.80200000000002</c:v>
                </c:pt>
                <c:pt idx="3123">
                  <c:v>333.90199999999999</c:v>
                </c:pt>
                <c:pt idx="3124">
                  <c:v>334</c:v>
                </c:pt>
                <c:pt idx="3125">
                  <c:v>334.00200000000001</c:v>
                </c:pt>
                <c:pt idx="3126">
                  <c:v>334.10199999999998</c:v>
                </c:pt>
                <c:pt idx="3127">
                  <c:v>334.202</c:v>
                </c:pt>
                <c:pt idx="3128">
                  <c:v>334.30200000000002</c:v>
                </c:pt>
                <c:pt idx="3129">
                  <c:v>334.40199999999999</c:v>
                </c:pt>
                <c:pt idx="3130">
                  <c:v>334.50200000000001</c:v>
                </c:pt>
                <c:pt idx="3131">
                  <c:v>334.60199999999998</c:v>
                </c:pt>
                <c:pt idx="3132">
                  <c:v>334.702</c:v>
                </c:pt>
                <c:pt idx="3133">
                  <c:v>334.80200000000002</c:v>
                </c:pt>
                <c:pt idx="3134">
                  <c:v>334.90199999999999</c:v>
                </c:pt>
                <c:pt idx="3135">
                  <c:v>335</c:v>
                </c:pt>
                <c:pt idx="3136">
                  <c:v>335.00200000000001</c:v>
                </c:pt>
                <c:pt idx="3137">
                  <c:v>335.10199999999998</c:v>
                </c:pt>
                <c:pt idx="3138">
                  <c:v>335.202</c:v>
                </c:pt>
                <c:pt idx="3139">
                  <c:v>335.30200000000002</c:v>
                </c:pt>
                <c:pt idx="3140">
                  <c:v>335.40199999999999</c:v>
                </c:pt>
                <c:pt idx="3141">
                  <c:v>335.50200000000001</c:v>
                </c:pt>
                <c:pt idx="3142">
                  <c:v>335.60199999999998</c:v>
                </c:pt>
                <c:pt idx="3143">
                  <c:v>335.702</c:v>
                </c:pt>
                <c:pt idx="3144">
                  <c:v>335.80200000000002</c:v>
                </c:pt>
                <c:pt idx="3145">
                  <c:v>335.90199999999999</c:v>
                </c:pt>
                <c:pt idx="3146">
                  <c:v>336</c:v>
                </c:pt>
                <c:pt idx="3147">
                  <c:v>336.00200000000001</c:v>
                </c:pt>
                <c:pt idx="3148">
                  <c:v>336.10199999999998</c:v>
                </c:pt>
                <c:pt idx="3149">
                  <c:v>336.202</c:v>
                </c:pt>
                <c:pt idx="3150">
                  <c:v>336.30200000000002</c:v>
                </c:pt>
                <c:pt idx="3151">
                  <c:v>336.40199999999999</c:v>
                </c:pt>
                <c:pt idx="3152">
                  <c:v>336.50200000000001</c:v>
                </c:pt>
                <c:pt idx="3153">
                  <c:v>336.60199999999998</c:v>
                </c:pt>
                <c:pt idx="3154">
                  <c:v>336.702</c:v>
                </c:pt>
                <c:pt idx="3155">
                  <c:v>336.80200000000002</c:v>
                </c:pt>
                <c:pt idx="3156">
                  <c:v>336.90199999999999</c:v>
                </c:pt>
                <c:pt idx="3157">
                  <c:v>337</c:v>
                </c:pt>
                <c:pt idx="3158">
                  <c:v>337.00200000000001</c:v>
                </c:pt>
                <c:pt idx="3159">
                  <c:v>337.10199999999998</c:v>
                </c:pt>
                <c:pt idx="3160">
                  <c:v>337.202</c:v>
                </c:pt>
                <c:pt idx="3161">
                  <c:v>337.30200000000002</c:v>
                </c:pt>
                <c:pt idx="3162">
                  <c:v>337.40199999999999</c:v>
                </c:pt>
                <c:pt idx="3163">
                  <c:v>337.50200000000001</c:v>
                </c:pt>
                <c:pt idx="3164">
                  <c:v>337.60199999999998</c:v>
                </c:pt>
                <c:pt idx="3165">
                  <c:v>337.702</c:v>
                </c:pt>
                <c:pt idx="3166">
                  <c:v>337.80200000000002</c:v>
                </c:pt>
                <c:pt idx="3167">
                  <c:v>337.90199999999999</c:v>
                </c:pt>
                <c:pt idx="3168">
                  <c:v>338</c:v>
                </c:pt>
                <c:pt idx="3169">
                  <c:v>338.00200000000001</c:v>
                </c:pt>
                <c:pt idx="3170">
                  <c:v>338.10199999999998</c:v>
                </c:pt>
                <c:pt idx="3171">
                  <c:v>338.202</c:v>
                </c:pt>
                <c:pt idx="3172">
                  <c:v>338.30200000000002</c:v>
                </c:pt>
                <c:pt idx="3173">
                  <c:v>338.40199999999999</c:v>
                </c:pt>
                <c:pt idx="3174">
                  <c:v>338.50200000000001</c:v>
                </c:pt>
                <c:pt idx="3175">
                  <c:v>338.60199999999998</c:v>
                </c:pt>
                <c:pt idx="3176">
                  <c:v>338.702</c:v>
                </c:pt>
                <c:pt idx="3177">
                  <c:v>338.80200000000002</c:v>
                </c:pt>
                <c:pt idx="3178">
                  <c:v>338.90199999999999</c:v>
                </c:pt>
                <c:pt idx="3179">
                  <c:v>339</c:v>
                </c:pt>
                <c:pt idx="3180">
                  <c:v>339.00200000000001</c:v>
                </c:pt>
                <c:pt idx="3181">
                  <c:v>339.10199999999998</c:v>
                </c:pt>
                <c:pt idx="3182">
                  <c:v>339.202</c:v>
                </c:pt>
                <c:pt idx="3183">
                  <c:v>339.30200000000002</c:v>
                </c:pt>
                <c:pt idx="3184">
                  <c:v>339.40199999999999</c:v>
                </c:pt>
                <c:pt idx="3185">
                  <c:v>339.50200000000001</c:v>
                </c:pt>
                <c:pt idx="3186">
                  <c:v>339.60199999999998</c:v>
                </c:pt>
                <c:pt idx="3187">
                  <c:v>339.702</c:v>
                </c:pt>
                <c:pt idx="3188">
                  <c:v>339.80200000000002</c:v>
                </c:pt>
                <c:pt idx="3189">
                  <c:v>339.90199999999999</c:v>
                </c:pt>
                <c:pt idx="3190">
                  <c:v>340</c:v>
                </c:pt>
                <c:pt idx="3191">
                  <c:v>340.00200000000001</c:v>
                </c:pt>
                <c:pt idx="3192">
                  <c:v>340.10199999999998</c:v>
                </c:pt>
                <c:pt idx="3193">
                  <c:v>340.202</c:v>
                </c:pt>
                <c:pt idx="3194">
                  <c:v>340.30200000000002</c:v>
                </c:pt>
                <c:pt idx="3195">
                  <c:v>340.40199999999999</c:v>
                </c:pt>
                <c:pt idx="3196">
                  <c:v>340.50200000000001</c:v>
                </c:pt>
                <c:pt idx="3197">
                  <c:v>340.60199999999998</c:v>
                </c:pt>
                <c:pt idx="3198">
                  <c:v>340.702</c:v>
                </c:pt>
                <c:pt idx="3199">
                  <c:v>340.80200000000002</c:v>
                </c:pt>
                <c:pt idx="3200">
                  <c:v>340.90199999999999</c:v>
                </c:pt>
                <c:pt idx="3201">
                  <c:v>341</c:v>
                </c:pt>
                <c:pt idx="3202">
                  <c:v>341.00200000000001</c:v>
                </c:pt>
                <c:pt idx="3203">
                  <c:v>341.10199999999998</c:v>
                </c:pt>
                <c:pt idx="3204">
                  <c:v>341.202</c:v>
                </c:pt>
                <c:pt idx="3205">
                  <c:v>341.30200000000002</c:v>
                </c:pt>
                <c:pt idx="3206">
                  <c:v>341.40199999999999</c:v>
                </c:pt>
                <c:pt idx="3207">
                  <c:v>341.50200000000001</c:v>
                </c:pt>
                <c:pt idx="3208">
                  <c:v>341.60199999999998</c:v>
                </c:pt>
                <c:pt idx="3209">
                  <c:v>341.702</c:v>
                </c:pt>
                <c:pt idx="3210">
                  <c:v>341.80200000000002</c:v>
                </c:pt>
                <c:pt idx="3211">
                  <c:v>341.90199999999999</c:v>
                </c:pt>
                <c:pt idx="3212">
                  <c:v>342</c:v>
                </c:pt>
                <c:pt idx="3213">
                  <c:v>342.00200000000001</c:v>
                </c:pt>
                <c:pt idx="3214">
                  <c:v>342.10199999999998</c:v>
                </c:pt>
                <c:pt idx="3215">
                  <c:v>342.202</c:v>
                </c:pt>
                <c:pt idx="3216">
                  <c:v>342.30200000000002</c:v>
                </c:pt>
                <c:pt idx="3217">
                  <c:v>342.40199999999999</c:v>
                </c:pt>
                <c:pt idx="3218">
                  <c:v>342.50200000000001</c:v>
                </c:pt>
                <c:pt idx="3219">
                  <c:v>342.60199999999998</c:v>
                </c:pt>
                <c:pt idx="3220">
                  <c:v>342.702</c:v>
                </c:pt>
                <c:pt idx="3221">
                  <c:v>342.80200000000002</c:v>
                </c:pt>
                <c:pt idx="3222">
                  <c:v>342.90199999999999</c:v>
                </c:pt>
                <c:pt idx="3223">
                  <c:v>343</c:v>
                </c:pt>
                <c:pt idx="3224">
                  <c:v>343.00200000000001</c:v>
                </c:pt>
                <c:pt idx="3225">
                  <c:v>343.10199999999998</c:v>
                </c:pt>
                <c:pt idx="3226">
                  <c:v>343.202</c:v>
                </c:pt>
                <c:pt idx="3227">
                  <c:v>343.30200000000002</c:v>
                </c:pt>
                <c:pt idx="3228">
                  <c:v>343.40199999999999</c:v>
                </c:pt>
                <c:pt idx="3229">
                  <c:v>343.50200000000001</c:v>
                </c:pt>
                <c:pt idx="3230">
                  <c:v>343.60199999999998</c:v>
                </c:pt>
                <c:pt idx="3231">
                  <c:v>343.702</c:v>
                </c:pt>
                <c:pt idx="3232">
                  <c:v>343.80200000000002</c:v>
                </c:pt>
                <c:pt idx="3233">
                  <c:v>343.90199999999999</c:v>
                </c:pt>
                <c:pt idx="3234">
                  <c:v>344</c:v>
                </c:pt>
                <c:pt idx="3235">
                  <c:v>344.00200000000001</c:v>
                </c:pt>
                <c:pt idx="3236">
                  <c:v>344.10199999999998</c:v>
                </c:pt>
                <c:pt idx="3237">
                  <c:v>344.202</c:v>
                </c:pt>
                <c:pt idx="3238">
                  <c:v>344.30200000000002</c:v>
                </c:pt>
                <c:pt idx="3239">
                  <c:v>344.40199999999999</c:v>
                </c:pt>
                <c:pt idx="3240">
                  <c:v>344.50200000000001</c:v>
                </c:pt>
                <c:pt idx="3241">
                  <c:v>344.60199999999998</c:v>
                </c:pt>
                <c:pt idx="3242">
                  <c:v>344.702</c:v>
                </c:pt>
                <c:pt idx="3243">
                  <c:v>344.80200000000002</c:v>
                </c:pt>
                <c:pt idx="3244">
                  <c:v>344.90199999999999</c:v>
                </c:pt>
                <c:pt idx="3245">
                  <c:v>345</c:v>
                </c:pt>
                <c:pt idx="3246">
                  <c:v>345.00200000000001</c:v>
                </c:pt>
                <c:pt idx="3247">
                  <c:v>345.10199999999998</c:v>
                </c:pt>
                <c:pt idx="3248">
                  <c:v>345.202</c:v>
                </c:pt>
                <c:pt idx="3249">
                  <c:v>345.30200000000002</c:v>
                </c:pt>
                <c:pt idx="3250">
                  <c:v>345.40199999999999</c:v>
                </c:pt>
                <c:pt idx="3251">
                  <c:v>345.50200000000001</c:v>
                </c:pt>
                <c:pt idx="3252">
                  <c:v>345.60199999999998</c:v>
                </c:pt>
                <c:pt idx="3253">
                  <c:v>345.702</c:v>
                </c:pt>
                <c:pt idx="3254">
                  <c:v>345.80200000000002</c:v>
                </c:pt>
                <c:pt idx="3255">
                  <c:v>345.90199999999999</c:v>
                </c:pt>
                <c:pt idx="3256">
                  <c:v>346</c:v>
                </c:pt>
                <c:pt idx="3257">
                  <c:v>346.00200000000001</c:v>
                </c:pt>
                <c:pt idx="3258">
                  <c:v>346.10199999999998</c:v>
                </c:pt>
                <c:pt idx="3259">
                  <c:v>346.202</c:v>
                </c:pt>
                <c:pt idx="3260">
                  <c:v>346.30200000000002</c:v>
                </c:pt>
                <c:pt idx="3261">
                  <c:v>346.40199999999999</c:v>
                </c:pt>
                <c:pt idx="3262">
                  <c:v>346.50200000000001</c:v>
                </c:pt>
                <c:pt idx="3263">
                  <c:v>346.60199999999998</c:v>
                </c:pt>
                <c:pt idx="3264">
                  <c:v>346.702</c:v>
                </c:pt>
                <c:pt idx="3265">
                  <c:v>346.80200000000002</c:v>
                </c:pt>
                <c:pt idx="3266">
                  <c:v>346.90199999999999</c:v>
                </c:pt>
                <c:pt idx="3267">
                  <c:v>347</c:v>
                </c:pt>
                <c:pt idx="3268">
                  <c:v>347.00200000000001</c:v>
                </c:pt>
                <c:pt idx="3269">
                  <c:v>347.10199999999998</c:v>
                </c:pt>
                <c:pt idx="3270">
                  <c:v>347.202</c:v>
                </c:pt>
                <c:pt idx="3271">
                  <c:v>347.30200000000002</c:v>
                </c:pt>
                <c:pt idx="3272">
                  <c:v>347.40199999999999</c:v>
                </c:pt>
                <c:pt idx="3273">
                  <c:v>347.50200000000001</c:v>
                </c:pt>
                <c:pt idx="3274">
                  <c:v>347.60199999999998</c:v>
                </c:pt>
                <c:pt idx="3275">
                  <c:v>347.702</c:v>
                </c:pt>
                <c:pt idx="3276">
                  <c:v>347.80200000000002</c:v>
                </c:pt>
                <c:pt idx="3277">
                  <c:v>347.90199999999999</c:v>
                </c:pt>
                <c:pt idx="3278">
                  <c:v>348</c:v>
                </c:pt>
                <c:pt idx="3279">
                  <c:v>348.00200000000001</c:v>
                </c:pt>
                <c:pt idx="3280">
                  <c:v>348.10199999999998</c:v>
                </c:pt>
                <c:pt idx="3281">
                  <c:v>348.202</c:v>
                </c:pt>
                <c:pt idx="3282">
                  <c:v>348.30200000000002</c:v>
                </c:pt>
                <c:pt idx="3283">
                  <c:v>348.40199999999999</c:v>
                </c:pt>
                <c:pt idx="3284">
                  <c:v>348.50200000000001</c:v>
                </c:pt>
                <c:pt idx="3285">
                  <c:v>348.60199999999998</c:v>
                </c:pt>
                <c:pt idx="3286">
                  <c:v>348.702</c:v>
                </c:pt>
                <c:pt idx="3287">
                  <c:v>348.80200000000002</c:v>
                </c:pt>
                <c:pt idx="3288">
                  <c:v>348.90199999999999</c:v>
                </c:pt>
                <c:pt idx="3289">
                  <c:v>349</c:v>
                </c:pt>
                <c:pt idx="3290">
                  <c:v>349.00200000000001</c:v>
                </c:pt>
                <c:pt idx="3291">
                  <c:v>349.10199999999998</c:v>
                </c:pt>
                <c:pt idx="3292">
                  <c:v>349.202</c:v>
                </c:pt>
                <c:pt idx="3293">
                  <c:v>349.30200000000002</c:v>
                </c:pt>
                <c:pt idx="3294">
                  <c:v>349.40199999999999</c:v>
                </c:pt>
                <c:pt idx="3295">
                  <c:v>349.50200000000001</c:v>
                </c:pt>
                <c:pt idx="3296">
                  <c:v>349.60199999999998</c:v>
                </c:pt>
                <c:pt idx="3297">
                  <c:v>349.702</c:v>
                </c:pt>
                <c:pt idx="3298">
                  <c:v>349.80200000000002</c:v>
                </c:pt>
                <c:pt idx="3299">
                  <c:v>349.90199999999999</c:v>
                </c:pt>
                <c:pt idx="3300">
                  <c:v>350</c:v>
                </c:pt>
                <c:pt idx="3301">
                  <c:v>350.00200000000001</c:v>
                </c:pt>
                <c:pt idx="3302">
                  <c:v>350.10199999999998</c:v>
                </c:pt>
                <c:pt idx="3303">
                  <c:v>350.202</c:v>
                </c:pt>
                <c:pt idx="3304">
                  <c:v>350.30200000000002</c:v>
                </c:pt>
                <c:pt idx="3305">
                  <c:v>350.40199999999999</c:v>
                </c:pt>
                <c:pt idx="3306">
                  <c:v>350.50200000000001</c:v>
                </c:pt>
                <c:pt idx="3307">
                  <c:v>350.60199999999998</c:v>
                </c:pt>
                <c:pt idx="3308">
                  <c:v>350.702</c:v>
                </c:pt>
                <c:pt idx="3309">
                  <c:v>350.80200000000002</c:v>
                </c:pt>
                <c:pt idx="3310">
                  <c:v>350.90199999999999</c:v>
                </c:pt>
                <c:pt idx="3311">
                  <c:v>351</c:v>
                </c:pt>
                <c:pt idx="3312">
                  <c:v>351.00200000000001</c:v>
                </c:pt>
                <c:pt idx="3313">
                  <c:v>351.10199999999998</c:v>
                </c:pt>
                <c:pt idx="3314">
                  <c:v>351.202</c:v>
                </c:pt>
                <c:pt idx="3315">
                  <c:v>351.30200000000002</c:v>
                </c:pt>
                <c:pt idx="3316">
                  <c:v>351.40199999999999</c:v>
                </c:pt>
                <c:pt idx="3317">
                  <c:v>351.50200000000001</c:v>
                </c:pt>
                <c:pt idx="3318">
                  <c:v>351.60199999999998</c:v>
                </c:pt>
                <c:pt idx="3319">
                  <c:v>351.702</c:v>
                </c:pt>
                <c:pt idx="3320">
                  <c:v>351.80200000000002</c:v>
                </c:pt>
                <c:pt idx="3321">
                  <c:v>351.90199999999999</c:v>
                </c:pt>
                <c:pt idx="3322">
                  <c:v>352</c:v>
                </c:pt>
                <c:pt idx="3323">
                  <c:v>352.00200000000001</c:v>
                </c:pt>
                <c:pt idx="3324">
                  <c:v>352.10199999999998</c:v>
                </c:pt>
                <c:pt idx="3325">
                  <c:v>352.202</c:v>
                </c:pt>
                <c:pt idx="3326">
                  <c:v>352.30200000000002</c:v>
                </c:pt>
                <c:pt idx="3327">
                  <c:v>352.40199999999999</c:v>
                </c:pt>
                <c:pt idx="3328">
                  <c:v>352.50200000000001</c:v>
                </c:pt>
                <c:pt idx="3329">
                  <c:v>352.60199999999998</c:v>
                </c:pt>
                <c:pt idx="3330">
                  <c:v>352.702</c:v>
                </c:pt>
                <c:pt idx="3331">
                  <c:v>352.80200000000002</c:v>
                </c:pt>
                <c:pt idx="3332">
                  <c:v>352.90199999999999</c:v>
                </c:pt>
                <c:pt idx="3333">
                  <c:v>353</c:v>
                </c:pt>
                <c:pt idx="3334">
                  <c:v>353.00200000000001</c:v>
                </c:pt>
                <c:pt idx="3335">
                  <c:v>353.10199999999998</c:v>
                </c:pt>
                <c:pt idx="3336">
                  <c:v>353.202</c:v>
                </c:pt>
                <c:pt idx="3337">
                  <c:v>353.30200000000002</c:v>
                </c:pt>
                <c:pt idx="3338">
                  <c:v>353.40199999999999</c:v>
                </c:pt>
                <c:pt idx="3339">
                  <c:v>353.50200000000001</c:v>
                </c:pt>
                <c:pt idx="3340">
                  <c:v>353.60199999999998</c:v>
                </c:pt>
                <c:pt idx="3341">
                  <c:v>353.702</c:v>
                </c:pt>
                <c:pt idx="3342">
                  <c:v>353.80200000000002</c:v>
                </c:pt>
                <c:pt idx="3343">
                  <c:v>353.90199999999999</c:v>
                </c:pt>
                <c:pt idx="3344">
                  <c:v>354</c:v>
                </c:pt>
                <c:pt idx="3345">
                  <c:v>354.00200000000001</c:v>
                </c:pt>
                <c:pt idx="3346">
                  <c:v>354.10199999999998</c:v>
                </c:pt>
                <c:pt idx="3347">
                  <c:v>354.202</c:v>
                </c:pt>
                <c:pt idx="3348">
                  <c:v>354.30200000000002</c:v>
                </c:pt>
                <c:pt idx="3349">
                  <c:v>354.40199999999999</c:v>
                </c:pt>
                <c:pt idx="3350">
                  <c:v>354.50200000000001</c:v>
                </c:pt>
                <c:pt idx="3351">
                  <c:v>354.60199999999998</c:v>
                </c:pt>
                <c:pt idx="3352">
                  <c:v>354.702</c:v>
                </c:pt>
                <c:pt idx="3353">
                  <c:v>354.80200000000002</c:v>
                </c:pt>
                <c:pt idx="3354">
                  <c:v>354.90199999999999</c:v>
                </c:pt>
                <c:pt idx="3355">
                  <c:v>355</c:v>
                </c:pt>
                <c:pt idx="3356">
                  <c:v>355.00200000000001</c:v>
                </c:pt>
                <c:pt idx="3357">
                  <c:v>355.10199999999998</c:v>
                </c:pt>
                <c:pt idx="3358">
                  <c:v>355.202</c:v>
                </c:pt>
                <c:pt idx="3359">
                  <c:v>355.30200000000002</c:v>
                </c:pt>
                <c:pt idx="3360">
                  <c:v>355.40199999999999</c:v>
                </c:pt>
                <c:pt idx="3361">
                  <c:v>355.50200000000001</c:v>
                </c:pt>
                <c:pt idx="3362">
                  <c:v>355.60199999999998</c:v>
                </c:pt>
                <c:pt idx="3363">
                  <c:v>355.702</c:v>
                </c:pt>
                <c:pt idx="3364">
                  <c:v>355.80200000000002</c:v>
                </c:pt>
                <c:pt idx="3365">
                  <c:v>355.90199999999999</c:v>
                </c:pt>
                <c:pt idx="3366">
                  <c:v>356</c:v>
                </c:pt>
                <c:pt idx="3367">
                  <c:v>356.00200000000001</c:v>
                </c:pt>
                <c:pt idx="3368">
                  <c:v>356.10199999999998</c:v>
                </c:pt>
                <c:pt idx="3369">
                  <c:v>356.202</c:v>
                </c:pt>
                <c:pt idx="3370">
                  <c:v>356.30200000000002</c:v>
                </c:pt>
                <c:pt idx="3371">
                  <c:v>356.40199999999999</c:v>
                </c:pt>
                <c:pt idx="3372">
                  <c:v>356.50200000000001</c:v>
                </c:pt>
                <c:pt idx="3373">
                  <c:v>356.60199999999998</c:v>
                </c:pt>
                <c:pt idx="3374">
                  <c:v>356.702</c:v>
                </c:pt>
                <c:pt idx="3375">
                  <c:v>356.80200000000002</c:v>
                </c:pt>
                <c:pt idx="3376">
                  <c:v>356.90199999999999</c:v>
                </c:pt>
                <c:pt idx="3377">
                  <c:v>357</c:v>
                </c:pt>
                <c:pt idx="3378">
                  <c:v>357.00200000000001</c:v>
                </c:pt>
                <c:pt idx="3379">
                  <c:v>357.10199999999998</c:v>
                </c:pt>
                <c:pt idx="3380">
                  <c:v>357.202</c:v>
                </c:pt>
                <c:pt idx="3381">
                  <c:v>357.30200000000002</c:v>
                </c:pt>
                <c:pt idx="3382">
                  <c:v>357.40199999999999</c:v>
                </c:pt>
                <c:pt idx="3383">
                  <c:v>357.50200000000001</c:v>
                </c:pt>
                <c:pt idx="3384">
                  <c:v>357.60199999999998</c:v>
                </c:pt>
                <c:pt idx="3385">
                  <c:v>357.702</c:v>
                </c:pt>
                <c:pt idx="3386">
                  <c:v>357.80200000000002</c:v>
                </c:pt>
                <c:pt idx="3387">
                  <c:v>357.90199999999999</c:v>
                </c:pt>
                <c:pt idx="3388">
                  <c:v>358</c:v>
                </c:pt>
                <c:pt idx="3389">
                  <c:v>358.00200000000001</c:v>
                </c:pt>
                <c:pt idx="3390">
                  <c:v>358.10199999999998</c:v>
                </c:pt>
                <c:pt idx="3391">
                  <c:v>358.202</c:v>
                </c:pt>
                <c:pt idx="3392">
                  <c:v>358.30200000000002</c:v>
                </c:pt>
                <c:pt idx="3393">
                  <c:v>358.40199999999999</c:v>
                </c:pt>
                <c:pt idx="3394">
                  <c:v>358.50200000000001</c:v>
                </c:pt>
                <c:pt idx="3395">
                  <c:v>358.60199999999998</c:v>
                </c:pt>
                <c:pt idx="3396">
                  <c:v>358.702</c:v>
                </c:pt>
                <c:pt idx="3397">
                  <c:v>358.80200000000002</c:v>
                </c:pt>
                <c:pt idx="3398">
                  <c:v>358.90199999999999</c:v>
                </c:pt>
                <c:pt idx="3399">
                  <c:v>359</c:v>
                </c:pt>
                <c:pt idx="3400">
                  <c:v>359.00200000000001</c:v>
                </c:pt>
                <c:pt idx="3401">
                  <c:v>359.10199999999998</c:v>
                </c:pt>
                <c:pt idx="3402">
                  <c:v>359.202</c:v>
                </c:pt>
                <c:pt idx="3403">
                  <c:v>359.30200000000002</c:v>
                </c:pt>
                <c:pt idx="3404">
                  <c:v>359.40199999999999</c:v>
                </c:pt>
                <c:pt idx="3405">
                  <c:v>359.50200000000001</c:v>
                </c:pt>
                <c:pt idx="3406">
                  <c:v>359.60199999999998</c:v>
                </c:pt>
                <c:pt idx="3407">
                  <c:v>359.702</c:v>
                </c:pt>
                <c:pt idx="3408">
                  <c:v>359.80200000000002</c:v>
                </c:pt>
                <c:pt idx="3409">
                  <c:v>359.90199999999999</c:v>
                </c:pt>
                <c:pt idx="3410">
                  <c:v>360</c:v>
                </c:pt>
                <c:pt idx="3411">
                  <c:v>360.00200000000001</c:v>
                </c:pt>
                <c:pt idx="3412">
                  <c:v>360.10199999999998</c:v>
                </c:pt>
                <c:pt idx="3413">
                  <c:v>360.202</c:v>
                </c:pt>
                <c:pt idx="3414">
                  <c:v>360.30200000000002</c:v>
                </c:pt>
                <c:pt idx="3415">
                  <c:v>360.40199999999999</c:v>
                </c:pt>
                <c:pt idx="3416">
                  <c:v>360.50200000000001</c:v>
                </c:pt>
                <c:pt idx="3417">
                  <c:v>360.60199999999998</c:v>
                </c:pt>
                <c:pt idx="3418">
                  <c:v>360.702</c:v>
                </c:pt>
                <c:pt idx="3419">
                  <c:v>360.80200000000002</c:v>
                </c:pt>
                <c:pt idx="3420">
                  <c:v>360.90199999999999</c:v>
                </c:pt>
                <c:pt idx="3421">
                  <c:v>361</c:v>
                </c:pt>
                <c:pt idx="3422">
                  <c:v>361.00200000000001</c:v>
                </c:pt>
                <c:pt idx="3423">
                  <c:v>361.10199999999998</c:v>
                </c:pt>
                <c:pt idx="3424">
                  <c:v>361.202</c:v>
                </c:pt>
                <c:pt idx="3425">
                  <c:v>361.30200000000002</c:v>
                </c:pt>
                <c:pt idx="3426">
                  <c:v>361.40199999999999</c:v>
                </c:pt>
                <c:pt idx="3427">
                  <c:v>361.50200000000001</c:v>
                </c:pt>
                <c:pt idx="3428">
                  <c:v>361.60199999999998</c:v>
                </c:pt>
                <c:pt idx="3429">
                  <c:v>361.702</c:v>
                </c:pt>
                <c:pt idx="3430">
                  <c:v>361.80200000000002</c:v>
                </c:pt>
                <c:pt idx="3431">
                  <c:v>361.90199999999999</c:v>
                </c:pt>
                <c:pt idx="3432">
                  <c:v>362</c:v>
                </c:pt>
                <c:pt idx="3433">
                  <c:v>362.00200000000001</c:v>
                </c:pt>
                <c:pt idx="3434">
                  <c:v>362.10199999999998</c:v>
                </c:pt>
                <c:pt idx="3435">
                  <c:v>362.202</c:v>
                </c:pt>
                <c:pt idx="3436">
                  <c:v>362.30200000000002</c:v>
                </c:pt>
                <c:pt idx="3437">
                  <c:v>362.40199999999999</c:v>
                </c:pt>
                <c:pt idx="3438">
                  <c:v>362.50200000000001</c:v>
                </c:pt>
                <c:pt idx="3439">
                  <c:v>362.60199999999998</c:v>
                </c:pt>
                <c:pt idx="3440">
                  <c:v>362.702</c:v>
                </c:pt>
                <c:pt idx="3441">
                  <c:v>362.80200000000002</c:v>
                </c:pt>
                <c:pt idx="3442">
                  <c:v>362.90199999999999</c:v>
                </c:pt>
                <c:pt idx="3443">
                  <c:v>363</c:v>
                </c:pt>
                <c:pt idx="3444">
                  <c:v>363.00200000000001</c:v>
                </c:pt>
                <c:pt idx="3445">
                  <c:v>363.10199999999998</c:v>
                </c:pt>
                <c:pt idx="3446">
                  <c:v>363.202</c:v>
                </c:pt>
                <c:pt idx="3447">
                  <c:v>363.30200000000002</c:v>
                </c:pt>
                <c:pt idx="3448">
                  <c:v>363.40199999999999</c:v>
                </c:pt>
                <c:pt idx="3449">
                  <c:v>363.50200000000001</c:v>
                </c:pt>
                <c:pt idx="3450">
                  <c:v>363.60199999999998</c:v>
                </c:pt>
                <c:pt idx="3451">
                  <c:v>363.702</c:v>
                </c:pt>
                <c:pt idx="3452">
                  <c:v>363.80200000000002</c:v>
                </c:pt>
                <c:pt idx="3453">
                  <c:v>363.90199999999999</c:v>
                </c:pt>
                <c:pt idx="3454">
                  <c:v>364</c:v>
                </c:pt>
                <c:pt idx="3455">
                  <c:v>364.00200000000001</c:v>
                </c:pt>
                <c:pt idx="3456">
                  <c:v>364.10199999999998</c:v>
                </c:pt>
                <c:pt idx="3457">
                  <c:v>364.202</c:v>
                </c:pt>
                <c:pt idx="3458">
                  <c:v>364.30200000000002</c:v>
                </c:pt>
                <c:pt idx="3459">
                  <c:v>364.40199999999999</c:v>
                </c:pt>
                <c:pt idx="3460">
                  <c:v>364.50200000000001</c:v>
                </c:pt>
                <c:pt idx="3461">
                  <c:v>364.60199999999998</c:v>
                </c:pt>
                <c:pt idx="3462">
                  <c:v>364.702</c:v>
                </c:pt>
                <c:pt idx="3463">
                  <c:v>364.80200000000002</c:v>
                </c:pt>
                <c:pt idx="3464">
                  <c:v>364.90199999999999</c:v>
                </c:pt>
                <c:pt idx="3465">
                  <c:v>365</c:v>
                </c:pt>
                <c:pt idx="3466">
                  <c:v>365.00200000000001</c:v>
                </c:pt>
                <c:pt idx="3467">
                  <c:v>365.10199999999998</c:v>
                </c:pt>
                <c:pt idx="3468">
                  <c:v>365.202</c:v>
                </c:pt>
                <c:pt idx="3469">
                  <c:v>365.30200000000002</c:v>
                </c:pt>
                <c:pt idx="3470">
                  <c:v>365.40199999999999</c:v>
                </c:pt>
                <c:pt idx="3471">
                  <c:v>365.50200000000001</c:v>
                </c:pt>
                <c:pt idx="3472">
                  <c:v>365.60199999999998</c:v>
                </c:pt>
                <c:pt idx="3473">
                  <c:v>365.702</c:v>
                </c:pt>
                <c:pt idx="3474">
                  <c:v>365.80200000000002</c:v>
                </c:pt>
                <c:pt idx="3475">
                  <c:v>365.90199999999999</c:v>
                </c:pt>
                <c:pt idx="3476">
                  <c:v>366</c:v>
                </c:pt>
                <c:pt idx="3477">
                  <c:v>366.00200000000001</c:v>
                </c:pt>
                <c:pt idx="3478">
                  <c:v>366.10199999999998</c:v>
                </c:pt>
                <c:pt idx="3479">
                  <c:v>366.202</c:v>
                </c:pt>
                <c:pt idx="3480">
                  <c:v>366.30200000000002</c:v>
                </c:pt>
                <c:pt idx="3481">
                  <c:v>366.40199999999999</c:v>
                </c:pt>
                <c:pt idx="3482">
                  <c:v>366.50200000000001</c:v>
                </c:pt>
                <c:pt idx="3483">
                  <c:v>366.60199999999998</c:v>
                </c:pt>
                <c:pt idx="3484">
                  <c:v>366.702</c:v>
                </c:pt>
                <c:pt idx="3485">
                  <c:v>366.80200000000002</c:v>
                </c:pt>
                <c:pt idx="3486">
                  <c:v>366.90199999999999</c:v>
                </c:pt>
                <c:pt idx="3487">
                  <c:v>367</c:v>
                </c:pt>
                <c:pt idx="3488">
                  <c:v>367.00200000000001</c:v>
                </c:pt>
                <c:pt idx="3489">
                  <c:v>367.10199999999998</c:v>
                </c:pt>
                <c:pt idx="3490">
                  <c:v>367.202</c:v>
                </c:pt>
                <c:pt idx="3491">
                  <c:v>367.30200000000002</c:v>
                </c:pt>
                <c:pt idx="3492">
                  <c:v>367.40199999999999</c:v>
                </c:pt>
                <c:pt idx="3493">
                  <c:v>367.50200000000001</c:v>
                </c:pt>
                <c:pt idx="3494">
                  <c:v>367.60199999999998</c:v>
                </c:pt>
                <c:pt idx="3495">
                  <c:v>367.702</c:v>
                </c:pt>
                <c:pt idx="3496">
                  <c:v>367.80200000000002</c:v>
                </c:pt>
                <c:pt idx="3497">
                  <c:v>367.90199999999999</c:v>
                </c:pt>
                <c:pt idx="3498">
                  <c:v>368</c:v>
                </c:pt>
                <c:pt idx="3499">
                  <c:v>368.00200000000001</c:v>
                </c:pt>
                <c:pt idx="3500">
                  <c:v>368.10199999999998</c:v>
                </c:pt>
                <c:pt idx="3501">
                  <c:v>368.202</c:v>
                </c:pt>
                <c:pt idx="3502">
                  <c:v>368.30200000000002</c:v>
                </c:pt>
                <c:pt idx="3503">
                  <c:v>368.40199999999999</c:v>
                </c:pt>
                <c:pt idx="3504">
                  <c:v>368.50200000000001</c:v>
                </c:pt>
                <c:pt idx="3505">
                  <c:v>368.60199999999998</c:v>
                </c:pt>
                <c:pt idx="3506">
                  <c:v>368.702</c:v>
                </c:pt>
                <c:pt idx="3507">
                  <c:v>368.80200000000002</c:v>
                </c:pt>
                <c:pt idx="3508">
                  <c:v>368.90199999999999</c:v>
                </c:pt>
                <c:pt idx="3509">
                  <c:v>369</c:v>
                </c:pt>
                <c:pt idx="3510">
                  <c:v>369.00200000000001</c:v>
                </c:pt>
                <c:pt idx="3511">
                  <c:v>369.10199999999998</c:v>
                </c:pt>
                <c:pt idx="3512">
                  <c:v>369.202</c:v>
                </c:pt>
                <c:pt idx="3513">
                  <c:v>369.30200000000002</c:v>
                </c:pt>
                <c:pt idx="3514">
                  <c:v>369.40199999999999</c:v>
                </c:pt>
                <c:pt idx="3515">
                  <c:v>369.50200000000001</c:v>
                </c:pt>
                <c:pt idx="3516">
                  <c:v>369.60199999999998</c:v>
                </c:pt>
                <c:pt idx="3517">
                  <c:v>369.702</c:v>
                </c:pt>
                <c:pt idx="3518">
                  <c:v>369.80200000000002</c:v>
                </c:pt>
                <c:pt idx="3519">
                  <c:v>369.90199999999999</c:v>
                </c:pt>
                <c:pt idx="3520">
                  <c:v>370</c:v>
                </c:pt>
                <c:pt idx="3521">
                  <c:v>370.00200000000001</c:v>
                </c:pt>
                <c:pt idx="3522">
                  <c:v>370.10199999999998</c:v>
                </c:pt>
                <c:pt idx="3523">
                  <c:v>370.202</c:v>
                </c:pt>
                <c:pt idx="3524">
                  <c:v>370.30200000000002</c:v>
                </c:pt>
                <c:pt idx="3525">
                  <c:v>370.40199999999999</c:v>
                </c:pt>
                <c:pt idx="3526">
                  <c:v>370.50200000000001</c:v>
                </c:pt>
                <c:pt idx="3527">
                  <c:v>370.60199999999998</c:v>
                </c:pt>
                <c:pt idx="3528">
                  <c:v>370.702</c:v>
                </c:pt>
                <c:pt idx="3529">
                  <c:v>370.80200000000002</c:v>
                </c:pt>
                <c:pt idx="3530">
                  <c:v>370.90199999999999</c:v>
                </c:pt>
                <c:pt idx="3531">
                  <c:v>371</c:v>
                </c:pt>
                <c:pt idx="3532">
                  <c:v>371.00200000000001</c:v>
                </c:pt>
                <c:pt idx="3533">
                  <c:v>371.10199999999998</c:v>
                </c:pt>
                <c:pt idx="3534">
                  <c:v>371.202</c:v>
                </c:pt>
                <c:pt idx="3535">
                  <c:v>371.30200000000002</c:v>
                </c:pt>
                <c:pt idx="3536">
                  <c:v>371.40199999999999</c:v>
                </c:pt>
                <c:pt idx="3537">
                  <c:v>371.50200000000001</c:v>
                </c:pt>
                <c:pt idx="3538">
                  <c:v>371.60199999999998</c:v>
                </c:pt>
                <c:pt idx="3539">
                  <c:v>371.702</c:v>
                </c:pt>
                <c:pt idx="3540">
                  <c:v>371.80200000000002</c:v>
                </c:pt>
                <c:pt idx="3541">
                  <c:v>371.90199999999999</c:v>
                </c:pt>
                <c:pt idx="3542">
                  <c:v>372</c:v>
                </c:pt>
                <c:pt idx="3543">
                  <c:v>372.00200000000001</c:v>
                </c:pt>
                <c:pt idx="3544">
                  <c:v>372.10199999999998</c:v>
                </c:pt>
                <c:pt idx="3545">
                  <c:v>372.202</c:v>
                </c:pt>
                <c:pt idx="3546">
                  <c:v>372.30200000000002</c:v>
                </c:pt>
                <c:pt idx="3547">
                  <c:v>372.40199999999999</c:v>
                </c:pt>
                <c:pt idx="3548">
                  <c:v>372.50200000000001</c:v>
                </c:pt>
                <c:pt idx="3549">
                  <c:v>372.60199999999998</c:v>
                </c:pt>
                <c:pt idx="3550">
                  <c:v>372.702</c:v>
                </c:pt>
                <c:pt idx="3551">
                  <c:v>372.80200000000002</c:v>
                </c:pt>
                <c:pt idx="3552">
                  <c:v>372.90199999999999</c:v>
                </c:pt>
                <c:pt idx="3553">
                  <c:v>373</c:v>
                </c:pt>
                <c:pt idx="3554">
                  <c:v>373.00200000000001</c:v>
                </c:pt>
                <c:pt idx="3555">
                  <c:v>373.10199999999998</c:v>
                </c:pt>
                <c:pt idx="3556">
                  <c:v>373.202</c:v>
                </c:pt>
                <c:pt idx="3557">
                  <c:v>373.30200000000002</c:v>
                </c:pt>
                <c:pt idx="3558">
                  <c:v>373.40199999999999</c:v>
                </c:pt>
                <c:pt idx="3559">
                  <c:v>373.50200000000001</c:v>
                </c:pt>
                <c:pt idx="3560">
                  <c:v>373.60199999999998</c:v>
                </c:pt>
                <c:pt idx="3561">
                  <c:v>373.702</c:v>
                </c:pt>
                <c:pt idx="3562">
                  <c:v>373.80200000000002</c:v>
                </c:pt>
                <c:pt idx="3563">
                  <c:v>373.90199999999999</c:v>
                </c:pt>
                <c:pt idx="3564">
                  <c:v>374</c:v>
                </c:pt>
                <c:pt idx="3565">
                  <c:v>374.00200000000001</c:v>
                </c:pt>
                <c:pt idx="3566">
                  <c:v>374.10199999999998</c:v>
                </c:pt>
                <c:pt idx="3567">
                  <c:v>374.202</c:v>
                </c:pt>
                <c:pt idx="3568">
                  <c:v>374.30200000000002</c:v>
                </c:pt>
                <c:pt idx="3569">
                  <c:v>374.40199999999999</c:v>
                </c:pt>
                <c:pt idx="3570">
                  <c:v>374.50200000000001</c:v>
                </c:pt>
                <c:pt idx="3571">
                  <c:v>374.60199999999998</c:v>
                </c:pt>
                <c:pt idx="3572">
                  <c:v>374.702</c:v>
                </c:pt>
                <c:pt idx="3573">
                  <c:v>374.80200000000002</c:v>
                </c:pt>
                <c:pt idx="3574">
                  <c:v>374.90199999999999</c:v>
                </c:pt>
                <c:pt idx="3575">
                  <c:v>375</c:v>
                </c:pt>
                <c:pt idx="3576">
                  <c:v>375.00200000000001</c:v>
                </c:pt>
                <c:pt idx="3577">
                  <c:v>375.10199999999998</c:v>
                </c:pt>
                <c:pt idx="3578">
                  <c:v>375.202</c:v>
                </c:pt>
                <c:pt idx="3579">
                  <c:v>375.30200000000002</c:v>
                </c:pt>
                <c:pt idx="3580">
                  <c:v>375.40199999999999</c:v>
                </c:pt>
                <c:pt idx="3581">
                  <c:v>375.50200000000001</c:v>
                </c:pt>
                <c:pt idx="3582">
                  <c:v>375.60199999999998</c:v>
                </c:pt>
                <c:pt idx="3583">
                  <c:v>375.702</c:v>
                </c:pt>
                <c:pt idx="3584">
                  <c:v>375.80200000000002</c:v>
                </c:pt>
                <c:pt idx="3585">
                  <c:v>375.90199999999999</c:v>
                </c:pt>
                <c:pt idx="3586">
                  <c:v>376</c:v>
                </c:pt>
                <c:pt idx="3587">
                  <c:v>376.00200000000001</c:v>
                </c:pt>
                <c:pt idx="3588">
                  <c:v>376.10199999999998</c:v>
                </c:pt>
                <c:pt idx="3589">
                  <c:v>376.202</c:v>
                </c:pt>
                <c:pt idx="3590">
                  <c:v>376.30200000000002</c:v>
                </c:pt>
                <c:pt idx="3591">
                  <c:v>376.40199999999999</c:v>
                </c:pt>
                <c:pt idx="3592">
                  <c:v>376.50200000000001</c:v>
                </c:pt>
                <c:pt idx="3593">
                  <c:v>376.60199999999998</c:v>
                </c:pt>
                <c:pt idx="3594">
                  <c:v>376.702</c:v>
                </c:pt>
                <c:pt idx="3595">
                  <c:v>376.80200000000002</c:v>
                </c:pt>
                <c:pt idx="3596">
                  <c:v>376.90199999999999</c:v>
                </c:pt>
                <c:pt idx="3597">
                  <c:v>377</c:v>
                </c:pt>
                <c:pt idx="3598">
                  <c:v>377.00200000000001</c:v>
                </c:pt>
                <c:pt idx="3599">
                  <c:v>377.10199999999998</c:v>
                </c:pt>
                <c:pt idx="3600">
                  <c:v>377.202</c:v>
                </c:pt>
                <c:pt idx="3601">
                  <c:v>377.30200000000002</c:v>
                </c:pt>
                <c:pt idx="3602">
                  <c:v>377.40199999999999</c:v>
                </c:pt>
                <c:pt idx="3603">
                  <c:v>377.50200000000001</c:v>
                </c:pt>
                <c:pt idx="3604">
                  <c:v>377.60199999999998</c:v>
                </c:pt>
                <c:pt idx="3605">
                  <c:v>377.702</c:v>
                </c:pt>
                <c:pt idx="3606">
                  <c:v>377.80200000000002</c:v>
                </c:pt>
                <c:pt idx="3607">
                  <c:v>377.90199999999999</c:v>
                </c:pt>
                <c:pt idx="3608">
                  <c:v>378</c:v>
                </c:pt>
                <c:pt idx="3609">
                  <c:v>378.00200000000001</c:v>
                </c:pt>
                <c:pt idx="3610">
                  <c:v>378.10199999999998</c:v>
                </c:pt>
                <c:pt idx="3611">
                  <c:v>378.202</c:v>
                </c:pt>
                <c:pt idx="3612">
                  <c:v>378.30200000000002</c:v>
                </c:pt>
                <c:pt idx="3613">
                  <c:v>378.40199999999999</c:v>
                </c:pt>
                <c:pt idx="3614">
                  <c:v>378.50200000000001</c:v>
                </c:pt>
                <c:pt idx="3615">
                  <c:v>378.60199999999998</c:v>
                </c:pt>
                <c:pt idx="3616">
                  <c:v>378.702</c:v>
                </c:pt>
                <c:pt idx="3617">
                  <c:v>378.80200000000002</c:v>
                </c:pt>
                <c:pt idx="3618">
                  <c:v>378.90199999999999</c:v>
                </c:pt>
                <c:pt idx="3619">
                  <c:v>379</c:v>
                </c:pt>
                <c:pt idx="3620">
                  <c:v>379.00200000000001</c:v>
                </c:pt>
                <c:pt idx="3621">
                  <c:v>379.10199999999998</c:v>
                </c:pt>
                <c:pt idx="3622">
                  <c:v>379.202</c:v>
                </c:pt>
                <c:pt idx="3623">
                  <c:v>379.30200000000002</c:v>
                </c:pt>
                <c:pt idx="3624">
                  <c:v>379.40199999999999</c:v>
                </c:pt>
                <c:pt idx="3625">
                  <c:v>379.50200000000001</c:v>
                </c:pt>
                <c:pt idx="3626">
                  <c:v>379.60199999999998</c:v>
                </c:pt>
                <c:pt idx="3627">
                  <c:v>379.702</c:v>
                </c:pt>
                <c:pt idx="3628">
                  <c:v>379.80200000000002</c:v>
                </c:pt>
                <c:pt idx="3629">
                  <c:v>379.90199999999999</c:v>
                </c:pt>
                <c:pt idx="3630">
                  <c:v>380</c:v>
                </c:pt>
                <c:pt idx="3631">
                  <c:v>380.00200000000001</c:v>
                </c:pt>
                <c:pt idx="3632">
                  <c:v>380.10199999999998</c:v>
                </c:pt>
                <c:pt idx="3633">
                  <c:v>380.202</c:v>
                </c:pt>
                <c:pt idx="3634">
                  <c:v>380.30200000000002</c:v>
                </c:pt>
                <c:pt idx="3635">
                  <c:v>380.40199999999999</c:v>
                </c:pt>
                <c:pt idx="3636">
                  <c:v>380.50200000000001</c:v>
                </c:pt>
                <c:pt idx="3637">
                  <c:v>380.60199999999998</c:v>
                </c:pt>
                <c:pt idx="3638">
                  <c:v>380.702</c:v>
                </c:pt>
                <c:pt idx="3639">
                  <c:v>380.80200000000002</c:v>
                </c:pt>
                <c:pt idx="3640">
                  <c:v>380.90199999999999</c:v>
                </c:pt>
                <c:pt idx="3641">
                  <c:v>381</c:v>
                </c:pt>
                <c:pt idx="3642">
                  <c:v>381.00200000000001</c:v>
                </c:pt>
                <c:pt idx="3643">
                  <c:v>381.10199999999998</c:v>
                </c:pt>
                <c:pt idx="3644">
                  <c:v>381.202</c:v>
                </c:pt>
                <c:pt idx="3645">
                  <c:v>381.30200000000002</c:v>
                </c:pt>
                <c:pt idx="3646">
                  <c:v>381.40199999999999</c:v>
                </c:pt>
                <c:pt idx="3647">
                  <c:v>381.50200000000001</c:v>
                </c:pt>
                <c:pt idx="3648">
                  <c:v>381.60199999999998</c:v>
                </c:pt>
                <c:pt idx="3649">
                  <c:v>381.702</c:v>
                </c:pt>
                <c:pt idx="3650">
                  <c:v>381.80200000000002</c:v>
                </c:pt>
                <c:pt idx="3651">
                  <c:v>381.90199999999999</c:v>
                </c:pt>
                <c:pt idx="3652">
                  <c:v>382</c:v>
                </c:pt>
                <c:pt idx="3653">
                  <c:v>382.00200000000001</c:v>
                </c:pt>
                <c:pt idx="3654">
                  <c:v>382.10199999999998</c:v>
                </c:pt>
                <c:pt idx="3655">
                  <c:v>382.202</c:v>
                </c:pt>
                <c:pt idx="3656">
                  <c:v>382.30200000000002</c:v>
                </c:pt>
                <c:pt idx="3657">
                  <c:v>382.40199999999999</c:v>
                </c:pt>
                <c:pt idx="3658">
                  <c:v>382.50200000000001</c:v>
                </c:pt>
                <c:pt idx="3659">
                  <c:v>382.60199999999998</c:v>
                </c:pt>
                <c:pt idx="3660">
                  <c:v>382.702</c:v>
                </c:pt>
                <c:pt idx="3661">
                  <c:v>382.80200000000002</c:v>
                </c:pt>
                <c:pt idx="3662">
                  <c:v>382.90199999999999</c:v>
                </c:pt>
                <c:pt idx="3663">
                  <c:v>383</c:v>
                </c:pt>
                <c:pt idx="3664">
                  <c:v>383.00200000000001</c:v>
                </c:pt>
                <c:pt idx="3665">
                  <c:v>383.10199999999998</c:v>
                </c:pt>
                <c:pt idx="3666">
                  <c:v>383.202</c:v>
                </c:pt>
                <c:pt idx="3667">
                  <c:v>383.30200000000002</c:v>
                </c:pt>
                <c:pt idx="3668">
                  <c:v>383.40199999999999</c:v>
                </c:pt>
                <c:pt idx="3669">
                  <c:v>383.50200000000001</c:v>
                </c:pt>
                <c:pt idx="3670">
                  <c:v>383.60199999999998</c:v>
                </c:pt>
                <c:pt idx="3671">
                  <c:v>383.702</c:v>
                </c:pt>
                <c:pt idx="3672">
                  <c:v>383.80200000000002</c:v>
                </c:pt>
                <c:pt idx="3673">
                  <c:v>383.90199999999999</c:v>
                </c:pt>
                <c:pt idx="3674">
                  <c:v>384</c:v>
                </c:pt>
                <c:pt idx="3675">
                  <c:v>384.00200000000001</c:v>
                </c:pt>
                <c:pt idx="3676">
                  <c:v>384.10199999999998</c:v>
                </c:pt>
                <c:pt idx="3677">
                  <c:v>384.202</c:v>
                </c:pt>
                <c:pt idx="3678">
                  <c:v>384.30200000000002</c:v>
                </c:pt>
                <c:pt idx="3679">
                  <c:v>384.40199999999999</c:v>
                </c:pt>
                <c:pt idx="3680">
                  <c:v>384.50200000000001</c:v>
                </c:pt>
                <c:pt idx="3681">
                  <c:v>384.60199999999998</c:v>
                </c:pt>
                <c:pt idx="3682">
                  <c:v>384.702</c:v>
                </c:pt>
                <c:pt idx="3683">
                  <c:v>384.80200000000002</c:v>
                </c:pt>
                <c:pt idx="3684">
                  <c:v>384.90199999999999</c:v>
                </c:pt>
                <c:pt idx="3685">
                  <c:v>385</c:v>
                </c:pt>
                <c:pt idx="3686">
                  <c:v>385.00200000000001</c:v>
                </c:pt>
                <c:pt idx="3687">
                  <c:v>385.10199999999998</c:v>
                </c:pt>
                <c:pt idx="3688">
                  <c:v>385.202</c:v>
                </c:pt>
                <c:pt idx="3689">
                  <c:v>385.30200000000002</c:v>
                </c:pt>
                <c:pt idx="3690">
                  <c:v>385.40199999999999</c:v>
                </c:pt>
                <c:pt idx="3691">
                  <c:v>385.50200000000001</c:v>
                </c:pt>
                <c:pt idx="3692">
                  <c:v>385.60199999999998</c:v>
                </c:pt>
                <c:pt idx="3693">
                  <c:v>385.702</c:v>
                </c:pt>
                <c:pt idx="3694">
                  <c:v>385.80200000000002</c:v>
                </c:pt>
                <c:pt idx="3695">
                  <c:v>385.90199999999999</c:v>
                </c:pt>
                <c:pt idx="3696">
                  <c:v>386</c:v>
                </c:pt>
                <c:pt idx="3697">
                  <c:v>386.00200000000001</c:v>
                </c:pt>
                <c:pt idx="3698">
                  <c:v>386.10199999999998</c:v>
                </c:pt>
                <c:pt idx="3699">
                  <c:v>386.202</c:v>
                </c:pt>
                <c:pt idx="3700">
                  <c:v>386.30200000000002</c:v>
                </c:pt>
                <c:pt idx="3701">
                  <c:v>386.40199999999999</c:v>
                </c:pt>
                <c:pt idx="3702">
                  <c:v>386.50200000000001</c:v>
                </c:pt>
                <c:pt idx="3703">
                  <c:v>386.60199999999998</c:v>
                </c:pt>
                <c:pt idx="3704">
                  <c:v>386.702</c:v>
                </c:pt>
                <c:pt idx="3705">
                  <c:v>386.80200000000002</c:v>
                </c:pt>
                <c:pt idx="3706">
                  <c:v>386.90199999999999</c:v>
                </c:pt>
                <c:pt idx="3707">
                  <c:v>387</c:v>
                </c:pt>
                <c:pt idx="3708">
                  <c:v>387.00200000000001</c:v>
                </c:pt>
                <c:pt idx="3709">
                  <c:v>387.10199999999998</c:v>
                </c:pt>
                <c:pt idx="3710">
                  <c:v>387.202</c:v>
                </c:pt>
                <c:pt idx="3711">
                  <c:v>387.30200000000002</c:v>
                </c:pt>
                <c:pt idx="3712">
                  <c:v>387.40199999999999</c:v>
                </c:pt>
                <c:pt idx="3713">
                  <c:v>387.50200000000001</c:v>
                </c:pt>
                <c:pt idx="3714">
                  <c:v>387.60199999999998</c:v>
                </c:pt>
                <c:pt idx="3715">
                  <c:v>387.702</c:v>
                </c:pt>
                <c:pt idx="3716">
                  <c:v>387.80200000000002</c:v>
                </c:pt>
                <c:pt idx="3717">
                  <c:v>387.90199999999999</c:v>
                </c:pt>
                <c:pt idx="3718">
                  <c:v>388</c:v>
                </c:pt>
                <c:pt idx="3719">
                  <c:v>388.00200000000001</c:v>
                </c:pt>
                <c:pt idx="3720">
                  <c:v>388.10199999999998</c:v>
                </c:pt>
                <c:pt idx="3721">
                  <c:v>388.202</c:v>
                </c:pt>
                <c:pt idx="3722">
                  <c:v>388.30200000000002</c:v>
                </c:pt>
                <c:pt idx="3723">
                  <c:v>388.40199999999999</c:v>
                </c:pt>
                <c:pt idx="3724">
                  <c:v>388.50200000000001</c:v>
                </c:pt>
                <c:pt idx="3725">
                  <c:v>388.60199999999998</c:v>
                </c:pt>
                <c:pt idx="3726">
                  <c:v>388.702</c:v>
                </c:pt>
                <c:pt idx="3727">
                  <c:v>388.80200000000002</c:v>
                </c:pt>
                <c:pt idx="3728">
                  <c:v>388.90199999999999</c:v>
                </c:pt>
                <c:pt idx="3729">
                  <c:v>389</c:v>
                </c:pt>
                <c:pt idx="3730">
                  <c:v>389.00200000000001</c:v>
                </c:pt>
                <c:pt idx="3731">
                  <c:v>389.10199999999998</c:v>
                </c:pt>
                <c:pt idx="3732">
                  <c:v>389.202</c:v>
                </c:pt>
                <c:pt idx="3733">
                  <c:v>389.30200000000002</c:v>
                </c:pt>
                <c:pt idx="3734">
                  <c:v>389.40199999999999</c:v>
                </c:pt>
                <c:pt idx="3735">
                  <c:v>389.50200000000001</c:v>
                </c:pt>
                <c:pt idx="3736">
                  <c:v>389.60199999999998</c:v>
                </c:pt>
                <c:pt idx="3737">
                  <c:v>389.702</c:v>
                </c:pt>
                <c:pt idx="3738">
                  <c:v>389.80200000000002</c:v>
                </c:pt>
                <c:pt idx="3739">
                  <c:v>389.90199999999999</c:v>
                </c:pt>
                <c:pt idx="3740">
                  <c:v>390</c:v>
                </c:pt>
                <c:pt idx="3741">
                  <c:v>390.00200000000001</c:v>
                </c:pt>
                <c:pt idx="3742">
                  <c:v>390.10199999999998</c:v>
                </c:pt>
                <c:pt idx="3743">
                  <c:v>390.202</c:v>
                </c:pt>
                <c:pt idx="3744">
                  <c:v>390.30200000000002</c:v>
                </c:pt>
                <c:pt idx="3745">
                  <c:v>390.40199999999999</c:v>
                </c:pt>
                <c:pt idx="3746">
                  <c:v>390.50200000000001</c:v>
                </c:pt>
                <c:pt idx="3747">
                  <c:v>390.60199999999998</c:v>
                </c:pt>
                <c:pt idx="3748">
                  <c:v>390.702</c:v>
                </c:pt>
                <c:pt idx="3749">
                  <c:v>390.80200000000002</c:v>
                </c:pt>
                <c:pt idx="3750">
                  <c:v>390.90199999999999</c:v>
                </c:pt>
                <c:pt idx="3751">
                  <c:v>391</c:v>
                </c:pt>
                <c:pt idx="3752">
                  <c:v>391.00200000000001</c:v>
                </c:pt>
                <c:pt idx="3753">
                  <c:v>391.10199999999998</c:v>
                </c:pt>
                <c:pt idx="3754">
                  <c:v>391.202</c:v>
                </c:pt>
                <c:pt idx="3755">
                  <c:v>391.30200000000002</c:v>
                </c:pt>
                <c:pt idx="3756">
                  <c:v>391.40199999999999</c:v>
                </c:pt>
                <c:pt idx="3757">
                  <c:v>391.50200000000001</c:v>
                </c:pt>
                <c:pt idx="3758">
                  <c:v>391.60199999999998</c:v>
                </c:pt>
                <c:pt idx="3759">
                  <c:v>391.702</c:v>
                </c:pt>
                <c:pt idx="3760">
                  <c:v>391.80200000000002</c:v>
                </c:pt>
                <c:pt idx="3761">
                  <c:v>391.90199999999999</c:v>
                </c:pt>
                <c:pt idx="3762">
                  <c:v>392</c:v>
                </c:pt>
                <c:pt idx="3763">
                  <c:v>392.00200000000001</c:v>
                </c:pt>
                <c:pt idx="3764">
                  <c:v>392.10199999999998</c:v>
                </c:pt>
                <c:pt idx="3765">
                  <c:v>392.202</c:v>
                </c:pt>
                <c:pt idx="3766">
                  <c:v>392.30200000000002</c:v>
                </c:pt>
                <c:pt idx="3767">
                  <c:v>392.40199999999999</c:v>
                </c:pt>
                <c:pt idx="3768">
                  <c:v>392.50200000000001</c:v>
                </c:pt>
                <c:pt idx="3769">
                  <c:v>392.60199999999998</c:v>
                </c:pt>
                <c:pt idx="3770">
                  <c:v>392.702</c:v>
                </c:pt>
                <c:pt idx="3771">
                  <c:v>392.80200000000002</c:v>
                </c:pt>
                <c:pt idx="3772">
                  <c:v>392.90199999999999</c:v>
                </c:pt>
                <c:pt idx="3773">
                  <c:v>393</c:v>
                </c:pt>
                <c:pt idx="3774">
                  <c:v>393.00200000000001</c:v>
                </c:pt>
                <c:pt idx="3775">
                  <c:v>393.10199999999998</c:v>
                </c:pt>
                <c:pt idx="3776">
                  <c:v>393.202</c:v>
                </c:pt>
                <c:pt idx="3777">
                  <c:v>393.30200000000002</c:v>
                </c:pt>
                <c:pt idx="3778">
                  <c:v>393.40199999999999</c:v>
                </c:pt>
                <c:pt idx="3779">
                  <c:v>393.50200000000001</c:v>
                </c:pt>
                <c:pt idx="3780">
                  <c:v>393.60199999999998</c:v>
                </c:pt>
                <c:pt idx="3781">
                  <c:v>393.702</c:v>
                </c:pt>
                <c:pt idx="3782">
                  <c:v>393.80200000000002</c:v>
                </c:pt>
                <c:pt idx="3783">
                  <c:v>393.90199999999999</c:v>
                </c:pt>
                <c:pt idx="3784">
                  <c:v>394</c:v>
                </c:pt>
                <c:pt idx="3785">
                  <c:v>394.00200000000001</c:v>
                </c:pt>
                <c:pt idx="3786">
                  <c:v>394.10199999999998</c:v>
                </c:pt>
                <c:pt idx="3787">
                  <c:v>394.202</c:v>
                </c:pt>
                <c:pt idx="3788">
                  <c:v>394.30200000000002</c:v>
                </c:pt>
                <c:pt idx="3789">
                  <c:v>394.40199999999999</c:v>
                </c:pt>
                <c:pt idx="3790">
                  <c:v>394.50200000000001</c:v>
                </c:pt>
                <c:pt idx="3791">
                  <c:v>394.60199999999998</c:v>
                </c:pt>
                <c:pt idx="3792">
                  <c:v>394.702</c:v>
                </c:pt>
                <c:pt idx="3793">
                  <c:v>394.80200000000002</c:v>
                </c:pt>
                <c:pt idx="3794">
                  <c:v>394.90199999999999</c:v>
                </c:pt>
                <c:pt idx="3795">
                  <c:v>395</c:v>
                </c:pt>
                <c:pt idx="3796">
                  <c:v>395.00200000000001</c:v>
                </c:pt>
                <c:pt idx="3797">
                  <c:v>395.10199999999998</c:v>
                </c:pt>
                <c:pt idx="3798">
                  <c:v>395.202</c:v>
                </c:pt>
                <c:pt idx="3799">
                  <c:v>395.30200000000002</c:v>
                </c:pt>
                <c:pt idx="3800">
                  <c:v>395.40199999999999</c:v>
                </c:pt>
                <c:pt idx="3801">
                  <c:v>395.50200000000001</c:v>
                </c:pt>
                <c:pt idx="3802">
                  <c:v>395.60199999999998</c:v>
                </c:pt>
                <c:pt idx="3803">
                  <c:v>395.702</c:v>
                </c:pt>
                <c:pt idx="3804">
                  <c:v>395.80200000000002</c:v>
                </c:pt>
                <c:pt idx="3805">
                  <c:v>395.90199999999999</c:v>
                </c:pt>
                <c:pt idx="3806">
                  <c:v>396</c:v>
                </c:pt>
                <c:pt idx="3807">
                  <c:v>396.00200000000001</c:v>
                </c:pt>
                <c:pt idx="3808">
                  <c:v>396.10199999999998</c:v>
                </c:pt>
                <c:pt idx="3809">
                  <c:v>396.202</c:v>
                </c:pt>
                <c:pt idx="3810">
                  <c:v>396.30200000000002</c:v>
                </c:pt>
                <c:pt idx="3811">
                  <c:v>396.40199999999999</c:v>
                </c:pt>
                <c:pt idx="3812">
                  <c:v>396.50200000000001</c:v>
                </c:pt>
                <c:pt idx="3813">
                  <c:v>396.60199999999998</c:v>
                </c:pt>
                <c:pt idx="3814">
                  <c:v>396.702</c:v>
                </c:pt>
                <c:pt idx="3815">
                  <c:v>396.80200000000002</c:v>
                </c:pt>
                <c:pt idx="3816">
                  <c:v>396.90199999999999</c:v>
                </c:pt>
                <c:pt idx="3817">
                  <c:v>397</c:v>
                </c:pt>
                <c:pt idx="3818">
                  <c:v>397.00200000000001</c:v>
                </c:pt>
                <c:pt idx="3819">
                  <c:v>397.10199999999998</c:v>
                </c:pt>
                <c:pt idx="3820">
                  <c:v>397.202</c:v>
                </c:pt>
                <c:pt idx="3821">
                  <c:v>397.30200000000002</c:v>
                </c:pt>
                <c:pt idx="3822">
                  <c:v>397.40199999999999</c:v>
                </c:pt>
                <c:pt idx="3823">
                  <c:v>397.50200000000001</c:v>
                </c:pt>
                <c:pt idx="3824">
                  <c:v>397.60199999999998</c:v>
                </c:pt>
                <c:pt idx="3825">
                  <c:v>397.702</c:v>
                </c:pt>
                <c:pt idx="3826">
                  <c:v>397.80200000000002</c:v>
                </c:pt>
                <c:pt idx="3827">
                  <c:v>397.90199999999999</c:v>
                </c:pt>
                <c:pt idx="3828">
                  <c:v>398</c:v>
                </c:pt>
                <c:pt idx="3829">
                  <c:v>398.00200000000001</c:v>
                </c:pt>
                <c:pt idx="3830">
                  <c:v>398.10199999999998</c:v>
                </c:pt>
                <c:pt idx="3831">
                  <c:v>398.202</c:v>
                </c:pt>
                <c:pt idx="3832">
                  <c:v>398.30200000000002</c:v>
                </c:pt>
                <c:pt idx="3833">
                  <c:v>398.40199999999999</c:v>
                </c:pt>
                <c:pt idx="3834">
                  <c:v>398.50200000000001</c:v>
                </c:pt>
                <c:pt idx="3835">
                  <c:v>398.60199999999998</c:v>
                </c:pt>
                <c:pt idx="3836">
                  <c:v>398.702</c:v>
                </c:pt>
                <c:pt idx="3837">
                  <c:v>398.80200000000002</c:v>
                </c:pt>
                <c:pt idx="3838">
                  <c:v>398.90199999999999</c:v>
                </c:pt>
                <c:pt idx="3839">
                  <c:v>399</c:v>
                </c:pt>
                <c:pt idx="3840">
                  <c:v>399.00200000000001</c:v>
                </c:pt>
                <c:pt idx="3841">
                  <c:v>399.10199999999998</c:v>
                </c:pt>
                <c:pt idx="3842">
                  <c:v>399.202</c:v>
                </c:pt>
                <c:pt idx="3843">
                  <c:v>399.30200000000002</c:v>
                </c:pt>
                <c:pt idx="3844">
                  <c:v>399.40199999999999</c:v>
                </c:pt>
                <c:pt idx="3845">
                  <c:v>399.50200000000001</c:v>
                </c:pt>
                <c:pt idx="3846">
                  <c:v>399.60199999999998</c:v>
                </c:pt>
                <c:pt idx="3847">
                  <c:v>399.702</c:v>
                </c:pt>
                <c:pt idx="3848">
                  <c:v>399.80200000000002</c:v>
                </c:pt>
                <c:pt idx="3849">
                  <c:v>399.90199999999999</c:v>
                </c:pt>
                <c:pt idx="3850">
                  <c:v>400</c:v>
                </c:pt>
                <c:pt idx="3851">
                  <c:v>400.01799999999997</c:v>
                </c:pt>
                <c:pt idx="3852">
                  <c:v>401</c:v>
                </c:pt>
                <c:pt idx="3853">
                  <c:v>401.01799999999997</c:v>
                </c:pt>
                <c:pt idx="3854">
                  <c:v>402</c:v>
                </c:pt>
                <c:pt idx="3855">
                  <c:v>402.01799999999997</c:v>
                </c:pt>
                <c:pt idx="3856">
                  <c:v>403</c:v>
                </c:pt>
                <c:pt idx="3857">
                  <c:v>403.01799999999997</c:v>
                </c:pt>
                <c:pt idx="3858">
                  <c:v>404</c:v>
                </c:pt>
                <c:pt idx="3859">
                  <c:v>404.01799999999997</c:v>
                </c:pt>
                <c:pt idx="3860">
                  <c:v>405</c:v>
                </c:pt>
                <c:pt idx="3861">
                  <c:v>405.01799999999997</c:v>
                </c:pt>
                <c:pt idx="3862">
                  <c:v>406</c:v>
                </c:pt>
                <c:pt idx="3863">
                  <c:v>406.01799999999997</c:v>
                </c:pt>
                <c:pt idx="3864">
                  <c:v>407</c:v>
                </c:pt>
                <c:pt idx="3865">
                  <c:v>407.01799999999997</c:v>
                </c:pt>
                <c:pt idx="3866">
                  <c:v>408</c:v>
                </c:pt>
                <c:pt idx="3867">
                  <c:v>408.01799999999997</c:v>
                </c:pt>
                <c:pt idx="3868">
                  <c:v>409</c:v>
                </c:pt>
                <c:pt idx="3869">
                  <c:v>409.01799999999997</c:v>
                </c:pt>
                <c:pt idx="3870">
                  <c:v>410</c:v>
                </c:pt>
                <c:pt idx="3871">
                  <c:v>410.01799999999997</c:v>
                </c:pt>
                <c:pt idx="3872">
                  <c:v>411</c:v>
                </c:pt>
                <c:pt idx="3873">
                  <c:v>411.01799999999997</c:v>
                </c:pt>
                <c:pt idx="3874">
                  <c:v>412</c:v>
                </c:pt>
                <c:pt idx="3875">
                  <c:v>412.01799999999997</c:v>
                </c:pt>
                <c:pt idx="3876">
                  <c:v>413</c:v>
                </c:pt>
                <c:pt idx="3877">
                  <c:v>413.01799999999997</c:v>
                </c:pt>
                <c:pt idx="3878">
                  <c:v>414</c:v>
                </c:pt>
                <c:pt idx="3879">
                  <c:v>414.01799999999997</c:v>
                </c:pt>
                <c:pt idx="3880">
                  <c:v>415</c:v>
                </c:pt>
                <c:pt idx="3881">
                  <c:v>415.01799999999997</c:v>
                </c:pt>
                <c:pt idx="3882">
                  <c:v>416</c:v>
                </c:pt>
                <c:pt idx="3883">
                  <c:v>416.01799999999997</c:v>
                </c:pt>
                <c:pt idx="3884">
                  <c:v>417</c:v>
                </c:pt>
                <c:pt idx="3885">
                  <c:v>417.01799999999997</c:v>
                </c:pt>
                <c:pt idx="3886">
                  <c:v>418</c:v>
                </c:pt>
                <c:pt idx="3887">
                  <c:v>418.01799999999997</c:v>
                </c:pt>
                <c:pt idx="3888">
                  <c:v>419</c:v>
                </c:pt>
                <c:pt idx="3889">
                  <c:v>419.01799999999997</c:v>
                </c:pt>
                <c:pt idx="3890">
                  <c:v>420</c:v>
                </c:pt>
                <c:pt idx="3891">
                  <c:v>420.01799999999997</c:v>
                </c:pt>
                <c:pt idx="3892">
                  <c:v>421</c:v>
                </c:pt>
                <c:pt idx="3893">
                  <c:v>421.01799999999997</c:v>
                </c:pt>
                <c:pt idx="3894">
                  <c:v>422</c:v>
                </c:pt>
                <c:pt idx="3895">
                  <c:v>422.01799999999997</c:v>
                </c:pt>
                <c:pt idx="3896">
                  <c:v>423</c:v>
                </c:pt>
                <c:pt idx="3897">
                  <c:v>423.01799999999997</c:v>
                </c:pt>
                <c:pt idx="3898">
                  <c:v>424</c:v>
                </c:pt>
                <c:pt idx="3899">
                  <c:v>424.01799999999997</c:v>
                </c:pt>
                <c:pt idx="3900">
                  <c:v>425</c:v>
                </c:pt>
                <c:pt idx="3901">
                  <c:v>425.01799999999997</c:v>
                </c:pt>
                <c:pt idx="3902">
                  <c:v>426</c:v>
                </c:pt>
                <c:pt idx="3903">
                  <c:v>426.01799999999997</c:v>
                </c:pt>
                <c:pt idx="3904">
                  <c:v>427</c:v>
                </c:pt>
                <c:pt idx="3905">
                  <c:v>427.01799999999997</c:v>
                </c:pt>
                <c:pt idx="3906">
                  <c:v>428</c:v>
                </c:pt>
                <c:pt idx="3907">
                  <c:v>428.01799999999997</c:v>
                </c:pt>
                <c:pt idx="3908">
                  <c:v>429</c:v>
                </c:pt>
                <c:pt idx="3909">
                  <c:v>429.01799999999997</c:v>
                </c:pt>
                <c:pt idx="3910">
                  <c:v>430</c:v>
                </c:pt>
                <c:pt idx="3911">
                  <c:v>430.01799999999997</c:v>
                </c:pt>
                <c:pt idx="3912">
                  <c:v>431</c:v>
                </c:pt>
                <c:pt idx="3913">
                  <c:v>431.01799999999997</c:v>
                </c:pt>
                <c:pt idx="3914">
                  <c:v>432</c:v>
                </c:pt>
                <c:pt idx="3915">
                  <c:v>432.01799999999997</c:v>
                </c:pt>
                <c:pt idx="3916">
                  <c:v>433</c:v>
                </c:pt>
                <c:pt idx="3917">
                  <c:v>433.01799999999997</c:v>
                </c:pt>
                <c:pt idx="3918">
                  <c:v>434</c:v>
                </c:pt>
                <c:pt idx="3919">
                  <c:v>434.01799999999997</c:v>
                </c:pt>
                <c:pt idx="3920">
                  <c:v>435</c:v>
                </c:pt>
                <c:pt idx="3921">
                  <c:v>435.01799999999997</c:v>
                </c:pt>
                <c:pt idx="3922">
                  <c:v>436</c:v>
                </c:pt>
                <c:pt idx="3923">
                  <c:v>436.01799999999997</c:v>
                </c:pt>
                <c:pt idx="3924">
                  <c:v>437</c:v>
                </c:pt>
                <c:pt idx="3925">
                  <c:v>437.01799999999997</c:v>
                </c:pt>
                <c:pt idx="3926">
                  <c:v>438</c:v>
                </c:pt>
                <c:pt idx="3927">
                  <c:v>438.01799999999997</c:v>
                </c:pt>
                <c:pt idx="3928">
                  <c:v>439</c:v>
                </c:pt>
                <c:pt idx="3929">
                  <c:v>439.01799999999997</c:v>
                </c:pt>
                <c:pt idx="3930">
                  <c:v>440</c:v>
                </c:pt>
                <c:pt idx="3931">
                  <c:v>440.01799999999997</c:v>
                </c:pt>
                <c:pt idx="3932">
                  <c:v>441</c:v>
                </c:pt>
                <c:pt idx="3933">
                  <c:v>441.01799999999997</c:v>
                </c:pt>
                <c:pt idx="3934">
                  <c:v>442</c:v>
                </c:pt>
                <c:pt idx="3935">
                  <c:v>442.01799999999997</c:v>
                </c:pt>
                <c:pt idx="3936">
                  <c:v>443</c:v>
                </c:pt>
                <c:pt idx="3937">
                  <c:v>443.01799999999997</c:v>
                </c:pt>
                <c:pt idx="3938">
                  <c:v>444</c:v>
                </c:pt>
                <c:pt idx="3939">
                  <c:v>444.01799999999997</c:v>
                </c:pt>
                <c:pt idx="3940">
                  <c:v>445</c:v>
                </c:pt>
                <c:pt idx="3941">
                  <c:v>445.01799999999997</c:v>
                </c:pt>
                <c:pt idx="3942">
                  <c:v>446</c:v>
                </c:pt>
                <c:pt idx="3943">
                  <c:v>446.01799999999997</c:v>
                </c:pt>
                <c:pt idx="3944">
                  <c:v>447</c:v>
                </c:pt>
                <c:pt idx="3945">
                  <c:v>447.01799999999997</c:v>
                </c:pt>
                <c:pt idx="3946">
                  <c:v>448</c:v>
                </c:pt>
                <c:pt idx="3947">
                  <c:v>448.01799999999997</c:v>
                </c:pt>
                <c:pt idx="3948">
                  <c:v>449</c:v>
                </c:pt>
                <c:pt idx="3949">
                  <c:v>449.01799999999997</c:v>
                </c:pt>
                <c:pt idx="3950">
                  <c:v>450</c:v>
                </c:pt>
                <c:pt idx="3951">
                  <c:v>450.01799999999997</c:v>
                </c:pt>
                <c:pt idx="3952">
                  <c:v>451</c:v>
                </c:pt>
                <c:pt idx="3953">
                  <c:v>451.01799999999997</c:v>
                </c:pt>
                <c:pt idx="3954">
                  <c:v>452</c:v>
                </c:pt>
                <c:pt idx="3955">
                  <c:v>452.01799999999997</c:v>
                </c:pt>
                <c:pt idx="3956">
                  <c:v>453</c:v>
                </c:pt>
                <c:pt idx="3957">
                  <c:v>453.01799999999997</c:v>
                </c:pt>
                <c:pt idx="3958">
                  <c:v>454</c:v>
                </c:pt>
                <c:pt idx="3959">
                  <c:v>454.01799999999997</c:v>
                </c:pt>
                <c:pt idx="3960">
                  <c:v>455</c:v>
                </c:pt>
                <c:pt idx="3961">
                  <c:v>455.01799999999997</c:v>
                </c:pt>
                <c:pt idx="3962">
                  <c:v>456</c:v>
                </c:pt>
                <c:pt idx="3963">
                  <c:v>456.01799999999997</c:v>
                </c:pt>
                <c:pt idx="3964">
                  <c:v>457</c:v>
                </c:pt>
                <c:pt idx="3965">
                  <c:v>457.01799999999997</c:v>
                </c:pt>
                <c:pt idx="3966">
                  <c:v>458</c:v>
                </c:pt>
                <c:pt idx="3967">
                  <c:v>458.01799999999997</c:v>
                </c:pt>
                <c:pt idx="3968">
                  <c:v>459</c:v>
                </c:pt>
                <c:pt idx="3969">
                  <c:v>459.01799999999997</c:v>
                </c:pt>
                <c:pt idx="3970">
                  <c:v>460</c:v>
                </c:pt>
                <c:pt idx="3971">
                  <c:v>460.01799999999997</c:v>
                </c:pt>
                <c:pt idx="3972">
                  <c:v>461</c:v>
                </c:pt>
                <c:pt idx="3973">
                  <c:v>461.01799999999997</c:v>
                </c:pt>
                <c:pt idx="3974">
                  <c:v>462</c:v>
                </c:pt>
                <c:pt idx="3975">
                  <c:v>462.01799999999997</c:v>
                </c:pt>
                <c:pt idx="3976">
                  <c:v>463</c:v>
                </c:pt>
                <c:pt idx="3977">
                  <c:v>463.01799999999997</c:v>
                </c:pt>
                <c:pt idx="3978">
                  <c:v>464</c:v>
                </c:pt>
                <c:pt idx="3979">
                  <c:v>464.01799999999997</c:v>
                </c:pt>
                <c:pt idx="3980">
                  <c:v>465</c:v>
                </c:pt>
                <c:pt idx="3981">
                  <c:v>465.01799999999997</c:v>
                </c:pt>
                <c:pt idx="3982">
                  <c:v>466</c:v>
                </c:pt>
                <c:pt idx="3983">
                  <c:v>466.01799999999997</c:v>
                </c:pt>
                <c:pt idx="3984">
                  <c:v>467</c:v>
                </c:pt>
                <c:pt idx="3985">
                  <c:v>467.01799999999997</c:v>
                </c:pt>
                <c:pt idx="3986">
                  <c:v>468</c:v>
                </c:pt>
                <c:pt idx="3987">
                  <c:v>468.01799999999997</c:v>
                </c:pt>
                <c:pt idx="3988">
                  <c:v>469</c:v>
                </c:pt>
                <c:pt idx="3989">
                  <c:v>469.01799999999997</c:v>
                </c:pt>
                <c:pt idx="3990">
                  <c:v>470</c:v>
                </c:pt>
                <c:pt idx="3991">
                  <c:v>470.01799999999997</c:v>
                </c:pt>
                <c:pt idx="3992">
                  <c:v>471</c:v>
                </c:pt>
                <c:pt idx="3993">
                  <c:v>471.01799999999997</c:v>
                </c:pt>
                <c:pt idx="3994">
                  <c:v>472</c:v>
                </c:pt>
                <c:pt idx="3995">
                  <c:v>472.01799999999997</c:v>
                </c:pt>
                <c:pt idx="3996">
                  <c:v>473</c:v>
                </c:pt>
                <c:pt idx="3997">
                  <c:v>473.01799999999997</c:v>
                </c:pt>
                <c:pt idx="3998">
                  <c:v>474</c:v>
                </c:pt>
                <c:pt idx="3999">
                  <c:v>474.01799999999997</c:v>
                </c:pt>
                <c:pt idx="4000">
                  <c:v>475</c:v>
                </c:pt>
                <c:pt idx="4001">
                  <c:v>475.01799999999997</c:v>
                </c:pt>
                <c:pt idx="4002">
                  <c:v>476</c:v>
                </c:pt>
                <c:pt idx="4003">
                  <c:v>476.01799999999997</c:v>
                </c:pt>
                <c:pt idx="4004">
                  <c:v>477</c:v>
                </c:pt>
                <c:pt idx="4005">
                  <c:v>477.01799999999997</c:v>
                </c:pt>
                <c:pt idx="4006">
                  <c:v>478</c:v>
                </c:pt>
                <c:pt idx="4007">
                  <c:v>478.01799999999997</c:v>
                </c:pt>
                <c:pt idx="4008">
                  <c:v>479</c:v>
                </c:pt>
                <c:pt idx="4009">
                  <c:v>479.01799999999997</c:v>
                </c:pt>
                <c:pt idx="4010">
                  <c:v>480</c:v>
                </c:pt>
                <c:pt idx="4011">
                  <c:v>480.01799999999997</c:v>
                </c:pt>
                <c:pt idx="4012">
                  <c:v>481</c:v>
                </c:pt>
                <c:pt idx="4013">
                  <c:v>481.01799999999997</c:v>
                </c:pt>
                <c:pt idx="4014">
                  <c:v>482</c:v>
                </c:pt>
                <c:pt idx="4015">
                  <c:v>482.01799999999997</c:v>
                </c:pt>
                <c:pt idx="4016">
                  <c:v>483</c:v>
                </c:pt>
                <c:pt idx="4017">
                  <c:v>483.01799999999997</c:v>
                </c:pt>
                <c:pt idx="4018">
                  <c:v>484</c:v>
                </c:pt>
                <c:pt idx="4019">
                  <c:v>484.01799999999997</c:v>
                </c:pt>
                <c:pt idx="4020">
                  <c:v>485</c:v>
                </c:pt>
                <c:pt idx="4021">
                  <c:v>485.01799999999997</c:v>
                </c:pt>
                <c:pt idx="4022">
                  <c:v>486</c:v>
                </c:pt>
                <c:pt idx="4023">
                  <c:v>486.01799999999997</c:v>
                </c:pt>
                <c:pt idx="4024">
                  <c:v>487</c:v>
                </c:pt>
                <c:pt idx="4025">
                  <c:v>487.01799999999997</c:v>
                </c:pt>
                <c:pt idx="4026">
                  <c:v>488</c:v>
                </c:pt>
                <c:pt idx="4027">
                  <c:v>488.01799999999997</c:v>
                </c:pt>
                <c:pt idx="4028">
                  <c:v>489</c:v>
                </c:pt>
                <c:pt idx="4029">
                  <c:v>489.01799999999997</c:v>
                </c:pt>
                <c:pt idx="4030">
                  <c:v>490</c:v>
                </c:pt>
                <c:pt idx="4031">
                  <c:v>490.01799999999997</c:v>
                </c:pt>
                <c:pt idx="4032">
                  <c:v>491</c:v>
                </c:pt>
                <c:pt idx="4033">
                  <c:v>491.01799999999997</c:v>
                </c:pt>
                <c:pt idx="4034">
                  <c:v>492</c:v>
                </c:pt>
                <c:pt idx="4035">
                  <c:v>492.01799999999997</c:v>
                </c:pt>
                <c:pt idx="4036">
                  <c:v>493</c:v>
                </c:pt>
                <c:pt idx="4037">
                  <c:v>493.01799999999997</c:v>
                </c:pt>
                <c:pt idx="4038">
                  <c:v>494</c:v>
                </c:pt>
                <c:pt idx="4039">
                  <c:v>494.01799999999997</c:v>
                </c:pt>
                <c:pt idx="4040">
                  <c:v>495</c:v>
                </c:pt>
                <c:pt idx="4041">
                  <c:v>495.01799999999997</c:v>
                </c:pt>
                <c:pt idx="4042">
                  <c:v>496</c:v>
                </c:pt>
                <c:pt idx="4043">
                  <c:v>496.01799999999997</c:v>
                </c:pt>
                <c:pt idx="4044">
                  <c:v>497</c:v>
                </c:pt>
                <c:pt idx="4045">
                  <c:v>497.01799999999997</c:v>
                </c:pt>
                <c:pt idx="4046">
                  <c:v>498</c:v>
                </c:pt>
                <c:pt idx="4047">
                  <c:v>498.01799999999997</c:v>
                </c:pt>
                <c:pt idx="4048">
                  <c:v>499</c:v>
                </c:pt>
                <c:pt idx="4049">
                  <c:v>499.01799999999997</c:v>
                </c:pt>
                <c:pt idx="4050">
                  <c:v>500</c:v>
                </c:pt>
                <c:pt idx="4051">
                  <c:v>500.01799999999997</c:v>
                </c:pt>
                <c:pt idx="4052">
                  <c:v>501</c:v>
                </c:pt>
                <c:pt idx="4053">
                  <c:v>501.01799999999997</c:v>
                </c:pt>
                <c:pt idx="4054">
                  <c:v>502</c:v>
                </c:pt>
                <c:pt idx="4055">
                  <c:v>502.01799999999997</c:v>
                </c:pt>
                <c:pt idx="4056">
                  <c:v>503</c:v>
                </c:pt>
                <c:pt idx="4057">
                  <c:v>503.01799999999997</c:v>
                </c:pt>
                <c:pt idx="4058">
                  <c:v>504</c:v>
                </c:pt>
                <c:pt idx="4059">
                  <c:v>504.01799999999997</c:v>
                </c:pt>
                <c:pt idx="4060">
                  <c:v>505</c:v>
                </c:pt>
                <c:pt idx="4061">
                  <c:v>505.01799999999997</c:v>
                </c:pt>
                <c:pt idx="4062">
                  <c:v>506</c:v>
                </c:pt>
                <c:pt idx="4063">
                  <c:v>506.01799999999997</c:v>
                </c:pt>
                <c:pt idx="4064">
                  <c:v>507</c:v>
                </c:pt>
                <c:pt idx="4065">
                  <c:v>507.01799999999997</c:v>
                </c:pt>
                <c:pt idx="4066">
                  <c:v>508</c:v>
                </c:pt>
                <c:pt idx="4067">
                  <c:v>508.01799999999997</c:v>
                </c:pt>
                <c:pt idx="4068">
                  <c:v>509</c:v>
                </c:pt>
                <c:pt idx="4069">
                  <c:v>509.01799999999997</c:v>
                </c:pt>
                <c:pt idx="4070">
                  <c:v>510</c:v>
                </c:pt>
                <c:pt idx="4071">
                  <c:v>510.01799999999997</c:v>
                </c:pt>
                <c:pt idx="4072">
                  <c:v>511</c:v>
                </c:pt>
                <c:pt idx="4073">
                  <c:v>511.01799999999997</c:v>
                </c:pt>
                <c:pt idx="4074">
                  <c:v>512</c:v>
                </c:pt>
                <c:pt idx="4075">
                  <c:v>512.01800000000003</c:v>
                </c:pt>
                <c:pt idx="4076">
                  <c:v>513</c:v>
                </c:pt>
                <c:pt idx="4077">
                  <c:v>513.01800000000003</c:v>
                </c:pt>
                <c:pt idx="4078">
                  <c:v>514</c:v>
                </c:pt>
                <c:pt idx="4079">
                  <c:v>514.01800000000003</c:v>
                </c:pt>
                <c:pt idx="4080">
                  <c:v>515</c:v>
                </c:pt>
                <c:pt idx="4081">
                  <c:v>515.01800000000003</c:v>
                </c:pt>
                <c:pt idx="4082">
                  <c:v>516</c:v>
                </c:pt>
                <c:pt idx="4083">
                  <c:v>516.01800000000003</c:v>
                </c:pt>
                <c:pt idx="4084">
                  <c:v>517</c:v>
                </c:pt>
                <c:pt idx="4085">
                  <c:v>517.01800000000003</c:v>
                </c:pt>
                <c:pt idx="4086">
                  <c:v>518</c:v>
                </c:pt>
                <c:pt idx="4087">
                  <c:v>518.01800000000003</c:v>
                </c:pt>
                <c:pt idx="4088">
                  <c:v>519</c:v>
                </c:pt>
                <c:pt idx="4089">
                  <c:v>519.01800000000003</c:v>
                </c:pt>
                <c:pt idx="4090">
                  <c:v>520</c:v>
                </c:pt>
                <c:pt idx="4091">
                  <c:v>520.01800000000003</c:v>
                </c:pt>
                <c:pt idx="4092">
                  <c:v>521</c:v>
                </c:pt>
                <c:pt idx="4093">
                  <c:v>521.01800000000003</c:v>
                </c:pt>
                <c:pt idx="4094">
                  <c:v>522</c:v>
                </c:pt>
                <c:pt idx="4095">
                  <c:v>522.01800000000003</c:v>
                </c:pt>
                <c:pt idx="4096">
                  <c:v>523</c:v>
                </c:pt>
                <c:pt idx="4097">
                  <c:v>523.01800000000003</c:v>
                </c:pt>
                <c:pt idx="4098">
                  <c:v>524</c:v>
                </c:pt>
                <c:pt idx="4099">
                  <c:v>524.01800000000003</c:v>
                </c:pt>
                <c:pt idx="4100">
                  <c:v>525</c:v>
                </c:pt>
                <c:pt idx="4101">
                  <c:v>525.01800000000003</c:v>
                </c:pt>
                <c:pt idx="4102">
                  <c:v>526</c:v>
                </c:pt>
                <c:pt idx="4103">
                  <c:v>526.01800000000003</c:v>
                </c:pt>
                <c:pt idx="4104">
                  <c:v>527</c:v>
                </c:pt>
                <c:pt idx="4105">
                  <c:v>527.01800000000003</c:v>
                </c:pt>
                <c:pt idx="4106">
                  <c:v>528</c:v>
                </c:pt>
                <c:pt idx="4107">
                  <c:v>528.01800000000003</c:v>
                </c:pt>
                <c:pt idx="4108">
                  <c:v>529</c:v>
                </c:pt>
                <c:pt idx="4109">
                  <c:v>529.01800000000003</c:v>
                </c:pt>
                <c:pt idx="4110">
                  <c:v>530</c:v>
                </c:pt>
                <c:pt idx="4111">
                  <c:v>530.01800000000003</c:v>
                </c:pt>
                <c:pt idx="4112">
                  <c:v>531</c:v>
                </c:pt>
                <c:pt idx="4113">
                  <c:v>531.01800000000003</c:v>
                </c:pt>
                <c:pt idx="4114">
                  <c:v>532</c:v>
                </c:pt>
                <c:pt idx="4115">
                  <c:v>532.01800000000003</c:v>
                </c:pt>
                <c:pt idx="4116">
                  <c:v>533</c:v>
                </c:pt>
                <c:pt idx="4117">
                  <c:v>533.01800000000003</c:v>
                </c:pt>
                <c:pt idx="4118">
                  <c:v>534</c:v>
                </c:pt>
                <c:pt idx="4119">
                  <c:v>534.01800000000003</c:v>
                </c:pt>
                <c:pt idx="4120">
                  <c:v>535</c:v>
                </c:pt>
                <c:pt idx="4121">
                  <c:v>535.01800000000003</c:v>
                </c:pt>
                <c:pt idx="4122">
                  <c:v>536</c:v>
                </c:pt>
                <c:pt idx="4123">
                  <c:v>536.01800000000003</c:v>
                </c:pt>
                <c:pt idx="4124">
                  <c:v>537</c:v>
                </c:pt>
                <c:pt idx="4125">
                  <c:v>537.01800000000003</c:v>
                </c:pt>
                <c:pt idx="4126">
                  <c:v>538</c:v>
                </c:pt>
                <c:pt idx="4127">
                  <c:v>538.01800000000003</c:v>
                </c:pt>
                <c:pt idx="4128">
                  <c:v>539</c:v>
                </c:pt>
                <c:pt idx="4129">
                  <c:v>539.01800000000003</c:v>
                </c:pt>
                <c:pt idx="4130">
                  <c:v>540</c:v>
                </c:pt>
                <c:pt idx="4131">
                  <c:v>540.01800000000003</c:v>
                </c:pt>
                <c:pt idx="4132">
                  <c:v>541</c:v>
                </c:pt>
                <c:pt idx="4133">
                  <c:v>541.01800000000003</c:v>
                </c:pt>
                <c:pt idx="4134">
                  <c:v>542</c:v>
                </c:pt>
                <c:pt idx="4135">
                  <c:v>542.01800000000003</c:v>
                </c:pt>
                <c:pt idx="4136">
                  <c:v>543</c:v>
                </c:pt>
                <c:pt idx="4137">
                  <c:v>543.01800000000003</c:v>
                </c:pt>
                <c:pt idx="4138">
                  <c:v>544</c:v>
                </c:pt>
                <c:pt idx="4139">
                  <c:v>544.01800000000003</c:v>
                </c:pt>
                <c:pt idx="4140">
                  <c:v>545</c:v>
                </c:pt>
                <c:pt idx="4141">
                  <c:v>545.01800000000003</c:v>
                </c:pt>
                <c:pt idx="4142">
                  <c:v>546</c:v>
                </c:pt>
                <c:pt idx="4143">
                  <c:v>546.01800000000003</c:v>
                </c:pt>
                <c:pt idx="4144">
                  <c:v>547</c:v>
                </c:pt>
                <c:pt idx="4145">
                  <c:v>547.01800000000003</c:v>
                </c:pt>
                <c:pt idx="4146">
                  <c:v>548</c:v>
                </c:pt>
                <c:pt idx="4147">
                  <c:v>548.01800000000003</c:v>
                </c:pt>
                <c:pt idx="4148">
                  <c:v>549</c:v>
                </c:pt>
                <c:pt idx="4149">
                  <c:v>549.01800000000003</c:v>
                </c:pt>
                <c:pt idx="4150">
                  <c:v>550</c:v>
                </c:pt>
                <c:pt idx="4151">
                  <c:v>550.01800000000003</c:v>
                </c:pt>
                <c:pt idx="4152">
                  <c:v>551</c:v>
                </c:pt>
                <c:pt idx="4153">
                  <c:v>551.01800000000003</c:v>
                </c:pt>
                <c:pt idx="4154">
                  <c:v>552</c:v>
                </c:pt>
                <c:pt idx="4155">
                  <c:v>552.01800000000003</c:v>
                </c:pt>
                <c:pt idx="4156">
                  <c:v>553</c:v>
                </c:pt>
                <c:pt idx="4157">
                  <c:v>553.01800000000003</c:v>
                </c:pt>
                <c:pt idx="4158">
                  <c:v>554</c:v>
                </c:pt>
                <c:pt idx="4159">
                  <c:v>554.01800000000003</c:v>
                </c:pt>
                <c:pt idx="4160">
                  <c:v>555</c:v>
                </c:pt>
                <c:pt idx="4161">
                  <c:v>555.01800000000003</c:v>
                </c:pt>
                <c:pt idx="4162">
                  <c:v>556</c:v>
                </c:pt>
                <c:pt idx="4163">
                  <c:v>556.01800000000003</c:v>
                </c:pt>
                <c:pt idx="4164">
                  <c:v>557</c:v>
                </c:pt>
                <c:pt idx="4165">
                  <c:v>557.01800000000003</c:v>
                </c:pt>
                <c:pt idx="4166">
                  <c:v>558</c:v>
                </c:pt>
                <c:pt idx="4167">
                  <c:v>558.01800000000003</c:v>
                </c:pt>
                <c:pt idx="4168">
                  <c:v>559</c:v>
                </c:pt>
                <c:pt idx="4169">
                  <c:v>559.01800000000003</c:v>
                </c:pt>
                <c:pt idx="4170">
                  <c:v>560</c:v>
                </c:pt>
                <c:pt idx="4171">
                  <c:v>560.01800000000003</c:v>
                </c:pt>
                <c:pt idx="4172">
                  <c:v>561</c:v>
                </c:pt>
                <c:pt idx="4173">
                  <c:v>561.01800000000003</c:v>
                </c:pt>
                <c:pt idx="4174">
                  <c:v>562</c:v>
                </c:pt>
                <c:pt idx="4175">
                  <c:v>562.01800000000003</c:v>
                </c:pt>
                <c:pt idx="4176">
                  <c:v>563</c:v>
                </c:pt>
                <c:pt idx="4177">
                  <c:v>563.01800000000003</c:v>
                </c:pt>
                <c:pt idx="4178">
                  <c:v>564</c:v>
                </c:pt>
                <c:pt idx="4179">
                  <c:v>564.01800000000003</c:v>
                </c:pt>
                <c:pt idx="4180">
                  <c:v>565</c:v>
                </c:pt>
                <c:pt idx="4181">
                  <c:v>565.01800000000003</c:v>
                </c:pt>
                <c:pt idx="4182">
                  <c:v>566</c:v>
                </c:pt>
                <c:pt idx="4183">
                  <c:v>566.01800000000003</c:v>
                </c:pt>
                <c:pt idx="4184">
                  <c:v>567</c:v>
                </c:pt>
                <c:pt idx="4185">
                  <c:v>567.01800000000003</c:v>
                </c:pt>
                <c:pt idx="4186">
                  <c:v>568</c:v>
                </c:pt>
                <c:pt idx="4187">
                  <c:v>568.01800000000003</c:v>
                </c:pt>
                <c:pt idx="4188">
                  <c:v>569</c:v>
                </c:pt>
                <c:pt idx="4189">
                  <c:v>569.01800000000003</c:v>
                </c:pt>
                <c:pt idx="4190">
                  <c:v>570</c:v>
                </c:pt>
                <c:pt idx="4191">
                  <c:v>570.01800000000003</c:v>
                </c:pt>
                <c:pt idx="4192">
                  <c:v>571</c:v>
                </c:pt>
                <c:pt idx="4193">
                  <c:v>571.01800000000003</c:v>
                </c:pt>
                <c:pt idx="4194">
                  <c:v>572</c:v>
                </c:pt>
                <c:pt idx="4195">
                  <c:v>572.01800000000003</c:v>
                </c:pt>
                <c:pt idx="4196">
                  <c:v>573</c:v>
                </c:pt>
                <c:pt idx="4197">
                  <c:v>573.01800000000003</c:v>
                </c:pt>
                <c:pt idx="4198">
                  <c:v>574</c:v>
                </c:pt>
                <c:pt idx="4199">
                  <c:v>574.01800000000003</c:v>
                </c:pt>
                <c:pt idx="4200">
                  <c:v>575</c:v>
                </c:pt>
                <c:pt idx="4201">
                  <c:v>575.01800000000003</c:v>
                </c:pt>
                <c:pt idx="4202">
                  <c:v>576</c:v>
                </c:pt>
                <c:pt idx="4203">
                  <c:v>576.01800000000003</c:v>
                </c:pt>
                <c:pt idx="4204">
                  <c:v>577</c:v>
                </c:pt>
                <c:pt idx="4205">
                  <c:v>577.01800000000003</c:v>
                </c:pt>
                <c:pt idx="4206">
                  <c:v>578</c:v>
                </c:pt>
                <c:pt idx="4207">
                  <c:v>578.01800000000003</c:v>
                </c:pt>
                <c:pt idx="4208">
                  <c:v>579</c:v>
                </c:pt>
                <c:pt idx="4209">
                  <c:v>579.01800000000003</c:v>
                </c:pt>
                <c:pt idx="4210">
                  <c:v>580</c:v>
                </c:pt>
                <c:pt idx="4211">
                  <c:v>580.01800000000003</c:v>
                </c:pt>
                <c:pt idx="4212">
                  <c:v>581</c:v>
                </c:pt>
                <c:pt idx="4213">
                  <c:v>581.01800000000003</c:v>
                </c:pt>
                <c:pt idx="4214">
                  <c:v>582</c:v>
                </c:pt>
                <c:pt idx="4215">
                  <c:v>582.01800000000003</c:v>
                </c:pt>
                <c:pt idx="4216">
                  <c:v>583</c:v>
                </c:pt>
                <c:pt idx="4217">
                  <c:v>583.01800000000003</c:v>
                </c:pt>
                <c:pt idx="4218">
                  <c:v>584</c:v>
                </c:pt>
                <c:pt idx="4219">
                  <c:v>584.01800000000003</c:v>
                </c:pt>
                <c:pt idx="4220">
                  <c:v>585</c:v>
                </c:pt>
                <c:pt idx="4221">
                  <c:v>585.01800000000003</c:v>
                </c:pt>
                <c:pt idx="4222">
                  <c:v>586</c:v>
                </c:pt>
                <c:pt idx="4223">
                  <c:v>586.01800000000003</c:v>
                </c:pt>
                <c:pt idx="4224">
                  <c:v>587</c:v>
                </c:pt>
                <c:pt idx="4225">
                  <c:v>587.01800000000003</c:v>
                </c:pt>
                <c:pt idx="4226">
                  <c:v>588</c:v>
                </c:pt>
                <c:pt idx="4227">
                  <c:v>588.01800000000003</c:v>
                </c:pt>
                <c:pt idx="4228">
                  <c:v>589</c:v>
                </c:pt>
                <c:pt idx="4229">
                  <c:v>589.01800000000003</c:v>
                </c:pt>
                <c:pt idx="4230">
                  <c:v>590</c:v>
                </c:pt>
                <c:pt idx="4231">
                  <c:v>590.01800000000003</c:v>
                </c:pt>
                <c:pt idx="4232">
                  <c:v>591</c:v>
                </c:pt>
                <c:pt idx="4233">
                  <c:v>591.01800000000003</c:v>
                </c:pt>
                <c:pt idx="4234">
                  <c:v>592</c:v>
                </c:pt>
                <c:pt idx="4235">
                  <c:v>592.01800000000003</c:v>
                </c:pt>
                <c:pt idx="4236">
                  <c:v>593</c:v>
                </c:pt>
                <c:pt idx="4237">
                  <c:v>593.01800000000003</c:v>
                </c:pt>
                <c:pt idx="4238">
                  <c:v>594</c:v>
                </c:pt>
                <c:pt idx="4239">
                  <c:v>594.01800000000003</c:v>
                </c:pt>
                <c:pt idx="4240">
                  <c:v>595</c:v>
                </c:pt>
                <c:pt idx="4241">
                  <c:v>595.01800000000003</c:v>
                </c:pt>
                <c:pt idx="4242">
                  <c:v>596</c:v>
                </c:pt>
                <c:pt idx="4243">
                  <c:v>596.01800000000003</c:v>
                </c:pt>
                <c:pt idx="4244">
                  <c:v>597</c:v>
                </c:pt>
                <c:pt idx="4245">
                  <c:v>597.01800000000003</c:v>
                </c:pt>
                <c:pt idx="4246">
                  <c:v>598</c:v>
                </c:pt>
                <c:pt idx="4247">
                  <c:v>598.01800000000003</c:v>
                </c:pt>
                <c:pt idx="4248">
                  <c:v>599</c:v>
                </c:pt>
                <c:pt idx="4249">
                  <c:v>599.01800000000003</c:v>
                </c:pt>
                <c:pt idx="4250">
                  <c:v>600</c:v>
                </c:pt>
                <c:pt idx="4251">
                  <c:v>600.34100000000001</c:v>
                </c:pt>
                <c:pt idx="4252">
                  <c:v>601.00199999999995</c:v>
                </c:pt>
                <c:pt idx="4253">
                  <c:v>602.00199999999995</c:v>
                </c:pt>
                <c:pt idx="4254">
                  <c:v>603.00300000000004</c:v>
                </c:pt>
                <c:pt idx="4255">
                  <c:v>604.00300000000004</c:v>
                </c:pt>
                <c:pt idx="4256">
                  <c:v>605.00400000000002</c:v>
                </c:pt>
                <c:pt idx="4257">
                  <c:v>606.00400000000002</c:v>
                </c:pt>
                <c:pt idx="4258">
                  <c:v>607.005</c:v>
                </c:pt>
                <c:pt idx="4259">
                  <c:v>608.005</c:v>
                </c:pt>
                <c:pt idx="4260">
                  <c:v>609.00599999999997</c:v>
                </c:pt>
                <c:pt idx="4261">
                  <c:v>610.00599999999997</c:v>
                </c:pt>
                <c:pt idx="4262">
                  <c:v>611.00699999999995</c:v>
                </c:pt>
                <c:pt idx="4263">
                  <c:v>612.00699999999995</c:v>
                </c:pt>
                <c:pt idx="4264">
                  <c:v>613.00800000000004</c:v>
                </c:pt>
                <c:pt idx="4265">
                  <c:v>614.00800000000004</c:v>
                </c:pt>
                <c:pt idx="4266">
                  <c:v>615.00900000000001</c:v>
                </c:pt>
                <c:pt idx="4267">
                  <c:v>616.00900000000001</c:v>
                </c:pt>
                <c:pt idx="4268">
                  <c:v>617.01</c:v>
                </c:pt>
                <c:pt idx="4269">
                  <c:v>618.01</c:v>
                </c:pt>
                <c:pt idx="4270">
                  <c:v>618.99099999999999</c:v>
                </c:pt>
                <c:pt idx="4271">
                  <c:v>619.99099999999999</c:v>
                </c:pt>
                <c:pt idx="4272">
                  <c:v>620.351</c:v>
                </c:pt>
                <c:pt idx="4273">
                  <c:v>620.99199999999996</c:v>
                </c:pt>
                <c:pt idx="4274">
                  <c:v>621.99199999999996</c:v>
                </c:pt>
                <c:pt idx="4275">
                  <c:v>622.99300000000005</c:v>
                </c:pt>
                <c:pt idx="4276">
                  <c:v>623.99300000000005</c:v>
                </c:pt>
                <c:pt idx="4277">
                  <c:v>624.99400000000003</c:v>
                </c:pt>
                <c:pt idx="4278">
                  <c:v>625.99400000000003</c:v>
                </c:pt>
                <c:pt idx="4279">
                  <c:v>626.995</c:v>
                </c:pt>
                <c:pt idx="4280">
                  <c:v>627.995</c:v>
                </c:pt>
                <c:pt idx="4281">
                  <c:v>628.99599999999998</c:v>
                </c:pt>
                <c:pt idx="4282">
                  <c:v>629.99599999999998</c:v>
                </c:pt>
                <c:pt idx="4283">
                  <c:v>630.99699999999996</c:v>
                </c:pt>
                <c:pt idx="4284">
                  <c:v>631.99699999999996</c:v>
                </c:pt>
                <c:pt idx="4285">
                  <c:v>632.99800000000005</c:v>
                </c:pt>
                <c:pt idx="4286">
                  <c:v>633.99800000000005</c:v>
                </c:pt>
                <c:pt idx="4287">
                  <c:v>634.99900000000002</c:v>
                </c:pt>
                <c:pt idx="4288">
                  <c:v>635.99900000000002</c:v>
                </c:pt>
                <c:pt idx="4289">
                  <c:v>637</c:v>
                </c:pt>
                <c:pt idx="4290">
                  <c:v>638</c:v>
                </c:pt>
                <c:pt idx="4291">
                  <c:v>639.00099999999998</c:v>
                </c:pt>
                <c:pt idx="4292">
                  <c:v>640.00099999999998</c:v>
                </c:pt>
                <c:pt idx="4293">
                  <c:v>640.36099999999999</c:v>
                </c:pt>
                <c:pt idx="4294">
                  <c:v>641.00199999999995</c:v>
                </c:pt>
                <c:pt idx="4295">
                  <c:v>642.00199999999995</c:v>
                </c:pt>
                <c:pt idx="4296">
                  <c:v>643.00300000000004</c:v>
                </c:pt>
                <c:pt idx="4297">
                  <c:v>644.00300000000004</c:v>
                </c:pt>
                <c:pt idx="4298">
                  <c:v>645.00400000000002</c:v>
                </c:pt>
                <c:pt idx="4299">
                  <c:v>646.00400000000002</c:v>
                </c:pt>
                <c:pt idx="4300">
                  <c:v>647.005</c:v>
                </c:pt>
                <c:pt idx="4301">
                  <c:v>648.005</c:v>
                </c:pt>
                <c:pt idx="4302">
                  <c:v>649.00599999999997</c:v>
                </c:pt>
                <c:pt idx="4303">
                  <c:v>650.00599999999997</c:v>
                </c:pt>
                <c:pt idx="4304">
                  <c:v>651.00699999999995</c:v>
                </c:pt>
                <c:pt idx="4305">
                  <c:v>652.00699999999995</c:v>
                </c:pt>
                <c:pt idx="4306">
                  <c:v>653.00800000000004</c:v>
                </c:pt>
                <c:pt idx="4307">
                  <c:v>654.00800000000004</c:v>
                </c:pt>
                <c:pt idx="4308">
                  <c:v>655.00900000000001</c:v>
                </c:pt>
                <c:pt idx="4309">
                  <c:v>656.00900000000001</c:v>
                </c:pt>
                <c:pt idx="4310">
                  <c:v>657.01</c:v>
                </c:pt>
                <c:pt idx="4311">
                  <c:v>658.01</c:v>
                </c:pt>
                <c:pt idx="4312">
                  <c:v>658.99</c:v>
                </c:pt>
                <c:pt idx="4313">
                  <c:v>659.99099999999999</c:v>
                </c:pt>
                <c:pt idx="4314">
                  <c:v>660.37099999999998</c:v>
                </c:pt>
                <c:pt idx="4315">
                  <c:v>660.99099999999999</c:v>
                </c:pt>
                <c:pt idx="4316">
                  <c:v>661.99199999999996</c:v>
                </c:pt>
                <c:pt idx="4317">
                  <c:v>662.99199999999996</c:v>
                </c:pt>
                <c:pt idx="4318">
                  <c:v>663.99300000000005</c:v>
                </c:pt>
                <c:pt idx="4319">
                  <c:v>664.99300000000005</c:v>
                </c:pt>
                <c:pt idx="4320">
                  <c:v>665.99400000000003</c:v>
                </c:pt>
                <c:pt idx="4321">
                  <c:v>666.99400000000003</c:v>
                </c:pt>
                <c:pt idx="4322">
                  <c:v>667.995</c:v>
                </c:pt>
                <c:pt idx="4323">
                  <c:v>668.995</c:v>
                </c:pt>
                <c:pt idx="4324">
                  <c:v>669.99599999999998</c:v>
                </c:pt>
                <c:pt idx="4325">
                  <c:v>670.99599999999998</c:v>
                </c:pt>
                <c:pt idx="4326">
                  <c:v>671.99699999999996</c:v>
                </c:pt>
                <c:pt idx="4327">
                  <c:v>672.99699999999996</c:v>
                </c:pt>
                <c:pt idx="4328">
                  <c:v>673.99800000000005</c:v>
                </c:pt>
                <c:pt idx="4329">
                  <c:v>674.99800000000005</c:v>
                </c:pt>
                <c:pt idx="4330">
                  <c:v>675.99900000000002</c:v>
                </c:pt>
                <c:pt idx="4331">
                  <c:v>676.99900000000002</c:v>
                </c:pt>
                <c:pt idx="4332">
                  <c:v>678</c:v>
                </c:pt>
                <c:pt idx="4333">
                  <c:v>679</c:v>
                </c:pt>
                <c:pt idx="4334">
                  <c:v>680.00099999999998</c:v>
                </c:pt>
                <c:pt idx="4335">
                  <c:v>680.38099999999997</c:v>
                </c:pt>
                <c:pt idx="4336">
                  <c:v>681.00099999999998</c:v>
                </c:pt>
                <c:pt idx="4337">
                  <c:v>682.00199999999995</c:v>
                </c:pt>
                <c:pt idx="4338">
                  <c:v>683.00199999999995</c:v>
                </c:pt>
                <c:pt idx="4339">
                  <c:v>684.00300000000004</c:v>
                </c:pt>
                <c:pt idx="4340">
                  <c:v>685.00300000000004</c:v>
                </c:pt>
                <c:pt idx="4341">
                  <c:v>686.00400000000002</c:v>
                </c:pt>
                <c:pt idx="4342">
                  <c:v>687.00400000000002</c:v>
                </c:pt>
                <c:pt idx="4343">
                  <c:v>688.005</c:v>
                </c:pt>
                <c:pt idx="4344">
                  <c:v>689.005</c:v>
                </c:pt>
                <c:pt idx="4345">
                  <c:v>690.00599999999997</c:v>
                </c:pt>
                <c:pt idx="4346">
                  <c:v>691.00599999999997</c:v>
                </c:pt>
                <c:pt idx="4347">
                  <c:v>692.00699999999995</c:v>
                </c:pt>
                <c:pt idx="4348">
                  <c:v>693.00699999999995</c:v>
                </c:pt>
                <c:pt idx="4349">
                  <c:v>694.00800000000004</c:v>
                </c:pt>
                <c:pt idx="4350">
                  <c:v>695.00800000000004</c:v>
                </c:pt>
                <c:pt idx="4351">
                  <c:v>696.00900000000001</c:v>
                </c:pt>
                <c:pt idx="4352">
                  <c:v>697.00900000000001</c:v>
                </c:pt>
                <c:pt idx="4353">
                  <c:v>698.01</c:v>
                </c:pt>
                <c:pt idx="4354">
                  <c:v>698.99</c:v>
                </c:pt>
                <c:pt idx="4355">
                  <c:v>699.99099999999999</c:v>
                </c:pt>
                <c:pt idx="4356">
                  <c:v>700.39099999999996</c:v>
                </c:pt>
                <c:pt idx="4357">
                  <c:v>700.99099999999999</c:v>
                </c:pt>
                <c:pt idx="4358">
                  <c:v>701.99199999999996</c:v>
                </c:pt>
                <c:pt idx="4359">
                  <c:v>702.99199999999996</c:v>
                </c:pt>
                <c:pt idx="4360">
                  <c:v>703.99300000000005</c:v>
                </c:pt>
                <c:pt idx="4361">
                  <c:v>704.99300000000005</c:v>
                </c:pt>
                <c:pt idx="4362">
                  <c:v>705.99400000000003</c:v>
                </c:pt>
                <c:pt idx="4363">
                  <c:v>706.99400000000003</c:v>
                </c:pt>
                <c:pt idx="4364">
                  <c:v>707.995</c:v>
                </c:pt>
                <c:pt idx="4365">
                  <c:v>708.995</c:v>
                </c:pt>
                <c:pt idx="4366">
                  <c:v>709.99599999999998</c:v>
                </c:pt>
                <c:pt idx="4367">
                  <c:v>710.99599999999998</c:v>
                </c:pt>
                <c:pt idx="4368">
                  <c:v>711.99699999999996</c:v>
                </c:pt>
                <c:pt idx="4369">
                  <c:v>712.99699999999996</c:v>
                </c:pt>
                <c:pt idx="4370">
                  <c:v>713.99800000000005</c:v>
                </c:pt>
                <c:pt idx="4371">
                  <c:v>714.99800000000005</c:v>
                </c:pt>
                <c:pt idx="4372">
                  <c:v>715.99900000000002</c:v>
                </c:pt>
                <c:pt idx="4373">
                  <c:v>716.99900000000002</c:v>
                </c:pt>
                <c:pt idx="4374">
                  <c:v>718</c:v>
                </c:pt>
                <c:pt idx="4375">
                  <c:v>719</c:v>
                </c:pt>
                <c:pt idx="4376">
                  <c:v>720.00099999999998</c:v>
                </c:pt>
                <c:pt idx="4377">
                  <c:v>720.40099999999995</c:v>
                </c:pt>
                <c:pt idx="4378">
                  <c:v>721.00099999999998</c:v>
                </c:pt>
                <c:pt idx="4379">
                  <c:v>722.00199999999995</c:v>
                </c:pt>
                <c:pt idx="4380">
                  <c:v>723.00199999999995</c:v>
                </c:pt>
                <c:pt idx="4381">
                  <c:v>724.00300000000004</c:v>
                </c:pt>
                <c:pt idx="4382">
                  <c:v>725.00300000000004</c:v>
                </c:pt>
                <c:pt idx="4383">
                  <c:v>726.00400000000002</c:v>
                </c:pt>
                <c:pt idx="4384">
                  <c:v>727.00400000000002</c:v>
                </c:pt>
                <c:pt idx="4385">
                  <c:v>728.005</c:v>
                </c:pt>
                <c:pt idx="4386">
                  <c:v>729.005</c:v>
                </c:pt>
                <c:pt idx="4387">
                  <c:v>730.00599999999997</c:v>
                </c:pt>
                <c:pt idx="4388">
                  <c:v>731.00599999999997</c:v>
                </c:pt>
                <c:pt idx="4389">
                  <c:v>732.00699999999995</c:v>
                </c:pt>
                <c:pt idx="4390">
                  <c:v>733.00699999999995</c:v>
                </c:pt>
                <c:pt idx="4391">
                  <c:v>734.00800000000004</c:v>
                </c:pt>
                <c:pt idx="4392">
                  <c:v>735.00800000000004</c:v>
                </c:pt>
                <c:pt idx="4393">
                  <c:v>736.00900000000001</c:v>
                </c:pt>
                <c:pt idx="4394">
                  <c:v>737.00900000000001</c:v>
                </c:pt>
                <c:pt idx="4395">
                  <c:v>738.01</c:v>
                </c:pt>
                <c:pt idx="4396">
                  <c:v>738.99</c:v>
                </c:pt>
                <c:pt idx="4397">
                  <c:v>739.99099999999999</c:v>
                </c:pt>
                <c:pt idx="4398">
                  <c:v>740.41099999999994</c:v>
                </c:pt>
                <c:pt idx="4399">
                  <c:v>740.99099999999999</c:v>
                </c:pt>
                <c:pt idx="4400">
                  <c:v>741.99199999999996</c:v>
                </c:pt>
                <c:pt idx="4401">
                  <c:v>742.99199999999996</c:v>
                </c:pt>
                <c:pt idx="4402">
                  <c:v>743.99300000000005</c:v>
                </c:pt>
                <c:pt idx="4403">
                  <c:v>744.99300000000005</c:v>
                </c:pt>
                <c:pt idx="4404">
                  <c:v>745.99400000000003</c:v>
                </c:pt>
                <c:pt idx="4405">
                  <c:v>746.99400000000003</c:v>
                </c:pt>
                <c:pt idx="4406">
                  <c:v>747.995</c:v>
                </c:pt>
                <c:pt idx="4407">
                  <c:v>748.995</c:v>
                </c:pt>
                <c:pt idx="4408">
                  <c:v>749.99599999999998</c:v>
                </c:pt>
                <c:pt idx="4409">
                  <c:v>750.99599999999998</c:v>
                </c:pt>
                <c:pt idx="4410">
                  <c:v>751.99699999999996</c:v>
                </c:pt>
                <c:pt idx="4411">
                  <c:v>752.99699999999996</c:v>
                </c:pt>
                <c:pt idx="4412">
                  <c:v>753.99800000000005</c:v>
                </c:pt>
                <c:pt idx="4413">
                  <c:v>754.99800000000005</c:v>
                </c:pt>
                <c:pt idx="4414">
                  <c:v>755.99900000000002</c:v>
                </c:pt>
                <c:pt idx="4415">
                  <c:v>756.99900000000002</c:v>
                </c:pt>
                <c:pt idx="4416">
                  <c:v>758</c:v>
                </c:pt>
                <c:pt idx="4417">
                  <c:v>759</c:v>
                </c:pt>
                <c:pt idx="4418">
                  <c:v>760.00099999999998</c:v>
                </c:pt>
                <c:pt idx="4419">
                  <c:v>760.42100000000005</c:v>
                </c:pt>
                <c:pt idx="4420">
                  <c:v>761.00099999999998</c:v>
                </c:pt>
                <c:pt idx="4421">
                  <c:v>762.00199999999995</c:v>
                </c:pt>
                <c:pt idx="4422">
                  <c:v>763.00199999999995</c:v>
                </c:pt>
                <c:pt idx="4423">
                  <c:v>764.00300000000004</c:v>
                </c:pt>
                <c:pt idx="4424">
                  <c:v>765.00300000000004</c:v>
                </c:pt>
                <c:pt idx="4425">
                  <c:v>766.00400000000002</c:v>
                </c:pt>
                <c:pt idx="4426">
                  <c:v>767.00400000000002</c:v>
                </c:pt>
                <c:pt idx="4427">
                  <c:v>768.005</c:v>
                </c:pt>
                <c:pt idx="4428">
                  <c:v>769.005</c:v>
                </c:pt>
                <c:pt idx="4429">
                  <c:v>770.00599999999997</c:v>
                </c:pt>
                <c:pt idx="4430">
                  <c:v>771.00599999999997</c:v>
                </c:pt>
                <c:pt idx="4431">
                  <c:v>772.00699999999995</c:v>
                </c:pt>
                <c:pt idx="4432">
                  <c:v>773.00699999999995</c:v>
                </c:pt>
                <c:pt idx="4433">
                  <c:v>774.00800000000004</c:v>
                </c:pt>
                <c:pt idx="4434">
                  <c:v>775.00800000000004</c:v>
                </c:pt>
                <c:pt idx="4435">
                  <c:v>776.00900000000001</c:v>
                </c:pt>
                <c:pt idx="4436">
                  <c:v>777.00900000000001</c:v>
                </c:pt>
                <c:pt idx="4437">
                  <c:v>778.01</c:v>
                </c:pt>
                <c:pt idx="4438">
                  <c:v>778.99</c:v>
                </c:pt>
                <c:pt idx="4439">
                  <c:v>779.99099999999999</c:v>
                </c:pt>
                <c:pt idx="4440">
                  <c:v>780.43100000000004</c:v>
                </c:pt>
                <c:pt idx="4441">
                  <c:v>780.99099999999999</c:v>
                </c:pt>
                <c:pt idx="4442">
                  <c:v>781.99199999999996</c:v>
                </c:pt>
                <c:pt idx="4443">
                  <c:v>782.99199999999996</c:v>
                </c:pt>
                <c:pt idx="4444">
                  <c:v>783.99300000000005</c:v>
                </c:pt>
                <c:pt idx="4445">
                  <c:v>784.99300000000005</c:v>
                </c:pt>
                <c:pt idx="4446">
                  <c:v>785.99400000000003</c:v>
                </c:pt>
                <c:pt idx="4447">
                  <c:v>786.99400000000003</c:v>
                </c:pt>
                <c:pt idx="4448">
                  <c:v>787.995</c:v>
                </c:pt>
                <c:pt idx="4449">
                  <c:v>788.995</c:v>
                </c:pt>
                <c:pt idx="4450">
                  <c:v>789.99599999999998</c:v>
                </c:pt>
                <c:pt idx="4451">
                  <c:v>790.99599999999998</c:v>
                </c:pt>
                <c:pt idx="4452">
                  <c:v>791.99699999999996</c:v>
                </c:pt>
                <c:pt idx="4453">
                  <c:v>792.99699999999996</c:v>
                </c:pt>
                <c:pt idx="4454">
                  <c:v>793.99800000000005</c:v>
                </c:pt>
                <c:pt idx="4455">
                  <c:v>794.99800000000005</c:v>
                </c:pt>
                <c:pt idx="4456">
                  <c:v>795.99900000000002</c:v>
                </c:pt>
                <c:pt idx="4457">
                  <c:v>796.99900000000002</c:v>
                </c:pt>
                <c:pt idx="4458">
                  <c:v>798</c:v>
                </c:pt>
                <c:pt idx="4459">
                  <c:v>799</c:v>
                </c:pt>
                <c:pt idx="4460">
                  <c:v>800.00099999999998</c:v>
                </c:pt>
                <c:pt idx="4461">
                  <c:v>800.44100000000003</c:v>
                </c:pt>
                <c:pt idx="4462">
                  <c:v>820.45100000000002</c:v>
                </c:pt>
                <c:pt idx="4463">
                  <c:v>840.46100000000001</c:v>
                </c:pt>
                <c:pt idx="4464">
                  <c:v>850.00599999999997</c:v>
                </c:pt>
                <c:pt idx="4465">
                  <c:v>860.471</c:v>
                </c:pt>
                <c:pt idx="4466">
                  <c:v>880.48099999999999</c:v>
                </c:pt>
                <c:pt idx="4467">
                  <c:v>899.99099999999999</c:v>
                </c:pt>
                <c:pt idx="4468">
                  <c:v>900.49099999999999</c:v>
                </c:pt>
                <c:pt idx="4469">
                  <c:v>920.50099999999998</c:v>
                </c:pt>
                <c:pt idx="4470">
                  <c:v>940.51099999999997</c:v>
                </c:pt>
                <c:pt idx="4471">
                  <c:v>949.99599999999998</c:v>
                </c:pt>
                <c:pt idx="4472">
                  <c:v>960.52099999999996</c:v>
                </c:pt>
                <c:pt idx="4473">
                  <c:v>980.53099999999995</c:v>
                </c:pt>
                <c:pt idx="4474">
                  <c:v>1000</c:v>
                </c:pt>
                <c:pt idx="4475">
                  <c:v>1000.54</c:v>
                </c:pt>
                <c:pt idx="4476">
                  <c:v>1020.55</c:v>
                </c:pt>
                <c:pt idx="4477">
                  <c:v>1040.56</c:v>
                </c:pt>
                <c:pt idx="4478">
                  <c:v>1050.01</c:v>
                </c:pt>
                <c:pt idx="4479">
                  <c:v>1060.57</c:v>
                </c:pt>
                <c:pt idx="4480">
                  <c:v>1080.58</c:v>
                </c:pt>
                <c:pt idx="4481">
                  <c:v>1099.99</c:v>
                </c:pt>
                <c:pt idx="4482">
                  <c:v>1100.5899999999999</c:v>
                </c:pt>
                <c:pt idx="4483">
                  <c:v>1120.5999999999999</c:v>
                </c:pt>
                <c:pt idx="4484">
                  <c:v>1140.6099999999999</c:v>
                </c:pt>
                <c:pt idx="4485">
                  <c:v>1150</c:v>
                </c:pt>
                <c:pt idx="4486">
                  <c:v>1160.6199999999999</c:v>
                </c:pt>
                <c:pt idx="4487">
                  <c:v>1180.6300000000001</c:v>
                </c:pt>
                <c:pt idx="4488">
                  <c:v>1200</c:v>
                </c:pt>
                <c:pt idx="4489">
                  <c:v>1200.6400000000001</c:v>
                </c:pt>
                <c:pt idx="4490">
                  <c:v>1220.6500000000001</c:v>
                </c:pt>
                <c:pt idx="4491">
                  <c:v>1240.6600000000001</c:v>
                </c:pt>
                <c:pt idx="4492">
                  <c:v>1250.01</c:v>
                </c:pt>
                <c:pt idx="4493">
                  <c:v>1260.67</c:v>
                </c:pt>
                <c:pt idx="4494">
                  <c:v>1280.68</c:v>
                </c:pt>
                <c:pt idx="4495">
                  <c:v>1299.99</c:v>
                </c:pt>
                <c:pt idx="4496">
                  <c:v>1300.69</c:v>
                </c:pt>
                <c:pt idx="4497">
                  <c:v>1320.7</c:v>
                </c:pt>
                <c:pt idx="4498">
                  <c:v>1340.71</c:v>
                </c:pt>
                <c:pt idx="4499">
                  <c:v>1350</c:v>
                </c:pt>
                <c:pt idx="4500">
                  <c:v>1360.72</c:v>
                </c:pt>
                <c:pt idx="4501">
                  <c:v>1380.73</c:v>
                </c:pt>
                <c:pt idx="4502">
                  <c:v>1400</c:v>
                </c:pt>
                <c:pt idx="4503">
                  <c:v>1400.74</c:v>
                </c:pt>
                <c:pt idx="4504">
                  <c:v>1420.75</c:v>
                </c:pt>
                <c:pt idx="4505">
                  <c:v>1440.76</c:v>
                </c:pt>
                <c:pt idx="4506">
                  <c:v>1450.01</c:v>
                </c:pt>
                <c:pt idx="4507">
                  <c:v>1460.77</c:v>
                </c:pt>
                <c:pt idx="4508">
                  <c:v>1480.78</c:v>
                </c:pt>
                <c:pt idx="4509">
                  <c:v>1499.99</c:v>
                </c:pt>
                <c:pt idx="4510">
                  <c:v>1500.79</c:v>
                </c:pt>
                <c:pt idx="4511">
                  <c:v>1520.8</c:v>
                </c:pt>
                <c:pt idx="4512">
                  <c:v>1540.81</c:v>
                </c:pt>
                <c:pt idx="4513">
                  <c:v>1550</c:v>
                </c:pt>
                <c:pt idx="4514">
                  <c:v>1560.82</c:v>
                </c:pt>
                <c:pt idx="4515">
                  <c:v>1580.83</c:v>
                </c:pt>
                <c:pt idx="4516">
                  <c:v>1600</c:v>
                </c:pt>
                <c:pt idx="4517">
                  <c:v>1600.84</c:v>
                </c:pt>
                <c:pt idx="4518">
                  <c:v>1620.85</c:v>
                </c:pt>
                <c:pt idx="4519">
                  <c:v>1640.86</c:v>
                </c:pt>
                <c:pt idx="4520">
                  <c:v>1650.01</c:v>
                </c:pt>
                <c:pt idx="4521">
                  <c:v>1660.87</c:v>
                </c:pt>
                <c:pt idx="4522">
                  <c:v>1680.88</c:v>
                </c:pt>
                <c:pt idx="4523">
                  <c:v>1699.99</c:v>
                </c:pt>
                <c:pt idx="4524">
                  <c:v>1700.89</c:v>
                </c:pt>
                <c:pt idx="4525">
                  <c:v>1720.9</c:v>
                </c:pt>
                <c:pt idx="4526">
                  <c:v>1740.91</c:v>
                </c:pt>
                <c:pt idx="4527">
                  <c:v>1750</c:v>
                </c:pt>
                <c:pt idx="4528">
                  <c:v>1760.92</c:v>
                </c:pt>
                <c:pt idx="4529">
                  <c:v>1780.93</c:v>
                </c:pt>
                <c:pt idx="4530">
                  <c:v>1800</c:v>
                </c:pt>
                <c:pt idx="4531">
                  <c:v>1800.94</c:v>
                </c:pt>
                <c:pt idx="4532">
                  <c:v>1820.95</c:v>
                </c:pt>
                <c:pt idx="4533">
                  <c:v>1840.96</c:v>
                </c:pt>
                <c:pt idx="4534">
                  <c:v>1850.01</c:v>
                </c:pt>
                <c:pt idx="4535">
                  <c:v>1860.97</c:v>
                </c:pt>
                <c:pt idx="4536">
                  <c:v>1880.98</c:v>
                </c:pt>
                <c:pt idx="4537">
                  <c:v>1899.99</c:v>
                </c:pt>
                <c:pt idx="4538">
                  <c:v>1900.99</c:v>
                </c:pt>
                <c:pt idx="4539">
                  <c:v>1921</c:v>
                </c:pt>
                <c:pt idx="4540">
                  <c:v>1941.01</c:v>
                </c:pt>
                <c:pt idx="4541">
                  <c:v>1950</c:v>
                </c:pt>
                <c:pt idx="4542">
                  <c:v>1961.02</c:v>
                </c:pt>
                <c:pt idx="4543">
                  <c:v>1981.03</c:v>
                </c:pt>
                <c:pt idx="4544">
                  <c:v>2000</c:v>
                </c:pt>
                <c:pt idx="4545">
                  <c:v>2001.04</c:v>
                </c:pt>
                <c:pt idx="4546">
                  <c:v>2021.05</c:v>
                </c:pt>
                <c:pt idx="4547">
                  <c:v>2041.06</c:v>
                </c:pt>
                <c:pt idx="4548">
                  <c:v>2050.0100000000002</c:v>
                </c:pt>
                <c:pt idx="4549">
                  <c:v>2061.0700000000002</c:v>
                </c:pt>
                <c:pt idx="4550">
                  <c:v>2081.08</c:v>
                </c:pt>
                <c:pt idx="4551">
                  <c:v>2099.9899999999998</c:v>
                </c:pt>
                <c:pt idx="4552">
                  <c:v>2101.09</c:v>
                </c:pt>
                <c:pt idx="4553">
                  <c:v>2121.1</c:v>
                </c:pt>
                <c:pt idx="4554">
                  <c:v>2141.11</c:v>
                </c:pt>
                <c:pt idx="4555">
                  <c:v>2150</c:v>
                </c:pt>
                <c:pt idx="4556">
                  <c:v>2161.12</c:v>
                </c:pt>
                <c:pt idx="4557">
                  <c:v>2181.13</c:v>
                </c:pt>
                <c:pt idx="4558">
                  <c:v>2200</c:v>
                </c:pt>
                <c:pt idx="4559">
                  <c:v>2201.14</c:v>
                </c:pt>
                <c:pt idx="4560">
                  <c:v>2221.15</c:v>
                </c:pt>
                <c:pt idx="4561">
                  <c:v>2241.16</c:v>
                </c:pt>
                <c:pt idx="4562">
                  <c:v>2250.0100000000002</c:v>
                </c:pt>
                <c:pt idx="4563">
                  <c:v>2261.17</c:v>
                </c:pt>
                <c:pt idx="4564">
                  <c:v>2281.1799999999998</c:v>
                </c:pt>
                <c:pt idx="4565">
                  <c:v>2299.9899999999998</c:v>
                </c:pt>
                <c:pt idx="4566">
                  <c:v>2301.19</c:v>
                </c:pt>
                <c:pt idx="4567">
                  <c:v>2321.1999999999998</c:v>
                </c:pt>
                <c:pt idx="4568">
                  <c:v>2341.21</c:v>
                </c:pt>
                <c:pt idx="4569">
                  <c:v>2350</c:v>
                </c:pt>
                <c:pt idx="4570">
                  <c:v>2361.2199999999998</c:v>
                </c:pt>
                <c:pt idx="4571">
                  <c:v>2381.23</c:v>
                </c:pt>
                <c:pt idx="4572">
                  <c:v>2400</c:v>
                </c:pt>
                <c:pt idx="4573">
                  <c:v>2401.2399999999998</c:v>
                </c:pt>
                <c:pt idx="4574">
                  <c:v>2421.25</c:v>
                </c:pt>
                <c:pt idx="4575">
                  <c:v>2441.2600000000002</c:v>
                </c:pt>
                <c:pt idx="4576">
                  <c:v>2450.0100000000002</c:v>
                </c:pt>
                <c:pt idx="4577">
                  <c:v>2461.27</c:v>
                </c:pt>
                <c:pt idx="4578">
                  <c:v>2481.2800000000002</c:v>
                </c:pt>
                <c:pt idx="4579">
                  <c:v>2499.9899999999998</c:v>
                </c:pt>
                <c:pt idx="4580">
                  <c:v>2501.29</c:v>
                </c:pt>
                <c:pt idx="4581">
                  <c:v>2521.3000000000002</c:v>
                </c:pt>
                <c:pt idx="4582">
                  <c:v>2541.31</c:v>
                </c:pt>
                <c:pt idx="4583">
                  <c:v>2550</c:v>
                </c:pt>
                <c:pt idx="4584">
                  <c:v>2561.3200000000002</c:v>
                </c:pt>
                <c:pt idx="4585">
                  <c:v>2581.33</c:v>
                </c:pt>
                <c:pt idx="4586">
                  <c:v>2600</c:v>
                </c:pt>
                <c:pt idx="4587">
                  <c:v>2601.34</c:v>
                </c:pt>
                <c:pt idx="4588">
                  <c:v>2621.35</c:v>
                </c:pt>
                <c:pt idx="4589">
                  <c:v>2641.36</c:v>
                </c:pt>
                <c:pt idx="4590">
                  <c:v>2650.01</c:v>
                </c:pt>
                <c:pt idx="4591">
                  <c:v>2661.37</c:v>
                </c:pt>
                <c:pt idx="4592">
                  <c:v>2681.38</c:v>
                </c:pt>
                <c:pt idx="4593">
                  <c:v>2699.99</c:v>
                </c:pt>
                <c:pt idx="4594">
                  <c:v>2701.39</c:v>
                </c:pt>
                <c:pt idx="4595">
                  <c:v>2721.4</c:v>
                </c:pt>
                <c:pt idx="4596">
                  <c:v>2741.41</c:v>
                </c:pt>
                <c:pt idx="4597">
                  <c:v>2750</c:v>
                </c:pt>
                <c:pt idx="4598">
                  <c:v>2761.42</c:v>
                </c:pt>
                <c:pt idx="4599">
                  <c:v>2781.43</c:v>
                </c:pt>
                <c:pt idx="4600">
                  <c:v>2800</c:v>
                </c:pt>
                <c:pt idx="4601">
                  <c:v>2801.44</c:v>
                </c:pt>
                <c:pt idx="4602">
                  <c:v>2821.45</c:v>
                </c:pt>
                <c:pt idx="4603">
                  <c:v>2841.46</c:v>
                </c:pt>
                <c:pt idx="4604">
                  <c:v>2850.01</c:v>
                </c:pt>
                <c:pt idx="4605">
                  <c:v>2861.47</c:v>
                </c:pt>
                <c:pt idx="4606">
                  <c:v>2881.48</c:v>
                </c:pt>
                <c:pt idx="4607">
                  <c:v>2899.99</c:v>
                </c:pt>
                <c:pt idx="4608">
                  <c:v>2901.49</c:v>
                </c:pt>
                <c:pt idx="4609">
                  <c:v>2921.5</c:v>
                </c:pt>
                <c:pt idx="4610">
                  <c:v>2941.51</c:v>
                </c:pt>
                <c:pt idx="4611">
                  <c:v>2950</c:v>
                </c:pt>
                <c:pt idx="4612">
                  <c:v>2961.52</c:v>
                </c:pt>
                <c:pt idx="4613">
                  <c:v>2981.53</c:v>
                </c:pt>
                <c:pt idx="4614">
                  <c:v>3000</c:v>
                </c:pt>
                <c:pt idx="4615">
                  <c:v>3000.02</c:v>
                </c:pt>
              </c:numCache>
            </c:numRef>
          </c:xVal>
          <c:yVal>
            <c:numRef>
              <c:f>'Compare HEU and LEU Coolant'!$I$2:$I$5381</c:f>
              <c:numCache>
                <c:formatCode>0.000</c:formatCode>
                <c:ptCount val="5380"/>
                <c:pt idx="0">
                  <c:v>30.017700000000001</c:v>
                </c:pt>
                <c:pt idx="1">
                  <c:v>30.017700000000001</c:v>
                </c:pt>
                <c:pt idx="2">
                  <c:v>30.017700000000001</c:v>
                </c:pt>
                <c:pt idx="3">
                  <c:v>30.017700000000001</c:v>
                </c:pt>
                <c:pt idx="4">
                  <c:v>30.017700000000001</c:v>
                </c:pt>
                <c:pt idx="5">
                  <c:v>30.017700000000001</c:v>
                </c:pt>
                <c:pt idx="6">
                  <c:v>30.017700000000001</c:v>
                </c:pt>
                <c:pt idx="7">
                  <c:v>30.017700000000001</c:v>
                </c:pt>
                <c:pt idx="8">
                  <c:v>30.017700000000001</c:v>
                </c:pt>
                <c:pt idx="9">
                  <c:v>30.017700000000001</c:v>
                </c:pt>
                <c:pt idx="10">
                  <c:v>30.017700000000001</c:v>
                </c:pt>
                <c:pt idx="11">
                  <c:v>30.017700000000001</c:v>
                </c:pt>
                <c:pt idx="12">
                  <c:v>30.017700000000001</c:v>
                </c:pt>
                <c:pt idx="13">
                  <c:v>30.017700000000001</c:v>
                </c:pt>
                <c:pt idx="14">
                  <c:v>30.017700000000001</c:v>
                </c:pt>
                <c:pt idx="15">
                  <c:v>30.017700000000001</c:v>
                </c:pt>
                <c:pt idx="16">
                  <c:v>30.017700000000001</c:v>
                </c:pt>
                <c:pt idx="17">
                  <c:v>30.017700000000001</c:v>
                </c:pt>
                <c:pt idx="18">
                  <c:v>30.017700000000001</c:v>
                </c:pt>
                <c:pt idx="19">
                  <c:v>30.017700000000001</c:v>
                </c:pt>
                <c:pt idx="20">
                  <c:v>30.017700000000001</c:v>
                </c:pt>
                <c:pt idx="21">
                  <c:v>30.017700000000001</c:v>
                </c:pt>
                <c:pt idx="22">
                  <c:v>30.017700000000001</c:v>
                </c:pt>
                <c:pt idx="23">
                  <c:v>30.017700000000001</c:v>
                </c:pt>
                <c:pt idx="24">
                  <c:v>30.017700000000001</c:v>
                </c:pt>
                <c:pt idx="25">
                  <c:v>30.017700000000001</c:v>
                </c:pt>
                <c:pt idx="26">
                  <c:v>30.017700000000001</c:v>
                </c:pt>
                <c:pt idx="27">
                  <c:v>30.017700000000001</c:v>
                </c:pt>
                <c:pt idx="28">
                  <c:v>30.017700000000001</c:v>
                </c:pt>
                <c:pt idx="29">
                  <c:v>30.017700000000001</c:v>
                </c:pt>
                <c:pt idx="30">
                  <c:v>30.017700000000001</c:v>
                </c:pt>
                <c:pt idx="31">
                  <c:v>30.017700000000001</c:v>
                </c:pt>
                <c:pt idx="32">
                  <c:v>30.017700000000001</c:v>
                </c:pt>
                <c:pt idx="33">
                  <c:v>30.017700000000001</c:v>
                </c:pt>
                <c:pt idx="34">
                  <c:v>30.017700000000001</c:v>
                </c:pt>
                <c:pt idx="35">
                  <c:v>30.017700000000001</c:v>
                </c:pt>
                <c:pt idx="36">
                  <c:v>30.017700000000001</c:v>
                </c:pt>
                <c:pt idx="37">
                  <c:v>30.017700000000001</c:v>
                </c:pt>
                <c:pt idx="38">
                  <c:v>30.017700000000001</c:v>
                </c:pt>
                <c:pt idx="39">
                  <c:v>30.017700000000001</c:v>
                </c:pt>
                <c:pt idx="40">
                  <c:v>30.017700000000001</c:v>
                </c:pt>
                <c:pt idx="41">
                  <c:v>30.017700000000001</c:v>
                </c:pt>
                <c:pt idx="42">
                  <c:v>30.017700000000001</c:v>
                </c:pt>
                <c:pt idx="43">
                  <c:v>30.017700000000001</c:v>
                </c:pt>
                <c:pt idx="44">
                  <c:v>30.017700000000001</c:v>
                </c:pt>
                <c:pt idx="45">
                  <c:v>30.017700000000001</c:v>
                </c:pt>
                <c:pt idx="46">
                  <c:v>30.017700000000001</c:v>
                </c:pt>
                <c:pt idx="47">
                  <c:v>30.017700000000001</c:v>
                </c:pt>
                <c:pt idx="48">
                  <c:v>30.017700000000001</c:v>
                </c:pt>
                <c:pt idx="49">
                  <c:v>30.017700000000001</c:v>
                </c:pt>
                <c:pt idx="50">
                  <c:v>30.017700000000001</c:v>
                </c:pt>
                <c:pt idx="51">
                  <c:v>30.017700000000001</c:v>
                </c:pt>
                <c:pt idx="52">
                  <c:v>30.017700000000001</c:v>
                </c:pt>
                <c:pt idx="53">
                  <c:v>30.017700000000001</c:v>
                </c:pt>
                <c:pt idx="54">
                  <c:v>30.017700000000001</c:v>
                </c:pt>
                <c:pt idx="55">
                  <c:v>30.017700000000001</c:v>
                </c:pt>
                <c:pt idx="56">
                  <c:v>30.017700000000001</c:v>
                </c:pt>
                <c:pt idx="57">
                  <c:v>30.017700000000001</c:v>
                </c:pt>
                <c:pt idx="58">
                  <c:v>30.017700000000001</c:v>
                </c:pt>
                <c:pt idx="59">
                  <c:v>30.017700000000001</c:v>
                </c:pt>
                <c:pt idx="60">
                  <c:v>30.017700000000001</c:v>
                </c:pt>
                <c:pt idx="61">
                  <c:v>30.017700000000001</c:v>
                </c:pt>
                <c:pt idx="62">
                  <c:v>30.017700000000001</c:v>
                </c:pt>
                <c:pt idx="63">
                  <c:v>30.017700000000001</c:v>
                </c:pt>
                <c:pt idx="64">
                  <c:v>30.017700000000001</c:v>
                </c:pt>
                <c:pt idx="65">
                  <c:v>30.017700000000001</c:v>
                </c:pt>
                <c:pt idx="66">
                  <c:v>30.017700000000001</c:v>
                </c:pt>
                <c:pt idx="67">
                  <c:v>30.017700000000001</c:v>
                </c:pt>
                <c:pt idx="68">
                  <c:v>30.017700000000001</c:v>
                </c:pt>
                <c:pt idx="69">
                  <c:v>30.017700000000001</c:v>
                </c:pt>
                <c:pt idx="70">
                  <c:v>30.017700000000001</c:v>
                </c:pt>
                <c:pt idx="71">
                  <c:v>30.017700000000001</c:v>
                </c:pt>
                <c:pt idx="72">
                  <c:v>30.017700000000001</c:v>
                </c:pt>
                <c:pt idx="73">
                  <c:v>30.017700000000001</c:v>
                </c:pt>
                <c:pt idx="74">
                  <c:v>30.017700000000001</c:v>
                </c:pt>
                <c:pt idx="75">
                  <c:v>30.017700000000001</c:v>
                </c:pt>
                <c:pt idx="76">
                  <c:v>30.017700000000001</c:v>
                </c:pt>
                <c:pt idx="77">
                  <c:v>30.017700000000001</c:v>
                </c:pt>
                <c:pt idx="78">
                  <c:v>30.017700000000001</c:v>
                </c:pt>
                <c:pt idx="79">
                  <c:v>30.017700000000001</c:v>
                </c:pt>
                <c:pt idx="80">
                  <c:v>30.017700000000001</c:v>
                </c:pt>
                <c:pt idx="81">
                  <c:v>30.017700000000001</c:v>
                </c:pt>
                <c:pt idx="82">
                  <c:v>30.017700000000001</c:v>
                </c:pt>
                <c:pt idx="83">
                  <c:v>30.017700000000001</c:v>
                </c:pt>
                <c:pt idx="84">
                  <c:v>30.017700000000001</c:v>
                </c:pt>
                <c:pt idx="85">
                  <c:v>30.017700000000001</c:v>
                </c:pt>
                <c:pt idx="86">
                  <c:v>30.017700000000001</c:v>
                </c:pt>
                <c:pt idx="87">
                  <c:v>30.017700000000001</c:v>
                </c:pt>
                <c:pt idx="88">
                  <c:v>30.017700000000001</c:v>
                </c:pt>
                <c:pt idx="89">
                  <c:v>30.017700000000001</c:v>
                </c:pt>
                <c:pt idx="90">
                  <c:v>30.017700000000001</c:v>
                </c:pt>
                <c:pt idx="91">
                  <c:v>30.017700000000001</c:v>
                </c:pt>
                <c:pt idx="92">
                  <c:v>30.017700000000001</c:v>
                </c:pt>
                <c:pt idx="93">
                  <c:v>30.017700000000001</c:v>
                </c:pt>
                <c:pt idx="94">
                  <c:v>30.017700000000001</c:v>
                </c:pt>
                <c:pt idx="95">
                  <c:v>30.017700000000001</c:v>
                </c:pt>
                <c:pt idx="96">
                  <c:v>30.017700000000001</c:v>
                </c:pt>
                <c:pt idx="97">
                  <c:v>30.017700000000001</c:v>
                </c:pt>
                <c:pt idx="98">
                  <c:v>30.017700000000001</c:v>
                </c:pt>
                <c:pt idx="99">
                  <c:v>30.017700000000001</c:v>
                </c:pt>
                <c:pt idx="100">
                  <c:v>30.017700000000001</c:v>
                </c:pt>
                <c:pt idx="101">
                  <c:v>30.017700000000001</c:v>
                </c:pt>
                <c:pt idx="102">
                  <c:v>30.017700000000001</c:v>
                </c:pt>
                <c:pt idx="103">
                  <c:v>30.017700000000001</c:v>
                </c:pt>
                <c:pt idx="104">
                  <c:v>30.017700000000001</c:v>
                </c:pt>
                <c:pt idx="105">
                  <c:v>30.017700000000001</c:v>
                </c:pt>
                <c:pt idx="106">
                  <c:v>30.017700000000001</c:v>
                </c:pt>
                <c:pt idx="107">
                  <c:v>30.017700000000001</c:v>
                </c:pt>
                <c:pt idx="108">
                  <c:v>30.017700000000001</c:v>
                </c:pt>
                <c:pt idx="109">
                  <c:v>30.017700000000001</c:v>
                </c:pt>
                <c:pt idx="110">
                  <c:v>30.017700000000001</c:v>
                </c:pt>
                <c:pt idx="111">
                  <c:v>30.017700000000001</c:v>
                </c:pt>
                <c:pt idx="112">
                  <c:v>30.017700000000001</c:v>
                </c:pt>
                <c:pt idx="113">
                  <c:v>30.017700000000001</c:v>
                </c:pt>
                <c:pt idx="114">
                  <c:v>30.017700000000001</c:v>
                </c:pt>
                <c:pt idx="115">
                  <c:v>30.017700000000001</c:v>
                </c:pt>
                <c:pt idx="116">
                  <c:v>30.017700000000001</c:v>
                </c:pt>
                <c:pt idx="117">
                  <c:v>30.017700000000001</c:v>
                </c:pt>
                <c:pt idx="118">
                  <c:v>30.017700000000001</c:v>
                </c:pt>
                <c:pt idx="119">
                  <c:v>30.017700000000001</c:v>
                </c:pt>
                <c:pt idx="120">
                  <c:v>30.017700000000001</c:v>
                </c:pt>
                <c:pt idx="121">
                  <c:v>30.017700000000001</c:v>
                </c:pt>
                <c:pt idx="122">
                  <c:v>30.017700000000001</c:v>
                </c:pt>
                <c:pt idx="123">
                  <c:v>30.017700000000001</c:v>
                </c:pt>
                <c:pt idx="124">
                  <c:v>30.017700000000001</c:v>
                </c:pt>
                <c:pt idx="125">
                  <c:v>30.017700000000001</c:v>
                </c:pt>
                <c:pt idx="126">
                  <c:v>30.017700000000001</c:v>
                </c:pt>
                <c:pt idx="127">
                  <c:v>30.017700000000001</c:v>
                </c:pt>
                <c:pt idx="128">
                  <c:v>30.017700000000001</c:v>
                </c:pt>
                <c:pt idx="129">
                  <c:v>30.017700000000001</c:v>
                </c:pt>
                <c:pt idx="130">
                  <c:v>30.017700000000001</c:v>
                </c:pt>
                <c:pt idx="131">
                  <c:v>30.017700000000001</c:v>
                </c:pt>
                <c:pt idx="132">
                  <c:v>30.017700000000001</c:v>
                </c:pt>
                <c:pt idx="133">
                  <c:v>30.017700000000001</c:v>
                </c:pt>
                <c:pt idx="134">
                  <c:v>30.017700000000001</c:v>
                </c:pt>
                <c:pt idx="135">
                  <c:v>30.017700000000001</c:v>
                </c:pt>
                <c:pt idx="136">
                  <c:v>30.017700000000001</c:v>
                </c:pt>
                <c:pt idx="137">
                  <c:v>30.017700000000001</c:v>
                </c:pt>
                <c:pt idx="138">
                  <c:v>30.017700000000001</c:v>
                </c:pt>
                <c:pt idx="139">
                  <c:v>30.017700000000001</c:v>
                </c:pt>
                <c:pt idx="140">
                  <c:v>30.017700000000001</c:v>
                </c:pt>
                <c:pt idx="141">
                  <c:v>30.017700000000001</c:v>
                </c:pt>
                <c:pt idx="142">
                  <c:v>30.017700000000001</c:v>
                </c:pt>
                <c:pt idx="143">
                  <c:v>30.017700000000001</c:v>
                </c:pt>
                <c:pt idx="144">
                  <c:v>30.017700000000001</c:v>
                </c:pt>
                <c:pt idx="145">
                  <c:v>30.017700000000001</c:v>
                </c:pt>
                <c:pt idx="146">
                  <c:v>30.017700000000001</c:v>
                </c:pt>
                <c:pt idx="147">
                  <c:v>30.017700000000001</c:v>
                </c:pt>
                <c:pt idx="148">
                  <c:v>30.017700000000001</c:v>
                </c:pt>
                <c:pt idx="149">
                  <c:v>30.017700000000001</c:v>
                </c:pt>
                <c:pt idx="150">
                  <c:v>30.017700000000001</c:v>
                </c:pt>
                <c:pt idx="151">
                  <c:v>30.017700000000001</c:v>
                </c:pt>
                <c:pt idx="152">
                  <c:v>30.017700000000001</c:v>
                </c:pt>
                <c:pt idx="153">
                  <c:v>30.017700000000001</c:v>
                </c:pt>
                <c:pt idx="154">
                  <c:v>30.017700000000001</c:v>
                </c:pt>
                <c:pt idx="155">
                  <c:v>30.017700000000001</c:v>
                </c:pt>
                <c:pt idx="156">
                  <c:v>30.017700000000001</c:v>
                </c:pt>
                <c:pt idx="157">
                  <c:v>30.017700000000001</c:v>
                </c:pt>
                <c:pt idx="158">
                  <c:v>30.017700000000001</c:v>
                </c:pt>
                <c:pt idx="159">
                  <c:v>30.017700000000001</c:v>
                </c:pt>
                <c:pt idx="160">
                  <c:v>30.017700000000001</c:v>
                </c:pt>
                <c:pt idx="161">
                  <c:v>30.017700000000001</c:v>
                </c:pt>
                <c:pt idx="162">
                  <c:v>30.017700000000001</c:v>
                </c:pt>
                <c:pt idx="163">
                  <c:v>30.017700000000001</c:v>
                </c:pt>
                <c:pt idx="164">
                  <c:v>30.017700000000001</c:v>
                </c:pt>
                <c:pt idx="165">
                  <c:v>30.017700000000001</c:v>
                </c:pt>
                <c:pt idx="166">
                  <c:v>30.017700000000001</c:v>
                </c:pt>
                <c:pt idx="167">
                  <c:v>30.017700000000001</c:v>
                </c:pt>
                <c:pt idx="168">
                  <c:v>30.017700000000001</c:v>
                </c:pt>
                <c:pt idx="169">
                  <c:v>30.017700000000001</c:v>
                </c:pt>
                <c:pt idx="170">
                  <c:v>30.017700000000001</c:v>
                </c:pt>
                <c:pt idx="171">
                  <c:v>30.017700000000001</c:v>
                </c:pt>
                <c:pt idx="172">
                  <c:v>30.017700000000001</c:v>
                </c:pt>
                <c:pt idx="173">
                  <c:v>30.017700000000001</c:v>
                </c:pt>
                <c:pt idx="174">
                  <c:v>30.017700000000001</c:v>
                </c:pt>
                <c:pt idx="175">
                  <c:v>30.017700000000001</c:v>
                </c:pt>
                <c:pt idx="176">
                  <c:v>30.017700000000001</c:v>
                </c:pt>
                <c:pt idx="177">
                  <c:v>30.017700000000001</c:v>
                </c:pt>
                <c:pt idx="178">
                  <c:v>30.017700000000001</c:v>
                </c:pt>
                <c:pt idx="179">
                  <c:v>30.017700000000001</c:v>
                </c:pt>
                <c:pt idx="180">
                  <c:v>30.017700000000001</c:v>
                </c:pt>
                <c:pt idx="181">
                  <c:v>30.017700000000001</c:v>
                </c:pt>
                <c:pt idx="182">
                  <c:v>30.017700000000001</c:v>
                </c:pt>
                <c:pt idx="183">
                  <c:v>30.017700000000001</c:v>
                </c:pt>
                <c:pt idx="184">
                  <c:v>30.017700000000001</c:v>
                </c:pt>
                <c:pt idx="185">
                  <c:v>30.017700000000001</c:v>
                </c:pt>
                <c:pt idx="186">
                  <c:v>30.017700000000001</c:v>
                </c:pt>
                <c:pt idx="187">
                  <c:v>30.017700000000001</c:v>
                </c:pt>
                <c:pt idx="188">
                  <c:v>30.017700000000001</c:v>
                </c:pt>
                <c:pt idx="189">
                  <c:v>30.017700000000001</c:v>
                </c:pt>
                <c:pt idx="190">
                  <c:v>30.017700000000001</c:v>
                </c:pt>
                <c:pt idx="191">
                  <c:v>30.017700000000001</c:v>
                </c:pt>
                <c:pt idx="192">
                  <c:v>30.017700000000001</c:v>
                </c:pt>
                <c:pt idx="193">
                  <c:v>30.017700000000001</c:v>
                </c:pt>
                <c:pt idx="194">
                  <c:v>30.017700000000001</c:v>
                </c:pt>
                <c:pt idx="195">
                  <c:v>30.017700000000001</c:v>
                </c:pt>
                <c:pt idx="196">
                  <c:v>30.017700000000001</c:v>
                </c:pt>
                <c:pt idx="197">
                  <c:v>30.017700000000001</c:v>
                </c:pt>
                <c:pt idx="198">
                  <c:v>30.017700000000001</c:v>
                </c:pt>
                <c:pt idx="199">
                  <c:v>30.017700000000001</c:v>
                </c:pt>
                <c:pt idx="200">
                  <c:v>30.017700000000001</c:v>
                </c:pt>
                <c:pt idx="201">
                  <c:v>30.017700000000001</c:v>
                </c:pt>
                <c:pt idx="202">
                  <c:v>30.017700000000001</c:v>
                </c:pt>
                <c:pt idx="203">
                  <c:v>30.017700000000001</c:v>
                </c:pt>
                <c:pt idx="204">
                  <c:v>30.017700000000001</c:v>
                </c:pt>
                <c:pt idx="205">
                  <c:v>30.017700000000001</c:v>
                </c:pt>
                <c:pt idx="206">
                  <c:v>30.017700000000001</c:v>
                </c:pt>
                <c:pt idx="207">
                  <c:v>30.017700000000001</c:v>
                </c:pt>
                <c:pt idx="208">
                  <c:v>30.017700000000001</c:v>
                </c:pt>
                <c:pt idx="209">
                  <c:v>30.017700000000001</c:v>
                </c:pt>
                <c:pt idx="210">
                  <c:v>30.017700000000001</c:v>
                </c:pt>
                <c:pt idx="211">
                  <c:v>30.017700000000001</c:v>
                </c:pt>
                <c:pt idx="212">
                  <c:v>30.017700000000001</c:v>
                </c:pt>
                <c:pt idx="213">
                  <c:v>30.017700000000001</c:v>
                </c:pt>
                <c:pt idx="214">
                  <c:v>30.017700000000001</c:v>
                </c:pt>
                <c:pt idx="215">
                  <c:v>30.017700000000001</c:v>
                </c:pt>
                <c:pt idx="216">
                  <c:v>30.017700000000001</c:v>
                </c:pt>
                <c:pt idx="217">
                  <c:v>30.017700000000001</c:v>
                </c:pt>
                <c:pt idx="218">
                  <c:v>30.017700000000001</c:v>
                </c:pt>
                <c:pt idx="219">
                  <c:v>30.017700000000001</c:v>
                </c:pt>
                <c:pt idx="220">
                  <c:v>30.017700000000001</c:v>
                </c:pt>
                <c:pt idx="221">
                  <c:v>30.017700000000001</c:v>
                </c:pt>
                <c:pt idx="222">
                  <c:v>30.017700000000001</c:v>
                </c:pt>
                <c:pt idx="223">
                  <c:v>30.017700000000001</c:v>
                </c:pt>
                <c:pt idx="224">
                  <c:v>30.017700000000001</c:v>
                </c:pt>
                <c:pt idx="225">
                  <c:v>30.017700000000001</c:v>
                </c:pt>
                <c:pt idx="226">
                  <c:v>30.017700000000001</c:v>
                </c:pt>
                <c:pt idx="227">
                  <c:v>30.017700000000001</c:v>
                </c:pt>
                <c:pt idx="228">
                  <c:v>30.017700000000001</c:v>
                </c:pt>
                <c:pt idx="229">
                  <c:v>30.017700000000001</c:v>
                </c:pt>
                <c:pt idx="230">
                  <c:v>30.017700000000001</c:v>
                </c:pt>
                <c:pt idx="231">
                  <c:v>30.017700000000001</c:v>
                </c:pt>
                <c:pt idx="232">
                  <c:v>30.017700000000001</c:v>
                </c:pt>
                <c:pt idx="233">
                  <c:v>30.017700000000001</c:v>
                </c:pt>
                <c:pt idx="234">
                  <c:v>30.017700000000001</c:v>
                </c:pt>
                <c:pt idx="235">
                  <c:v>30.017700000000001</c:v>
                </c:pt>
                <c:pt idx="236">
                  <c:v>30.017700000000001</c:v>
                </c:pt>
                <c:pt idx="237">
                  <c:v>30.017700000000001</c:v>
                </c:pt>
                <c:pt idx="238">
                  <c:v>30.017700000000001</c:v>
                </c:pt>
                <c:pt idx="239">
                  <c:v>30.017700000000001</c:v>
                </c:pt>
                <c:pt idx="240">
                  <c:v>30.017700000000001</c:v>
                </c:pt>
                <c:pt idx="241">
                  <c:v>30.017700000000001</c:v>
                </c:pt>
                <c:pt idx="242">
                  <c:v>30.017700000000001</c:v>
                </c:pt>
                <c:pt idx="243">
                  <c:v>30.017700000000001</c:v>
                </c:pt>
                <c:pt idx="244">
                  <c:v>30.017700000000001</c:v>
                </c:pt>
                <c:pt idx="245">
                  <c:v>30.017700000000001</c:v>
                </c:pt>
                <c:pt idx="246">
                  <c:v>30.017700000000001</c:v>
                </c:pt>
                <c:pt idx="247">
                  <c:v>30.017700000000001</c:v>
                </c:pt>
                <c:pt idx="248">
                  <c:v>30.017700000000001</c:v>
                </c:pt>
                <c:pt idx="249">
                  <c:v>30.017700000000001</c:v>
                </c:pt>
                <c:pt idx="250">
                  <c:v>30.017700000000001</c:v>
                </c:pt>
                <c:pt idx="251">
                  <c:v>30.017700000000001</c:v>
                </c:pt>
                <c:pt idx="252">
                  <c:v>30.017700000000001</c:v>
                </c:pt>
                <c:pt idx="253">
                  <c:v>30.017700000000001</c:v>
                </c:pt>
                <c:pt idx="254">
                  <c:v>30.017700000000001</c:v>
                </c:pt>
                <c:pt idx="255">
                  <c:v>30.017700000000001</c:v>
                </c:pt>
                <c:pt idx="256">
                  <c:v>30.017700000000001</c:v>
                </c:pt>
                <c:pt idx="257">
                  <c:v>30.017700000000001</c:v>
                </c:pt>
                <c:pt idx="258">
                  <c:v>30.017700000000001</c:v>
                </c:pt>
                <c:pt idx="259">
                  <c:v>30.017700000000001</c:v>
                </c:pt>
                <c:pt idx="260">
                  <c:v>30.017700000000001</c:v>
                </c:pt>
                <c:pt idx="261">
                  <c:v>30.017700000000001</c:v>
                </c:pt>
                <c:pt idx="262">
                  <c:v>30.017700000000001</c:v>
                </c:pt>
                <c:pt idx="263">
                  <c:v>30.017700000000001</c:v>
                </c:pt>
                <c:pt idx="264">
                  <c:v>30.017700000000001</c:v>
                </c:pt>
                <c:pt idx="265">
                  <c:v>30.017700000000001</c:v>
                </c:pt>
                <c:pt idx="266">
                  <c:v>30.017700000000001</c:v>
                </c:pt>
                <c:pt idx="267">
                  <c:v>30.017700000000001</c:v>
                </c:pt>
                <c:pt idx="268">
                  <c:v>30.017700000000001</c:v>
                </c:pt>
                <c:pt idx="269">
                  <c:v>30.017700000000001</c:v>
                </c:pt>
                <c:pt idx="270">
                  <c:v>30.017700000000001</c:v>
                </c:pt>
                <c:pt idx="271">
                  <c:v>30.017700000000001</c:v>
                </c:pt>
                <c:pt idx="272">
                  <c:v>30.017700000000001</c:v>
                </c:pt>
                <c:pt idx="273">
                  <c:v>30.017700000000001</c:v>
                </c:pt>
                <c:pt idx="274">
                  <c:v>30.017700000000001</c:v>
                </c:pt>
                <c:pt idx="275">
                  <c:v>30.017700000000001</c:v>
                </c:pt>
                <c:pt idx="276">
                  <c:v>30.017700000000001</c:v>
                </c:pt>
                <c:pt idx="277">
                  <c:v>30.017700000000001</c:v>
                </c:pt>
                <c:pt idx="278">
                  <c:v>30.017700000000001</c:v>
                </c:pt>
                <c:pt idx="279">
                  <c:v>30.017700000000001</c:v>
                </c:pt>
                <c:pt idx="280">
                  <c:v>30.017700000000001</c:v>
                </c:pt>
                <c:pt idx="281">
                  <c:v>30.017700000000001</c:v>
                </c:pt>
                <c:pt idx="282">
                  <c:v>30.017700000000001</c:v>
                </c:pt>
                <c:pt idx="283">
                  <c:v>30.017700000000001</c:v>
                </c:pt>
                <c:pt idx="284">
                  <c:v>30.017700000000001</c:v>
                </c:pt>
                <c:pt idx="285">
                  <c:v>30.017700000000001</c:v>
                </c:pt>
                <c:pt idx="286">
                  <c:v>30.017700000000001</c:v>
                </c:pt>
                <c:pt idx="287">
                  <c:v>30.017700000000001</c:v>
                </c:pt>
                <c:pt idx="288">
                  <c:v>30.017700000000001</c:v>
                </c:pt>
                <c:pt idx="289">
                  <c:v>30.017700000000001</c:v>
                </c:pt>
                <c:pt idx="290">
                  <c:v>30.017700000000001</c:v>
                </c:pt>
                <c:pt idx="291">
                  <c:v>30.017700000000001</c:v>
                </c:pt>
                <c:pt idx="292">
                  <c:v>30.017700000000001</c:v>
                </c:pt>
                <c:pt idx="293">
                  <c:v>30.017700000000001</c:v>
                </c:pt>
                <c:pt idx="294">
                  <c:v>30.017700000000001</c:v>
                </c:pt>
                <c:pt idx="295">
                  <c:v>30.017700000000001</c:v>
                </c:pt>
                <c:pt idx="296">
                  <c:v>30.017700000000001</c:v>
                </c:pt>
                <c:pt idx="297">
                  <c:v>30.017700000000001</c:v>
                </c:pt>
                <c:pt idx="298">
                  <c:v>30.017700000000001</c:v>
                </c:pt>
                <c:pt idx="299">
                  <c:v>30.017700000000001</c:v>
                </c:pt>
                <c:pt idx="300">
                  <c:v>30.017700000000001</c:v>
                </c:pt>
                <c:pt idx="301">
                  <c:v>30.017700000000001</c:v>
                </c:pt>
                <c:pt idx="302">
                  <c:v>30.017700000000001</c:v>
                </c:pt>
                <c:pt idx="303">
                  <c:v>30.017700000000001</c:v>
                </c:pt>
                <c:pt idx="304">
                  <c:v>30.017700000000001</c:v>
                </c:pt>
                <c:pt idx="305">
                  <c:v>30.017700000000001</c:v>
                </c:pt>
                <c:pt idx="306">
                  <c:v>30.017700000000001</c:v>
                </c:pt>
                <c:pt idx="307">
                  <c:v>30.017700000000001</c:v>
                </c:pt>
                <c:pt idx="308">
                  <c:v>30.017700000000001</c:v>
                </c:pt>
                <c:pt idx="309">
                  <c:v>30.017700000000001</c:v>
                </c:pt>
                <c:pt idx="310">
                  <c:v>30.017700000000001</c:v>
                </c:pt>
                <c:pt idx="311">
                  <c:v>30.017700000000001</c:v>
                </c:pt>
                <c:pt idx="312">
                  <c:v>30.017700000000001</c:v>
                </c:pt>
                <c:pt idx="313">
                  <c:v>30.017700000000001</c:v>
                </c:pt>
                <c:pt idx="314">
                  <c:v>30.017700000000001</c:v>
                </c:pt>
                <c:pt idx="315">
                  <c:v>30.017700000000001</c:v>
                </c:pt>
                <c:pt idx="316">
                  <c:v>30.017700000000001</c:v>
                </c:pt>
                <c:pt idx="317">
                  <c:v>30.017700000000001</c:v>
                </c:pt>
                <c:pt idx="318">
                  <c:v>30.017700000000001</c:v>
                </c:pt>
                <c:pt idx="319">
                  <c:v>30.017700000000001</c:v>
                </c:pt>
                <c:pt idx="320">
                  <c:v>30.017700000000001</c:v>
                </c:pt>
                <c:pt idx="321">
                  <c:v>30.017700000000001</c:v>
                </c:pt>
                <c:pt idx="322">
                  <c:v>30.017700000000001</c:v>
                </c:pt>
                <c:pt idx="323">
                  <c:v>30.017700000000001</c:v>
                </c:pt>
                <c:pt idx="324">
                  <c:v>30.017700000000001</c:v>
                </c:pt>
                <c:pt idx="325">
                  <c:v>30.017700000000001</c:v>
                </c:pt>
                <c:pt idx="326">
                  <c:v>30.017700000000001</c:v>
                </c:pt>
                <c:pt idx="327">
                  <c:v>30.017700000000001</c:v>
                </c:pt>
                <c:pt idx="328">
                  <c:v>30.017700000000001</c:v>
                </c:pt>
                <c:pt idx="329">
                  <c:v>30.017700000000001</c:v>
                </c:pt>
                <c:pt idx="330">
                  <c:v>30.017700000000001</c:v>
                </c:pt>
                <c:pt idx="331">
                  <c:v>30.017700000000001</c:v>
                </c:pt>
                <c:pt idx="332">
                  <c:v>30.017700000000001</c:v>
                </c:pt>
                <c:pt idx="333">
                  <c:v>30.017700000000001</c:v>
                </c:pt>
                <c:pt idx="334">
                  <c:v>30.017700000000001</c:v>
                </c:pt>
                <c:pt idx="335">
                  <c:v>30.017700000000001</c:v>
                </c:pt>
                <c:pt idx="336">
                  <c:v>30.017700000000001</c:v>
                </c:pt>
                <c:pt idx="337">
                  <c:v>30.017700000000001</c:v>
                </c:pt>
                <c:pt idx="338">
                  <c:v>30.017700000000001</c:v>
                </c:pt>
                <c:pt idx="339">
                  <c:v>30.017700000000001</c:v>
                </c:pt>
                <c:pt idx="340">
                  <c:v>30.017700000000001</c:v>
                </c:pt>
                <c:pt idx="341">
                  <c:v>30.017700000000001</c:v>
                </c:pt>
                <c:pt idx="342">
                  <c:v>30.017700000000001</c:v>
                </c:pt>
                <c:pt idx="343">
                  <c:v>30.017700000000001</c:v>
                </c:pt>
                <c:pt idx="344">
                  <c:v>30.017700000000001</c:v>
                </c:pt>
                <c:pt idx="345">
                  <c:v>30.017700000000001</c:v>
                </c:pt>
                <c:pt idx="346">
                  <c:v>30.017700000000001</c:v>
                </c:pt>
                <c:pt idx="347">
                  <c:v>30.017700000000001</c:v>
                </c:pt>
                <c:pt idx="348">
                  <c:v>30.017700000000001</c:v>
                </c:pt>
                <c:pt idx="349">
                  <c:v>30.017700000000001</c:v>
                </c:pt>
                <c:pt idx="350">
                  <c:v>30.017700000000001</c:v>
                </c:pt>
                <c:pt idx="351">
                  <c:v>30.017700000000001</c:v>
                </c:pt>
                <c:pt idx="352">
                  <c:v>30.017700000000001</c:v>
                </c:pt>
                <c:pt idx="353">
                  <c:v>30.017700000000001</c:v>
                </c:pt>
                <c:pt idx="354">
                  <c:v>30.017700000000001</c:v>
                </c:pt>
                <c:pt idx="355">
                  <c:v>30.017700000000001</c:v>
                </c:pt>
                <c:pt idx="356">
                  <c:v>30.017700000000001</c:v>
                </c:pt>
                <c:pt idx="357">
                  <c:v>30.017700000000001</c:v>
                </c:pt>
                <c:pt idx="358">
                  <c:v>30.017700000000001</c:v>
                </c:pt>
                <c:pt idx="359">
                  <c:v>30.017700000000001</c:v>
                </c:pt>
                <c:pt idx="360">
                  <c:v>30.017700000000001</c:v>
                </c:pt>
                <c:pt idx="361">
                  <c:v>30.017700000000001</c:v>
                </c:pt>
                <c:pt idx="362">
                  <c:v>30.017700000000001</c:v>
                </c:pt>
                <c:pt idx="363">
                  <c:v>30.017700000000001</c:v>
                </c:pt>
                <c:pt idx="364">
                  <c:v>30.017700000000001</c:v>
                </c:pt>
                <c:pt idx="365">
                  <c:v>30.017700000000001</c:v>
                </c:pt>
                <c:pt idx="366">
                  <c:v>30.017700000000001</c:v>
                </c:pt>
                <c:pt idx="367">
                  <c:v>30.017700000000001</c:v>
                </c:pt>
                <c:pt idx="368">
                  <c:v>30.017700000000001</c:v>
                </c:pt>
                <c:pt idx="369">
                  <c:v>30.017700000000001</c:v>
                </c:pt>
                <c:pt idx="370">
                  <c:v>30.017700000000001</c:v>
                </c:pt>
                <c:pt idx="371">
                  <c:v>30.017700000000001</c:v>
                </c:pt>
                <c:pt idx="372">
                  <c:v>30.017700000000001</c:v>
                </c:pt>
                <c:pt idx="373">
                  <c:v>30.017700000000001</c:v>
                </c:pt>
                <c:pt idx="374">
                  <c:v>30.017700000000001</c:v>
                </c:pt>
                <c:pt idx="375">
                  <c:v>30.017700000000001</c:v>
                </c:pt>
                <c:pt idx="376">
                  <c:v>30.017700000000001</c:v>
                </c:pt>
                <c:pt idx="377">
                  <c:v>30.017700000000001</c:v>
                </c:pt>
                <c:pt idx="378">
                  <c:v>30.017700000000001</c:v>
                </c:pt>
                <c:pt idx="379">
                  <c:v>30.017700000000001</c:v>
                </c:pt>
                <c:pt idx="380">
                  <c:v>30.017700000000001</c:v>
                </c:pt>
                <c:pt idx="381">
                  <c:v>30.017700000000001</c:v>
                </c:pt>
                <c:pt idx="382">
                  <c:v>30.017700000000001</c:v>
                </c:pt>
                <c:pt idx="383">
                  <c:v>30.017700000000001</c:v>
                </c:pt>
                <c:pt idx="384">
                  <c:v>30.017700000000001</c:v>
                </c:pt>
                <c:pt idx="385">
                  <c:v>30.017700000000001</c:v>
                </c:pt>
                <c:pt idx="386">
                  <c:v>30.017700000000001</c:v>
                </c:pt>
                <c:pt idx="387">
                  <c:v>30.017700000000001</c:v>
                </c:pt>
                <c:pt idx="388">
                  <c:v>30.017700000000001</c:v>
                </c:pt>
                <c:pt idx="389">
                  <c:v>30.017700000000001</c:v>
                </c:pt>
                <c:pt idx="390">
                  <c:v>30.017700000000001</c:v>
                </c:pt>
                <c:pt idx="391">
                  <c:v>30.017700000000001</c:v>
                </c:pt>
                <c:pt idx="392">
                  <c:v>30.017700000000001</c:v>
                </c:pt>
                <c:pt idx="393">
                  <c:v>30.017700000000001</c:v>
                </c:pt>
                <c:pt idx="394">
                  <c:v>30.017700000000001</c:v>
                </c:pt>
                <c:pt idx="395">
                  <c:v>30.017700000000001</c:v>
                </c:pt>
                <c:pt idx="396">
                  <c:v>30.017700000000001</c:v>
                </c:pt>
                <c:pt idx="397">
                  <c:v>30.017700000000001</c:v>
                </c:pt>
                <c:pt idx="398">
                  <c:v>30.017700000000001</c:v>
                </c:pt>
                <c:pt idx="399">
                  <c:v>30.017700000000001</c:v>
                </c:pt>
                <c:pt idx="400">
                  <c:v>30.017700000000001</c:v>
                </c:pt>
                <c:pt idx="401">
                  <c:v>30.017700000000001</c:v>
                </c:pt>
                <c:pt idx="402">
                  <c:v>30.017700000000001</c:v>
                </c:pt>
                <c:pt idx="403">
                  <c:v>30.017700000000001</c:v>
                </c:pt>
                <c:pt idx="404">
                  <c:v>30.017700000000001</c:v>
                </c:pt>
                <c:pt idx="405">
                  <c:v>30.017700000000001</c:v>
                </c:pt>
                <c:pt idx="406">
                  <c:v>30.017700000000001</c:v>
                </c:pt>
                <c:pt idx="407">
                  <c:v>30.017700000000001</c:v>
                </c:pt>
                <c:pt idx="408">
                  <c:v>30.017700000000001</c:v>
                </c:pt>
                <c:pt idx="409">
                  <c:v>30.017700000000001</c:v>
                </c:pt>
                <c:pt idx="410">
                  <c:v>30.017700000000001</c:v>
                </c:pt>
                <c:pt idx="411">
                  <c:v>30.017700000000001</c:v>
                </c:pt>
                <c:pt idx="412">
                  <c:v>30.017700000000001</c:v>
                </c:pt>
                <c:pt idx="413">
                  <c:v>30.017700000000001</c:v>
                </c:pt>
                <c:pt idx="414">
                  <c:v>30.017700000000001</c:v>
                </c:pt>
                <c:pt idx="415">
                  <c:v>30.017700000000001</c:v>
                </c:pt>
                <c:pt idx="416">
                  <c:v>30.017700000000001</c:v>
                </c:pt>
                <c:pt idx="417">
                  <c:v>30.017700000000001</c:v>
                </c:pt>
                <c:pt idx="418">
                  <c:v>30.017700000000001</c:v>
                </c:pt>
                <c:pt idx="419">
                  <c:v>30.017700000000001</c:v>
                </c:pt>
                <c:pt idx="420">
                  <c:v>30.017700000000001</c:v>
                </c:pt>
                <c:pt idx="421">
                  <c:v>30.017700000000001</c:v>
                </c:pt>
                <c:pt idx="422">
                  <c:v>30.017700000000001</c:v>
                </c:pt>
                <c:pt idx="423">
                  <c:v>30.017700000000001</c:v>
                </c:pt>
                <c:pt idx="424">
                  <c:v>30.017700000000001</c:v>
                </c:pt>
                <c:pt idx="425">
                  <c:v>30.017700000000001</c:v>
                </c:pt>
                <c:pt idx="426">
                  <c:v>30.017700000000001</c:v>
                </c:pt>
                <c:pt idx="427">
                  <c:v>30.017700000000001</c:v>
                </c:pt>
                <c:pt idx="428">
                  <c:v>30.017700000000001</c:v>
                </c:pt>
                <c:pt idx="429">
                  <c:v>30.017700000000001</c:v>
                </c:pt>
                <c:pt idx="430">
                  <c:v>30.017700000000001</c:v>
                </c:pt>
                <c:pt idx="431">
                  <c:v>30.017700000000001</c:v>
                </c:pt>
                <c:pt idx="432">
                  <c:v>30.017700000000001</c:v>
                </c:pt>
                <c:pt idx="433">
                  <c:v>30.017700000000001</c:v>
                </c:pt>
                <c:pt idx="434">
                  <c:v>30.017700000000001</c:v>
                </c:pt>
                <c:pt idx="435">
                  <c:v>30.017700000000001</c:v>
                </c:pt>
                <c:pt idx="436">
                  <c:v>30.017700000000001</c:v>
                </c:pt>
                <c:pt idx="437">
                  <c:v>30.017700000000001</c:v>
                </c:pt>
                <c:pt idx="438">
                  <c:v>30.017700000000001</c:v>
                </c:pt>
                <c:pt idx="439">
                  <c:v>30.017700000000001</c:v>
                </c:pt>
                <c:pt idx="440">
                  <c:v>30.017700000000001</c:v>
                </c:pt>
                <c:pt idx="441">
                  <c:v>30.017700000000001</c:v>
                </c:pt>
                <c:pt idx="442">
                  <c:v>30.017700000000001</c:v>
                </c:pt>
                <c:pt idx="443">
                  <c:v>30.017700000000001</c:v>
                </c:pt>
                <c:pt idx="444">
                  <c:v>30.017700000000001</c:v>
                </c:pt>
                <c:pt idx="445">
                  <c:v>30.017700000000001</c:v>
                </c:pt>
                <c:pt idx="446">
                  <c:v>30.017700000000001</c:v>
                </c:pt>
                <c:pt idx="447">
                  <c:v>30.017700000000001</c:v>
                </c:pt>
                <c:pt idx="448">
                  <c:v>30.017700000000001</c:v>
                </c:pt>
                <c:pt idx="449">
                  <c:v>30.017700000000001</c:v>
                </c:pt>
                <c:pt idx="450">
                  <c:v>30.017700000000001</c:v>
                </c:pt>
                <c:pt idx="451">
                  <c:v>30.017700000000001</c:v>
                </c:pt>
                <c:pt idx="452">
                  <c:v>30.017700000000001</c:v>
                </c:pt>
                <c:pt idx="453">
                  <c:v>30.017700000000001</c:v>
                </c:pt>
                <c:pt idx="454">
                  <c:v>30.017700000000001</c:v>
                </c:pt>
                <c:pt idx="455">
                  <c:v>30.017700000000001</c:v>
                </c:pt>
                <c:pt idx="456">
                  <c:v>30.017700000000001</c:v>
                </c:pt>
                <c:pt idx="457">
                  <c:v>30.017700000000001</c:v>
                </c:pt>
                <c:pt idx="458">
                  <c:v>30.017700000000001</c:v>
                </c:pt>
                <c:pt idx="459">
                  <c:v>30.017700000000001</c:v>
                </c:pt>
                <c:pt idx="460">
                  <c:v>30.017700000000001</c:v>
                </c:pt>
                <c:pt idx="461">
                  <c:v>30.017700000000001</c:v>
                </c:pt>
                <c:pt idx="462">
                  <c:v>30.017700000000001</c:v>
                </c:pt>
                <c:pt idx="463">
                  <c:v>30.017700000000001</c:v>
                </c:pt>
                <c:pt idx="464">
                  <c:v>30.017700000000001</c:v>
                </c:pt>
                <c:pt idx="465">
                  <c:v>30.017700000000001</c:v>
                </c:pt>
                <c:pt idx="466">
                  <c:v>30.017700000000001</c:v>
                </c:pt>
                <c:pt idx="467">
                  <c:v>30.017700000000001</c:v>
                </c:pt>
                <c:pt idx="468">
                  <c:v>30.017700000000001</c:v>
                </c:pt>
                <c:pt idx="469">
                  <c:v>30.017700000000001</c:v>
                </c:pt>
                <c:pt idx="470">
                  <c:v>30.017700000000001</c:v>
                </c:pt>
                <c:pt idx="471">
                  <c:v>30.017700000000001</c:v>
                </c:pt>
                <c:pt idx="472">
                  <c:v>30.017700000000001</c:v>
                </c:pt>
                <c:pt idx="473">
                  <c:v>30.017700000000001</c:v>
                </c:pt>
                <c:pt idx="474">
                  <c:v>30.017700000000001</c:v>
                </c:pt>
                <c:pt idx="475">
                  <c:v>30.017700000000001</c:v>
                </c:pt>
                <c:pt idx="476">
                  <c:v>30.017700000000001</c:v>
                </c:pt>
                <c:pt idx="477">
                  <c:v>30.017700000000001</c:v>
                </c:pt>
                <c:pt idx="478">
                  <c:v>30.017700000000001</c:v>
                </c:pt>
                <c:pt idx="479">
                  <c:v>30.017700000000001</c:v>
                </c:pt>
                <c:pt idx="480">
                  <c:v>30.017700000000001</c:v>
                </c:pt>
                <c:pt idx="481">
                  <c:v>30.017700000000001</c:v>
                </c:pt>
                <c:pt idx="482">
                  <c:v>30.017700000000001</c:v>
                </c:pt>
                <c:pt idx="483">
                  <c:v>30.017700000000001</c:v>
                </c:pt>
                <c:pt idx="484">
                  <c:v>30.017700000000001</c:v>
                </c:pt>
                <c:pt idx="485">
                  <c:v>30.017700000000001</c:v>
                </c:pt>
                <c:pt idx="486">
                  <c:v>30.017700000000001</c:v>
                </c:pt>
                <c:pt idx="487">
                  <c:v>30.017700000000001</c:v>
                </c:pt>
                <c:pt idx="488">
                  <c:v>30.017700000000001</c:v>
                </c:pt>
                <c:pt idx="489">
                  <c:v>30.017700000000001</c:v>
                </c:pt>
                <c:pt idx="490">
                  <c:v>30.017700000000001</c:v>
                </c:pt>
                <c:pt idx="491">
                  <c:v>30.017700000000001</c:v>
                </c:pt>
                <c:pt idx="492">
                  <c:v>30.017700000000001</c:v>
                </c:pt>
                <c:pt idx="493">
                  <c:v>30.017700000000001</c:v>
                </c:pt>
                <c:pt idx="494">
                  <c:v>30.017700000000001</c:v>
                </c:pt>
                <c:pt idx="495">
                  <c:v>30.017700000000001</c:v>
                </c:pt>
                <c:pt idx="496">
                  <c:v>30.017700000000001</c:v>
                </c:pt>
                <c:pt idx="497">
                  <c:v>30.017700000000001</c:v>
                </c:pt>
                <c:pt idx="498">
                  <c:v>30.017700000000001</c:v>
                </c:pt>
                <c:pt idx="499">
                  <c:v>30.017700000000001</c:v>
                </c:pt>
                <c:pt idx="500">
                  <c:v>30.017700000000001</c:v>
                </c:pt>
                <c:pt idx="501">
                  <c:v>30.017700000000001</c:v>
                </c:pt>
                <c:pt idx="502">
                  <c:v>30.017700000000001</c:v>
                </c:pt>
                <c:pt idx="503">
                  <c:v>30.017700000000001</c:v>
                </c:pt>
                <c:pt idx="504">
                  <c:v>30.017700000000001</c:v>
                </c:pt>
                <c:pt idx="505">
                  <c:v>30.017700000000001</c:v>
                </c:pt>
                <c:pt idx="506">
                  <c:v>30.017700000000001</c:v>
                </c:pt>
                <c:pt idx="507">
                  <c:v>30.017700000000001</c:v>
                </c:pt>
                <c:pt idx="508">
                  <c:v>30.017700000000001</c:v>
                </c:pt>
                <c:pt idx="509">
                  <c:v>30.017700000000001</c:v>
                </c:pt>
                <c:pt idx="510">
                  <c:v>30.017700000000001</c:v>
                </c:pt>
                <c:pt idx="511">
                  <c:v>30.017700000000001</c:v>
                </c:pt>
                <c:pt idx="512">
                  <c:v>30.017700000000001</c:v>
                </c:pt>
                <c:pt idx="513">
                  <c:v>30.017700000000001</c:v>
                </c:pt>
                <c:pt idx="514">
                  <c:v>30.017700000000001</c:v>
                </c:pt>
                <c:pt idx="515">
                  <c:v>30.017700000000001</c:v>
                </c:pt>
                <c:pt idx="516">
                  <c:v>30.017700000000001</c:v>
                </c:pt>
                <c:pt idx="517">
                  <c:v>30.017700000000001</c:v>
                </c:pt>
                <c:pt idx="518">
                  <c:v>30.017700000000001</c:v>
                </c:pt>
                <c:pt idx="519">
                  <c:v>30.017700000000001</c:v>
                </c:pt>
                <c:pt idx="520">
                  <c:v>30.017700000000001</c:v>
                </c:pt>
                <c:pt idx="521">
                  <c:v>30.017700000000001</c:v>
                </c:pt>
                <c:pt idx="522">
                  <c:v>30.017700000000001</c:v>
                </c:pt>
                <c:pt idx="523">
                  <c:v>30.017700000000001</c:v>
                </c:pt>
                <c:pt idx="524">
                  <c:v>30.017700000000001</c:v>
                </c:pt>
                <c:pt idx="525">
                  <c:v>30.017700000000001</c:v>
                </c:pt>
                <c:pt idx="526">
                  <c:v>30.017700000000001</c:v>
                </c:pt>
                <c:pt idx="527">
                  <c:v>30.017700000000001</c:v>
                </c:pt>
                <c:pt idx="528">
                  <c:v>30.017700000000001</c:v>
                </c:pt>
                <c:pt idx="529">
                  <c:v>30.017700000000001</c:v>
                </c:pt>
                <c:pt idx="530">
                  <c:v>30.017700000000001</c:v>
                </c:pt>
                <c:pt idx="531">
                  <c:v>30.017700000000001</c:v>
                </c:pt>
                <c:pt idx="532">
                  <c:v>30.017700000000001</c:v>
                </c:pt>
                <c:pt idx="533">
                  <c:v>30.017700000000001</c:v>
                </c:pt>
                <c:pt idx="534">
                  <c:v>30.017700000000001</c:v>
                </c:pt>
                <c:pt idx="535">
                  <c:v>30.017700000000001</c:v>
                </c:pt>
                <c:pt idx="536">
                  <c:v>30.017700000000001</c:v>
                </c:pt>
                <c:pt idx="537">
                  <c:v>30.017700000000001</c:v>
                </c:pt>
                <c:pt idx="538">
                  <c:v>30.017700000000001</c:v>
                </c:pt>
                <c:pt idx="539">
                  <c:v>30.017700000000001</c:v>
                </c:pt>
                <c:pt idx="540">
                  <c:v>30.017700000000001</c:v>
                </c:pt>
                <c:pt idx="541">
                  <c:v>30.017700000000001</c:v>
                </c:pt>
                <c:pt idx="542">
                  <c:v>30.017700000000001</c:v>
                </c:pt>
                <c:pt idx="543">
                  <c:v>30.017700000000001</c:v>
                </c:pt>
                <c:pt idx="544">
                  <c:v>30.017700000000001</c:v>
                </c:pt>
                <c:pt idx="545">
                  <c:v>30.017700000000001</c:v>
                </c:pt>
                <c:pt idx="546">
                  <c:v>30.017700000000001</c:v>
                </c:pt>
                <c:pt idx="547">
                  <c:v>30.017700000000001</c:v>
                </c:pt>
                <c:pt idx="548">
                  <c:v>30.017700000000001</c:v>
                </c:pt>
                <c:pt idx="549">
                  <c:v>30.017700000000001</c:v>
                </c:pt>
                <c:pt idx="550">
                  <c:v>30.017700000000001</c:v>
                </c:pt>
                <c:pt idx="551">
                  <c:v>30.017700000000001</c:v>
                </c:pt>
                <c:pt idx="552">
                  <c:v>30.017700000000001</c:v>
                </c:pt>
                <c:pt idx="553">
                  <c:v>30.017700000000001</c:v>
                </c:pt>
                <c:pt idx="554">
                  <c:v>30.017700000000001</c:v>
                </c:pt>
                <c:pt idx="555">
                  <c:v>30.017700000000001</c:v>
                </c:pt>
                <c:pt idx="556">
                  <c:v>30.017700000000001</c:v>
                </c:pt>
                <c:pt idx="557">
                  <c:v>30.017700000000001</c:v>
                </c:pt>
                <c:pt idx="558">
                  <c:v>30.017700000000001</c:v>
                </c:pt>
                <c:pt idx="559">
                  <c:v>30.017700000000001</c:v>
                </c:pt>
                <c:pt idx="560">
                  <c:v>30.017700000000001</c:v>
                </c:pt>
                <c:pt idx="561">
                  <c:v>30.017700000000001</c:v>
                </c:pt>
                <c:pt idx="562">
                  <c:v>30.017700000000001</c:v>
                </c:pt>
                <c:pt idx="563">
                  <c:v>30.017700000000001</c:v>
                </c:pt>
                <c:pt idx="564">
                  <c:v>30.017700000000001</c:v>
                </c:pt>
                <c:pt idx="565">
                  <c:v>30.017700000000001</c:v>
                </c:pt>
                <c:pt idx="566">
                  <c:v>30.017700000000001</c:v>
                </c:pt>
                <c:pt idx="567">
                  <c:v>30.017700000000001</c:v>
                </c:pt>
                <c:pt idx="568">
                  <c:v>30.017700000000001</c:v>
                </c:pt>
                <c:pt idx="569">
                  <c:v>30.017700000000001</c:v>
                </c:pt>
                <c:pt idx="570">
                  <c:v>30.017700000000001</c:v>
                </c:pt>
                <c:pt idx="571">
                  <c:v>30.017700000000001</c:v>
                </c:pt>
                <c:pt idx="572">
                  <c:v>30.017700000000001</c:v>
                </c:pt>
                <c:pt idx="573">
                  <c:v>30.017700000000001</c:v>
                </c:pt>
                <c:pt idx="574">
                  <c:v>30.017700000000001</c:v>
                </c:pt>
                <c:pt idx="575">
                  <c:v>30.017700000000001</c:v>
                </c:pt>
                <c:pt idx="576">
                  <c:v>30.017700000000001</c:v>
                </c:pt>
                <c:pt idx="577">
                  <c:v>30.017700000000001</c:v>
                </c:pt>
                <c:pt idx="578">
                  <c:v>30.017700000000001</c:v>
                </c:pt>
                <c:pt idx="579">
                  <c:v>30.017700000000001</c:v>
                </c:pt>
                <c:pt idx="580">
                  <c:v>30.017700000000001</c:v>
                </c:pt>
                <c:pt idx="581">
                  <c:v>30.017700000000001</c:v>
                </c:pt>
                <c:pt idx="582">
                  <c:v>30.017700000000001</c:v>
                </c:pt>
                <c:pt idx="583">
                  <c:v>30.017700000000001</c:v>
                </c:pt>
                <c:pt idx="584">
                  <c:v>30.017700000000001</c:v>
                </c:pt>
                <c:pt idx="585">
                  <c:v>30.017700000000001</c:v>
                </c:pt>
                <c:pt idx="586">
                  <c:v>30.017700000000001</c:v>
                </c:pt>
                <c:pt idx="587">
                  <c:v>30.017700000000001</c:v>
                </c:pt>
                <c:pt idx="588">
                  <c:v>30.017700000000001</c:v>
                </c:pt>
                <c:pt idx="589">
                  <c:v>30.017700000000001</c:v>
                </c:pt>
                <c:pt idx="590">
                  <c:v>30.017700000000001</c:v>
                </c:pt>
                <c:pt idx="591">
                  <c:v>30.017700000000001</c:v>
                </c:pt>
                <c:pt idx="592">
                  <c:v>30.017700000000001</c:v>
                </c:pt>
                <c:pt idx="593">
                  <c:v>30.017700000000001</c:v>
                </c:pt>
                <c:pt idx="594">
                  <c:v>30.017700000000001</c:v>
                </c:pt>
                <c:pt idx="595">
                  <c:v>30.017700000000001</c:v>
                </c:pt>
                <c:pt idx="596">
                  <c:v>30.017700000000001</c:v>
                </c:pt>
                <c:pt idx="597">
                  <c:v>30.017700000000001</c:v>
                </c:pt>
                <c:pt idx="598">
                  <c:v>30.017700000000001</c:v>
                </c:pt>
                <c:pt idx="599">
                  <c:v>30.017700000000001</c:v>
                </c:pt>
                <c:pt idx="600">
                  <c:v>30.017700000000001</c:v>
                </c:pt>
                <c:pt idx="601">
                  <c:v>30.017700000000001</c:v>
                </c:pt>
                <c:pt idx="602">
                  <c:v>30.017700000000001</c:v>
                </c:pt>
                <c:pt idx="603">
                  <c:v>30.017700000000001</c:v>
                </c:pt>
                <c:pt idx="604">
                  <c:v>30.017700000000001</c:v>
                </c:pt>
                <c:pt idx="605">
                  <c:v>30.017700000000001</c:v>
                </c:pt>
                <c:pt idx="606">
                  <c:v>30.017700000000001</c:v>
                </c:pt>
                <c:pt idx="607">
                  <c:v>30.017700000000001</c:v>
                </c:pt>
                <c:pt idx="608">
                  <c:v>30.017700000000001</c:v>
                </c:pt>
                <c:pt idx="609">
                  <c:v>30.017700000000001</c:v>
                </c:pt>
                <c:pt idx="610">
                  <c:v>30.017700000000001</c:v>
                </c:pt>
                <c:pt idx="611">
                  <c:v>30.017700000000001</c:v>
                </c:pt>
                <c:pt idx="612">
                  <c:v>30.017700000000001</c:v>
                </c:pt>
                <c:pt idx="613">
                  <c:v>30.017700000000001</c:v>
                </c:pt>
                <c:pt idx="614">
                  <c:v>30.017700000000001</c:v>
                </c:pt>
                <c:pt idx="615">
                  <c:v>30.017700000000001</c:v>
                </c:pt>
                <c:pt idx="616">
                  <c:v>30.017700000000001</c:v>
                </c:pt>
                <c:pt idx="617">
                  <c:v>30.017700000000001</c:v>
                </c:pt>
                <c:pt idx="618">
                  <c:v>30.017700000000001</c:v>
                </c:pt>
                <c:pt idx="619">
                  <c:v>30.017700000000001</c:v>
                </c:pt>
                <c:pt idx="620">
                  <c:v>30.017700000000001</c:v>
                </c:pt>
                <c:pt idx="621">
                  <c:v>30.017700000000001</c:v>
                </c:pt>
                <c:pt idx="622">
                  <c:v>30.017700000000001</c:v>
                </c:pt>
                <c:pt idx="623">
                  <c:v>30.017700000000001</c:v>
                </c:pt>
                <c:pt idx="624">
                  <c:v>30.017700000000001</c:v>
                </c:pt>
                <c:pt idx="625">
                  <c:v>30.017700000000001</c:v>
                </c:pt>
                <c:pt idx="626">
                  <c:v>30.017700000000001</c:v>
                </c:pt>
                <c:pt idx="627">
                  <c:v>30.017700000000001</c:v>
                </c:pt>
                <c:pt idx="628">
                  <c:v>30.017700000000001</c:v>
                </c:pt>
                <c:pt idx="629">
                  <c:v>30.017700000000001</c:v>
                </c:pt>
                <c:pt idx="630">
                  <c:v>30.017700000000001</c:v>
                </c:pt>
                <c:pt idx="631">
                  <c:v>30.017700000000001</c:v>
                </c:pt>
                <c:pt idx="632">
                  <c:v>30.017700000000001</c:v>
                </c:pt>
                <c:pt idx="633">
                  <c:v>30.017700000000001</c:v>
                </c:pt>
                <c:pt idx="634">
                  <c:v>30.017700000000001</c:v>
                </c:pt>
                <c:pt idx="635">
                  <c:v>30.017700000000001</c:v>
                </c:pt>
                <c:pt idx="636">
                  <c:v>30.017700000000001</c:v>
                </c:pt>
                <c:pt idx="637">
                  <c:v>30.017700000000001</c:v>
                </c:pt>
                <c:pt idx="638">
                  <c:v>30.017700000000001</c:v>
                </c:pt>
                <c:pt idx="639">
                  <c:v>30.017700000000001</c:v>
                </c:pt>
                <c:pt idx="640">
                  <c:v>30.017700000000001</c:v>
                </c:pt>
                <c:pt idx="641">
                  <c:v>30.017700000000001</c:v>
                </c:pt>
                <c:pt idx="642">
                  <c:v>30.017700000000001</c:v>
                </c:pt>
                <c:pt idx="643">
                  <c:v>30.017700000000001</c:v>
                </c:pt>
                <c:pt idx="644">
                  <c:v>30.017700000000001</c:v>
                </c:pt>
                <c:pt idx="645">
                  <c:v>30.017700000000001</c:v>
                </c:pt>
                <c:pt idx="646">
                  <c:v>30.017700000000001</c:v>
                </c:pt>
                <c:pt idx="647">
                  <c:v>30.017700000000001</c:v>
                </c:pt>
                <c:pt idx="648">
                  <c:v>30.017700000000001</c:v>
                </c:pt>
                <c:pt idx="649">
                  <c:v>30.017700000000001</c:v>
                </c:pt>
                <c:pt idx="650">
                  <c:v>30.017700000000001</c:v>
                </c:pt>
                <c:pt idx="651">
                  <c:v>30.017700000000001</c:v>
                </c:pt>
                <c:pt idx="652">
                  <c:v>30.017700000000001</c:v>
                </c:pt>
                <c:pt idx="653">
                  <c:v>30.017700000000001</c:v>
                </c:pt>
                <c:pt idx="654">
                  <c:v>30.017700000000001</c:v>
                </c:pt>
                <c:pt idx="655">
                  <c:v>30.017700000000001</c:v>
                </c:pt>
                <c:pt idx="656">
                  <c:v>30.017700000000001</c:v>
                </c:pt>
                <c:pt idx="657">
                  <c:v>30.017700000000001</c:v>
                </c:pt>
                <c:pt idx="658">
                  <c:v>30.017700000000001</c:v>
                </c:pt>
                <c:pt idx="659">
                  <c:v>30.017700000000001</c:v>
                </c:pt>
                <c:pt idx="660">
                  <c:v>30.017700000000001</c:v>
                </c:pt>
                <c:pt idx="661">
                  <c:v>30.017700000000001</c:v>
                </c:pt>
                <c:pt idx="662">
                  <c:v>30.017700000000001</c:v>
                </c:pt>
                <c:pt idx="663">
                  <c:v>30.017700000000001</c:v>
                </c:pt>
                <c:pt idx="664">
                  <c:v>30.017700000000001</c:v>
                </c:pt>
                <c:pt idx="665">
                  <c:v>30.017700000000001</c:v>
                </c:pt>
                <c:pt idx="666">
                  <c:v>30.017700000000001</c:v>
                </c:pt>
                <c:pt idx="667">
                  <c:v>30.017700000000001</c:v>
                </c:pt>
                <c:pt idx="668">
                  <c:v>30.017700000000001</c:v>
                </c:pt>
                <c:pt idx="669">
                  <c:v>30.017700000000001</c:v>
                </c:pt>
                <c:pt idx="670">
                  <c:v>30.017700000000001</c:v>
                </c:pt>
                <c:pt idx="671">
                  <c:v>30.017700000000001</c:v>
                </c:pt>
                <c:pt idx="672">
                  <c:v>30.017700000000001</c:v>
                </c:pt>
                <c:pt idx="673">
                  <c:v>30.017700000000001</c:v>
                </c:pt>
                <c:pt idx="674">
                  <c:v>30.017700000000001</c:v>
                </c:pt>
                <c:pt idx="675">
                  <c:v>30.017700000000001</c:v>
                </c:pt>
                <c:pt idx="676">
                  <c:v>30.017700000000001</c:v>
                </c:pt>
                <c:pt idx="677">
                  <c:v>30.017700000000001</c:v>
                </c:pt>
                <c:pt idx="678">
                  <c:v>30.017700000000001</c:v>
                </c:pt>
                <c:pt idx="679">
                  <c:v>30.017700000000001</c:v>
                </c:pt>
                <c:pt idx="680">
                  <c:v>30.017700000000001</c:v>
                </c:pt>
                <c:pt idx="681">
                  <c:v>30.017700000000001</c:v>
                </c:pt>
                <c:pt idx="682">
                  <c:v>30.017700000000001</c:v>
                </c:pt>
                <c:pt idx="683">
                  <c:v>30.017700000000001</c:v>
                </c:pt>
                <c:pt idx="684">
                  <c:v>30.017700000000001</c:v>
                </c:pt>
                <c:pt idx="685">
                  <c:v>30.017700000000001</c:v>
                </c:pt>
                <c:pt idx="686">
                  <c:v>30.017700000000001</c:v>
                </c:pt>
                <c:pt idx="687">
                  <c:v>30.017700000000001</c:v>
                </c:pt>
                <c:pt idx="688">
                  <c:v>30.017700000000001</c:v>
                </c:pt>
                <c:pt idx="689">
                  <c:v>30.017700000000001</c:v>
                </c:pt>
                <c:pt idx="690">
                  <c:v>30.017700000000001</c:v>
                </c:pt>
                <c:pt idx="691">
                  <c:v>30.017700000000001</c:v>
                </c:pt>
                <c:pt idx="692">
                  <c:v>30.017700000000001</c:v>
                </c:pt>
                <c:pt idx="693">
                  <c:v>30.017700000000001</c:v>
                </c:pt>
                <c:pt idx="694">
                  <c:v>30.017700000000001</c:v>
                </c:pt>
                <c:pt idx="695">
                  <c:v>30.017700000000001</c:v>
                </c:pt>
                <c:pt idx="696">
                  <c:v>30.017700000000001</c:v>
                </c:pt>
                <c:pt idx="697">
                  <c:v>30.017700000000001</c:v>
                </c:pt>
                <c:pt idx="698">
                  <c:v>30.017700000000001</c:v>
                </c:pt>
                <c:pt idx="699">
                  <c:v>30.017700000000001</c:v>
                </c:pt>
                <c:pt idx="700">
                  <c:v>30.017700000000001</c:v>
                </c:pt>
                <c:pt idx="701">
                  <c:v>30.017700000000001</c:v>
                </c:pt>
                <c:pt idx="702">
                  <c:v>30.017700000000001</c:v>
                </c:pt>
                <c:pt idx="703">
                  <c:v>30.017700000000001</c:v>
                </c:pt>
                <c:pt idx="704">
                  <c:v>30.017700000000001</c:v>
                </c:pt>
                <c:pt idx="705">
                  <c:v>30.017700000000001</c:v>
                </c:pt>
                <c:pt idx="706">
                  <c:v>30.017700000000001</c:v>
                </c:pt>
                <c:pt idx="707">
                  <c:v>30.017700000000001</c:v>
                </c:pt>
                <c:pt idx="708">
                  <c:v>30.017700000000001</c:v>
                </c:pt>
                <c:pt idx="709">
                  <c:v>30.017700000000001</c:v>
                </c:pt>
                <c:pt idx="710">
                  <c:v>30.017700000000001</c:v>
                </c:pt>
                <c:pt idx="711">
                  <c:v>30.017700000000001</c:v>
                </c:pt>
                <c:pt idx="712">
                  <c:v>30.017700000000001</c:v>
                </c:pt>
                <c:pt idx="713">
                  <c:v>30.017700000000001</c:v>
                </c:pt>
                <c:pt idx="714">
                  <c:v>30.017700000000001</c:v>
                </c:pt>
                <c:pt idx="715">
                  <c:v>30.017700000000001</c:v>
                </c:pt>
                <c:pt idx="716">
                  <c:v>30.017700000000001</c:v>
                </c:pt>
                <c:pt idx="717">
                  <c:v>30.017700000000001</c:v>
                </c:pt>
                <c:pt idx="718">
                  <c:v>30.017700000000001</c:v>
                </c:pt>
                <c:pt idx="719">
                  <c:v>30.017700000000001</c:v>
                </c:pt>
                <c:pt idx="720">
                  <c:v>30.017700000000001</c:v>
                </c:pt>
                <c:pt idx="721">
                  <c:v>30.017700000000001</c:v>
                </c:pt>
                <c:pt idx="722">
                  <c:v>30.017700000000001</c:v>
                </c:pt>
                <c:pt idx="723">
                  <c:v>30.017700000000001</c:v>
                </c:pt>
                <c:pt idx="724">
                  <c:v>30.017700000000001</c:v>
                </c:pt>
                <c:pt idx="725">
                  <c:v>30.017700000000001</c:v>
                </c:pt>
                <c:pt idx="726">
                  <c:v>30.017700000000001</c:v>
                </c:pt>
                <c:pt idx="727">
                  <c:v>30.017700000000001</c:v>
                </c:pt>
                <c:pt idx="728">
                  <c:v>30.017700000000001</c:v>
                </c:pt>
                <c:pt idx="729">
                  <c:v>30.017700000000001</c:v>
                </c:pt>
                <c:pt idx="730">
                  <c:v>30.017700000000001</c:v>
                </c:pt>
                <c:pt idx="731">
                  <c:v>30.017700000000001</c:v>
                </c:pt>
                <c:pt idx="732">
                  <c:v>30.017700000000001</c:v>
                </c:pt>
                <c:pt idx="733">
                  <c:v>30.017700000000001</c:v>
                </c:pt>
                <c:pt idx="734">
                  <c:v>30.017700000000001</c:v>
                </c:pt>
                <c:pt idx="735">
                  <c:v>30.017700000000001</c:v>
                </c:pt>
                <c:pt idx="736">
                  <c:v>30.017700000000001</c:v>
                </c:pt>
                <c:pt idx="737">
                  <c:v>30.017700000000001</c:v>
                </c:pt>
                <c:pt idx="738">
                  <c:v>30.017700000000001</c:v>
                </c:pt>
                <c:pt idx="739">
                  <c:v>30.017700000000001</c:v>
                </c:pt>
                <c:pt idx="740">
                  <c:v>30.017700000000001</c:v>
                </c:pt>
                <c:pt idx="741">
                  <c:v>30.017700000000001</c:v>
                </c:pt>
                <c:pt idx="742">
                  <c:v>30.017700000000001</c:v>
                </c:pt>
                <c:pt idx="743">
                  <c:v>30.017700000000001</c:v>
                </c:pt>
                <c:pt idx="744">
                  <c:v>30.017700000000001</c:v>
                </c:pt>
                <c:pt idx="745">
                  <c:v>30.017700000000001</c:v>
                </c:pt>
                <c:pt idx="746">
                  <c:v>30.017700000000001</c:v>
                </c:pt>
                <c:pt idx="747">
                  <c:v>30.017700000000001</c:v>
                </c:pt>
                <c:pt idx="748">
                  <c:v>30.017700000000001</c:v>
                </c:pt>
                <c:pt idx="749">
                  <c:v>30.017700000000001</c:v>
                </c:pt>
                <c:pt idx="750">
                  <c:v>30.017700000000001</c:v>
                </c:pt>
                <c:pt idx="751">
                  <c:v>30.017700000000001</c:v>
                </c:pt>
                <c:pt idx="752">
                  <c:v>30.017700000000001</c:v>
                </c:pt>
                <c:pt idx="753">
                  <c:v>30.017700000000001</c:v>
                </c:pt>
                <c:pt idx="754">
                  <c:v>30.017700000000001</c:v>
                </c:pt>
                <c:pt idx="755">
                  <c:v>30.017700000000001</c:v>
                </c:pt>
                <c:pt idx="756">
                  <c:v>30.017700000000001</c:v>
                </c:pt>
                <c:pt idx="757">
                  <c:v>30.017700000000001</c:v>
                </c:pt>
                <c:pt idx="758">
                  <c:v>30.017700000000001</c:v>
                </c:pt>
                <c:pt idx="759">
                  <c:v>30.017700000000001</c:v>
                </c:pt>
                <c:pt idx="760">
                  <c:v>30.017700000000001</c:v>
                </c:pt>
                <c:pt idx="761">
                  <c:v>30.017700000000001</c:v>
                </c:pt>
                <c:pt idx="762">
                  <c:v>30.017700000000001</c:v>
                </c:pt>
                <c:pt idx="763">
                  <c:v>30.017700000000001</c:v>
                </c:pt>
                <c:pt idx="764">
                  <c:v>30.017700000000001</c:v>
                </c:pt>
                <c:pt idx="765">
                  <c:v>30.017700000000001</c:v>
                </c:pt>
                <c:pt idx="766">
                  <c:v>30.017700000000001</c:v>
                </c:pt>
                <c:pt idx="767">
                  <c:v>30.017700000000001</c:v>
                </c:pt>
                <c:pt idx="768">
                  <c:v>30.017700000000001</c:v>
                </c:pt>
                <c:pt idx="769">
                  <c:v>30.017700000000001</c:v>
                </c:pt>
                <c:pt idx="770">
                  <c:v>30.017700000000001</c:v>
                </c:pt>
                <c:pt idx="771">
                  <c:v>30.017700000000001</c:v>
                </c:pt>
                <c:pt idx="772">
                  <c:v>30.017700000000001</c:v>
                </c:pt>
                <c:pt idx="773">
                  <c:v>30.017700000000001</c:v>
                </c:pt>
                <c:pt idx="774">
                  <c:v>30.017700000000001</c:v>
                </c:pt>
                <c:pt idx="775">
                  <c:v>30.017700000000001</c:v>
                </c:pt>
                <c:pt idx="776">
                  <c:v>30.017700000000001</c:v>
                </c:pt>
                <c:pt idx="777">
                  <c:v>30.017700000000001</c:v>
                </c:pt>
                <c:pt idx="778">
                  <c:v>30.017700000000001</c:v>
                </c:pt>
                <c:pt idx="779">
                  <c:v>30.017700000000001</c:v>
                </c:pt>
                <c:pt idx="780">
                  <c:v>30.017700000000001</c:v>
                </c:pt>
                <c:pt idx="781">
                  <c:v>30.017700000000001</c:v>
                </c:pt>
                <c:pt idx="782">
                  <c:v>30.017700000000001</c:v>
                </c:pt>
                <c:pt idx="783">
                  <c:v>30.017700000000001</c:v>
                </c:pt>
                <c:pt idx="784">
                  <c:v>30.017700000000001</c:v>
                </c:pt>
                <c:pt idx="785">
                  <c:v>30.017700000000001</c:v>
                </c:pt>
                <c:pt idx="786">
                  <c:v>30.017700000000001</c:v>
                </c:pt>
                <c:pt idx="787">
                  <c:v>30.017700000000001</c:v>
                </c:pt>
                <c:pt idx="788">
                  <c:v>30.017700000000001</c:v>
                </c:pt>
                <c:pt idx="789">
                  <c:v>30.017700000000001</c:v>
                </c:pt>
                <c:pt idx="790">
                  <c:v>30.017700000000001</c:v>
                </c:pt>
                <c:pt idx="791">
                  <c:v>30.017700000000001</c:v>
                </c:pt>
                <c:pt idx="792">
                  <c:v>30.017700000000001</c:v>
                </c:pt>
                <c:pt idx="793">
                  <c:v>30.017700000000001</c:v>
                </c:pt>
                <c:pt idx="794">
                  <c:v>30.017700000000001</c:v>
                </c:pt>
                <c:pt idx="795">
                  <c:v>30.017700000000001</c:v>
                </c:pt>
                <c:pt idx="796">
                  <c:v>30.017700000000001</c:v>
                </c:pt>
                <c:pt idx="797">
                  <c:v>30.017700000000001</c:v>
                </c:pt>
                <c:pt idx="798">
                  <c:v>30.017700000000001</c:v>
                </c:pt>
                <c:pt idx="799">
                  <c:v>30.017700000000001</c:v>
                </c:pt>
                <c:pt idx="800">
                  <c:v>30.017700000000001</c:v>
                </c:pt>
                <c:pt idx="801">
                  <c:v>30.017700000000001</c:v>
                </c:pt>
                <c:pt idx="802">
                  <c:v>30.017700000000001</c:v>
                </c:pt>
                <c:pt idx="803">
                  <c:v>30.017700000000001</c:v>
                </c:pt>
                <c:pt idx="804">
                  <c:v>30.017700000000001</c:v>
                </c:pt>
                <c:pt idx="805">
                  <c:v>30.017700000000001</c:v>
                </c:pt>
                <c:pt idx="806">
                  <c:v>30.017700000000001</c:v>
                </c:pt>
                <c:pt idx="807">
                  <c:v>30.017700000000001</c:v>
                </c:pt>
                <c:pt idx="808">
                  <c:v>30.017700000000001</c:v>
                </c:pt>
                <c:pt idx="809">
                  <c:v>30.017700000000001</c:v>
                </c:pt>
                <c:pt idx="810">
                  <c:v>30.017700000000001</c:v>
                </c:pt>
                <c:pt idx="811">
                  <c:v>30.017700000000001</c:v>
                </c:pt>
                <c:pt idx="812">
                  <c:v>30.017700000000001</c:v>
                </c:pt>
                <c:pt idx="813">
                  <c:v>30.017700000000001</c:v>
                </c:pt>
                <c:pt idx="814">
                  <c:v>30.017700000000001</c:v>
                </c:pt>
                <c:pt idx="815">
                  <c:v>30.017700000000001</c:v>
                </c:pt>
                <c:pt idx="816">
                  <c:v>30.017700000000001</c:v>
                </c:pt>
                <c:pt idx="817">
                  <c:v>30.017700000000001</c:v>
                </c:pt>
                <c:pt idx="818">
                  <c:v>30.017700000000001</c:v>
                </c:pt>
                <c:pt idx="819">
                  <c:v>30.017700000000001</c:v>
                </c:pt>
                <c:pt idx="820">
                  <c:v>30.017700000000001</c:v>
                </c:pt>
                <c:pt idx="821">
                  <c:v>30.017700000000001</c:v>
                </c:pt>
                <c:pt idx="822">
                  <c:v>30.017700000000001</c:v>
                </c:pt>
                <c:pt idx="823">
                  <c:v>30.017700000000001</c:v>
                </c:pt>
                <c:pt idx="824">
                  <c:v>30.017700000000001</c:v>
                </c:pt>
                <c:pt idx="825">
                  <c:v>30.017700000000001</c:v>
                </c:pt>
                <c:pt idx="826">
                  <c:v>30.017700000000001</c:v>
                </c:pt>
                <c:pt idx="827">
                  <c:v>30.017700000000001</c:v>
                </c:pt>
                <c:pt idx="828">
                  <c:v>30.017700000000001</c:v>
                </c:pt>
                <c:pt idx="829">
                  <c:v>30.017700000000001</c:v>
                </c:pt>
                <c:pt idx="830">
                  <c:v>30.017700000000001</c:v>
                </c:pt>
                <c:pt idx="831">
                  <c:v>30.017700000000001</c:v>
                </c:pt>
                <c:pt idx="832">
                  <c:v>30.017700000000001</c:v>
                </c:pt>
                <c:pt idx="833">
                  <c:v>30.017700000000001</c:v>
                </c:pt>
                <c:pt idx="834">
                  <c:v>30.017700000000001</c:v>
                </c:pt>
                <c:pt idx="835">
                  <c:v>30.017700000000001</c:v>
                </c:pt>
                <c:pt idx="836">
                  <c:v>30.017700000000001</c:v>
                </c:pt>
                <c:pt idx="837">
                  <c:v>30.017700000000001</c:v>
                </c:pt>
                <c:pt idx="838">
                  <c:v>30.017700000000001</c:v>
                </c:pt>
                <c:pt idx="839">
                  <c:v>30.017700000000001</c:v>
                </c:pt>
                <c:pt idx="840">
                  <c:v>30.017700000000001</c:v>
                </c:pt>
                <c:pt idx="841">
                  <c:v>30.017700000000001</c:v>
                </c:pt>
                <c:pt idx="842">
                  <c:v>30.017700000000001</c:v>
                </c:pt>
                <c:pt idx="843">
                  <c:v>30.017700000000001</c:v>
                </c:pt>
                <c:pt idx="844">
                  <c:v>30.017700000000001</c:v>
                </c:pt>
                <c:pt idx="845">
                  <c:v>30.017700000000001</c:v>
                </c:pt>
                <c:pt idx="846">
                  <c:v>30.017700000000001</c:v>
                </c:pt>
                <c:pt idx="847">
                  <c:v>30.017700000000001</c:v>
                </c:pt>
                <c:pt idx="848">
                  <c:v>30.017700000000001</c:v>
                </c:pt>
                <c:pt idx="849">
                  <c:v>30.017700000000001</c:v>
                </c:pt>
                <c:pt idx="850">
                  <c:v>30.017700000000001</c:v>
                </c:pt>
                <c:pt idx="851">
                  <c:v>30.017700000000001</c:v>
                </c:pt>
                <c:pt idx="852">
                  <c:v>30.017700000000001</c:v>
                </c:pt>
                <c:pt idx="853">
                  <c:v>30.017700000000001</c:v>
                </c:pt>
                <c:pt idx="854">
                  <c:v>30.017700000000001</c:v>
                </c:pt>
                <c:pt idx="855">
                  <c:v>30.017700000000001</c:v>
                </c:pt>
                <c:pt idx="856">
                  <c:v>30.017700000000001</c:v>
                </c:pt>
                <c:pt idx="857">
                  <c:v>30.017700000000001</c:v>
                </c:pt>
                <c:pt idx="858">
                  <c:v>30.017700000000001</c:v>
                </c:pt>
                <c:pt idx="859">
                  <c:v>30.017700000000001</c:v>
                </c:pt>
                <c:pt idx="860">
                  <c:v>30.017700000000001</c:v>
                </c:pt>
                <c:pt idx="861">
                  <c:v>30.017700000000001</c:v>
                </c:pt>
                <c:pt idx="862">
                  <c:v>30.017700000000001</c:v>
                </c:pt>
                <c:pt idx="863">
                  <c:v>30.017700000000001</c:v>
                </c:pt>
                <c:pt idx="864">
                  <c:v>30.017700000000001</c:v>
                </c:pt>
                <c:pt idx="865">
                  <c:v>30.017700000000001</c:v>
                </c:pt>
                <c:pt idx="866">
                  <c:v>30.017700000000001</c:v>
                </c:pt>
                <c:pt idx="867">
                  <c:v>30.017700000000001</c:v>
                </c:pt>
                <c:pt idx="868">
                  <c:v>30.017700000000001</c:v>
                </c:pt>
                <c:pt idx="869">
                  <c:v>30.017700000000001</c:v>
                </c:pt>
                <c:pt idx="870">
                  <c:v>30.017700000000001</c:v>
                </c:pt>
                <c:pt idx="871">
                  <c:v>30.017700000000001</c:v>
                </c:pt>
                <c:pt idx="872">
                  <c:v>30.017700000000001</c:v>
                </c:pt>
                <c:pt idx="873">
                  <c:v>30.017700000000001</c:v>
                </c:pt>
                <c:pt idx="874">
                  <c:v>30.017700000000001</c:v>
                </c:pt>
                <c:pt idx="875">
                  <c:v>30.017700000000001</c:v>
                </c:pt>
                <c:pt idx="876">
                  <c:v>30.017700000000001</c:v>
                </c:pt>
                <c:pt idx="877">
                  <c:v>30.017700000000001</c:v>
                </c:pt>
                <c:pt idx="878">
                  <c:v>30.017700000000001</c:v>
                </c:pt>
                <c:pt idx="879">
                  <c:v>30.017700000000001</c:v>
                </c:pt>
                <c:pt idx="880">
                  <c:v>30.017700000000001</c:v>
                </c:pt>
                <c:pt idx="881">
                  <c:v>30.017700000000001</c:v>
                </c:pt>
                <c:pt idx="882">
                  <c:v>30.017700000000001</c:v>
                </c:pt>
                <c:pt idx="883">
                  <c:v>30.017700000000001</c:v>
                </c:pt>
                <c:pt idx="884">
                  <c:v>30.017700000000001</c:v>
                </c:pt>
                <c:pt idx="885">
                  <c:v>30.017700000000001</c:v>
                </c:pt>
                <c:pt idx="886">
                  <c:v>30.017700000000001</c:v>
                </c:pt>
                <c:pt idx="887">
                  <c:v>30.017700000000001</c:v>
                </c:pt>
                <c:pt idx="888">
                  <c:v>30.017700000000001</c:v>
                </c:pt>
                <c:pt idx="889">
                  <c:v>30.017700000000001</c:v>
                </c:pt>
                <c:pt idx="890">
                  <c:v>30.017700000000001</c:v>
                </c:pt>
                <c:pt idx="891">
                  <c:v>30.017700000000001</c:v>
                </c:pt>
                <c:pt idx="892">
                  <c:v>30.017700000000001</c:v>
                </c:pt>
                <c:pt idx="893">
                  <c:v>30.017700000000001</c:v>
                </c:pt>
                <c:pt idx="894">
                  <c:v>30.017700000000001</c:v>
                </c:pt>
                <c:pt idx="895">
                  <c:v>30.017700000000001</c:v>
                </c:pt>
                <c:pt idx="896">
                  <c:v>30.017700000000001</c:v>
                </c:pt>
                <c:pt idx="897">
                  <c:v>30.017700000000001</c:v>
                </c:pt>
                <c:pt idx="898">
                  <c:v>30.017700000000001</c:v>
                </c:pt>
                <c:pt idx="899">
                  <c:v>30.017700000000001</c:v>
                </c:pt>
                <c:pt idx="900">
                  <c:v>30.017700000000001</c:v>
                </c:pt>
                <c:pt idx="901">
                  <c:v>30.017700000000001</c:v>
                </c:pt>
                <c:pt idx="902">
                  <c:v>30.017700000000001</c:v>
                </c:pt>
                <c:pt idx="903">
                  <c:v>30.017700000000001</c:v>
                </c:pt>
                <c:pt idx="904">
                  <c:v>30.017700000000001</c:v>
                </c:pt>
                <c:pt idx="905">
                  <c:v>30.017700000000001</c:v>
                </c:pt>
                <c:pt idx="906">
                  <c:v>30.017700000000001</c:v>
                </c:pt>
                <c:pt idx="907">
                  <c:v>30.017700000000001</c:v>
                </c:pt>
                <c:pt idx="908">
                  <c:v>30.017700000000001</c:v>
                </c:pt>
                <c:pt idx="909">
                  <c:v>30.017700000000001</c:v>
                </c:pt>
                <c:pt idx="910">
                  <c:v>30.017700000000001</c:v>
                </c:pt>
                <c:pt idx="911">
                  <c:v>30.017700000000001</c:v>
                </c:pt>
                <c:pt idx="912">
                  <c:v>30.017700000000001</c:v>
                </c:pt>
                <c:pt idx="913">
                  <c:v>30.017700000000001</c:v>
                </c:pt>
                <c:pt idx="914">
                  <c:v>30.017700000000001</c:v>
                </c:pt>
                <c:pt idx="915">
                  <c:v>30.017700000000001</c:v>
                </c:pt>
                <c:pt idx="916">
                  <c:v>30.017700000000001</c:v>
                </c:pt>
                <c:pt idx="917">
                  <c:v>30.017700000000001</c:v>
                </c:pt>
                <c:pt idx="918">
                  <c:v>30.017700000000001</c:v>
                </c:pt>
                <c:pt idx="919">
                  <c:v>30.017700000000001</c:v>
                </c:pt>
                <c:pt idx="920">
                  <c:v>30.017700000000001</c:v>
                </c:pt>
                <c:pt idx="921">
                  <c:v>30.017700000000001</c:v>
                </c:pt>
                <c:pt idx="922">
                  <c:v>30.017700000000001</c:v>
                </c:pt>
                <c:pt idx="923">
                  <c:v>30.017700000000001</c:v>
                </c:pt>
                <c:pt idx="924">
                  <c:v>30.017700000000001</c:v>
                </c:pt>
                <c:pt idx="925">
                  <c:v>30.017700000000001</c:v>
                </c:pt>
                <c:pt idx="926">
                  <c:v>30.017700000000001</c:v>
                </c:pt>
                <c:pt idx="927">
                  <c:v>30.017700000000001</c:v>
                </c:pt>
                <c:pt idx="928">
                  <c:v>30.017700000000001</c:v>
                </c:pt>
                <c:pt idx="929">
                  <c:v>30.017700000000001</c:v>
                </c:pt>
                <c:pt idx="930">
                  <c:v>30.017700000000001</c:v>
                </c:pt>
                <c:pt idx="931">
                  <c:v>30.017700000000001</c:v>
                </c:pt>
                <c:pt idx="932">
                  <c:v>30.017700000000001</c:v>
                </c:pt>
                <c:pt idx="933">
                  <c:v>30.017700000000001</c:v>
                </c:pt>
                <c:pt idx="934">
                  <c:v>30.017700000000001</c:v>
                </c:pt>
                <c:pt idx="935">
                  <c:v>30.017700000000001</c:v>
                </c:pt>
                <c:pt idx="936">
                  <c:v>30.017700000000001</c:v>
                </c:pt>
                <c:pt idx="937">
                  <c:v>30.017700000000001</c:v>
                </c:pt>
                <c:pt idx="938">
                  <c:v>30.017700000000001</c:v>
                </c:pt>
                <c:pt idx="939">
                  <c:v>30.017700000000001</c:v>
                </c:pt>
                <c:pt idx="940">
                  <c:v>30.017700000000001</c:v>
                </c:pt>
                <c:pt idx="941">
                  <c:v>30.017700000000001</c:v>
                </c:pt>
                <c:pt idx="942">
                  <c:v>30.017700000000001</c:v>
                </c:pt>
                <c:pt idx="943">
                  <c:v>30.017700000000001</c:v>
                </c:pt>
                <c:pt idx="944">
                  <c:v>30.017700000000001</c:v>
                </c:pt>
                <c:pt idx="945">
                  <c:v>30.017700000000001</c:v>
                </c:pt>
                <c:pt idx="946">
                  <c:v>30.017700000000001</c:v>
                </c:pt>
                <c:pt idx="947">
                  <c:v>30.017700000000001</c:v>
                </c:pt>
                <c:pt idx="948">
                  <c:v>30.017700000000001</c:v>
                </c:pt>
                <c:pt idx="949">
                  <c:v>30.017700000000001</c:v>
                </c:pt>
                <c:pt idx="950">
                  <c:v>30.017700000000001</c:v>
                </c:pt>
                <c:pt idx="951">
                  <c:v>30.017700000000001</c:v>
                </c:pt>
                <c:pt idx="952">
                  <c:v>30.017700000000001</c:v>
                </c:pt>
                <c:pt idx="953">
                  <c:v>30.017700000000001</c:v>
                </c:pt>
                <c:pt idx="954">
                  <c:v>30.017700000000001</c:v>
                </c:pt>
                <c:pt idx="955">
                  <c:v>30.017700000000001</c:v>
                </c:pt>
                <c:pt idx="956">
                  <c:v>30.017700000000001</c:v>
                </c:pt>
                <c:pt idx="957">
                  <c:v>30.017700000000001</c:v>
                </c:pt>
                <c:pt idx="958">
                  <c:v>30.017700000000001</c:v>
                </c:pt>
                <c:pt idx="959">
                  <c:v>30.017700000000001</c:v>
                </c:pt>
                <c:pt idx="960">
                  <c:v>30.017700000000001</c:v>
                </c:pt>
                <c:pt idx="961">
                  <c:v>30.017700000000001</c:v>
                </c:pt>
                <c:pt idx="962">
                  <c:v>30.017700000000001</c:v>
                </c:pt>
                <c:pt idx="963">
                  <c:v>30.017700000000001</c:v>
                </c:pt>
                <c:pt idx="964">
                  <c:v>30.017700000000001</c:v>
                </c:pt>
                <c:pt idx="965">
                  <c:v>30.017700000000001</c:v>
                </c:pt>
                <c:pt idx="966">
                  <c:v>30.017700000000001</c:v>
                </c:pt>
                <c:pt idx="967">
                  <c:v>30.017700000000001</c:v>
                </c:pt>
                <c:pt idx="968">
                  <c:v>30.017700000000001</c:v>
                </c:pt>
                <c:pt idx="969">
                  <c:v>30.017700000000001</c:v>
                </c:pt>
                <c:pt idx="970">
                  <c:v>30.017700000000001</c:v>
                </c:pt>
                <c:pt idx="971">
                  <c:v>30.017700000000001</c:v>
                </c:pt>
                <c:pt idx="972">
                  <c:v>30.017700000000001</c:v>
                </c:pt>
                <c:pt idx="973">
                  <c:v>30.017700000000001</c:v>
                </c:pt>
                <c:pt idx="974">
                  <c:v>30.017700000000001</c:v>
                </c:pt>
                <c:pt idx="975">
                  <c:v>30.017700000000001</c:v>
                </c:pt>
                <c:pt idx="976">
                  <c:v>30.017700000000001</c:v>
                </c:pt>
                <c:pt idx="977">
                  <c:v>30.017700000000001</c:v>
                </c:pt>
                <c:pt idx="978">
                  <c:v>30.017700000000001</c:v>
                </c:pt>
                <c:pt idx="979">
                  <c:v>30.017700000000001</c:v>
                </c:pt>
                <c:pt idx="980">
                  <c:v>30.017700000000001</c:v>
                </c:pt>
                <c:pt idx="981">
                  <c:v>30.017700000000001</c:v>
                </c:pt>
                <c:pt idx="982">
                  <c:v>30.017700000000001</c:v>
                </c:pt>
                <c:pt idx="983">
                  <c:v>30.017700000000001</c:v>
                </c:pt>
                <c:pt idx="984">
                  <c:v>30.017700000000001</c:v>
                </c:pt>
                <c:pt idx="985">
                  <c:v>30.017700000000001</c:v>
                </c:pt>
                <c:pt idx="986">
                  <c:v>30.017700000000001</c:v>
                </c:pt>
                <c:pt idx="987">
                  <c:v>30.017700000000001</c:v>
                </c:pt>
                <c:pt idx="988">
                  <c:v>30.017700000000001</c:v>
                </c:pt>
                <c:pt idx="989">
                  <c:v>30.017700000000001</c:v>
                </c:pt>
                <c:pt idx="990">
                  <c:v>30.017700000000001</c:v>
                </c:pt>
                <c:pt idx="991">
                  <c:v>30.017700000000001</c:v>
                </c:pt>
                <c:pt idx="992">
                  <c:v>30.017700000000001</c:v>
                </c:pt>
                <c:pt idx="993">
                  <c:v>30.017700000000001</c:v>
                </c:pt>
                <c:pt idx="994">
                  <c:v>30.017700000000001</c:v>
                </c:pt>
                <c:pt idx="995">
                  <c:v>30.017700000000001</c:v>
                </c:pt>
                <c:pt idx="996">
                  <c:v>30.017700000000001</c:v>
                </c:pt>
                <c:pt idx="997">
                  <c:v>30.017700000000001</c:v>
                </c:pt>
                <c:pt idx="998">
                  <c:v>30.017700000000001</c:v>
                </c:pt>
                <c:pt idx="999">
                  <c:v>30.017700000000001</c:v>
                </c:pt>
                <c:pt idx="1000">
                  <c:v>30.017700000000001</c:v>
                </c:pt>
                <c:pt idx="1001">
                  <c:v>30.017700000000001</c:v>
                </c:pt>
                <c:pt idx="1002">
                  <c:v>30.017700000000001</c:v>
                </c:pt>
                <c:pt idx="1003">
                  <c:v>30.017700000000001</c:v>
                </c:pt>
                <c:pt idx="1004">
                  <c:v>30.017700000000001</c:v>
                </c:pt>
                <c:pt idx="1005">
                  <c:v>30.017700000000001</c:v>
                </c:pt>
                <c:pt idx="1006">
                  <c:v>30.017700000000001</c:v>
                </c:pt>
                <c:pt idx="1007">
                  <c:v>30.017700000000001</c:v>
                </c:pt>
                <c:pt idx="1008">
                  <c:v>30.017700000000001</c:v>
                </c:pt>
                <c:pt idx="1009">
                  <c:v>30.017700000000001</c:v>
                </c:pt>
                <c:pt idx="1010">
                  <c:v>30.017700000000001</c:v>
                </c:pt>
                <c:pt idx="1011">
                  <c:v>30.017700000000001</c:v>
                </c:pt>
                <c:pt idx="1012">
                  <c:v>30.017700000000001</c:v>
                </c:pt>
                <c:pt idx="1013">
                  <c:v>30.017700000000001</c:v>
                </c:pt>
                <c:pt idx="1014">
                  <c:v>30.017700000000001</c:v>
                </c:pt>
                <c:pt idx="1015">
                  <c:v>30.017700000000001</c:v>
                </c:pt>
                <c:pt idx="1016">
                  <c:v>30.017700000000001</c:v>
                </c:pt>
                <c:pt idx="1017">
                  <c:v>30.017700000000001</c:v>
                </c:pt>
                <c:pt idx="1018">
                  <c:v>30.017700000000001</c:v>
                </c:pt>
                <c:pt idx="1019">
                  <c:v>30.017700000000001</c:v>
                </c:pt>
                <c:pt idx="1020">
                  <c:v>30.017700000000001</c:v>
                </c:pt>
                <c:pt idx="1021">
                  <c:v>30.017700000000001</c:v>
                </c:pt>
                <c:pt idx="1022">
                  <c:v>30.017700000000001</c:v>
                </c:pt>
                <c:pt idx="1023">
                  <c:v>30.017700000000001</c:v>
                </c:pt>
                <c:pt idx="1024">
                  <c:v>30.017700000000001</c:v>
                </c:pt>
                <c:pt idx="1025">
                  <c:v>30.017700000000001</c:v>
                </c:pt>
                <c:pt idx="1026">
                  <c:v>30.017700000000001</c:v>
                </c:pt>
                <c:pt idx="1027">
                  <c:v>30.017700000000001</c:v>
                </c:pt>
                <c:pt idx="1028">
                  <c:v>30.017700000000001</c:v>
                </c:pt>
                <c:pt idx="1029">
                  <c:v>30.017700000000001</c:v>
                </c:pt>
                <c:pt idx="1030">
                  <c:v>30.017700000000001</c:v>
                </c:pt>
                <c:pt idx="1031">
                  <c:v>30.017700000000001</c:v>
                </c:pt>
                <c:pt idx="1032">
                  <c:v>30.017700000000001</c:v>
                </c:pt>
                <c:pt idx="1033">
                  <c:v>30.017700000000001</c:v>
                </c:pt>
                <c:pt idx="1034">
                  <c:v>30.017700000000001</c:v>
                </c:pt>
                <c:pt idx="1035">
                  <c:v>30.017700000000001</c:v>
                </c:pt>
                <c:pt idx="1036">
                  <c:v>30.017700000000001</c:v>
                </c:pt>
                <c:pt idx="1037">
                  <c:v>30.017700000000001</c:v>
                </c:pt>
                <c:pt idx="1038">
                  <c:v>30.017700000000001</c:v>
                </c:pt>
                <c:pt idx="1039">
                  <c:v>30.017700000000001</c:v>
                </c:pt>
                <c:pt idx="1040">
                  <c:v>30.017700000000001</c:v>
                </c:pt>
                <c:pt idx="1041">
                  <c:v>30.017700000000001</c:v>
                </c:pt>
                <c:pt idx="1042">
                  <c:v>30.017700000000001</c:v>
                </c:pt>
                <c:pt idx="1043">
                  <c:v>30.017700000000001</c:v>
                </c:pt>
                <c:pt idx="1044">
                  <c:v>30.017700000000001</c:v>
                </c:pt>
                <c:pt idx="1045">
                  <c:v>30.017700000000001</c:v>
                </c:pt>
                <c:pt idx="1046">
                  <c:v>30.017700000000001</c:v>
                </c:pt>
                <c:pt idx="1047">
                  <c:v>30.017700000000001</c:v>
                </c:pt>
                <c:pt idx="1048">
                  <c:v>30.017700000000001</c:v>
                </c:pt>
                <c:pt idx="1049">
                  <c:v>30.017700000000001</c:v>
                </c:pt>
                <c:pt idx="1050">
                  <c:v>30.017700000000001</c:v>
                </c:pt>
                <c:pt idx="1051">
                  <c:v>30.017700000000001</c:v>
                </c:pt>
                <c:pt idx="1052">
                  <c:v>30.017700000000001</c:v>
                </c:pt>
                <c:pt idx="1053">
                  <c:v>30.017700000000001</c:v>
                </c:pt>
                <c:pt idx="1054">
                  <c:v>30.017700000000001</c:v>
                </c:pt>
                <c:pt idx="1055">
                  <c:v>30.017700000000001</c:v>
                </c:pt>
                <c:pt idx="1056">
                  <c:v>30.017700000000001</c:v>
                </c:pt>
                <c:pt idx="1057">
                  <c:v>30.017700000000001</c:v>
                </c:pt>
                <c:pt idx="1058">
                  <c:v>30.017700000000001</c:v>
                </c:pt>
                <c:pt idx="1059">
                  <c:v>30.017700000000001</c:v>
                </c:pt>
                <c:pt idx="1060">
                  <c:v>30.017700000000001</c:v>
                </c:pt>
                <c:pt idx="1061">
                  <c:v>30.017700000000001</c:v>
                </c:pt>
                <c:pt idx="1062">
                  <c:v>30.017700000000001</c:v>
                </c:pt>
                <c:pt idx="1063">
                  <c:v>30.017700000000001</c:v>
                </c:pt>
                <c:pt idx="1064">
                  <c:v>30.017700000000001</c:v>
                </c:pt>
                <c:pt idx="1065">
                  <c:v>30.017700000000001</c:v>
                </c:pt>
                <c:pt idx="1066">
                  <c:v>30.017700000000001</c:v>
                </c:pt>
                <c:pt idx="1067">
                  <c:v>30.017700000000001</c:v>
                </c:pt>
                <c:pt idx="1068">
                  <c:v>30.017700000000001</c:v>
                </c:pt>
                <c:pt idx="1069">
                  <c:v>30.017700000000001</c:v>
                </c:pt>
                <c:pt idx="1070">
                  <c:v>30.017700000000001</c:v>
                </c:pt>
                <c:pt idx="1071">
                  <c:v>30.017700000000001</c:v>
                </c:pt>
                <c:pt idx="1072">
                  <c:v>30.017700000000001</c:v>
                </c:pt>
                <c:pt idx="1073">
                  <c:v>30.017700000000001</c:v>
                </c:pt>
                <c:pt idx="1074">
                  <c:v>30.017700000000001</c:v>
                </c:pt>
                <c:pt idx="1075">
                  <c:v>30.017700000000001</c:v>
                </c:pt>
                <c:pt idx="1076">
                  <c:v>30.017700000000001</c:v>
                </c:pt>
                <c:pt idx="1077">
                  <c:v>30.017700000000001</c:v>
                </c:pt>
                <c:pt idx="1078">
                  <c:v>30.017700000000001</c:v>
                </c:pt>
                <c:pt idx="1079">
                  <c:v>30.017700000000001</c:v>
                </c:pt>
                <c:pt idx="1080">
                  <c:v>30.017700000000001</c:v>
                </c:pt>
                <c:pt idx="1081">
                  <c:v>30.017700000000001</c:v>
                </c:pt>
                <c:pt idx="1082">
                  <c:v>30.017700000000001</c:v>
                </c:pt>
                <c:pt idx="1083">
                  <c:v>30.017700000000001</c:v>
                </c:pt>
                <c:pt idx="1084">
                  <c:v>30.017700000000001</c:v>
                </c:pt>
                <c:pt idx="1085">
                  <c:v>30.017700000000001</c:v>
                </c:pt>
                <c:pt idx="1086">
                  <c:v>30.017700000000001</c:v>
                </c:pt>
                <c:pt idx="1087">
                  <c:v>30.017700000000001</c:v>
                </c:pt>
                <c:pt idx="1088">
                  <c:v>30.017700000000001</c:v>
                </c:pt>
                <c:pt idx="1089">
                  <c:v>30.017700000000001</c:v>
                </c:pt>
                <c:pt idx="1090">
                  <c:v>30.017700000000001</c:v>
                </c:pt>
                <c:pt idx="1091">
                  <c:v>30.017700000000001</c:v>
                </c:pt>
                <c:pt idx="1092">
                  <c:v>30.017700000000001</c:v>
                </c:pt>
                <c:pt idx="1093">
                  <c:v>30.017700000000001</c:v>
                </c:pt>
                <c:pt idx="1094">
                  <c:v>30.017700000000001</c:v>
                </c:pt>
                <c:pt idx="1095">
                  <c:v>30.017700000000001</c:v>
                </c:pt>
                <c:pt idx="1096">
                  <c:v>30.017700000000001</c:v>
                </c:pt>
                <c:pt idx="1097">
                  <c:v>30.017700000000001</c:v>
                </c:pt>
                <c:pt idx="1098">
                  <c:v>30.017700000000001</c:v>
                </c:pt>
                <c:pt idx="1099">
                  <c:v>30.017700000000001</c:v>
                </c:pt>
                <c:pt idx="1100">
                  <c:v>30.017700000000001</c:v>
                </c:pt>
                <c:pt idx="1101">
                  <c:v>30.017700000000001</c:v>
                </c:pt>
                <c:pt idx="1102">
                  <c:v>30.017700000000001</c:v>
                </c:pt>
                <c:pt idx="1103">
                  <c:v>30.017700000000001</c:v>
                </c:pt>
                <c:pt idx="1104">
                  <c:v>30.017700000000001</c:v>
                </c:pt>
                <c:pt idx="1105">
                  <c:v>30.017700000000001</c:v>
                </c:pt>
                <c:pt idx="1106">
                  <c:v>30.017700000000001</c:v>
                </c:pt>
                <c:pt idx="1107">
                  <c:v>30.017700000000001</c:v>
                </c:pt>
                <c:pt idx="1108">
                  <c:v>30.017700000000001</c:v>
                </c:pt>
                <c:pt idx="1109">
                  <c:v>30.017700000000001</c:v>
                </c:pt>
                <c:pt idx="1110">
                  <c:v>30.017700000000001</c:v>
                </c:pt>
                <c:pt idx="1111">
                  <c:v>30.017700000000001</c:v>
                </c:pt>
                <c:pt idx="1112">
                  <c:v>30.017700000000001</c:v>
                </c:pt>
                <c:pt idx="1113">
                  <c:v>30.017700000000001</c:v>
                </c:pt>
                <c:pt idx="1114">
                  <c:v>30.017700000000001</c:v>
                </c:pt>
                <c:pt idx="1115">
                  <c:v>30.017700000000001</c:v>
                </c:pt>
                <c:pt idx="1116">
                  <c:v>30.017700000000001</c:v>
                </c:pt>
                <c:pt idx="1117">
                  <c:v>30.017700000000001</c:v>
                </c:pt>
                <c:pt idx="1118">
                  <c:v>30.017700000000001</c:v>
                </c:pt>
                <c:pt idx="1119">
                  <c:v>30.017700000000001</c:v>
                </c:pt>
                <c:pt idx="1120">
                  <c:v>30.017700000000001</c:v>
                </c:pt>
                <c:pt idx="1121">
                  <c:v>30.017700000000001</c:v>
                </c:pt>
                <c:pt idx="1122">
                  <c:v>30.017700000000001</c:v>
                </c:pt>
                <c:pt idx="1123">
                  <c:v>30.017700000000001</c:v>
                </c:pt>
                <c:pt idx="1124">
                  <c:v>30.017700000000001</c:v>
                </c:pt>
                <c:pt idx="1125">
                  <c:v>30.017700000000001</c:v>
                </c:pt>
                <c:pt idx="1126">
                  <c:v>30.017700000000001</c:v>
                </c:pt>
                <c:pt idx="1127">
                  <c:v>30.017700000000001</c:v>
                </c:pt>
                <c:pt idx="1128">
                  <c:v>30.017700000000001</c:v>
                </c:pt>
                <c:pt idx="1129">
                  <c:v>30.017700000000001</c:v>
                </c:pt>
                <c:pt idx="1130">
                  <c:v>30.017700000000001</c:v>
                </c:pt>
                <c:pt idx="1131">
                  <c:v>30.017700000000001</c:v>
                </c:pt>
                <c:pt idx="1132">
                  <c:v>30.017700000000001</c:v>
                </c:pt>
                <c:pt idx="1133">
                  <c:v>30.017700000000001</c:v>
                </c:pt>
                <c:pt idx="1134">
                  <c:v>30.017700000000001</c:v>
                </c:pt>
                <c:pt idx="1135">
                  <c:v>30.017700000000001</c:v>
                </c:pt>
                <c:pt idx="1136">
                  <c:v>30.017700000000001</c:v>
                </c:pt>
                <c:pt idx="1137">
                  <c:v>30.017700000000001</c:v>
                </c:pt>
                <c:pt idx="1138">
                  <c:v>30.017700000000001</c:v>
                </c:pt>
                <c:pt idx="1139">
                  <c:v>30.017700000000001</c:v>
                </c:pt>
                <c:pt idx="1140">
                  <c:v>30.017700000000001</c:v>
                </c:pt>
                <c:pt idx="1141">
                  <c:v>30.017700000000001</c:v>
                </c:pt>
                <c:pt idx="1142">
                  <c:v>30.017700000000001</c:v>
                </c:pt>
                <c:pt idx="1143">
                  <c:v>30.017700000000001</c:v>
                </c:pt>
                <c:pt idx="1144">
                  <c:v>30.017700000000001</c:v>
                </c:pt>
                <c:pt idx="1145">
                  <c:v>30.017700000000001</c:v>
                </c:pt>
                <c:pt idx="1146">
                  <c:v>30.017700000000001</c:v>
                </c:pt>
                <c:pt idx="1147">
                  <c:v>30.017700000000001</c:v>
                </c:pt>
                <c:pt idx="1148">
                  <c:v>30.017700000000001</c:v>
                </c:pt>
                <c:pt idx="1149">
                  <c:v>30.017700000000001</c:v>
                </c:pt>
                <c:pt idx="1150">
                  <c:v>30.017700000000001</c:v>
                </c:pt>
                <c:pt idx="1151">
                  <c:v>30.017700000000001</c:v>
                </c:pt>
                <c:pt idx="1152">
                  <c:v>30.017700000000001</c:v>
                </c:pt>
                <c:pt idx="1153">
                  <c:v>30.017700000000001</c:v>
                </c:pt>
                <c:pt idx="1154">
                  <c:v>30.017700000000001</c:v>
                </c:pt>
                <c:pt idx="1155">
                  <c:v>30.017700000000001</c:v>
                </c:pt>
                <c:pt idx="1156">
                  <c:v>30.017700000000001</c:v>
                </c:pt>
                <c:pt idx="1157">
                  <c:v>30.017700000000001</c:v>
                </c:pt>
                <c:pt idx="1158">
                  <c:v>30.017700000000001</c:v>
                </c:pt>
                <c:pt idx="1159">
                  <c:v>30.017700000000001</c:v>
                </c:pt>
                <c:pt idx="1160">
                  <c:v>30.017700000000001</c:v>
                </c:pt>
                <c:pt idx="1161">
                  <c:v>30.017700000000001</c:v>
                </c:pt>
                <c:pt idx="1162">
                  <c:v>30.017700000000001</c:v>
                </c:pt>
                <c:pt idx="1163">
                  <c:v>30.017700000000001</c:v>
                </c:pt>
                <c:pt idx="1164">
                  <c:v>30.017700000000001</c:v>
                </c:pt>
                <c:pt idx="1165">
                  <c:v>30.017700000000001</c:v>
                </c:pt>
                <c:pt idx="1166">
                  <c:v>30.017700000000001</c:v>
                </c:pt>
                <c:pt idx="1167">
                  <c:v>30.017700000000001</c:v>
                </c:pt>
                <c:pt idx="1168">
                  <c:v>30.017700000000001</c:v>
                </c:pt>
                <c:pt idx="1169">
                  <c:v>30.017700000000001</c:v>
                </c:pt>
                <c:pt idx="1170">
                  <c:v>30.017700000000001</c:v>
                </c:pt>
                <c:pt idx="1171">
                  <c:v>30.017700000000001</c:v>
                </c:pt>
                <c:pt idx="1172">
                  <c:v>30.017700000000001</c:v>
                </c:pt>
                <c:pt idx="1173">
                  <c:v>30.017700000000001</c:v>
                </c:pt>
                <c:pt idx="1174">
                  <c:v>30.017700000000001</c:v>
                </c:pt>
                <c:pt idx="1175">
                  <c:v>30.017700000000001</c:v>
                </c:pt>
                <c:pt idx="1176">
                  <c:v>30.017700000000001</c:v>
                </c:pt>
                <c:pt idx="1177">
                  <c:v>30.017700000000001</c:v>
                </c:pt>
                <c:pt idx="1178">
                  <c:v>30.017700000000001</c:v>
                </c:pt>
                <c:pt idx="1179">
                  <c:v>30.017700000000001</c:v>
                </c:pt>
                <c:pt idx="1180">
                  <c:v>30.017700000000001</c:v>
                </c:pt>
                <c:pt idx="1181">
                  <c:v>30.017700000000001</c:v>
                </c:pt>
                <c:pt idx="1182">
                  <c:v>30.017700000000001</c:v>
                </c:pt>
                <c:pt idx="1183">
                  <c:v>30.017700000000001</c:v>
                </c:pt>
                <c:pt idx="1184">
                  <c:v>30.017700000000001</c:v>
                </c:pt>
                <c:pt idx="1185">
                  <c:v>30.017700000000001</c:v>
                </c:pt>
                <c:pt idx="1186">
                  <c:v>30.017700000000001</c:v>
                </c:pt>
                <c:pt idx="1187">
                  <c:v>30.017700000000001</c:v>
                </c:pt>
                <c:pt idx="1188">
                  <c:v>30.017700000000001</c:v>
                </c:pt>
                <c:pt idx="1189">
                  <c:v>30.017700000000001</c:v>
                </c:pt>
                <c:pt idx="1190">
                  <c:v>30.017700000000001</c:v>
                </c:pt>
                <c:pt idx="1191">
                  <c:v>30.017700000000001</c:v>
                </c:pt>
                <c:pt idx="1192">
                  <c:v>30.017700000000001</c:v>
                </c:pt>
                <c:pt idx="1193">
                  <c:v>30.017700000000001</c:v>
                </c:pt>
                <c:pt idx="1194">
                  <c:v>30.017700000000001</c:v>
                </c:pt>
                <c:pt idx="1195">
                  <c:v>30.017700000000001</c:v>
                </c:pt>
                <c:pt idx="1196">
                  <c:v>30.017700000000001</c:v>
                </c:pt>
                <c:pt idx="1197">
                  <c:v>30.017700000000001</c:v>
                </c:pt>
                <c:pt idx="1198">
                  <c:v>30.017700000000001</c:v>
                </c:pt>
                <c:pt idx="1199">
                  <c:v>30.017700000000001</c:v>
                </c:pt>
                <c:pt idx="1200">
                  <c:v>30.017700000000001</c:v>
                </c:pt>
                <c:pt idx="1201">
                  <c:v>30.017700000000001</c:v>
                </c:pt>
                <c:pt idx="1202">
                  <c:v>30.017700000000001</c:v>
                </c:pt>
                <c:pt idx="1203">
                  <c:v>30.017700000000001</c:v>
                </c:pt>
                <c:pt idx="1204">
                  <c:v>30.017700000000001</c:v>
                </c:pt>
                <c:pt idx="1205">
                  <c:v>30.017700000000001</c:v>
                </c:pt>
                <c:pt idx="1206">
                  <c:v>30.017700000000001</c:v>
                </c:pt>
                <c:pt idx="1207">
                  <c:v>30.017700000000001</c:v>
                </c:pt>
                <c:pt idx="1208">
                  <c:v>30.017700000000001</c:v>
                </c:pt>
                <c:pt idx="1209">
                  <c:v>30.017700000000001</c:v>
                </c:pt>
                <c:pt idx="1210">
                  <c:v>30.017700000000001</c:v>
                </c:pt>
                <c:pt idx="1211">
                  <c:v>30.017700000000001</c:v>
                </c:pt>
                <c:pt idx="1212">
                  <c:v>30.017700000000001</c:v>
                </c:pt>
                <c:pt idx="1213">
                  <c:v>30.017700000000001</c:v>
                </c:pt>
                <c:pt idx="1214">
                  <c:v>30.017700000000001</c:v>
                </c:pt>
                <c:pt idx="1215">
                  <c:v>30.017700000000001</c:v>
                </c:pt>
                <c:pt idx="1216">
                  <c:v>30.017700000000001</c:v>
                </c:pt>
                <c:pt idx="1217">
                  <c:v>30.017700000000001</c:v>
                </c:pt>
                <c:pt idx="1218">
                  <c:v>30.017700000000001</c:v>
                </c:pt>
                <c:pt idx="1219">
                  <c:v>30.017700000000001</c:v>
                </c:pt>
                <c:pt idx="1220">
                  <c:v>30.017700000000001</c:v>
                </c:pt>
                <c:pt idx="1221">
                  <c:v>30.017700000000001</c:v>
                </c:pt>
                <c:pt idx="1222">
                  <c:v>30.017700000000001</c:v>
                </c:pt>
                <c:pt idx="1223">
                  <c:v>30.017700000000001</c:v>
                </c:pt>
                <c:pt idx="1224">
                  <c:v>30.017700000000001</c:v>
                </c:pt>
                <c:pt idx="1225">
                  <c:v>30.017700000000001</c:v>
                </c:pt>
                <c:pt idx="1226">
                  <c:v>30.017700000000001</c:v>
                </c:pt>
                <c:pt idx="1227">
                  <c:v>30.017700000000001</c:v>
                </c:pt>
                <c:pt idx="1228">
                  <c:v>30.017700000000001</c:v>
                </c:pt>
                <c:pt idx="1229">
                  <c:v>30.017700000000001</c:v>
                </c:pt>
                <c:pt idx="1230">
                  <c:v>30.017700000000001</c:v>
                </c:pt>
                <c:pt idx="1231">
                  <c:v>30.017700000000001</c:v>
                </c:pt>
                <c:pt idx="1232">
                  <c:v>30.017700000000001</c:v>
                </c:pt>
                <c:pt idx="1233">
                  <c:v>30.017700000000001</c:v>
                </c:pt>
                <c:pt idx="1234">
                  <c:v>30.017700000000001</c:v>
                </c:pt>
                <c:pt idx="1235">
                  <c:v>30.017700000000001</c:v>
                </c:pt>
                <c:pt idx="1236">
                  <c:v>30.017700000000001</c:v>
                </c:pt>
                <c:pt idx="1237">
                  <c:v>30.017700000000001</c:v>
                </c:pt>
                <c:pt idx="1238">
                  <c:v>30.017700000000001</c:v>
                </c:pt>
                <c:pt idx="1239">
                  <c:v>30.017700000000001</c:v>
                </c:pt>
                <c:pt idx="1240">
                  <c:v>30.017700000000001</c:v>
                </c:pt>
                <c:pt idx="1241">
                  <c:v>30.017700000000001</c:v>
                </c:pt>
                <c:pt idx="1242">
                  <c:v>30.017700000000001</c:v>
                </c:pt>
                <c:pt idx="1243">
                  <c:v>30.017700000000001</c:v>
                </c:pt>
                <c:pt idx="1244">
                  <c:v>30.017700000000001</c:v>
                </c:pt>
                <c:pt idx="1245">
                  <c:v>30.017700000000001</c:v>
                </c:pt>
                <c:pt idx="1246">
                  <c:v>30.017700000000001</c:v>
                </c:pt>
                <c:pt idx="1247">
                  <c:v>30.017700000000001</c:v>
                </c:pt>
                <c:pt idx="1248">
                  <c:v>30.017700000000001</c:v>
                </c:pt>
                <c:pt idx="1249">
                  <c:v>30.017700000000001</c:v>
                </c:pt>
                <c:pt idx="1250">
                  <c:v>30.017700000000001</c:v>
                </c:pt>
                <c:pt idx="1251">
                  <c:v>30.017700000000001</c:v>
                </c:pt>
                <c:pt idx="1252">
                  <c:v>30.017700000000001</c:v>
                </c:pt>
                <c:pt idx="1253">
                  <c:v>30.017700000000001</c:v>
                </c:pt>
                <c:pt idx="1254">
                  <c:v>30.017700000000001</c:v>
                </c:pt>
                <c:pt idx="1255">
                  <c:v>30.017700000000001</c:v>
                </c:pt>
                <c:pt idx="1256">
                  <c:v>30.017700000000001</c:v>
                </c:pt>
                <c:pt idx="1257">
                  <c:v>30.017700000000001</c:v>
                </c:pt>
                <c:pt idx="1258">
                  <c:v>30.017700000000001</c:v>
                </c:pt>
                <c:pt idx="1259">
                  <c:v>30.017700000000001</c:v>
                </c:pt>
                <c:pt idx="1260">
                  <c:v>30.017700000000001</c:v>
                </c:pt>
                <c:pt idx="1261">
                  <c:v>30.017700000000001</c:v>
                </c:pt>
                <c:pt idx="1262">
                  <c:v>30.017700000000001</c:v>
                </c:pt>
                <c:pt idx="1263">
                  <c:v>30.017700000000001</c:v>
                </c:pt>
                <c:pt idx="1264">
                  <c:v>30.017700000000001</c:v>
                </c:pt>
                <c:pt idx="1265">
                  <c:v>30.017700000000001</c:v>
                </c:pt>
                <c:pt idx="1266">
                  <c:v>30.017700000000001</c:v>
                </c:pt>
                <c:pt idx="1267">
                  <c:v>30.017700000000001</c:v>
                </c:pt>
                <c:pt idx="1268">
                  <c:v>30.017700000000001</c:v>
                </c:pt>
                <c:pt idx="1269">
                  <c:v>30.017700000000001</c:v>
                </c:pt>
                <c:pt idx="1270">
                  <c:v>30.017700000000001</c:v>
                </c:pt>
                <c:pt idx="1271">
                  <c:v>30.017700000000001</c:v>
                </c:pt>
                <c:pt idx="1272">
                  <c:v>30.017700000000001</c:v>
                </c:pt>
                <c:pt idx="1273">
                  <c:v>30.017700000000001</c:v>
                </c:pt>
                <c:pt idx="1274">
                  <c:v>30.017700000000001</c:v>
                </c:pt>
                <c:pt idx="1275">
                  <c:v>30.017700000000001</c:v>
                </c:pt>
                <c:pt idx="1276">
                  <c:v>30.017700000000001</c:v>
                </c:pt>
                <c:pt idx="1277">
                  <c:v>30.017700000000001</c:v>
                </c:pt>
                <c:pt idx="1278">
                  <c:v>30.017700000000001</c:v>
                </c:pt>
                <c:pt idx="1279">
                  <c:v>30.017700000000001</c:v>
                </c:pt>
                <c:pt idx="1280">
                  <c:v>30.017700000000001</c:v>
                </c:pt>
                <c:pt idx="1281">
                  <c:v>30.017700000000001</c:v>
                </c:pt>
                <c:pt idx="1282">
                  <c:v>30.017700000000001</c:v>
                </c:pt>
                <c:pt idx="1283">
                  <c:v>30.017700000000001</c:v>
                </c:pt>
                <c:pt idx="1284">
                  <c:v>30.017700000000001</c:v>
                </c:pt>
                <c:pt idx="1285">
                  <c:v>30.017700000000001</c:v>
                </c:pt>
                <c:pt idx="1286">
                  <c:v>30.017700000000001</c:v>
                </c:pt>
                <c:pt idx="1287">
                  <c:v>30.017700000000001</c:v>
                </c:pt>
                <c:pt idx="1288">
                  <c:v>30.017700000000001</c:v>
                </c:pt>
                <c:pt idx="1289">
                  <c:v>30.017700000000001</c:v>
                </c:pt>
                <c:pt idx="1290">
                  <c:v>30.017700000000001</c:v>
                </c:pt>
                <c:pt idx="1291">
                  <c:v>30.017700000000001</c:v>
                </c:pt>
                <c:pt idx="1292">
                  <c:v>30.017700000000001</c:v>
                </c:pt>
                <c:pt idx="1293">
                  <c:v>30.017700000000001</c:v>
                </c:pt>
                <c:pt idx="1294">
                  <c:v>30.017700000000001</c:v>
                </c:pt>
                <c:pt idx="1295">
                  <c:v>30.017700000000001</c:v>
                </c:pt>
                <c:pt idx="1296">
                  <c:v>30.017700000000001</c:v>
                </c:pt>
                <c:pt idx="1297">
                  <c:v>30.017700000000001</c:v>
                </c:pt>
                <c:pt idx="1298">
                  <c:v>30.017700000000001</c:v>
                </c:pt>
                <c:pt idx="1299">
                  <c:v>30.017700000000001</c:v>
                </c:pt>
                <c:pt idx="1300">
                  <c:v>30.017700000000001</c:v>
                </c:pt>
                <c:pt idx="1301">
                  <c:v>30.017700000000001</c:v>
                </c:pt>
                <c:pt idx="1302">
                  <c:v>30.017700000000001</c:v>
                </c:pt>
                <c:pt idx="1303">
                  <c:v>30.017700000000001</c:v>
                </c:pt>
                <c:pt idx="1304">
                  <c:v>30.017700000000001</c:v>
                </c:pt>
                <c:pt idx="1305">
                  <c:v>30.017700000000001</c:v>
                </c:pt>
                <c:pt idx="1306">
                  <c:v>30.017700000000001</c:v>
                </c:pt>
                <c:pt idx="1307">
                  <c:v>30.017700000000001</c:v>
                </c:pt>
                <c:pt idx="1308">
                  <c:v>30.017700000000001</c:v>
                </c:pt>
                <c:pt idx="1309">
                  <c:v>30.017700000000001</c:v>
                </c:pt>
                <c:pt idx="1310">
                  <c:v>30.017700000000001</c:v>
                </c:pt>
                <c:pt idx="1311">
                  <c:v>30.017700000000001</c:v>
                </c:pt>
                <c:pt idx="1312">
                  <c:v>30.017700000000001</c:v>
                </c:pt>
                <c:pt idx="1313">
                  <c:v>30.017700000000001</c:v>
                </c:pt>
                <c:pt idx="1314">
                  <c:v>30.017700000000001</c:v>
                </c:pt>
                <c:pt idx="1315">
                  <c:v>30.017700000000001</c:v>
                </c:pt>
                <c:pt idx="1316">
                  <c:v>30.017700000000001</c:v>
                </c:pt>
                <c:pt idx="1317">
                  <c:v>30.017700000000001</c:v>
                </c:pt>
                <c:pt idx="1318">
                  <c:v>30.017700000000001</c:v>
                </c:pt>
                <c:pt idx="1319">
                  <c:v>30.017700000000001</c:v>
                </c:pt>
                <c:pt idx="1320">
                  <c:v>30.017700000000001</c:v>
                </c:pt>
                <c:pt idx="1321">
                  <c:v>30.017700000000001</c:v>
                </c:pt>
                <c:pt idx="1322">
                  <c:v>30.017700000000001</c:v>
                </c:pt>
                <c:pt idx="1323">
                  <c:v>30.017700000000001</c:v>
                </c:pt>
                <c:pt idx="1324">
                  <c:v>30.017700000000001</c:v>
                </c:pt>
                <c:pt idx="1325">
                  <c:v>30.017700000000001</c:v>
                </c:pt>
                <c:pt idx="1326">
                  <c:v>30.017700000000001</c:v>
                </c:pt>
                <c:pt idx="1327">
                  <c:v>30.017700000000001</c:v>
                </c:pt>
                <c:pt idx="1328">
                  <c:v>30.017700000000001</c:v>
                </c:pt>
                <c:pt idx="1329">
                  <c:v>30.017700000000001</c:v>
                </c:pt>
                <c:pt idx="1330">
                  <c:v>30.017700000000001</c:v>
                </c:pt>
                <c:pt idx="1331">
                  <c:v>30.017700000000001</c:v>
                </c:pt>
                <c:pt idx="1332">
                  <c:v>30.017700000000001</c:v>
                </c:pt>
                <c:pt idx="1333">
                  <c:v>30.017700000000001</c:v>
                </c:pt>
                <c:pt idx="1334">
                  <c:v>30.017700000000001</c:v>
                </c:pt>
                <c:pt idx="1335">
                  <c:v>30.017700000000001</c:v>
                </c:pt>
                <c:pt idx="1336">
                  <c:v>30.017700000000001</c:v>
                </c:pt>
                <c:pt idx="1337">
                  <c:v>30.017700000000001</c:v>
                </c:pt>
                <c:pt idx="1338">
                  <c:v>30.017700000000001</c:v>
                </c:pt>
                <c:pt idx="1339">
                  <c:v>30.017700000000001</c:v>
                </c:pt>
                <c:pt idx="1340">
                  <c:v>30.017700000000001</c:v>
                </c:pt>
                <c:pt idx="1341">
                  <c:v>30.017700000000001</c:v>
                </c:pt>
                <c:pt idx="1342">
                  <c:v>30.017700000000001</c:v>
                </c:pt>
                <c:pt idx="1343">
                  <c:v>30.017700000000001</c:v>
                </c:pt>
                <c:pt idx="1344">
                  <c:v>30.017700000000001</c:v>
                </c:pt>
                <c:pt idx="1345">
                  <c:v>30.017700000000001</c:v>
                </c:pt>
                <c:pt idx="1346">
                  <c:v>30.017700000000001</c:v>
                </c:pt>
                <c:pt idx="1347">
                  <c:v>30.017700000000001</c:v>
                </c:pt>
                <c:pt idx="1348">
                  <c:v>30.017700000000001</c:v>
                </c:pt>
                <c:pt idx="1349">
                  <c:v>30.017700000000001</c:v>
                </c:pt>
                <c:pt idx="1350">
                  <c:v>30.017700000000001</c:v>
                </c:pt>
                <c:pt idx="1351">
                  <c:v>30.017700000000001</c:v>
                </c:pt>
                <c:pt idx="1352">
                  <c:v>30.017700000000001</c:v>
                </c:pt>
                <c:pt idx="1353">
                  <c:v>30.017700000000001</c:v>
                </c:pt>
                <c:pt idx="1354">
                  <c:v>30.017700000000001</c:v>
                </c:pt>
                <c:pt idx="1355">
                  <c:v>30.017700000000001</c:v>
                </c:pt>
                <c:pt idx="1356">
                  <c:v>30.017700000000001</c:v>
                </c:pt>
                <c:pt idx="1357">
                  <c:v>30.017700000000001</c:v>
                </c:pt>
                <c:pt idx="1358">
                  <c:v>30.017700000000001</c:v>
                </c:pt>
                <c:pt idx="1359">
                  <c:v>30.017700000000001</c:v>
                </c:pt>
                <c:pt idx="1360">
                  <c:v>30.017700000000001</c:v>
                </c:pt>
                <c:pt idx="1361">
                  <c:v>30.017700000000001</c:v>
                </c:pt>
                <c:pt idx="1362">
                  <c:v>30.017700000000001</c:v>
                </c:pt>
                <c:pt idx="1363">
                  <c:v>30.017700000000001</c:v>
                </c:pt>
                <c:pt idx="1364">
                  <c:v>30.017700000000001</c:v>
                </c:pt>
                <c:pt idx="1365">
                  <c:v>30.017700000000001</c:v>
                </c:pt>
                <c:pt idx="1366">
                  <c:v>30.017700000000001</c:v>
                </c:pt>
                <c:pt idx="1367">
                  <c:v>30.017700000000001</c:v>
                </c:pt>
                <c:pt idx="1368">
                  <c:v>30.017700000000001</c:v>
                </c:pt>
                <c:pt idx="1369">
                  <c:v>30.017700000000001</c:v>
                </c:pt>
                <c:pt idx="1370">
                  <c:v>30.017700000000001</c:v>
                </c:pt>
                <c:pt idx="1371">
                  <c:v>30.017700000000001</c:v>
                </c:pt>
                <c:pt idx="1372">
                  <c:v>30.017700000000001</c:v>
                </c:pt>
                <c:pt idx="1373">
                  <c:v>30.017700000000001</c:v>
                </c:pt>
                <c:pt idx="1374">
                  <c:v>30.017700000000001</c:v>
                </c:pt>
                <c:pt idx="1375">
                  <c:v>30.017700000000001</c:v>
                </c:pt>
                <c:pt idx="1376">
                  <c:v>30.017700000000001</c:v>
                </c:pt>
                <c:pt idx="1377">
                  <c:v>30.017700000000001</c:v>
                </c:pt>
                <c:pt idx="1378">
                  <c:v>30.017700000000001</c:v>
                </c:pt>
                <c:pt idx="1379">
                  <c:v>30.017700000000001</c:v>
                </c:pt>
                <c:pt idx="1380">
                  <c:v>30.017700000000001</c:v>
                </c:pt>
                <c:pt idx="1381">
                  <c:v>30.017700000000001</c:v>
                </c:pt>
                <c:pt idx="1382">
                  <c:v>30.017700000000001</c:v>
                </c:pt>
                <c:pt idx="1383">
                  <c:v>30.017700000000001</c:v>
                </c:pt>
                <c:pt idx="1384">
                  <c:v>30.017700000000001</c:v>
                </c:pt>
                <c:pt idx="1385">
                  <c:v>30.017700000000001</c:v>
                </c:pt>
                <c:pt idx="1386">
                  <c:v>30.017700000000001</c:v>
                </c:pt>
                <c:pt idx="1387">
                  <c:v>30.017700000000001</c:v>
                </c:pt>
                <c:pt idx="1388">
                  <c:v>30.017700000000001</c:v>
                </c:pt>
                <c:pt idx="1389">
                  <c:v>30.017700000000001</c:v>
                </c:pt>
                <c:pt idx="1390">
                  <c:v>30.017700000000001</c:v>
                </c:pt>
                <c:pt idx="1391">
                  <c:v>30.017700000000001</c:v>
                </c:pt>
                <c:pt idx="1392">
                  <c:v>30.017700000000001</c:v>
                </c:pt>
                <c:pt idx="1393">
                  <c:v>30.017700000000001</c:v>
                </c:pt>
                <c:pt idx="1394">
                  <c:v>30.017700000000001</c:v>
                </c:pt>
                <c:pt idx="1395">
                  <c:v>30.017700000000001</c:v>
                </c:pt>
                <c:pt idx="1396">
                  <c:v>30.017700000000001</c:v>
                </c:pt>
                <c:pt idx="1397">
                  <c:v>30.017700000000001</c:v>
                </c:pt>
                <c:pt idx="1398">
                  <c:v>30.017700000000001</c:v>
                </c:pt>
                <c:pt idx="1399">
                  <c:v>30.017700000000001</c:v>
                </c:pt>
                <c:pt idx="1400">
                  <c:v>30.017700000000001</c:v>
                </c:pt>
                <c:pt idx="1401">
                  <c:v>30.017700000000001</c:v>
                </c:pt>
                <c:pt idx="1402">
                  <c:v>30.017700000000001</c:v>
                </c:pt>
                <c:pt idx="1403">
                  <c:v>30.017700000000001</c:v>
                </c:pt>
                <c:pt idx="1404">
                  <c:v>30.017700000000001</c:v>
                </c:pt>
                <c:pt idx="1405">
                  <c:v>30.017700000000001</c:v>
                </c:pt>
                <c:pt idx="1406">
                  <c:v>30.017700000000001</c:v>
                </c:pt>
                <c:pt idx="1407">
                  <c:v>30.017700000000001</c:v>
                </c:pt>
                <c:pt idx="1408">
                  <c:v>30.017700000000001</c:v>
                </c:pt>
                <c:pt idx="1409">
                  <c:v>30.017700000000001</c:v>
                </c:pt>
                <c:pt idx="1410">
                  <c:v>30.017700000000001</c:v>
                </c:pt>
                <c:pt idx="1411">
                  <c:v>30.017700000000001</c:v>
                </c:pt>
                <c:pt idx="1412">
                  <c:v>30.017700000000001</c:v>
                </c:pt>
                <c:pt idx="1413">
                  <c:v>30.017700000000001</c:v>
                </c:pt>
                <c:pt idx="1414">
                  <c:v>30.017700000000001</c:v>
                </c:pt>
                <c:pt idx="1415">
                  <c:v>30.017700000000001</c:v>
                </c:pt>
                <c:pt idx="1416">
                  <c:v>30.017700000000001</c:v>
                </c:pt>
                <c:pt idx="1417">
                  <c:v>30.017700000000001</c:v>
                </c:pt>
                <c:pt idx="1418">
                  <c:v>30.017700000000001</c:v>
                </c:pt>
                <c:pt idx="1419">
                  <c:v>30.017700000000001</c:v>
                </c:pt>
                <c:pt idx="1420">
                  <c:v>30.017700000000001</c:v>
                </c:pt>
                <c:pt idx="1421">
                  <c:v>30.017700000000001</c:v>
                </c:pt>
                <c:pt idx="1422">
                  <c:v>30.017700000000001</c:v>
                </c:pt>
                <c:pt idx="1423">
                  <c:v>30.017700000000001</c:v>
                </c:pt>
                <c:pt idx="1424">
                  <c:v>30.017700000000001</c:v>
                </c:pt>
                <c:pt idx="1425">
                  <c:v>30.017700000000001</c:v>
                </c:pt>
                <c:pt idx="1426">
                  <c:v>30.017700000000001</c:v>
                </c:pt>
                <c:pt idx="1427">
                  <c:v>30.017700000000001</c:v>
                </c:pt>
                <c:pt idx="1428">
                  <c:v>30.017700000000001</c:v>
                </c:pt>
                <c:pt idx="1429">
                  <c:v>30.017700000000001</c:v>
                </c:pt>
                <c:pt idx="1430">
                  <c:v>30.017700000000001</c:v>
                </c:pt>
                <c:pt idx="1431">
                  <c:v>30.017700000000001</c:v>
                </c:pt>
                <c:pt idx="1432">
                  <c:v>30.017700000000001</c:v>
                </c:pt>
                <c:pt idx="1433">
                  <c:v>30.017700000000001</c:v>
                </c:pt>
                <c:pt idx="1434">
                  <c:v>30.017700000000001</c:v>
                </c:pt>
                <c:pt idx="1435">
                  <c:v>30.017700000000001</c:v>
                </c:pt>
                <c:pt idx="1436">
                  <c:v>30.017700000000001</c:v>
                </c:pt>
                <c:pt idx="1437">
                  <c:v>30.017700000000001</c:v>
                </c:pt>
                <c:pt idx="1438">
                  <c:v>30.017700000000001</c:v>
                </c:pt>
                <c:pt idx="1439">
                  <c:v>30.017700000000001</c:v>
                </c:pt>
                <c:pt idx="1440">
                  <c:v>30.017700000000001</c:v>
                </c:pt>
                <c:pt idx="1441">
                  <c:v>30.017700000000001</c:v>
                </c:pt>
                <c:pt idx="1442">
                  <c:v>30.017700000000001</c:v>
                </c:pt>
                <c:pt idx="1443">
                  <c:v>30.017700000000001</c:v>
                </c:pt>
                <c:pt idx="1444">
                  <c:v>30.017700000000001</c:v>
                </c:pt>
                <c:pt idx="1445">
                  <c:v>30.017700000000001</c:v>
                </c:pt>
                <c:pt idx="1446">
                  <c:v>30.017700000000001</c:v>
                </c:pt>
                <c:pt idx="1447">
                  <c:v>30.017700000000001</c:v>
                </c:pt>
                <c:pt idx="1448">
                  <c:v>30.017700000000001</c:v>
                </c:pt>
                <c:pt idx="1449">
                  <c:v>30.017700000000001</c:v>
                </c:pt>
                <c:pt idx="1450">
                  <c:v>30.017700000000001</c:v>
                </c:pt>
                <c:pt idx="1451">
                  <c:v>30.017700000000001</c:v>
                </c:pt>
                <c:pt idx="1452">
                  <c:v>30.017700000000001</c:v>
                </c:pt>
                <c:pt idx="1453">
                  <c:v>30.017700000000001</c:v>
                </c:pt>
                <c:pt idx="1454">
                  <c:v>30.017700000000001</c:v>
                </c:pt>
                <c:pt idx="1455">
                  <c:v>30.017700000000001</c:v>
                </c:pt>
                <c:pt idx="1456">
                  <c:v>30.017700000000001</c:v>
                </c:pt>
                <c:pt idx="1457">
                  <c:v>30.017700000000001</c:v>
                </c:pt>
                <c:pt idx="1458">
                  <c:v>30.017700000000001</c:v>
                </c:pt>
                <c:pt idx="1459">
                  <c:v>30.017700000000001</c:v>
                </c:pt>
                <c:pt idx="1460">
                  <c:v>30.017700000000001</c:v>
                </c:pt>
                <c:pt idx="1461">
                  <c:v>30.017700000000001</c:v>
                </c:pt>
                <c:pt idx="1462">
                  <c:v>30.017700000000001</c:v>
                </c:pt>
                <c:pt idx="1463">
                  <c:v>30.017700000000001</c:v>
                </c:pt>
                <c:pt idx="1464">
                  <c:v>30.017700000000001</c:v>
                </c:pt>
                <c:pt idx="1465">
                  <c:v>30.017700000000001</c:v>
                </c:pt>
                <c:pt idx="1466">
                  <c:v>30.017700000000001</c:v>
                </c:pt>
                <c:pt idx="1467">
                  <c:v>30.017700000000001</c:v>
                </c:pt>
                <c:pt idx="1468">
                  <c:v>30.017700000000001</c:v>
                </c:pt>
                <c:pt idx="1469">
                  <c:v>30.017700000000001</c:v>
                </c:pt>
                <c:pt idx="1470">
                  <c:v>30.017700000000001</c:v>
                </c:pt>
                <c:pt idx="1471">
                  <c:v>30.017700000000001</c:v>
                </c:pt>
                <c:pt idx="1472">
                  <c:v>30.017700000000001</c:v>
                </c:pt>
                <c:pt idx="1473">
                  <c:v>30.017700000000001</c:v>
                </c:pt>
                <c:pt idx="1474">
                  <c:v>30.017700000000001</c:v>
                </c:pt>
                <c:pt idx="1475">
                  <c:v>30.017700000000001</c:v>
                </c:pt>
                <c:pt idx="1476">
                  <c:v>30.017700000000001</c:v>
                </c:pt>
                <c:pt idx="1477">
                  <c:v>30.017700000000001</c:v>
                </c:pt>
                <c:pt idx="1478">
                  <c:v>30.017700000000001</c:v>
                </c:pt>
                <c:pt idx="1479">
                  <c:v>30.017700000000001</c:v>
                </c:pt>
                <c:pt idx="1480">
                  <c:v>30.017700000000001</c:v>
                </c:pt>
                <c:pt idx="1481">
                  <c:v>30.017700000000001</c:v>
                </c:pt>
                <c:pt idx="1482">
                  <c:v>30.017700000000001</c:v>
                </c:pt>
                <c:pt idx="1483">
                  <c:v>30.017700000000001</c:v>
                </c:pt>
                <c:pt idx="1484">
                  <c:v>30.017700000000001</c:v>
                </c:pt>
                <c:pt idx="1485">
                  <c:v>30.017700000000001</c:v>
                </c:pt>
                <c:pt idx="1486">
                  <c:v>30.017700000000001</c:v>
                </c:pt>
                <c:pt idx="1487">
                  <c:v>30.017700000000001</c:v>
                </c:pt>
                <c:pt idx="1488">
                  <c:v>30.017700000000001</c:v>
                </c:pt>
                <c:pt idx="1489">
                  <c:v>30.017700000000001</c:v>
                </c:pt>
                <c:pt idx="1490">
                  <c:v>30.017700000000001</c:v>
                </c:pt>
                <c:pt idx="1491">
                  <c:v>30.017700000000001</c:v>
                </c:pt>
                <c:pt idx="1492">
                  <c:v>30.017700000000001</c:v>
                </c:pt>
                <c:pt idx="1493">
                  <c:v>30.017700000000001</c:v>
                </c:pt>
                <c:pt idx="1494">
                  <c:v>30.017700000000001</c:v>
                </c:pt>
                <c:pt idx="1495">
                  <c:v>30.017700000000001</c:v>
                </c:pt>
                <c:pt idx="1496">
                  <c:v>30.017700000000001</c:v>
                </c:pt>
                <c:pt idx="1497">
                  <c:v>30.017700000000001</c:v>
                </c:pt>
                <c:pt idx="1498">
                  <c:v>30.017700000000001</c:v>
                </c:pt>
                <c:pt idx="1499">
                  <c:v>30.017700000000001</c:v>
                </c:pt>
                <c:pt idx="1500">
                  <c:v>30.017700000000001</c:v>
                </c:pt>
                <c:pt idx="1501">
                  <c:v>30.017700000000001</c:v>
                </c:pt>
                <c:pt idx="1502">
                  <c:v>30.017700000000001</c:v>
                </c:pt>
                <c:pt idx="1503">
                  <c:v>30.017700000000001</c:v>
                </c:pt>
                <c:pt idx="1504">
                  <c:v>30.017700000000001</c:v>
                </c:pt>
                <c:pt idx="1505">
                  <c:v>30.017700000000001</c:v>
                </c:pt>
                <c:pt idx="1506">
                  <c:v>30.017700000000001</c:v>
                </c:pt>
                <c:pt idx="1507">
                  <c:v>30.017700000000001</c:v>
                </c:pt>
                <c:pt idx="1508">
                  <c:v>30.017700000000001</c:v>
                </c:pt>
                <c:pt idx="1509">
                  <c:v>30.017700000000001</c:v>
                </c:pt>
                <c:pt idx="1510">
                  <c:v>30.017700000000001</c:v>
                </c:pt>
                <c:pt idx="1511">
                  <c:v>30.017700000000001</c:v>
                </c:pt>
                <c:pt idx="1512">
                  <c:v>30.017700000000001</c:v>
                </c:pt>
                <c:pt idx="1513">
                  <c:v>30.017700000000001</c:v>
                </c:pt>
                <c:pt idx="1514">
                  <c:v>30.017700000000001</c:v>
                </c:pt>
                <c:pt idx="1515">
                  <c:v>30.017700000000001</c:v>
                </c:pt>
                <c:pt idx="1516">
                  <c:v>30.017700000000001</c:v>
                </c:pt>
                <c:pt idx="1517">
                  <c:v>30.017700000000001</c:v>
                </c:pt>
                <c:pt idx="1518">
                  <c:v>30.017700000000001</c:v>
                </c:pt>
                <c:pt idx="1519">
                  <c:v>30.017700000000001</c:v>
                </c:pt>
                <c:pt idx="1520">
                  <c:v>30.017700000000001</c:v>
                </c:pt>
                <c:pt idx="1521">
                  <c:v>30.017700000000001</c:v>
                </c:pt>
                <c:pt idx="1522">
                  <c:v>30.017700000000001</c:v>
                </c:pt>
                <c:pt idx="1523">
                  <c:v>30.017700000000001</c:v>
                </c:pt>
                <c:pt idx="1524">
                  <c:v>30.017700000000001</c:v>
                </c:pt>
                <c:pt idx="1525">
                  <c:v>30.017700000000001</c:v>
                </c:pt>
                <c:pt idx="1526">
                  <c:v>30.017700000000001</c:v>
                </c:pt>
                <c:pt idx="1527">
                  <c:v>30.017700000000001</c:v>
                </c:pt>
                <c:pt idx="1528">
                  <c:v>30.017700000000001</c:v>
                </c:pt>
                <c:pt idx="1529">
                  <c:v>30.017700000000001</c:v>
                </c:pt>
                <c:pt idx="1530">
                  <c:v>30.017700000000001</c:v>
                </c:pt>
                <c:pt idx="1531">
                  <c:v>30.017700000000001</c:v>
                </c:pt>
                <c:pt idx="1532">
                  <c:v>30.017700000000001</c:v>
                </c:pt>
                <c:pt idx="1533">
                  <c:v>30.017700000000001</c:v>
                </c:pt>
                <c:pt idx="1534">
                  <c:v>30.017700000000001</c:v>
                </c:pt>
                <c:pt idx="1535">
                  <c:v>30.017700000000001</c:v>
                </c:pt>
                <c:pt idx="1536">
                  <c:v>30.017700000000001</c:v>
                </c:pt>
                <c:pt idx="1537">
                  <c:v>30.017700000000001</c:v>
                </c:pt>
                <c:pt idx="1538">
                  <c:v>30.017700000000001</c:v>
                </c:pt>
                <c:pt idx="1539">
                  <c:v>30.017700000000001</c:v>
                </c:pt>
                <c:pt idx="1540">
                  <c:v>30.017700000000001</c:v>
                </c:pt>
                <c:pt idx="1541">
                  <c:v>30.017700000000001</c:v>
                </c:pt>
                <c:pt idx="1542">
                  <c:v>30.017700000000001</c:v>
                </c:pt>
                <c:pt idx="1543">
                  <c:v>30.017700000000001</c:v>
                </c:pt>
                <c:pt idx="1544">
                  <c:v>30.017700000000001</c:v>
                </c:pt>
                <c:pt idx="1545">
                  <c:v>30.017700000000001</c:v>
                </c:pt>
                <c:pt idx="1546">
                  <c:v>30.017700000000001</c:v>
                </c:pt>
                <c:pt idx="1547">
                  <c:v>30.017700000000001</c:v>
                </c:pt>
                <c:pt idx="1548">
                  <c:v>30.017700000000001</c:v>
                </c:pt>
                <c:pt idx="1549">
                  <c:v>30.017700000000001</c:v>
                </c:pt>
                <c:pt idx="1550">
                  <c:v>30.017700000000001</c:v>
                </c:pt>
                <c:pt idx="1551">
                  <c:v>30.017700000000001</c:v>
                </c:pt>
                <c:pt idx="1552">
                  <c:v>30.017700000000001</c:v>
                </c:pt>
                <c:pt idx="1553">
                  <c:v>30.017700000000001</c:v>
                </c:pt>
                <c:pt idx="1554">
                  <c:v>30.017700000000001</c:v>
                </c:pt>
                <c:pt idx="1555">
                  <c:v>30.017700000000001</c:v>
                </c:pt>
                <c:pt idx="1556">
                  <c:v>30.017700000000001</c:v>
                </c:pt>
                <c:pt idx="1557">
                  <c:v>30.017700000000001</c:v>
                </c:pt>
                <c:pt idx="1558">
                  <c:v>30.017700000000001</c:v>
                </c:pt>
                <c:pt idx="1559">
                  <c:v>30.017700000000001</c:v>
                </c:pt>
                <c:pt idx="1560">
                  <c:v>30.017700000000001</c:v>
                </c:pt>
                <c:pt idx="1561">
                  <c:v>30.017700000000001</c:v>
                </c:pt>
                <c:pt idx="1562">
                  <c:v>30.017700000000001</c:v>
                </c:pt>
                <c:pt idx="1563">
                  <c:v>30.017700000000001</c:v>
                </c:pt>
                <c:pt idx="1564">
                  <c:v>30.017700000000001</c:v>
                </c:pt>
                <c:pt idx="1565">
                  <c:v>30.017700000000001</c:v>
                </c:pt>
                <c:pt idx="1566">
                  <c:v>30.017700000000001</c:v>
                </c:pt>
                <c:pt idx="1567">
                  <c:v>30.017700000000001</c:v>
                </c:pt>
                <c:pt idx="1568">
                  <c:v>30.017700000000001</c:v>
                </c:pt>
                <c:pt idx="1569">
                  <c:v>30.017700000000001</c:v>
                </c:pt>
                <c:pt idx="1570">
                  <c:v>30.017700000000001</c:v>
                </c:pt>
                <c:pt idx="1571">
                  <c:v>30.017700000000001</c:v>
                </c:pt>
                <c:pt idx="1572">
                  <c:v>30.017700000000001</c:v>
                </c:pt>
                <c:pt idx="1573">
                  <c:v>30.017700000000001</c:v>
                </c:pt>
                <c:pt idx="1574">
                  <c:v>30.017700000000001</c:v>
                </c:pt>
                <c:pt idx="1575">
                  <c:v>30.017700000000001</c:v>
                </c:pt>
                <c:pt idx="1576">
                  <c:v>30.017700000000001</c:v>
                </c:pt>
                <c:pt idx="1577">
                  <c:v>30.017700000000001</c:v>
                </c:pt>
                <c:pt idx="1578">
                  <c:v>30.017700000000001</c:v>
                </c:pt>
                <c:pt idx="1579">
                  <c:v>30.017700000000001</c:v>
                </c:pt>
                <c:pt idx="1580">
                  <c:v>30.017700000000001</c:v>
                </c:pt>
                <c:pt idx="1581">
                  <c:v>30.017700000000001</c:v>
                </c:pt>
                <c:pt idx="1582">
                  <c:v>30.017700000000001</c:v>
                </c:pt>
                <c:pt idx="1583">
                  <c:v>30.017700000000001</c:v>
                </c:pt>
                <c:pt idx="1584">
                  <c:v>30.017700000000001</c:v>
                </c:pt>
                <c:pt idx="1585">
                  <c:v>30.017700000000001</c:v>
                </c:pt>
                <c:pt idx="1586">
                  <c:v>30.017700000000001</c:v>
                </c:pt>
                <c:pt idx="1587">
                  <c:v>30.017700000000001</c:v>
                </c:pt>
                <c:pt idx="1588">
                  <c:v>30.017700000000001</c:v>
                </c:pt>
                <c:pt idx="1589">
                  <c:v>30.017700000000001</c:v>
                </c:pt>
                <c:pt idx="1590">
                  <c:v>30.017700000000001</c:v>
                </c:pt>
                <c:pt idx="1591">
                  <c:v>30.017700000000001</c:v>
                </c:pt>
                <c:pt idx="1592">
                  <c:v>30.017700000000001</c:v>
                </c:pt>
                <c:pt idx="1593">
                  <c:v>30.017700000000001</c:v>
                </c:pt>
                <c:pt idx="1594">
                  <c:v>30.017700000000001</c:v>
                </c:pt>
                <c:pt idx="1595">
                  <c:v>30.017700000000001</c:v>
                </c:pt>
                <c:pt idx="1596">
                  <c:v>30.017700000000001</c:v>
                </c:pt>
                <c:pt idx="1597">
                  <c:v>30.017700000000001</c:v>
                </c:pt>
                <c:pt idx="1598">
                  <c:v>30.017700000000001</c:v>
                </c:pt>
                <c:pt idx="1599">
                  <c:v>30.017700000000001</c:v>
                </c:pt>
                <c:pt idx="1600">
                  <c:v>30.017700000000001</c:v>
                </c:pt>
                <c:pt idx="1601">
                  <c:v>30.017700000000001</c:v>
                </c:pt>
                <c:pt idx="1602">
                  <c:v>30.017700000000001</c:v>
                </c:pt>
                <c:pt idx="1603">
                  <c:v>30.017700000000001</c:v>
                </c:pt>
                <c:pt idx="1604">
                  <c:v>30.017700000000001</c:v>
                </c:pt>
                <c:pt idx="1605">
                  <c:v>30.017700000000001</c:v>
                </c:pt>
                <c:pt idx="1606">
                  <c:v>30.017700000000001</c:v>
                </c:pt>
                <c:pt idx="1607">
                  <c:v>30.017700000000001</c:v>
                </c:pt>
                <c:pt idx="1608">
                  <c:v>30.017700000000001</c:v>
                </c:pt>
                <c:pt idx="1609">
                  <c:v>30.017700000000001</c:v>
                </c:pt>
                <c:pt idx="1610">
                  <c:v>30.017700000000001</c:v>
                </c:pt>
                <c:pt idx="1611">
                  <c:v>30.017700000000001</c:v>
                </c:pt>
                <c:pt idx="1612">
                  <c:v>30.017700000000001</c:v>
                </c:pt>
                <c:pt idx="1613">
                  <c:v>30.017700000000001</c:v>
                </c:pt>
                <c:pt idx="1614">
                  <c:v>30.017700000000001</c:v>
                </c:pt>
                <c:pt idx="1615">
                  <c:v>30.017700000000001</c:v>
                </c:pt>
                <c:pt idx="1616">
                  <c:v>30.017700000000001</c:v>
                </c:pt>
                <c:pt idx="1617">
                  <c:v>30.017700000000001</c:v>
                </c:pt>
                <c:pt idx="1618">
                  <c:v>30.017700000000001</c:v>
                </c:pt>
                <c:pt idx="1619">
                  <c:v>30.017700000000001</c:v>
                </c:pt>
                <c:pt idx="1620">
                  <c:v>30.017700000000001</c:v>
                </c:pt>
                <c:pt idx="1621">
                  <c:v>30.017700000000001</c:v>
                </c:pt>
                <c:pt idx="1622">
                  <c:v>30.017700000000001</c:v>
                </c:pt>
                <c:pt idx="1623">
                  <c:v>30.017700000000001</c:v>
                </c:pt>
                <c:pt idx="1624">
                  <c:v>30.017700000000001</c:v>
                </c:pt>
                <c:pt idx="1625">
                  <c:v>30.017700000000001</c:v>
                </c:pt>
                <c:pt idx="1626">
                  <c:v>30.017700000000001</c:v>
                </c:pt>
                <c:pt idx="1627">
                  <c:v>30.017700000000001</c:v>
                </c:pt>
                <c:pt idx="1628">
                  <c:v>30.017700000000001</c:v>
                </c:pt>
                <c:pt idx="1629">
                  <c:v>30.017700000000001</c:v>
                </c:pt>
                <c:pt idx="1630">
                  <c:v>30.017700000000001</c:v>
                </c:pt>
                <c:pt idx="1631">
                  <c:v>30.017700000000001</c:v>
                </c:pt>
                <c:pt idx="1632">
                  <c:v>30.017700000000001</c:v>
                </c:pt>
                <c:pt idx="1633">
                  <c:v>30.017700000000001</c:v>
                </c:pt>
                <c:pt idx="1634">
                  <c:v>30.017700000000001</c:v>
                </c:pt>
                <c:pt idx="1635">
                  <c:v>30.017700000000001</c:v>
                </c:pt>
                <c:pt idx="1636">
                  <c:v>30.017700000000001</c:v>
                </c:pt>
                <c:pt idx="1637">
                  <c:v>30.017700000000001</c:v>
                </c:pt>
                <c:pt idx="1638">
                  <c:v>30.017700000000001</c:v>
                </c:pt>
                <c:pt idx="1639">
                  <c:v>30.017700000000001</c:v>
                </c:pt>
                <c:pt idx="1640">
                  <c:v>30.017700000000001</c:v>
                </c:pt>
                <c:pt idx="1641">
                  <c:v>30.017700000000001</c:v>
                </c:pt>
                <c:pt idx="1642">
                  <c:v>30.017700000000001</c:v>
                </c:pt>
                <c:pt idx="1643">
                  <c:v>30.017700000000001</c:v>
                </c:pt>
                <c:pt idx="1644">
                  <c:v>30.017700000000001</c:v>
                </c:pt>
                <c:pt idx="1645">
                  <c:v>30.017700000000001</c:v>
                </c:pt>
                <c:pt idx="1646">
                  <c:v>30.017700000000001</c:v>
                </c:pt>
                <c:pt idx="1647">
                  <c:v>30.017700000000001</c:v>
                </c:pt>
                <c:pt idx="1648">
                  <c:v>30.017700000000001</c:v>
                </c:pt>
                <c:pt idx="1649">
                  <c:v>30.017700000000001</c:v>
                </c:pt>
                <c:pt idx="1650">
                  <c:v>30.017700000000001</c:v>
                </c:pt>
                <c:pt idx="1651">
                  <c:v>30.017700000000001</c:v>
                </c:pt>
                <c:pt idx="1652">
                  <c:v>30.017700000000001</c:v>
                </c:pt>
                <c:pt idx="1653">
                  <c:v>30.017700000000001</c:v>
                </c:pt>
                <c:pt idx="1654">
                  <c:v>30.017700000000001</c:v>
                </c:pt>
                <c:pt idx="1655">
                  <c:v>30.017700000000001</c:v>
                </c:pt>
                <c:pt idx="1656">
                  <c:v>30.017700000000001</c:v>
                </c:pt>
                <c:pt idx="1657">
                  <c:v>30.017700000000001</c:v>
                </c:pt>
                <c:pt idx="1658">
                  <c:v>30.017700000000001</c:v>
                </c:pt>
                <c:pt idx="1659">
                  <c:v>30.017700000000001</c:v>
                </c:pt>
                <c:pt idx="1660">
                  <c:v>30.017700000000001</c:v>
                </c:pt>
                <c:pt idx="1661">
                  <c:v>30.017700000000001</c:v>
                </c:pt>
                <c:pt idx="1662">
                  <c:v>30.017700000000001</c:v>
                </c:pt>
                <c:pt idx="1663">
                  <c:v>30.017700000000001</c:v>
                </c:pt>
                <c:pt idx="1664">
                  <c:v>30.017700000000001</c:v>
                </c:pt>
                <c:pt idx="1665">
                  <c:v>30.017700000000001</c:v>
                </c:pt>
                <c:pt idx="1666">
                  <c:v>30.017700000000001</c:v>
                </c:pt>
                <c:pt idx="1667">
                  <c:v>30.017700000000001</c:v>
                </c:pt>
                <c:pt idx="1668">
                  <c:v>30.017700000000001</c:v>
                </c:pt>
                <c:pt idx="1669">
                  <c:v>30.017700000000001</c:v>
                </c:pt>
                <c:pt idx="1670">
                  <c:v>30.017700000000001</c:v>
                </c:pt>
                <c:pt idx="1671">
                  <c:v>30.017700000000001</c:v>
                </c:pt>
                <c:pt idx="1672">
                  <c:v>30.017700000000001</c:v>
                </c:pt>
                <c:pt idx="1673">
                  <c:v>30.017700000000001</c:v>
                </c:pt>
                <c:pt idx="1674">
                  <c:v>30.017700000000001</c:v>
                </c:pt>
                <c:pt idx="1675">
                  <c:v>30.017700000000001</c:v>
                </c:pt>
                <c:pt idx="1676">
                  <c:v>30.017700000000001</c:v>
                </c:pt>
                <c:pt idx="1677">
                  <c:v>30.017700000000001</c:v>
                </c:pt>
                <c:pt idx="1678">
                  <c:v>30.017700000000001</c:v>
                </c:pt>
                <c:pt idx="1679">
                  <c:v>30.017700000000001</c:v>
                </c:pt>
                <c:pt idx="1680">
                  <c:v>30.017700000000001</c:v>
                </c:pt>
                <c:pt idx="1681">
                  <c:v>30.017700000000001</c:v>
                </c:pt>
                <c:pt idx="1682">
                  <c:v>30.017700000000001</c:v>
                </c:pt>
                <c:pt idx="1683">
                  <c:v>30.017700000000001</c:v>
                </c:pt>
                <c:pt idx="1684">
                  <c:v>30.017700000000001</c:v>
                </c:pt>
                <c:pt idx="1685">
                  <c:v>30.017700000000001</c:v>
                </c:pt>
                <c:pt idx="1686">
                  <c:v>30.017700000000001</c:v>
                </c:pt>
                <c:pt idx="1687">
                  <c:v>30.017700000000001</c:v>
                </c:pt>
                <c:pt idx="1688">
                  <c:v>30.017700000000001</c:v>
                </c:pt>
                <c:pt idx="1689">
                  <c:v>30.017700000000001</c:v>
                </c:pt>
                <c:pt idx="1690">
                  <c:v>30.017700000000001</c:v>
                </c:pt>
                <c:pt idx="1691">
                  <c:v>30.017700000000001</c:v>
                </c:pt>
                <c:pt idx="1692">
                  <c:v>30.017700000000001</c:v>
                </c:pt>
                <c:pt idx="1693">
                  <c:v>30.017700000000001</c:v>
                </c:pt>
                <c:pt idx="1694">
                  <c:v>30.017700000000001</c:v>
                </c:pt>
                <c:pt idx="1695">
                  <c:v>30.017700000000001</c:v>
                </c:pt>
                <c:pt idx="1696">
                  <c:v>30.017700000000001</c:v>
                </c:pt>
                <c:pt idx="1697">
                  <c:v>30.017700000000001</c:v>
                </c:pt>
                <c:pt idx="1698">
                  <c:v>30.017700000000001</c:v>
                </c:pt>
                <c:pt idx="1699">
                  <c:v>30.017700000000001</c:v>
                </c:pt>
                <c:pt idx="1700">
                  <c:v>30.017700000000001</c:v>
                </c:pt>
                <c:pt idx="1701">
                  <c:v>30.017700000000001</c:v>
                </c:pt>
                <c:pt idx="1702">
                  <c:v>30.017700000000001</c:v>
                </c:pt>
                <c:pt idx="1703">
                  <c:v>30.017700000000001</c:v>
                </c:pt>
                <c:pt idx="1704">
                  <c:v>30.017700000000001</c:v>
                </c:pt>
                <c:pt idx="1705">
                  <c:v>30.017700000000001</c:v>
                </c:pt>
                <c:pt idx="1706">
                  <c:v>30.017700000000001</c:v>
                </c:pt>
                <c:pt idx="1707">
                  <c:v>30.017700000000001</c:v>
                </c:pt>
                <c:pt idx="1708">
                  <c:v>30.017700000000001</c:v>
                </c:pt>
                <c:pt idx="1709">
                  <c:v>30.017700000000001</c:v>
                </c:pt>
                <c:pt idx="1710">
                  <c:v>30.017700000000001</c:v>
                </c:pt>
                <c:pt idx="1711">
                  <c:v>30.017700000000001</c:v>
                </c:pt>
                <c:pt idx="1712">
                  <c:v>30.017700000000001</c:v>
                </c:pt>
                <c:pt idx="1713">
                  <c:v>30.017700000000001</c:v>
                </c:pt>
                <c:pt idx="1714">
                  <c:v>30.017700000000001</c:v>
                </c:pt>
                <c:pt idx="1715">
                  <c:v>30.017700000000001</c:v>
                </c:pt>
                <c:pt idx="1716">
                  <c:v>30.017700000000001</c:v>
                </c:pt>
                <c:pt idx="1717">
                  <c:v>30.017700000000001</c:v>
                </c:pt>
                <c:pt idx="1718">
                  <c:v>30.017700000000001</c:v>
                </c:pt>
                <c:pt idx="1719">
                  <c:v>30.017700000000001</c:v>
                </c:pt>
                <c:pt idx="1720">
                  <c:v>30.017700000000001</c:v>
                </c:pt>
                <c:pt idx="1721">
                  <c:v>30.017700000000001</c:v>
                </c:pt>
                <c:pt idx="1722">
                  <c:v>30.017700000000001</c:v>
                </c:pt>
                <c:pt idx="1723">
                  <c:v>30.017700000000001</c:v>
                </c:pt>
                <c:pt idx="1724">
                  <c:v>30.017700000000001</c:v>
                </c:pt>
                <c:pt idx="1725">
                  <c:v>30.017700000000001</c:v>
                </c:pt>
                <c:pt idx="1726">
                  <c:v>30.017700000000001</c:v>
                </c:pt>
                <c:pt idx="1727">
                  <c:v>30.017700000000001</c:v>
                </c:pt>
                <c:pt idx="1728">
                  <c:v>30.017700000000001</c:v>
                </c:pt>
                <c:pt idx="1729">
                  <c:v>30.017700000000001</c:v>
                </c:pt>
                <c:pt idx="1730">
                  <c:v>30.017700000000001</c:v>
                </c:pt>
                <c:pt idx="1731">
                  <c:v>30.017700000000001</c:v>
                </c:pt>
                <c:pt idx="1732">
                  <c:v>30.017700000000001</c:v>
                </c:pt>
                <c:pt idx="1733">
                  <c:v>30.017700000000001</c:v>
                </c:pt>
                <c:pt idx="1734">
                  <c:v>30.017700000000001</c:v>
                </c:pt>
                <c:pt idx="1735">
                  <c:v>30.017700000000001</c:v>
                </c:pt>
                <c:pt idx="1736">
                  <c:v>30.017700000000001</c:v>
                </c:pt>
                <c:pt idx="1737">
                  <c:v>30.017700000000001</c:v>
                </c:pt>
                <c:pt idx="1738">
                  <c:v>30.017700000000001</c:v>
                </c:pt>
                <c:pt idx="1739">
                  <c:v>30.017700000000001</c:v>
                </c:pt>
                <c:pt idx="1740">
                  <c:v>30.017700000000001</c:v>
                </c:pt>
                <c:pt idx="1741">
                  <c:v>30.017700000000001</c:v>
                </c:pt>
                <c:pt idx="1742">
                  <c:v>30.017700000000001</c:v>
                </c:pt>
                <c:pt idx="1743">
                  <c:v>30.017700000000001</c:v>
                </c:pt>
                <c:pt idx="1744">
                  <c:v>30.017700000000001</c:v>
                </c:pt>
                <c:pt idx="1745">
                  <c:v>30.017700000000001</c:v>
                </c:pt>
                <c:pt idx="1746">
                  <c:v>30.017700000000001</c:v>
                </c:pt>
                <c:pt idx="1747">
                  <c:v>30.017700000000001</c:v>
                </c:pt>
                <c:pt idx="1748">
                  <c:v>30.017700000000001</c:v>
                </c:pt>
                <c:pt idx="1749">
                  <c:v>30.017700000000001</c:v>
                </c:pt>
                <c:pt idx="1750">
                  <c:v>30.017700000000001</c:v>
                </c:pt>
                <c:pt idx="1751">
                  <c:v>30.017700000000001</c:v>
                </c:pt>
                <c:pt idx="1752">
                  <c:v>30.017700000000001</c:v>
                </c:pt>
                <c:pt idx="1753">
                  <c:v>30.017700000000001</c:v>
                </c:pt>
                <c:pt idx="1754">
                  <c:v>30.017700000000001</c:v>
                </c:pt>
                <c:pt idx="1755">
                  <c:v>30.017700000000001</c:v>
                </c:pt>
                <c:pt idx="1756">
                  <c:v>30.017700000000001</c:v>
                </c:pt>
                <c:pt idx="1757">
                  <c:v>30.017700000000001</c:v>
                </c:pt>
                <c:pt idx="1758">
                  <c:v>30.017700000000001</c:v>
                </c:pt>
                <c:pt idx="1759">
                  <c:v>30.017700000000001</c:v>
                </c:pt>
                <c:pt idx="1760">
                  <c:v>30.017700000000001</c:v>
                </c:pt>
                <c:pt idx="1761">
                  <c:v>30.017700000000001</c:v>
                </c:pt>
                <c:pt idx="1762">
                  <c:v>30.017700000000001</c:v>
                </c:pt>
                <c:pt idx="1763">
                  <c:v>30.017700000000001</c:v>
                </c:pt>
                <c:pt idx="1764">
                  <c:v>30.017700000000001</c:v>
                </c:pt>
                <c:pt idx="1765">
                  <c:v>30.017700000000001</c:v>
                </c:pt>
                <c:pt idx="1766">
                  <c:v>30.017700000000001</c:v>
                </c:pt>
                <c:pt idx="1767">
                  <c:v>30.017700000000001</c:v>
                </c:pt>
                <c:pt idx="1768">
                  <c:v>30.017700000000001</c:v>
                </c:pt>
                <c:pt idx="1769">
                  <c:v>30.017700000000001</c:v>
                </c:pt>
                <c:pt idx="1770">
                  <c:v>30.017700000000001</c:v>
                </c:pt>
                <c:pt idx="1771">
                  <c:v>30.017700000000001</c:v>
                </c:pt>
                <c:pt idx="1772">
                  <c:v>30.017700000000001</c:v>
                </c:pt>
                <c:pt idx="1773">
                  <c:v>30.017700000000001</c:v>
                </c:pt>
                <c:pt idx="1774">
                  <c:v>30.017700000000001</c:v>
                </c:pt>
                <c:pt idx="1775">
                  <c:v>30.017700000000001</c:v>
                </c:pt>
                <c:pt idx="1776">
                  <c:v>30.017700000000001</c:v>
                </c:pt>
                <c:pt idx="1777">
                  <c:v>30.017700000000001</c:v>
                </c:pt>
                <c:pt idx="1778">
                  <c:v>30.017700000000001</c:v>
                </c:pt>
                <c:pt idx="1779">
                  <c:v>30.017700000000001</c:v>
                </c:pt>
                <c:pt idx="1780">
                  <c:v>30.017700000000001</c:v>
                </c:pt>
                <c:pt idx="1781">
                  <c:v>30.017700000000001</c:v>
                </c:pt>
                <c:pt idx="1782">
                  <c:v>30.017700000000001</c:v>
                </c:pt>
                <c:pt idx="1783">
                  <c:v>30.017700000000001</c:v>
                </c:pt>
                <c:pt idx="1784">
                  <c:v>30.017700000000001</c:v>
                </c:pt>
                <c:pt idx="1785">
                  <c:v>30.017700000000001</c:v>
                </c:pt>
                <c:pt idx="1786">
                  <c:v>30.017700000000001</c:v>
                </c:pt>
                <c:pt idx="1787">
                  <c:v>30.017700000000001</c:v>
                </c:pt>
                <c:pt idx="1788">
                  <c:v>30.017700000000001</c:v>
                </c:pt>
                <c:pt idx="1789">
                  <c:v>30.017700000000001</c:v>
                </c:pt>
                <c:pt idx="1790">
                  <c:v>30.017700000000001</c:v>
                </c:pt>
                <c:pt idx="1791">
                  <c:v>30.017700000000001</c:v>
                </c:pt>
                <c:pt idx="1792">
                  <c:v>30.017700000000001</c:v>
                </c:pt>
                <c:pt idx="1793">
                  <c:v>30.017700000000001</c:v>
                </c:pt>
                <c:pt idx="1794">
                  <c:v>30.017700000000001</c:v>
                </c:pt>
                <c:pt idx="1795">
                  <c:v>30.017700000000001</c:v>
                </c:pt>
                <c:pt idx="1796">
                  <c:v>30.017700000000001</c:v>
                </c:pt>
                <c:pt idx="1797">
                  <c:v>30.017700000000001</c:v>
                </c:pt>
                <c:pt idx="1798">
                  <c:v>30.017700000000001</c:v>
                </c:pt>
                <c:pt idx="1799">
                  <c:v>30.017700000000001</c:v>
                </c:pt>
                <c:pt idx="1800">
                  <c:v>30.017700000000001</c:v>
                </c:pt>
                <c:pt idx="1801">
                  <c:v>30.017700000000001</c:v>
                </c:pt>
                <c:pt idx="1802">
                  <c:v>30.017700000000001</c:v>
                </c:pt>
                <c:pt idx="1803">
                  <c:v>30.017700000000001</c:v>
                </c:pt>
                <c:pt idx="1804">
                  <c:v>30.017700000000001</c:v>
                </c:pt>
                <c:pt idx="1805">
                  <c:v>30.017700000000001</c:v>
                </c:pt>
                <c:pt idx="1806">
                  <c:v>30.017700000000001</c:v>
                </c:pt>
                <c:pt idx="1807">
                  <c:v>30.017700000000001</c:v>
                </c:pt>
                <c:pt idx="1808">
                  <c:v>30.017700000000001</c:v>
                </c:pt>
                <c:pt idx="1809">
                  <c:v>30.017700000000001</c:v>
                </c:pt>
                <c:pt idx="1810">
                  <c:v>30.017700000000001</c:v>
                </c:pt>
                <c:pt idx="1811">
                  <c:v>30.017700000000001</c:v>
                </c:pt>
                <c:pt idx="1812">
                  <c:v>30.017700000000001</c:v>
                </c:pt>
                <c:pt idx="1813">
                  <c:v>30.017700000000001</c:v>
                </c:pt>
                <c:pt idx="1814">
                  <c:v>30.017700000000001</c:v>
                </c:pt>
                <c:pt idx="1815">
                  <c:v>30.017700000000001</c:v>
                </c:pt>
                <c:pt idx="1816">
                  <c:v>30.017700000000001</c:v>
                </c:pt>
                <c:pt idx="1817">
                  <c:v>30.017700000000001</c:v>
                </c:pt>
                <c:pt idx="1818">
                  <c:v>30.017700000000001</c:v>
                </c:pt>
                <c:pt idx="1819">
                  <c:v>30.017700000000001</c:v>
                </c:pt>
                <c:pt idx="1820">
                  <c:v>30.018799999999999</c:v>
                </c:pt>
                <c:pt idx="1821">
                  <c:v>30.021000000000001</c:v>
                </c:pt>
                <c:pt idx="1822">
                  <c:v>30.023099999999999</c:v>
                </c:pt>
                <c:pt idx="1823">
                  <c:v>30.025200000000002</c:v>
                </c:pt>
                <c:pt idx="1824">
                  <c:v>30.0274</c:v>
                </c:pt>
                <c:pt idx="1825">
                  <c:v>30.029499999999999</c:v>
                </c:pt>
                <c:pt idx="1826">
                  <c:v>30.031600000000001</c:v>
                </c:pt>
                <c:pt idx="1827">
                  <c:v>30.031600000000001</c:v>
                </c:pt>
                <c:pt idx="1828">
                  <c:v>30.0337</c:v>
                </c:pt>
                <c:pt idx="1829">
                  <c:v>30.035900000000002</c:v>
                </c:pt>
                <c:pt idx="1830">
                  <c:v>30.038</c:v>
                </c:pt>
                <c:pt idx="1831">
                  <c:v>30.040099999999999</c:v>
                </c:pt>
                <c:pt idx="1832">
                  <c:v>30.042200000000001</c:v>
                </c:pt>
                <c:pt idx="1833">
                  <c:v>30.0444</c:v>
                </c:pt>
                <c:pt idx="1834">
                  <c:v>30.046500000000002</c:v>
                </c:pt>
                <c:pt idx="1835">
                  <c:v>30.0486</c:v>
                </c:pt>
                <c:pt idx="1836">
                  <c:v>30.050799999999999</c:v>
                </c:pt>
                <c:pt idx="1837">
                  <c:v>30.052800000000001</c:v>
                </c:pt>
                <c:pt idx="1838">
                  <c:v>30.052900000000001</c:v>
                </c:pt>
                <c:pt idx="1839">
                  <c:v>30.055</c:v>
                </c:pt>
                <c:pt idx="1840">
                  <c:v>30.057099999999998</c:v>
                </c:pt>
                <c:pt idx="1841">
                  <c:v>30.0593</c:v>
                </c:pt>
                <c:pt idx="1842">
                  <c:v>30.061399999999999</c:v>
                </c:pt>
                <c:pt idx="1843">
                  <c:v>30.063500000000001</c:v>
                </c:pt>
                <c:pt idx="1844">
                  <c:v>30.0656</c:v>
                </c:pt>
                <c:pt idx="1845">
                  <c:v>30.067799999999998</c:v>
                </c:pt>
                <c:pt idx="1846">
                  <c:v>30.069900000000001</c:v>
                </c:pt>
                <c:pt idx="1847">
                  <c:v>30.071999999999999</c:v>
                </c:pt>
                <c:pt idx="1848">
                  <c:v>30.074100000000001</c:v>
                </c:pt>
                <c:pt idx="1849">
                  <c:v>30.074100000000001</c:v>
                </c:pt>
                <c:pt idx="1850">
                  <c:v>30.0763</c:v>
                </c:pt>
                <c:pt idx="1851">
                  <c:v>30.078399999999998</c:v>
                </c:pt>
                <c:pt idx="1852">
                  <c:v>30.080500000000001</c:v>
                </c:pt>
                <c:pt idx="1853">
                  <c:v>30.082699999999999</c:v>
                </c:pt>
                <c:pt idx="1854">
                  <c:v>30.084800000000001</c:v>
                </c:pt>
                <c:pt idx="1855">
                  <c:v>30.0869</c:v>
                </c:pt>
                <c:pt idx="1856">
                  <c:v>30.088999999999999</c:v>
                </c:pt>
                <c:pt idx="1857">
                  <c:v>30.091200000000001</c:v>
                </c:pt>
                <c:pt idx="1858">
                  <c:v>30.093299999999999</c:v>
                </c:pt>
                <c:pt idx="1859">
                  <c:v>30.095400000000001</c:v>
                </c:pt>
                <c:pt idx="1860">
                  <c:v>30.095400000000001</c:v>
                </c:pt>
                <c:pt idx="1861">
                  <c:v>30.0975</c:v>
                </c:pt>
                <c:pt idx="1862">
                  <c:v>30.099699999999999</c:v>
                </c:pt>
                <c:pt idx="1863">
                  <c:v>30.101800000000001</c:v>
                </c:pt>
                <c:pt idx="1864">
                  <c:v>30.103899999999999</c:v>
                </c:pt>
                <c:pt idx="1865">
                  <c:v>30.106100000000001</c:v>
                </c:pt>
                <c:pt idx="1866">
                  <c:v>30.1082</c:v>
                </c:pt>
                <c:pt idx="1867">
                  <c:v>30.110299999999999</c:v>
                </c:pt>
                <c:pt idx="1868">
                  <c:v>30.112400000000001</c:v>
                </c:pt>
                <c:pt idx="1869">
                  <c:v>30.114599999999999</c:v>
                </c:pt>
                <c:pt idx="1870">
                  <c:v>30.116599999999998</c:v>
                </c:pt>
                <c:pt idx="1871">
                  <c:v>30.116700000000002</c:v>
                </c:pt>
                <c:pt idx="1872">
                  <c:v>30.1188</c:v>
                </c:pt>
                <c:pt idx="1873">
                  <c:v>30.120899999999999</c:v>
                </c:pt>
                <c:pt idx="1874">
                  <c:v>30.123100000000001</c:v>
                </c:pt>
                <c:pt idx="1875">
                  <c:v>30.1252</c:v>
                </c:pt>
                <c:pt idx="1876">
                  <c:v>30.127300000000002</c:v>
                </c:pt>
                <c:pt idx="1877">
                  <c:v>30.1295</c:v>
                </c:pt>
                <c:pt idx="1878">
                  <c:v>30.131599999999999</c:v>
                </c:pt>
                <c:pt idx="1879">
                  <c:v>30.133700000000001</c:v>
                </c:pt>
                <c:pt idx="1880">
                  <c:v>30.1358</c:v>
                </c:pt>
                <c:pt idx="1881">
                  <c:v>30.137899999999998</c:v>
                </c:pt>
                <c:pt idx="1882">
                  <c:v>30.138000000000002</c:v>
                </c:pt>
                <c:pt idx="1883">
                  <c:v>30.1401</c:v>
                </c:pt>
                <c:pt idx="1884">
                  <c:v>30.142199999999999</c:v>
                </c:pt>
                <c:pt idx="1885">
                  <c:v>30.144300000000001</c:v>
                </c:pt>
                <c:pt idx="1886">
                  <c:v>30.1465</c:v>
                </c:pt>
                <c:pt idx="1887">
                  <c:v>30.148599999999998</c:v>
                </c:pt>
                <c:pt idx="1888">
                  <c:v>30.150700000000001</c:v>
                </c:pt>
                <c:pt idx="1889">
                  <c:v>30.152799999999999</c:v>
                </c:pt>
                <c:pt idx="1890">
                  <c:v>30.155000000000001</c:v>
                </c:pt>
                <c:pt idx="1891">
                  <c:v>30.1571</c:v>
                </c:pt>
                <c:pt idx="1892">
                  <c:v>30.159199999999998</c:v>
                </c:pt>
                <c:pt idx="1893">
                  <c:v>30.159199999999998</c:v>
                </c:pt>
                <c:pt idx="1894">
                  <c:v>30.1614</c:v>
                </c:pt>
                <c:pt idx="1895">
                  <c:v>30.163499999999999</c:v>
                </c:pt>
                <c:pt idx="1896">
                  <c:v>30.165600000000001</c:v>
                </c:pt>
                <c:pt idx="1897">
                  <c:v>30.1677</c:v>
                </c:pt>
                <c:pt idx="1898">
                  <c:v>30.169899999999998</c:v>
                </c:pt>
                <c:pt idx="1899">
                  <c:v>30.172000000000001</c:v>
                </c:pt>
                <c:pt idx="1900">
                  <c:v>30.174099999999999</c:v>
                </c:pt>
                <c:pt idx="1901">
                  <c:v>30.176200000000001</c:v>
                </c:pt>
                <c:pt idx="1902">
                  <c:v>30.1784</c:v>
                </c:pt>
                <c:pt idx="1903">
                  <c:v>30.180499999999999</c:v>
                </c:pt>
                <c:pt idx="1904">
                  <c:v>30.180499999999999</c:v>
                </c:pt>
                <c:pt idx="1905">
                  <c:v>30.182600000000001</c:v>
                </c:pt>
                <c:pt idx="1906">
                  <c:v>30.184799999999999</c:v>
                </c:pt>
                <c:pt idx="1907">
                  <c:v>30.186900000000001</c:v>
                </c:pt>
                <c:pt idx="1908">
                  <c:v>30.189</c:v>
                </c:pt>
                <c:pt idx="1909">
                  <c:v>30.191099999999999</c:v>
                </c:pt>
                <c:pt idx="1910">
                  <c:v>30.193300000000001</c:v>
                </c:pt>
                <c:pt idx="1911">
                  <c:v>30.195399999999999</c:v>
                </c:pt>
                <c:pt idx="1912">
                  <c:v>30.197500000000002</c:v>
                </c:pt>
                <c:pt idx="1913">
                  <c:v>30.1996</c:v>
                </c:pt>
                <c:pt idx="1914">
                  <c:v>30.201699999999999</c:v>
                </c:pt>
                <c:pt idx="1915">
                  <c:v>30.201799999999999</c:v>
                </c:pt>
                <c:pt idx="1916">
                  <c:v>30.203900000000001</c:v>
                </c:pt>
                <c:pt idx="1917">
                  <c:v>30.206</c:v>
                </c:pt>
                <c:pt idx="1918">
                  <c:v>30.208200000000001</c:v>
                </c:pt>
                <c:pt idx="1919">
                  <c:v>30.2103</c:v>
                </c:pt>
                <c:pt idx="1920">
                  <c:v>30.212399999999999</c:v>
                </c:pt>
                <c:pt idx="1921">
                  <c:v>30.214500000000001</c:v>
                </c:pt>
                <c:pt idx="1922">
                  <c:v>30.216699999999999</c:v>
                </c:pt>
                <c:pt idx="1923">
                  <c:v>30.218800000000002</c:v>
                </c:pt>
                <c:pt idx="1924">
                  <c:v>30.2209</c:v>
                </c:pt>
                <c:pt idx="1925">
                  <c:v>30.222999999999999</c:v>
                </c:pt>
                <c:pt idx="1926">
                  <c:v>30.222999999999999</c:v>
                </c:pt>
                <c:pt idx="1927">
                  <c:v>30.225200000000001</c:v>
                </c:pt>
                <c:pt idx="1928">
                  <c:v>30.2273</c:v>
                </c:pt>
                <c:pt idx="1929">
                  <c:v>30.229399999999998</c:v>
                </c:pt>
                <c:pt idx="1930">
                  <c:v>30.2315</c:v>
                </c:pt>
                <c:pt idx="1931">
                  <c:v>30.233699999999999</c:v>
                </c:pt>
                <c:pt idx="1932">
                  <c:v>30.235800000000001</c:v>
                </c:pt>
                <c:pt idx="1933">
                  <c:v>30.2379</c:v>
                </c:pt>
                <c:pt idx="1934">
                  <c:v>30.240100000000002</c:v>
                </c:pt>
                <c:pt idx="1935">
                  <c:v>30.2422</c:v>
                </c:pt>
                <c:pt idx="1936">
                  <c:v>30.244299999999999</c:v>
                </c:pt>
                <c:pt idx="1937">
                  <c:v>30.244299999999999</c:v>
                </c:pt>
                <c:pt idx="1938">
                  <c:v>30.246400000000001</c:v>
                </c:pt>
                <c:pt idx="1939">
                  <c:v>30.2486</c:v>
                </c:pt>
                <c:pt idx="1940">
                  <c:v>30.250699999999998</c:v>
                </c:pt>
                <c:pt idx="1941">
                  <c:v>30.252800000000001</c:v>
                </c:pt>
                <c:pt idx="1942">
                  <c:v>30.254899999999999</c:v>
                </c:pt>
                <c:pt idx="1943">
                  <c:v>30.257100000000001</c:v>
                </c:pt>
                <c:pt idx="1944">
                  <c:v>30.2592</c:v>
                </c:pt>
                <c:pt idx="1945">
                  <c:v>30.261299999999999</c:v>
                </c:pt>
                <c:pt idx="1946">
                  <c:v>30.263500000000001</c:v>
                </c:pt>
                <c:pt idx="1947">
                  <c:v>30.265499999999999</c:v>
                </c:pt>
                <c:pt idx="1948">
                  <c:v>30.265599999999999</c:v>
                </c:pt>
                <c:pt idx="1949">
                  <c:v>30.267700000000001</c:v>
                </c:pt>
                <c:pt idx="1950">
                  <c:v>30.2698</c:v>
                </c:pt>
                <c:pt idx="1951">
                  <c:v>30.271999999999998</c:v>
                </c:pt>
                <c:pt idx="1952">
                  <c:v>30.274100000000001</c:v>
                </c:pt>
                <c:pt idx="1953">
                  <c:v>30.276199999999999</c:v>
                </c:pt>
                <c:pt idx="1954">
                  <c:v>30.278300000000002</c:v>
                </c:pt>
                <c:pt idx="1955">
                  <c:v>30.2805</c:v>
                </c:pt>
                <c:pt idx="1956">
                  <c:v>30.282599999999999</c:v>
                </c:pt>
                <c:pt idx="1957">
                  <c:v>30.284700000000001</c:v>
                </c:pt>
                <c:pt idx="1958">
                  <c:v>30.286799999999999</c:v>
                </c:pt>
                <c:pt idx="1959">
                  <c:v>30.286799999999999</c:v>
                </c:pt>
                <c:pt idx="1960">
                  <c:v>30.289000000000001</c:v>
                </c:pt>
                <c:pt idx="1961">
                  <c:v>30.2911</c:v>
                </c:pt>
                <c:pt idx="1962">
                  <c:v>30.293199999999999</c:v>
                </c:pt>
                <c:pt idx="1963">
                  <c:v>30.295400000000001</c:v>
                </c:pt>
                <c:pt idx="1964">
                  <c:v>30.297499999999999</c:v>
                </c:pt>
                <c:pt idx="1965">
                  <c:v>30.299600000000002</c:v>
                </c:pt>
                <c:pt idx="1966">
                  <c:v>30.3017</c:v>
                </c:pt>
                <c:pt idx="1967">
                  <c:v>30.303899999999999</c:v>
                </c:pt>
                <c:pt idx="1968">
                  <c:v>30.306000000000001</c:v>
                </c:pt>
                <c:pt idx="1969">
                  <c:v>30.3081</c:v>
                </c:pt>
                <c:pt idx="1970">
                  <c:v>30.3081</c:v>
                </c:pt>
                <c:pt idx="1971">
                  <c:v>30.310300000000002</c:v>
                </c:pt>
                <c:pt idx="1972">
                  <c:v>30.3124</c:v>
                </c:pt>
                <c:pt idx="1973">
                  <c:v>30.314499999999999</c:v>
                </c:pt>
                <c:pt idx="1974">
                  <c:v>30.316600000000001</c:v>
                </c:pt>
                <c:pt idx="1975">
                  <c:v>30.3188</c:v>
                </c:pt>
                <c:pt idx="1976">
                  <c:v>30.320900000000002</c:v>
                </c:pt>
                <c:pt idx="1977">
                  <c:v>30.323</c:v>
                </c:pt>
                <c:pt idx="1978">
                  <c:v>30.325199999999999</c:v>
                </c:pt>
                <c:pt idx="1979">
                  <c:v>30.327300000000001</c:v>
                </c:pt>
                <c:pt idx="1980">
                  <c:v>30.3294</c:v>
                </c:pt>
                <c:pt idx="1981">
                  <c:v>30.3294</c:v>
                </c:pt>
                <c:pt idx="1982">
                  <c:v>30.331499999999998</c:v>
                </c:pt>
                <c:pt idx="1983">
                  <c:v>30.3337</c:v>
                </c:pt>
                <c:pt idx="1984">
                  <c:v>30.335799999999999</c:v>
                </c:pt>
                <c:pt idx="1985">
                  <c:v>30.337900000000001</c:v>
                </c:pt>
                <c:pt idx="1986">
                  <c:v>30.34</c:v>
                </c:pt>
                <c:pt idx="1987">
                  <c:v>30.342199999999998</c:v>
                </c:pt>
                <c:pt idx="1988">
                  <c:v>30.3443</c:v>
                </c:pt>
                <c:pt idx="1989">
                  <c:v>30.346399999999999</c:v>
                </c:pt>
                <c:pt idx="1990">
                  <c:v>30.348600000000001</c:v>
                </c:pt>
                <c:pt idx="1991">
                  <c:v>30.3507</c:v>
                </c:pt>
                <c:pt idx="1992">
                  <c:v>30.3507</c:v>
                </c:pt>
                <c:pt idx="1993">
                  <c:v>30.352799999999998</c:v>
                </c:pt>
                <c:pt idx="1994">
                  <c:v>30.355</c:v>
                </c:pt>
                <c:pt idx="1995">
                  <c:v>30.357099999999999</c:v>
                </c:pt>
                <c:pt idx="1996">
                  <c:v>30.359200000000001</c:v>
                </c:pt>
                <c:pt idx="1997">
                  <c:v>30.3613</c:v>
                </c:pt>
                <c:pt idx="1998">
                  <c:v>30.363499999999998</c:v>
                </c:pt>
                <c:pt idx="1999">
                  <c:v>30.365600000000001</c:v>
                </c:pt>
                <c:pt idx="2000">
                  <c:v>30.367699999999999</c:v>
                </c:pt>
                <c:pt idx="2001">
                  <c:v>30.369900000000001</c:v>
                </c:pt>
                <c:pt idx="2002">
                  <c:v>30.3719</c:v>
                </c:pt>
                <c:pt idx="2003">
                  <c:v>30.372</c:v>
                </c:pt>
                <c:pt idx="2004">
                  <c:v>30.374099999999999</c:v>
                </c:pt>
                <c:pt idx="2005">
                  <c:v>30.376200000000001</c:v>
                </c:pt>
                <c:pt idx="2006">
                  <c:v>30.378399999999999</c:v>
                </c:pt>
                <c:pt idx="2007">
                  <c:v>30.380500000000001</c:v>
                </c:pt>
                <c:pt idx="2008">
                  <c:v>30.3826</c:v>
                </c:pt>
                <c:pt idx="2009">
                  <c:v>30.384799999999998</c:v>
                </c:pt>
                <c:pt idx="2010">
                  <c:v>30.386900000000001</c:v>
                </c:pt>
                <c:pt idx="2011">
                  <c:v>30.388999999999999</c:v>
                </c:pt>
                <c:pt idx="2012">
                  <c:v>30.391100000000002</c:v>
                </c:pt>
                <c:pt idx="2013">
                  <c:v>30.3932</c:v>
                </c:pt>
                <c:pt idx="2014">
                  <c:v>30.3933</c:v>
                </c:pt>
                <c:pt idx="2015">
                  <c:v>30.395399999999999</c:v>
                </c:pt>
                <c:pt idx="2016">
                  <c:v>30.397500000000001</c:v>
                </c:pt>
                <c:pt idx="2017">
                  <c:v>30.399699999999999</c:v>
                </c:pt>
                <c:pt idx="2018">
                  <c:v>30.401800000000001</c:v>
                </c:pt>
                <c:pt idx="2019">
                  <c:v>30.4039</c:v>
                </c:pt>
                <c:pt idx="2020">
                  <c:v>30.406099999999999</c:v>
                </c:pt>
                <c:pt idx="2021">
                  <c:v>30.408200000000001</c:v>
                </c:pt>
                <c:pt idx="2022">
                  <c:v>30.410299999999999</c:v>
                </c:pt>
                <c:pt idx="2023">
                  <c:v>30.412400000000002</c:v>
                </c:pt>
                <c:pt idx="2024">
                  <c:v>30.4145</c:v>
                </c:pt>
                <c:pt idx="2025">
                  <c:v>30.4146</c:v>
                </c:pt>
                <c:pt idx="2026">
                  <c:v>30.416699999999999</c:v>
                </c:pt>
                <c:pt idx="2027">
                  <c:v>30.418800000000001</c:v>
                </c:pt>
                <c:pt idx="2028">
                  <c:v>30.420999999999999</c:v>
                </c:pt>
                <c:pt idx="2029">
                  <c:v>30.423100000000002</c:v>
                </c:pt>
                <c:pt idx="2030">
                  <c:v>30.4252</c:v>
                </c:pt>
                <c:pt idx="2031">
                  <c:v>30.427299999999999</c:v>
                </c:pt>
                <c:pt idx="2032">
                  <c:v>30.429500000000001</c:v>
                </c:pt>
                <c:pt idx="2033">
                  <c:v>30.4316</c:v>
                </c:pt>
                <c:pt idx="2034">
                  <c:v>30.433700000000002</c:v>
                </c:pt>
                <c:pt idx="2035">
                  <c:v>30.4358</c:v>
                </c:pt>
                <c:pt idx="2036">
                  <c:v>30.4359</c:v>
                </c:pt>
                <c:pt idx="2037">
                  <c:v>30.437999999999999</c:v>
                </c:pt>
                <c:pt idx="2038">
                  <c:v>30.440100000000001</c:v>
                </c:pt>
                <c:pt idx="2039">
                  <c:v>30.4422</c:v>
                </c:pt>
                <c:pt idx="2040">
                  <c:v>30.444400000000002</c:v>
                </c:pt>
                <c:pt idx="2041">
                  <c:v>30.4465</c:v>
                </c:pt>
                <c:pt idx="2042">
                  <c:v>30.448699999999999</c:v>
                </c:pt>
                <c:pt idx="2043">
                  <c:v>30.450800000000001</c:v>
                </c:pt>
                <c:pt idx="2044">
                  <c:v>30.452999999999999</c:v>
                </c:pt>
                <c:pt idx="2045">
                  <c:v>30.455100000000002</c:v>
                </c:pt>
                <c:pt idx="2046">
                  <c:v>30.4572</c:v>
                </c:pt>
                <c:pt idx="2047">
                  <c:v>30.4572</c:v>
                </c:pt>
                <c:pt idx="2048">
                  <c:v>30.459399999999999</c:v>
                </c:pt>
                <c:pt idx="2049">
                  <c:v>30.461500000000001</c:v>
                </c:pt>
                <c:pt idx="2050">
                  <c:v>30.463699999999999</c:v>
                </c:pt>
                <c:pt idx="2051">
                  <c:v>30.465900000000001</c:v>
                </c:pt>
                <c:pt idx="2052">
                  <c:v>30.468</c:v>
                </c:pt>
                <c:pt idx="2053">
                  <c:v>30.470199999999998</c:v>
                </c:pt>
                <c:pt idx="2054">
                  <c:v>30.4724</c:v>
                </c:pt>
                <c:pt idx="2055">
                  <c:v>30.474499999999999</c:v>
                </c:pt>
                <c:pt idx="2056">
                  <c:v>30.476700000000001</c:v>
                </c:pt>
                <c:pt idx="2057">
                  <c:v>30.4788</c:v>
                </c:pt>
                <c:pt idx="2058">
                  <c:v>30.478899999999999</c:v>
                </c:pt>
                <c:pt idx="2059">
                  <c:v>30.481300000000001</c:v>
                </c:pt>
                <c:pt idx="2060">
                  <c:v>30.483699999999999</c:v>
                </c:pt>
                <c:pt idx="2061">
                  <c:v>30.4861</c:v>
                </c:pt>
                <c:pt idx="2062">
                  <c:v>30.488399999999999</c:v>
                </c:pt>
                <c:pt idx="2063">
                  <c:v>30.4908</c:v>
                </c:pt>
                <c:pt idx="2064">
                  <c:v>30.493200000000002</c:v>
                </c:pt>
                <c:pt idx="2065">
                  <c:v>30.4956</c:v>
                </c:pt>
                <c:pt idx="2066">
                  <c:v>30.4983</c:v>
                </c:pt>
                <c:pt idx="2067">
                  <c:v>30.501000000000001</c:v>
                </c:pt>
                <c:pt idx="2068">
                  <c:v>30.503699999999998</c:v>
                </c:pt>
                <c:pt idx="2069">
                  <c:v>30.503699999999998</c:v>
                </c:pt>
                <c:pt idx="2070">
                  <c:v>30.506499999999999</c:v>
                </c:pt>
                <c:pt idx="2071">
                  <c:v>30.509399999999999</c:v>
                </c:pt>
                <c:pt idx="2072">
                  <c:v>30.5122</c:v>
                </c:pt>
                <c:pt idx="2073">
                  <c:v>30.5151</c:v>
                </c:pt>
                <c:pt idx="2074">
                  <c:v>30.518000000000001</c:v>
                </c:pt>
                <c:pt idx="2075">
                  <c:v>30.521000000000001</c:v>
                </c:pt>
                <c:pt idx="2076">
                  <c:v>30.524000000000001</c:v>
                </c:pt>
                <c:pt idx="2077">
                  <c:v>30.526900000000001</c:v>
                </c:pt>
                <c:pt idx="2078">
                  <c:v>30.529900000000001</c:v>
                </c:pt>
                <c:pt idx="2079">
                  <c:v>30.532800000000002</c:v>
                </c:pt>
                <c:pt idx="2080">
                  <c:v>30.532900000000001</c:v>
                </c:pt>
                <c:pt idx="2081">
                  <c:v>30.535900000000002</c:v>
                </c:pt>
                <c:pt idx="2082">
                  <c:v>30.539000000000001</c:v>
                </c:pt>
                <c:pt idx="2083">
                  <c:v>30.542100000000001</c:v>
                </c:pt>
                <c:pt idx="2084">
                  <c:v>30.545100000000001</c:v>
                </c:pt>
                <c:pt idx="2085">
                  <c:v>30.548300000000001</c:v>
                </c:pt>
                <c:pt idx="2086">
                  <c:v>30.551400000000001</c:v>
                </c:pt>
                <c:pt idx="2087">
                  <c:v>30.5548</c:v>
                </c:pt>
                <c:pt idx="2088">
                  <c:v>30.558299999999999</c:v>
                </c:pt>
                <c:pt idx="2089">
                  <c:v>30.561800000000002</c:v>
                </c:pt>
                <c:pt idx="2090">
                  <c:v>30.565200000000001</c:v>
                </c:pt>
                <c:pt idx="2091">
                  <c:v>30.565300000000001</c:v>
                </c:pt>
                <c:pt idx="2092">
                  <c:v>30.568899999999999</c:v>
                </c:pt>
                <c:pt idx="2093">
                  <c:v>30.572399999999998</c:v>
                </c:pt>
                <c:pt idx="2094">
                  <c:v>30.575900000000001</c:v>
                </c:pt>
                <c:pt idx="2095">
                  <c:v>30.579499999999999</c:v>
                </c:pt>
                <c:pt idx="2096">
                  <c:v>30.583100000000002</c:v>
                </c:pt>
                <c:pt idx="2097">
                  <c:v>30.5867</c:v>
                </c:pt>
                <c:pt idx="2098">
                  <c:v>30.590299999999999</c:v>
                </c:pt>
                <c:pt idx="2099">
                  <c:v>30.594000000000001</c:v>
                </c:pt>
                <c:pt idx="2100">
                  <c:v>30.5977</c:v>
                </c:pt>
                <c:pt idx="2101">
                  <c:v>30.601400000000002</c:v>
                </c:pt>
                <c:pt idx="2102">
                  <c:v>30.601500000000001</c:v>
                </c:pt>
                <c:pt idx="2103">
                  <c:v>30.605399999999999</c:v>
                </c:pt>
                <c:pt idx="2104">
                  <c:v>30.609300000000001</c:v>
                </c:pt>
                <c:pt idx="2105">
                  <c:v>30.613199999999999</c:v>
                </c:pt>
                <c:pt idx="2106">
                  <c:v>30.617100000000001</c:v>
                </c:pt>
                <c:pt idx="2107">
                  <c:v>30.621099999999998</c:v>
                </c:pt>
                <c:pt idx="2108">
                  <c:v>30.6251</c:v>
                </c:pt>
                <c:pt idx="2109">
                  <c:v>30.629100000000001</c:v>
                </c:pt>
                <c:pt idx="2110">
                  <c:v>30.633199999999999</c:v>
                </c:pt>
                <c:pt idx="2111">
                  <c:v>30.6372</c:v>
                </c:pt>
                <c:pt idx="2112">
                  <c:v>30.641200000000001</c:v>
                </c:pt>
                <c:pt idx="2113">
                  <c:v>30.641300000000001</c:v>
                </c:pt>
                <c:pt idx="2114">
                  <c:v>30.645299999999999</c:v>
                </c:pt>
                <c:pt idx="2115">
                  <c:v>30.6495</c:v>
                </c:pt>
                <c:pt idx="2116">
                  <c:v>30.653600000000001</c:v>
                </c:pt>
                <c:pt idx="2117">
                  <c:v>30.657800000000002</c:v>
                </c:pt>
                <c:pt idx="2118">
                  <c:v>30.661899999999999</c:v>
                </c:pt>
                <c:pt idx="2119">
                  <c:v>30.6661</c:v>
                </c:pt>
                <c:pt idx="2120">
                  <c:v>30.670200000000001</c:v>
                </c:pt>
                <c:pt idx="2121">
                  <c:v>30.674399999999999</c:v>
                </c:pt>
                <c:pt idx="2122">
                  <c:v>30.678599999999999</c:v>
                </c:pt>
                <c:pt idx="2123">
                  <c:v>30.682700000000001</c:v>
                </c:pt>
                <c:pt idx="2124">
                  <c:v>30.682700000000001</c:v>
                </c:pt>
                <c:pt idx="2125">
                  <c:v>30.686900000000001</c:v>
                </c:pt>
                <c:pt idx="2126">
                  <c:v>30.691099999999999</c:v>
                </c:pt>
                <c:pt idx="2127">
                  <c:v>30.6953</c:v>
                </c:pt>
                <c:pt idx="2128">
                  <c:v>30.6995</c:v>
                </c:pt>
                <c:pt idx="2129">
                  <c:v>30.703700000000001</c:v>
                </c:pt>
                <c:pt idx="2130">
                  <c:v>30.707999999999998</c:v>
                </c:pt>
                <c:pt idx="2131">
                  <c:v>30.712199999999999</c:v>
                </c:pt>
                <c:pt idx="2132">
                  <c:v>30.7164</c:v>
                </c:pt>
                <c:pt idx="2133">
                  <c:v>30.720600000000001</c:v>
                </c:pt>
                <c:pt idx="2134">
                  <c:v>30.724699999999999</c:v>
                </c:pt>
                <c:pt idx="2135">
                  <c:v>30.724799999999998</c:v>
                </c:pt>
                <c:pt idx="2136">
                  <c:v>30.728999999999999</c:v>
                </c:pt>
                <c:pt idx="2137">
                  <c:v>30.7333</c:v>
                </c:pt>
                <c:pt idx="2138">
                  <c:v>30.737500000000001</c:v>
                </c:pt>
                <c:pt idx="2139">
                  <c:v>30.741700000000002</c:v>
                </c:pt>
                <c:pt idx="2140">
                  <c:v>30.745999999999999</c:v>
                </c:pt>
                <c:pt idx="2141">
                  <c:v>30.7502</c:v>
                </c:pt>
                <c:pt idx="2142">
                  <c:v>30.7545</c:v>
                </c:pt>
                <c:pt idx="2143">
                  <c:v>30.758700000000001</c:v>
                </c:pt>
                <c:pt idx="2144">
                  <c:v>30.763000000000002</c:v>
                </c:pt>
                <c:pt idx="2145">
                  <c:v>30.767099999999999</c:v>
                </c:pt>
                <c:pt idx="2146">
                  <c:v>30.767199999999999</c:v>
                </c:pt>
                <c:pt idx="2147">
                  <c:v>30.7714</c:v>
                </c:pt>
                <c:pt idx="2148">
                  <c:v>30.775700000000001</c:v>
                </c:pt>
                <c:pt idx="2149">
                  <c:v>30.779900000000001</c:v>
                </c:pt>
                <c:pt idx="2150">
                  <c:v>30.784199999999998</c:v>
                </c:pt>
                <c:pt idx="2151">
                  <c:v>30.788399999999999</c:v>
                </c:pt>
                <c:pt idx="2152">
                  <c:v>30.7927</c:v>
                </c:pt>
                <c:pt idx="2153">
                  <c:v>30.796900000000001</c:v>
                </c:pt>
                <c:pt idx="2154">
                  <c:v>30.801200000000001</c:v>
                </c:pt>
                <c:pt idx="2155">
                  <c:v>30.805399999999999</c:v>
                </c:pt>
                <c:pt idx="2156">
                  <c:v>30.8096</c:v>
                </c:pt>
                <c:pt idx="2157">
                  <c:v>30.809699999999999</c:v>
                </c:pt>
                <c:pt idx="2158">
                  <c:v>30.8139</c:v>
                </c:pt>
                <c:pt idx="2159">
                  <c:v>30.818200000000001</c:v>
                </c:pt>
                <c:pt idx="2160">
                  <c:v>30.822399999999998</c:v>
                </c:pt>
                <c:pt idx="2161">
                  <c:v>30.826699999999999</c:v>
                </c:pt>
                <c:pt idx="2162">
                  <c:v>30.8309</c:v>
                </c:pt>
                <c:pt idx="2163">
                  <c:v>30.8352</c:v>
                </c:pt>
                <c:pt idx="2164">
                  <c:v>30.839400000000001</c:v>
                </c:pt>
                <c:pt idx="2165">
                  <c:v>30.843699999999998</c:v>
                </c:pt>
                <c:pt idx="2166">
                  <c:v>30.847899999999999</c:v>
                </c:pt>
                <c:pt idx="2167">
                  <c:v>30.8521</c:v>
                </c:pt>
                <c:pt idx="2168">
                  <c:v>30.8522</c:v>
                </c:pt>
                <c:pt idx="2169">
                  <c:v>30.856400000000001</c:v>
                </c:pt>
                <c:pt idx="2170">
                  <c:v>30.860700000000001</c:v>
                </c:pt>
                <c:pt idx="2171">
                  <c:v>30.864999999999998</c:v>
                </c:pt>
                <c:pt idx="2172">
                  <c:v>30.869199999999999</c:v>
                </c:pt>
                <c:pt idx="2173">
                  <c:v>30.8735</c:v>
                </c:pt>
                <c:pt idx="2174">
                  <c:v>30.877700000000001</c:v>
                </c:pt>
                <c:pt idx="2175">
                  <c:v>30.882000000000001</c:v>
                </c:pt>
                <c:pt idx="2176">
                  <c:v>30.886199999999999</c:v>
                </c:pt>
                <c:pt idx="2177">
                  <c:v>30.890499999999999</c:v>
                </c:pt>
                <c:pt idx="2178">
                  <c:v>30.8947</c:v>
                </c:pt>
                <c:pt idx="2179">
                  <c:v>30.8947</c:v>
                </c:pt>
                <c:pt idx="2180">
                  <c:v>30.899000000000001</c:v>
                </c:pt>
                <c:pt idx="2181">
                  <c:v>30.903300000000002</c:v>
                </c:pt>
                <c:pt idx="2182">
                  <c:v>30.907499999999999</c:v>
                </c:pt>
                <c:pt idx="2183">
                  <c:v>30.911799999999999</c:v>
                </c:pt>
                <c:pt idx="2184">
                  <c:v>30.916</c:v>
                </c:pt>
                <c:pt idx="2185">
                  <c:v>30.920300000000001</c:v>
                </c:pt>
                <c:pt idx="2186">
                  <c:v>30.924499999999998</c:v>
                </c:pt>
                <c:pt idx="2187">
                  <c:v>30.928799999999999</c:v>
                </c:pt>
                <c:pt idx="2188">
                  <c:v>30.933</c:v>
                </c:pt>
                <c:pt idx="2189">
                  <c:v>30.937200000000001</c:v>
                </c:pt>
                <c:pt idx="2190">
                  <c:v>30.9373</c:v>
                </c:pt>
                <c:pt idx="2191">
                  <c:v>30.941600000000001</c:v>
                </c:pt>
                <c:pt idx="2192">
                  <c:v>30.945799999999998</c:v>
                </c:pt>
                <c:pt idx="2193">
                  <c:v>30.950099999999999</c:v>
                </c:pt>
                <c:pt idx="2194">
                  <c:v>30.9543</c:v>
                </c:pt>
                <c:pt idx="2195">
                  <c:v>30.958600000000001</c:v>
                </c:pt>
                <c:pt idx="2196">
                  <c:v>30.962800000000001</c:v>
                </c:pt>
                <c:pt idx="2197">
                  <c:v>30.967099999999999</c:v>
                </c:pt>
                <c:pt idx="2198">
                  <c:v>30.971299999999999</c:v>
                </c:pt>
                <c:pt idx="2199">
                  <c:v>30.9756</c:v>
                </c:pt>
                <c:pt idx="2200">
                  <c:v>30.979800000000001</c:v>
                </c:pt>
                <c:pt idx="2201">
                  <c:v>30.979900000000001</c:v>
                </c:pt>
                <c:pt idx="2202">
                  <c:v>30.984100000000002</c:v>
                </c:pt>
                <c:pt idx="2203">
                  <c:v>30.988399999999999</c:v>
                </c:pt>
                <c:pt idx="2204">
                  <c:v>30.992599999999999</c:v>
                </c:pt>
                <c:pt idx="2205">
                  <c:v>30.9969</c:v>
                </c:pt>
                <c:pt idx="2206">
                  <c:v>31.001100000000001</c:v>
                </c:pt>
                <c:pt idx="2207">
                  <c:v>31.005400000000002</c:v>
                </c:pt>
                <c:pt idx="2208">
                  <c:v>31.009699999999999</c:v>
                </c:pt>
                <c:pt idx="2209">
                  <c:v>31.0139</c:v>
                </c:pt>
                <c:pt idx="2210">
                  <c:v>31.0182</c:v>
                </c:pt>
                <c:pt idx="2211">
                  <c:v>31.022300000000001</c:v>
                </c:pt>
                <c:pt idx="2212">
                  <c:v>31.022400000000001</c:v>
                </c:pt>
                <c:pt idx="2213">
                  <c:v>31.026700000000002</c:v>
                </c:pt>
                <c:pt idx="2214">
                  <c:v>31.030899999999999</c:v>
                </c:pt>
                <c:pt idx="2215">
                  <c:v>31.0352</c:v>
                </c:pt>
                <c:pt idx="2216">
                  <c:v>31.0395</c:v>
                </c:pt>
                <c:pt idx="2217">
                  <c:v>31.043700000000001</c:v>
                </c:pt>
                <c:pt idx="2218">
                  <c:v>31.047999999999998</c:v>
                </c:pt>
                <c:pt idx="2219">
                  <c:v>31.052299999999999</c:v>
                </c:pt>
                <c:pt idx="2220">
                  <c:v>31.0565</c:v>
                </c:pt>
                <c:pt idx="2221">
                  <c:v>31.0608</c:v>
                </c:pt>
                <c:pt idx="2222">
                  <c:v>31.065000000000001</c:v>
                </c:pt>
                <c:pt idx="2223">
                  <c:v>31.065100000000001</c:v>
                </c:pt>
                <c:pt idx="2224">
                  <c:v>31.069400000000002</c:v>
                </c:pt>
                <c:pt idx="2225">
                  <c:v>31.073599999999999</c:v>
                </c:pt>
                <c:pt idx="2226">
                  <c:v>31.077999999999999</c:v>
                </c:pt>
                <c:pt idx="2227">
                  <c:v>31.0823</c:v>
                </c:pt>
                <c:pt idx="2228">
                  <c:v>31.086600000000001</c:v>
                </c:pt>
                <c:pt idx="2229">
                  <c:v>31.091000000000001</c:v>
                </c:pt>
                <c:pt idx="2230">
                  <c:v>31.095400000000001</c:v>
                </c:pt>
                <c:pt idx="2231">
                  <c:v>31.099799999999998</c:v>
                </c:pt>
                <c:pt idx="2232">
                  <c:v>31.104299999999999</c:v>
                </c:pt>
                <c:pt idx="2233">
                  <c:v>31.108599999999999</c:v>
                </c:pt>
                <c:pt idx="2234">
                  <c:v>31.108699999999999</c:v>
                </c:pt>
                <c:pt idx="2235">
                  <c:v>31.113199999999999</c:v>
                </c:pt>
                <c:pt idx="2236">
                  <c:v>31.117599999999999</c:v>
                </c:pt>
                <c:pt idx="2237">
                  <c:v>31.1221</c:v>
                </c:pt>
                <c:pt idx="2238">
                  <c:v>31.1266</c:v>
                </c:pt>
                <c:pt idx="2239">
                  <c:v>31.1311</c:v>
                </c:pt>
                <c:pt idx="2240">
                  <c:v>31.1357</c:v>
                </c:pt>
                <c:pt idx="2241">
                  <c:v>31.1404</c:v>
                </c:pt>
                <c:pt idx="2242">
                  <c:v>31.145</c:v>
                </c:pt>
                <c:pt idx="2243">
                  <c:v>31.149699999999999</c:v>
                </c:pt>
                <c:pt idx="2244">
                  <c:v>31.154299999999999</c:v>
                </c:pt>
                <c:pt idx="2245">
                  <c:v>31.154399999999999</c:v>
                </c:pt>
                <c:pt idx="2246">
                  <c:v>31.159099999999999</c:v>
                </c:pt>
                <c:pt idx="2247">
                  <c:v>31.163900000000002</c:v>
                </c:pt>
                <c:pt idx="2248">
                  <c:v>31.168700000000001</c:v>
                </c:pt>
                <c:pt idx="2249">
                  <c:v>31.1736</c:v>
                </c:pt>
                <c:pt idx="2250">
                  <c:v>31.1785</c:v>
                </c:pt>
                <c:pt idx="2251">
                  <c:v>31.183399999999999</c:v>
                </c:pt>
                <c:pt idx="2252">
                  <c:v>31.188400000000001</c:v>
                </c:pt>
                <c:pt idx="2253">
                  <c:v>31.193300000000001</c:v>
                </c:pt>
                <c:pt idx="2254">
                  <c:v>31.1982</c:v>
                </c:pt>
                <c:pt idx="2255">
                  <c:v>31.203099999999999</c:v>
                </c:pt>
                <c:pt idx="2256">
                  <c:v>31.203199999999999</c:v>
                </c:pt>
                <c:pt idx="2257">
                  <c:v>31.208400000000001</c:v>
                </c:pt>
                <c:pt idx="2258">
                  <c:v>31.2136</c:v>
                </c:pt>
                <c:pt idx="2259">
                  <c:v>31.218800000000002</c:v>
                </c:pt>
                <c:pt idx="2260">
                  <c:v>31.224</c:v>
                </c:pt>
                <c:pt idx="2261">
                  <c:v>31.229299999999999</c:v>
                </c:pt>
                <c:pt idx="2262">
                  <c:v>31.234500000000001</c:v>
                </c:pt>
                <c:pt idx="2263">
                  <c:v>31.239799999999999</c:v>
                </c:pt>
                <c:pt idx="2264">
                  <c:v>31.245100000000001</c:v>
                </c:pt>
                <c:pt idx="2265">
                  <c:v>31.250499999999999</c:v>
                </c:pt>
                <c:pt idx="2266">
                  <c:v>31.255800000000001</c:v>
                </c:pt>
                <c:pt idx="2267">
                  <c:v>31.2559</c:v>
                </c:pt>
                <c:pt idx="2268">
                  <c:v>31.261299999999999</c:v>
                </c:pt>
                <c:pt idx="2269">
                  <c:v>31.2666</c:v>
                </c:pt>
                <c:pt idx="2270">
                  <c:v>31.271999999999998</c:v>
                </c:pt>
                <c:pt idx="2271">
                  <c:v>31.2775</c:v>
                </c:pt>
                <c:pt idx="2272">
                  <c:v>31.282900000000001</c:v>
                </c:pt>
                <c:pt idx="2273">
                  <c:v>31.2883</c:v>
                </c:pt>
                <c:pt idx="2274">
                  <c:v>31.293800000000001</c:v>
                </c:pt>
                <c:pt idx="2275">
                  <c:v>31.299199999999999</c:v>
                </c:pt>
                <c:pt idx="2276">
                  <c:v>31.3048</c:v>
                </c:pt>
                <c:pt idx="2277">
                  <c:v>31.310300000000002</c:v>
                </c:pt>
                <c:pt idx="2278">
                  <c:v>31.310400000000001</c:v>
                </c:pt>
                <c:pt idx="2279">
                  <c:v>31.315999999999999</c:v>
                </c:pt>
                <c:pt idx="2280">
                  <c:v>31.3217</c:v>
                </c:pt>
                <c:pt idx="2281">
                  <c:v>31.327500000000001</c:v>
                </c:pt>
                <c:pt idx="2282">
                  <c:v>31.333200000000001</c:v>
                </c:pt>
                <c:pt idx="2283">
                  <c:v>31.338999999999999</c:v>
                </c:pt>
                <c:pt idx="2284">
                  <c:v>31.344899999999999</c:v>
                </c:pt>
                <c:pt idx="2285">
                  <c:v>31.3507</c:v>
                </c:pt>
                <c:pt idx="2286">
                  <c:v>31.3566</c:v>
                </c:pt>
                <c:pt idx="2287">
                  <c:v>31.362400000000001</c:v>
                </c:pt>
                <c:pt idx="2288">
                  <c:v>31.368200000000002</c:v>
                </c:pt>
                <c:pt idx="2289">
                  <c:v>31.368300000000001</c:v>
                </c:pt>
                <c:pt idx="2290">
                  <c:v>31.374199999999998</c:v>
                </c:pt>
                <c:pt idx="2291">
                  <c:v>31.380099999999999</c:v>
                </c:pt>
                <c:pt idx="2292">
                  <c:v>31.386099999999999</c:v>
                </c:pt>
                <c:pt idx="2293">
                  <c:v>31.3919</c:v>
                </c:pt>
                <c:pt idx="2294">
                  <c:v>31.3978</c:v>
                </c:pt>
                <c:pt idx="2295">
                  <c:v>31.4038</c:v>
                </c:pt>
                <c:pt idx="2296">
                  <c:v>31.409700000000001</c:v>
                </c:pt>
                <c:pt idx="2297">
                  <c:v>31.415600000000001</c:v>
                </c:pt>
                <c:pt idx="2298">
                  <c:v>31.421600000000002</c:v>
                </c:pt>
                <c:pt idx="2299">
                  <c:v>31.427600000000002</c:v>
                </c:pt>
                <c:pt idx="2300">
                  <c:v>31.427700000000002</c:v>
                </c:pt>
                <c:pt idx="2301">
                  <c:v>31.433900000000001</c:v>
                </c:pt>
                <c:pt idx="2302">
                  <c:v>31.44</c:v>
                </c:pt>
                <c:pt idx="2303">
                  <c:v>31.446200000000001</c:v>
                </c:pt>
                <c:pt idx="2304">
                  <c:v>31.452400000000001</c:v>
                </c:pt>
                <c:pt idx="2305">
                  <c:v>31.458600000000001</c:v>
                </c:pt>
                <c:pt idx="2306">
                  <c:v>31.464700000000001</c:v>
                </c:pt>
                <c:pt idx="2307">
                  <c:v>31.4709</c:v>
                </c:pt>
                <c:pt idx="2308">
                  <c:v>31.4771</c:v>
                </c:pt>
                <c:pt idx="2309">
                  <c:v>31.4834</c:v>
                </c:pt>
                <c:pt idx="2310">
                  <c:v>31.4895</c:v>
                </c:pt>
                <c:pt idx="2311">
                  <c:v>31.489599999999999</c:v>
                </c:pt>
                <c:pt idx="2312">
                  <c:v>31.495899999999999</c:v>
                </c:pt>
                <c:pt idx="2313">
                  <c:v>31.502199999999998</c:v>
                </c:pt>
                <c:pt idx="2314">
                  <c:v>31.508400000000002</c:v>
                </c:pt>
                <c:pt idx="2315">
                  <c:v>31.514700000000001</c:v>
                </c:pt>
                <c:pt idx="2316">
                  <c:v>31.521000000000001</c:v>
                </c:pt>
                <c:pt idx="2317">
                  <c:v>31.5273</c:v>
                </c:pt>
                <c:pt idx="2318">
                  <c:v>31.5335</c:v>
                </c:pt>
                <c:pt idx="2319">
                  <c:v>31.5398</c:v>
                </c:pt>
                <c:pt idx="2320">
                  <c:v>31.546099999999999</c:v>
                </c:pt>
                <c:pt idx="2321">
                  <c:v>31.552299999999999</c:v>
                </c:pt>
                <c:pt idx="2322">
                  <c:v>31.552399999999999</c:v>
                </c:pt>
                <c:pt idx="2323">
                  <c:v>31.558700000000002</c:v>
                </c:pt>
                <c:pt idx="2324">
                  <c:v>31.565000000000001</c:v>
                </c:pt>
                <c:pt idx="2325">
                  <c:v>31.571300000000001</c:v>
                </c:pt>
                <c:pt idx="2326">
                  <c:v>31.5776</c:v>
                </c:pt>
                <c:pt idx="2327">
                  <c:v>31.5839</c:v>
                </c:pt>
                <c:pt idx="2328">
                  <c:v>31.590299999999999</c:v>
                </c:pt>
                <c:pt idx="2329">
                  <c:v>31.596599999999999</c:v>
                </c:pt>
                <c:pt idx="2330">
                  <c:v>31.602900000000002</c:v>
                </c:pt>
                <c:pt idx="2331">
                  <c:v>31.609200000000001</c:v>
                </c:pt>
                <c:pt idx="2332">
                  <c:v>31.615400000000001</c:v>
                </c:pt>
                <c:pt idx="2333">
                  <c:v>31.615600000000001</c:v>
                </c:pt>
                <c:pt idx="2334">
                  <c:v>31.6219</c:v>
                </c:pt>
                <c:pt idx="2335">
                  <c:v>31.6282</c:v>
                </c:pt>
                <c:pt idx="2336">
                  <c:v>31.634599999999999</c:v>
                </c:pt>
                <c:pt idx="2337">
                  <c:v>31.640999999999998</c:v>
                </c:pt>
                <c:pt idx="2338">
                  <c:v>31.647300000000001</c:v>
                </c:pt>
                <c:pt idx="2339">
                  <c:v>31.653700000000001</c:v>
                </c:pt>
                <c:pt idx="2340">
                  <c:v>31.66</c:v>
                </c:pt>
                <c:pt idx="2341">
                  <c:v>31.666399999999999</c:v>
                </c:pt>
                <c:pt idx="2342">
                  <c:v>31.672799999999999</c:v>
                </c:pt>
                <c:pt idx="2343">
                  <c:v>31.678999999999998</c:v>
                </c:pt>
                <c:pt idx="2344">
                  <c:v>31.679099999999998</c:v>
                </c:pt>
                <c:pt idx="2345">
                  <c:v>31.685500000000001</c:v>
                </c:pt>
                <c:pt idx="2346">
                  <c:v>31.6919</c:v>
                </c:pt>
                <c:pt idx="2347">
                  <c:v>31.6982</c:v>
                </c:pt>
                <c:pt idx="2348">
                  <c:v>31.704599999999999</c:v>
                </c:pt>
                <c:pt idx="2349">
                  <c:v>31.710999999999999</c:v>
                </c:pt>
                <c:pt idx="2350">
                  <c:v>31.717400000000001</c:v>
                </c:pt>
                <c:pt idx="2351">
                  <c:v>31.723700000000001</c:v>
                </c:pt>
                <c:pt idx="2352">
                  <c:v>31.7301</c:v>
                </c:pt>
                <c:pt idx="2353">
                  <c:v>31.736499999999999</c:v>
                </c:pt>
                <c:pt idx="2354">
                  <c:v>31.742799999999999</c:v>
                </c:pt>
                <c:pt idx="2355">
                  <c:v>31.742899999999999</c:v>
                </c:pt>
                <c:pt idx="2356">
                  <c:v>31.749300000000002</c:v>
                </c:pt>
                <c:pt idx="2357">
                  <c:v>31.755700000000001</c:v>
                </c:pt>
                <c:pt idx="2358">
                  <c:v>31.7621</c:v>
                </c:pt>
                <c:pt idx="2359">
                  <c:v>31.768599999999999</c:v>
                </c:pt>
                <c:pt idx="2360">
                  <c:v>31.774999999999999</c:v>
                </c:pt>
                <c:pt idx="2361">
                  <c:v>31.781400000000001</c:v>
                </c:pt>
                <c:pt idx="2362">
                  <c:v>31.7879</c:v>
                </c:pt>
                <c:pt idx="2363">
                  <c:v>31.7943</c:v>
                </c:pt>
                <c:pt idx="2364">
                  <c:v>31.800799999999999</c:v>
                </c:pt>
                <c:pt idx="2365">
                  <c:v>31.807099999999998</c:v>
                </c:pt>
                <c:pt idx="2366">
                  <c:v>31.807200000000002</c:v>
                </c:pt>
                <c:pt idx="2367">
                  <c:v>31.813700000000001</c:v>
                </c:pt>
                <c:pt idx="2368">
                  <c:v>31.8201</c:v>
                </c:pt>
                <c:pt idx="2369">
                  <c:v>31.826599999999999</c:v>
                </c:pt>
                <c:pt idx="2370">
                  <c:v>31.833300000000001</c:v>
                </c:pt>
                <c:pt idx="2371">
                  <c:v>31.8401</c:v>
                </c:pt>
                <c:pt idx="2372">
                  <c:v>31.846900000000002</c:v>
                </c:pt>
                <c:pt idx="2373">
                  <c:v>31.8537</c:v>
                </c:pt>
                <c:pt idx="2374">
                  <c:v>31.860600000000002</c:v>
                </c:pt>
                <c:pt idx="2375">
                  <c:v>31.8674</c:v>
                </c:pt>
                <c:pt idx="2376">
                  <c:v>31.874199999999998</c:v>
                </c:pt>
                <c:pt idx="2377">
                  <c:v>31.874300000000002</c:v>
                </c:pt>
                <c:pt idx="2378">
                  <c:v>31.8812</c:v>
                </c:pt>
                <c:pt idx="2379">
                  <c:v>31.888200000000001</c:v>
                </c:pt>
                <c:pt idx="2380">
                  <c:v>31.895199999999999</c:v>
                </c:pt>
                <c:pt idx="2381">
                  <c:v>31.902200000000001</c:v>
                </c:pt>
                <c:pt idx="2382">
                  <c:v>31.909300000000002</c:v>
                </c:pt>
                <c:pt idx="2383">
                  <c:v>31.9163</c:v>
                </c:pt>
                <c:pt idx="2384">
                  <c:v>31.923400000000001</c:v>
                </c:pt>
                <c:pt idx="2385">
                  <c:v>31.930599999999998</c:v>
                </c:pt>
                <c:pt idx="2386">
                  <c:v>31.9377</c:v>
                </c:pt>
                <c:pt idx="2387">
                  <c:v>31.944800000000001</c:v>
                </c:pt>
                <c:pt idx="2388">
                  <c:v>31.944900000000001</c:v>
                </c:pt>
                <c:pt idx="2389">
                  <c:v>31.952100000000002</c:v>
                </c:pt>
                <c:pt idx="2390">
                  <c:v>31.959299999999999</c:v>
                </c:pt>
                <c:pt idx="2391">
                  <c:v>31.9664</c:v>
                </c:pt>
                <c:pt idx="2392">
                  <c:v>31.973800000000001</c:v>
                </c:pt>
                <c:pt idx="2393">
                  <c:v>31.981200000000001</c:v>
                </c:pt>
                <c:pt idx="2394">
                  <c:v>31.988600000000002</c:v>
                </c:pt>
                <c:pt idx="2395">
                  <c:v>31.996099999999998</c:v>
                </c:pt>
                <c:pt idx="2396">
                  <c:v>32.003500000000003</c:v>
                </c:pt>
                <c:pt idx="2397">
                  <c:v>32.010899999999999</c:v>
                </c:pt>
                <c:pt idx="2398">
                  <c:v>32.018300000000004</c:v>
                </c:pt>
                <c:pt idx="2399">
                  <c:v>32.0184</c:v>
                </c:pt>
                <c:pt idx="2400">
                  <c:v>32.025799999999997</c:v>
                </c:pt>
                <c:pt idx="2401">
                  <c:v>32.033299999999997</c:v>
                </c:pt>
                <c:pt idx="2402">
                  <c:v>32.040799999999997</c:v>
                </c:pt>
                <c:pt idx="2403">
                  <c:v>32.048200000000001</c:v>
                </c:pt>
                <c:pt idx="2404">
                  <c:v>32.055799999999998</c:v>
                </c:pt>
                <c:pt idx="2405">
                  <c:v>32.063400000000001</c:v>
                </c:pt>
                <c:pt idx="2406">
                  <c:v>32.070999999999998</c:v>
                </c:pt>
                <c:pt idx="2407">
                  <c:v>32.078600000000002</c:v>
                </c:pt>
                <c:pt idx="2408">
                  <c:v>32.086300000000001</c:v>
                </c:pt>
                <c:pt idx="2409">
                  <c:v>32.093699999999998</c:v>
                </c:pt>
                <c:pt idx="2410">
                  <c:v>32.093899999999998</c:v>
                </c:pt>
                <c:pt idx="2411">
                  <c:v>32.101500000000001</c:v>
                </c:pt>
                <c:pt idx="2412">
                  <c:v>32.109099999999998</c:v>
                </c:pt>
                <c:pt idx="2413">
                  <c:v>32.116700000000002</c:v>
                </c:pt>
                <c:pt idx="2414">
                  <c:v>32.124299999999998</c:v>
                </c:pt>
                <c:pt idx="2415">
                  <c:v>32.131999999999998</c:v>
                </c:pt>
                <c:pt idx="2416">
                  <c:v>32.139600000000002</c:v>
                </c:pt>
                <c:pt idx="2417">
                  <c:v>32.147300000000001</c:v>
                </c:pt>
                <c:pt idx="2418">
                  <c:v>32.154899999999998</c:v>
                </c:pt>
                <c:pt idx="2419">
                  <c:v>32.162700000000001</c:v>
                </c:pt>
                <c:pt idx="2420">
                  <c:v>32.170400000000001</c:v>
                </c:pt>
                <c:pt idx="2421">
                  <c:v>32.1706</c:v>
                </c:pt>
                <c:pt idx="2422">
                  <c:v>32.178400000000003</c:v>
                </c:pt>
                <c:pt idx="2423">
                  <c:v>32.186300000000003</c:v>
                </c:pt>
                <c:pt idx="2424">
                  <c:v>32.194200000000002</c:v>
                </c:pt>
                <c:pt idx="2425">
                  <c:v>32.202100000000002</c:v>
                </c:pt>
                <c:pt idx="2426">
                  <c:v>32.209899999999998</c:v>
                </c:pt>
                <c:pt idx="2427">
                  <c:v>32.217799999999997</c:v>
                </c:pt>
                <c:pt idx="2428">
                  <c:v>32.2256</c:v>
                </c:pt>
                <c:pt idx="2429">
                  <c:v>32.233600000000003</c:v>
                </c:pt>
                <c:pt idx="2430">
                  <c:v>32.241599999999998</c:v>
                </c:pt>
                <c:pt idx="2431">
                  <c:v>32.249299999999998</c:v>
                </c:pt>
                <c:pt idx="2432">
                  <c:v>32.249400000000001</c:v>
                </c:pt>
                <c:pt idx="2433">
                  <c:v>32.257300000000001</c:v>
                </c:pt>
                <c:pt idx="2434">
                  <c:v>32.2652</c:v>
                </c:pt>
                <c:pt idx="2435">
                  <c:v>32.273000000000003</c:v>
                </c:pt>
                <c:pt idx="2436">
                  <c:v>32.280799999999999</c:v>
                </c:pt>
                <c:pt idx="2437">
                  <c:v>32.288600000000002</c:v>
                </c:pt>
                <c:pt idx="2438">
                  <c:v>32.296399999999998</c:v>
                </c:pt>
                <c:pt idx="2439">
                  <c:v>32.304200000000002</c:v>
                </c:pt>
                <c:pt idx="2440">
                  <c:v>32.312100000000001</c:v>
                </c:pt>
                <c:pt idx="2441">
                  <c:v>32.319899999999997</c:v>
                </c:pt>
                <c:pt idx="2442">
                  <c:v>32.327599999999997</c:v>
                </c:pt>
                <c:pt idx="2443">
                  <c:v>32.3277</c:v>
                </c:pt>
                <c:pt idx="2444">
                  <c:v>32.335599999999999</c:v>
                </c:pt>
                <c:pt idx="2445">
                  <c:v>32.343400000000003</c:v>
                </c:pt>
                <c:pt idx="2446">
                  <c:v>32.351199999999999</c:v>
                </c:pt>
                <c:pt idx="2447">
                  <c:v>32.359099999999998</c:v>
                </c:pt>
                <c:pt idx="2448">
                  <c:v>32.366900000000001</c:v>
                </c:pt>
                <c:pt idx="2449">
                  <c:v>32.3748</c:v>
                </c:pt>
                <c:pt idx="2450">
                  <c:v>32.382599999999996</c:v>
                </c:pt>
                <c:pt idx="2451">
                  <c:v>32.3904</c:v>
                </c:pt>
                <c:pt idx="2452">
                  <c:v>32.398299999999999</c:v>
                </c:pt>
                <c:pt idx="2453">
                  <c:v>32.405900000000003</c:v>
                </c:pt>
                <c:pt idx="2454">
                  <c:v>32.406100000000002</c:v>
                </c:pt>
                <c:pt idx="2455">
                  <c:v>32.414000000000001</c:v>
                </c:pt>
                <c:pt idx="2456">
                  <c:v>32.421900000000001</c:v>
                </c:pt>
                <c:pt idx="2457">
                  <c:v>32.429900000000004</c:v>
                </c:pt>
                <c:pt idx="2458">
                  <c:v>32.437800000000003</c:v>
                </c:pt>
                <c:pt idx="2459">
                  <c:v>32.445799999999998</c:v>
                </c:pt>
                <c:pt idx="2460">
                  <c:v>32.453699999999998</c:v>
                </c:pt>
                <c:pt idx="2461">
                  <c:v>32.4617</c:v>
                </c:pt>
                <c:pt idx="2462">
                  <c:v>32.469700000000003</c:v>
                </c:pt>
                <c:pt idx="2463">
                  <c:v>32.477600000000002</c:v>
                </c:pt>
                <c:pt idx="2464">
                  <c:v>32.485300000000002</c:v>
                </c:pt>
                <c:pt idx="2465">
                  <c:v>32.485500000000002</c:v>
                </c:pt>
                <c:pt idx="2466">
                  <c:v>32.493299999999998</c:v>
                </c:pt>
                <c:pt idx="2467">
                  <c:v>32.501100000000001</c:v>
                </c:pt>
                <c:pt idx="2468">
                  <c:v>32.508800000000001</c:v>
                </c:pt>
                <c:pt idx="2469">
                  <c:v>32.516599999999997</c:v>
                </c:pt>
                <c:pt idx="2470">
                  <c:v>32.5244</c:v>
                </c:pt>
                <c:pt idx="2471">
                  <c:v>32.532200000000003</c:v>
                </c:pt>
                <c:pt idx="2472">
                  <c:v>32.54</c:v>
                </c:pt>
                <c:pt idx="2473">
                  <c:v>32.547800000000002</c:v>
                </c:pt>
                <c:pt idx="2474">
                  <c:v>32.555500000000002</c:v>
                </c:pt>
                <c:pt idx="2475">
                  <c:v>32.563200000000002</c:v>
                </c:pt>
                <c:pt idx="2476">
                  <c:v>32.563299999999998</c:v>
                </c:pt>
                <c:pt idx="2477">
                  <c:v>32.571100000000001</c:v>
                </c:pt>
                <c:pt idx="2478">
                  <c:v>32.578899999999997</c:v>
                </c:pt>
                <c:pt idx="2479">
                  <c:v>32.586599999999997</c:v>
                </c:pt>
                <c:pt idx="2480">
                  <c:v>32.5944</c:v>
                </c:pt>
                <c:pt idx="2481">
                  <c:v>32.602200000000003</c:v>
                </c:pt>
                <c:pt idx="2482">
                  <c:v>32.610100000000003</c:v>
                </c:pt>
                <c:pt idx="2483">
                  <c:v>32.618000000000002</c:v>
                </c:pt>
                <c:pt idx="2484">
                  <c:v>32.625999999999998</c:v>
                </c:pt>
                <c:pt idx="2485">
                  <c:v>32.633800000000001</c:v>
                </c:pt>
                <c:pt idx="2486">
                  <c:v>32.641399999999997</c:v>
                </c:pt>
                <c:pt idx="2487">
                  <c:v>32.641500000000001</c:v>
                </c:pt>
                <c:pt idx="2488">
                  <c:v>32.6492</c:v>
                </c:pt>
                <c:pt idx="2489">
                  <c:v>32.656999999999996</c:v>
                </c:pt>
                <c:pt idx="2490">
                  <c:v>32.664700000000003</c:v>
                </c:pt>
                <c:pt idx="2491">
                  <c:v>32.672499999999999</c:v>
                </c:pt>
                <c:pt idx="2492">
                  <c:v>32.680300000000003</c:v>
                </c:pt>
                <c:pt idx="2493">
                  <c:v>32.688099999999999</c:v>
                </c:pt>
                <c:pt idx="2494">
                  <c:v>32.695799999999998</c:v>
                </c:pt>
                <c:pt idx="2495">
                  <c:v>32.703499999999998</c:v>
                </c:pt>
                <c:pt idx="2496">
                  <c:v>32.711300000000001</c:v>
                </c:pt>
                <c:pt idx="2497">
                  <c:v>32.718899999999998</c:v>
                </c:pt>
                <c:pt idx="2498">
                  <c:v>32.719000000000001</c:v>
                </c:pt>
                <c:pt idx="2499">
                  <c:v>32.727499999999999</c:v>
                </c:pt>
                <c:pt idx="2500">
                  <c:v>32.7361</c:v>
                </c:pt>
                <c:pt idx="2501">
                  <c:v>32.744799999999998</c:v>
                </c:pt>
                <c:pt idx="2502">
                  <c:v>32.753500000000003</c:v>
                </c:pt>
                <c:pt idx="2503">
                  <c:v>32.762099999999997</c:v>
                </c:pt>
                <c:pt idx="2504">
                  <c:v>32.770800000000001</c:v>
                </c:pt>
                <c:pt idx="2505">
                  <c:v>32.779400000000003</c:v>
                </c:pt>
                <c:pt idx="2506">
                  <c:v>32.787999999999997</c:v>
                </c:pt>
                <c:pt idx="2507">
                  <c:v>32.796599999999998</c:v>
                </c:pt>
                <c:pt idx="2508">
                  <c:v>32.805199999999999</c:v>
                </c:pt>
                <c:pt idx="2509">
                  <c:v>32.805300000000003</c:v>
                </c:pt>
                <c:pt idx="2510">
                  <c:v>32.814</c:v>
                </c:pt>
                <c:pt idx="2511">
                  <c:v>32.822699999999998</c:v>
                </c:pt>
                <c:pt idx="2512">
                  <c:v>32.831499999999998</c:v>
                </c:pt>
                <c:pt idx="2513">
                  <c:v>32.840200000000003</c:v>
                </c:pt>
                <c:pt idx="2514">
                  <c:v>32.8489</c:v>
                </c:pt>
                <c:pt idx="2515">
                  <c:v>32.857599999999998</c:v>
                </c:pt>
                <c:pt idx="2516">
                  <c:v>32.866300000000003</c:v>
                </c:pt>
                <c:pt idx="2517">
                  <c:v>32.874899999999997</c:v>
                </c:pt>
                <c:pt idx="2518">
                  <c:v>32.883600000000001</c:v>
                </c:pt>
                <c:pt idx="2519">
                  <c:v>32.892200000000003</c:v>
                </c:pt>
                <c:pt idx="2520">
                  <c:v>32.892299999999999</c:v>
                </c:pt>
                <c:pt idx="2521">
                  <c:v>32.9011</c:v>
                </c:pt>
                <c:pt idx="2522">
                  <c:v>32.909799999999997</c:v>
                </c:pt>
                <c:pt idx="2523">
                  <c:v>32.918500000000002</c:v>
                </c:pt>
                <c:pt idx="2524">
                  <c:v>32.927199999999999</c:v>
                </c:pt>
                <c:pt idx="2525">
                  <c:v>32.935899999999997</c:v>
                </c:pt>
                <c:pt idx="2526">
                  <c:v>32.944600000000001</c:v>
                </c:pt>
                <c:pt idx="2527">
                  <c:v>32.953299999999999</c:v>
                </c:pt>
                <c:pt idx="2528">
                  <c:v>32.962000000000003</c:v>
                </c:pt>
                <c:pt idx="2529">
                  <c:v>32.970700000000001</c:v>
                </c:pt>
                <c:pt idx="2530">
                  <c:v>32.979300000000002</c:v>
                </c:pt>
                <c:pt idx="2531">
                  <c:v>32.979399999999998</c:v>
                </c:pt>
                <c:pt idx="2532">
                  <c:v>32.988100000000003</c:v>
                </c:pt>
                <c:pt idx="2533">
                  <c:v>32.996699999999997</c:v>
                </c:pt>
                <c:pt idx="2534">
                  <c:v>33.005499999999998</c:v>
                </c:pt>
                <c:pt idx="2535">
                  <c:v>33.014200000000002</c:v>
                </c:pt>
                <c:pt idx="2536">
                  <c:v>33.0229</c:v>
                </c:pt>
                <c:pt idx="2537">
                  <c:v>33.031500000000001</c:v>
                </c:pt>
                <c:pt idx="2538">
                  <c:v>33.040199999999999</c:v>
                </c:pt>
                <c:pt idx="2539">
                  <c:v>33.048900000000003</c:v>
                </c:pt>
                <c:pt idx="2540">
                  <c:v>33.057699999999997</c:v>
                </c:pt>
                <c:pt idx="2541">
                  <c:v>33.066200000000002</c:v>
                </c:pt>
                <c:pt idx="2542">
                  <c:v>33.066400000000002</c:v>
                </c:pt>
                <c:pt idx="2543">
                  <c:v>33.075200000000002</c:v>
                </c:pt>
                <c:pt idx="2544">
                  <c:v>33.083799999999997</c:v>
                </c:pt>
                <c:pt idx="2545">
                  <c:v>33.092500000000001</c:v>
                </c:pt>
                <c:pt idx="2546">
                  <c:v>33.101199999999999</c:v>
                </c:pt>
                <c:pt idx="2547">
                  <c:v>33.109900000000003</c:v>
                </c:pt>
                <c:pt idx="2548">
                  <c:v>33.118600000000001</c:v>
                </c:pt>
                <c:pt idx="2549">
                  <c:v>33.127299999999998</c:v>
                </c:pt>
                <c:pt idx="2550">
                  <c:v>33.136000000000003</c:v>
                </c:pt>
                <c:pt idx="2551">
                  <c:v>33.1447</c:v>
                </c:pt>
                <c:pt idx="2552">
                  <c:v>33.153199999999998</c:v>
                </c:pt>
                <c:pt idx="2553">
                  <c:v>33.153399999999998</c:v>
                </c:pt>
                <c:pt idx="2554">
                  <c:v>33.161999999999999</c:v>
                </c:pt>
                <c:pt idx="2555">
                  <c:v>33.1706</c:v>
                </c:pt>
                <c:pt idx="2556">
                  <c:v>33.179299999999998</c:v>
                </c:pt>
                <c:pt idx="2557">
                  <c:v>33.187899999999999</c:v>
                </c:pt>
                <c:pt idx="2558">
                  <c:v>33.196599999999997</c:v>
                </c:pt>
                <c:pt idx="2559">
                  <c:v>33.205800000000004</c:v>
                </c:pt>
                <c:pt idx="2560">
                  <c:v>33.215200000000003</c:v>
                </c:pt>
                <c:pt idx="2561">
                  <c:v>33.224499999999999</c:v>
                </c:pt>
                <c:pt idx="2562">
                  <c:v>33.233899999999998</c:v>
                </c:pt>
                <c:pt idx="2563">
                  <c:v>33.243000000000002</c:v>
                </c:pt>
                <c:pt idx="2564">
                  <c:v>33.243200000000002</c:v>
                </c:pt>
                <c:pt idx="2565">
                  <c:v>33.252600000000001</c:v>
                </c:pt>
                <c:pt idx="2566">
                  <c:v>33.262</c:v>
                </c:pt>
                <c:pt idx="2567">
                  <c:v>33.271299999999997</c:v>
                </c:pt>
                <c:pt idx="2568">
                  <c:v>33.280700000000003</c:v>
                </c:pt>
                <c:pt idx="2569">
                  <c:v>33.290100000000002</c:v>
                </c:pt>
                <c:pt idx="2570">
                  <c:v>33.299599999999998</c:v>
                </c:pt>
                <c:pt idx="2571">
                  <c:v>33.308999999999997</c:v>
                </c:pt>
                <c:pt idx="2572">
                  <c:v>33.3185</c:v>
                </c:pt>
                <c:pt idx="2573">
                  <c:v>33.3279</c:v>
                </c:pt>
                <c:pt idx="2574">
                  <c:v>33.337299999999999</c:v>
                </c:pt>
                <c:pt idx="2575">
                  <c:v>33.337400000000002</c:v>
                </c:pt>
                <c:pt idx="2576">
                  <c:v>33.346899999999998</c:v>
                </c:pt>
                <c:pt idx="2577">
                  <c:v>33.356400000000001</c:v>
                </c:pt>
                <c:pt idx="2578">
                  <c:v>33.365900000000003</c:v>
                </c:pt>
                <c:pt idx="2579">
                  <c:v>33.375399999999999</c:v>
                </c:pt>
                <c:pt idx="2580">
                  <c:v>33.384999999999998</c:v>
                </c:pt>
                <c:pt idx="2581">
                  <c:v>33.394500000000001</c:v>
                </c:pt>
                <c:pt idx="2582">
                  <c:v>33.404000000000003</c:v>
                </c:pt>
                <c:pt idx="2583">
                  <c:v>33.413499999999999</c:v>
                </c:pt>
                <c:pt idx="2584">
                  <c:v>33.423000000000002</c:v>
                </c:pt>
                <c:pt idx="2585">
                  <c:v>33.432400000000001</c:v>
                </c:pt>
                <c:pt idx="2586">
                  <c:v>33.432499999999997</c:v>
                </c:pt>
                <c:pt idx="2587">
                  <c:v>33.442</c:v>
                </c:pt>
                <c:pt idx="2588">
                  <c:v>33.451500000000003</c:v>
                </c:pt>
                <c:pt idx="2589">
                  <c:v>33.461100000000002</c:v>
                </c:pt>
                <c:pt idx="2590">
                  <c:v>33.470599999999997</c:v>
                </c:pt>
                <c:pt idx="2591">
                  <c:v>33.4801</c:v>
                </c:pt>
                <c:pt idx="2592">
                  <c:v>33.489600000000003</c:v>
                </c:pt>
                <c:pt idx="2593">
                  <c:v>33.499099999999999</c:v>
                </c:pt>
                <c:pt idx="2594">
                  <c:v>33.508600000000001</c:v>
                </c:pt>
                <c:pt idx="2595">
                  <c:v>33.518099999999997</c:v>
                </c:pt>
                <c:pt idx="2596">
                  <c:v>33.5274</c:v>
                </c:pt>
                <c:pt idx="2597">
                  <c:v>33.527500000000003</c:v>
                </c:pt>
                <c:pt idx="2598">
                  <c:v>33.536999999999999</c:v>
                </c:pt>
                <c:pt idx="2599">
                  <c:v>33.546500000000002</c:v>
                </c:pt>
                <c:pt idx="2600">
                  <c:v>33.555999999999997</c:v>
                </c:pt>
                <c:pt idx="2601">
                  <c:v>33.565600000000003</c:v>
                </c:pt>
                <c:pt idx="2602">
                  <c:v>33.575200000000002</c:v>
                </c:pt>
                <c:pt idx="2603">
                  <c:v>33.584699999999998</c:v>
                </c:pt>
                <c:pt idx="2604">
                  <c:v>33.594299999999997</c:v>
                </c:pt>
                <c:pt idx="2605">
                  <c:v>33.603900000000003</c:v>
                </c:pt>
                <c:pt idx="2606">
                  <c:v>33.613399999999999</c:v>
                </c:pt>
                <c:pt idx="2607">
                  <c:v>33.622700000000002</c:v>
                </c:pt>
                <c:pt idx="2608">
                  <c:v>33.622900000000001</c:v>
                </c:pt>
                <c:pt idx="2609">
                  <c:v>33.632399999999997</c:v>
                </c:pt>
                <c:pt idx="2610">
                  <c:v>33.6419</c:v>
                </c:pt>
                <c:pt idx="2611">
                  <c:v>33.651400000000002</c:v>
                </c:pt>
                <c:pt idx="2612">
                  <c:v>33.660899999999998</c:v>
                </c:pt>
                <c:pt idx="2613">
                  <c:v>33.670200000000001</c:v>
                </c:pt>
                <c:pt idx="2614">
                  <c:v>33.679600000000001</c:v>
                </c:pt>
                <c:pt idx="2615">
                  <c:v>33.689</c:v>
                </c:pt>
                <c:pt idx="2616">
                  <c:v>33.698399999999999</c:v>
                </c:pt>
                <c:pt idx="2617">
                  <c:v>33.707799999999999</c:v>
                </c:pt>
                <c:pt idx="2618">
                  <c:v>33.716999999999999</c:v>
                </c:pt>
                <c:pt idx="2619">
                  <c:v>33.717199999999998</c:v>
                </c:pt>
                <c:pt idx="2620">
                  <c:v>33.726500000000001</c:v>
                </c:pt>
                <c:pt idx="2621">
                  <c:v>33.735900000000001</c:v>
                </c:pt>
                <c:pt idx="2622">
                  <c:v>33.7453</c:v>
                </c:pt>
                <c:pt idx="2623">
                  <c:v>33.754600000000003</c:v>
                </c:pt>
                <c:pt idx="2624">
                  <c:v>33.7639</c:v>
                </c:pt>
                <c:pt idx="2625">
                  <c:v>33.773200000000003</c:v>
                </c:pt>
                <c:pt idx="2626">
                  <c:v>33.782499999999999</c:v>
                </c:pt>
                <c:pt idx="2627">
                  <c:v>33.791699999999999</c:v>
                </c:pt>
                <c:pt idx="2628">
                  <c:v>33.801000000000002</c:v>
                </c:pt>
                <c:pt idx="2629">
                  <c:v>33.810099999999998</c:v>
                </c:pt>
                <c:pt idx="2630">
                  <c:v>33.810200000000002</c:v>
                </c:pt>
                <c:pt idx="2631">
                  <c:v>33.819499999999998</c:v>
                </c:pt>
                <c:pt idx="2632">
                  <c:v>33.828800000000001</c:v>
                </c:pt>
                <c:pt idx="2633">
                  <c:v>33.838000000000001</c:v>
                </c:pt>
                <c:pt idx="2634">
                  <c:v>33.847299999999997</c:v>
                </c:pt>
                <c:pt idx="2635">
                  <c:v>33.8566</c:v>
                </c:pt>
                <c:pt idx="2636">
                  <c:v>33.866</c:v>
                </c:pt>
                <c:pt idx="2637">
                  <c:v>33.875300000000003</c:v>
                </c:pt>
                <c:pt idx="2638">
                  <c:v>33.884599999999999</c:v>
                </c:pt>
                <c:pt idx="2639">
                  <c:v>33.893799999999999</c:v>
                </c:pt>
                <c:pt idx="2640">
                  <c:v>33.902900000000002</c:v>
                </c:pt>
                <c:pt idx="2641">
                  <c:v>33.903100000000002</c:v>
                </c:pt>
                <c:pt idx="2642">
                  <c:v>33.912300000000002</c:v>
                </c:pt>
                <c:pt idx="2643">
                  <c:v>33.921599999999998</c:v>
                </c:pt>
                <c:pt idx="2644">
                  <c:v>33.930900000000001</c:v>
                </c:pt>
                <c:pt idx="2645">
                  <c:v>33.940199999999997</c:v>
                </c:pt>
                <c:pt idx="2646">
                  <c:v>33.949399999999997</c:v>
                </c:pt>
                <c:pt idx="2647">
                  <c:v>33.9587</c:v>
                </c:pt>
                <c:pt idx="2648">
                  <c:v>33.968000000000004</c:v>
                </c:pt>
                <c:pt idx="2649">
                  <c:v>33.9773</c:v>
                </c:pt>
                <c:pt idx="2650">
                  <c:v>33.986800000000002</c:v>
                </c:pt>
                <c:pt idx="2651">
                  <c:v>33.996000000000002</c:v>
                </c:pt>
                <c:pt idx="2652">
                  <c:v>33.996200000000002</c:v>
                </c:pt>
                <c:pt idx="2653">
                  <c:v>34.005600000000001</c:v>
                </c:pt>
                <c:pt idx="2654">
                  <c:v>34.014899999999997</c:v>
                </c:pt>
                <c:pt idx="2655">
                  <c:v>34.024299999999997</c:v>
                </c:pt>
                <c:pt idx="2656">
                  <c:v>34.033700000000003</c:v>
                </c:pt>
                <c:pt idx="2657">
                  <c:v>34.043100000000003</c:v>
                </c:pt>
                <c:pt idx="2658">
                  <c:v>34.052399999999999</c:v>
                </c:pt>
                <c:pt idx="2659">
                  <c:v>34.061799999999998</c:v>
                </c:pt>
                <c:pt idx="2660">
                  <c:v>34.071599999999997</c:v>
                </c:pt>
                <c:pt idx="2661">
                  <c:v>34.082299999999996</c:v>
                </c:pt>
                <c:pt idx="2662">
                  <c:v>34.092799999999997</c:v>
                </c:pt>
                <c:pt idx="2663">
                  <c:v>34.0929</c:v>
                </c:pt>
                <c:pt idx="2664">
                  <c:v>34.1036</c:v>
                </c:pt>
                <c:pt idx="2665">
                  <c:v>34.114199999999997</c:v>
                </c:pt>
                <c:pt idx="2666">
                  <c:v>34.124899999999997</c:v>
                </c:pt>
                <c:pt idx="2667">
                  <c:v>34.135599999999997</c:v>
                </c:pt>
                <c:pt idx="2668">
                  <c:v>34.1462</c:v>
                </c:pt>
                <c:pt idx="2669">
                  <c:v>34.1569</c:v>
                </c:pt>
                <c:pt idx="2670">
                  <c:v>34.167499999999997</c:v>
                </c:pt>
                <c:pt idx="2671">
                  <c:v>34.178199999999997</c:v>
                </c:pt>
                <c:pt idx="2672">
                  <c:v>34.188800000000001</c:v>
                </c:pt>
                <c:pt idx="2673">
                  <c:v>34.199300000000001</c:v>
                </c:pt>
                <c:pt idx="2674">
                  <c:v>34.1995</c:v>
                </c:pt>
                <c:pt idx="2675">
                  <c:v>34.210099999999997</c:v>
                </c:pt>
                <c:pt idx="2676">
                  <c:v>34.220799999999997</c:v>
                </c:pt>
                <c:pt idx="2677">
                  <c:v>34.231400000000001</c:v>
                </c:pt>
                <c:pt idx="2678">
                  <c:v>34.241999999999997</c:v>
                </c:pt>
                <c:pt idx="2679">
                  <c:v>34.252699999999997</c:v>
                </c:pt>
                <c:pt idx="2680">
                  <c:v>34.263300000000001</c:v>
                </c:pt>
                <c:pt idx="2681">
                  <c:v>34.274000000000001</c:v>
                </c:pt>
                <c:pt idx="2682">
                  <c:v>34.284599999999998</c:v>
                </c:pt>
                <c:pt idx="2683">
                  <c:v>34.295200000000001</c:v>
                </c:pt>
                <c:pt idx="2684">
                  <c:v>34.305300000000003</c:v>
                </c:pt>
                <c:pt idx="2685">
                  <c:v>34.305500000000002</c:v>
                </c:pt>
                <c:pt idx="2686">
                  <c:v>34.314700000000002</c:v>
                </c:pt>
                <c:pt idx="2687">
                  <c:v>34.323799999999999</c:v>
                </c:pt>
                <c:pt idx="2688">
                  <c:v>34.332900000000002</c:v>
                </c:pt>
                <c:pt idx="2689">
                  <c:v>34.342100000000002</c:v>
                </c:pt>
                <c:pt idx="2690">
                  <c:v>34.351199999999999</c:v>
                </c:pt>
                <c:pt idx="2691">
                  <c:v>34.360300000000002</c:v>
                </c:pt>
                <c:pt idx="2692">
                  <c:v>34.369399999999999</c:v>
                </c:pt>
                <c:pt idx="2693">
                  <c:v>34.378599999999999</c:v>
                </c:pt>
                <c:pt idx="2694">
                  <c:v>34.387700000000002</c:v>
                </c:pt>
                <c:pt idx="2695">
                  <c:v>34.398000000000003</c:v>
                </c:pt>
                <c:pt idx="2696">
                  <c:v>34.398200000000003</c:v>
                </c:pt>
                <c:pt idx="2697">
                  <c:v>34.407899999999998</c:v>
                </c:pt>
                <c:pt idx="2698">
                  <c:v>34.4176</c:v>
                </c:pt>
                <c:pt idx="2699">
                  <c:v>34.427300000000002</c:v>
                </c:pt>
                <c:pt idx="2700">
                  <c:v>34.436999999999998</c:v>
                </c:pt>
                <c:pt idx="2701">
                  <c:v>34.4467</c:v>
                </c:pt>
                <c:pt idx="2702">
                  <c:v>34.456499999999998</c:v>
                </c:pt>
                <c:pt idx="2703">
                  <c:v>34.466900000000003</c:v>
                </c:pt>
                <c:pt idx="2704">
                  <c:v>34.477800000000002</c:v>
                </c:pt>
                <c:pt idx="2705">
                  <c:v>34.488599999999998</c:v>
                </c:pt>
                <c:pt idx="2706">
                  <c:v>34.499200000000002</c:v>
                </c:pt>
                <c:pt idx="2707">
                  <c:v>34.499400000000001</c:v>
                </c:pt>
                <c:pt idx="2708">
                  <c:v>34.510199999999998</c:v>
                </c:pt>
                <c:pt idx="2709">
                  <c:v>34.521000000000001</c:v>
                </c:pt>
                <c:pt idx="2710">
                  <c:v>34.531799999999997</c:v>
                </c:pt>
                <c:pt idx="2711">
                  <c:v>34.542700000000004</c:v>
                </c:pt>
                <c:pt idx="2712">
                  <c:v>34.553600000000003</c:v>
                </c:pt>
                <c:pt idx="2713">
                  <c:v>34.564500000000002</c:v>
                </c:pt>
                <c:pt idx="2714">
                  <c:v>34.575299999999999</c:v>
                </c:pt>
                <c:pt idx="2715">
                  <c:v>34.586100000000002</c:v>
                </c:pt>
                <c:pt idx="2716">
                  <c:v>34.596899999999998</c:v>
                </c:pt>
                <c:pt idx="2717">
                  <c:v>34.607500000000002</c:v>
                </c:pt>
                <c:pt idx="2718">
                  <c:v>34.607700000000001</c:v>
                </c:pt>
                <c:pt idx="2719">
                  <c:v>34.618400000000001</c:v>
                </c:pt>
                <c:pt idx="2720">
                  <c:v>34.629199999999997</c:v>
                </c:pt>
                <c:pt idx="2721">
                  <c:v>34.64</c:v>
                </c:pt>
                <c:pt idx="2722">
                  <c:v>34.650799999999997</c:v>
                </c:pt>
                <c:pt idx="2723">
                  <c:v>34.661499999999997</c:v>
                </c:pt>
                <c:pt idx="2724">
                  <c:v>34.6723</c:v>
                </c:pt>
                <c:pt idx="2725">
                  <c:v>34.683100000000003</c:v>
                </c:pt>
                <c:pt idx="2726">
                  <c:v>34.693800000000003</c:v>
                </c:pt>
                <c:pt idx="2727">
                  <c:v>34.704599999999999</c:v>
                </c:pt>
                <c:pt idx="2728">
                  <c:v>34.7151</c:v>
                </c:pt>
                <c:pt idx="2729">
                  <c:v>34.715299999999999</c:v>
                </c:pt>
                <c:pt idx="2730">
                  <c:v>34.725999999999999</c:v>
                </c:pt>
                <c:pt idx="2731">
                  <c:v>34.736699999999999</c:v>
                </c:pt>
                <c:pt idx="2732">
                  <c:v>34.747399999999999</c:v>
                </c:pt>
                <c:pt idx="2733">
                  <c:v>34.758200000000002</c:v>
                </c:pt>
                <c:pt idx="2734">
                  <c:v>34.768799999999999</c:v>
                </c:pt>
                <c:pt idx="2735">
                  <c:v>34.779600000000002</c:v>
                </c:pt>
                <c:pt idx="2736">
                  <c:v>34.790300000000002</c:v>
                </c:pt>
                <c:pt idx="2737">
                  <c:v>34.800899999999999</c:v>
                </c:pt>
                <c:pt idx="2738">
                  <c:v>34.811599999999999</c:v>
                </c:pt>
                <c:pt idx="2739">
                  <c:v>34.822099999999999</c:v>
                </c:pt>
                <c:pt idx="2740">
                  <c:v>34.822299999999998</c:v>
                </c:pt>
                <c:pt idx="2741">
                  <c:v>34.832999999999998</c:v>
                </c:pt>
                <c:pt idx="2742">
                  <c:v>34.843699999999998</c:v>
                </c:pt>
                <c:pt idx="2743">
                  <c:v>34.854300000000002</c:v>
                </c:pt>
                <c:pt idx="2744">
                  <c:v>34.865000000000002</c:v>
                </c:pt>
                <c:pt idx="2745">
                  <c:v>34.875599999999999</c:v>
                </c:pt>
                <c:pt idx="2746">
                  <c:v>34.886299999999999</c:v>
                </c:pt>
                <c:pt idx="2747">
                  <c:v>34.896900000000002</c:v>
                </c:pt>
                <c:pt idx="2748">
                  <c:v>34.907499999999999</c:v>
                </c:pt>
                <c:pt idx="2749">
                  <c:v>34.918199999999999</c:v>
                </c:pt>
                <c:pt idx="2750">
                  <c:v>34.928600000000003</c:v>
                </c:pt>
                <c:pt idx="2751">
                  <c:v>34.928800000000003</c:v>
                </c:pt>
                <c:pt idx="2752">
                  <c:v>34.939500000000002</c:v>
                </c:pt>
                <c:pt idx="2753">
                  <c:v>34.950099999999999</c:v>
                </c:pt>
                <c:pt idx="2754">
                  <c:v>34.960799999999999</c:v>
                </c:pt>
                <c:pt idx="2755">
                  <c:v>34.971400000000003</c:v>
                </c:pt>
                <c:pt idx="2756">
                  <c:v>34.981999999999999</c:v>
                </c:pt>
                <c:pt idx="2757">
                  <c:v>34.992699999999999</c:v>
                </c:pt>
                <c:pt idx="2758">
                  <c:v>35.003300000000003</c:v>
                </c:pt>
                <c:pt idx="2759">
                  <c:v>35.014000000000003</c:v>
                </c:pt>
                <c:pt idx="2760">
                  <c:v>35.0246</c:v>
                </c:pt>
                <c:pt idx="2761">
                  <c:v>35.034999999999997</c:v>
                </c:pt>
                <c:pt idx="2762">
                  <c:v>35.035200000000003</c:v>
                </c:pt>
                <c:pt idx="2763">
                  <c:v>35.045900000000003</c:v>
                </c:pt>
                <c:pt idx="2764">
                  <c:v>35.0565</c:v>
                </c:pt>
                <c:pt idx="2765">
                  <c:v>35.0672</c:v>
                </c:pt>
                <c:pt idx="2766">
                  <c:v>35.077800000000003</c:v>
                </c:pt>
                <c:pt idx="2767">
                  <c:v>35.0884</c:v>
                </c:pt>
                <c:pt idx="2768">
                  <c:v>35.0991</c:v>
                </c:pt>
                <c:pt idx="2769">
                  <c:v>35.109699999999997</c:v>
                </c:pt>
                <c:pt idx="2770">
                  <c:v>35.1203</c:v>
                </c:pt>
                <c:pt idx="2771">
                  <c:v>35.131</c:v>
                </c:pt>
                <c:pt idx="2772">
                  <c:v>35.141399999999997</c:v>
                </c:pt>
                <c:pt idx="2773">
                  <c:v>35.141599999999997</c:v>
                </c:pt>
                <c:pt idx="2774">
                  <c:v>35.152200000000001</c:v>
                </c:pt>
                <c:pt idx="2775">
                  <c:v>35.1629</c:v>
                </c:pt>
                <c:pt idx="2776">
                  <c:v>35.173499999999997</c:v>
                </c:pt>
                <c:pt idx="2777">
                  <c:v>35.183900000000001</c:v>
                </c:pt>
                <c:pt idx="2778">
                  <c:v>35.193300000000001</c:v>
                </c:pt>
                <c:pt idx="2779">
                  <c:v>35.202800000000003</c:v>
                </c:pt>
                <c:pt idx="2780">
                  <c:v>35.212200000000003</c:v>
                </c:pt>
                <c:pt idx="2781">
                  <c:v>35.221600000000002</c:v>
                </c:pt>
                <c:pt idx="2782">
                  <c:v>35.230699999999999</c:v>
                </c:pt>
                <c:pt idx="2783">
                  <c:v>35.239100000000001</c:v>
                </c:pt>
                <c:pt idx="2784">
                  <c:v>35.2393</c:v>
                </c:pt>
                <c:pt idx="2785">
                  <c:v>35.247799999999998</c:v>
                </c:pt>
                <c:pt idx="2786">
                  <c:v>35.256500000000003</c:v>
                </c:pt>
                <c:pt idx="2787">
                  <c:v>35.265099999999997</c:v>
                </c:pt>
                <c:pt idx="2788">
                  <c:v>35.273699999999998</c:v>
                </c:pt>
                <c:pt idx="2789">
                  <c:v>35.282299999999999</c:v>
                </c:pt>
                <c:pt idx="2790">
                  <c:v>35.290900000000001</c:v>
                </c:pt>
                <c:pt idx="2791">
                  <c:v>35.299500000000002</c:v>
                </c:pt>
                <c:pt idx="2792">
                  <c:v>35.308799999999998</c:v>
                </c:pt>
                <c:pt idx="2793">
                  <c:v>35.3185</c:v>
                </c:pt>
                <c:pt idx="2794">
                  <c:v>35.328099999999999</c:v>
                </c:pt>
                <c:pt idx="2795">
                  <c:v>35.328200000000002</c:v>
                </c:pt>
                <c:pt idx="2796">
                  <c:v>35.337899999999998</c:v>
                </c:pt>
                <c:pt idx="2797">
                  <c:v>35.3476</c:v>
                </c:pt>
                <c:pt idx="2798">
                  <c:v>35.357199999999999</c:v>
                </c:pt>
                <c:pt idx="2799">
                  <c:v>35.366799999999998</c:v>
                </c:pt>
                <c:pt idx="2800">
                  <c:v>35.376399999999997</c:v>
                </c:pt>
                <c:pt idx="2801">
                  <c:v>35.386000000000003</c:v>
                </c:pt>
                <c:pt idx="2802">
                  <c:v>35.395600000000002</c:v>
                </c:pt>
                <c:pt idx="2803">
                  <c:v>35.405299999999997</c:v>
                </c:pt>
                <c:pt idx="2804">
                  <c:v>35.414900000000003</c:v>
                </c:pt>
                <c:pt idx="2805">
                  <c:v>35.424300000000002</c:v>
                </c:pt>
                <c:pt idx="2806">
                  <c:v>35.424399999999999</c:v>
                </c:pt>
                <c:pt idx="2807">
                  <c:v>35.433999999999997</c:v>
                </c:pt>
                <c:pt idx="2808">
                  <c:v>35.4435</c:v>
                </c:pt>
                <c:pt idx="2809">
                  <c:v>35.453099999999999</c:v>
                </c:pt>
                <c:pt idx="2810">
                  <c:v>35.462600000000002</c:v>
                </c:pt>
                <c:pt idx="2811">
                  <c:v>35.472099999999998</c:v>
                </c:pt>
                <c:pt idx="2812">
                  <c:v>35.481499999999997</c:v>
                </c:pt>
                <c:pt idx="2813">
                  <c:v>35.491</c:v>
                </c:pt>
                <c:pt idx="2814">
                  <c:v>35.500399999999999</c:v>
                </c:pt>
                <c:pt idx="2815">
                  <c:v>35.509900000000002</c:v>
                </c:pt>
                <c:pt idx="2816">
                  <c:v>35.519100000000002</c:v>
                </c:pt>
                <c:pt idx="2817">
                  <c:v>35.519300000000001</c:v>
                </c:pt>
                <c:pt idx="2818">
                  <c:v>35.528700000000001</c:v>
                </c:pt>
                <c:pt idx="2819">
                  <c:v>35.5381</c:v>
                </c:pt>
                <c:pt idx="2820">
                  <c:v>35.547499999999999</c:v>
                </c:pt>
                <c:pt idx="2821">
                  <c:v>35.556899999999999</c:v>
                </c:pt>
                <c:pt idx="2822">
                  <c:v>35.566299999999998</c:v>
                </c:pt>
                <c:pt idx="2823">
                  <c:v>35.575600000000001</c:v>
                </c:pt>
                <c:pt idx="2824">
                  <c:v>35.585000000000001</c:v>
                </c:pt>
                <c:pt idx="2825">
                  <c:v>35.594299999999997</c:v>
                </c:pt>
                <c:pt idx="2826">
                  <c:v>35.603700000000003</c:v>
                </c:pt>
                <c:pt idx="2827">
                  <c:v>35.612900000000003</c:v>
                </c:pt>
                <c:pt idx="2828">
                  <c:v>35.613100000000003</c:v>
                </c:pt>
                <c:pt idx="2829">
                  <c:v>35.622399999999999</c:v>
                </c:pt>
                <c:pt idx="2830">
                  <c:v>35.631700000000002</c:v>
                </c:pt>
                <c:pt idx="2831">
                  <c:v>35.641100000000002</c:v>
                </c:pt>
                <c:pt idx="2832">
                  <c:v>35.650399999999998</c:v>
                </c:pt>
                <c:pt idx="2833">
                  <c:v>35.659300000000002</c:v>
                </c:pt>
                <c:pt idx="2834">
                  <c:v>35.6678</c:v>
                </c:pt>
                <c:pt idx="2835">
                  <c:v>35.676299999999998</c:v>
                </c:pt>
                <c:pt idx="2836">
                  <c:v>35.684800000000003</c:v>
                </c:pt>
                <c:pt idx="2837">
                  <c:v>35.693300000000001</c:v>
                </c:pt>
                <c:pt idx="2838">
                  <c:v>35.701700000000002</c:v>
                </c:pt>
                <c:pt idx="2839">
                  <c:v>35.701900000000002</c:v>
                </c:pt>
                <c:pt idx="2840">
                  <c:v>35.7104</c:v>
                </c:pt>
                <c:pt idx="2841">
                  <c:v>35.718899999999998</c:v>
                </c:pt>
                <c:pt idx="2842">
                  <c:v>35.727400000000003</c:v>
                </c:pt>
                <c:pt idx="2843">
                  <c:v>35.735900000000001</c:v>
                </c:pt>
                <c:pt idx="2844">
                  <c:v>35.744500000000002</c:v>
                </c:pt>
                <c:pt idx="2845">
                  <c:v>35.753</c:v>
                </c:pt>
                <c:pt idx="2846">
                  <c:v>35.761499999999998</c:v>
                </c:pt>
                <c:pt idx="2847">
                  <c:v>35.770000000000003</c:v>
                </c:pt>
                <c:pt idx="2848">
                  <c:v>35.778599999999997</c:v>
                </c:pt>
                <c:pt idx="2849">
                  <c:v>35.786900000000003</c:v>
                </c:pt>
                <c:pt idx="2850">
                  <c:v>35.787100000000002</c:v>
                </c:pt>
                <c:pt idx="2851">
                  <c:v>35.7956</c:v>
                </c:pt>
                <c:pt idx="2852">
                  <c:v>35.804200000000002</c:v>
                </c:pt>
                <c:pt idx="2853">
                  <c:v>35.8127</c:v>
                </c:pt>
                <c:pt idx="2854">
                  <c:v>35.821300000000001</c:v>
                </c:pt>
                <c:pt idx="2855">
                  <c:v>35.829799999999999</c:v>
                </c:pt>
                <c:pt idx="2856">
                  <c:v>35.838299999999997</c:v>
                </c:pt>
                <c:pt idx="2857">
                  <c:v>35.846800000000002</c:v>
                </c:pt>
                <c:pt idx="2858">
                  <c:v>35.855400000000003</c:v>
                </c:pt>
                <c:pt idx="2859">
                  <c:v>35.863900000000001</c:v>
                </c:pt>
                <c:pt idx="2860">
                  <c:v>35.872300000000003</c:v>
                </c:pt>
                <c:pt idx="2861">
                  <c:v>35.872399999999999</c:v>
                </c:pt>
                <c:pt idx="2862">
                  <c:v>35.881</c:v>
                </c:pt>
                <c:pt idx="2863">
                  <c:v>35.889499999999998</c:v>
                </c:pt>
                <c:pt idx="2864">
                  <c:v>35.898000000000003</c:v>
                </c:pt>
                <c:pt idx="2865">
                  <c:v>35.906500000000001</c:v>
                </c:pt>
                <c:pt idx="2866">
                  <c:v>35.915100000000002</c:v>
                </c:pt>
                <c:pt idx="2867">
                  <c:v>35.9236</c:v>
                </c:pt>
                <c:pt idx="2868">
                  <c:v>35.932099999999998</c:v>
                </c:pt>
                <c:pt idx="2869">
                  <c:v>35.940600000000003</c:v>
                </c:pt>
                <c:pt idx="2870">
                  <c:v>35.949800000000003</c:v>
                </c:pt>
                <c:pt idx="2871">
                  <c:v>35.9589</c:v>
                </c:pt>
                <c:pt idx="2872">
                  <c:v>35.959000000000003</c:v>
                </c:pt>
                <c:pt idx="2873">
                  <c:v>35.968299999999999</c:v>
                </c:pt>
                <c:pt idx="2874">
                  <c:v>35.977499999999999</c:v>
                </c:pt>
                <c:pt idx="2875">
                  <c:v>35.986699999999999</c:v>
                </c:pt>
                <c:pt idx="2876">
                  <c:v>35.995399999999997</c:v>
                </c:pt>
                <c:pt idx="2877">
                  <c:v>36.003999999999998</c:v>
                </c:pt>
                <c:pt idx="2878">
                  <c:v>36.012500000000003</c:v>
                </c:pt>
                <c:pt idx="2879">
                  <c:v>36.021000000000001</c:v>
                </c:pt>
                <c:pt idx="2880">
                  <c:v>36.029499999999999</c:v>
                </c:pt>
                <c:pt idx="2881">
                  <c:v>36.0381</c:v>
                </c:pt>
                <c:pt idx="2882">
                  <c:v>36.046599999999998</c:v>
                </c:pt>
                <c:pt idx="2883">
                  <c:v>36.046799999999998</c:v>
                </c:pt>
                <c:pt idx="2884">
                  <c:v>36.055399999999999</c:v>
                </c:pt>
                <c:pt idx="2885">
                  <c:v>36.064</c:v>
                </c:pt>
                <c:pt idx="2886">
                  <c:v>36.072499999999998</c:v>
                </c:pt>
                <c:pt idx="2887">
                  <c:v>36.082000000000001</c:v>
                </c:pt>
                <c:pt idx="2888">
                  <c:v>36.091500000000003</c:v>
                </c:pt>
                <c:pt idx="2889">
                  <c:v>36.100999999999999</c:v>
                </c:pt>
                <c:pt idx="2890">
                  <c:v>36.110500000000002</c:v>
                </c:pt>
                <c:pt idx="2891">
                  <c:v>36.119900000000001</c:v>
                </c:pt>
                <c:pt idx="2892">
                  <c:v>36.129399999999997</c:v>
                </c:pt>
                <c:pt idx="2893">
                  <c:v>36.1387</c:v>
                </c:pt>
                <c:pt idx="2894">
                  <c:v>36.138800000000003</c:v>
                </c:pt>
                <c:pt idx="2895">
                  <c:v>36.148299999999999</c:v>
                </c:pt>
                <c:pt idx="2896">
                  <c:v>36.157699999999998</c:v>
                </c:pt>
                <c:pt idx="2897">
                  <c:v>36.167099999999998</c:v>
                </c:pt>
                <c:pt idx="2898">
                  <c:v>36.176499999999997</c:v>
                </c:pt>
                <c:pt idx="2899">
                  <c:v>36.185899999999997</c:v>
                </c:pt>
                <c:pt idx="2900">
                  <c:v>36.1952</c:v>
                </c:pt>
                <c:pt idx="2901">
                  <c:v>36.204599999999999</c:v>
                </c:pt>
                <c:pt idx="2902">
                  <c:v>36.213999999999999</c:v>
                </c:pt>
                <c:pt idx="2903">
                  <c:v>36.223300000000002</c:v>
                </c:pt>
                <c:pt idx="2904">
                  <c:v>36.232500000000002</c:v>
                </c:pt>
                <c:pt idx="2905">
                  <c:v>36.232700000000001</c:v>
                </c:pt>
                <c:pt idx="2906">
                  <c:v>36.241999999999997</c:v>
                </c:pt>
                <c:pt idx="2907">
                  <c:v>36.251399999999997</c:v>
                </c:pt>
                <c:pt idx="2908">
                  <c:v>36.2607</c:v>
                </c:pt>
                <c:pt idx="2909">
                  <c:v>36.270000000000003</c:v>
                </c:pt>
                <c:pt idx="2910">
                  <c:v>36.279400000000003</c:v>
                </c:pt>
                <c:pt idx="2911">
                  <c:v>36.288699999999999</c:v>
                </c:pt>
                <c:pt idx="2912">
                  <c:v>36.298000000000002</c:v>
                </c:pt>
                <c:pt idx="2913">
                  <c:v>36.307299999999998</c:v>
                </c:pt>
                <c:pt idx="2914">
                  <c:v>36.316600000000001</c:v>
                </c:pt>
                <c:pt idx="2915">
                  <c:v>36.325699999999998</c:v>
                </c:pt>
                <c:pt idx="2916">
                  <c:v>36.325899999999997</c:v>
                </c:pt>
                <c:pt idx="2917">
                  <c:v>36.3352</c:v>
                </c:pt>
                <c:pt idx="2918">
                  <c:v>36.344499999999996</c:v>
                </c:pt>
                <c:pt idx="2919">
                  <c:v>36.3538</c:v>
                </c:pt>
                <c:pt idx="2920">
                  <c:v>36.363100000000003</c:v>
                </c:pt>
                <c:pt idx="2921">
                  <c:v>36.372399999999999</c:v>
                </c:pt>
                <c:pt idx="2922">
                  <c:v>36.381700000000002</c:v>
                </c:pt>
                <c:pt idx="2923">
                  <c:v>36.390999999999998</c:v>
                </c:pt>
                <c:pt idx="2924">
                  <c:v>36.400300000000001</c:v>
                </c:pt>
                <c:pt idx="2925">
                  <c:v>36.409599999999998</c:v>
                </c:pt>
                <c:pt idx="2926">
                  <c:v>36.418700000000001</c:v>
                </c:pt>
                <c:pt idx="2927">
                  <c:v>36.418900000000001</c:v>
                </c:pt>
                <c:pt idx="2928">
                  <c:v>36.428199999999997</c:v>
                </c:pt>
                <c:pt idx="2929">
                  <c:v>36.4375</c:v>
                </c:pt>
                <c:pt idx="2930">
                  <c:v>36.446800000000003</c:v>
                </c:pt>
                <c:pt idx="2931">
                  <c:v>36.456099999999999</c:v>
                </c:pt>
                <c:pt idx="2932">
                  <c:v>36.465299999999999</c:v>
                </c:pt>
                <c:pt idx="2933">
                  <c:v>36.474600000000002</c:v>
                </c:pt>
                <c:pt idx="2934">
                  <c:v>36.483899999999998</c:v>
                </c:pt>
                <c:pt idx="2935">
                  <c:v>36.493200000000002</c:v>
                </c:pt>
                <c:pt idx="2936">
                  <c:v>36.502499999999998</c:v>
                </c:pt>
                <c:pt idx="2937">
                  <c:v>36.511600000000001</c:v>
                </c:pt>
                <c:pt idx="2938">
                  <c:v>36.511800000000001</c:v>
                </c:pt>
                <c:pt idx="2939">
                  <c:v>36.521099999999997</c:v>
                </c:pt>
                <c:pt idx="2940">
                  <c:v>36.5304</c:v>
                </c:pt>
                <c:pt idx="2941">
                  <c:v>36.539700000000003</c:v>
                </c:pt>
                <c:pt idx="2942">
                  <c:v>36.548999999999999</c:v>
                </c:pt>
                <c:pt idx="2943">
                  <c:v>36.558199999999999</c:v>
                </c:pt>
                <c:pt idx="2944">
                  <c:v>36.567500000000003</c:v>
                </c:pt>
                <c:pt idx="2945">
                  <c:v>36.576700000000002</c:v>
                </c:pt>
                <c:pt idx="2946">
                  <c:v>36.585999999999999</c:v>
                </c:pt>
                <c:pt idx="2947">
                  <c:v>36.595199999999998</c:v>
                </c:pt>
                <c:pt idx="2948">
                  <c:v>36.604300000000002</c:v>
                </c:pt>
                <c:pt idx="2949">
                  <c:v>36.604500000000002</c:v>
                </c:pt>
                <c:pt idx="2950">
                  <c:v>36.613700000000001</c:v>
                </c:pt>
                <c:pt idx="2951">
                  <c:v>36.622999999999998</c:v>
                </c:pt>
                <c:pt idx="2952">
                  <c:v>36.632199999999997</c:v>
                </c:pt>
                <c:pt idx="2953">
                  <c:v>36.641500000000001</c:v>
                </c:pt>
                <c:pt idx="2954">
                  <c:v>36.650700000000001</c:v>
                </c:pt>
                <c:pt idx="2955">
                  <c:v>36.6599</c:v>
                </c:pt>
                <c:pt idx="2956">
                  <c:v>36.669199999999996</c:v>
                </c:pt>
                <c:pt idx="2957">
                  <c:v>36.678400000000003</c:v>
                </c:pt>
                <c:pt idx="2958">
                  <c:v>36.687600000000003</c:v>
                </c:pt>
                <c:pt idx="2959">
                  <c:v>36.696599999999997</c:v>
                </c:pt>
                <c:pt idx="2960">
                  <c:v>36.696800000000003</c:v>
                </c:pt>
                <c:pt idx="2961">
                  <c:v>36.706000000000003</c:v>
                </c:pt>
                <c:pt idx="2962">
                  <c:v>36.715200000000003</c:v>
                </c:pt>
                <c:pt idx="2963">
                  <c:v>36.724400000000003</c:v>
                </c:pt>
                <c:pt idx="2964">
                  <c:v>36.733699999999999</c:v>
                </c:pt>
                <c:pt idx="2965">
                  <c:v>36.742899999999999</c:v>
                </c:pt>
                <c:pt idx="2966">
                  <c:v>36.752099999999999</c:v>
                </c:pt>
                <c:pt idx="2967">
                  <c:v>36.761299999999999</c:v>
                </c:pt>
                <c:pt idx="2968">
                  <c:v>36.770499999999998</c:v>
                </c:pt>
                <c:pt idx="2969">
                  <c:v>36.779699999999998</c:v>
                </c:pt>
                <c:pt idx="2970">
                  <c:v>36.788699999999999</c:v>
                </c:pt>
                <c:pt idx="2971">
                  <c:v>36.788899999999998</c:v>
                </c:pt>
                <c:pt idx="2972">
                  <c:v>36.798099999999998</c:v>
                </c:pt>
                <c:pt idx="2973">
                  <c:v>36.807299999999998</c:v>
                </c:pt>
                <c:pt idx="2974">
                  <c:v>36.816499999999998</c:v>
                </c:pt>
                <c:pt idx="2975">
                  <c:v>36.825699999999998</c:v>
                </c:pt>
                <c:pt idx="2976">
                  <c:v>36.834899999999998</c:v>
                </c:pt>
                <c:pt idx="2977">
                  <c:v>36.844099999999997</c:v>
                </c:pt>
                <c:pt idx="2978">
                  <c:v>36.853299999999997</c:v>
                </c:pt>
                <c:pt idx="2979">
                  <c:v>36.862499999999997</c:v>
                </c:pt>
                <c:pt idx="2980">
                  <c:v>36.871699999999997</c:v>
                </c:pt>
                <c:pt idx="2981">
                  <c:v>36.880800000000001</c:v>
                </c:pt>
                <c:pt idx="2982">
                  <c:v>36.880899999999997</c:v>
                </c:pt>
                <c:pt idx="2983">
                  <c:v>36.890099999999997</c:v>
                </c:pt>
                <c:pt idx="2984">
                  <c:v>36.899299999999997</c:v>
                </c:pt>
                <c:pt idx="2985">
                  <c:v>36.908499999999997</c:v>
                </c:pt>
                <c:pt idx="2986">
                  <c:v>36.917700000000004</c:v>
                </c:pt>
                <c:pt idx="2987">
                  <c:v>36.926900000000003</c:v>
                </c:pt>
                <c:pt idx="2988">
                  <c:v>36.936100000000003</c:v>
                </c:pt>
                <c:pt idx="2989">
                  <c:v>36.945300000000003</c:v>
                </c:pt>
                <c:pt idx="2990">
                  <c:v>36.954500000000003</c:v>
                </c:pt>
                <c:pt idx="2991">
                  <c:v>36.9636</c:v>
                </c:pt>
                <c:pt idx="2992">
                  <c:v>36.972700000000003</c:v>
                </c:pt>
                <c:pt idx="2993">
                  <c:v>36.972799999999999</c:v>
                </c:pt>
                <c:pt idx="2994">
                  <c:v>36.981999999999999</c:v>
                </c:pt>
                <c:pt idx="2995">
                  <c:v>36.991199999999999</c:v>
                </c:pt>
                <c:pt idx="2996">
                  <c:v>37.000399999999999</c:v>
                </c:pt>
                <c:pt idx="2997">
                  <c:v>37.009599999999999</c:v>
                </c:pt>
                <c:pt idx="2998">
                  <c:v>37.018700000000003</c:v>
                </c:pt>
                <c:pt idx="2999">
                  <c:v>37.027900000000002</c:v>
                </c:pt>
                <c:pt idx="3000">
                  <c:v>37.037100000000002</c:v>
                </c:pt>
                <c:pt idx="3001">
                  <c:v>37.046300000000002</c:v>
                </c:pt>
                <c:pt idx="3002">
                  <c:v>37.055500000000002</c:v>
                </c:pt>
                <c:pt idx="3003">
                  <c:v>37.064500000000002</c:v>
                </c:pt>
                <c:pt idx="3004">
                  <c:v>37.064700000000002</c:v>
                </c:pt>
                <c:pt idx="3005">
                  <c:v>37.073900000000002</c:v>
                </c:pt>
                <c:pt idx="3006">
                  <c:v>37.082999999999998</c:v>
                </c:pt>
                <c:pt idx="3007">
                  <c:v>37.092199999999998</c:v>
                </c:pt>
                <c:pt idx="3008">
                  <c:v>37.101399999999998</c:v>
                </c:pt>
                <c:pt idx="3009">
                  <c:v>37.110599999999998</c:v>
                </c:pt>
                <c:pt idx="3010">
                  <c:v>37.119799999999998</c:v>
                </c:pt>
                <c:pt idx="3011">
                  <c:v>37.128999999999998</c:v>
                </c:pt>
                <c:pt idx="3012">
                  <c:v>37.138199999999998</c:v>
                </c:pt>
                <c:pt idx="3013">
                  <c:v>37.147399999999998</c:v>
                </c:pt>
                <c:pt idx="3014">
                  <c:v>37.156399999999998</c:v>
                </c:pt>
                <c:pt idx="3015">
                  <c:v>37.156599999999997</c:v>
                </c:pt>
                <c:pt idx="3016">
                  <c:v>37.165799999999997</c:v>
                </c:pt>
                <c:pt idx="3017">
                  <c:v>37.174999999999997</c:v>
                </c:pt>
                <c:pt idx="3018">
                  <c:v>37.184199999999997</c:v>
                </c:pt>
                <c:pt idx="3019">
                  <c:v>37.193300000000001</c:v>
                </c:pt>
                <c:pt idx="3020">
                  <c:v>37.202500000000001</c:v>
                </c:pt>
                <c:pt idx="3021">
                  <c:v>37.2117</c:v>
                </c:pt>
                <c:pt idx="3022">
                  <c:v>37.2209</c:v>
                </c:pt>
                <c:pt idx="3023">
                  <c:v>37.2301</c:v>
                </c:pt>
                <c:pt idx="3024">
                  <c:v>37.239199999999997</c:v>
                </c:pt>
                <c:pt idx="3025">
                  <c:v>37.2483</c:v>
                </c:pt>
                <c:pt idx="3026">
                  <c:v>37.2485</c:v>
                </c:pt>
                <c:pt idx="3027">
                  <c:v>37.2577</c:v>
                </c:pt>
                <c:pt idx="3028">
                  <c:v>37.267000000000003</c:v>
                </c:pt>
                <c:pt idx="3029">
                  <c:v>37.276299999999999</c:v>
                </c:pt>
                <c:pt idx="3030">
                  <c:v>37.285600000000002</c:v>
                </c:pt>
                <c:pt idx="3031">
                  <c:v>37.294899999999998</c:v>
                </c:pt>
                <c:pt idx="3032">
                  <c:v>37.304200000000002</c:v>
                </c:pt>
                <c:pt idx="3033">
                  <c:v>37.313499999999998</c:v>
                </c:pt>
                <c:pt idx="3034">
                  <c:v>37.322800000000001</c:v>
                </c:pt>
                <c:pt idx="3035">
                  <c:v>37.332099999999997</c:v>
                </c:pt>
                <c:pt idx="3036">
                  <c:v>37.341200000000001</c:v>
                </c:pt>
                <c:pt idx="3037">
                  <c:v>37.3414</c:v>
                </c:pt>
                <c:pt idx="3038">
                  <c:v>37.350700000000003</c:v>
                </c:pt>
                <c:pt idx="3039">
                  <c:v>37.359900000000003</c:v>
                </c:pt>
                <c:pt idx="3040">
                  <c:v>37.369199999999999</c:v>
                </c:pt>
                <c:pt idx="3041">
                  <c:v>37.378500000000003</c:v>
                </c:pt>
                <c:pt idx="3042">
                  <c:v>37.387799999999999</c:v>
                </c:pt>
                <c:pt idx="3043">
                  <c:v>37.397100000000002</c:v>
                </c:pt>
                <c:pt idx="3044">
                  <c:v>37.406399999999998</c:v>
                </c:pt>
                <c:pt idx="3045">
                  <c:v>37.415700000000001</c:v>
                </c:pt>
                <c:pt idx="3046">
                  <c:v>37.424999999999997</c:v>
                </c:pt>
                <c:pt idx="3047">
                  <c:v>37.434100000000001</c:v>
                </c:pt>
                <c:pt idx="3048">
                  <c:v>37.4343</c:v>
                </c:pt>
                <c:pt idx="3049">
                  <c:v>37.443600000000004</c:v>
                </c:pt>
                <c:pt idx="3050">
                  <c:v>37.4529</c:v>
                </c:pt>
                <c:pt idx="3051">
                  <c:v>37.462200000000003</c:v>
                </c:pt>
                <c:pt idx="3052">
                  <c:v>37.471499999999999</c:v>
                </c:pt>
                <c:pt idx="3053">
                  <c:v>37.480800000000002</c:v>
                </c:pt>
                <c:pt idx="3054">
                  <c:v>37.490099999999998</c:v>
                </c:pt>
                <c:pt idx="3055">
                  <c:v>37.499400000000001</c:v>
                </c:pt>
                <c:pt idx="3056">
                  <c:v>37.508699999999997</c:v>
                </c:pt>
                <c:pt idx="3057">
                  <c:v>37.518000000000001</c:v>
                </c:pt>
                <c:pt idx="3058">
                  <c:v>37.527099999999997</c:v>
                </c:pt>
                <c:pt idx="3059">
                  <c:v>37.527299999999997</c:v>
                </c:pt>
                <c:pt idx="3060">
                  <c:v>37.5366</c:v>
                </c:pt>
                <c:pt idx="3061">
                  <c:v>37.545900000000003</c:v>
                </c:pt>
                <c:pt idx="3062">
                  <c:v>37.555199999999999</c:v>
                </c:pt>
                <c:pt idx="3063">
                  <c:v>37.564500000000002</c:v>
                </c:pt>
                <c:pt idx="3064">
                  <c:v>37.573799999999999</c:v>
                </c:pt>
                <c:pt idx="3065">
                  <c:v>37.583100000000002</c:v>
                </c:pt>
                <c:pt idx="3066">
                  <c:v>37.592399999999998</c:v>
                </c:pt>
                <c:pt idx="3067">
                  <c:v>37.601700000000001</c:v>
                </c:pt>
                <c:pt idx="3068">
                  <c:v>37.610999999999997</c:v>
                </c:pt>
                <c:pt idx="3069">
                  <c:v>37.620100000000001</c:v>
                </c:pt>
                <c:pt idx="3070">
                  <c:v>37.6203</c:v>
                </c:pt>
                <c:pt idx="3071">
                  <c:v>37.629600000000003</c:v>
                </c:pt>
                <c:pt idx="3072">
                  <c:v>37.6389</c:v>
                </c:pt>
                <c:pt idx="3073">
                  <c:v>37.648200000000003</c:v>
                </c:pt>
                <c:pt idx="3074">
                  <c:v>37.657499999999999</c:v>
                </c:pt>
                <c:pt idx="3075">
                  <c:v>37.666800000000002</c:v>
                </c:pt>
                <c:pt idx="3076">
                  <c:v>37.676099999999998</c:v>
                </c:pt>
                <c:pt idx="3077">
                  <c:v>37.685400000000001</c:v>
                </c:pt>
                <c:pt idx="3078">
                  <c:v>37.694699999999997</c:v>
                </c:pt>
                <c:pt idx="3079">
                  <c:v>37.704000000000001</c:v>
                </c:pt>
                <c:pt idx="3080">
                  <c:v>37.713099999999997</c:v>
                </c:pt>
                <c:pt idx="3081">
                  <c:v>37.713299999999997</c:v>
                </c:pt>
                <c:pt idx="3082">
                  <c:v>37.7226</c:v>
                </c:pt>
                <c:pt idx="3083">
                  <c:v>37.731900000000003</c:v>
                </c:pt>
                <c:pt idx="3084">
                  <c:v>37.741199999999999</c:v>
                </c:pt>
                <c:pt idx="3085">
                  <c:v>37.750500000000002</c:v>
                </c:pt>
                <c:pt idx="3086">
                  <c:v>37.759799999999998</c:v>
                </c:pt>
                <c:pt idx="3087">
                  <c:v>37.769100000000002</c:v>
                </c:pt>
                <c:pt idx="3088">
                  <c:v>37.778399999999998</c:v>
                </c:pt>
                <c:pt idx="3089">
                  <c:v>37.787700000000001</c:v>
                </c:pt>
                <c:pt idx="3090">
                  <c:v>37.796999999999997</c:v>
                </c:pt>
                <c:pt idx="3091">
                  <c:v>37.806100000000001</c:v>
                </c:pt>
                <c:pt idx="3092">
                  <c:v>37.8063</c:v>
                </c:pt>
                <c:pt idx="3093">
                  <c:v>37.815600000000003</c:v>
                </c:pt>
                <c:pt idx="3094">
                  <c:v>37.8249</c:v>
                </c:pt>
                <c:pt idx="3095">
                  <c:v>37.834200000000003</c:v>
                </c:pt>
                <c:pt idx="3096">
                  <c:v>37.843499999999999</c:v>
                </c:pt>
                <c:pt idx="3097">
                  <c:v>37.852800000000002</c:v>
                </c:pt>
                <c:pt idx="3098">
                  <c:v>37.862099999999998</c:v>
                </c:pt>
                <c:pt idx="3099">
                  <c:v>37.871400000000001</c:v>
                </c:pt>
                <c:pt idx="3100">
                  <c:v>37.880699999999997</c:v>
                </c:pt>
                <c:pt idx="3101">
                  <c:v>37.889899999999997</c:v>
                </c:pt>
                <c:pt idx="3102">
                  <c:v>37.899000000000001</c:v>
                </c:pt>
                <c:pt idx="3103">
                  <c:v>37.899099999999997</c:v>
                </c:pt>
                <c:pt idx="3104">
                  <c:v>37.908299999999997</c:v>
                </c:pt>
                <c:pt idx="3105">
                  <c:v>37.917499999999997</c:v>
                </c:pt>
                <c:pt idx="3106">
                  <c:v>37.926600000000001</c:v>
                </c:pt>
                <c:pt idx="3107">
                  <c:v>37.9358</c:v>
                </c:pt>
                <c:pt idx="3108">
                  <c:v>37.945</c:v>
                </c:pt>
                <c:pt idx="3109">
                  <c:v>37.954099999999997</c:v>
                </c:pt>
                <c:pt idx="3110">
                  <c:v>37.963299999999997</c:v>
                </c:pt>
                <c:pt idx="3111">
                  <c:v>37.9724</c:v>
                </c:pt>
                <c:pt idx="3112">
                  <c:v>37.9816</c:v>
                </c:pt>
                <c:pt idx="3113">
                  <c:v>37.990499999999997</c:v>
                </c:pt>
                <c:pt idx="3114">
                  <c:v>37.990699999999997</c:v>
                </c:pt>
                <c:pt idx="3115">
                  <c:v>37.9998</c:v>
                </c:pt>
                <c:pt idx="3116">
                  <c:v>38.009</c:v>
                </c:pt>
                <c:pt idx="3117">
                  <c:v>38.018099999999997</c:v>
                </c:pt>
                <c:pt idx="3118">
                  <c:v>38.027299999999997</c:v>
                </c:pt>
                <c:pt idx="3119">
                  <c:v>38.0364</c:v>
                </c:pt>
                <c:pt idx="3120">
                  <c:v>38.0456</c:v>
                </c:pt>
                <c:pt idx="3121">
                  <c:v>38.054699999999997</c:v>
                </c:pt>
                <c:pt idx="3122">
                  <c:v>38.063899999999997</c:v>
                </c:pt>
                <c:pt idx="3123">
                  <c:v>38.073</c:v>
                </c:pt>
                <c:pt idx="3124">
                  <c:v>38.082000000000001</c:v>
                </c:pt>
                <c:pt idx="3125">
                  <c:v>38.082099999999997</c:v>
                </c:pt>
                <c:pt idx="3126">
                  <c:v>38.091299999999997</c:v>
                </c:pt>
                <c:pt idx="3127">
                  <c:v>38.1004</c:v>
                </c:pt>
                <c:pt idx="3128">
                  <c:v>38.1096</c:v>
                </c:pt>
                <c:pt idx="3129">
                  <c:v>38.118699999999997</c:v>
                </c:pt>
                <c:pt idx="3130">
                  <c:v>38.127800000000001</c:v>
                </c:pt>
                <c:pt idx="3131">
                  <c:v>38.137</c:v>
                </c:pt>
                <c:pt idx="3132">
                  <c:v>38.146099999999997</c:v>
                </c:pt>
                <c:pt idx="3133">
                  <c:v>38.155200000000001</c:v>
                </c:pt>
                <c:pt idx="3134">
                  <c:v>38.164299999999997</c:v>
                </c:pt>
                <c:pt idx="3135">
                  <c:v>38.173299999999998</c:v>
                </c:pt>
                <c:pt idx="3136">
                  <c:v>38.173499999999997</c:v>
                </c:pt>
                <c:pt idx="3137">
                  <c:v>38.182600000000001</c:v>
                </c:pt>
                <c:pt idx="3138">
                  <c:v>38.191699999999997</c:v>
                </c:pt>
                <c:pt idx="3139">
                  <c:v>38.200899999999997</c:v>
                </c:pt>
                <c:pt idx="3140">
                  <c:v>38.21</c:v>
                </c:pt>
                <c:pt idx="3141">
                  <c:v>38.219099999999997</c:v>
                </c:pt>
                <c:pt idx="3142">
                  <c:v>38.228200000000001</c:v>
                </c:pt>
                <c:pt idx="3143">
                  <c:v>38.237299999999998</c:v>
                </c:pt>
                <c:pt idx="3144">
                  <c:v>38.246400000000001</c:v>
                </c:pt>
                <c:pt idx="3145">
                  <c:v>38.255499999999998</c:v>
                </c:pt>
                <c:pt idx="3146">
                  <c:v>38.264499999999998</c:v>
                </c:pt>
                <c:pt idx="3147">
                  <c:v>38.264600000000002</c:v>
                </c:pt>
                <c:pt idx="3148">
                  <c:v>38.273699999999998</c:v>
                </c:pt>
                <c:pt idx="3149">
                  <c:v>38.282899999999998</c:v>
                </c:pt>
                <c:pt idx="3150">
                  <c:v>38.292000000000002</c:v>
                </c:pt>
                <c:pt idx="3151">
                  <c:v>38.301099999999998</c:v>
                </c:pt>
                <c:pt idx="3152">
                  <c:v>38.310200000000002</c:v>
                </c:pt>
                <c:pt idx="3153">
                  <c:v>38.319299999999998</c:v>
                </c:pt>
                <c:pt idx="3154">
                  <c:v>38.328400000000002</c:v>
                </c:pt>
                <c:pt idx="3155">
                  <c:v>38.337499999999999</c:v>
                </c:pt>
                <c:pt idx="3156">
                  <c:v>38.346600000000002</c:v>
                </c:pt>
                <c:pt idx="3157">
                  <c:v>38.355499999999999</c:v>
                </c:pt>
                <c:pt idx="3158">
                  <c:v>38.355699999999999</c:v>
                </c:pt>
                <c:pt idx="3159">
                  <c:v>38.364699999999999</c:v>
                </c:pt>
                <c:pt idx="3160">
                  <c:v>38.373800000000003</c:v>
                </c:pt>
                <c:pt idx="3161">
                  <c:v>38.382899999999999</c:v>
                </c:pt>
                <c:pt idx="3162">
                  <c:v>38.392000000000003</c:v>
                </c:pt>
                <c:pt idx="3163">
                  <c:v>38.4011</c:v>
                </c:pt>
                <c:pt idx="3164">
                  <c:v>38.410200000000003</c:v>
                </c:pt>
                <c:pt idx="3165">
                  <c:v>38.4193</c:v>
                </c:pt>
                <c:pt idx="3166">
                  <c:v>38.428400000000003</c:v>
                </c:pt>
                <c:pt idx="3167">
                  <c:v>38.4375</c:v>
                </c:pt>
                <c:pt idx="3168">
                  <c:v>38.446399999999997</c:v>
                </c:pt>
                <c:pt idx="3169">
                  <c:v>38.4465</c:v>
                </c:pt>
                <c:pt idx="3170">
                  <c:v>38.455599999999997</c:v>
                </c:pt>
                <c:pt idx="3171">
                  <c:v>38.464700000000001</c:v>
                </c:pt>
                <c:pt idx="3172">
                  <c:v>38.473799999999997</c:v>
                </c:pt>
                <c:pt idx="3173">
                  <c:v>38.482900000000001</c:v>
                </c:pt>
                <c:pt idx="3174">
                  <c:v>38.491900000000001</c:v>
                </c:pt>
                <c:pt idx="3175">
                  <c:v>38.500999999999998</c:v>
                </c:pt>
                <c:pt idx="3176">
                  <c:v>38.510100000000001</c:v>
                </c:pt>
                <c:pt idx="3177">
                  <c:v>38.519199999999998</c:v>
                </c:pt>
                <c:pt idx="3178">
                  <c:v>38.528300000000002</c:v>
                </c:pt>
                <c:pt idx="3179">
                  <c:v>38.537199999999999</c:v>
                </c:pt>
                <c:pt idx="3180">
                  <c:v>38.537300000000002</c:v>
                </c:pt>
                <c:pt idx="3181">
                  <c:v>38.546399999999998</c:v>
                </c:pt>
                <c:pt idx="3182">
                  <c:v>38.555500000000002</c:v>
                </c:pt>
                <c:pt idx="3183">
                  <c:v>38.564599999999999</c:v>
                </c:pt>
                <c:pt idx="3184">
                  <c:v>38.573599999999999</c:v>
                </c:pt>
                <c:pt idx="3185">
                  <c:v>38.582700000000003</c:v>
                </c:pt>
                <c:pt idx="3186">
                  <c:v>38.591799999999999</c:v>
                </c:pt>
                <c:pt idx="3187">
                  <c:v>38.600900000000003</c:v>
                </c:pt>
                <c:pt idx="3188">
                  <c:v>38.61</c:v>
                </c:pt>
                <c:pt idx="3189">
                  <c:v>38.619100000000003</c:v>
                </c:pt>
                <c:pt idx="3190">
                  <c:v>38.628</c:v>
                </c:pt>
                <c:pt idx="3191">
                  <c:v>38.628100000000003</c:v>
                </c:pt>
                <c:pt idx="3192">
                  <c:v>38.6372</c:v>
                </c:pt>
                <c:pt idx="3193">
                  <c:v>38.646299999999997</c:v>
                </c:pt>
                <c:pt idx="3194">
                  <c:v>38.6554</c:v>
                </c:pt>
                <c:pt idx="3195">
                  <c:v>38.664499999999997</c:v>
                </c:pt>
                <c:pt idx="3196">
                  <c:v>38.6736</c:v>
                </c:pt>
                <c:pt idx="3197">
                  <c:v>38.682600000000001</c:v>
                </c:pt>
                <c:pt idx="3198">
                  <c:v>38.691699999999997</c:v>
                </c:pt>
                <c:pt idx="3199">
                  <c:v>38.700800000000001</c:v>
                </c:pt>
                <c:pt idx="3200">
                  <c:v>38.709899999999998</c:v>
                </c:pt>
                <c:pt idx="3201">
                  <c:v>38.718800000000002</c:v>
                </c:pt>
                <c:pt idx="3202">
                  <c:v>38.718899999999998</c:v>
                </c:pt>
                <c:pt idx="3203">
                  <c:v>38.728000000000002</c:v>
                </c:pt>
                <c:pt idx="3204">
                  <c:v>38.737000000000002</c:v>
                </c:pt>
                <c:pt idx="3205">
                  <c:v>38.7455</c:v>
                </c:pt>
                <c:pt idx="3206">
                  <c:v>38.753999999999998</c:v>
                </c:pt>
                <c:pt idx="3207">
                  <c:v>38.762500000000003</c:v>
                </c:pt>
                <c:pt idx="3208">
                  <c:v>38.771000000000001</c:v>
                </c:pt>
                <c:pt idx="3209">
                  <c:v>38.779499999999999</c:v>
                </c:pt>
                <c:pt idx="3210">
                  <c:v>38.787999999999997</c:v>
                </c:pt>
                <c:pt idx="3211">
                  <c:v>38.796500000000002</c:v>
                </c:pt>
                <c:pt idx="3212">
                  <c:v>38.804900000000004</c:v>
                </c:pt>
                <c:pt idx="3213">
                  <c:v>38.805</c:v>
                </c:pt>
                <c:pt idx="3214">
                  <c:v>38.813499999999998</c:v>
                </c:pt>
                <c:pt idx="3215">
                  <c:v>38.822099999999999</c:v>
                </c:pt>
                <c:pt idx="3216">
                  <c:v>38.830599999999997</c:v>
                </c:pt>
                <c:pt idx="3217">
                  <c:v>38.839100000000002</c:v>
                </c:pt>
                <c:pt idx="3218">
                  <c:v>38.8476</c:v>
                </c:pt>
                <c:pt idx="3219">
                  <c:v>38.856099999999998</c:v>
                </c:pt>
                <c:pt idx="3220">
                  <c:v>38.864600000000003</c:v>
                </c:pt>
                <c:pt idx="3221">
                  <c:v>38.873100000000001</c:v>
                </c:pt>
                <c:pt idx="3222">
                  <c:v>38.881599999999999</c:v>
                </c:pt>
                <c:pt idx="3223">
                  <c:v>38.889899999999997</c:v>
                </c:pt>
                <c:pt idx="3224">
                  <c:v>38.890099999999997</c:v>
                </c:pt>
                <c:pt idx="3225">
                  <c:v>38.898600000000002</c:v>
                </c:pt>
                <c:pt idx="3226">
                  <c:v>38.9071</c:v>
                </c:pt>
                <c:pt idx="3227">
                  <c:v>38.915599999999998</c:v>
                </c:pt>
                <c:pt idx="3228">
                  <c:v>38.924100000000003</c:v>
                </c:pt>
                <c:pt idx="3229">
                  <c:v>38.932600000000001</c:v>
                </c:pt>
                <c:pt idx="3230">
                  <c:v>38.941099999999999</c:v>
                </c:pt>
                <c:pt idx="3231">
                  <c:v>38.949599999999997</c:v>
                </c:pt>
                <c:pt idx="3232">
                  <c:v>38.958100000000002</c:v>
                </c:pt>
                <c:pt idx="3233">
                  <c:v>38.9666</c:v>
                </c:pt>
                <c:pt idx="3234">
                  <c:v>38.975000000000001</c:v>
                </c:pt>
                <c:pt idx="3235">
                  <c:v>38.975099999999998</c:v>
                </c:pt>
                <c:pt idx="3236">
                  <c:v>38.983600000000003</c:v>
                </c:pt>
                <c:pt idx="3237">
                  <c:v>38.992100000000001</c:v>
                </c:pt>
                <c:pt idx="3238">
                  <c:v>39.000599999999999</c:v>
                </c:pt>
                <c:pt idx="3239">
                  <c:v>39.009099999999997</c:v>
                </c:pt>
                <c:pt idx="3240">
                  <c:v>39.017600000000002</c:v>
                </c:pt>
                <c:pt idx="3241">
                  <c:v>39.0261</c:v>
                </c:pt>
                <c:pt idx="3242">
                  <c:v>39.034599999999998</c:v>
                </c:pt>
                <c:pt idx="3243">
                  <c:v>39.043100000000003</c:v>
                </c:pt>
                <c:pt idx="3244">
                  <c:v>39.051600000000001</c:v>
                </c:pt>
                <c:pt idx="3245">
                  <c:v>39.06</c:v>
                </c:pt>
                <c:pt idx="3246">
                  <c:v>39.060099999999998</c:v>
                </c:pt>
                <c:pt idx="3247">
                  <c:v>39.068600000000004</c:v>
                </c:pt>
                <c:pt idx="3248">
                  <c:v>39.077100000000002</c:v>
                </c:pt>
                <c:pt idx="3249">
                  <c:v>39.085599999999999</c:v>
                </c:pt>
                <c:pt idx="3250">
                  <c:v>39.094099999999997</c:v>
                </c:pt>
                <c:pt idx="3251">
                  <c:v>39.102600000000002</c:v>
                </c:pt>
                <c:pt idx="3252">
                  <c:v>39.1111</c:v>
                </c:pt>
                <c:pt idx="3253">
                  <c:v>39.119599999999998</c:v>
                </c:pt>
                <c:pt idx="3254">
                  <c:v>39.128100000000003</c:v>
                </c:pt>
                <c:pt idx="3255">
                  <c:v>39.136600000000001</c:v>
                </c:pt>
                <c:pt idx="3256">
                  <c:v>39.145000000000003</c:v>
                </c:pt>
                <c:pt idx="3257">
                  <c:v>39.145099999999999</c:v>
                </c:pt>
                <c:pt idx="3258">
                  <c:v>39.153599999999997</c:v>
                </c:pt>
                <c:pt idx="3259">
                  <c:v>39.162100000000002</c:v>
                </c:pt>
                <c:pt idx="3260">
                  <c:v>39.170699999999997</c:v>
                </c:pt>
                <c:pt idx="3261">
                  <c:v>39.179200000000002</c:v>
                </c:pt>
                <c:pt idx="3262">
                  <c:v>39.1877</c:v>
                </c:pt>
                <c:pt idx="3263">
                  <c:v>39.196199999999997</c:v>
                </c:pt>
                <c:pt idx="3264">
                  <c:v>39.204700000000003</c:v>
                </c:pt>
                <c:pt idx="3265">
                  <c:v>39.213200000000001</c:v>
                </c:pt>
                <c:pt idx="3266">
                  <c:v>39.221699999999998</c:v>
                </c:pt>
                <c:pt idx="3267">
                  <c:v>39.229999999999997</c:v>
                </c:pt>
                <c:pt idx="3268">
                  <c:v>39.230200000000004</c:v>
                </c:pt>
                <c:pt idx="3269">
                  <c:v>39.238700000000001</c:v>
                </c:pt>
                <c:pt idx="3270">
                  <c:v>39.247199999999999</c:v>
                </c:pt>
                <c:pt idx="3271">
                  <c:v>39.255699999999997</c:v>
                </c:pt>
                <c:pt idx="3272">
                  <c:v>39.264200000000002</c:v>
                </c:pt>
                <c:pt idx="3273">
                  <c:v>39.2727</c:v>
                </c:pt>
                <c:pt idx="3274">
                  <c:v>39.281199999999998</c:v>
                </c:pt>
                <c:pt idx="3275">
                  <c:v>39.289700000000003</c:v>
                </c:pt>
                <c:pt idx="3276">
                  <c:v>39.298200000000001</c:v>
                </c:pt>
                <c:pt idx="3277">
                  <c:v>39.306699999999999</c:v>
                </c:pt>
                <c:pt idx="3278">
                  <c:v>39.314999999999998</c:v>
                </c:pt>
                <c:pt idx="3279">
                  <c:v>39.315199999999997</c:v>
                </c:pt>
                <c:pt idx="3280">
                  <c:v>39.323700000000002</c:v>
                </c:pt>
                <c:pt idx="3281">
                  <c:v>39.3322</c:v>
                </c:pt>
                <c:pt idx="3282">
                  <c:v>39.340699999999998</c:v>
                </c:pt>
                <c:pt idx="3283">
                  <c:v>39.349200000000003</c:v>
                </c:pt>
                <c:pt idx="3284">
                  <c:v>39.357700000000001</c:v>
                </c:pt>
                <c:pt idx="3285">
                  <c:v>39.366199999999999</c:v>
                </c:pt>
                <c:pt idx="3286">
                  <c:v>39.374699999999997</c:v>
                </c:pt>
                <c:pt idx="3287">
                  <c:v>39.383200000000002</c:v>
                </c:pt>
                <c:pt idx="3288">
                  <c:v>39.3917</c:v>
                </c:pt>
                <c:pt idx="3289">
                  <c:v>39.4</c:v>
                </c:pt>
                <c:pt idx="3290">
                  <c:v>39.400199999999998</c:v>
                </c:pt>
                <c:pt idx="3291">
                  <c:v>39.408700000000003</c:v>
                </c:pt>
                <c:pt idx="3292">
                  <c:v>39.417200000000001</c:v>
                </c:pt>
                <c:pt idx="3293">
                  <c:v>39.425699999999999</c:v>
                </c:pt>
                <c:pt idx="3294">
                  <c:v>39.434199999999997</c:v>
                </c:pt>
                <c:pt idx="3295">
                  <c:v>39.442700000000002</c:v>
                </c:pt>
                <c:pt idx="3296">
                  <c:v>39.4512</c:v>
                </c:pt>
                <c:pt idx="3297">
                  <c:v>39.459699999999998</c:v>
                </c:pt>
                <c:pt idx="3298">
                  <c:v>39.468200000000003</c:v>
                </c:pt>
                <c:pt idx="3299">
                  <c:v>39.476599999999998</c:v>
                </c:pt>
                <c:pt idx="3300">
                  <c:v>39.484999999999999</c:v>
                </c:pt>
                <c:pt idx="3301">
                  <c:v>39.485199999999999</c:v>
                </c:pt>
                <c:pt idx="3302">
                  <c:v>39.493699999999997</c:v>
                </c:pt>
                <c:pt idx="3303">
                  <c:v>39.502200000000002</c:v>
                </c:pt>
                <c:pt idx="3304">
                  <c:v>39.5107</c:v>
                </c:pt>
                <c:pt idx="3305">
                  <c:v>39.519100000000002</c:v>
                </c:pt>
                <c:pt idx="3306">
                  <c:v>39.5276</c:v>
                </c:pt>
                <c:pt idx="3307">
                  <c:v>39.536099999999998</c:v>
                </c:pt>
                <c:pt idx="3308">
                  <c:v>39.544600000000003</c:v>
                </c:pt>
                <c:pt idx="3309">
                  <c:v>39.553100000000001</c:v>
                </c:pt>
                <c:pt idx="3310">
                  <c:v>39.561599999999999</c:v>
                </c:pt>
                <c:pt idx="3311">
                  <c:v>39.57</c:v>
                </c:pt>
                <c:pt idx="3312">
                  <c:v>39.570099999999996</c:v>
                </c:pt>
                <c:pt idx="3313">
                  <c:v>39.578600000000002</c:v>
                </c:pt>
                <c:pt idx="3314">
                  <c:v>39.5871</c:v>
                </c:pt>
                <c:pt idx="3315">
                  <c:v>39.595500000000001</c:v>
                </c:pt>
                <c:pt idx="3316">
                  <c:v>39.602899999999998</c:v>
                </c:pt>
                <c:pt idx="3317">
                  <c:v>39.610500000000002</c:v>
                </c:pt>
                <c:pt idx="3318">
                  <c:v>39.617899999999999</c:v>
                </c:pt>
                <c:pt idx="3319">
                  <c:v>39.625300000000003</c:v>
                </c:pt>
                <c:pt idx="3320">
                  <c:v>39.6327</c:v>
                </c:pt>
                <c:pt idx="3321">
                  <c:v>39.64</c:v>
                </c:pt>
                <c:pt idx="3322">
                  <c:v>39.647300000000001</c:v>
                </c:pt>
                <c:pt idx="3323">
                  <c:v>39.647399999999998</c:v>
                </c:pt>
                <c:pt idx="3324">
                  <c:v>39.654699999999998</c:v>
                </c:pt>
                <c:pt idx="3325">
                  <c:v>39.661999999999999</c:v>
                </c:pt>
                <c:pt idx="3326">
                  <c:v>39.6693</c:v>
                </c:pt>
                <c:pt idx="3327">
                  <c:v>39.676499999999997</c:v>
                </c:pt>
                <c:pt idx="3328">
                  <c:v>39.683700000000002</c:v>
                </c:pt>
                <c:pt idx="3329">
                  <c:v>39.691000000000003</c:v>
                </c:pt>
                <c:pt idx="3330">
                  <c:v>39.6982</c:v>
                </c:pt>
                <c:pt idx="3331">
                  <c:v>39.705399999999997</c:v>
                </c:pt>
                <c:pt idx="3332">
                  <c:v>39.712600000000002</c:v>
                </c:pt>
                <c:pt idx="3333">
                  <c:v>39.719799999999999</c:v>
                </c:pt>
                <c:pt idx="3334">
                  <c:v>39.72</c:v>
                </c:pt>
                <c:pt idx="3335">
                  <c:v>39.7273</c:v>
                </c:pt>
                <c:pt idx="3336">
                  <c:v>39.7346</c:v>
                </c:pt>
                <c:pt idx="3337">
                  <c:v>39.741900000000001</c:v>
                </c:pt>
                <c:pt idx="3338">
                  <c:v>39.749200000000002</c:v>
                </c:pt>
                <c:pt idx="3339">
                  <c:v>39.756500000000003</c:v>
                </c:pt>
                <c:pt idx="3340">
                  <c:v>39.763800000000003</c:v>
                </c:pt>
                <c:pt idx="3341">
                  <c:v>39.771000000000001</c:v>
                </c:pt>
                <c:pt idx="3342">
                  <c:v>39.778300000000002</c:v>
                </c:pt>
                <c:pt idx="3343">
                  <c:v>39.785499999999999</c:v>
                </c:pt>
                <c:pt idx="3344">
                  <c:v>39.792700000000004</c:v>
                </c:pt>
                <c:pt idx="3345">
                  <c:v>39.7928</c:v>
                </c:pt>
                <c:pt idx="3346">
                  <c:v>39.799999999999997</c:v>
                </c:pt>
                <c:pt idx="3347">
                  <c:v>39.807299999999998</c:v>
                </c:pt>
                <c:pt idx="3348">
                  <c:v>39.814500000000002</c:v>
                </c:pt>
                <c:pt idx="3349">
                  <c:v>39.8217</c:v>
                </c:pt>
                <c:pt idx="3350">
                  <c:v>39.828899999999997</c:v>
                </c:pt>
                <c:pt idx="3351">
                  <c:v>39.836100000000002</c:v>
                </c:pt>
                <c:pt idx="3352">
                  <c:v>39.843299999999999</c:v>
                </c:pt>
                <c:pt idx="3353">
                  <c:v>39.8506</c:v>
                </c:pt>
                <c:pt idx="3354">
                  <c:v>39.857700000000001</c:v>
                </c:pt>
                <c:pt idx="3355">
                  <c:v>39.864800000000002</c:v>
                </c:pt>
                <c:pt idx="3356">
                  <c:v>39.864899999999999</c:v>
                </c:pt>
                <c:pt idx="3357">
                  <c:v>39.872100000000003</c:v>
                </c:pt>
                <c:pt idx="3358">
                  <c:v>39.879300000000001</c:v>
                </c:pt>
                <c:pt idx="3359">
                  <c:v>39.886499999999998</c:v>
                </c:pt>
                <c:pt idx="3360">
                  <c:v>39.893599999999999</c:v>
                </c:pt>
                <c:pt idx="3361">
                  <c:v>39.900799999999997</c:v>
                </c:pt>
                <c:pt idx="3362">
                  <c:v>39.907899999999998</c:v>
                </c:pt>
                <c:pt idx="3363">
                  <c:v>39.915100000000002</c:v>
                </c:pt>
                <c:pt idx="3364">
                  <c:v>39.922199999999997</c:v>
                </c:pt>
                <c:pt idx="3365">
                  <c:v>39.929299999999998</c:v>
                </c:pt>
                <c:pt idx="3366">
                  <c:v>39.936399999999999</c:v>
                </c:pt>
                <c:pt idx="3367">
                  <c:v>39.936500000000002</c:v>
                </c:pt>
                <c:pt idx="3368">
                  <c:v>39.943600000000004</c:v>
                </c:pt>
                <c:pt idx="3369">
                  <c:v>39.950800000000001</c:v>
                </c:pt>
                <c:pt idx="3370">
                  <c:v>39.957900000000002</c:v>
                </c:pt>
                <c:pt idx="3371">
                  <c:v>39.965000000000003</c:v>
                </c:pt>
                <c:pt idx="3372">
                  <c:v>39.972099999999998</c:v>
                </c:pt>
                <c:pt idx="3373">
                  <c:v>39.979199999999999</c:v>
                </c:pt>
                <c:pt idx="3374">
                  <c:v>39.9863</c:v>
                </c:pt>
                <c:pt idx="3375">
                  <c:v>39.993400000000001</c:v>
                </c:pt>
                <c:pt idx="3376">
                  <c:v>40.000500000000002</c:v>
                </c:pt>
                <c:pt idx="3377">
                  <c:v>40.0075</c:v>
                </c:pt>
                <c:pt idx="3378">
                  <c:v>40.007599999999996</c:v>
                </c:pt>
                <c:pt idx="3379">
                  <c:v>40.014800000000001</c:v>
                </c:pt>
                <c:pt idx="3380">
                  <c:v>40.021999999999998</c:v>
                </c:pt>
                <c:pt idx="3381">
                  <c:v>40.029200000000003</c:v>
                </c:pt>
                <c:pt idx="3382">
                  <c:v>40.0364</c:v>
                </c:pt>
                <c:pt idx="3383">
                  <c:v>40.043700000000001</c:v>
                </c:pt>
                <c:pt idx="3384">
                  <c:v>40.050899999999999</c:v>
                </c:pt>
                <c:pt idx="3385">
                  <c:v>40.058199999999999</c:v>
                </c:pt>
                <c:pt idx="3386">
                  <c:v>40.065399999999997</c:v>
                </c:pt>
                <c:pt idx="3387">
                  <c:v>40.072699999999998</c:v>
                </c:pt>
                <c:pt idx="3388">
                  <c:v>40.079799999999999</c:v>
                </c:pt>
                <c:pt idx="3389">
                  <c:v>40.079900000000002</c:v>
                </c:pt>
                <c:pt idx="3390">
                  <c:v>40.087200000000003</c:v>
                </c:pt>
                <c:pt idx="3391">
                  <c:v>40.0944</c:v>
                </c:pt>
                <c:pt idx="3392">
                  <c:v>40.101700000000001</c:v>
                </c:pt>
                <c:pt idx="3393">
                  <c:v>40.108899999999998</c:v>
                </c:pt>
                <c:pt idx="3394">
                  <c:v>40.116199999999999</c:v>
                </c:pt>
                <c:pt idx="3395">
                  <c:v>40.1235</c:v>
                </c:pt>
                <c:pt idx="3396">
                  <c:v>40.130800000000001</c:v>
                </c:pt>
                <c:pt idx="3397">
                  <c:v>40.137999999999998</c:v>
                </c:pt>
                <c:pt idx="3398">
                  <c:v>40.145299999999999</c:v>
                </c:pt>
                <c:pt idx="3399">
                  <c:v>40.1524</c:v>
                </c:pt>
                <c:pt idx="3400">
                  <c:v>40.1526</c:v>
                </c:pt>
                <c:pt idx="3401">
                  <c:v>40.159799999999997</c:v>
                </c:pt>
                <c:pt idx="3402">
                  <c:v>40.167099999999998</c:v>
                </c:pt>
                <c:pt idx="3403">
                  <c:v>40.174399999999999</c:v>
                </c:pt>
                <c:pt idx="3404">
                  <c:v>40.181600000000003</c:v>
                </c:pt>
                <c:pt idx="3405">
                  <c:v>40.188699999999997</c:v>
                </c:pt>
                <c:pt idx="3406">
                  <c:v>40.195799999999998</c:v>
                </c:pt>
                <c:pt idx="3407">
                  <c:v>40.2029</c:v>
                </c:pt>
                <c:pt idx="3408">
                  <c:v>40.21</c:v>
                </c:pt>
                <c:pt idx="3409">
                  <c:v>40.217100000000002</c:v>
                </c:pt>
                <c:pt idx="3410">
                  <c:v>40.2241</c:v>
                </c:pt>
                <c:pt idx="3411">
                  <c:v>40.224200000000003</c:v>
                </c:pt>
                <c:pt idx="3412">
                  <c:v>40.231299999999997</c:v>
                </c:pt>
                <c:pt idx="3413">
                  <c:v>40.238300000000002</c:v>
                </c:pt>
                <c:pt idx="3414">
                  <c:v>40.245399999999997</c:v>
                </c:pt>
                <c:pt idx="3415">
                  <c:v>40.252400000000002</c:v>
                </c:pt>
                <c:pt idx="3416">
                  <c:v>40.259399999999999</c:v>
                </c:pt>
                <c:pt idx="3417">
                  <c:v>40.266399999999997</c:v>
                </c:pt>
                <c:pt idx="3418">
                  <c:v>40.273400000000002</c:v>
                </c:pt>
                <c:pt idx="3419">
                  <c:v>40.2804</c:v>
                </c:pt>
                <c:pt idx="3420">
                  <c:v>40.287399999999998</c:v>
                </c:pt>
                <c:pt idx="3421">
                  <c:v>40.294199999999996</c:v>
                </c:pt>
                <c:pt idx="3422">
                  <c:v>40.294400000000003</c:v>
                </c:pt>
                <c:pt idx="3423">
                  <c:v>40.301299999999998</c:v>
                </c:pt>
                <c:pt idx="3424">
                  <c:v>40.308300000000003</c:v>
                </c:pt>
                <c:pt idx="3425">
                  <c:v>40.315199999999997</c:v>
                </c:pt>
                <c:pt idx="3426">
                  <c:v>40.322200000000002</c:v>
                </c:pt>
                <c:pt idx="3427">
                  <c:v>40.329099999999997</c:v>
                </c:pt>
                <c:pt idx="3428">
                  <c:v>40.335999999999999</c:v>
                </c:pt>
                <c:pt idx="3429">
                  <c:v>40.3429</c:v>
                </c:pt>
                <c:pt idx="3430">
                  <c:v>40.349800000000002</c:v>
                </c:pt>
                <c:pt idx="3431">
                  <c:v>40.356699999999996</c:v>
                </c:pt>
                <c:pt idx="3432">
                  <c:v>40.363500000000002</c:v>
                </c:pt>
                <c:pt idx="3433">
                  <c:v>40.363599999999998</c:v>
                </c:pt>
                <c:pt idx="3434">
                  <c:v>40.3705</c:v>
                </c:pt>
                <c:pt idx="3435">
                  <c:v>40.377400000000002</c:v>
                </c:pt>
                <c:pt idx="3436">
                  <c:v>40.384300000000003</c:v>
                </c:pt>
                <c:pt idx="3437">
                  <c:v>40.391199999999998</c:v>
                </c:pt>
                <c:pt idx="3438">
                  <c:v>40.398000000000003</c:v>
                </c:pt>
                <c:pt idx="3439">
                  <c:v>40.404899999999998</c:v>
                </c:pt>
                <c:pt idx="3440">
                  <c:v>40.411700000000003</c:v>
                </c:pt>
                <c:pt idx="3441">
                  <c:v>40.418599999999998</c:v>
                </c:pt>
                <c:pt idx="3442">
                  <c:v>40.425400000000003</c:v>
                </c:pt>
                <c:pt idx="3443">
                  <c:v>40.432099999999998</c:v>
                </c:pt>
                <c:pt idx="3444">
                  <c:v>40.432200000000002</c:v>
                </c:pt>
                <c:pt idx="3445">
                  <c:v>40.439100000000003</c:v>
                </c:pt>
                <c:pt idx="3446">
                  <c:v>40.445900000000002</c:v>
                </c:pt>
                <c:pt idx="3447">
                  <c:v>40.452800000000003</c:v>
                </c:pt>
                <c:pt idx="3448">
                  <c:v>40.459600000000002</c:v>
                </c:pt>
                <c:pt idx="3449">
                  <c:v>40.4664</c:v>
                </c:pt>
                <c:pt idx="3450">
                  <c:v>40.473199999999999</c:v>
                </c:pt>
                <c:pt idx="3451">
                  <c:v>40.4801</c:v>
                </c:pt>
                <c:pt idx="3452">
                  <c:v>40.486899999999999</c:v>
                </c:pt>
                <c:pt idx="3453">
                  <c:v>40.493699999999997</c:v>
                </c:pt>
                <c:pt idx="3454">
                  <c:v>40.500399999999999</c:v>
                </c:pt>
                <c:pt idx="3455">
                  <c:v>40.500500000000002</c:v>
                </c:pt>
                <c:pt idx="3456">
                  <c:v>40.507399999999997</c:v>
                </c:pt>
                <c:pt idx="3457">
                  <c:v>40.514200000000002</c:v>
                </c:pt>
                <c:pt idx="3458">
                  <c:v>40.521000000000001</c:v>
                </c:pt>
                <c:pt idx="3459">
                  <c:v>40.527799999999999</c:v>
                </c:pt>
                <c:pt idx="3460">
                  <c:v>40.534599999999998</c:v>
                </c:pt>
                <c:pt idx="3461">
                  <c:v>40.541400000000003</c:v>
                </c:pt>
                <c:pt idx="3462">
                  <c:v>40.548200000000001</c:v>
                </c:pt>
                <c:pt idx="3463">
                  <c:v>40.555</c:v>
                </c:pt>
                <c:pt idx="3464">
                  <c:v>40.561799999999998</c:v>
                </c:pt>
                <c:pt idx="3465">
                  <c:v>40.568399999999997</c:v>
                </c:pt>
                <c:pt idx="3466">
                  <c:v>40.568600000000004</c:v>
                </c:pt>
                <c:pt idx="3467">
                  <c:v>40.575400000000002</c:v>
                </c:pt>
                <c:pt idx="3468">
                  <c:v>40.582099999999997</c:v>
                </c:pt>
                <c:pt idx="3469">
                  <c:v>40.588900000000002</c:v>
                </c:pt>
                <c:pt idx="3470">
                  <c:v>40.595700000000001</c:v>
                </c:pt>
                <c:pt idx="3471">
                  <c:v>40.602499999999999</c:v>
                </c:pt>
                <c:pt idx="3472">
                  <c:v>40.609299999999998</c:v>
                </c:pt>
                <c:pt idx="3473">
                  <c:v>40.616100000000003</c:v>
                </c:pt>
                <c:pt idx="3474">
                  <c:v>40.622799999999998</c:v>
                </c:pt>
                <c:pt idx="3475">
                  <c:v>40.629600000000003</c:v>
                </c:pt>
                <c:pt idx="3476">
                  <c:v>40.636299999999999</c:v>
                </c:pt>
                <c:pt idx="3477">
                  <c:v>40.636400000000002</c:v>
                </c:pt>
                <c:pt idx="3478">
                  <c:v>40.6432</c:v>
                </c:pt>
                <c:pt idx="3479">
                  <c:v>40.65</c:v>
                </c:pt>
                <c:pt idx="3480">
                  <c:v>40.656799999999997</c:v>
                </c:pt>
                <c:pt idx="3481">
                  <c:v>40.663600000000002</c:v>
                </c:pt>
                <c:pt idx="3482">
                  <c:v>40.670400000000001</c:v>
                </c:pt>
                <c:pt idx="3483">
                  <c:v>40.677100000000003</c:v>
                </c:pt>
                <c:pt idx="3484">
                  <c:v>40.683900000000001</c:v>
                </c:pt>
                <c:pt idx="3485">
                  <c:v>40.6907</c:v>
                </c:pt>
                <c:pt idx="3486">
                  <c:v>40.697499999999998</c:v>
                </c:pt>
                <c:pt idx="3487">
                  <c:v>40.7042</c:v>
                </c:pt>
                <c:pt idx="3488">
                  <c:v>40.704300000000003</c:v>
                </c:pt>
                <c:pt idx="3489">
                  <c:v>40.710999999999999</c:v>
                </c:pt>
                <c:pt idx="3490">
                  <c:v>40.717799999999997</c:v>
                </c:pt>
                <c:pt idx="3491">
                  <c:v>40.724600000000002</c:v>
                </c:pt>
                <c:pt idx="3492">
                  <c:v>40.731400000000001</c:v>
                </c:pt>
                <c:pt idx="3493">
                  <c:v>40.738199999999999</c:v>
                </c:pt>
                <c:pt idx="3494">
                  <c:v>40.744900000000001</c:v>
                </c:pt>
                <c:pt idx="3495">
                  <c:v>40.7517</c:v>
                </c:pt>
                <c:pt idx="3496">
                  <c:v>40.758499999999998</c:v>
                </c:pt>
                <c:pt idx="3497">
                  <c:v>40.7652</c:v>
                </c:pt>
                <c:pt idx="3498">
                  <c:v>40.771900000000002</c:v>
                </c:pt>
                <c:pt idx="3499">
                  <c:v>40.771999999999998</c:v>
                </c:pt>
                <c:pt idx="3500">
                  <c:v>40.778799999999997</c:v>
                </c:pt>
                <c:pt idx="3501">
                  <c:v>40.785499999999999</c:v>
                </c:pt>
                <c:pt idx="3502">
                  <c:v>40.792299999999997</c:v>
                </c:pt>
                <c:pt idx="3503">
                  <c:v>40.799100000000003</c:v>
                </c:pt>
                <c:pt idx="3504">
                  <c:v>40.805799999999998</c:v>
                </c:pt>
                <c:pt idx="3505">
                  <c:v>40.812600000000003</c:v>
                </c:pt>
                <c:pt idx="3506">
                  <c:v>40.819299999999998</c:v>
                </c:pt>
                <c:pt idx="3507">
                  <c:v>40.826099999999997</c:v>
                </c:pt>
                <c:pt idx="3508">
                  <c:v>40.832799999999999</c:v>
                </c:pt>
                <c:pt idx="3509">
                  <c:v>40.839500000000001</c:v>
                </c:pt>
                <c:pt idx="3510">
                  <c:v>40.839599999999997</c:v>
                </c:pt>
                <c:pt idx="3511">
                  <c:v>40.846299999999999</c:v>
                </c:pt>
                <c:pt idx="3512">
                  <c:v>40.853099999999998</c:v>
                </c:pt>
                <c:pt idx="3513">
                  <c:v>40.8598</c:v>
                </c:pt>
                <c:pt idx="3514">
                  <c:v>40.866599999999998</c:v>
                </c:pt>
                <c:pt idx="3515">
                  <c:v>40.8733</c:v>
                </c:pt>
                <c:pt idx="3516">
                  <c:v>40.880099999999999</c:v>
                </c:pt>
                <c:pt idx="3517">
                  <c:v>40.886800000000001</c:v>
                </c:pt>
                <c:pt idx="3518">
                  <c:v>40.893500000000003</c:v>
                </c:pt>
                <c:pt idx="3519">
                  <c:v>40.900199999999998</c:v>
                </c:pt>
                <c:pt idx="3520">
                  <c:v>40.906799999999997</c:v>
                </c:pt>
                <c:pt idx="3521">
                  <c:v>40.9069</c:v>
                </c:pt>
                <c:pt idx="3522">
                  <c:v>40.913699999999999</c:v>
                </c:pt>
                <c:pt idx="3523">
                  <c:v>40.920400000000001</c:v>
                </c:pt>
                <c:pt idx="3524">
                  <c:v>40.927100000000003</c:v>
                </c:pt>
                <c:pt idx="3525">
                  <c:v>40.933799999999998</c:v>
                </c:pt>
                <c:pt idx="3526">
                  <c:v>40.9405</c:v>
                </c:pt>
                <c:pt idx="3527">
                  <c:v>40.947200000000002</c:v>
                </c:pt>
                <c:pt idx="3528">
                  <c:v>40.953899999999997</c:v>
                </c:pt>
                <c:pt idx="3529">
                  <c:v>40.960599999999999</c:v>
                </c:pt>
                <c:pt idx="3530">
                  <c:v>40.967399999999998</c:v>
                </c:pt>
                <c:pt idx="3531">
                  <c:v>40.9739</c:v>
                </c:pt>
                <c:pt idx="3532">
                  <c:v>40.9741</c:v>
                </c:pt>
                <c:pt idx="3533">
                  <c:v>40.980800000000002</c:v>
                </c:pt>
                <c:pt idx="3534">
                  <c:v>40.987400000000001</c:v>
                </c:pt>
                <c:pt idx="3535">
                  <c:v>40.994199999999999</c:v>
                </c:pt>
                <c:pt idx="3536">
                  <c:v>41.000900000000001</c:v>
                </c:pt>
                <c:pt idx="3537">
                  <c:v>41.007599999999996</c:v>
                </c:pt>
                <c:pt idx="3538">
                  <c:v>41.014299999999999</c:v>
                </c:pt>
                <c:pt idx="3539">
                  <c:v>41.020899999999997</c:v>
                </c:pt>
                <c:pt idx="3540">
                  <c:v>41.0276</c:v>
                </c:pt>
                <c:pt idx="3541">
                  <c:v>41.034300000000002</c:v>
                </c:pt>
                <c:pt idx="3542">
                  <c:v>41.040900000000001</c:v>
                </c:pt>
                <c:pt idx="3543">
                  <c:v>41.040999999999997</c:v>
                </c:pt>
                <c:pt idx="3544">
                  <c:v>41.047699999999999</c:v>
                </c:pt>
                <c:pt idx="3545">
                  <c:v>41.054400000000001</c:v>
                </c:pt>
                <c:pt idx="3546">
                  <c:v>41.061100000000003</c:v>
                </c:pt>
                <c:pt idx="3547">
                  <c:v>41.067799999999998</c:v>
                </c:pt>
                <c:pt idx="3548">
                  <c:v>41.0745</c:v>
                </c:pt>
                <c:pt idx="3549">
                  <c:v>41.081099999999999</c:v>
                </c:pt>
                <c:pt idx="3550">
                  <c:v>41.087800000000001</c:v>
                </c:pt>
                <c:pt idx="3551">
                  <c:v>41.094499999999996</c:v>
                </c:pt>
                <c:pt idx="3552">
                  <c:v>41.101199999999999</c:v>
                </c:pt>
                <c:pt idx="3553">
                  <c:v>41.107700000000001</c:v>
                </c:pt>
                <c:pt idx="3554">
                  <c:v>41.107900000000001</c:v>
                </c:pt>
                <c:pt idx="3555">
                  <c:v>41.114600000000003</c:v>
                </c:pt>
                <c:pt idx="3556">
                  <c:v>41.121200000000002</c:v>
                </c:pt>
                <c:pt idx="3557">
                  <c:v>41.127899999999997</c:v>
                </c:pt>
                <c:pt idx="3558">
                  <c:v>41.134599999999999</c:v>
                </c:pt>
                <c:pt idx="3559">
                  <c:v>41.141199999999998</c:v>
                </c:pt>
                <c:pt idx="3560">
                  <c:v>41.1479</c:v>
                </c:pt>
                <c:pt idx="3561">
                  <c:v>41.154600000000002</c:v>
                </c:pt>
                <c:pt idx="3562">
                  <c:v>41.161200000000001</c:v>
                </c:pt>
                <c:pt idx="3563">
                  <c:v>41.1678</c:v>
                </c:pt>
                <c:pt idx="3564">
                  <c:v>41.174399999999999</c:v>
                </c:pt>
                <c:pt idx="3565">
                  <c:v>41.174500000000002</c:v>
                </c:pt>
                <c:pt idx="3566">
                  <c:v>41.181100000000001</c:v>
                </c:pt>
                <c:pt idx="3567">
                  <c:v>41.1877</c:v>
                </c:pt>
                <c:pt idx="3568">
                  <c:v>41.194400000000002</c:v>
                </c:pt>
                <c:pt idx="3569">
                  <c:v>41.201000000000001</c:v>
                </c:pt>
                <c:pt idx="3570">
                  <c:v>41.207599999999999</c:v>
                </c:pt>
                <c:pt idx="3571">
                  <c:v>41.214199999999998</c:v>
                </c:pt>
                <c:pt idx="3572">
                  <c:v>41.220799999999997</c:v>
                </c:pt>
                <c:pt idx="3573">
                  <c:v>41.227499999999999</c:v>
                </c:pt>
                <c:pt idx="3574">
                  <c:v>41.234099999999998</c:v>
                </c:pt>
                <c:pt idx="3575">
                  <c:v>41.240600000000001</c:v>
                </c:pt>
                <c:pt idx="3576">
                  <c:v>41.240699999999997</c:v>
                </c:pt>
                <c:pt idx="3577">
                  <c:v>41.247300000000003</c:v>
                </c:pt>
                <c:pt idx="3578">
                  <c:v>41.253900000000002</c:v>
                </c:pt>
                <c:pt idx="3579">
                  <c:v>41.2605</c:v>
                </c:pt>
                <c:pt idx="3580">
                  <c:v>41.267099999999999</c:v>
                </c:pt>
                <c:pt idx="3581">
                  <c:v>41.273699999999998</c:v>
                </c:pt>
                <c:pt idx="3582">
                  <c:v>41.280299999999997</c:v>
                </c:pt>
                <c:pt idx="3583">
                  <c:v>41.286900000000003</c:v>
                </c:pt>
                <c:pt idx="3584">
                  <c:v>41.293399999999998</c:v>
                </c:pt>
                <c:pt idx="3585">
                  <c:v>41.3</c:v>
                </c:pt>
                <c:pt idx="3586">
                  <c:v>41.306399999999996</c:v>
                </c:pt>
                <c:pt idx="3587">
                  <c:v>41.3065</c:v>
                </c:pt>
                <c:pt idx="3588">
                  <c:v>41.313000000000002</c:v>
                </c:pt>
                <c:pt idx="3589">
                  <c:v>41.319499999999998</c:v>
                </c:pt>
                <c:pt idx="3590">
                  <c:v>41.326000000000001</c:v>
                </c:pt>
                <c:pt idx="3591">
                  <c:v>41.332500000000003</c:v>
                </c:pt>
                <c:pt idx="3592">
                  <c:v>41.338999999999999</c:v>
                </c:pt>
                <c:pt idx="3593">
                  <c:v>41.345500000000001</c:v>
                </c:pt>
                <c:pt idx="3594">
                  <c:v>41.351999999999997</c:v>
                </c:pt>
                <c:pt idx="3595">
                  <c:v>41.358499999999999</c:v>
                </c:pt>
                <c:pt idx="3596">
                  <c:v>41.365000000000002</c:v>
                </c:pt>
                <c:pt idx="3597">
                  <c:v>41.371299999999998</c:v>
                </c:pt>
                <c:pt idx="3598">
                  <c:v>41.371400000000001</c:v>
                </c:pt>
                <c:pt idx="3599">
                  <c:v>41.377899999999997</c:v>
                </c:pt>
                <c:pt idx="3600">
                  <c:v>41.384399999999999</c:v>
                </c:pt>
                <c:pt idx="3601">
                  <c:v>41.390799999999999</c:v>
                </c:pt>
                <c:pt idx="3602">
                  <c:v>41.397300000000001</c:v>
                </c:pt>
                <c:pt idx="3603">
                  <c:v>41.403799999999997</c:v>
                </c:pt>
                <c:pt idx="3604">
                  <c:v>41.410200000000003</c:v>
                </c:pt>
                <c:pt idx="3605">
                  <c:v>41.416699999999999</c:v>
                </c:pt>
                <c:pt idx="3606">
                  <c:v>41.423099999999998</c:v>
                </c:pt>
                <c:pt idx="3607">
                  <c:v>41.429600000000001</c:v>
                </c:pt>
                <c:pt idx="3608">
                  <c:v>41.435899999999997</c:v>
                </c:pt>
                <c:pt idx="3609">
                  <c:v>41.436</c:v>
                </c:pt>
                <c:pt idx="3610">
                  <c:v>41.442500000000003</c:v>
                </c:pt>
                <c:pt idx="3611">
                  <c:v>41.448900000000002</c:v>
                </c:pt>
                <c:pt idx="3612">
                  <c:v>41.455300000000001</c:v>
                </c:pt>
                <c:pt idx="3613">
                  <c:v>41.461799999999997</c:v>
                </c:pt>
                <c:pt idx="3614">
                  <c:v>41.468200000000003</c:v>
                </c:pt>
                <c:pt idx="3615">
                  <c:v>41.474699999999999</c:v>
                </c:pt>
                <c:pt idx="3616">
                  <c:v>41.481099999999998</c:v>
                </c:pt>
                <c:pt idx="3617">
                  <c:v>41.4876</c:v>
                </c:pt>
                <c:pt idx="3618">
                  <c:v>41.494</c:v>
                </c:pt>
                <c:pt idx="3619">
                  <c:v>41.500300000000003</c:v>
                </c:pt>
                <c:pt idx="3620">
                  <c:v>41.500399999999999</c:v>
                </c:pt>
                <c:pt idx="3621">
                  <c:v>41.506799999999998</c:v>
                </c:pt>
                <c:pt idx="3622">
                  <c:v>41.513300000000001</c:v>
                </c:pt>
                <c:pt idx="3623">
                  <c:v>41.5197</c:v>
                </c:pt>
                <c:pt idx="3624">
                  <c:v>41.526200000000003</c:v>
                </c:pt>
                <c:pt idx="3625">
                  <c:v>41.532600000000002</c:v>
                </c:pt>
                <c:pt idx="3626">
                  <c:v>41.539000000000001</c:v>
                </c:pt>
                <c:pt idx="3627">
                  <c:v>41.545499999999997</c:v>
                </c:pt>
                <c:pt idx="3628">
                  <c:v>41.551900000000003</c:v>
                </c:pt>
                <c:pt idx="3629">
                  <c:v>41.558399999999999</c:v>
                </c:pt>
                <c:pt idx="3630">
                  <c:v>41.564700000000002</c:v>
                </c:pt>
                <c:pt idx="3631">
                  <c:v>41.564799999999998</c:v>
                </c:pt>
                <c:pt idx="3632">
                  <c:v>41.571199999999997</c:v>
                </c:pt>
                <c:pt idx="3633">
                  <c:v>41.5777</c:v>
                </c:pt>
                <c:pt idx="3634">
                  <c:v>41.584099999999999</c:v>
                </c:pt>
                <c:pt idx="3635">
                  <c:v>41.590600000000002</c:v>
                </c:pt>
                <c:pt idx="3636">
                  <c:v>41.597000000000001</c:v>
                </c:pt>
                <c:pt idx="3637">
                  <c:v>41.603400000000001</c:v>
                </c:pt>
                <c:pt idx="3638">
                  <c:v>41.6098</c:v>
                </c:pt>
                <c:pt idx="3639">
                  <c:v>41.616300000000003</c:v>
                </c:pt>
                <c:pt idx="3640">
                  <c:v>41.622700000000002</c:v>
                </c:pt>
                <c:pt idx="3641">
                  <c:v>41.628999999999998</c:v>
                </c:pt>
                <c:pt idx="3642">
                  <c:v>41.629100000000001</c:v>
                </c:pt>
                <c:pt idx="3643">
                  <c:v>41.635599999999997</c:v>
                </c:pt>
                <c:pt idx="3644">
                  <c:v>41.642000000000003</c:v>
                </c:pt>
                <c:pt idx="3645">
                  <c:v>41.648400000000002</c:v>
                </c:pt>
                <c:pt idx="3646">
                  <c:v>41.654899999999998</c:v>
                </c:pt>
                <c:pt idx="3647">
                  <c:v>41.661299999999997</c:v>
                </c:pt>
                <c:pt idx="3648">
                  <c:v>41.667700000000004</c:v>
                </c:pt>
                <c:pt idx="3649">
                  <c:v>41.674100000000003</c:v>
                </c:pt>
                <c:pt idx="3650">
                  <c:v>41.680500000000002</c:v>
                </c:pt>
                <c:pt idx="3651">
                  <c:v>41.686900000000001</c:v>
                </c:pt>
                <c:pt idx="3652">
                  <c:v>41.693199999999997</c:v>
                </c:pt>
                <c:pt idx="3653">
                  <c:v>41.693300000000001</c:v>
                </c:pt>
                <c:pt idx="3654">
                  <c:v>41.6997</c:v>
                </c:pt>
                <c:pt idx="3655">
                  <c:v>41.706099999999999</c:v>
                </c:pt>
                <c:pt idx="3656">
                  <c:v>41.712499999999999</c:v>
                </c:pt>
                <c:pt idx="3657">
                  <c:v>41.718899999999998</c:v>
                </c:pt>
                <c:pt idx="3658">
                  <c:v>41.725299999999997</c:v>
                </c:pt>
                <c:pt idx="3659">
                  <c:v>41.731699999999996</c:v>
                </c:pt>
                <c:pt idx="3660">
                  <c:v>41.738100000000003</c:v>
                </c:pt>
                <c:pt idx="3661">
                  <c:v>41.744399999999999</c:v>
                </c:pt>
                <c:pt idx="3662">
                  <c:v>41.750799999999998</c:v>
                </c:pt>
                <c:pt idx="3663">
                  <c:v>41.757100000000001</c:v>
                </c:pt>
                <c:pt idx="3664">
                  <c:v>41.757199999999997</c:v>
                </c:pt>
                <c:pt idx="3665">
                  <c:v>41.763599999999997</c:v>
                </c:pt>
                <c:pt idx="3666">
                  <c:v>41.7699</c:v>
                </c:pt>
                <c:pt idx="3667">
                  <c:v>41.776299999999999</c:v>
                </c:pt>
                <c:pt idx="3668">
                  <c:v>41.782600000000002</c:v>
                </c:pt>
                <c:pt idx="3669">
                  <c:v>41.789000000000001</c:v>
                </c:pt>
                <c:pt idx="3670">
                  <c:v>41.795299999999997</c:v>
                </c:pt>
                <c:pt idx="3671">
                  <c:v>41.801699999999997</c:v>
                </c:pt>
                <c:pt idx="3672">
                  <c:v>41.808</c:v>
                </c:pt>
                <c:pt idx="3673">
                  <c:v>41.814300000000003</c:v>
                </c:pt>
                <c:pt idx="3674">
                  <c:v>41.820399999999999</c:v>
                </c:pt>
                <c:pt idx="3675">
                  <c:v>41.820599999999999</c:v>
                </c:pt>
                <c:pt idx="3676">
                  <c:v>41.826799999999999</c:v>
                </c:pt>
                <c:pt idx="3677">
                  <c:v>41.833100000000002</c:v>
                </c:pt>
                <c:pt idx="3678">
                  <c:v>41.839399999999998</c:v>
                </c:pt>
                <c:pt idx="3679">
                  <c:v>41.845599999999997</c:v>
                </c:pt>
                <c:pt idx="3680">
                  <c:v>41.851900000000001</c:v>
                </c:pt>
                <c:pt idx="3681">
                  <c:v>41.8581</c:v>
                </c:pt>
                <c:pt idx="3682">
                  <c:v>41.864400000000003</c:v>
                </c:pt>
                <c:pt idx="3683">
                  <c:v>41.870600000000003</c:v>
                </c:pt>
                <c:pt idx="3684">
                  <c:v>41.876800000000003</c:v>
                </c:pt>
                <c:pt idx="3685">
                  <c:v>41.883000000000003</c:v>
                </c:pt>
                <c:pt idx="3686">
                  <c:v>41.883099999999999</c:v>
                </c:pt>
                <c:pt idx="3687">
                  <c:v>41.889299999999999</c:v>
                </c:pt>
                <c:pt idx="3688">
                  <c:v>41.895499999999998</c:v>
                </c:pt>
                <c:pt idx="3689">
                  <c:v>41.901800000000001</c:v>
                </c:pt>
                <c:pt idx="3690">
                  <c:v>41.908000000000001</c:v>
                </c:pt>
                <c:pt idx="3691">
                  <c:v>41.914200000000001</c:v>
                </c:pt>
                <c:pt idx="3692">
                  <c:v>41.920400000000001</c:v>
                </c:pt>
                <c:pt idx="3693">
                  <c:v>41.926600000000001</c:v>
                </c:pt>
                <c:pt idx="3694">
                  <c:v>41.9328</c:v>
                </c:pt>
                <c:pt idx="3695">
                  <c:v>41.939</c:v>
                </c:pt>
                <c:pt idx="3696">
                  <c:v>41.945099999999996</c:v>
                </c:pt>
                <c:pt idx="3697">
                  <c:v>41.9452</c:v>
                </c:pt>
                <c:pt idx="3698">
                  <c:v>41.9514</c:v>
                </c:pt>
                <c:pt idx="3699">
                  <c:v>41.957599999999999</c:v>
                </c:pt>
                <c:pt idx="3700">
                  <c:v>41.963700000000003</c:v>
                </c:pt>
                <c:pt idx="3701">
                  <c:v>41.969900000000003</c:v>
                </c:pt>
                <c:pt idx="3702">
                  <c:v>41.976100000000002</c:v>
                </c:pt>
                <c:pt idx="3703">
                  <c:v>41.982300000000002</c:v>
                </c:pt>
                <c:pt idx="3704">
                  <c:v>41.988500000000002</c:v>
                </c:pt>
                <c:pt idx="3705">
                  <c:v>41.994700000000002</c:v>
                </c:pt>
                <c:pt idx="3706">
                  <c:v>42.000799999999998</c:v>
                </c:pt>
                <c:pt idx="3707">
                  <c:v>42.006799999999998</c:v>
                </c:pt>
                <c:pt idx="3708">
                  <c:v>42.006999999999998</c:v>
                </c:pt>
                <c:pt idx="3709">
                  <c:v>42.013100000000001</c:v>
                </c:pt>
                <c:pt idx="3710">
                  <c:v>42.019300000000001</c:v>
                </c:pt>
                <c:pt idx="3711">
                  <c:v>42.025399999999998</c:v>
                </c:pt>
                <c:pt idx="3712">
                  <c:v>42.031500000000001</c:v>
                </c:pt>
                <c:pt idx="3713">
                  <c:v>42.037700000000001</c:v>
                </c:pt>
                <c:pt idx="3714">
                  <c:v>42.043799999999997</c:v>
                </c:pt>
                <c:pt idx="3715">
                  <c:v>42.049900000000001</c:v>
                </c:pt>
                <c:pt idx="3716">
                  <c:v>42.056100000000001</c:v>
                </c:pt>
                <c:pt idx="3717">
                  <c:v>42.062199999999997</c:v>
                </c:pt>
                <c:pt idx="3718">
                  <c:v>42.068199999999997</c:v>
                </c:pt>
                <c:pt idx="3719">
                  <c:v>42.068300000000001</c:v>
                </c:pt>
                <c:pt idx="3720">
                  <c:v>42.074399999999997</c:v>
                </c:pt>
                <c:pt idx="3721">
                  <c:v>42.080500000000001</c:v>
                </c:pt>
                <c:pt idx="3722">
                  <c:v>42.0867</c:v>
                </c:pt>
                <c:pt idx="3723">
                  <c:v>42.092799999999997</c:v>
                </c:pt>
                <c:pt idx="3724">
                  <c:v>42.0989</c:v>
                </c:pt>
                <c:pt idx="3725">
                  <c:v>42.104999999999997</c:v>
                </c:pt>
                <c:pt idx="3726">
                  <c:v>42.1111</c:v>
                </c:pt>
                <c:pt idx="3727">
                  <c:v>42.117199999999997</c:v>
                </c:pt>
                <c:pt idx="3728">
                  <c:v>42.123399999999997</c:v>
                </c:pt>
                <c:pt idx="3729">
                  <c:v>42.129399999999997</c:v>
                </c:pt>
                <c:pt idx="3730">
                  <c:v>42.1295</c:v>
                </c:pt>
                <c:pt idx="3731">
                  <c:v>42.135599999999997</c:v>
                </c:pt>
                <c:pt idx="3732">
                  <c:v>42.1417</c:v>
                </c:pt>
                <c:pt idx="3733">
                  <c:v>42.147799999999997</c:v>
                </c:pt>
                <c:pt idx="3734">
                  <c:v>42.1539</c:v>
                </c:pt>
                <c:pt idx="3735">
                  <c:v>42.16</c:v>
                </c:pt>
                <c:pt idx="3736">
                  <c:v>42.1661</c:v>
                </c:pt>
                <c:pt idx="3737">
                  <c:v>42.172199999999997</c:v>
                </c:pt>
                <c:pt idx="3738">
                  <c:v>42.1783</c:v>
                </c:pt>
                <c:pt idx="3739">
                  <c:v>42.184399999999997</c:v>
                </c:pt>
                <c:pt idx="3740">
                  <c:v>42.190300000000001</c:v>
                </c:pt>
                <c:pt idx="3741">
                  <c:v>42.190399999999997</c:v>
                </c:pt>
                <c:pt idx="3742">
                  <c:v>42.1965</c:v>
                </c:pt>
                <c:pt idx="3743">
                  <c:v>42.202599999999997</c:v>
                </c:pt>
                <c:pt idx="3744">
                  <c:v>42.2087</c:v>
                </c:pt>
                <c:pt idx="3745">
                  <c:v>42.214799999999997</c:v>
                </c:pt>
                <c:pt idx="3746">
                  <c:v>42.220799999999997</c:v>
                </c:pt>
                <c:pt idx="3747">
                  <c:v>42.226900000000001</c:v>
                </c:pt>
                <c:pt idx="3748">
                  <c:v>42.232999999999997</c:v>
                </c:pt>
                <c:pt idx="3749">
                  <c:v>42.238999999999997</c:v>
                </c:pt>
                <c:pt idx="3750">
                  <c:v>42.245100000000001</c:v>
                </c:pt>
                <c:pt idx="3751">
                  <c:v>42.251100000000001</c:v>
                </c:pt>
                <c:pt idx="3752">
                  <c:v>42.251199999999997</c:v>
                </c:pt>
                <c:pt idx="3753">
                  <c:v>42.257100000000001</c:v>
                </c:pt>
                <c:pt idx="3754">
                  <c:v>42.262999999999998</c:v>
                </c:pt>
                <c:pt idx="3755">
                  <c:v>42.268799999999999</c:v>
                </c:pt>
                <c:pt idx="3756">
                  <c:v>42.2746</c:v>
                </c:pt>
                <c:pt idx="3757">
                  <c:v>42.2804</c:v>
                </c:pt>
                <c:pt idx="3758">
                  <c:v>42.286200000000001</c:v>
                </c:pt>
                <c:pt idx="3759">
                  <c:v>42.292000000000002</c:v>
                </c:pt>
                <c:pt idx="3760">
                  <c:v>42.297800000000002</c:v>
                </c:pt>
                <c:pt idx="3761">
                  <c:v>42.3035</c:v>
                </c:pt>
                <c:pt idx="3762">
                  <c:v>42.309199999999997</c:v>
                </c:pt>
                <c:pt idx="3763">
                  <c:v>42.3093</c:v>
                </c:pt>
                <c:pt idx="3764">
                  <c:v>42.314999999999998</c:v>
                </c:pt>
                <c:pt idx="3765">
                  <c:v>42.320700000000002</c:v>
                </c:pt>
                <c:pt idx="3766">
                  <c:v>42.326500000000003</c:v>
                </c:pt>
                <c:pt idx="3767">
                  <c:v>42.3322</c:v>
                </c:pt>
                <c:pt idx="3768">
                  <c:v>42.337899999999998</c:v>
                </c:pt>
                <c:pt idx="3769">
                  <c:v>42.343600000000002</c:v>
                </c:pt>
                <c:pt idx="3770">
                  <c:v>42.349299999999999</c:v>
                </c:pt>
                <c:pt idx="3771">
                  <c:v>42.354999999999997</c:v>
                </c:pt>
                <c:pt idx="3772">
                  <c:v>42.360700000000001</c:v>
                </c:pt>
                <c:pt idx="3773">
                  <c:v>42.366300000000003</c:v>
                </c:pt>
                <c:pt idx="3774">
                  <c:v>42.366399999999999</c:v>
                </c:pt>
                <c:pt idx="3775">
                  <c:v>42.372100000000003</c:v>
                </c:pt>
                <c:pt idx="3776">
                  <c:v>42.377699999999997</c:v>
                </c:pt>
                <c:pt idx="3777">
                  <c:v>42.383400000000002</c:v>
                </c:pt>
                <c:pt idx="3778">
                  <c:v>42.389099999999999</c:v>
                </c:pt>
                <c:pt idx="3779">
                  <c:v>42.3947</c:v>
                </c:pt>
                <c:pt idx="3780">
                  <c:v>42.400399999999998</c:v>
                </c:pt>
                <c:pt idx="3781">
                  <c:v>42.406100000000002</c:v>
                </c:pt>
                <c:pt idx="3782">
                  <c:v>42.411799999999999</c:v>
                </c:pt>
                <c:pt idx="3783">
                  <c:v>42.417400000000001</c:v>
                </c:pt>
                <c:pt idx="3784">
                  <c:v>42.423000000000002</c:v>
                </c:pt>
                <c:pt idx="3785">
                  <c:v>42.423099999999998</c:v>
                </c:pt>
                <c:pt idx="3786">
                  <c:v>42.428699999999999</c:v>
                </c:pt>
                <c:pt idx="3787">
                  <c:v>42.434399999999997</c:v>
                </c:pt>
                <c:pt idx="3788">
                  <c:v>42.44</c:v>
                </c:pt>
                <c:pt idx="3789">
                  <c:v>42.445700000000002</c:v>
                </c:pt>
                <c:pt idx="3790">
                  <c:v>42.451300000000003</c:v>
                </c:pt>
                <c:pt idx="3791">
                  <c:v>42.457000000000001</c:v>
                </c:pt>
                <c:pt idx="3792">
                  <c:v>42.462600000000002</c:v>
                </c:pt>
                <c:pt idx="3793">
                  <c:v>42.468200000000003</c:v>
                </c:pt>
                <c:pt idx="3794">
                  <c:v>42.4739</c:v>
                </c:pt>
                <c:pt idx="3795">
                  <c:v>42.479399999999998</c:v>
                </c:pt>
                <c:pt idx="3796">
                  <c:v>42.479500000000002</c:v>
                </c:pt>
                <c:pt idx="3797">
                  <c:v>42.485100000000003</c:v>
                </c:pt>
                <c:pt idx="3798">
                  <c:v>42.490699999999997</c:v>
                </c:pt>
                <c:pt idx="3799">
                  <c:v>42.496299999999998</c:v>
                </c:pt>
                <c:pt idx="3800">
                  <c:v>42.501899999999999</c:v>
                </c:pt>
                <c:pt idx="3801">
                  <c:v>42.5075</c:v>
                </c:pt>
                <c:pt idx="3802">
                  <c:v>42.512999999999998</c:v>
                </c:pt>
                <c:pt idx="3803">
                  <c:v>42.518599999999999</c:v>
                </c:pt>
                <c:pt idx="3804">
                  <c:v>42.5242</c:v>
                </c:pt>
                <c:pt idx="3805">
                  <c:v>42.529699999999998</c:v>
                </c:pt>
                <c:pt idx="3806">
                  <c:v>42.535200000000003</c:v>
                </c:pt>
                <c:pt idx="3807">
                  <c:v>42.535299999999999</c:v>
                </c:pt>
                <c:pt idx="3808">
                  <c:v>42.540799999999997</c:v>
                </c:pt>
                <c:pt idx="3809">
                  <c:v>42.546399999999998</c:v>
                </c:pt>
                <c:pt idx="3810">
                  <c:v>42.551900000000003</c:v>
                </c:pt>
                <c:pt idx="3811">
                  <c:v>42.557400000000001</c:v>
                </c:pt>
                <c:pt idx="3812">
                  <c:v>42.562899999999999</c:v>
                </c:pt>
                <c:pt idx="3813">
                  <c:v>42.5685</c:v>
                </c:pt>
                <c:pt idx="3814">
                  <c:v>42.573999999999998</c:v>
                </c:pt>
                <c:pt idx="3815">
                  <c:v>42.579500000000003</c:v>
                </c:pt>
                <c:pt idx="3816">
                  <c:v>42.585099999999997</c:v>
                </c:pt>
                <c:pt idx="3817">
                  <c:v>42.590499999999999</c:v>
                </c:pt>
                <c:pt idx="3818">
                  <c:v>42.590600000000002</c:v>
                </c:pt>
                <c:pt idx="3819">
                  <c:v>42.596200000000003</c:v>
                </c:pt>
                <c:pt idx="3820">
                  <c:v>42.601700000000001</c:v>
                </c:pt>
                <c:pt idx="3821">
                  <c:v>42.607300000000002</c:v>
                </c:pt>
                <c:pt idx="3822">
                  <c:v>42.6128</c:v>
                </c:pt>
                <c:pt idx="3823">
                  <c:v>42.618299999999998</c:v>
                </c:pt>
                <c:pt idx="3824">
                  <c:v>42.623800000000003</c:v>
                </c:pt>
                <c:pt idx="3825">
                  <c:v>42.629199999999997</c:v>
                </c:pt>
                <c:pt idx="3826">
                  <c:v>42.634700000000002</c:v>
                </c:pt>
                <c:pt idx="3827">
                  <c:v>42.6402</c:v>
                </c:pt>
                <c:pt idx="3828">
                  <c:v>42.645499999999998</c:v>
                </c:pt>
                <c:pt idx="3829">
                  <c:v>42.645600000000002</c:v>
                </c:pt>
                <c:pt idx="3830">
                  <c:v>42.6511</c:v>
                </c:pt>
                <c:pt idx="3831">
                  <c:v>42.656500000000001</c:v>
                </c:pt>
                <c:pt idx="3832">
                  <c:v>42.661999999999999</c:v>
                </c:pt>
                <c:pt idx="3833">
                  <c:v>42.667400000000001</c:v>
                </c:pt>
                <c:pt idx="3834">
                  <c:v>42.672899999999998</c:v>
                </c:pt>
                <c:pt idx="3835">
                  <c:v>42.6783</c:v>
                </c:pt>
                <c:pt idx="3836">
                  <c:v>42.683700000000002</c:v>
                </c:pt>
                <c:pt idx="3837">
                  <c:v>42.6892</c:v>
                </c:pt>
                <c:pt idx="3838">
                  <c:v>42.694600000000001</c:v>
                </c:pt>
                <c:pt idx="3839">
                  <c:v>42.6999</c:v>
                </c:pt>
                <c:pt idx="3840">
                  <c:v>42.7</c:v>
                </c:pt>
                <c:pt idx="3841">
                  <c:v>42.705500000000001</c:v>
                </c:pt>
                <c:pt idx="3842">
                  <c:v>42.710900000000002</c:v>
                </c:pt>
                <c:pt idx="3843">
                  <c:v>42.716299999999997</c:v>
                </c:pt>
                <c:pt idx="3844">
                  <c:v>42.721699999999998</c:v>
                </c:pt>
                <c:pt idx="3845">
                  <c:v>42.7271</c:v>
                </c:pt>
                <c:pt idx="3846">
                  <c:v>42.732500000000002</c:v>
                </c:pt>
                <c:pt idx="3847">
                  <c:v>42.737900000000003</c:v>
                </c:pt>
                <c:pt idx="3848">
                  <c:v>42.743299999999998</c:v>
                </c:pt>
                <c:pt idx="3849">
                  <c:v>42.748699999999999</c:v>
                </c:pt>
                <c:pt idx="3850">
                  <c:v>42.753999999999998</c:v>
                </c:pt>
                <c:pt idx="3851">
                  <c:v>42.755099999999999</c:v>
                </c:pt>
                <c:pt idx="3852">
                  <c:v>42.817700000000002</c:v>
                </c:pt>
                <c:pt idx="3853">
                  <c:v>42.818899999999999</c:v>
                </c:pt>
                <c:pt idx="3854">
                  <c:v>42.881399999999999</c:v>
                </c:pt>
                <c:pt idx="3855">
                  <c:v>42.882599999999996</c:v>
                </c:pt>
                <c:pt idx="3856">
                  <c:v>42.947600000000001</c:v>
                </c:pt>
                <c:pt idx="3857">
                  <c:v>42.948799999999999</c:v>
                </c:pt>
                <c:pt idx="3858">
                  <c:v>43.014299999999999</c:v>
                </c:pt>
                <c:pt idx="3859">
                  <c:v>43.015500000000003</c:v>
                </c:pt>
                <c:pt idx="3860">
                  <c:v>43.080500000000001</c:v>
                </c:pt>
                <c:pt idx="3861">
                  <c:v>43.081699999999998</c:v>
                </c:pt>
                <c:pt idx="3862">
                  <c:v>43.144199999999998</c:v>
                </c:pt>
                <c:pt idx="3863">
                  <c:v>43.145400000000002</c:v>
                </c:pt>
                <c:pt idx="3864">
                  <c:v>43.207099999999997</c:v>
                </c:pt>
                <c:pt idx="3865">
                  <c:v>43.208199999999998</c:v>
                </c:pt>
                <c:pt idx="3866">
                  <c:v>43.264800000000001</c:v>
                </c:pt>
                <c:pt idx="3867">
                  <c:v>43.265799999999999</c:v>
                </c:pt>
                <c:pt idx="3868">
                  <c:v>43.316899999999997</c:v>
                </c:pt>
                <c:pt idx="3869">
                  <c:v>43.317700000000002</c:v>
                </c:pt>
                <c:pt idx="3870">
                  <c:v>43.362099999999998</c:v>
                </c:pt>
                <c:pt idx="3871">
                  <c:v>43.362900000000003</c:v>
                </c:pt>
                <c:pt idx="3872">
                  <c:v>43.402700000000003</c:v>
                </c:pt>
                <c:pt idx="3873">
                  <c:v>43.403399999999998</c:v>
                </c:pt>
                <c:pt idx="3874">
                  <c:v>43.441000000000003</c:v>
                </c:pt>
                <c:pt idx="3875">
                  <c:v>43.441699999999997</c:v>
                </c:pt>
                <c:pt idx="3876">
                  <c:v>43.479199999999999</c:v>
                </c:pt>
                <c:pt idx="3877">
                  <c:v>43.479900000000001</c:v>
                </c:pt>
                <c:pt idx="3878">
                  <c:v>43.5214</c:v>
                </c:pt>
                <c:pt idx="3879">
                  <c:v>43.522199999999998</c:v>
                </c:pt>
                <c:pt idx="3880">
                  <c:v>43.564700000000002</c:v>
                </c:pt>
                <c:pt idx="3881">
                  <c:v>43.565600000000003</c:v>
                </c:pt>
                <c:pt idx="3882">
                  <c:v>43.611400000000003</c:v>
                </c:pt>
                <c:pt idx="3883">
                  <c:v>43.612299999999998</c:v>
                </c:pt>
                <c:pt idx="3884">
                  <c:v>43.658200000000001</c:v>
                </c:pt>
                <c:pt idx="3885">
                  <c:v>43.658999999999999</c:v>
                </c:pt>
                <c:pt idx="3886">
                  <c:v>43.704900000000002</c:v>
                </c:pt>
                <c:pt idx="3887">
                  <c:v>43.705800000000004</c:v>
                </c:pt>
                <c:pt idx="3888">
                  <c:v>43.751600000000003</c:v>
                </c:pt>
                <c:pt idx="3889">
                  <c:v>43.752499999999998</c:v>
                </c:pt>
                <c:pt idx="3890">
                  <c:v>43.798400000000001</c:v>
                </c:pt>
                <c:pt idx="3891">
                  <c:v>43.799199999999999</c:v>
                </c:pt>
                <c:pt idx="3892">
                  <c:v>43.845100000000002</c:v>
                </c:pt>
                <c:pt idx="3893">
                  <c:v>43.8459</c:v>
                </c:pt>
                <c:pt idx="3894">
                  <c:v>43.8917</c:v>
                </c:pt>
                <c:pt idx="3895">
                  <c:v>43.892600000000002</c:v>
                </c:pt>
                <c:pt idx="3896">
                  <c:v>43.936799999999998</c:v>
                </c:pt>
                <c:pt idx="3897">
                  <c:v>43.937600000000003</c:v>
                </c:pt>
                <c:pt idx="3898">
                  <c:v>43.981699999999996</c:v>
                </c:pt>
                <c:pt idx="3899">
                  <c:v>43.982500000000002</c:v>
                </c:pt>
                <c:pt idx="3900">
                  <c:v>44.026499999999999</c:v>
                </c:pt>
                <c:pt idx="3901">
                  <c:v>44.027299999999997</c:v>
                </c:pt>
                <c:pt idx="3902">
                  <c:v>44.071399999999997</c:v>
                </c:pt>
                <c:pt idx="3903">
                  <c:v>44.072200000000002</c:v>
                </c:pt>
                <c:pt idx="3904">
                  <c:v>44.116199999999999</c:v>
                </c:pt>
                <c:pt idx="3905">
                  <c:v>44.116999999999997</c:v>
                </c:pt>
                <c:pt idx="3906">
                  <c:v>44.161000000000001</c:v>
                </c:pt>
                <c:pt idx="3907">
                  <c:v>44.161799999999999</c:v>
                </c:pt>
                <c:pt idx="3908">
                  <c:v>44.204700000000003</c:v>
                </c:pt>
                <c:pt idx="3909">
                  <c:v>44.205500000000001</c:v>
                </c:pt>
                <c:pt idx="3910">
                  <c:v>44.247100000000003</c:v>
                </c:pt>
                <c:pt idx="3911">
                  <c:v>44.247900000000001</c:v>
                </c:pt>
                <c:pt idx="3912">
                  <c:v>44.2896</c:v>
                </c:pt>
                <c:pt idx="3913">
                  <c:v>44.290300000000002</c:v>
                </c:pt>
                <c:pt idx="3914">
                  <c:v>44.332000000000001</c:v>
                </c:pt>
                <c:pt idx="3915">
                  <c:v>44.332799999999999</c:v>
                </c:pt>
                <c:pt idx="3916">
                  <c:v>44.370800000000003</c:v>
                </c:pt>
                <c:pt idx="3917">
                  <c:v>44.371499999999997</c:v>
                </c:pt>
                <c:pt idx="3918">
                  <c:v>44.4099</c:v>
                </c:pt>
                <c:pt idx="3919">
                  <c:v>44.410600000000002</c:v>
                </c:pt>
                <c:pt idx="3920">
                  <c:v>44.448099999999997</c:v>
                </c:pt>
                <c:pt idx="3921">
                  <c:v>44.448799999999999</c:v>
                </c:pt>
                <c:pt idx="3922">
                  <c:v>44.4863</c:v>
                </c:pt>
                <c:pt idx="3923">
                  <c:v>44.487000000000002</c:v>
                </c:pt>
                <c:pt idx="3924">
                  <c:v>44.524500000000003</c:v>
                </c:pt>
                <c:pt idx="3925">
                  <c:v>44.525199999999998</c:v>
                </c:pt>
                <c:pt idx="3926">
                  <c:v>44.5627</c:v>
                </c:pt>
                <c:pt idx="3927">
                  <c:v>44.563400000000001</c:v>
                </c:pt>
                <c:pt idx="3928">
                  <c:v>44.600900000000003</c:v>
                </c:pt>
                <c:pt idx="3929">
                  <c:v>44.601599999999998</c:v>
                </c:pt>
                <c:pt idx="3930">
                  <c:v>44.639099999999999</c:v>
                </c:pt>
                <c:pt idx="3931">
                  <c:v>44.639800000000001</c:v>
                </c:pt>
                <c:pt idx="3932">
                  <c:v>44.677300000000002</c:v>
                </c:pt>
                <c:pt idx="3933">
                  <c:v>44.677999999999997</c:v>
                </c:pt>
                <c:pt idx="3934">
                  <c:v>44.715200000000003</c:v>
                </c:pt>
                <c:pt idx="3935">
                  <c:v>44.715800000000002</c:v>
                </c:pt>
                <c:pt idx="3936">
                  <c:v>44.751399999999997</c:v>
                </c:pt>
                <c:pt idx="3937">
                  <c:v>44.752000000000002</c:v>
                </c:pt>
                <c:pt idx="3938">
                  <c:v>44.787500000000001</c:v>
                </c:pt>
                <c:pt idx="3939">
                  <c:v>44.7881</c:v>
                </c:pt>
                <c:pt idx="3940">
                  <c:v>44.823599999999999</c:v>
                </c:pt>
                <c:pt idx="3941">
                  <c:v>44.824199999999998</c:v>
                </c:pt>
                <c:pt idx="3942">
                  <c:v>44.859900000000003</c:v>
                </c:pt>
                <c:pt idx="3943">
                  <c:v>44.860500000000002</c:v>
                </c:pt>
                <c:pt idx="3944">
                  <c:v>44.896299999999997</c:v>
                </c:pt>
                <c:pt idx="3945">
                  <c:v>44.896999999999998</c:v>
                </c:pt>
                <c:pt idx="3946">
                  <c:v>44.9328</c:v>
                </c:pt>
                <c:pt idx="3947">
                  <c:v>44.933399999999999</c:v>
                </c:pt>
                <c:pt idx="3948">
                  <c:v>44.968800000000002</c:v>
                </c:pt>
                <c:pt idx="3949">
                  <c:v>44.9694</c:v>
                </c:pt>
                <c:pt idx="3950">
                  <c:v>45.0047</c:v>
                </c:pt>
                <c:pt idx="3951">
                  <c:v>45.005400000000002</c:v>
                </c:pt>
                <c:pt idx="3952">
                  <c:v>45.039900000000003</c:v>
                </c:pt>
                <c:pt idx="3953">
                  <c:v>45.040500000000002</c:v>
                </c:pt>
                <c:pt idx="3954">
                  <c:v>45.073900000000002</c:v>
                </c:pt>
                <c:pt idx="3955">
                  <c:v>45.0745</c:v>
                </c:pt>
                <c:pt idx="3956">
                  <c:v>45.107799999999997</c:v>
                </c:pt>
                <c:pt idx="3957">
                  <c:v>45.108400000000003</c:v>
                </c:pt>
                <c:pt idx="3958">
                  <c:v>45.141800000000003</c:v>
                </c:pt>
                <c:pt idx="3959">
                  <c:v>45.142400000000002</c:v>
                </c:pt>
                <c:pt idx="3960">
                  <c:v>45.175699999999999</c:v>
                </c:pt>
                <c:pt idx="3961">
                  <c:v>45.176400000000001</c:v>
                </c:pt>
                <c:pt idx="3962">
                  <c:v>45.209699999999998</c:v>
                </c:pt>
                <c:pt idx="3963">
                  <c:v>45.210299999999997</c:v>
                </c:pt>
                <c:pt idx="3964">
                  <c:v>45.243299999999998</c:v>
                </c:pt>
                <c:pt idx="3965">
                  <c:v>45.243899999999996</c:v>
                </c:pt>
                <c:pt idx="3966">
                  <c:v>45.274999999999999</c:v>
                </c:pt>
                <c:pt idx="3967">
                  <c:v>45.275599999999997</c:v>
                </c:pt>
                <c:pt idx="3968">
                  <c:v>45.306600000000003</c:v>
                </c:pt>
                <c:pt idx="3969">
                  <c:v>45.307099999999998</c:v>
                </c:pt>
                <c:pt idx="3970">
                  <c:v>45.338099999999997</c:v>
                </c:pt>
                <c:pt idx="3971">
                  <c:v>45.338700000000003</c:v>
                </c:pt>
                <c:pt idx="3972">
                  <c:v>45.369599999999998</c:v>
                </c:pt>
                <c:pt idx="3973">
                  <c:v>45.370199999999997</c:v>
                </c:pt>
                <c:pt idx="3974">
                  <c:v>45.4011</c:v>
                </c:pt>
                <c:pt idx="3975">
                  <c:v>45.401699999999998</c:v>
                </c:pt>
                <c:pt idx="3976">
                  <c:v>45.432600000000001</c:v>
                </c:pt>
                <c:pt idx="3977">
                  <c:v>45.433199999999999</c:v>
                </c:pt>
                <c:pt idx="3978">
                  <c:v>45.463299999999997</c:v>
                </c:pt>
                <c:pt idx="3979">
                  <c:v>45.463799999999999</c:v>
                </c:pt>
                <c:pt idx="3980">
                  <c:v>45.493000000000002</c:v>
                </c:pt>
                <c:pt idx="3981">
                  <c:v>45.493499999999997</c:v>
                </c:pt>
                <c:pt idx="3982">
                  <c:v>45.5227</c:v>
                </c:pt>
                <c:pt idx="3983">
                  <c:v>45.523200000000003</c:v>
                </c:pt>
                <c:pt idx="3984">
                  <c:v>45.552399999999999</c:v>
                </c:pt>
                <c:pt idx="3985">
                  <c:v>45.552999999999997</c:v>
                </c:pt>
                <c:pt idx="3986">
                  <c:v>45.582099999999997</c:v>
                </c:pt>
                <c:pt idx="3987">
                  <c:v>45.582700000000003</c:v>
                </c:pt>
                <c:pt idx="3988">
                  <c:v>45.611800000000002</c:v>
                </c:pt>
                <c:pt idx="3989">
                  <c:v>45.612400000000001</c:v>
                </c:pt>
                <c:pt idx="3990">
                  <c:v>45.641599999999997</c:v>
                </c:pt>
                <c:pt idx="3991">
                  <c:v>45.642099999999999</c:v>
                </c:pt>
                <c:pt idx="3992">
                  <c:v>45.671300000000002</c:v>
                </c:pt>
                <c:pt idx="3993">
                  <c:v>45.671799999999998</c:v>
                </c:pt>
                <c:pt idx="3994">
                  <c:v>45.701000000000001</c:v>
                </c:pt>
                <c:pt idx="3995">
                  <c:v>45.701500000000003</c:v>
                </c:pt>
                <c:pt idx="3996">
                  <c:v>45.729199999999999</c:v>
                </c:pt>
                <c:pt idx="3997">
                  <c:v>45.729599999999998</c:v>
                </c:pt>
                <c:pt idx="3998">
                  <c:v>45.756599999999999</c:v>
                </c:pt>
                <c:pt idx="3999">
                  <c:v>45.757100000000001</c:v>
                </c:pt>
                <c:pt idx="4000">
                  <c:v>45.784100000000002</c:v>
                </c:pt>
                <c:pt idx="4001">
                  <c:v>45.784599999999998</c:v>
                </c:pt>
                <c:pt idx="4002">
                  <c:v>45.811599999999999</c:v>
                </c:pt>
                <c:pt idx="4003">
                  <c:v>45.812100000000001</c:v>
                </c:pt>
                <c:pt idx="4004">
                  <c:v>45.838999999999999</c:v>
                </c:pt>
                <c:pt idx="4005">
                  <c:v>45.839500000000001</c:v>
                </c:pt>
                <c:pt idx="4006">
                  <c:v>45.866399999999999</c:v>
                </c:pt>
                <c:pt idx="4007">
                  <c:v>45.866799999999998</c:v>
                </c:pt>
                <c:pt idx="4008">
                  <c:v>45.893700000000003</c:v>
                </c:pt>
                <c:pt idx="4009">
                  <c:v>45.894199999999998</c:v>
                </c:pt>
                <c:pt idx="4010">
                  <c:v>45.920999999999999</c:v>
                </c:pt>
                <c:pt idx="4011">
                  <c:v>45.921500000000002</c:v>
                </c:pt>
                <c:pt idx="4012">
                  <c:v>45.9482</c:v>
                </c:pt>
                <c:pt idx="4013">
                  <c:v>45.948700000000002</c:v>
                </c:pt>
                <c:pt idx="4014">
                  <c:v>45.975200000000001</c:v>
                </c:pt>
                <c:pt idx="4015">
                  <c:v>45.975700000000003</c:v>
                </c:pt>
                <c:pt idx="4016">
                  <c:v>46.002200000000002</c:v>
                </c:pt>
                <c:pt idx="4017">
                  <c:v>46.002699999999997</c:v>
                </c:pt>
                <c:pt idx="4018">
                  <c:v>46.029200000000003</c:v>
                </c:pt>
                <c:pt idx="4019">
                  <c:v>46.029600000000002</c:v>
                </c:pt>
                <c:pt idx="4020">
                  <c:v>46.055300000000003</c:v>
                </c:pt>
                <c:pt idx="4021">
                  <c:v>46.055799999999998</c:v>
                </c:pt>
                <c:pt idx="4022">
                  <c:v>46.080800000000004</c:v>
                </c:pt>
                <c:pt idx="4023">
                  <c:v>46.081200000000003</c:v>
                </c:pt>
                <c:pt idx="4024">
                  <c:v>46.106200000000001</c:v>
                </c:pt>
                <c:pt idx="4025">
                  <c:v>46.106699999999996</c:v>
                </c:pt>
                <c:pt idx="4026">
                  <c:v>46.131700000000002</c:v>
                </c:pt>
                <c:pt idx="4027">
                  <c:v>46.132199999999997</c:v>
                </c:pt>
                <c:pt idx="4028">
                  <c:v>46.157200000000003</c:v>
                </c:pt>
                <c:pt idx="4029">
                  <c:v>46.157600000000002</c:v>
                </c:pt>
                <c:pt idx="4030">
                  <c:v>46.180599999999998</c:v>
                </c:pt>
                <c:pt idx="4031">
                  <c:v>46.181100000000001</c:v>
                </c:pt>
                <c:pt idx="4032">
                  <c:v>46.203299999999999</c:v>
                </c:pt>
                <c:pt idx="4033">
                  <c:v>46.203699999999998</c:v>
                </c:pt>
                <c:pt idx="4034">
                  <c:v>46.225999999999999</c:v>
                </c:pt>
                <c:pt idx="4035">
                  <c:v>46.226399999999998</c:v>
                </c:pt>
                <c:pt idx="4036">
                  <c:v>46.248600000000003</c:v>
                </c:pt>
                <c:pt idx="4037">
                  <c:v>46.249000000000002</c:v>
                </c:pt>
                <c:pt idx="4038">
                  <c:v>46.271299999999997</c:v>
                </c:pt>
                <c:pt idx="4039">
                  <c:v>46.271700000000003</c:v>
                </c:pt>
                <c:pt idx="4040">
                  <c:v>46.2941</c:v>
                </c:pt>
                <c:pt idx="4041">
                  <c:v>46.294499999999999</c:v>
                </c:pt>
                <c:pt idx="4042">
                  <c:v>46.316899999999997</c:v>
                </c:pt>
                <c:pt idx="4043">
                  <c:v>46.317300000000003</c:v>
                </c:pt>
                <c:pt idx="4044">
                  <c:v>46.339700000000001</c:v>
                </c:pt>
                <c:pt idx="4045">
                  <c:v>46.3401</c:v>
                </c:pt>
                <c:pt idx="4046">
                  <c:v>46.362499999999997</c:v>
                </c:pt>
                <c:pt idx="4047">
                  <c:v>46.362900000000003</c:v>
                </c:pt>
                <c:pt idx="4048">
                  <c:v>46.385300000000001</c:v>
                </c:pt>
                <c:pt idx="4049">
                  <c:v>46.3857</c:v>
                </c:pt>
                <c:pt idx="4050">
                  <c:v>46.408000000000001</c:v>
                </c:pt>
                <c:pt idx="4051">
                  <c:v>46.4084</c:v>
                </c:pt>
                <c:pt idx="4052">
                  <c:v>46.430500000000002</c:v>
                </c:pt>
                <c:pt idx="4053">
                  <c:v>46.430999999999997</c:v>
                </c:pt>
                <c:pt idx="4054">
                  <c:v>46.453099999999999</c:v>
                </c:pt>
                <c:pt idx="4055">
                  <c:v>46.453499999999998</c:v>
                </c:pt>
                <c:pt idx="4056">
                  <c:v>46.475499999999997</c:v>
                </c:pt>
                <c:pt idx="4057">
                  <c:v>46.475999999999999</c:v>
                </c:pt>
                <c:pt idx="4058">
                  <c:v>46.497199999999999</c:v>
                </c:pt>
                <c:pt idx="4059">
                  <c:v>46.497500000000002</c:v>
                </c:pt>
                <c:pt idx="4060">
                  <c:v>46.5184</c:v>
                </c:pt>
                <c:pt idx="4061">
                  <c:v>46.518799999999999</c:v>
                </c:pt>
                <c:pt idx="4062">
                  <c:v>46.5396</c:v>
                </c:pt>
                <c:pt idx="4063">
                  <c:v>46.54</c:v>
                </c:pt>
                <c:pt idx="4064">
                  <c:v>46.5608</c:v>
                </c:pt>
                <c:pt idx="4065">
                  <c:v>46.561199999999999</c:v>
                </c:pt>
                <c:pt idx="4066">
                  <c:v>46.582000000000001</c:v>
                </c:pt>
                <c:pt idx="4067">
                  <c:v>46.5824</c:v>
                </c:pt>
                <c:pt idx="4068">
                  <c:v>46.601900000000001</c:v>
                </c:pt>
                <c:pt idx="4069">
                  <c:v>46.6023</c:v>
                </c:pt>
                <c:pt idx="4070">
                  <c:v>46.621600000000001</c:v>
                </c:pt>
                <c:pt idx="4071">
                  <c:v>46.622</c:v>
                </c:pt>
                <c:pt idx="4072">
                  <c:v>46.641199999999998</c:v>
                </c:pt>
                <c:pt idx="4073">
                  <c:v>46.641599999999997</c:v>
                </c:pt>
                <c:pt idx="4074">
                  <c:v>46.660800000000002</c:v>
                </c:pt>
                <c:pt idx="4075">
                  <c:v>46.661099999999998</c:v>
                </c:pt>
                <c:pt idx="4076">
                  <c:v>46.680199999999999</c:v>
                </c:pt>
                <c:pt idx="4077">
                  <c:v>46.680599999999998</c:v>
                </c:pt>
                <c:pt idx="4078">
                  <c:v>46.699599999999997</c:v>
                </c:pt>
                <c:pt idx="4079">
                  <c:v>46.7</c:v>
                </c:pt>
                <c:pt idx="4080">
                  <c:v>46.719099999999997</c:v>
                </c:pt>
                <c:pt idx="4081">
                  <c:v>46.7194</c:v>
                </c:pt>
                <c:pt idx="4082">
                  <c:v>46.738500000000002</c:v>
                </c:pt>
                <c:pt idx="4083">
                  <c:v>46.738799999999998</c:v>
                </c:pt>
                <c:pt idx="4084">
                  <c:v>46.7575</c:v>
                </c:pt>
                <c:pt idx="4085">
                  <c:v>46.757800000000003</c:v>
                </c:pt>
                <c:pt idx="4086">
                  <c:v>46.7761</c:v>
                </c:pt>
                <c:pt idx="4087">
                  <c:v>46.776499999999999</c:v>
                </c:pt>
                <c:pt idx="4088">
                  <c:v>46.794600000000003</c:v>
                </c:pt>
                <c:pt idx="4089">
                  <c:v>46.794899999999998</c:v>
                </c:pt>
                <c:pt idx="4090">
                  <c:v>46.812899999999999</c:v>
                </c:pt>
                <c:pt idx="4091">
                  <c:v>46.813299999999998</c:v>
                </c:pt>
                <c:pt idx="4092">
                  <c:v>46.831299999999999</c:v>
                </c:pt>
                <c:pt idx="4093">
                  <c:v>46.831600000000002</c:v>
                </c:pt>
                <c:pt idx="4094">
                  <c:v>46.849600000000002</c:v>
                </c:pt>
                <c:pt idx="4095">
                  <c:v>46.849899999999998</c:v>
                </c:pt>
                <c:pt idx="4096">
                  <c:v>46.867800000000003</c:v>
                </c:pt>
                <c:pt idx="4097">
                  <c:v>46.868200000000002</c:v>
                </c:pt>
                <c:pt idx="4098">
                  <c:v>46.886099999999999</c:v>
                </c:pt>
                <c:pt idx="4099">
                  <c:v>46.886400000000002</c:v>
                </c:pt>
                <c:pt idx="4100">
                  <c:v>46.904299999999999</c:v>
                </c:pt>
                <c:pt idx="4101">
                  <c:v>46.904699999999998</c:v>
                </c:pt>
                <c:pt idx="4102">
                  <c:v>46.922499999999999</c:v>
                </c:pt>
                <c:pt idx="4103">
                  <c:v>46.922899999999998</c:v>
                </c:pt>
                <c:pt idx="4104">
                  <c:v>46.9407</c:v>
                </c:pt>
                <c:pt idx="4105">
                  <c:v>46.941000000000003</c:v>
                </c:pt>
                <c:pt idx="4106">
                  <c:v>46.958599999999997</c:v>
                </c:pt>
                <c:pt idx="4107">
                  <c:v>46.959000000000003</c:v>
                </c:pt>
                <c:pt idx="4108">
                  <c:v>46.976599999999998</c:v>
                </c:pt>
                <c:pt idx="4109">
                  <c:v>46.976900000000001</c:v>
                </c:pt>
                <c:pt idx="4110">
                  <c:v>46.994500000000002</c:v>
                </c:pt>
                <c:pt idx="4111">
                  <c:v>46.994799999999998</c:v>
                </c:pt>
                <c:pt idx="4112">
                  <c:v>47.011499999999998</c:v>
                </c:pt>
                <c:pt idx="4113">
                  <c:v>47.011800000000001</c:v>
                </c:pt>
                <c:pt idx="4114">
                  <c:v>47.028399999999998</c:v>
                </c:pt>
                <c:pt idx="4115">
                  <c:v>47.028700000000001</c:v>
                </c:pt>
                <c:pt idx="4116">
                  <c:v>47.045400000000001</c:v>
                </c:pt>
                <c:pt idx="4117">
                  <c:v>47.045699999999997</c:v>
                </c:pt>
                <c:pt idx="4118">
                  <c:v>47.062399999999997</c:v>
                </c:pt>
                <c:pt idx="4119">
                  <c:v>47.0627</c:v>
                </c:pt>
                <c:pt idx="4120">
                  <c:v>47.078600000000002</c:v>
                </c:pt>
                <c:pt idx="4121">
                  <c:v>47.078800000000001</c:v>
                </c:pt>
                <c:pt idx="4122">
                  <c:v>47.093699999999998</c:v>
                </c:pt>
                <c:pt idx="4123">
                  <c:v>47.094000000000001</c:v>
                </c:pt>
                <c:pt idx="4124">
                  <c:v>47.108800000000002</c:v>
                </c:pt>
                <c:pt idx="4125">
                  <c:v>47.109000000000002</c:v>
                </c:pt>
                <c:pt idx="4126">
                  <c:v>47.123699999999999</c:v>
                </c:pt>
                <c:pt idx="4127">
                  <c:v>47.124000000000002</c:v>
                </c:pt>
                <c:pt idx="4128">
                  <c:v>47.138800000000003</c:v>
                </c:pt>
                <c:pt idx="4129">
                  <c:v>47.139099999999999</c:v>
                </c:pt>
                <c:pt idx="4130">
                  <c:v>47.1539</c:v>
                </c:pt>
                <c:pt idx="4131">
                  <c:v>47.154200000000003</c:v>
                </c:pt>
                <c:pt idx="4132">
                  <c:v>47.168900000000001</c:v>
                </c:pt>
                <c:pt idx="4133">
                  <c:v>47.169199999999996</c:v>
                </c:pt>
                <c:pt idx="4134">
                  <c:v>47.183900000000001</c:v>
                </c:pt>
                <c:pt idx="4135">
                  <c:v>47.184199999999997</c:v>
                </c:pt>
                <c:pt idx="4136">
                  <c:v>47.198799999999999</c:v>
                </c:pt>
                <c:pt idx="4137">
                  <c:v>47.199100000000001</c:v>
                </c:pt>
                <c:pt idx="4138">
                  <c:v>47.213700000000003</c:v>
                </c:pt>
                <c:pt idx="4139">
                  <c:v>47.213999999999999</c:v>
                </c:pt>
                <c:pt idx="4140">
                  <c:v>47.2286</c:v>
                </c:pt>
                <c:pt idx="4141">
                  <c:v>47.228900000000003</c:v>
                </c:pt>
                <c:pt idx="4142">
                  <c:v>47.243499999999997</c:v>
                </c:pt>
                <c:pt idx="4143">
                  <c:v>47.243699999999997</c:v>
                </c:pt>
                <c:pt idx="4144">
                  <c:v>47.258400000000002</c:v>
                </c:pt>
                <c:pt idx="4145">
                  <c:v>47.258600000000001</c:v>
                </c:pt>
                <c:pt idx="4146">
                  <c:v>47.273200000000003</c:v>
                </c:pt>
                <c:pt idx="4147">
                  <c:v>47.273499999999999</c:v>
                </c:pt>
                <c:pt idx="4148">
                  <c:v>47.2881</c:v>
                </c:pt>
                <c:pt idx="4149">
                  <c:v>47.2883</c:v>
                </c:pt>
                <c:pt idx="4150">
                  <c:v>47.302900000000001</c:v>
                </c:pt>
                <c:pt idx="4151">
                  <c:v>47.303100000000001</c:v>
                </c:pt>
                <c:pt idx="4152">
                  <c:v>47.317500000000003</c:v>
                </c:pt>
                <c:pt idx="4153">
                  <c:v>47.317799999999998</c:v>
                </c:pt>
                <c:pt idx="4154">
                  <c:v>47.332099999999997</c:v>
                </c:pt>
                <c:pt idx="4155">
                  <c:v>47.332299999999996</c:v>
                </c:pt>
                <c:pt idx="4156">
                  <c:v>47.346499999999999</c:v>
                </c:pt>
                <c:pt idx="4157">
                  <c:v>47.346800000000002</c:v>
                </c:pt>
                <c:pt idx="4158">
                  <c:v>47.360999999999997</c:v>
                </c:pt>
                <c:pt idx="4159">
                  <c:v>47.3613</c:v>
                </c:pt>
                <c:pt idx="4160">
                  <c:v>47.375300000000003</c:v>
                </c:pt>
                <c:pt idx="4161">
                  <c:v>47.375599999999999</c:v>
                </c:pt>
                <c:pt idx="4162">
                  <c:v>47.389099999999999</c:v>
                </c:pt>
                <c:pt idx="4163">
                  <c:v>47.389299999999999</c:v>
                </c:pt>
                <c:pt idx="4164">
                  <c:v>47.402799999999999</c:v>
                </c:pt>
                <c:pt idx="4165">
                  <c:v>47.402999999999999</c:v>
                </c:pt>
                <c:pt idx="4166">
                  <c:v>47.416499999999999</c:v>
                </c:pt>
                <c:pt idx="4167">
                  <c:v>47.416699999999999</c:v>
                </c:pt>
                <c:pt idx="4168">
                  <c:v>47.430100000000003</c:v>
                </c:pt>
                <c:pt idx="4169">
                  <c:v>47.430399999999999</c:v>
                </c:pt>
                <c:pt idx="4170">
                  <c:v>47.443800000000003</c:v>
                </c:pt>
                <c:pt idx="4171">
                  <c:v>47.444000000000003</c:v>
                </c:pt>
                <c:pt idx="4172">
                  <c:v>47.4574</c:v>
                </c:pt>
                <c:pt idx="4173">
                  <c:v>47.457700000000003</c:v>
                </c:pt>
                <c:pt idx="4174">
                  <c:v>47.4711</c:v>
                </c:pt>
                <c:pt idx="4175">
                  <c:v>47.471299999999999</c:v>
                </c:pt>
                <c:pt idx="4176">
                  <c:v>47.484499999999997</c:v>
                </c:pt>
                <c:pt idx="4177">
                  <c:v>47.4848</c:v>
                </c:pt>
                <c:pt idx="4178">
                  <c:v>47.497999999999998</c:v>
                </c:pt>
                <c:pt idx="4179">
                  <c:v>47.498199999999997</c:v>
                </c:pt>
                <c:pt idx="4180">
                  <c:v>47.511499999999998</c:v>
                </c:pt>
                <c:pt idx="4181">
                  <c:v>47.511699999999998</c:v>
                </c:pt>
                <c:pt idx="4182">
                  <c:v>47.524900000000002</c:v>
                </c:pt>
                <c:pt idx="4183">
                  <c:v>47.525100000000002</c:v>
                </c:pt>
                <c:pt idx="4184">
                  <c:v>47.537700000000001</c:v>
                </c:pt>
                <c:pt idx="4185">
                  <c:v>47.5379</c:v>
                </c:pt>
                <c:pt idx="4186">
                  <c:v>47.550400000000003</c:v>
                </c:pt>
                <c:pt idx="4187">
                  <c:v>47.550600000000003</c:v>
                </c:pt>
                <c:pt idx="4188">
                  <c:v>47.563099999999999</c:v>
                </c:pt>
                <c:pt idx="4189">
                  <c:v>47.563400000000001</c:v>
                </c:pt>
                <c:pt idx="4190">
                  <c:v>47.575899999999997</c:v>
                </c:pt>
                <c:pt idx="4191">
                  <c:v>47.576099999999997</c:v>
                </c:pt>
                <c:pt idx="4192">
                  <c:v>47.587699999999998</c:v>
                </c:pt>
                <c:pt idx="4193">
                  <c:v>47.587899999999998</c:v>
                </c:pt>
                <c:pt idx="4194">
                  <c:v>47.5991</c:v>
                </c:pt>
                <c:pt idx="4195">
                  <c:v>47.599299999999999</c:v>
                </c:pt>
                <c:pt idx="4196">
                  <c:v>47.610300000000002</c:v>
                </c:pt>
                <c:pt idx="4197">
                  <c:v>47.610500000000002</c:v>
                </c:pt>
                <c:pt idx="4198">
                  <c:v>47.621499999999997</c:v>
                </c:pt>
                <c:pt idx="4199">
                  <c:v>47.621699999999997</c:v>
                </c:pt>
                <c:pt idx="4200">
                  <c:v>47.6325</c:v>
                </c:pt>
                <c:pt idx="4201">
                  <c:v>47.6327</c:v>
                </c:pt>
                <c:pt idx="4202">
                  <c:v>47.643500000000003</c:v>
                </c:pt>
                <c:pt idx="4203">
                  <c:v>47.643700000000003</c:v>
                </c:pt>
                <c:pt idx="4204">
                  <c:v>47.654400000000003</c:v>
                </c:pt>
                <c:pt idx="4205">
                  <c:v>47.654600000000002</c:v>
                </c:pt>
                <c:pt idx="4206">
                  <c:v>47.665399999999998</c:v>
                </c:pt>
                <c:pt idx="4207">
                  <c:v>47.665599999999998</c:v>
                </c:pt>
                <c:pt idx="4208">
                  <c:v>47.676299999999998</c:v>
                </c:pt>
                <c:pt idx="4209">
                  <c:v>47.676499999999997</c:v>
                </c:pt>
                <c:pt idx="4210">
                  <c:v>47.687100000000001</c:v>
                </c:pt>
                <c:pt idx="4211">
                  <c:v>47.6873</c:v>
                </c:pt>
                <c:pt idx="4212">
                  <c:v>47.698</c:v>
                </c:pt>
                <c:pt idx="4213">
                  <c:v>47.6982</c:v>
                </c:pt>
                <c:pt idx="4214">
                  <c:v>47.709000000000003</c:v>
                </c:pt>
                <c:pt idx="4215">
                  <c:v>47.709200000000003</c:v>
                </c:pt>
                <c:pt idx="4216">
                  <c:v>47.72</c:v>
                </c:pt>
                <c:pt idx="4217">
                  <c:v>47.720199999999998</c:v>
                </c:pt>
                <c:pt idx="4218">
                  <c:v>47.731099999999998</c:v>
                </c:pt>
                <c:pt idx="4219">
                  <c:v>47.731299999999997</c:v>
                </c:pt>
                <c:pt idx="4220">
                  <c:v>47.741900000000001</c:v>
                </c:pt>
                <c:pt idx="4221">
                  <c:v>47.742100000000001</c:v>
                </c:pt>
                <c:pt idx="4222">
                  <c:v>47.752600000000001</c:v>
                </c:pt>
                <c:pt idx="4223">
                  <c:v>47.752800000000001</c:v>
                </c:pt>
                <c:pt idx="4224">
                  <c:v>47.763300000000001</c:v>
                </c:pt>
                <c:pt idx="4225">
                  <c:v>47.763500000000001</c:v>
                </c:pt>
                <c:pt idx="4226">
                  <c:v>47.774000000000001</c:v>
                </c:pt>
                <c:pt idx="4227">
                  <c:v>47.7742</c:v>
                </c:pt>
                <c:pt idx="4228">
                  <c:v>47.784599999999998</c:v>
                </c:pt>
                <c:pt idx="4229">
                  <c:v>47.784799999999997</c:v>
                </c:pt>
                <c:pt idx="4230">
                  <c:v>47.795200000000001</c:v>
                </c:pt>
                <c:pt idx="4231">
                  <c:v>47.795400000000001</c:v>
                </c:pt>
                <c:pt idx="4232">
                  <c:v>47.805799999999998</c:v>
                </c:pt>
                <c:pt idx="4233">
                  <c:v>47.805999999999997</c:v>
                </c:pt>
                <c:pt idx="4234">
                  <c:v>47.816000000000003</c:v>
                </c:pt>
                <c:pt idx="4235">
                  <c:v>47.816200000000002</c:v>
                </c:pt>
                <c:pt idx="4236">
                  <c:v>47.826000000000001</c:v>
                </c:pt>
                <c:pt idx="4237">
                  <c:v>47.8262</c:v>
                </c:pt>
                <c:pt idx="4238">
                  <c:v>47.835999999999999</c:v>
                </c:pt>
                <c:pt idx="4239">
                  <c:v>47.836199999999998</c:v>
                </c:pt>
                <c:pt idx="4240">
                  <c:v>47.845999999999997</c:v>
                </c:pt>
                <c:pt idx="4241">
                  <c:v>47.846200000000003</c:v>
                </c:pt>
                <c:pt idx="4242">
                  <c:v>47.855899999999998</c:v>
                </c:pt>
                <c:pt idx="4243">
                  <c:v>47.856099999999998</c:v>
                </c:pt>
                <c:pt idx="4244">
                  <c:v>47.865900000000003</c:v>
                </c:pt>
                <c:pt idx="4245">
                  <c:v>47.866100000000003</c:v>
                </c:pt>
                <c:pt idx="4246">
                  <c:v>47.875799999999998</c:v>
                </c:pt>
                <c:pt idx="4247">
                  <c:v>47.875900000000001</c:v>
                </c:pt>
                <c:pt idx="4248">
                  <c:v>47.885599999999997</c:v>
                </c:pt>
                <c:pt idx="4249">
                  <c:v>47.885800000000003</c:v>
                </c:pt>
                <c:pt idx="4250">
                  <c:v>47.895499999999998</c:v>
                </c:pt>
                <c:pt idx="4251">
                  <c:v>47.8992</c:v>
                </c:pt>
                <c:pt idx="4252">
                  <c:v>47.906799999999997</c:v>
                </c:pt>
                <c:pt idx="4253">
                  <c:v>47.918300000000002</c:v>
                </c:pt>
                <c:pt idx="4254">
                  <c:v>47.929000000000002</c:v>
                </c:pt>
                <c:pt idx="4255">
                  <c:v>47.938899999999997</c:v>
                </c:pt>
                <c:pt idx="4256">
                  <c:v>47.948300000000003</c:v>
                </c:pt>
                <c:pt idx="4257">
                  <c:v>47.957299999999996</c:v>
                </c:pt>
                <c:pt idx="4258">
                  <c:v>47.966000000000001</c:v>
                </c:pt>
                <c:pt idx="4259">
                  <c:v>47.974499999999999</c:v>
                </c:pt>
                <c:pt idx="4260">
                  <c:v>47.982900000000001</c:v>
                </c:pt>
                <c:pt idx="4261">
                  <c:v>47.991300000000003</c:v>
                </c:pt>
                <c:pt idx="4262">
                  <c:v>47.9998</c:v>
                </c:pt>
                <c:pt idx="4263">
                  <c:v>48.008299999999998</c:v>
                </c:pt>
                <c:pt idx="4264">
                  <c:v>48.016500000000001</c:v>
                </c:pt>
                <c:pt idx="4265">
                  <c:v>48.0244</c:v>
                </c:pt>
                <c:pt idx="4266">
                  <c:v>48.031700000000001</c:v>
                </c:pt>
                <c:pt idx="4267">
                  <c:v>48.038499999999999</c:v>
                </c:pt>
                <c:pt idx="4268">
                  <c:v>48.044899999999998</c:v>
                </c:pt>
                <c:pt idx="4269">
                  <c:v>48.051299999999998</c:v>
                </c:pt>
                <c:pt idx="4270">
                  <c:v>48.057600000000001</c:v>
                </c:pt>
                <c:pt idx="4271">
                  <c:v>48.064300000000003</c:v>
                </c:pt>
                <c:pt idx="4272">
                  <c:v>48.066800000000001</c:v>
                </c:pt>
                <c:pt idx="4273">
                  <c:v>48.071300000000001</c:v>
                </c:pt>
                <c:pt idx="4274">
                  <c:v>48.078499999999998</c:v>
                </c:pt>
                <c:pt idx="4275">
                  <c:v>48.085999999999999</c:v>
                </c:pt>
                <c:pt idx="4276">
                  <c:v>48.093899999999998</c:v>
                </c:pt>
                <c:pt idx="4277">
                  <c:v>48.102200000000003</c:v>
                </c:pt>
                <c:pt idx="4278">
                  <c:v>48.110999999999997</c:v>
                </c:pt>
                <c:pt idx="4279">
                  <c:v>48.120399999999997</c:v>
                </c:pt>
                <c:pt idx="4280">
                  <c:v>48.130200000000002</c:v>
                </c:pt>
                <c:pt idx="4281">
                  <c:v>48.1402</c:v>
                </c:pt>
                <c:pt idx="4282">
                  <c:v>48.15</c:v>
                </c:pt>
                <c:pt idx="4283">
                  <c:v>48.159500000000001</c:v>
                </c:pt>
                <c:pt idx="4284">
                  <c:v>48.168399999999998</c:v>
                </c:pt>
                <c:pt idx="4285">
                  <c:v>48.176900000000003</c:v>
                </c:pt>
                <c:pt idx="4286">
                  <c:v>48.184899999999999</c:v>
                </c:pt>
                <c:pt idx="4287">
                  <c:v>48.192599999999999</c:v>
                </c:pt>
                <c:pt idx="4288">
                  <c:v>48.200099999999999</c:v>
                </c:pt>
                <c:pt idx="4289">
                  <c:v>48.207500000000003</c:v>
                </c:pt>
                <c:pt idx="4290">
                  <c:v>48.214700000000001</c:v>
                </c:pt>
                <c:pt idx="4291">
                  <c:v>48.221899999999998</c:v>
                </c:pt>
                <c:pt idx="4292">
                  <c:v>48.228900000000003</c:v>
                </c:pt>
                <c:pt idx="4293">
                  <c:v>48.231400000000001</c:v>
                </c:pt>
                <c:pt idx="4294">
                  <c:v>48.235900000000001</c:v>
                </c:pt>
                <c:pt idx="4295">
                  <c:v>48.242600000000003</c:v>
                </c:pt>
                <c:pt idx="4296">
                  <c:v>48.249400000000001</c:v>
                </c:pt>
                <c:pt idx="4297">
                  <c:v>48.256</c:v>
                </c:pt>
                <c:pt idx="4298">
                  <c:v>48.262500000000003</c:v>
                </c:pt>
                <c:pt idx="4299">
                  <c:v>48.268700000000003</c:v>
                </c:pt>
                <c:pt idx="4300">
                  <c:v>48.274700000000003</c:v>
                </c:pt>
                <c:pt idx="4301">
                  <c:v>48.2804</c:v>
                </c:pt>
                <c:pt idx="4302">
                  <c:v>48.285800000000002</c:v>
                </c:pt>
                <c:pt idx="4303">
                  <c:v>48.290900000000001</c:v>
                </c:pt>
                <c:pt idx="4304">
                  <c:v>48.295900000000003</c:v>
                </c:pt>
                <c:pt idx="4305">
                  <c:v>48.300800000000002</c:v>
                </c:pt>
                <c:pt idx="4306">
                  <c:v>48.305700000000002</c:v>
                </c:pt>
                <c:pt idx="4307">
                  <c:v>48.310600000000001</c:v>
                </c:pt>
                <c:pt idx="4308">
                  <c:v>48.315600000000003</c:v>
                </c:pt>
                <c:pt idx="4309">
                  <c:v>48.320700000000002</c:v>
                </c:pt>
                <c:pt idx="4310">
                  <c:v>48.325800000000001</c:v>
                </c:pt>
                <c:pt idx="4311">
                  <c:v>48.331099999999999</c:v>
                </c:pt>
                <c:pt idx="4312">
                  <c:v>48.336300000000001</c:v>
                </c:pt>
                <c:pt idx="4313">
                  <c:v>48.341799999999999</c:v>
                </c:pt>
                <c:pt idx="4314">
                  <c:v>48.343899999999998</c:v>
                </c:pt>
                <c:pt idx="4315">
                  <c:v>48.347299999999997</c:v>
                </c:pt>
                <c:pt idx="4316">
                  <c:v>48.352800000000002</c:v>
                </c:pt>
                <c:pt idx="4317">
                  <c:v>48.358199999999997</c:v>
                </c:pt>
                <c:pt idx="4318">
                  <c:v>48.363599999999998</c:v>
                </c:pt>
                <c:pt idx="4319">
                  <c:v>48.369</c:v>
                </c:pt>
                <c:pt idx="4320">
                  <c:v>48.374400000000001</c:v>
                </c:pt>
                <c:pt idx="4321">
                  <c:v>48.3797</c:v>
                </c:pt>
                <c:pt idx="4322">
                  <c:v>48.385100000000001</c:v>
                </c:pt>
                <c:pt idx="4323">
                  <c:v>48.3904</c:v>
                </c:pt>
                <c:pt idx="4324">
                  <c:v>48.395699999999998</c:v>
                </c:pt>
                <c:pt idx="4325">
                  <c:v>48.4011</c:v>
                </c:pt>
                <c:pt idx="4326">
                  <c:v>48.406399999999998</c:v>
                </c:pt>
                <c:pt idx="4327">
                  <c:v>48.411700000000003</c:v>
                </c:pt>
                <c:pt idx="4328">
                  <c:v>48.416899999999998</c:v>
                </c:pt>
                <c:pt idx="4329">
                  <c:v>48.4221</c:v>
                </c:pt>
                <c:pt idx="4330">
                  <c:v>48.427199999999999</c:v>
                </c:pt>
                <c:pt idx="4331">
                  <c:v>48.432400000000001</c:v>
                </c:pt>
                <c:pt idx="4332">
                  <c:v>48.4375</c:v>
                </c:pt>
                <c:pt idx="4333">
                  <c:v>48.442500000000003</c:v>
                </c:pt>
                <c:pt idx="4334">
                  <c:v>48.447400000000002</c:v>
                </c:pt>
                <c:pt idx="4335">
                  <c:v>48.449300000000001</c:v>
                </c:pt>
                <c:pt idx="4336">
                  <c:v>48.452300000000001</c:v>
                </c:pt>
                <c:pt idx="4337">
                  <c:v>48.4572</c:v>
                </c:pt>
                <c:pt idx="4338">
                  <c:v>48.462000000000003</c:v>
                </c:pt>
                <c:pt idx="4339">
                  <c:v>48.466900000000003</c:v>
                </c:pt>
                <c:pt idx="4340">
                  <c:v>48.471600000000002</c:v>
                </c:pt>
                <c:pt idx="4341">
                  <c:v>48.476399999999998</c:v>
                </c:pt>
                <c:pt idx="4342">
                  <c:v>48.481099999999998</c:v>
                </c:pt>
                <c:pt idx="4343">
                  <c:v>48.485799999999998</c:v>
                </c:pt>
                <c:pt idx="4344">
                  <c:v>48.490600000000001</c:v>
                </c:pt>
                <c:pt idx="4345">
                  <c:v>48.4953</c:v>
                </c:pt>
                <c:pt idx="4346">
                  <c:v>48.499899999999997</c:v>
                </c:pt>
                <c:pt idx="4347">
                  <c:v>48.504600000000003</c:v>
                </c:pt>
                <c:pt idx="4348">
                  <c:v>48.5092</c:v>
                </c:pt>
                <c:pt idx="4349">
                  <c:v>48.513800000000003</c:v>
                </c:pt>
                <c:pt idx="4350">
                  <c:v>48.5184</c:v>
                </c:pt>
                <c:pt idx="4351">
                  <c:v>48.5229</c:v>
                </c:pt>
                <c:pt idx="4352">
                  <c:v>48.5274</c:v>
                </c:pt>
                <c:pt idx="4353">
                  <c:v>48.5319</c:v>
                </c:pt>
                <c:pt idx="4354">
                  <c:v>48.5364</c:v>
                </c:pt>
                <c:pt idx="4355">
                  <c:v>48.540900000000001</c:v>
                </c:pt>
                <c:pt idx="4356">
                  <c:v>48.5426</c:v>
                </c:pt>
                <c:pt idx="4357">
                  <c:v>48.545299999999997</c:v>
                </c:pt>
                <c:pt idx="4358">
                  <c:v>48.549799999999998</c:v>
                </c:pt>
                <c:pt idx="4359">
                  <c:v>48.554099999999998</c:v>
                </c:pt>
                <c:pt idx="4360">
                  <c:v>48.558500000000002</c:v>
                </c:pt>
                <c:pt idx="4361">
                  <c:v>48.562800000000003</c:v>
                </c:pt>
                <c:pt idx="4362">
                  <c:v>48.567100000000003</c:v>
                </c:pt>
                <c:pt idx="4363">
                  <c:v>48.571399999999997</c:v>
                </c:pt>
                <c:pt idx="4364">
                  <c:v>48.575699999999998</c:v>
                </c:pt>
                <c:pt idx="4365">
                  <c:v>48.58</c:v>
                </c:pt>
                <c:pt idx="4366">
                  <c:v>48.584299999999999</c:v>
                </c:pt>
                <c:pt idx="4367">
                  <c:v>48.588500000000003</c:v>
                </c:pt>
                <c:pt idx="4368">
                  <c:v>48.592599999999997</c:v>
                </c:pt>
                <c:pt idx="4369">
                  <c:v>48.596699999999998</c:v>
                </c:pt>
                <c:pt idx="4370">
                  <c:v>48.6008</c:v>
                </c:pt>
                <c:pt idx="4371">
                  <c:v>48.604799999999997</c:v>
                </c:pt>
                <c:pt idx="4372">
                  <c:v>48.608899999999998</c:v>
                </c:pt>
                <c:pt idx="4373">
                  <c:v>48.612900000000003</c:v>
                </c:pt>
                <c:pt idx="4374">
                  <c:v>48.616999999999997</c:v>
                </c:pt>
                <c:pt idx="4375">
                  <c:v>48.621099999999998</c:v>
                </c:pt>
                <c:pt idx="4376">
                  <c:v>48.625100000000003</c:v>
                </c:pt>
                <c:pt idx="4377">
                  <c:v>48.6267</c:v>
                </c:pt>
                <c:pt idx="4378">
                  <c:v>48.629100000000001</c:v>
                </c:pt>
                <c:pt idx="4379">
                  <c:v>48.633099999999999</c:v>
                </c:pt>
                <c:pt idx="4380">
                  <c:v>48.637099999999997</c:v>
                </c:pt>
                <c:pt idx="4381">
                  <c:v>48.640999999999998</c:v>
                </c:pt>
                <c:pt idx="4382">
                  <c:v>48.6449</c:v>
                </c:pt>
                <c:pt idx="4383">
                  <c:v>48.648699999999998</c:v>
                </c:pt>
                <c:pt idx="4384">
                  <c:v>48.6526</c:v>
                </c:pt>
                <c:pt idx="4385">
                  <c:v>48.656500000000001</c:v>
                </c:pt>
                <c:pt idx="4386">
                  <c:v>48.660299999999999</c:v>
                </c:pt>
                <c:pt idx="4387">
                  <c:v>48.664200000000001</c:v>
                </c:pt>
                <c:pt idx="4388">
                  <c:v>48.667999999999999</c:v>
                </c:pt>
                <c:pt idx="4389">
                  <c:v>48.671799999999998</c:v>
                </c:pt>
                <c:pt idx="4390">
                  <c:v>48.6755</c:v>
                </c:pt>
                <c:pt idx="4391">
                  <c:v>48.679200000000002</c:v>
                </c:pt>
                <c:pt idx="4392">
                  <c:v>48.682899999999997</c:v>
                </c:pt>
                <c:pt idx="4393">
                  <c:v>48.686500000000002</c:v>
                </c:pt>
                <c:pt idx="4394">
                  <c:v>48.690199999999997</c:v>
                </c:pt>
                <c:pt idx="4395">
                  <c:v>48.693800000000003</c:v>
                </c:pt>
                <c:pt idx="4396">
                  <c:v>48.697400000000002</c:v>
                </c:pt>
                <c:pt idx="4397">
                  <c:v>48.701000000000001</c:v>
                </c:pt>
                <c:pt idx="4398">
                  <c:v>48.702500000000001</c:v>
                </c:pt>
                <c:pt idx="4399">
                  <c:v>48.704599999999999</c:v>
                </c:pt>
                <c:pt idx="4400">
                  <c:v>48.708199999999998</c:v>
                </c:pt>
                <c:pt idx="4401">
                  <c:v>48.711799999999997</c:v>
                </c:pt>
                <c:pt idx="4402">
                  <c:v>48.715299999999999</c:v>
                </c:pt>
                <c:pt idx="4403">
                  <c:v>48.718699999999998</c:v>
                </c:pt>
                <c:pt idx="4404">
                  <c:v>48.722099999999998</c:v>
                </c:pt>
                <c:pt idx="4405">
                  <c:v>48.7256</c:v>
                </c:pt>
                <c:pt idx="4406">
                  <c:v>48.728999999999999</c:v>
                </c:pt>
                <c:pt idx="4407">
                  <c:v>48.732399999999998</c:v>
                </c:pt>
                <c:pt idx="4408">
                  <c:v>48.735799999999998</c:v>
                </c:pt>
                <c:pt idx="4409">
                  <c:v>48.739199999999997</c:v>
                </c:pt>
                <c:pt idx="4410">
                  <c:v>48.742600000000003</c:v>
                </c:pt>
                <c:pt idx="4411">
                  <c:v>48.746000000000002</c:v>
                </c:pt>
                <c:pt idx="4412">
                  <c:v>48.749400000000001</c:v>
                </c:pt>
                <c:pt idx="4413">
                  <c:v>48.752800000000001</c:v>
                </c:pt>
                <c:pt idx="4414">
                  <c:v>48.7562</c:v>
                </c:pt>
                <c:pt idx="4415">
                  <c:v>48.759500000000003</c:v>
                </c:pt>
                <c:pt idx="4416">
                  <c:v>48.762700000000002</c:v>
                </c:pt>
                <c:pt idx="4417">
                  <c:v>48.765900000000002</c:v>
                </c:pt>
                <c:pt idx="4418">
                  <c:v>48.769100000000002</c:v>
                </c:pt>
                <c:pt idx="4419">
                  <c:v>48.770400000000002</c:v>
                </c:pt>
                <c:pt idx="4420">
                  <c:v>48.772300000000001</c:v>
                </c:pt>
                <c:pt idx="4421">
                  <c:v>48.775500000000001</c:v>
                </c:pt>
                <c:pt idx="4422">
                  <c:v>48.778700000000001</c:v>
                </c:pt>
                <c:pt idx="4423">
                  <c:v>48.781799999999997</c:v>
                </c:pt>
                <c:pt idx="4424">
                  <c:v>48.784999999999997</c:v>
                </c:pt>
                <c:pt idx="4425">
                  <c:v>48.788200000000003</c:v>
                </c:pt>
                <c:pt idx="4426">
                  <c:v>48.7913</c:v>
                </c:pt>
                <c:pt idx="4427">
                  <c:v>48.794400000000003</c:v>
                </c:pt>
                <c:pt idx="4428">
                  <c:v>48.797600000000003</c:v>
                </c:pt>
                <c:pt idx="4429">
                  <c:v>48.800600000000003</c:v>
                </c:pt>
                <c:pt idx="4430">
                  <c:v>48.803600000000003</c:v>
                </c:pt>
                <c:pt idx="4431">
                  <c:v>48.806600000000003</c:v>
                </c:pt>
                <c:pt idx="4432">
                  <c:v>48.8095</c:v>
                </c:pt>
                <c:pt idx="4433">
                  <c:v>48.8125</c:v>
                </c:pt>
                <c:pt idx="4434">
                  <c:v>48.815399999999997</c:v>
                </c:pt>
                <c:pt idx="4435">
                  <c:v>48.818300000000001</c:v>
                </c:pt>
                <c:pt idx="4436">
                  <c:v>48.821199999999997</c:v>
                </c:pt>
                <c:pt idx="4437">
                  <c:v>48.824100000000001</c:v>
                </c:pt>
                <c:pt idx="4438">
                  <c:v>48.826900000000002</c:v>
                </c:pt>
                <c:pt idx="4439">
                  <c:v>48.829799999999999</c:v>
                </c:pt>
                <c:pt idx="4440">
                  <c:v>48.831099999999999</c:v>
                </c:pt>
                <c:pt idx="4441">
                  <c:v>48.832700000000003</c:v>
                </c:pt>
                <c:pt idx="4442">
                  <c:v>48.835500000000003</c:v>
                </c:pt>
                <c:pt idx="4443">
                  <c:v>48.838299999999997</c:v>
                </c:pt>
                <c:pt idx="4444">
                  <c:v>48.841099999999997</c:v>
                </c:pt>
                <c:pt idx="4445">
                  <c:v>48.843899999999998</c:v>
                </c:pt>
                <c:pt idx="4446">
                  <c:v>48.846600000000002</c:v>
                </c:pt>
                <c:pt idx="4447">
                  <c:v>48.849400000000003</c:v>
                </c:pt>
                <c:pt idx="4448">
                  <c:v>48.8521</c:v>
                </c:pt>
                <c:pt idx="4449">
                  <c:v>48.854799999999997</c:v>
                </c:pt>
                <c:pt idx="4450">
                  <c:v>48.857399999999998</c:v>
                </c:pt>
                <c:pt idx="4451">
                  <c:v>48.860100000000003</c:v>
                </c:pt>
                <c:pt idx="4452">
                  <c:v>48.862699999999997</c:v>
                </c:pt>
                <c:pt idx="4453">
                  <c:v>48.865299999999998</c:v>
                </c:pt>
                <c:pt idx="4454">
                  <c:v>48.867899999999999</c:v>
                </c:pt>
                <c:pt idx="4455">
                  <c:v>48.8705</c:v>
                </c:pt>
                <c:pt idx="4456">
                  <c:v>48.872999999999998</c:v>
                </c:pt>
                <c:pt idx="4457">
                  <c:v>48.875500000000002</c:v>
                </c:pt>
                <c:pt idx="4458">
                  <c:v>48.878</c:v>
                </c:pt>
                <c:pt idx="4459">
                  <c:v>48.880400000000002</c:v>
                </c:pt>
                <c:pt idx="4460">
                  <c:v>48.882800000000003</c:v>
                </c:pt>
                <c:pt idx="4461">
                  <c:v>48.883899999999997</c:v>
                </c:pt>
                <c:pt idx="4462">
                  <c:v>48.928199999999997</c:v>
                </c:pt>
                <c:pt idx="4463">
                  <c:v>48.963799999999999</c:v>
                </c:pt>
                <c:pt idx="4464">
                  <c:v>48.977899999999998</c:v>
                </c:pt>
                <c:pt idx="4465">
                  <c:v>48.990699999999997</c:v>
                </c:pt>
                <c:pt idx="4466">
                  <c:v>49.008000000000003</c:v>
                </c:pt>
                <c:pt idx="4467">
                  <c:v>49.016500000000001</c:v>
                </c:pt>
                <c:pt idx="4468">
                  <c:v>49.016599999999997</c:v>
                </c:pt>
                <c:pt idx="4469">
                  <c:v>49.017099999999999</c:v>
                </c:pt>
                <c:pt idx="4470">
                  <c:v>49.010100000000001</c:v>
                </c:pt>
                <c:pt idx="4471">
                  <c:v>49.0045</c:v>
                </c:pt>
                <c:pt idx="4472">
                  <c:v>48.996299999999998</c:v>
                </c:pt>
                <c:pt idx="4473">
                  <c:v>48.976500000000001</c:v>
                </c:pt>
                <c:pt idx="4474">
                  <c:v>48.952100000000002</c:v>
                </c:pt>
                <c:pt idx="4475">
                  <c:v>48.951300000000003</c:v>
                </c:pt>
                <c:pt idx="4476">
                  <c:v>48.921700000000001</c:v>
                </c:pt>
                <c:pt idx="4477">
                  <c:v>48.888199999999998</c:v>
                </c:pt>
                <c:pt idx="4478">
                  <c:v>48.871299999999998</c:v>
                </c:pt>
                <c:pt idx="4479">
                  <c:v>48.851399999999998</c:v>
                </c:pt>
                <c:pt idx="4480">
                  <c:v>48.811799999999998</c:v>
                </c:pt>
                <c:pt idx="4481">
                  <c:v>48.771099999999997</c:v>
                </c:pt>
                <c:pt idx="4482">
                  <c:v>48.769799999999996</c:v>
                </c:pt>
                <c:pt idx="4483">
                  <c:v>48.725900000000003</c:v>
                </c:pt>
                <c:pt idx="4484">
                  <c:v>48.680500000000002</c:v>
                </c:pt>
                <c:pt idx="4485">
                  <c:v>48.6586</c:v>
                </c:pt>
                <c:pt idx="4486">
                  <c:v>48.633600000000001</c:v>
                </c:pt>
                <c:pt idx="4487">
                  <c:v>48.585500000000003</c:v>
                </c:pt>
                <c:pt idx="4488">
                  <c:v>48.538200000000003</c:v>
                </c:pt>
                <c:pt idx="4489">
                  <c:v>48.5366</c:v>
                </c:pt>
                <c:pt idx="4490">
                  <c:v>48.487499999999997</c:v>
                </c:pt>
                <c:pt idx="4491">
                  <c:v>48.438200000000002</c:v>
                </c:pt>
                <c:pt idx="4492">
                  <c:v>48.415100000000002</c:v>
                </c:pt>
                <c:pt idx="4493">
                  <c:v>48.388300000000001</c:v>
                </c:pt>
                <c:pt idx="4494">
                  <c:v>48.338099999999997</c:v>
                </c:pt>
                <c:pt idx="4495">
                  <c:v>48.289400000000001</c:v>
                </c:pt>
                <c:pt idx="4496">
                  <c:v>48.287700000000001</c:v>
                </c:pt>
                <c:pt idx="4497">
                  <c:v>48.2376</c:v>
                </c:pt>
                <c:pt idx="4498">
                  <c:v>48.187800000000003</c:v>
                </c:pt>
                <c:pt idx="4499">
                  <c:v>48.1648</c:v>
                </c:pt>
                <c:pt idx="4500">
                  <c:v>48.138199999999998</c:v>
                </c:pt>
                <c:pt idx="4501">
                  <c:v>48.088700000000003</c:v>
                </c:pt>
                <c:pt idx="4502">
                  <c:v>48.041499999999999</c:v>
                </c:pt>
                <c:pt idx="4503">
                  <c:v>48.039700000000003</c:v>
                </c:pt>
                <c:pt idx="4504">
                  <c:v>47.9908</c:v>
                </c:pt>
                <c:pt idx="4505">
                  <c:v>47.942300000000003</c:v>
                </c:pt>
                <c:pt idx="4506">
                  <c:v>47.920200000000001</c:v>
                </c:pt>
                <c:pt idx="4507">
                  <c:v>47.894300000000001</c:v>
                </c:pt>
                <c:pt idx="4508">
                  <c:v>47.846800000000002</c:v>
                </c:pt>
                <c:pt idx="4509">
                  <c:v>47.801699999999997</c:v>
                </c:pt>
                <c:pt idx="4510">
                  <c:v>47.799799999999998</c:v>
                </c:pt>
                <c:pt idx="4511">
                  <c:v>47.753300000000003</c:v>
                </c:pt>
                <c:pt idx="4512">
                  <c:v>47.707599999999999</c:v>
                </c:pt>
                <c:pt idx="4513">
                  <c:v>47.686799999999998</c:v>
                </c:pt>
                <c:pt idx="4514">
                  <c:v>47.662399999999998</c:v>
                </c:pt>
                <c:pt idx="4515">
                  <c:v>47.617899999999999</c:v>
                </c:pt>
                <c:pt idx="4516">
                  <c:v>47.575899999999997</c:v>
                </c:pt>
                <c:pt idx="4517">
                  <c:v>47.574100000000001</c:v>
                </c:pt>
                <c:pt idx="4518">
                  <c:v>47.531100000000002</c:v>
                </c:pt>
                <c:pt idx="4519">
                  <c:v>47.488500000000002</c:v>
                </c:pt>
                <c:pt idx="4520">
                  <c:v>47.469299999999997</c:v>
                </c:pt>
                <c:pt idx="4521">
                  <c:v>47.446800000000003</c:v>
                </c:pt>
                <c:pt idx="4522">
                  <c:v>47.405799999999999</c:v>
                </c:pt>
                <c:pt idx="4523">
                  <c:v>47.3673</c:v>
                </c:pt>
                <c:pt idx="4524">
                  <c:v>47.365499999999997</c:v>
                </c:pt>
                <c:pt idx="4525">
                  <c:v>47.326000000000001</c:v>
                </c:pt>
                <c:pt idx="4526">
                  <c:v>47.287300000000002</c:v>
                </c:pt>
                <c:pt idx="4527">
                  <c:v>47.269799999999996</c:v>
                </c:pt>
                <c:pt idx="4528">
                  <c:v>47.248899999999999</c:v>
                </c:pt>
                <c:pt idx="4529">
                  <c:v>47.211300000000001</c:v>
                </c:pt>
                <c:pt idx="4530">
                  <c:v>47.176200000000001</c:v>
                </c:pt>
                <c:pt idx="4531">
                  <c:v>47.174500000000002</c:v>
                </c:pt>
                <c:pt idx="4532">
                  <c:v>47.138500000000001</c:v>
                </c:pt>
                <c:pt idx="4533">
                  <c:v>47.103099999999998</c:v>
                </c:pt>
                <c:pt idx="4534">
                  <c:v>47.087299999999999</c:v>
                </c:pt>
                <c:pt idx="4535">
                  <c:v>47.068199999999997</c:v>
                </c:pt>
                <c:pt idx="4536">
                  <c:v>47.034100000000002</c:v>
                </c:pt>
                <c:pt idx="4537">
                  <c:v>47.002400000000002</c:v>
                </c:pt>
                <c:pt idx="4538">
                  <c:v>47.000799999999998</c:v>
                </c:pt>
                <c:pt idx="4539">
                  <c:v>46.968499999999999</c:v>
                </c:pt>
                <c:pt idx="4540">
                  <c:v>46.936799999999998</c:v>
                </c:pt>
                <c:pt idx="4541">
                  <c:v>46.922600000000003</c:v>
                </c:pt>
                <c:pt idx="4542">
                  <c:v>46.905500000000004</c:v>
                </c:pt>
                <c:pt idx="4543">
                  <c:v>46.874699999999997</c:v>
                </c:pt>
                <c:pt idx="4544">
                  <c:v>46.8461</c:v>
                </c:pt>
                <c:pt idx="4545">
                  <c:v>46.844499999999996</c:v>
                </c:pt>
                <c:pt idx="4546">
                  <c:v>46.814700000000002</c:v>
                </c:pt>
                <c:pt idx="4547">
                  <c:v>46.785699999999999</c:v>
                </c:pt>
                <c:pt idx="4548">
                  <c:v>46.773099999999999</c:v>
                </c:pt>
                <c:pt idx="4549">
                  <c:v>46.757599999999996</c:v>
                </c:pt>
                <c:pt idx="4550">
                  <c:v>46.73</c:v>
                </c:pt>
                <c:pt idx="4551">
                  <c:v>46.704500000000003</c:v>
                </c:pt>
                <c:pt idx="4552">
                  <c:v>46.703000000000003</c:v>
                </c:pt>
                <c:pt idx="4553">
                  <c:v>46.676499999999997</c:v>
                </c:pt>
                <c:pt idx="4554">
                  <c:v>46.650599999999997</c:v>
                </c:pt>
                <c:pt idx="4555">
                  <c:v>46.639299999999999</c:v>
                </c:pt>
                <c:pt idx="4556">
                  <c:v>46.6252</c:v>
                </c:pt>
                <c:pt idx="4557">
                  <c:v>46.600200000000001</c:v>
                </c:pt>
                <c:pt idx="4558">
                  <c:v>46.577100000000002</c:v>
                </c:pt>
                <c:pt idx="4559">
                  <c:v>46.575800000000001</c:v>
                </c:pt>
                <c:pt idx="4560">
                  <c:v>46.551900000000003</c:v>
                </c:pt>
                <c:pt idx="4561">
                  <c:v>46.528500000000001</c:v>
                </c:pt>
                <c:pt idx="4562">
                  <c:v>46.518099999999997</c:v>
                </c:pt>
                <c:pt idx="4563">
                  <c:v>46.505299999999998</c:v>
                </c:pt>
                <c:pt idx="4564">
                  <c:v>46.482700000000001</c:v>
                </c:pt>
                <c:pt idx="4565">
                  <c:v>46.4619</c:v>
                </c:pt>
                <c:pt idx="4566">
                  <c:v>46.460599999999999</c:v>
                </c:pt>
                <c:pt idx="4567">
                  <c:v>46.4392</c:v>
                </c:pt>
                <c:pt idx="4568">
                  <c:v>46.417999999999999</c:v>
                </c:pt>
                <c:pt idx="4569">
                  <c:v>46.408999999999999</c:v>
                </c:pt>
                <c:pt idx="4570">
                  <c:v>46.397500000000001</c:v>
                </c:pt>
                <c:pt idx="4571">
                  <c:v>46.377499999999998</c:v>
                </c:pt>
                <c:pt idx="4572">
                  <c:v>46.359000000000002</c:v>
                </c:pt>
                <c:pt idx="4573">
                  <c:v>46.357799999999997</c:v>
                </c:pt>
                <c:pt idx="4574">
                  <c:v>46.338500000000003</c:v>
                </c:pt>
                <c:pt idx="4575">
                  <c:v>46.319699999999997</c:v>
                </c:pt>
                <c:pt idx="4576">
                  <c:v>46.311599999999999</c:v>
                </c:pt>
                <c:pt idx="4577">
                  <c:v>46.301299999999998</c:v>
                </c:pt>
                <c:pt idx="4578">
                  <c:v>46.283299999999997</c:v>
                </c:pt>
                <c:pt idx="4579">
                  <c:v>46.266800000000003</c:v>
                </c:pt>
                <c:pt idx="4580">
                  <c:v>46.265700000000002</c:v>
                </c:pt>
                <c:pt idx="4581">
                  <c:v>46.2483</c:v>
                </c:pt>
                <c:pt idx="4582">
                  <c:v>46.231299999999997</c:v>
                </c:pt>
                <c:pt idx="4583">
                  <c:v>46.223999999999997</c:v>
                </c:pt>
                <c:pt idx="4584">
                  <c:v>46.214599999999997</c:v>
                </c:pt>
                <c:pt idx="4585">
                  <c:v>46.198399999999999</c:v>
                </c:pt>
                <c:pt idx="4586">
                  <c:v>46.183599999999998</c:v>
                </c:pt>
                <c:pt idx="4587">
                  <c:v>46.182499999999997</c:v>
                </c:pt>
                <c:pt idx="4588">
                  <c:v>46.166899999999998</c:v>
                </c:pt>
                <c:pt idx="4589">
                  <c:v>46.151800000000001</c:v>
                </c:pt>
                <c:pt idx="4590">
                  <c:v>46.145200000000003</c:v>
                </c:pt>
                <c:pt idx="4591">
                  <c:v>46.136699999999998</c:v>
                </c:pt>
                <c:pt idx="4592">
                  <c:v>46.121899999999997</c:v>
                </c:pt>
                <c:pt idx="4593">
                  <c:v>46.108400000000003</c:v>
                </c:pt>
                <c:pt idx="4594">
                  <c:v>46.107399999999998</c:v>
                </c:pt>
                <c:pt idx="4595">
                  <c:v>46.093200000000003</c:v>
                </c:pt>
                <c:pt idx="4596">
                  <c:v>46.079500000000003</c:v>
                </c:pt>
                <c:pt idx="4597">
                  <c:v>46.073700000000002</c:v>
                </c:pt>
                <c:pt idx="4598">
                  <c:v>46.066099999999999</c:v>
                </c:pt>
                <c:pt idx="4599">
                  <c:v>46.052900000000001</c:v>
                </c:pt>
                <c:pt idx="4600">
                  <c:v>46.040900000000001</c:v>
                </c:pt>
                <c:pt idx="4601">
                  <c:v>46.04</c:v>
                </c:pt>
                <c:pt idx="4602">
                  <c:v>46.027299999999997</c:v>
                </c:pt>
                <c:pt idx="4603">
                  <c:v>46.014899999999997</c:v>
                </c:pt>
                <c:pt idx="4604">
                  <c:v>46.009599999999999</c:v>
                </c:pt>
                <c:pt idx="4605">
                  <c:v>46.002600000000001</c:v>
                </c:pt>
                <c:pt idx="4606">
                  <c:v>45.9908</c:v>
                </c:pt>
                <c:pt idx="4607">
                  <c:v>45.979900000000001</c:v>
                </c:pt>
                <c:pt idx="4608">
                  <c:v>45.978999999999999</c:v>
                </c:pt>
                <c:pt idx="4609">
                  <c:v>45.967500000000001</c:v>
                </c:pt>
                <c:pt idx="4610">
                  <c:v>45.956099999999999</c:v>
                </c:pt>
                <c:pt idx="4611">
                  <c:v>45.9514</c:v>
                </c:pt>
                <c:pt idx="4612">
                  <c:v>45.944899999999997</c:v>
                </c:pt>
                <c:pt idx="4613">
                  <c:v>45.934199999999997</c:v>
                </c:pt>
                <c:pt idx="4614">
                  <c:v>45.924399999999999</c:v>
                </c:pt>
                <c:pt idx="4615">
                  <c:v>45.924399999999999</c:v>
                </c:pt>
              </c:numCache>
            </c:numRef>
          </c:yVal>
          <c:smooth val="1"/>
          <c:extLst>
            <c:ext xmlns:c16="http://schemas.microsoft.com/office/drawing/2014/chart" uri="{C3380CC4-5D6E-409C-BE32-E72D297353CC}">
              <c16:uniqueId val="{00000003-8CC2-4CE2-A1A7-FB27FCD08B9E}"/>
            </c:ext>
          </c:extLst>
        </c:ser>
        <c:ser>
          <c:idx val="4"/>
          <c:order val="4"/>
          <c:tx>
            <c:strRef>
              <c:f>'Compare HEU and LEU Coolant'!$K$1</c:f>
              <c:strCache>
                <c:ptCount val="1"/>
                <c:pt idx="0">
                  <c:v>LEU 4.0 mk</c:v>
                </c:pt>
              </c:strCache>
            </c:strRef>
          </c:tx>
          <c:spPr>
            <a:ln w="19050" cap="rnd">
              <a:solidFill>
                <a:schemeClr val="accent5"/>
              </a:solidFill>
              <a:round/>
            </a:ln>
            <a:effectLst/>
          </c:spPr>
          <c:marker>
            <c:symbol val="none"/>
          </c:marker>
          <c:xVal>
            <c:numRef>
              <c:f>'Compare HEU and LEU Coolant'!$J$2:$J$5381</c:f>
              <c:numCache>
                <c:formatCode>0.000</c:formatCode>
                <c:ptCount val="5380"/>
                <c:pt idx="0">
                  <c:v>0</c:v>
                </c:pt>
                <c:pt idx="1">
                  <c:v>0</c:v>
                </c:pt>
                <c:pt idx="2">
                  <c:v>0.1</c:v>
                </c:pt>
                <c:pt idx="3">
                  <c:v>0.2</c:v>
                </c:pt>
                <c:pt idx="4">
                  <c:v>0.3</c:v>
                </c:pt>
                <c:pt idx="5">
                  <c:v>0.4</c:v>
                </c:pt>
                <c:pt idx="6">
                  <c:v>0.5</c:v>
                </c:pt>
                <c:pt idx="7">
                  <c:v>0.6</c:v>
                </c:pt>
                <c:pt idx="8">
                  <c:v>0.7</c:v>
                </c:pt>
                <c:pt idx="9">
                  <c:v>0.8</c:v>
                </c:pt>
                <c:pt idx="10">
                  <c:v>0.9</c:v>
                </c:pt>
                <c:pt idx="11">
                  <c:v>1</c:v>
                </c:pt>
                <c:pt idx="12">
                  <c:v>1.1000000000000001</c:v>
                </c:pt>
                <c:pt idx="13">
                  <c:v>1.2</c:v>
                </c:pt>
                <c:pt idx="14">
                  <c:v>1.3</c:v>
                </c:pt>
                <c:pt idx="15">
                  <c:v>1.4</c:v>
                </c:pt>
                <c:pt idx="16">
                  <c:v>1.5</c:v>
                </c:pt>
                <c:pt idx="17">
                  <c:v>1.6</c:v>
                </c:pt>
                <c:pt idx="18">
                  <c:v>1.7</c:v>
                </c:pt>
                <c:pt idx="19">
                  <c:v>1.8</c:v>
                </c:pt>
                <c:pt idx="20">
                  <c:v>1.9</c:v>
                </c:pt>
                <c:pt idx="21">
                  <c:v>2</c:v>
                </c:pt>
                <c:pt idx="22">
                  <c:v>2.1</c:v>
                </c:pt>
                <c:pt idx="23">
                  <c:v>2.2000000000000002</c:v>
                </c:pt>
                <c:pt idx="24">
                  <c:v>2.2999999999999998</c:v>
                </c:pt>
                <c:pt idx="25">
                  <c:v>2.4</c:v>
                </c:pt>
                <c:pt idx="26">
                  <c:v>2.5</c:v>
                </c:pt>
                <c:pt idx="27">
                  <c:v>2.6</c:v>
                </c:pt>
                <c:pt idx="28">
                  <c:v>2.7</c:v>
                </c:pt>
                <c:pt idx="29">
                  <c:v>2.8</c:v>
                </c:pt>
                <c:pt idx="30">
                  <c:v>2.9</c:v>
                </c:pt>
                <c:pt idx="31">
                  <c:v>3</c:v>
                </c:pt>
                <c:pt idx="32">
                  <c:v>3.1</c:v>
                </c:pt>
                <c:pt idx="33">
                  <c:v>3.2</c:v>
                </c:pt>
                <c:pt idx="34">
                  <c:v>3.3</c:v>
                </c:pt>
                <c:pt idx="35">
                  <c:v>3.4</c:v>
                </c:pt>
                <c:pt idx="36">
                  <c:v>3.5</c:v>
                </c:pt>
                <c:pt idx="37">
                  <c:v>3.6</c:v>
                </c:pt>
                <c:pt idx="38">
                  <c:v>3.7</c:v>
                </c:pt>
                <c:pt idx="39">
                  <c:v>3.8</c:v>
                </c:pt>
                <c:pt idx="40">
                  <c:v>3.9</c:v>
                </c:pt>
                <c:pt idx="41">
                  <c:v>4</c:v>
                </c:pt>
                <c:pt idx="42">
                  <c:v>4.0999999999999996</c:v>
                </c:pt>
                <c:pt idx="43">
                  <c:v>4.2</c:v>
                </c:pt>
                <c:pt idx="44">
                  <c:v>4.3</c:v>
                </c:pt>
                <c:pt idx="45">
                  <c:v>4.4000000000000004</c:v>
                </c:pt>
                <c:pt idx="46">
                  <c:v>4.5</c:v>
                </c:pt>
                <c:pt idx="47">
                  <c:v>4.5999999999999996</c:v>
                </c:pt>
                <c:pt idx="48">
                  <c:v>4.7</c:v>
                </c:pt>
                <c:pt idx="49">
                  <c:v>4.8</c:v>
                </c:pt>
                <c:pt idx="50">
                  <c:v>4.9000000000000004</c:v>
                </c:pt>
                <c:pt idx="51">
                  <c:v>5</c:v>
                </c:pt>
                <c:pt idx="52">
                  <c:v>5.0999999999999996</c:v>
                </c:pt>
                <c:pt idx="53">
                  <c:v>5.2</c:v>
                </c:pt>
                <c:pt idx="54">
                  <c:v>5.3</c:v>
                </c:pt>
                <c:pt idx="55">
                  <c:v>5.4</c:v>
                </c:pt>
                <c:pt idx="56">
                  <c:v>5.5</c:v>
                </c:pt>
                <c:pt idx="57">
                  <c:v>5.6</c:v>
                </c:pt>
                <c:pt idx="58">
                  <c:v>5.7</c:v>
                </c:pt>
                <c:pt idx="59">
                  <c:v>5.8</c:v>
                </c:pt>
                <c:pt idx="60">
                  <c:v>5.9</c:v>
                </c:pt>
                <c:pt idx="61">
                  <c:v>6</c:v>
                </c:pt>
                <c:pt idx="62">
                  <c:v>6.1</c:v>
                </c:pt>
                <c:pt idx="63">
                  <c:v>6.2</c:v>
                </c:pt>
                <c:pt idx="64">
                  <c:v>6.3</c:v>
                </c:pt>
                <c:pt idx="65">
                  <c:v>6.4</c:v>
                </c:pt>
                <c:pt idx="66">
                  <c:v>6.5</c:v>
                </c:pt>
                <c:pt idx="67">
                  <c:v>6.6</c:v>
                </c:pt>
                <c:pt idx="68">
                  <c:v>6.7</c:v>
                </c:pt>
                <c:pt idx="69">
                  <c:v>6.8</c:v>
                </c:pt>
                <c:pt idx="70">
                  <c:v>6.9</c:v>
                </c:pt>
                <c:pt idx="71">
                  <c:v>7</c:v>
                </c:pt>
                <c:pt idx="72">
                  <c:v>7.1</c:v>
                </c:pt>
                <c:pt idx="73">
                  <c:v>7.2</c:v>
                </c:pt>
                <c:pt idx="74">
                  <c:v>7.3</c:v>
                </c:pt>
                <c:pt idx="75">
                  <c:v>7.4</c:v>
                </c:pt>
                <c:pt idx="76">
                  <c:v>7.5</c:v>
                </c:pt>
                <c:pt idx="77">
                  <c:v>7.6</c:v>
                </c:pt>
                <c:pt idx="78">
                  <c:v>7.7</c:v>
                </c:pt>
                <c:pt idx="79">
                  <c:v>7.8</c:v>
                </c:pt>
                <c:pt idx="80">
                  <c:v>7.9</c:v>
                </c:pt>
                <c:pt idx="81">
                  <c:v>8</c:v>
                </c:pt>
                <c:pt idx="82">
                  <c:v>8.1</c:v>
                </c:pt>
                <c:pt idx="83">
                  <c:v>8.1999999999999993</c:v>
                </c:pt>
                <c:pt idx="84">
                  <c:v>8.3000000000000007</c:v>
                </c:pt>
                <c:pt idx="85">
                  <c:v>8.4</c:v>
                </c:pt>
                <c:pt idx="86">
                  <c:v>8.5</c:v>
                </c:pt>
                <c:pt idx="87">
                  <c:v>8.6</c:v>
                </c:pt>
                <c:pt idx="88">
                  <c:v>8.6999999999999993</c:v>
                </c:pt>
                <c:pt idx="89">
                  <c:v>8.8000000000000007</c:v>
                </c:pt>
                <c:pt idx="90">
                  <c:v>8.9</c:v>
                </c:pt>
                <c:pt idx="91">
                  <c:v>9</c:v>
                </c:pt>
                <c:pt idx="92">
                  <c:v>9.1</c:v>
                </c:pt>
                <c:pt idx="93">
                  <c:v>9.1999999999999993</c:v>
                </c:pt>
                <c:pt idx="94">
                  <c:v>9.3000000000000007</c:v>
                </c:pt>
                <c:pt idx="95">
                  <c:v>9.4</c:v>
                </c:pt>
                <c:pt idx="96">
                  <c:v>9.5</c:v>
                </c:pt>
                <c:pt idx="97">
                  <c:v>9.6</c:v>
                </c:pt>
                <c:pt idx="98">
                  <c:v>9.6999999999999993</c:v>
                </c:pt>
                <c:pt idx="99">
                  <c:v>9.8000000000000007</c:v>
                </c:pt>
                <c:pt idx="100">
                  <c:v>9.9</c:v>
                </c:pt>
                <c:pt idx="101">
                  <c:v>10</c:v>
                </c:pt>
                <c:pt idx="102">
                  <c:v>10.1</c:v>
                </c:pt>
                <c:pt idx="103">
                  <c:v>10.199999999999999</c:v>
                </c:pt>
                <c:pt idx="104">
                  <c:v>10.3</c:v>
                </c:pt>
                <c:pt idx="105">
                  <c:v>10.4</c:v>
                </c:pt>
                <c:pt idx="106">
                  <c:v>10.5</c:v>
                </c:pt>
                <c:pt idx="107">
                  <c:v>10.6</c:v>
                </c:pt>
                <c:pt idx="108">
                  <c:v>10.7</c:v>
                </c:pt>
                <c:pt idx="109">
                  <c:v>10.8</c:v>
                </c:pt>
                <c:pt idx="110">
                  <c:v>10.9</c:v>
                </c:pt>
                <c:pt idx="111">
                  <c:v>11</c:v>
                </c:pt>
                <c:pt idx="112">
                  <c:v>11.1</c:v>
                </c:pt>
                <c:pt idx="113">
                  <c:v>11.2</c:v>
                </c:pt>
                <c:pt idx="114">
                  <c:v>11.3</c:v>
                </c:pt>
                <c:pt idx="115">
                  <c:v>11.4</c:v>
                </c:pt>
                <c:pt idx="116">
                  <c:v>11.5</c:v>
                </c:pt>
                <c:pt idx="117">
                  <c:v>11.6</c:v>
                </c:pt>
                <c:pt idx="118">
                  <c:v>11.7</c:v>
                </c:pt>
                <c:pt idx="119">
                  <c:v>11.8</c:v>
                </c:pt>
                <c:pt idx="120">
                  <c:v>11.9</c:v>
                </c:pt>
                <c:pt idx="121">
                  <c:v>12</c:v>
                </c:pt>
                <c:pt idx="122">
                  <c:v>12.1</c:v>
                </c:pt>
                <c:pt idx="123">
                  <c:v>12.2</c:v>
                </c:pt>
                <c:pt idx="124">
                  <c:v>12.3</c:v>
                </c:pt>
                <c:pt idx="125">
                  <c:v>12.4</c:v>
                </c:pt>
                <c:pt idx="126">
                  <c:v>12.5</c:v>
                </c:pt>
                <c:pt idx="127">
                  <c:v>12.6</c:v>
                </c:pt>
                <c:pt idx="128">
                  <c:v>12.7</c:v>
                </c:pt>
                <c:pt idx="129">
                  <c:v>12.8</c:v>
                </c:pt>
                <c:pt idx="130">
                  <c:v>12.9</c:v>
                </c:pt>
                <c:pt idx="131">
                  <c:v>13</c:v>
                </c:pt>
                <c:pt idx="132">
                  <c:v>13.1</c:v>
                </c:pt>
                <c:pt idx="133">
                  <c:v>13.2</c:v>
                </c:pt>
                <c:pt idx="134">
                  <c:v>13.3</c:v>
                </c:pt>
                <c:pt idx="135">
                  <c:v>13.4</c:v>
                </c:pt>
                <c:pt idx="136">
                  <c:v>13.5</c:v>
                </c:pt>
                <c:pt idx="137">
                  <c:v>13.6</c:v>
                </c:pt>
                <c:pt idx="138">
                  <c:v>13.7</c:v>
                </c:pt>
                <c:pt idx="139">
                  <c:v>13.8</c:v>
                </c:pt>
                <c:pt idx="140">
                  <c:v>13.9</c:v>
                </c:pt>
                <c:pt idx="141">
                  <c:v>14</c:v>
                </c:pt>
                <c:pt idx="142">
                  <c:v>14.1</c:v>
                </c:pt>
                <c:pt idx="143">
                  <c:v>14.2</c:v>
                </c:pt>
                <c:pt idx="144">
                  <c:v>14.3</c:v>
                </c:pt>
                <c:pt idx="145">
                  <c:v>14.4</c:v>
                </c:pt>
                <c:pt idx="146">
                  <c:v>14.5</c:v>
                </c:pt>
                <c:pt idx="147">
                  <c:v>14.6</c:v>
                </c:pt>
                <c:pt idx="148">
                  <c:v>14.7</c:v>
                </c:pt>
                <c:pt idx="149">
                  <c:v>14.8</c:v>
                </c:pt>
                <c:pt idx="150">
                  <c:v>14.9</c:v>
                </c:pt>
                <c:pt idx="151">
                  <c:v>15</c:v>
                </c:pt>
                <c:pt idx="152">
                  <c:v>15.1</c:v>
                </c:pt>
                <c:pt idx="153">
                  <c:v>15.2</c:v>
                </c:pt>
                <c:pt idx="154">
                  <c:v>15.3</c:v>
                </c:pt>
                <c:pt idx="155">
                  <c:v>15.4</c:v>
                </c:pt>
                <c:pt idx="156">
                  <c:v>15.5</c:v>
                </c:pt>
                <c:pt idx="157">
                  <c:v>15.6</c:v>
                </c:pt>
                <c:pt idx="158">
                  <c:v>15.7</c:v>
                </c:pt>
                <c:pt idx="159">
                  <c:v>15.8</c:v>
                </c:pt>
                <c:pt idx="160">
                  <c:v>15.9</c:v>
                </c:pt>
                <c:pt idx="161">
                  <c:v>16</c:v>
                </c:pt>
                <c:pt idx="162">
                  <c:v>16.100000000000001</c:v>
                </c:pt>
                <c:pt idx="163">
                  <c:v>16.2</c:v>
                </c:pt>
                <c:pt idx="164">
                  <c:v>16.3</c:v>
                </c:pt>
                <c:pt idx="165">
                  <c:v>16.399999999999999</c:v>
                </c:pt>
                <c:pt idx="166">
                  <c:v>16.5</c:v>
                </c:pt>
                <c:pt idx="167">
                  <c:v>16.600000000000001</c:v>
                </c:pt>
                <c:pt idx="168">
                  <c:v>16.7</c:v>
                </c:pt>
                <c:pt idx="169">
                  <c:v>16.8</c:v>
                </c:pt>
                <c:pt idx="170">
                  <c:v>16.899999999999999</c:v>
                </c:pt>
                <c:pt idx="171">
                  <c:v>17</c:v>
                </c:pt>
                <c:pt idx="172">
                  <c:v>17.100000000000001</c:v>
                </c:pt>
                <c:pt idx="173">
                  <c:v>17.2</c:v>
                </c:pt>
                <c:pt idx="174">
                  <c:v>17.3</c:v>
                </c:pt>
                <c:pt idx="175">
                  <c:v>17.399999999999999</c:v>
                </c:pt>
                <c:pt idx="176">
                  <c:v>17.5</c:v>
                </c:pt>
                <c:pt idx="177">
                  <c:v>17.600000000000001</c:v>
                </c:pt>
                <c:pt idx="178">
                  <c:v>17.7</c:v>
                </c:pt>
                <c:pt idx="179">
                  <c:v>17.8</c:v>
                </c:pt>
                <c:pt idx="180">
                  <c:v>17.899999999999999</c:v>
                </c:pt>
                <c:pt idx="181">
                  <c:v>18</c:v>
                </c:pt>
                <c:pt idx="182">
                  <c:v>18.100000000000001</c:v>
                </c:pt>
                <c:pt idx="183">
                  <c:v>18.2</c:v>
                </c:pt>
                <c:pt idx="184">
                  <c:v>18.3</c:v>
                </c:pt>
                <c:pt idx="185">
                  <c:v>18.399999999999999</c:v>
                </c:pt>
                <c:pt idx="186">
                  <c:v>18.5</c:v>
                </c:pt>
                <c:pt idx="187">
                  <c:v>18.600000000000001</c:v>
                </c:pt>
                <c:pt idx="188">
                  <c:v>18.7</c:v>
                </c:pt>
                <c:pt idx="189">
                  <c:v>18.8</c:v>
                </c:pt>
                <c:pt idx="190">
                  <c:v>18.899999999999999</c:v>
                </c:pt>
                <c:pt idx="191">
                  <c:v>19</c:v>
                </c:pt>
                <c:pt idx="192">
                  <c:v>19.100000000000001</c:v>
                </c:pt>
                <c:pt idx="193">
                  <c:v>19.2</c:v>
                </c:pt>
                <c:pt idx="194">
                  <c:v>19.3</c:v>
                </c:pt>
                <c:pt idx="195">
                  <c:v>19.399999999999999</c:v>
                </c:pt>
                <c:pt idx="196">
                  <c:v>19.5</c:v>
                </c:pt>
                <c:pt idx="197">
                  <c:v>19.600000000000001</c:v>
                </c:pt>
                <c:pt idx="198">
                  <c:v>19.7</c:v>
                </c:pt>
                <c:pt idx="199">
                  <c:v>19.8</c:v>
                </c:pt>
                <c:pt idx="200">
                  <c:v>19.899999999999999</c:v>
                </c:pt>
                <c:pt idx="201">
                  <c:v>20</c:v>
                </c:pt>
                <c:pt idx="202">
                  <c:v>25</c:v>
                </c:pt>
                <c:pt idx="203">
                  <c:v>30</c:v>
                </c:pt>
                <c:pt idx="204">
                  <c:v>35</c:v>
                </c:pt>
                <c:pt idx="205">
                  <c:v>40</c:v>
                </c:pt>
                <c:pt idx="206">
                  <c:v>45</c:v>
                </c:pt>
                <c:pt idx="207">
                  <c:v>50</c:v>
                </c:pt>
                <c:pt idx="208">
                  <c:v>55</c:v>
                </c:pt>
                <c:pt idx="209">
                  <c:v>60</c:v>
                </c:pt>
                <c:pt idx="210">
                  <c:v>61.009</c:v>
                </c:pt>
                <c:pt idx="211">
                  <c:v>62.009</c:v>
                </c:pt>
                <c:pt idx="212">
                  <c:v>63.009</c:v>
                </c:pt>
                <c:pt idx="213">
                  <c:v>64.009</c:v>
                </c:pt>
                <c:pt idx="214">
                  <c:v>65</c:v>
                </c:pt>
                <c:pt idx="215">
                  <c:v>65.009</c:v>
                </c:pt>
                <c:pt idx="216">
                  <c:v>66.009</c:v>
                </c:pt>
                <c:pt idx="217">
                  <c:v>67.009</c:v>
                </c:pt>
                <c:pt idx="218">
                  <c:v>68.009</c:v>
                </c:pt>
                <c:pt idx="219">
                  <c:v>69.009</c:v>
                </c:pt>
                <c:pt idx="220">
                  <c:v>70</c:v>
                </c:pt>
                <c:pt idx="221">
                  <c:v>70.001800000000003</c:v>
                </c:pt>
                <c:pt idx="222">
                  <c:v>70.101799999999997</c:v>
                </c:pt>
                <c:pt idx="223">
                  <c:v>70.201800000000006</c:v>
                </c:pt>
                <c:pt idx="224">
                  <c:v>70.3018</c:v>
                </c:pt>
                <c:pt idx="225">
                  <c:v>70.401799999999994</c:v>
                </c:pt>
                <c:pt idx="226">
                  <c:v>70.501800000000003</c:v>
                </c:pt>
                <c:pt idx="227">
                  <c:v>70.601799999999997</c:v>
                </c:pt>
                <c:pt idx="228">
                  <c:v>70.701800000000006</c:v>
                </c:pt>
                <c:pt idx="229">
                  <c:v>70.8018</c:v>
                </c:pt>
                <c:pt idx="230">
                  <c:v>70.901799999999994</c:v>
                </c:pt>
                <c:pt idx="231">
                  <c:v>71</c:v>
                </c:pt>
                <c:pt idx="232">
                  <c:v>71.001800000000003</c:v>
                </c:pt>
                <c:pt idx="233">
                  <c:v>71.101799999999997</c:v>
                </c:pt>
                <c:pt idx="234">
                  <c:v>71.201800000000006</c:v>
                </c:pt>
                <c:pt idx="235">
                  <c:v>71.3018</c:v>
                </c:pt>
                <c:pt idx="236">
                  <c:v>71.401799999999994</c:v>
                </c:pt>
                <c:pt idx="237">
                  <c:v>71.501800000000003</c:v>
                </c:pt>
                <c:pt idx="238">
                  <c:v>71.601799999999997</c:v>
                </c:pt>
                <c:pt idx="239">
                  <c:v>71.701800000000006</c:v>
                </c:pt>
                <c:pt idx="240">
                  <c:v>71.8018</c:v>
                </c:pt>
                <c:pt idx="241">
                  <c:v>71.901799999999994</c:v>
                </c:pt>
                <c:pt idx="242">
                  <c:v>72</c:v>
                </c:pt>
                <c:pt idx="243">
                  <c:v>72.001800000000003</c:v>
                </c:pt>
                <c:pt idx="244">
                  <c:v>72.101799999999997</c:v>
                </c:pt>
                <c:pt idx="245">
                  <c:v>72.201800000000006</c:v>
                </c:pt>
                <c:pt idx="246">
                  <c:v>72.3018</c:v>
                </c:pt>
                <c:pt idx="247">
                  <c:v>72.401799999999994</c:v>
                </c:pt>
                <c:pt idx="248">
                  <c:v>72.501800000000003</c:v>
                </c:pt>
                <c:pt idx="249">
                  <c:v>72.601799999999997</c:v>
                </c:pt>
                <c:pt idx="250">
                  <c:v>72.701800000000006</c:v>
                </c:pt>
                <c:pt idx="251">
                  <c:v>72.8018</c:v>
                </c:pt>
                <c:pt idx="252">
                  <c:v>72.901799999999994</c:v>
                </c:pt>
                <c:pt idx="253">
                  <c:v>73</c:v>
                </c:pt>
                <c:pt idx="254">
                  <c:v>73.001800000000003</c:v>
                </c:pt>
                <c:pt idx="255">
                  <c:v>73.101799999999997</c:v>
                </c:pt>
                <c:pt idx="256">
                  <c:v>73.201800000000006</c:v>
                </c:pt>
                <c:pt idx="257">
                  <c:v>73.3018</c:v>
                </c:pt>
                <c:pt idx="258">
                  <c:v>73.401799999999994</c:v>
                </c:pt>
                <c:pt idx="259">
                  <c:v>73.501800000000003</c:v>
                </c:pt>
                <c:pt idx="260">
                  <c:v>73.601799999999997</c:v>
                </c:pt>
                <c:pt idx="261">
                  <c:v>73.701800000000006</c:v>
                </c:pt>
                <c:pt idx="262">
                  <c:v>73.8018</c:v>
                </c:pt>
                <c:pt idx="263">
                  <c:v>73.901799999999994</c:v>
                </c:pt>
                <c:pt idx="264">
                  <c:v>74</c:v>
                </c:pt>
                <c:pt idx="265">
                  <c:v>74.001800000000003</c:v>
                </c:pt>
                <c:pt idx="266">
                  <c:v>74.101799999999997</c:v>
                </c:pt>
                <c:pt idx="267">
                  <c:v>74.201800000000006</c:v>
                </c:pt>
                <c:pt idx="268">
                  <c:v>74.3018</c:v>
                </c:pt>
                <c:pt idx="269">
                  <c:v>74.401799999999994</c:v>
                </c:pt>
                <c:pt idx="270">
                  <c:v>74.501800000000003</c:v>
                </c:pt>
                <c:pt idx="271">
                  <c:v>74.601799999999997</c:v>
                </c:pt>
                <c:pt idx="272">
                  <c:v>74.701800000000006</c:v>
                </c:pt>
                <c:pt idx="273">
                  <c:v>74.8018</c:v>
                </c:pt>
                <c:pt idx="274">
                  <c:v>74.901799999999994</c:v>
                </c:pt>
                <c:pt idx="275">
                  <c:v>75</c:v>
                </c:pt>
                <c:pt idx="276">
                  <c:v>75.001800000000003</c:v>
                </c:pt>
                <c:pt idx="277">
                  <c:v>75.101799999999997</c:v>
                </c:pt>
                <c:pt idx="278">
                  <c:v>75.201800000000006</c:v>
                </c:pt>
                <c:pt idx="279">
                  <c:v>75.3018</c:v>
                </c:pt>
                <c:pt idx="280">
                  <c:v>75.401799999999994</c:v>
                </c:pt>
                <c:pt idx="281">
                  <c:v>75.501800000000003</c:v>
                </c:pt>
                <c:pt idx="282">
                  <c:v>75.601799999999997</c:v>
                </c:pt>
                <c:pt idx="283">
                  <c:v>75.701800000000006</c:v>
                </c:pt>
                <c:pt idx="284">
                  <c:v>75.8018</c:v>
                </c:pt>
                <c:pt idx="285">
                  <c:v>75.901799999999994</c:v>
                </c:pt>
                <c:pt idx="286">
                  <c:v>76</c:v>
                </c:pt>
                <c:pt idx="287">
                  <c:v>76.001800000000003</c:v>
                </c:pt>
                <c:pt idx="288">
                  <c:v>76.101799999999997</c:v>
                </c:pt>
                <c:pt idx="289">
                  <c:v>76.201800000000006</c:v>
                </c:pt>
                <c:pt idx="290">
                  <c:v>76.3018</c:v>
                </c:pt>
                <c:pt idx="291">
                  <c:v>76.401799999999994</c:v>
                </c:pt>
                <c:pt idx="292">
                  <c:v>76.501800000000003</c:v>
                </c:pt>
                <c:pt idx="293">
                  <c:v>76.601799999999997</c:v>
                </c:pt>
                <c:pt idx="294">
                  <c:v>76.701800000000006</c:v>
                </c:pt>
                <c:pt idx="295">
                  <c:v>76.8018</c:v>
                </c:pt>
                <c:pt idx="296">
                  <c:v>76.901799999999994</c:v>
                </c:pt>
                <c:pt idx="297">
                  <c:v>77</c:v>
                </c:pt>
                <c:pt idx="298">
                  <c:v>77.001800000000003</c:v>
                </c:pt>
                <c:pt idx="299">
                  <c:v>77.101799999999997</c:v>
                </c:pt>
                <c:pt idx="300">
                  <c:v>77.201800000000006</c:v>
                </c:pt>
                <c:pt idx="301">
                  <c:v>77.3018</c:v>
                </c:pt>
                <c:pt idx="302">
                  <c:v>77.401799999999994</c:v>
                </c:pt>
                <c:pt idx="303">
                  <c:v>77.501800000000003</c:v>
                </c:pt>
                <c:pt idx="304">
                  <c:v>77.601799999999997</c:v>
                </c:pt>
                <c:pt idx="305">
                  <c:v>77.701800000000006</c:v>
                </c:pt>
                <c:pt idx="306">
                  <c:v>77.8018</c:v>
                </c:pt>
                <c:pt idx="307">
                  <c:v>77.901799999999994</c:v>
                </c:pt>
                <c:pt idx="308">
                  <c:v>78</c:v>
                </c:pt>
                <c:pt idx="309">
                  <c:v>78.001800000000003</c:v>
                </c:pt>
                <c:pt idx="310">
                  <c:v>78.101799999999997</c:v>
                </c:pt>
                <c:pt idx="311">
                  <c:v>78.201800000000006</c:v>
                </c:pt>
                <c:pt idx="312">
                  <c:v>78.3018</c:v>
                </c:pt>
                <c:pt idx="313">
                  <c:v>78.401799999999994</c:v>
                </c:pt>
                <c:pt idx="314">
                  <c:v>78.501800000000003</c:v>
                </c:pt>
                <c:pt idx="315">
                  <c:v>78.601799999999997</c:v>
                </c:pt>
                <c:pt idx="316">
                  <c:v>78.701800000000006</c:v>
                </c:pt>
                <c:pt idx="317">
                  <c:v>78.8018</c:v>
                </c:pt>
                <c:pt idx="318">
                  <c:v>78.901799999999994</c:v>
                </c:pt>
                <c:pt idx="319">
                  <c:v>79</c:v>
                </c:pt>
                <c:pt idx="320">
                  <c:v>79.001800000000003</c:v>
                </c:pt>
                <c:pt idx="321">
                  <c:v>79.101799999999997</c:v>
                </c:pt>
                <c:pt idx="322">
                  <c:v>79.201800000000006</c:v>
                </c:pt>
                <c:pt idx="323">
                  <c:v>79.3018</c:v>
                </c:pt>
                <c:pt idx="324">
                  <c:v>79.401799999999994</c:v>
                </c:pt>
                <c:pt idx="325">
                  <c:v>79.501800000000003</c:v>
                </c:pt>
                <c:pt idx="326">
                  <c:v>79.601799999999997</c:v>
                </c:pt>
                <c:pt idx="327">
                  <c:v>79.701800000000006</c:v>
                </c:pt>
                <c:pt idx="328">
                  <c:v>79.8018</c:v>
                </c:pt>
                <c:pt idx="329">
                  <c:v>79.901799999999994</c:v>
                </c:pt>
                <c:pt idx="330">
                  <c:v>80</c:v>
                </c:pt>
                <c:pt idx="331">
                  <c:v>80.001800000000003</c:v>
                </c:pt>
                <c:pt idx="332">
                  <c:v>80.101799999999997</c:v>
                </c:pt>
                <c:pt idx="333">
                  <c:v>80.201800000000006</c:v>
                </c:pt>
                <c:pt idx="334">
                  <c:v>80.3018</c:v>
                </c:pt>
                <c:pt idx="335">
                  <c:v>80.401799999999994</c:v>
                </c:pt>
                <c:pt idx="336">
                  <c:v>80.501800000000003</c:v>
                </c:pt>
                <c:pt idx="337">
                  <c:v>80.601799999999997</c:v>
                </c:pt>
                <c:pt idx="338">
                  <c:v>80.701800000000006</c:v>
                </c:pt>
                <c:pt idx="339">
                  <c:v>80.8018</c:v>
                </c:pt>
                <c:pt idx="340">
                  <c:v>80.901799999999994</c:v>
                </c:pt>
                <c:pt idx="341">
                  <c:v>81</c:v>
                </c:pt>
                <c:pt idx="342">
                  <c:v>81.001800000000003</c:v>
                </c:pt>
                <c:pt idx="343">
                  <c:v>81.101799999999997</c:v>
                </c:pt>
                <c:pt idx="344">
                  <c:v>81.201800000000006</c:v>
                </c:pt>
                <c:pt idx="345">
                  <c:v>81.3018</c:v>
                </c:pt>
                <c:pt idx="346">
                  <c:v>81.401799999999994</c:v>
                </c:pt>
                <c:pt idx="347">
                  <c:v>81.501800000000003</c:v>
                </c:pt>
                <c:pt idx="348">
                  <c:v>81.601799999999997</c:v>
                </c:pt>
                <c:pt idx="349">
                  <c:v>81.701800000000006</c:v>
                </c:pt>
                <c:pt idx="350">
                  <c:v>81.8018</c:v>
                </c:pt>
                <c:pt idx="351">
                  <c:v>81.901799999999994</c:v>
                </c:pt>
                <c:pt idx="352">
                  <c:v>82</c:v>
                </c:pt>
                <c:pt idx="353">
                  <c:v>82.001800000000003</c:v>
                </c:pt>
                <c:pt idx="354">
                  <c:v>82.101799999999997</c:v>
                </c:pt>
                <c:pt idx="355">
                  <c:v>82.201800000000006</c:v>
                </c:pt>
                <c:pt idx="356">
                  <c:v>82.3018</c:v>
                </c:pt>
                <c:pt idx="357">
                  <c:v>82.401799999999994</c:v>
                </c:pt>
                <c:pt idx="358">
                  <c:v>82.501800000000003</c:v>
                </c:pt>
                <c:pt idx="359">
                  <c:v>82.601799999999997</c:v>
                </c:pt>
                <c:pt idx="360">
                  <c:v>82.701800000000006</c:v>
                </c:pt>
                <c:pt idx="361">
                  <c:v>82.8018</c:v>
                </c:pt>
                <c:pt idx="362">
                  <c:v>82.901799999999994</c:v>
                </c:pt>
                <c:pt idx="363">
                  <c:v>83</c:v>
                </c:pt>
                <c:pt idx="364">
                  <c:v>83.001800000000003</c:v>
                </c:pt>
                <c:pt idx="365">
                  <c:v>83.101799999999997</c:v>
                </c:pt>
                <c:pt idx="366">
                  <c:v>83.201800000000006</c:v>
                </c:pt>
                <c:pt idx="367">
                  <c:v>83.3018</c:v>
                </c:pt>
                <c:pt idx="368">
                  <c:v>83.401799999999994</c:v>
                </c:pt>
                <c:pt idx="369">
                  <c:v>83.501800000000003</c:v>
                </c:pt>
                <c:pt idx="370">
                  <c:v>83.601799999999997</c:v>
                </c:pt>
                <c:pt idx="371">
                  <c:v>83.701800000000006</c:v>
                </c:pt>
                <c:pt idx="372">
                  <c:v>83.8018</c:v>
                </c:pt>
                <c:pt idx="373">
                  <c:v>83.901799999999994</c:v>
                </c:pt>
                <c:pt idx="374">
                  <c:v>84</c:v>
                </c:pt>
                <c:pt idx="375">
                  <c:v>84.001800000000003</c:v>
                </c:pt>
                <c:pt idx="376">
                  <c:v>84.101799999999997</c:v>
                </c:pt>
                <c:pt idx="377">
                  <c:v>84.201800000000006</c:v>
                </c:pt>
                <c:pt idx="378">
                  <c:v>84.3018</c:v>
                </c:pt>
                <c:pt idx="379">
                  <c:v>84.401799999999994</c:v>
                </c:pt>
                <c:pt idx="380">
                  <c:v>84.501800000000003</c:v>
                </c:pt>
                <c:pt idx="381">
                  <c:v>84.601799999999997</c:v>
                </c:pt>
                <c:pt idx="382">
                  <c:v>84.701800000000006</c:v>
                </c:pt>
                <c:pt idx="383">
                  <c:v>84.8018</c:v>
                </c:pt>
                <c:pt idx="384">
                  <c:v>84.901799999999994</c:v>
                </c:pt>
                <c:pt idx="385">
                  <c:v>85</c:v>
                </c:pt>
                <c:pt idx="386">
                  <c:v>85.001800000000003</c:v>
                </c:pt>
                <c:pt idx="387">
                  <c:v>85.101799999999997</c:v>
                </c:pt>
                <c:pt idx="388">
                  <c:v>85.201800000000006</c:v>
                </c:pt>
                <c:pt idx="389">
                  <c:v>85.3018</c:v>
                </c:pt>
                <c:pt idx="390">
                  <c:v>85.401799999999994</c:v>
                </c:pt>
                <c:pt idx="391">
                  <c:v>85.501800000000003</c:v>
                </c:pt>
                <c:pt idx="392">
                  <c:v>85.601799999999997</c:v>
                </c:pt>
                <c:pt idx="393">
                  <c:v>85.701800000000006</c:v>
                </c:pt>
                <c:pt idx="394">
                  <c:v>85.8018</c:v>
                </c:pt>
                <c:pt idx="395">
                  <c:v>85.901799999999994</c:v>
                </c:pt>
                <c:pt idx="396">
                  <c:v>86</c:v>
                </c:pt>
                <c:pt idx="397">
                  <c:v>86.001800000000003</c:v>
                </c:pt>
                <c:pt idx="398">
                  <c:v>86.101799999999997</c:v>
                </c:pt>
                <c:pt idx="399">
                  <c:v>86.201800000000006</c:v>
                </c:pt>
                <c:pt idx="400">
                  <c:v>86.3018</c:v>
                </c:pt>
                <c:pt idx="401">
                  <c:v>86.401799999999994</c:v>
                </c:pt>
                <c:pt idx="402">
                  <c:v>86.501800000000003</c:v>
                </c:pt>
                <c:pt idx="403">
                  <c:v>86.601799999999997</c:v>
                </c:pt>
                <c:pt idx="404">
                  <c:v>86.701800000000006</c:v>
                </c:pt>
                <c:pt idx="405">
                  <c:v>86.8018</c:v>
                </c:pt>
                <c:pt idx="406">
                  <c:v>86.901799999999994</c:v>
                </c:pt>
                <c:pt idx="407">
                  <c:v>87</c:v>
                </c:pt>
                <c:pt idx="408">
                  <c:v>87.001800000000003</c:v>
                </c:pt>
                <c:pt idx="409">
                  <c:v>87.101799999999997</c:v>
                </c:pt>
                <c:pt idx="410">
                  <c:v>87.201800000000006</c:v>
                </c:pt>
                <c:pt idx="411">
                  <c:v>87.3018</c:v>
                </c:pt>
                <c:pt idx="412">
                  <c:v>87.401799999999994</c:v>
                </c:pt>
                <c:pt idx="413">
                  <c:v>87.501800000000003</c:v>
                </c:pt>
                <c:pt idx="414">
                  <c:v>87.601799999999997</c:v>
                </c:pt>
                <c:pt idx="415">
                  <c:v>87.701800000000006</c:v>
                </c:pt>
                <c:pt idx="416">
                  <c:v>87.8018</c:v>
                </c:pt>
                <c:pt idx="417">
                  <c:v>87.901799999999994</c:v>
                </c:pt>
                <c:pt idx="418">
                  <c:v>88</c:v>
                </c:pt>
                <c:pt idx="419">
                  <c:v>88.001800000000003</c:v>
                </c:pt>
                <c:pt idx="420">
                  <c:v>88.101799999999997</c:v>
                </c:pt>
                <c:pt idx="421">
                  <c:v>88.201800000000006</c:v>
                </c:pt>
                <c:pt idx="422">
                  <c:v>88.3018</c:v>
                </c:pt>
                <c:pt idx="423">
                  <c:v>88.401799999999994</c:v>
                </c:pt>
                <c:pt idx="424">
                  <c:v>88.501800000000003</c:v>
                </c:pt>
                <c:pt idx="425">
                  <c:v>88.601799999999997</c:v>
                </c:pt>
                <c:pt idx="426">
                  <c:v>88.701800000000006</c:v>
                </c:pt>
                <c:pt idx="427">
                  <c:v>88.8018</c:v>
                </c:pt>
                <c:pt idx="428">
                  <c:v>88.901799999999994</c:v>
                </c:pt>
                <c:pt idx="429">
                  <c:v>89</c:v>
                </c:pt>
                <c:pt idx="430">
                  <c:v>89.001800000000003</c:v>
                </c:pt>
                <c:pt idx="431">
                  <c:v>89.101799999999997</c:v>
                </c:pt>
                <c:pt idx="432">
                  <c:v>89.201800000000006</c:v>
                </c:pt>
                <c:pt idx="433">
                  <c:v>89.3018</c:v>
                </c:pt>
                <c:pt idx="434">
                  <c:v>89.401799999999994</c:v>
                </c:pt>
                <c:pt idx="435">
                  <c:v>89.501800000000003</c:v>
                </c:pt>
                <c:pt idx="436">
                  <c:v>89.601799999999997</c:v>
                </c:pt>
                <c:pt idx="437">
                  <c:v>89.701800000000006</c:v>
                </c:pt>
                <c:pt idx="438">
                  <c:v>89.8018</c:v>
                </c:pt>
                <c:pt idx="439">
                  <c:v>89.901799999999994</c:v>
                </c:pt>
                <c:pt idx="440">
                  <c:v>90</c:v>
                </c:pt>
                <c:pt idx="441">
                  <c:v>90.001800000000003</c:v>
                </c:pt>
                <c:pt idx="442">
                  <c:v>90.101799999999997</c:v>
                </c:pt>
                <c:pt idx="443">
                  <c:v>90.201800000000006</c:v>
                </c:pt>
                <c:pt idx="444">
                  <c:v>90.3018</c:v>
                </c:pt>
                <c:pt idx="445">
                  <c:v>90.401799999999994</c:v>
                </c:pt>
                <c:pt idx="446">
                  <c:v>90.501800000000003</c:v>
                </c:pt>
                <c:pt idx="447">
                  <c:v>90.601799999999997</c:v>
                </c:pt>
                <c:pt idx="448">
                  <c:v>90.701800000000006</c:v>
                </c:pt>
                <c:pt idx="449">
                  <c:v>90.8018</c:v>
                </c:pt>
                <c:pt idx="450">
                  <c:v>90.901799999999994</c:v>
                </c:pt>
                <c:pt idx="451">
                  <c:v>91</c:v>
                </c:pt>
                <c:pt idx="452">
                  <c:v>91.001800000000003</c:v>
                </c:pt>
                <c:pt idx="453">
                  <c:v>91.101799999999997</c:v>
                </c:pt>
                <c:pt idx="454">
                  <c:v>91.201800000000006</c:v>
                </c:pt>
                <c:pt idx="455">
                  <c:v>91.3018</c:v>
                </c:pt>
                <c:pt idx="456">
                  <c:v>91.401799999999994</c:v>
                </c:pt>
                <c:pt idx="457">
                  <c:v>91.501800000000003</c:v>
                </c:pt>
                <c:pt idx="458">
                  <c:v>91.601799999999997</c:v>
                </c:pt>
                <c:pt idx="459">
                  <c:v>91.701800000000006</c:v>
                </c:pt>
                <c:pt idx="460">
                  <c:v>91.8018</c:v>
                </c:pt>
                <c:pt idx="461">
                  <c:v>91.901799999999994</c:v>
                </c:pt>
                <c:pt idx="462">
                  <c:v>92</c:v>
                </c:pt>
                <c:pt idx="463">
                  <c:v>92.001800000000003</c:v>
                </c:pt>
                <c:pt idx="464">
                  <c:v>92.101799999999997</c:v>
                </c:pt>
                <c:pt idx="465">
                  <c:v>92.201800000000006</c:v>
                </c:pt>
                <c:pt idx="466">
                  <c:v>92.3018</c:v>
                </c:pt>
                <c:pt idx="467">
                  <c:v>92.401799999999994</c:v>
                </c:pt>
                <c:pt idx="468">
                  <c:v>92.501800000000003</c:v>
                </c:pt>
                <c:pt idx="469">
                  <c:v>92.601799999999997</c:v>
                </c:pt>
                <c:pt idx="470">
                  <c:v>92.701800000000006</c:v>
                </c:pt>
                <c:pt idx="471">
                  <c:v>92.8018</c:v>
                </c:pt>
                <c:pt idx="472">
                  <c:v>92.901799999999994</c:v>
                </c:pt>
                <c:pt idx="473">
                  <c:v>93</c:v>
                </c:pt>
                <c:pt idx="474">
                  <c:v>93.001800000000003</c:v>
                </c:pt>
                <c:pt idx="475">
                  <c:v>93.101799999999997</c:v>
                </c:pt>
                <c:pt idx="476">
                  <c:v>93.201800000000006</c:v>
                </c:pt>
                <c:pt idx="477">
                  <c:v>93.3018</c:v>
                </c:pt>
                <c:pt idx="478">
                  <c:v>93.401799999999994</c:v>
                </c:pt>
                <c:pt idx="479">
                  <c:v>93.501800000000003</c:v>
                </c:pt>
                <c:pt idx="480">
                  <c:v>93.601799999999997</c:v>
                </c:pt>
                <c:pt idx="481">
                  <c:v>93.701800000000006</c:v>
                </c:pt>
                <c:pt idx="482">
                  <c:v>93.8018</c:v>
                </c:pt>
                <c:pt idx="483">
                  <c:v>93.901799999999994</c:v>
                </c:pt>
                <c:pt idx="484">
                  <c:v>94</c:v>
                </c:pt>
                <c:pt idx="485">
                  <c:v>94.001800000000003</c:v>
                </c:pt>
                <c:pt idx="486">
                  <c:v>94.101799999999997</c:v>
                </c:pt>
                <c:pt idx="487">
                  <c:v>94.201800000000006</c:v>
                </c:pt>
                <c:pt idx="488">
                  <c:v>94.3018</c:v>
                </c:pt>
                <c:pt idx="489">
                  <c:v>94.401799999999994</c:v>
                </c:pt>
                <c:pt idx="490">
                  <c:v>94.501800000000003</c:v>
                </c:pt>
                <c:pt idx="491">
                  <c:v>94.601799999999997</c:v>
                </c:pt>
                <c:pt idx="492">
                  <c:v>94.701800000000006</c:v>
                </c:pt>
                <c:pt idx="493">
                  <c:v>94.8018</c:v>
                </c:pt>
                <c:pt idx="494">
                  <c:v>94.901799999999994</c:v>
                </c:pt>
                <c:pt idx="495">
                  <c:v>95</c:v>
                </c:pt>
                <c:pt idx="496">
                  <c:v>95.001800000000003</c:v>
                </c:pt>
                <c:pt idx="497">
                  <c:v>95.101799999999997</c:v>
                </c:pt>
                <c:pt idx="498">
                  <c:v>95.201800000000006</c:v>
                </c:pt>
                <c:pt idx="499">
                  <c:v>95.3018</c:v>
                </c:pt>
                <c:pt idx="500">
                  <c:v>95.401799999999994</c:v>
                </c:pt>
                <c:pt idx="501">
                  <c:v>95.501800000000003</c:v>
                </c:pt>
                <c:pt idx="502">
                  <c:v>95.601799999999997</c:v>
                </c:pt>
                <c:pt idx="503">
                  <c:v>95.701800000000006</c:v>
                </c:pt>
                <c:pt idx="504">
                  <c:v>95.8018</c:v>
                </c:pt>
                <c:pt idx="505">
                  <c:v>95.901799999999994</c:v>
                </c:pt>
                <c:pt idx="506">
                  <c:v>96</c:v>
                </c:pt>
                <c:pt idx="507">
                  <c:v>96.001800000000003</c:v>
                </c:pt>
                <c:pt idx="508">
                  <c:v>96.101799999999997</c:v>
                </c:pt>
                <c:pt idx="509">
                  <c:v>96.201800000000006</c:v>
                </c:pt>
                <c:pt idx="510">
                  <c:v>96.3018</c:v>
                </c:pt>
                <c:pt idx="511">
                  <c:v>96.401799999999994</c:v>
                </c:pt>
                <c:pt idx="512">
                  <c:v>96.501800000000003</c:v>
                </c:pt>
                <c:pt idx="513">
                  <c:v>96.601799999999997</c:v>
                </c:pt>
                <c:pt idx="514">
                  <c:v>96.701800000000006</c:v>
                </c:pt>
                <c:pt idx="515">
                  <c:v>96.8018</c:v>
                </c:pt>
                <c:pt idx="516">
                  <c:v>96.901799999999994</c:v>
                </c:pt>
                <c:pt idx="517">
                  <c:v>97</c:v>
                </c:pt>
                <c:pt idx="518">
                  <c:v>97.001800000000003</c:v>
                </c:pt>
                <c:pt idx="519">
                  <c:v>97.101799999999997</c:v>
                </c:pt>
                <c:pt idx="520">
                  <c:v>97.201800000000006</c:v>
                </c:pt>
                <c:pt idx="521">
                  <c:v>97.3018</c:v>
                </c:pt>
                <c:pt idx="522">
                  <c:v>97.401799999999994</c:v>
                </c:pt>
                <c:pt idx="523">
                  <c:v>97.501800000000003</c:v>
                </c:pt>
                <c:pt idx="524">
                  <c:v>97.601799999999997</c:v>
                </c:pt>
                <c:pt idx="525">
                  <c:v>97.701800000000006</c:v>
                </c:pt>
                <c:pt idx="526">
                  <c:v>97.8018</c:v>
                </c:pt>
                <c:pt idx="527">
                  <c:v>97.901799999999994</c:v>
                </c:pt>
                <c:pt idx="528">
                  <c:v>98</c:v>
                </c:pt>
                <c:pt idx="529">
                  <c:v>98.001800000000003</c:v>
                </c:pt>
                <c:pt idx="530">
                  <c:v>98.101799999999997</c:v>
                </c:pt>
                <c:pt idx="531">
                  <c:v>98.201800000000006</c:v>
                </c:pt>
                <c:pt idx="532">
                  <c:v>98.3018</c:v>
                </c:pt>
                <c:pt idx="533">
                  <c:v>98.401799999999994</c:v>
                </c:pt>
                <c:pt idx="534">
                  <c:v>98.501800000000003</c:v>
                </c:pt>
                <c:pt idx="535">
                  <c:v>98.601799999999997</c:v>
                </c:pt>
                <c:pt idx="536">
                  <c:v>98.701800000000006</c:v>
                </c:pt>
                <c:pt idx="537">
                  <c:v>98.8018</c:v>
                </c:pt>
                <c:pt idx="538">
                  <c:v>98.901799999999994</c:v>
                </c:pt>
                <c:pt idx="539">
                  <c:v>99</c:v>
                </c:pt>
                <c:pt idx="540">
                  <c:v>99.001800000000003</c:v>
                </c:pt>
                <c:pt idx="541">
                  <c:v>99.101799999999997</c:v>
                </c:pt>
                <c:pt idx="542">
                  <c:v>99.201800000000006</c:v>
                </c:pt>
                <c:pt idx="543">
                  <c:v>99.3018</c:v>
                </c:pt>
                <c:pt idx="544">
                  <c:v>99.401799999999994</c:v>
                </c:pt>
                <c:pt idx="545">
                  <c:v>99.501800000000003</c:v>
                </c:pt>
                <c:pt idx="546">
                  <c:v>99.601799999999997</c:v>
                </c:pt>
                <c:pt idx="547">
                  <c:v>99.701800000000006</c:v>
                </c:pt>
                <c:pt idx="548">
                  <c:v>99.8018</c:v>
                </c:pt>
                <c:pt idx="549">
                  <c:v>99.901799999999994</c:v>
                </c:pt>
                <c:pt idx="550">
                  <c:v>100</c:v>
                </c:pt>
                <c:pt idx="551">
                  <c:v>100.002</c:v>
                </c:pt>
                <c:pt idx="552">
                  <c:v>100.102</c:v>
                </c:pt>
                <c:pt idx="553">
                  <c:v>100.202</c:v>
                </c:pt>
                <c:pt idx="554">
                  <c:v>100.30200000000001</c:v>
                </c:pt>
                <c:pt idx="555">
                  <c:v>100.402</c:v>
                </c:pt>
                <c:pt idx="556">
                  <c:v>100.502</c:v>
                </c:pt>
                <c:pt idx="557">
                  <c:v>100.602</c:v>
                </c:pt>
                <c:pt idx="558">
                  <c:v>100.702</c:v>
                </c:pt>
                <c:pt idx="559">
                  <c:v>100.80200000000001</c:v>
                </c:pt>
                <c:pt idx="560">
                  <c:v>100.902</c:v>
                </c:pt>
                <c:pt idx="561">
                  <c:v>101</c:v>
                </c:pt>
                <c:pt idx="562">
                  <c:v>101.002</c:v>
                </c:pt>
                <c:pt idx="563">
                  <c:v>101.102</c:v>
                </c:pt>
                <c:pt idx="564">
                  <c:v>101.202</c:v>
                </c:pt>
                <c:pt idx="565">
                  <c:v>101.30200000000001</c:v>
                </c:pt>
                <c:pt idx="566">
                  <c:v>101.402</c:v>
                </c:pt>
                <c:pt idx="567">
                  <c:v>101.502</c:v>
                </c:pt>
                <c:pt idx="568">
                  <c:v>101.602</c:v>
                </c:pt>
                <c:pt idx="569">
                  <c:v>101.702</c:v>
                </c:pt>
                <c:pt idx="570">
                  <c:v>101.80200000000001</c:v>
                </c:pt>
                <c:pt idx="571">
                  <c:v>101.902</c:v>
                </c:pt>
                <c:pt idx="572">
                  <c:v>102</c:v>
                </c:pt>
                <c:pt idx="573">
                  <c:v>102.002</c:v>
                </c:pt>
                <c:pt idx="574">
                  <c:v>102.102</c:v>
                </c:pt>
                <c:pt idx="575">
                  <c:v>102.202</c:v>
                </c:pt>
                <c:pt idx="576">
                  <c:v>102.30200000000001</c:v>
                </c:pt>
                <c:pt idx="577">
                  <c:v>102.402</c:v>
                </c:pt>
                <c:pt idx="578">
                  <c:v>102.502</c:v>
                </c:pt>
                <c:pt idx="579">
                  <c:v>102.602</c:v>
                </c:pt>
                <c:pt idx="580">
                  <c:v>102.702</c:v>
                </c:pt>
                <c:pt idx="581">
                  <c:v>102.80200000000001</c:v>
                </c:pt>
                <c:pt idx="582">
                  <c:v>102.902</c:v>
                </c:pt>
                <c:pt idx="583">
                  <c:v>103</c:v>
                </c:pt>
                <c:pt idx="584">
                  <c:v>103.002</c:v>
                </c:pt>
                <c:pt idx="585">
                  <c:v>103.102</c:v>
                </c:pt>
                <c:pt idx="586">
                  <c:v>103.202</c:v>
                </c:pt>
                <c:pt idx="587">
                  <c:v>103.30200000000001</c:v>
                </c:pt>
                <c:pt idx="588">
                  <c:v>103.402</c:v>
                </c:pt>
                <c:pt idx="589">
                  <c:v>103.502</c:v>
                </c:pt>
                <c:pt idx="590">
                  <c:v>103.602</c:v>
                </c:pt>
                <c:pt idx="591">
                  <c:v>103.702</c:v>
                </c:pt>
                <c:pt idx="592">
                  <c:v>103.80200000000001</c:v>
                </c:pt>
                <c:pt idx="593">
                  <c:v>103.902</c:v>
                </c:pt>
                <c:pt idx="594">
                  <c:v>104</c:v>
                </c:pt>
                <c:pt idx="595">
                  <c:v>104.002</c:v>
                </c:pt>
                <c:pt idx="596">
                  <c:v>104.102</c:v>
                </c:pt>
                <c:pt idx="597">
                  <c:v>104.202</c:v>
                </c:pt>
                <c:pt idx="598">
                  <c:v>104.30200000000001</c:v>
                </c:pt>
                <c:pt idx="599">
                  <c:v>104.402</c:v>
                </c:pt>
                <c:pt idx="600">
                  <c:v>104.502</c:v>
                </c:pt>
                <c:pt idx="601">
                  <c:v>104.602</c:v>
                </c:pt>
                <c:pt idx="602">
                  <c:v>104.702</c:v>
                </c:pt>
                <c:pt idx="603">
                  <c:v>104.80200000000001</c:v>
                </c:pt>
                <c:pt idx="604">
                  <c:v>104.902</c:v>
                </c:pt>
                <c:pt idx="605">
                  <c:v>105</c:v>
                </c:pt>
                <c:pt idx="606">
                  <c:v>105.002</c:v>
                </c:pt>
                <c:pt idx="607">
                  <c:v>105.102</c:v>
                </c:pt>
                <c:pt idx="608">
                  <c:v>105.202</c:v>
                </c:pt>
                <c:pt idx="609">
                  <c:v>105.30200000000001</c:v>
                </c:pt>
                <c:pt idx="610">
                  <c:v>105.402</c:v>
                </c:pt>
                <c:pt idx="611">
                  <c:v>105.502</c:v>
                </c:pt>
                <c:pt idx="612">
                  <c:v>105.602</c:v>
                </c:pt>
                <c:pt idx="613">
                  <c:v>105.702</c:v>
                </c:pt>
                <c:pt idx="614">
                  <c:v>105.80200000000001</c:v>
                </c:pt>
                <c:pt idx="615">
                  <c:v>105.902</c:v>
                </c:pt>
                <c:pt idx="616">
                  <c:v>106</c:v>
                </c:pt>
                <c:pt idx="617">
                  <c:v>106.002</c:v>
                </c:pt>
                <c:pt idx="618">
                  <c:v>106.102</c:v>
                </c:pt>
                <c:pt idx="619">
                  <c:v>106.202</c:v>
                </c:pt>
                <c:pt idx="620">
                  <c:v>106.30200000000001</c:v>
                </c:pt>
                <c:pt idx="621">
                  <c:v>106.402</c:v>
                </c:pt>
                <c:pt idx="622">
                  <c:v>106.502</c:v>
                </c:pt>
                <c:pt idx="623">
                  <c:v>106.602</c:v>
                </c:pt>
                <c:pt idx="624">
                  <c:v>106.702</c:v>
                </c:pt>
                <c:pt idx="625">
                  <c:v>106.80200000000001</c:v>
                </c:pt>
                <c:pt idx="626">
                  <c:v>106.902</c:v>
                </c:pt>
                <c:pt idx="627">
                  <c:v>107</c:v>
                </c:pt>
                <c:pt idx="628">
                  <c:v>107.002</c:v>
                </c:pt>
                <c:pt idx="629">
                  <c:v>107.102</c:v>
                </c:pt>
                <c:pt idx="630">
                  <c:v>107.202</c:v>
                </c:pt>
                <c:pt idx="631">
                  <c:v>107.30200000000001</c:v>
                </c:pt>
                <c:pt idx="632">
                  <c:v>107.402</c:v>
                </c:pt>
                <c:pt idx="633">
                  <c:v>107.502</c:v>
                </c:pt>
                <c:pt idx="634">
                  <c:v>107.602</c:v>
                </c:pt>
                <c:pt idx="635">
                  <c:v>107.702</c:v>
                </c:pt>
                <c:pt idx="636">
                  <c:v>107.80200000000001</c:v>
                </c:pt>
                <c:pt idx="637">
                  <c:v>107.902</c:v>
                </c:pt>
                <c:pt idx="638">
                  <c:v>108</c:v>
                </c:pt>
                <c:pt idx="639">
                  <c:v>108.002</c:v>
                </c:pt>
                <c:pt idx="640">
                  <c:v>108.102</c:v>
                </c:pt>
                <c:pt idx="641">
                  <c:v>108.202</c:v>
                </c:pt>
                <c:pt idx="642">
                  <c:v>108.30200000000001</c:v>
                </c:pt>
                <c:pt idx="643">
                  <c:v>108.402</c:v>
                </c:pt>
                <c:pt idx="644">
                  <c:v>108.502</c:v>
                </c:pt>
                <c:pt idx="645">
                  <c:v>108.602</c:v>
                </c:pt>
                <c:pt idx="646">
                  <c:v>108.702</c:v>
                </c:pt>
                <c:pt idx="647">
                  <c:v>108.80200000000001</c:v>
                </c:pt>
                <c:pt idx="648">
                  <c:v>108.902</c:v>
                </c:pt>
                <c:pt idx="649">
                  <c:v>109</c:v>
                </c:pt>
                <c:pt idx="650">
                  <c:v>109.002</c:v>
                </c:pt>
                <c:pt idx="651">
                  <c:v>109.102</c:v>
                </c:pt>
                <c:pt idx="652">
                  <c:v>109.202</c:v>
                </c:pt>
                <c:pt idx="653">
                  <c:v>109.30200000000001</c:v>
                </c:pt>
                <c:pt idx="654">
                  <c:v>109.402</c:v>
                </c:pt>
                <c:pt idx="655">
                  <c:v>109.502</c:v>
                </c:pt>
                <c:pt idx="656">
                  <c:v>109.602</c:v>
                </c:pt>
                <c:pt idx="657">
                  <c:v>109.702</c:v>
                </c:pt>
                <c:pt idx="658">
                  <c:v>109.80200000000001</c:v>
                </c:pt>
                <c:pt idx="659">
                  <c:v>109.902</c:v>
                </c:pt>
                <c:pt idx="660">
                  <c:v>110</c:v>
                </c:pt>
                <c:pt idx="661">
                  <c:v>110.002</c:v>
                </c:pt>
                <c:pt idx="662">
                  <c:v>110.102</c:v>
                </c:pt>
                <c:pt idx="663">
                  <c:v>110.202</c:v>
                </c:pt>
                <c:pt idx="664">
                  <c:v>110.30200000000001</c:v>
                </c:pt>
                <c:pt idx="665">
                  <c:v>110.402</c:v>
                </c:pt>
                <c:pt idx="666">
                  <c:v>110.502</c:v>
                </c:pt>
                <c:pt idx="667">
                  <c:v>110.602</c:v>
                </c:pt>
                <c:pt idx="668">
                  <c:v>110.702</c:v>
                </c:pt>
                <c:pt idx="669">
                  <c:v>110.80200000000001</c:v>
                </c:pt>
                <c:pt idx="670">
                  <c:v>110.902</c:v>
                </c:pt>
                <c:pt idx="671">
                  <c:v>111</c:v>
                </c:pt>
                <c:pt idx="672">
                  <c:v>111.002</c:v>
                </c:pt>
                <c:pt idx="673">
                  <c:v>111.102</c:v>
                </c:pt>
                <c:pt idx="674">
                  <c:v>111.202</c:v>
                </c:pt>
                <c:pt idx="675">
                  <c:v>111.30200000000001</c:v>
                </c:pt>
                <c:pt idx="676">
                  <c:v>111.402</c:v>
                </c:pt>
                <c:pt idx="677">
                  <c:v>111.502</c:v>
                </c:pt>
                <c:pt idx="678">
                  <c:v>111.602</c:v>
                </c:pt>
                <c:pt idx="679">
                  <c:v>111.702</c:v>
                </c:pt>
                <c:pt idx="680">
                  <c:v>111.80200000000001</c:v>
                </c:pt>
                <c:pt idx="681">
                  <c:v>111.902</c:v>
                </c:pt>
                <c:pt idx="682">
                  <c:v>112</c:v>
                </c:pt>
                <c:pt idx="683">
                  <c:v>112.002</c:v>
                </c:pt>
                <c:pt idx="684">
                  <c:v>112.102</c:v>
                </c:pt>
                <c:pt idx="685">
                  <c:v>112.202</c:v>
                </c:pt>
                <c:pt idx="686">
                  <c:v>112.30200000000001</c:v>
                </c:pt>
                <c:pt idx="687">
                  <c:v>112.402</c:v>
                </c:pt>
                <c:pt idx="688">
                  <c:v>112.502</c:v>
                </c:pt>
                <c:pt idx="689">
                  <c:v>112.602</c:v>
                </c:pt>
                <c:pt idx="690">
                  <c:v>112.702</c:v>
                </c:pt>
                <c:pt idx="691">
                  <c:v>112.80200000000001</c:v>
                </c:pt>
                <c:pt idx="692">
                  <c:v>112.902</c:v>
                </c:pt>
                <c:pt idx="693">
                  <c:v>113</c:v>
                </c:pt>
                <c:pt idx="694">
                  <c:v>113.002</c:v>
                </c:pt>
                <c:pt idx="695">
                  <c:v>113.102</c:v>
                </c:pt>
                <c:pt idx="696">
                  <c:v>113.202</c:v>
                </c:pt>
                <c:pt idx="697">
                  <c:v>113.30200000000001</c:v>
                </c:pt>
                <c:pt idx="698">
                  <c:v>113.402</c:v>
                </c:pt>
                <c:pt idx="699">
                  <c:v>113.502</c:v>
                </c:pt>
                <c:pt idx="700">
                  <c:v>113.602</c:v>
                </c:pt>
                <c:pt idx="701">
                  <c:v>113.702</c:v>
                </c:pt>
                <c:pt idx="702">
                  <c:v>113.80200000000001</c:v>
                </c:pt>
                <c:pt idx="703">
                  <c:v>113.902</c:v>
                </c:pt>
                <c:pt idx="704">
                  <c:v>114</c:v>
                </c:pt>
                <c:pt idx="705">
                  <c:v>114.002</c:v>
                </c:pt>
                <c:pt idx="706">
                  <c:v>114.102</c:v>
                </c:pt>
                <c:pt idx="707">
                  <c:v>114.202</c:v>
                </c:pt>
                <c:pt idx="708">
                  <c:v>114.30200000000001</c:v>
                </c:pt>
                <c:pt idx="709">
                  <c:v>114.402</c:v>
                </c:pt>
                <c:pt idx="710">
                  <c:v>114.502</c:v>
                </c:pt>
                <c:pt idx="711">
                  <c:v>114.602</c:v>
                </c:pt>
                <c:pt idx="712">
                  <c:v>114.702</c:v>
                </c:pt>
                <c:pt idx="713">
                  <c:v>114.80200000000001</c:v>
                </c:pt>
                <c:pt idx="714">
                  <c:v>114.902</c:v>
                </c:pt>
                <c:pt idx="715">
                  <c:v>115</c:v>
                </c:pt>
                <c:pt idx="716">
                  <c:v>115.002</c:v>
                </c:pt>
                <c:pt idx="717">
                  <c:v>115.102</c:v>
                </c:pt>
                <c:pt idx="718">
                  <c:v>115.202</c:v>
                </c:pt>
                <c:pt idx="719">
                  <c:v>115.30200000000001</c:v>
                </c:pt>
                <c:pt idx="720">
                  <c:v>115.402</c:v>
                </c:pt>
                <c:pt idx="721">
                  <c:v>115.502</c:v>
                </c:pt>
                <c:pt idx="722">
                  <c:v>115.602</c:v>
                </c:pt>
                <c:pt idx="723">
                  <c:v>115.702</c:v>
                </c:pt>
                <c:pt idx="724">
                  <c:v>115.80200000000001</c:v>
                </c:pt>
                <c:pt idx="725">
                  <c:v>115.902</c:v>
                </c:pt>
                <c:pt idx="726">
                  <c:v>116</c:v>
                </c:pt>
                <c:pt idx="727">
                  <c:v>116.002</c:v>
                </c:pt>
                <c:pt idx="728">
                  <c:v>116.102</c:v>
                </c:pt>
                <c:pt idx="729">
                  <c:v>116.202</c:v>
                </c:pt>
                <c:pt idx="730">
                  <c:v>116.30200000000001</c:v>
                </c:pt>
                <c:pt idx="731">
                  <c:v>116.402</c:v>
                </c:pt>
                <c:pt idx="732">
                  <c:v>116.502</c:v>
                </c:pt>
                <c:pt idx="733">
                  <c:v>116.602</c:v>
                </c:pt>
                <c:pt idx="734">
                  <c:v>116.702</c:v>
                </c:pt>
                <c:pt idx="735">
                  <c:v>116.80200000000001</c:v>
                </c:pt>
                <c:pt idx="736">
                  <c:v>116.902</c:v>
                </c:pt>
                <c:pt idx="737">
                  <c:v>117</c:v>
                </c:pt>
                <c:pt idx="738">
                  <c:v>117.002</c:v>
                </c:pt>
                <c:pt idx="739">
                  <c:v>117.102</c:v>
                </c:pt>
                <c:pt idx="740">
                  <c:v>117.202</c:v>
                </c:pt>
                <c:pt idx="741">
                  <c:v>117.30200000000001</c:v>
                </c:pt>
                <c:pt idx="742">
                  <c:v>117.402</c:v>
                </c:pt>
                <c:pt idx="743">
                  <c:v>117.502</c:v>
                </c:pt>
                <c:pt idx="744">
                  <c:v>117.602</c:v>
                </c:pt>
                <c:pt idx="745">
                  <c:v>117.702</c:v>
                </c:pt>
                <c:pt idx="746">
                  <c:v>117.80200000000001</c:v>
                </c:pt>
                <c:pt idx="747">
                  <c:v>117.902</c:v>
                </c:pt>
                <c:pt idx="748">
                  <c:v>118</c:v>
                </c:pt>
                <c:pt idx="749">
                  <c:v>118.002</c:v>
                </c:pt>
                <c:pt idx="750">
                  <c:v>118.102</c:v>
                </c:pt>
                <c:pt idx="751">
                  <c:v>118.202</c:v>
                </c:pt>
                <c:pt idx="752">
                  <c:v>118.30200000000001</c:v>
                </c:pt>
                <c:pt idx="753">
                  <c:v>118.402</c:v>
                </c:pt>
                <c:pt idx="754">
                  <c:v>118.502</c:v>
                </c:pt>
                <c:pt idx="755">
                  <c:v>118.602</c:v>
                </c:pt>
                <c:pt idx="756">
                  <c:v>118.702</c:v>
                </c:pt>
                <c:pt idx="757">
                  <c:v>118.80200000000001</c:v>
                </c:pt>
                <c:pt idx="758">
                  <c:v>118.902</c:v>
                </c:pt>
                <c:pt idx="759">
                  <c:v>119</c:v>
                </c:pt>
                <c:pt idx="760">
                  <c:v>119.002</c:v>
                </c:pt>
                <c:pt idx="761">
                  <c:v>119.102</c:v>
                </c:pt>
                <c:pt idx="762">
                  <c:v>119.202</c:v>
                </c:pt>
                <c:pt idx="763">
                  <c:v>119.30200000000001</c:v>
                </c:pt>
                <c:pt idx="764">
                  <c:v>119.402</c:v>
                </c:pt>
                <c:pt idx="765">
                  <c:v>119.502</c:v>
                </c:pt>
                <c:pt idx="766">
                  <c:v>119.602</c:v>
                </c:pt>
                <c:pt idx="767">
                  <c:v>119.702</c:v>
                </c:pt>
                <c:pt idx="768">
                  <c:v>119.80200000000001</c:v>
                </c:pt>
                <c:pt idx="769">
                  <c:v>119.902</c:v>
                </c:pt>
                <c:pt idx="770">
                  <c:v>120</c:v>
                </c:pt>
                <c:pt idx="771">
                  <c:v>120.002</c:v>
                </c:pt>
                <c:pt idx="772">
                  <c:v>120.102</c:v>
                </c:pt>
                <c:pt idx="773">
                  <c:v>120.202</c:v>
                </c:pt>
                <c:pt idx="774">
                  <c:v>120.30200000000001</c:v>
                </c:pt>
                <c:pt idx="775">
                  <c:v>120.402</c:v>
                </c:pt>
                <c:pt idx="776">
                  <c:v>120.502</c:v>
                </c:pt>
                <c:pt idx="777">
                  <c:v>120.602</c:v>
                </c:pt>
                <c:pt idx="778">
                  <c:v>120.702</c:v>
                </c:pt>
                <c:pt idx="779">
                  <c:v>120.80200000000001</c:v>
                </c:pt>
                <c:pt idx="780">
                  <c:v>120.902</c:v>
                </c:pt>
                <c:pt idx="781">
                  <c:v>121</c:v>
                </c:pt>
                <c:pt idx="782">
                  <c:v>121.002</c:v>
                </c:pt>
                <c:pt idx="783">
                  <c:v>121.102</c:v>
                </c:pt>
                <c:pt idx="784">
                  <c:v>121.202</c:v>
                </c:pt>
                <c:pt idx="785">
                  <c:v>121.30200000000001</c:v>
                </c:pt>
                <c:pt idx="786">
                  <c:v>121.402</c:v>
                </c:pt>
                <c:pt idx="787">
                  <c:v>121.502</c:v>
                </c:pt>
                <c:pt idx="788">
                  <c:v>121.602</c:v>
                </c:pt>
                <c:pt idx="789">
                  <c:v>121.702</c:v>
                </c:pt>
                <c:pt idx="790">
                  <c:v>121.80200000000001</c:v>
                </c:pt>
                <c:pt idx="791">
                  <c:v>121.902</c:v>
                </c:pt>
                <c:pt idx="792">
                  <c:v>122</c:v>
                </c:pt>
                <c:pt idx="793">
                  <c:v>122.002</c:v>
                </c:pt>
                <c:pt idx="794">
                  <c:v>122.102</c:v>
                </c:pt>
                <c:pt idx="795">
                  <c:v>122.202</c:v>
                </c:pt>
                <c:pt idx="796">
                  <c:v>122.30200000000001</c:v>
                </c:pt>
                <c:pt idx="797">
                  <c:v>122.402</c:v>
                </c:pt>
                <c:pt idx="798">
                  <c:v>122.502</c:v>
                </c:pt>
                <c:pt idx="799">
                  <c:v>122.602</c:v>
                </c:pt>
                <c:pt idx="800">
                  <c:v>122.702</c:v>
                </c:pt>
                <c:pt idx="801">
                  <c:v>122.80200000000001</c:v>
                </c:pt>
                <c:pt idx="802">
                  <c:v>122.902</c:v>
                </c:pt>
                <c:pt idx="803">
                  <c:v>123</c:v>
                </c:pt>
                <c:pt idx="804">
                  <c:v>123.002</c:v>
                </c:pt>
                <c:pt idx="805">
                  <c:v>123.102</c:v>
                </c:pt>
                <c:pt idx="806">
                  <c:v>123.202</c:v>
                </c:pt>
                <c:pt idx="807">
                  <c:v>123.30200000000001</c:v>
                </c:pt>
                <c:pt idx="808">
                  <c:v>123.402</c:v>
                </c:pt>
                <c:pt idx="809">
                  <c:v>123.502</c:v>
                </c:pt>
                <c:pt idx="810">
                  <c:v>123.602</c:v>
                </c:pt>
                <c:pt idx="811">
                  <c:v>123.702</c:v>
                </c:pt>
                <c:pt idx="812">
                  <c:v>123.80200000000001</c:v>
                </c:pt>
                <c:pt idx="813">
                  <c:v>123.902</c:v>
                </c:pt>
                <c:pt idx="814">
                  <c:v>124</c:v>
                </c:pt>
                <c:pt idx="815">
                  <c:v>124.002</c:v>
                </c:pt>
                <c:pt idx="816">
                  <c:v>124.102</c:v>
                </c:pt>
                <c:pt idx="817">
                  <c:v>124.202</c:v>
                </c:pt>
                <c:pt idx="818">
                  <c:v>124.30200000000001</c:v>
                </c:pt>
                <c:pt idx="819">
                  <c:v>124.402</c:v>
                </c:pt>
                <c:pt idx="820">
                  <c:v>124.502</c:v>
                </c:pt>
                <c:pt idx="821">
                  <c:v>124.602</c:v>
                </c:pt>
                <c:pt idx="822">
                  <c:v>124.702</c:v>
                </c:pt>
                <c:pt idx="823">
                  <c:v>124.80200000000001</c:v>
                </c:pt>
                <c:pt idx="824">
                  <c:v>124.902</c:v>
                </c:pt>
                <c:pt idx="825">
                  <c:v>125</c:v>
                </c:pt>
                <c:pt idx="826">
                  <c:v>125.002</c:v>
                </c:pt>
                <c:pt idx="827">
                  <c:v>125.102</c:v>
                </c:pt>
                <c:pt idx="828">
                  <c:v>125.202</c:v>
                </c:pt>
                <c:pt idx="829">
                  <c:v>125.30200000000001</c:v>
                </c:pt>
                <c:pt idx="830">
                  <c:v>125.402</c:v>
                </c:pt>
                <c:pt idx="831">
                  <c:v>125.502</c:v>
                </c:pt>
                <c:pt idx="832">
                  <c:v>125.602</c:v>
                </c:pt>
                <c:pt idx="833">
                  <c:v>125.702</c:v>
                </c:pt>
                <c:pt idx="834">
                  <c:v>125.80200000000001</c:v>
                </c:pt>
                <c:pt idx="835">
                  <c:v>125.902</c:v>
                </c:pt>
                <c:pt idx="836">
                  <c:v>126</c:v>
                </c:pt>
                <c:pt idx="837">
                  <c:v>126.002</c:v>
                </c:pt>
                <c:pt idx="838">
                  <c:v>126.102</c:v>
                </c:pt>
                <c:pt idx="839">
                  <c:v>126.202</c:v>
                </c:pt>
                <c:pt idx="840">
                  <c:v>126.30200000000001</c:v>
                </c:pt>
                <c:pt idx="841">
                  <c:v>126.402</c:v>
                </c:pt>
                <c:pt idx="842">
                  <c:v>126.502</c:v>
                </c:pt>
                <c:pt idx="843">
                  <c:v>126.602</c:v>
                </c:pt>
                <c:pt idx="844">
                  <c:v>126.702</c:v>
                </c:pt>
                <c:pt idx="845">
                  <c:v>126.80200000000001</c:v>
                </c:pt>
                <c:pt idx="846">
                  <c:v>126.902</c:v>
                </c:pt>
                <c:pt idx="847">
                  <c:v>127</c:v>
                </c:pt>
                <c:pt idx="848">
                  <c:v>127.002</c:v>
                </c:pt>
                <c:pt idx="849">
                  <c:v>127.102</c:v>
                </c:pt>
                <c:pt idx="850">
                  <c:v>127.202</c:v>
                </c:pt>
                <c:pt idx="851">
                  <c:v>127.30200000000001</c:v>
                </c:pt>
                <c:pt idx="852">
                  <c:v>127.402</c:v>
                </c:pt>
                <c:pt idx="853">
                  <c:v>127.502</c:v>
                </c:pt>
                <c:pt idx="854">
                  <c:v>127.602</c:v>
                </c:pt>
                <c:pt idx="855">
                  <c:v>127.702</c:v>
                </c:pt>
                <c:pt idx="856">
                  <c:v>127.80200000000001</c:v>
                </c:pt>
                <c:pt idx="857">
                  <c:v>127.902</c:v>
                </c:pt>
                <c:pt idx="858">
                  <c:v>128</c:v>
                </c:pt>
                <c:pt idx="859">
                  <c:v>128.00200000000001</c:v>
                </c:pt>
                <c:pt idx="860">
                  <c:v>128.102</c:v>
                </c:pt>
                <c:pt idx="861">
                  <c:v>128.202</c:v>
                </c:pt>
                <c:pt idx="862">
                  <c:v>128.30199999999999</c:v>
                </c:pt>
                <c:pt idx="863">
                  <c:v>128.40199999999999</c:v>
                </c:pt>
                <c:pt idx="864">
                  <c:v>128.50200000000001</c:v>
                </c:pt>
                <c:pt idx="865">
                  <c:v>128.602</c:v>
                </c:pt>
                <c:pt idx="866">
                  <c:v>128.702</c:v>
                </c:pt>
                <c:pt idx="867">
                  <c:v>128.80199999999999</c:v>
                </c:pt>
                <c:pt idx="868">
                  <c:v>128.90199999999999</c:v>
                </c:pt>
                <c:pt idx="869">
                  <c:v>129</c:v>
                </c:pt>
                <c:pt idx="870">
                  <c:v>129.00200000000001</c:v>
                </c:pt>
                <c:pt idx="871">
                  <c:v>129.102</c:v>
                </c:pt>
                <c:pt idx="872">
                  <c:v>129.202</c:v>
                </c:pt>
                <c:pt idx="873">
                  <c:v>129.30199999999999</c:v>
                </c:pt>
                <c:pt idx="874">
                  <c:v>129.40199999999999</c:v>
                </c:pt>
                <c:pt idx="875">
                  <c:v>129.50200000000001</c:v>
                </c:pt>
                <c:pt idx="876">
                  <c:v>129.602</c:v>
                </c:pt>
                <c:pt idx="877">
                  <c:v>129.702</c:v>
                </c:pt>
                <c:pt idx="878">
                  <c:v>129.80199999999999</c:v>
                </c:pt>
                <c:pt idx="879">
                  <c:v>129.90199999999999</c:v>
                </c:pt>
                <c:pt idx="880">
                  <c:v>130</c:v>
                </c:pt>
                <c:pt idx="881">
                  <c:v>130.00200000000001</c:v>
                </c:pt>
                <c:pt idx="882">
                  <c:v>130.102</c:v>
                </c:pt>
                <c:pt idx="883">
                  <c:v>130.202</c:v>
                </c:pt>
                <c:pt idx="884">
                  <c:v>130.30199999999999</c:v>
                </c:pt>
                <c:pt idx="885">
                  <c:v>130.40199999999999</c:v>
                </c:pt>
                <c:pt idx="886">
                  <c:v>130.50200000000001</c:v>
                </c:pt>
                <c:pt idx="887">
                  <c:v>130.602</c:v>
                </c:pt>
                <c:pt idx="888">
                  <c:v>130.702</c:v>
                </c:pt>
                <c:pt idx="889">
                  <c:v>130.80199999999999</c:v>
                </c:pt>
                <c:pt idx="890">
                  <c:v>130.90199999999999</c:v>
                </c:pt>
                <c:pt idx="891">
                  <c:v>131</c:v>
                </c:pt>
                <c:pt idx="892">
                  <c:v>131.00200000000001</c:v>
                </c:pt>
                <c:pt idx="893">
                  <c:v>131.102</c:v>
                </c:pt>
                <c:pt idx="894">
                  <c:v>131.202</c:v>
                </c:pt>
                <c:pt idx="895">
                  <c:v>131.30199999999999</c:v>
                </c:pt>
                <c:pt idx="896">
                  <c:v>131.40199999999999</c:v>
                </c:pt>
                <c:pt idx="897">
                  <c:v>131.50200000000001</c:v>
                </c:pt>
                <c:pt idx="898">
                  <c:v>131.602</c:v>
                </c:pt>
                <c:pt idx="899">
                  <c:v>131.702</c:v>
                </c:pt>
                <c:pt idx="900">
                  <c:v>131.80199999999999</c:v>
                </c:pt>
                <c:pt idx="901">
                  <c:v>131.90199999999999</c:v>
                </c:pt>
                <c:pt idx="902">
                  <c:v>132</c:v>
                </c:pt>
                <c:pt idx="903">
                  <c:v>132.00200000000001</c:v>
                </c:pt>
                <c:pt idx="904">
                  <c:v>132.102</c:v>
                </c:pt>
                <c:pt idx="905">
                  <c:v>132.202</c:v>
                </c:pt>
                <c:pt idx="906">
                  <c:v>132.30199999999999</c:v>
                </c:pt>
                <c:pt idx="907">
                  <c:v>132.40199999999999</c:v>
                </c:pt>
                <c:pt idx="908">
                  <c:v>132.50200000000001</c:v>
                </c:pt>
                <c:pt idx="909">
                  <c:v>132.602</c:v>
                </c:pt>
                <c:pt idx="910">
                  <c:v>132.702</c:v>
                </c:pt>
                <c:pt idx="911">
                  <c:v>132.80199999999999</c:v>
                </c:pt>
                <c:pt idx="912">
                  <c:v>132.90199999999999</c:v>
                </c:pt>
                <c:pt idx="913">
                  <c:v>133</c:v>
                </c:pt>
                <c:pt idx="914">
                  <c:v>133.00200000000001</c:v>
                </c:pt>
                <c:pt idx="915">
                  <c:v>133.102</c:v>
                </c:pt>
                <c:pt idx="916">
                  <c:v>133.202</c:v>
                </c:pt>
                <c:pt idx="917">
                  <c:v>133.30199999999999</c:v>
                </c:pt>
                <c:pt idx="918">
                  <c:v>133.40199999999999</c:v>
                </c:pt>
                <c:pt idx="919">
                  <c:v>133.50200000000001</c:v>
                </c:pt>
                <c:pt idx="920">
                  <c:v>133.602</c:v>
                </c:pt>
                <c:pt idx="921">
                  <c:v>133.702</c:v>
                </c:pt>
                <c:pt idx="922">
                  <c:v>133.80199999999999</c:v>
                </c:pt>
                <c:pt idx="923">
                  <c:v>133.90199999999999</c:v>
                </c:pt>
                <c:pt idx="924">
                  <c:v>134</c:v>
                </c:pt>
                <c:pt idx="925">
                  <c:v>134.00200000000001</c:v>
                </c:pt>
                <c:pt idx="926">
                  <c:v>134.102</c:v>
                </c:pt>
                <c:pt idx="927">
                  <c:v>134.202</c:v>
                </c:pt>
                <c:pt idx="928">
                  <c:v>134.30199999999999</c:v>
                </c:pt>
                <c:pt idx="929">
                  <c:v>134.40199999999999</c:v>
                </c:pt>
                <c:pt idx="930">
                  <c:v>134.50200000000001</c:v>
                </c:pt>
                <c:pt idx="931">
                  <c:v>134.602</c:v>
                </c:pt>
                <c:pt idx="932">
                  <c:v>134.702</c:v>
                </c:pt>
                <c:pt idx="933">
                  <c:v>134.80199999999999</c:v>
                </c:pt>
                <c:pt idx="934">
                  <c:v>134.90199999999999</c:v>
                </c:pt>
                <c:pt idx="935">
                  <c:v>135</c:v>
                </c:pt>
                <c:pt idx="936">
                  <c:v>135.00200000000001</c:v>
                </c:pt>
                <c:pt idx="937">
                  <c:v>135.102</c:v>
                </c:pt>
                <c:pt idx="938">
                  <c:v>135.202</c:v>
                </c:pt>
                <c:pt idx="939">
                  <c:v>135.30199999999999</c:v>
                </c:pt>
                <c:pt idx="940">
                  <c:v>135.40199999999999</c:v>
                </c:pt>
                <c:pt idx="941">
                  <c:v>135.50200000000001</c:v>
                </c:pt>
                <c:pt idx="942">
                  <c:v>135.602</c:v>
                </c:pt>
                <c:pt idx="943">
                  <c:v>135.702</c:v>
                </c:pt>
                <c:pt idx="944">
                  <c:v>135.80199999999999</c:v>
                </c:pt>
                <c:pt idx="945">
                  <c:v>135.90199999999999</c:v>
                </c:pt>
                <c:pt idx="946">
                  <c:v>136</c:v>
                </c:pt>
                <c:pt idx="947">
                  <c:v>136.00200000000001</c:v>
                </c:pt>
                <c:pt idx="948">
                  <c:v>136.102</c:v>
                </c:pt>
                <c:pt idx="949">
                  <c:v>136.202</c:v>
                </c:pt>
                <c:pt idx="950">
                  <c:v>136.30199999999999</c:v>
                </c:pt>
                <c:pt idx="951">
                  <c:v>136.40199999999999</c:v>
                </c:pt>
                <c:pt idx="952">
                  <c:v>136.50200000000001</c:v>
                </c:pt>
                <c:pt idx="953">
                  <c:v>136.602</c:v>
                </c:pt>
                <c:pt idx="954">
                  <c:v>136.702</c:v>
                </c:pt>
                <c:pt idx="955">
                  <c:v>136.80199999999999</c:v>
                </c:pt>
                <c:pt idx="956">
                  <c:v>136.90199999999999</c:v>
                </c:pt>
                <c:pt idx="957">
                  <c:v>137</c:v>
                </c:pt>
                <c:pt idx="958">
                  <c:v>137.00200000000001</c:v>
                </c:pt>
                <c:pt idx="959">
                  <c:v>137.102</c:v>
                </c:pt>
                <c:pt idx="960">
                  <c:v>137.202</c:v>
                </c:pt>
                <c:pt idx="961">
                  <c:v>137.30199999999999</c:v>
                </c:pt>
                <c:pt idx="962">
                  <c:v>137.40199999999999</c:v>
                </c:pt>
                <c:pt idx="963">
                  <c:v>137.50200000000001</c:v>
                </c:pt>
                <c:pt idx="964">
                  <c:v>137.602</c:v>
                </c:pt>
                <c:pt idx="965">
                  <c:v>137.702</c:v>
                </c:pt>
                <c:pt idx="966">
                  <c:v>137.80199999999999</c:v>
                </c:pt>
                <c:pt idx="967">
                  <c:v>137.90199999999999</c:v>
                </c:pt>
                <c:pt idx="968">
                  <c:v>138</c:v>
                </c:pt>
                <c:pt idx="969">
                  <c:v>138.00200000000001</c:v>
                </c:pt>
                <c:pt idx="970">
                  <c:v>138.102</c:v>
                </c:pt>
                <c:pt idx="971">
                  <c:v>138.202</c:v>
                </c:pt>
                <c:pt idx="972">
                  <c:v>138.30199999999999</c:v>
                </c:pt>
                <c:pt idx="973">
                  <c:v>138.40199999999999</c:v>
                </c:pt>
                <c:pt idx="974">
                  <c:v>138.50200000000001</c:v>
                </c:pt>
                <c:pt idx="975">
                  <c:v>138.602</c:v>
                </c:pt>
                <c:pt idx="976">
                  <c:v>138.702</c:v>
                </c:pt>
                <c:pt idx="977">
                  <c:v>138.80199999999999</c:v>
                </c:pt>
                <c:pt idx="978">
                  <c:v>138.90199999999999</c:v>
                </c:pt>
                <c:pt idx="979">
                  <c:v>139</c:v>
                </c:pt>
                <c:pt idx="980">
                  <c:v>139.00200000000001</c:v>
                </c:pt>
                <c:pt idx="981">
                  <c:v>139.102</c:v>
                </c:pt>
                <c:pt idx="982">
                  <c:v>139.202</c:v>
                </c:pt>
                <c:pt idx="983">
                  <c:v>139.30199999999999</c:v>
                </c:pt>
                <c:pt idx="984">
                  <c:v>139.40199999999999</c:v>
                </c:pt>
                <c:pt idx="985">
                  <c:v>139.50200000000001</c:v>
                </c:pt>
                <c:pt idx="986">
                  <c:v>139.602</c:v>
                </c:pt>
                <c:pt idx="987">
                  <c:v>139.702</c:v>
                </c:pt>
                <c:pt idx="988">
                  <c:v>139.80199999999999</c:v>
                </c:pt>
                <c:pt idx="989">
                  <c:v>139.90199999999999</c:v>
                </c:pt>
                <c:pt idx="990">
                  <c:v>140</c:v>
                </c:pt>
                <c:pt idx="991">
                  <c:v>140.00200000000001</c:v>
                </c:pt>
                <c:pt idx="992">
                  <c:v>140.102</c:v>
                </c:pt>
                <c:pt idx="993">
                  <c:v>140.202</c:v>
                </c:pt>
                <c:pt idx="994">
                  <c:v>140.30199999999999</c:v>
                </c:pt>
                <c:pt idx="995">
                  <c:v>140.40199999999999</c:v>
                </c:pt>
                <c:pt idx="996">
                  <c:v>140.50200000000001</c:v>
                </c:pt>
                <c:pt idx="997">
                  <c:v>140.602</c:v>
                </c:pt>
                <c:pt idx="998">
                  <c:v>140.702</c:v>
                </c:pt>
                <c:pt idx="999">
                  <c:v>140.80199999999999</c:v>
                </c:pt>
                <c:pt idx="1000">
                  <c:v>140.90199999999999</c:v>
                </c:pt>
                <c:pt idx="1001">
                  <c:v>141</c:v>
                </c:pt>
                <c:pt idx="1002">
                  <c:v>141.00200000000001</c:v>
                </c:pt>
                <c:pt idx="1003">
                  <c:v>141.102</c:v>
                </c:pt>
                <c:pt idx="1004">
                  <c:v>141.202</c:v>
                </c:pt>
                <c:pt idx="1005">
                  <c:v>141.30199999999999</c:v>
                </c:pt>
                <c:pt idx="1006">
                  <c:v>141.40199999999999</c:v>
                </c:pt>
                <c:pt idx="1007">
                  <c:v>141.50200000000001</c:v>
                </c:pt>
                <c:pt idx="1008">
                  <c:v>141.602</c:v>
                </c:pt>
                <c:pt idx="1009">
                  <c:v>141.702</c:v>
                </c:pt>
                <c:pt idx="1010">
                  <c:v>141.80199999999999</c:v>
                </c:pt>
                <c:pt idx="1011">
                  <c:v>141.90199999999999</c:v>
                </c:pt>
                <c:pt idx="1012">
                  <c:v>142</c:v>
                </c:pt>
                <c:pt idx="1013">
                  <c:v>142.00200000000001</c:v>
                </c:pt>
                <c:pt idx="1014">
                  <c:v>142.102</c:v>
                </c:pt>
                <c:pt idx="1015">
                  <c:v>142.202</c:v>
                </c:pt>
                <c:pt idx="1016">
                  <c:v>142.30199999999999</c:v>
                </c:pt>
                <c:pt idx="1017">
                  <c:v>142.40199999999999</c:v>
                </c:pt>
                <c:pt idx="1018">
                  <c:v>142.50200000000001</c:v>
                </c:pt>
                <c:pt idx="1019">
                  <c:v>142.602</c:v>
                </c:pt>
                <c:pt idx="1020">
                  <c:v>142.702</c:v>
                </c:pt>
                <c:pt idx="1021">
                  <c:v>142.80199999999999</c:v>
                </c:pt>
                <c:pt idx="1022">
                  <c:v>142.90199999999999</c:v>
                </c:pt>
                <c:pt idx="1023">
                  <c:v>143</c:v>
                </c:pt>
                <c:pt idx="1024">
                  <c:v>143.00200000000001</c:v>
                </c:pt>
                <c:pt idx="1025">
                  <c:v>143.102</c:v>
                </c:pt>
                <c:pt idx="1026">
                  <c:v>143.202</c:v>
                </c:pt>
                <c:pt idx="1027">
                  <c:v>143.30199999999999</c:v>
                </c:pt>
                <c:pt idx="1028">
                  <c:v>143.40199999999999</c:v>
                </c:pt>
                <c:pt idx="1029">
                  <c:v>143.50200000000001</c:v>
                </c:pt>
                <c:pt idx="1030">
                  <c:v>143.602</c:v>
                </c:pt>
                <c:pt idx="1031">
                  <c:v>143.702</c:v>
                </c:pt>
                <c:pt idx="1032">
                  <c:v>143.80199999999999</c:v>
                </c:pt>
                <c:pt idx="1033">
                  <c:v>143.90199999999999</c:v>
                </c:pt>
                <c:pt idx="1034">
                  <c:v>144</c:v>
                </c:pt>
                <c:pt idx="1035">
                  <c:v>144.00200000000001</c:v>
                </c:pt>
                <c:pt idx="1036">
                  <c:v>144.102</c:v>
                </c:pt>
                <c:pt idx="1037">
                  <c:v>144.202</c:v>
                </c:pt>
                <c:pt idx="1038">
                  <c:v>144.30199999999999</c:v>
                </c:pt>
                <c:pt idx="1039">
                  <c:v>144.40199999999999</c:v>
                </c:pt>
                <c:pt idx="1040">
                  <c:v>144.50200000000001</c:v>
                </c:pt>
                <c:pt idx="1041">
                  <c:v>144.602</c:v>
                </c:pt>
                <c:pt idx="1042">
                  <c:v>144.702</c:v>
                </c:pt>
                <c:pt idx="1043">
                  <c:v>144.80199999999999</c:v>
                </c:pt>
                <c:pt idx="1044">
                  <c:v>144.90199999999999</c:v>
                </c:pt>
                <c:pt idx="1045">
                  <c:v>145</c:v>
                </c:pt>
                <c:pt idx="1046">
                  <c:v>145.00200000000001</c:v>
                </c:pt>
                <c:pt idx="1047">
                  <c:v>145.102</c:v>
                </c:pt>
                <c:pt idx="1048">
                  <c:v>145.202</c:v>
                </c:pt>
                <c:pt idx="1049">
                  <c:v>145.30199999999999</c:v>
                </c:pt>
                <c:pt idx="1050">
                  <c:v>145.40199999999999</c:v>
                </c:pt>
                <c:pt idx="1051">
                  <c:v>145.50200000000001</c:v>
                </c:pt>
                <c:pt idx="1052">
                  <c:v>145.602</c:v>
                </c:pt>
                <c:pt idx="1053">
                  <c:v>145.702</c:v>
                </c:pt>
                <c:pt idx="1054">
                  <c:v>145.80199999999999</c:v>
                </c:pt>
                <c:pt idx="1055">
                  <c:v>145.90199999999999</c:v>
                </c:pt>
                <c:pt idx="1056">
                  <c:v>146</c:v>
                </c:pt>
                <c:pt idx="1057">
                  <c:v>146.00200000000001</c:v>
                </c:pt>
                <c:pt idx="1058">
                  <c:v>146.102</c:v>
                </c:pt>
                <c:pt idx="1059">
                  <c:v>146.202</c:v>
                </c:pt>
                <c:pt idx="1060">
                  <c:v>146.30199999999999</c:v>
                </c:pt>
                <c:pt idx="1061">
                  <c:v>146.40199999999999</c:v>
                </c:pt>
                <c:pt idx="1062">
                  <c:v>146.50200000000001</c:v>
                </c:pt>
                <c:pt idx="1063">
                  <c:v>146.602</c:v>
                </c:pt>
                <c:pt idx="1064">
                  <c:v>146.702</c:v>
                </c:pt>
                <c:pt idx="1065">
                  <c:v>146.80199999999999</c:v>
                </c:pt>
                <c:pt idx="1066">
                  <c:v>146.90199999999999</c:v>
                </c:pt>
                <c:pt idx="1067">
                  <c:v>147</c:v>
                </c:pt>
                <c:pt idx="1068">
                  <c:v>147.00200000000001</c:v>
                </c:pt>
                <c:pt idx="1069">
                  <c:v>147.102</c:v>
                </c:pt>
                <c:pt idx="1070">
                  <c:v>147.202</c:v>
                </c:pt>
                <c:pt idx="1071">
                  <c:v>147.30199999999999</c:v>
                </c:pt>
                <c:pt idx="1072">
                  <c:v>147.40199999999999</c:v>
                </c:pt>
                <c:pt idx="1073">
                  <c:v>147.50200000000001</c:v>
                </c:pt>
                <c:pt idx="1074">
                  <c:v>147.602</c:v>
                </c:pt>
                <c:pt idx="1075">
                  <c:v>147.702</c:v>
                </c:pt>
                <c:pt idx="1076">
                  <c:v>147.80199999999999</c:v>
                </c:pt>
                <c:pt idx="1077">
                  <c:v>147.90199999999999</c:v>
                </c:pt>
                <c:pt idx="1078">
                  <c:v>148</c:v>
                </c:pt>
                <c:pt idx="1079">
                  <c:v>148.00200000000001</c:v>
                </c:pt>
                <c:pt idx="1080">
                  <c:v>148.102</c:v>
                </c:pt>
                <c:pt idx="1081">
                  <c:v>148.202</c:v>
                </c:pt>
                <c:pt idx="1082">
                  <c:v>148.30199999999999</c:v>
                </c:pt>
                <c:pt idx="1083">
                  <c:v>148.40199999999999</c:v>
                </c:pt>
                <c:pt idx="1084">
                  <c:v>148.50200000000001</c:v>
                </c:pt>
                <c:pt idx="1085">
                  <c:v>148.602</c:v>
                </c:pt>
                <c:pt idx="1086">
                  <c:v>148.702</c:v>
                </c:pt>
                <c:pt idx="1087">
                  <c:v>148.80199999999999</c:v>
                </c:pt>
                <c:pt idx="1088">
                  <c:v>148.90199999999999</c:v>
                </c:pt>
                <c:pt idx="1089">
                  <c:v>149</c:v>
                </c:pt>
                <c:pt idx="1090">
                  <c:v>149.00200000000001</c:v>
                </c:pt>
                <c:pt idx="1091">
                  <c:v>149.102</c:v>
                </c:pt>
                <c:pt idx="1092">
                  <c:v>149.202</c:v>
                </c:pt>
                <c:pt idx="1093">
                  <c:v>149.30199999999999</c:v>
                </c:pt>
                <c:pt idx="1094">
                  <c:v>149.40199999999999</c:v>
                </c:pt>
                <c:pt idx="1095">
                  <c:v>149.50200000000001</c:v>
                </c:pt>
                <c:pt idx="1096">
                  <c:v>149.602</c:v>
                </c:pt>
                <c:pt idx="1097">
                  <c:v>149.702</c:v>
                </c:pt>
                <c:pt idx="1098">
                  <c:v>149.80199999999999</c:v>
                </c:pt>
                <c:pt idx="1099">
                  <c:v>149.90199999999999</c:v>
                </c:pt>
                <c:pt idx="1100">
                  <c:v>150</c:v>
                </c:pt>
                <c:pt idx="1101">
                  <c:v>150.00200000000001</c:v>
                </c:pt>
                <c:pt idx="1102">
                  <c:v>150.102</c:v>
                </c:pt>
                <c:pt idx="1103">
                  <c:v>150.202</c:v>
                </c:pt>
                <c:pt idx="1104">
                  <c:v>150.30199999999999</c:v>
                </c:pt>
                <c:pt idx="1105">
                  <c:v>150.40199999999999</c:v>
                </c:pt>
                <c:pt idx="1106">
                  <c:v>150.50200000000001</c:v>
                </c:pt>
                <c:pt idx="1107">
                  <c:v>150.602</c:v>
                </c:pt>
                <c:pt idx="1108">
                  <c:v>150.702</c:v>
                </c:pt>
                <c:pt idx="1109">
                  <c:v>150.80199999999999</c:v>
                </c:pt>
                <c:pt idx="1110">
                  <c:v>150.90199999999999</c:v>
                </c:pt>
                <c:pt idx="1111">
                  <c:v>151</c:v>
                </c:pt>
                <c:pt idx="1112">
                  <c:v>151.00200000000001</c:v>
                </c:pt>
                <c:pt idx="1113">
                  <c:v>151.102</c:v>
                </c:pt>
                <c:pt idx="1114">
                  <c:v>151.202</c:v>
                </c:pt>
                <c:pt idx="1115">
                  <c:v>151.30199999999999</c:v>
                </c:pt>
                <c:pt idx="1116">
                  <c:v>151.40199999999999</c:v>
                </c:pt>
                <c:pt idx="1117">
                  <c:v>151.50200000000001</c:v>
                </c:pt>
                <c:pt idx="1118">
                  <c:v>151.602</c:v>
                </c:pt>
                <c:pt idx="1119">
                  <c:v>151.702</c:v>
                </c:pt>
                <c:pt idx="1120">
                  <c:v>151.80199999999999</c:v>
                </c:pt>
                <c:pt idx="1121">
                  <c:v>151.90199999999999</c:v>
                </c:pt>
                <c:pt idx="1122">
                  <c:v>152</c:v>
                </c:pt>
                <c:pt idx="1123">
                  <c:v>152.00200000000001</c:v>
                </c:pt>
                <c:pt idx="1124">
                  <c:v>152.102</c:v>
                </c:pt>
                <c:pt idx="1125">
                  <c:v>152.202</c:v>
                </c:pt>
                <c:pt idx="1126">
                  <c:v>152.30199999999999</c:v>
                </c:pt>
                <c:pt idx="1127">
                  <c:v>152.40199999999999</c:v>
                </c:pt>
                <c:pt idx="1128">
                  <c:v>152.50200000000001</c:v>
                </c:pt>
                <c:pt idx="1129">
                  <c:v>152.602</c:v>
                </c:pt>
                <c:pt idx="1130">
                  <c:v>152.702</c:v>
                </c:pt>
                <c:pt idx="1131">
                  <c:v>152.80199999999999</c:v>
                </c:pt>
                <c:pt idx="1132">
                  <c:v>152.90199999999999</c:v>
                </c:pt>
                <c:pt idx="1133">
                  <c:v>153</c:v>
                </c:pt>
                <c:pt idx="1134">
                  <c:v>153.00200000000001</c:v>
                </c:pt>
                <c:pt idx="1135">
                  <c:v>153.102</c:v>
                </c:pt>
                <c:pt idx="1136">
                  <c:v>153.202</c:v>
                </c:pt>
                <c:pt idx="1137">
                  <c:v>153.30199999999999</c:v>
                </c:pt>
                <c:pt idx="1138">
                  <c:v>153.40199999999999</c:v>
                </c:pt>
                <c:pt idx="1139">
                  <c:v>153.50200000000001</c:v>
                </c:pt>
                <c:pt idx="1140">
                  <c:v>153.602</c:v>
                </c:pt>
                <c:pt idx="1141">
                  <c:v>153.702</c:v>
                </c:pt>
                <c:pt idx="1142">
                  <c:v>153.80199999999999</c:v>
                </c:pt>
                <c:pt idx="1143">
                  <c:v>153.90199999999999</c:v>
                </c:pt>
                <c:pt idx="1144">
                  <c:v>154</c:v>
                </c:pt>
                <c:pt idx="1145">
                  <c:v>154.00200000000001</c:v>
                </c:pt>
                <c:pt idx="1146">
                  <c:v>154.102</c:v>
                </c:pt>
                <c:pt idx="1147">
                  <c:v>154.202</c:v>
                </c:pt>
                <c:pt idx="1148">
                  <c:v>154.30199999999999</c:v>
                </c:pt>
                <c:pt idx="1149">
                  <c:v>154.40199999999999</c:v>
                </c:pt>
                <c:pt idx="1150">
                  <c:v>154.50200000000001</c:v>
                </c:pt>
                <c:pt idx="1151">
                  <c:v>154.602</c:v>
                </c:pt>
                <c:pt idx="1152">
                  <c:v>154.702</c:v>
                </c:pt>
                <c:pt idx="1153">
                  <c:v>154.80199999999999</c:v>
                </c:pt>
                <c:pt idx="1154">
                  <c:v>154.90199999999999</c:v>
                </c:pt>
                <c:pt idx="1155">
                  <c:v>155</c:v>
                </c:pt>
                <c:pt idx="1156">
                  <c:v>155.00200000000001</c:v>
                </c:pt>
                <c:pt idx="1157">
                  <c:v>155.102</c:v>
                </c:pt>
                <c:pt idx="1158">
                  <c:v>155.202</c:v>
                </c:pt>
                <c:pt idx="1159">
                  <c:v>155.30199999999999</c:v>
                </c:pt>
                <c:pt idx="1160">
                  <c:v>155.40199999999999</c:v>
                </c:pt>
                <c:pt idx="1161">
                  <c:v>155.50200000000001</c:v>
                </c:pt>
                <c:pt idx="1162">
                  <c:v>155.602</c:v>
                </c:pt>
                <c:pt idx="1163">
                  <c:v>155.702</c:v>
                </c:pt>
                <c:pt idx="1164">
                  <c:v>155.80199999999999</c:v>
                </c:pt>
                <c:pt idx="1165">
                  <c:v>155.90199999999999</c:v>
                </c:pt>
                <c:pt idx="1166">
                  <c:v>156</c:v>
                </c:pt>
                <c:pt idx="1167">
                  <c:v>156.00200000000001</c:v>
                </c:pt>
                <c:pt idx="1168">
                  <c:v>156.102</c:v>
                </c:pt>
                <c:pt idx="1169">
                  <c:v>156.202</c:v>
                </c:pt>
                <c:pt idx="1170">
                  <c:v>156.30199999999999</c:v>
                </c:pt>
                <c:pt idx="1171">
                  <c:v>156.40199999999999</c:v>
                </c:pt>
                <c:pt idx="1172">
                  <c:v>156.50200000000001</c:v>
                </c:pt>
                <c:pt idx="1173">
                  <c:v>156.602</c:v>
                </c:pt>
                <c:pt idx="1174">
                  <c:v>156.702</c:v>
                </c:pt>
                <c:pt idx="1175">
                  <c:v>156.80199999999999</c:v>
                </c:pt>
                <c:pt idx="1176">
                  <c:v>156.90199999999999</c:v>
                </c:pt>
                <c:pt idx="1177">
                  <c:v>157</c:v>
                </c:pt>
                <c:pt idx="1178">
                  <c:v>157.00200000000001</c:v>
                </c:pt>
                <c:pt idx="1179">
                  <c:v>157.102</c:v>
                </c:pt>
                <c:pt idx="1180">
                  <c:v>157.202</c:v>
                </c:pt>
                <c:pt idx="1181">
                  <c:v>157.30199999999999</c:v>
                </c:pt>
                <c:pt idx="1182">
                  <c:v>157.40199999999999</c:v>
                </c:pt>
                <c:pt idx="1183">
                  <c:v>157.50200000000001</c:v>
                </c:pt>
                <c:pt idx="1184">
                  <c:v>157.602</c:v>
                </c:pt>
                <c:pt idx="1185">
                  <c:v>157.702</c:v>
                </c:pt>
                <c:pt idx="1186">
                  <c:v>157.80199999999999</c:v>
                </c:pt>
                <c:pt idx="1187">
                  <c:v>157.90199999999999</c:v>
                </c:pt>
                <c:pt idx="1188">
                  <c:v>158</c:v>
                </c:pt>
                <c:pt idx="1189">
                  <c:v>158.00200000000001</c:v>
                </c:pt>
                <c:pt idx="1190">
                  <c:v>158.102</c:v>
                </c:pt>
                <c:pt idx="1191">
                  <c:v>158.202</c:v>
                </c:pt>
                <c:pt idx="1192">
                  <c:v>158.30199999999999</c:v>
                </c:pt>
                <c:pt idx="1193">
                  <c:v>158.40199999999999</c:v>
                </c:pt>
                <c:pt idx="1194">
                  <c:v>158.50200000000001</c:v>
                </c:pt>
                <c:pt idx="1195">
                  <c:v>158.602</c:v>
                </c:pt>
                <c:pt idx="1196">
                  <c:v>158.702</c:v>
                </c:pt>
                <c:pt idx="1197">
                  <c:v>158.80199999999999</c:v>
                </c:pt>
                <c:pt idx="1198">
                  <c:v>158.90199999999999</c:v>
                </c:pt>
                <c:pt idx="1199">
                  <c:v>159</c:v>
                </c:pt>
                <c:pt idx="1200">
                  <c:v>159.00200000000001</c:v>
                </c:pt>
                <c:pt idx="1201">
                  <c:v>159.102</c:v>
                </c:pt>
                <c:pt idx="1202">
                  <c:v>159.202</c:v>
                </c:pt>
                <c:pt idx="1203">
                  <c:v>159.30199999999999</c:v>
                </c:pt>
                <c:pt idx="1204">
                  <c:v>159.40199999999999</c:v>
                </c:pt>
                <c:pt idx="1205">
                  <c:v>159.50200000000001</c:v>
                </c:pt>
                <c:pt idx="1206">
                  <c:v>159.602</c:v>
                </c:pt>
                <c:pt idx="1207">
                  <c:v>159.702</c:v>
                </c:pt>
                <c:pt idx="1208">
                  <c:v>159.80199999999999</c:v>
                </c:pt>
                <c:pt idx="1209">
                  <c:v>159.90199999999999</c:v>
                </c:pt>
                <c:pt idx="1210">
                  <c:v>160</c:v>
                </c:pt>
                <c:pt idx="1211">
                  <c:v>160.00200000000001</c:v>
                </c:pt>
                <c:pt idx="1212">
                  <c:v>160.102</c:v>
                </c:pt>
                <c:pt idx="1213">
                  <c:v>160.202</c:v>
                </c:pt>
                <c:pt idx="1214">
                  <c:v>160.30199999999999</c:v>
                </c:pt>
                <c:pt idx="1215">
                  <c:v>160.40199999999999</c:v>
                </c:pt>
                <c:pt idx="1216">
                  <c:v>160.50200000000001</c:v>
                </c:pt>
                <c:pt idx="1217">
                  <c:v>160.602</c:v>
                </c:pt>
                <c:pt idx="1218">
                  <c:v>160.702</c:v>
                </c:pt>
                <c:pt idx="1219">
                  <c:v>160.80199999999999</c:v>
                </c:pt>
                <c:pt idx="1220">
                  <c:v>160.90199999999999</c:v>
                </c:pt>
                <c:pt idx="1221">
                  <c:v>161</c:v>
                </c:pt>
                <c:pt idx="1222">
                  <c:v>161.00200000000001</c:v>
                </c:pt>
                <c:pt idx="1223">
                  <c:v>161.102</c:v>
                </c:pt>
                <c:pt idx="1224">
                  <c:v>161.202</c:v>
                </c:pt>
                <c:pt idx="1225">
                  <c:v>161.30199999999999</c:v>
                </c:pt>
                <c:pt idx="1226">
                  <c:v>161.40199999999999</c:v>
                </c:pt>
                <c:pt idx="1227">
                  <c:v>161.50200000000001</c:v>
                </c:pt>
                <c:pt idx="1228">
                  <c:v>161.602</c:v>
                </c:pt>
                <c:pt idx="1229">
                  <c:v>161.702</c:v>
                </c:pt>
                <c:pt idx="1230">
                  <c:v>161.80199999999999</c:v>
                </c:pt>
                <c:pt idx="1231">
                  <c:v>161.90199999999999</c:v>
                </c:pt>
                <c:pt idx="1232">
                  <c:v>162</c:v>
                </c:pt>
                <c:pt idx="1233">
                  <c:v>162.00200000000001</c:v>
                </c:pt>
                <c:pt idx="1234">
                  <c:v>162.102</c:v>
                </c:pt>
                <c:pt idx="1235">
                  <c:v>162.202</c:v>
                </c:pt>
                <c:pt idx="1236">
                  <c:v>162.30199999999999</c:v>
                </c:pt>
                <c:pt idx="1237">
                  <c:v>162.40199999999999</c:v>
                </c:pt>
                <c:pt idx="1238">
                  <c:v>162.50200000000001</c:v>
                </c:pt>
                <c:pt idx="1239">
                  <c:v>162.602</c:v>
                </c:pt>
                <c:pt idx="1240">
                  <c:v>162.702</c:v>
                </c:pt>
                <c:pt idx="1241">
                  <c:v>162.80199999999999</c:v>
                </c:pt>
                <c:pt idx="1242">
                  <c:v>162.90199999999999</c:v>
                </c:pt>
                <c:pt idx="1243">
                  <c:v>163</c:v>
                </c:pt>
                <c:pt idx="1244">
                  <c:v>163.00200000000001</c:v>
                </c:pt>
                <c:pt idx="1245">
                  <c:v>163.102</c:v>
                </c:pt>
                <c:pt idx="1246">
                  <c:v>163.202</c:v>
                </c:pt>
                <c:pt idx="1247">
                  <c:v>163.30199999999999</c:v>
                </c:pt>
                <c:pt idx="1248">
                  <c:v>163.40199999999999</c:v>
                </c:pt>
                <c:pt idx="1249">
                  <c:v>163.50200000000001</c:v>
                </c:pt>
                <c:pt idx="1250">
                  <c:v>163.602</c:v>
                </c:pt>
                <c:pt idx="1251">
                  <c:v>163.702</c:v>
                </c:pt>
                <c:pt idx="1252">
                  <c:v>163.80199999999999</c:v>
                </c:pt>
                <c:pt idx="1253">
                  <c:v>163.90199999999999</c:v>
                </c:pt>
                <c:pt idx="1254">
                  <c:v>164</c:v>
                </c:pt>
                <c:pt idx="1255">
                  <c:v>164.00200000000001</c:v>
                </c:pt>
                <c:pt idx="1256">
                  <c:v>164.102</c:v>
                </c:pt>
                <c:pt idx="1257">
                  <c:v>164.202</c:v>
                </c:pt>
                <c:pt idx="1258">
                  <c:v>164.30199999999999</c:v>
                </c:pt>
                <c:pt idx="1259">
                  <c:v>164.40199999999999</c:v>
                </c:pt>
                <c:pt idx="1260">
                  <c:v>164.50200000000001</c:v>
                </c:pt>
                <c:pt idx="1261">
                  <c:v>164.602</c:v>
                </c:pt>
                <c:pt idx="1262">
                  <c:v>164.702</c:v>
                </c:pt>
                <c:pt idx="1263">
                  <c:v>164.80199999999999</c:v>
                </c:pt>
                <c:pt idx="1264">
                  <c:v>164.90199999999999</c:v>
                </c:pt>
                <c:pt idx="1265">
                  <c:v>165</c:v>
                </c:pt>
                <c:pt idx="1266">
                  <c:v>165.00200000000001</c:v>
                </c:pt>
                <c:pt idx="1267">
                  <c:v>165.102</c:v>
                </c:pt>
                <c:pt idx="1268">
                  <c:v>165.202</c:v>
                </c:pt>
                <c:pt idx="1269">
                  <c:v>165.30199999999999</c:v>
                </c:pt>
                <c:pt idx="1270">
                  <c:v>165.40199999999999</c:v>
                </c:pt>
                <c:pt idx="1271">
                  <c:v>165.50200000000001</c:v>
                </c:pt>
                <c:pt idx="1272">
                  <c:v>165.602</c:v>
                </c:pt>
                <c:pt idx="1273">
                  <c:v>165.702</c:v>
                </c:pt>
                <c:pt idx="1274">
                  <c:v>165.80199999999999</c:v>
                </c:pt>
                <c:pt idx="1275">
                  <c:v>165.90199999999999</c:v>
                </c:pt>
                <c:pt idx="1276">
                  <c:v>166</c:v>
                </c:pt>
                <c:pt idx="1277">
                  <c:v>166.00200000000001</c:v>
                </c:pt>
                <c:pt idx="1278">
                  <c:v>166.102</c:v>
                </c:pt>
                <c:pt idx="1279">
                  <c:v>166.202</c:v>
                </c:pt>
                <c:pt idx="1280">
                  <c:v>166.30199999999999</c:v>
                </c:pt>
                <c:pt idx="1281">
                  <c:v>166.40199999999999</c:v>
                </c:pt>
                <c:pt idx="1282">
                  <c:v>166.50200000000001</c:v>
                </c:pt>
                <c:pt idx="1283">
                  <c:v>166.602</c:v>
                </c:pt>
                <c:pt idx="1284">
                  <c:v>166.702</c:v>
                </c:pt>
                <c:pt idx="1285">
                  <c:v>166.80199999999999</c:v>
                </c:pt>
                <c:pt idx="1286">
                  <c:v>166.90199999999999</c:v>
                </c:pt>
                <c:pt idx="1287">
                  <c:v>167</c:v>
                </c:pt>
                <c:pt idx="1288">
                  <c:v>167.00200000000001</c:v>
                </c:pt>
                <c:pt idx="1289">
                  <c:v>167.102</c:v>
                </c:pt>
                <c:pt idx="1290">
                  <c:v>167.202</c:v>
                </c:pt>
                <c:pt idx="1291">
                  <c:v>167.30199999999999</c:v>
                </c:pt>
                <c:pt idx="1292">
                  <c:v>167.40199999999999</c:v>
                </c:pt>
                <c:pt idx="1293">
                  <c:v>167.50200000000001</c:v>
                </c:pt>
                <c:pt idx="1294">
                  <c:v>167.602</c:v>
                </c:pt>
                <c:pt idx="1295">
                  <c:v>167.702</c:v>
                </c:pt>
                <c:pt idx="1296">
                  <c:v>167.80199999999999</c:v>
                </c:pt>
                <c:pt idx="1297">
                  <c:v>167.90199999999999</c:v>
                </c:pt>
                <c:pt idx="1298">
                  <c:v>168</c:v>
                </c:pt>
                <c:pt idx="1299">
                  <c:v>168.00200000000001</c:v>
                </c:pt>
                <c:pt idx="1300">
                  <c:v>168.102</c:v>
                </c:pt>
                <c:pt idx="1301">
                  <c:v>168.202</c:v>
                </c:pt>
                <c:pt idx="1302">
                  <c:v>168.30199999999999</c:v>
                </c:pt>
                <c:pt idx="1303">
                  <c:v>168.40199999999999</c:v>
                </c:pt>
                <c:pt idx="1304">
                  <c:v>168.50200000000001</c:v>
                </c:pt>
                <c:pt idx="1305">
                  <c:v>168.602</c:v>
                </c:pt>
                <c:pt idx="1306">
                  <c:v>168.702</c:v>
                </c:pt>
                <c:pt idx="1307">
                  <c:v>168.80199999999999</c:v>
                </c:pt>
                <c:pt idx="1308">
                  <c:v>168.90199999999999</c:v>
                </c:pt>
                <c:pt idx="1309">
                  <c:v>169</c:v>
                </c:pt>
                <c:pt idx="1310">
                  <c:v>169.00200000000001</c:v>
                </c:pt>
                <c:pt idx="1311">
                  <c:v>169.102</c:v>
                </c:pt>
                <c:pt idx="1312">
                  <c:v>169.202</c:v>
                </c:pt>
                <c:pt idx="1313">
                  <c:v>169.30199999999999</c:v>
                </c:pt>
                <c:pt idx="1314">
                  <c:v>169.40199999999999</c:v>
                </c:pt>
                <c:pt idx="1315">
                  <c:v>169.50200000000001</c:v>
                </c:pt>
                <c:pt idx="1316">
                  <c:v>169.602</c:v>
                </c:pt>
                <c:pt idx="1317">
                  <c:v>169.702</c:v>
                </c:pt>
                <c:pt idx="1318">
                  <c:v>169.80199999999999</c:v>
                </c:pt>
                <c:pt idx="1319">
                  <c:v>169.90199999999999</c:v>
                </c:pt>
                <c:pt idx="1320">
                  <c:v>170</c:v>
                </c:pt>
                <c:pt idx="1321">
                  <c:v>170.00200000000001</c:v>
                </c:pt>
                <c:pt idx="1322">
                  <c:v>170.102</c:v>
                </c:pt>
                <c:pt idx="1323">
                  <c:v>170.202</c:v>
                </c:pt>
                <c:pt idx="1324">
                  <c:v>170.30199999999999</c:v>
                </c:pt>
                <c:pt idx="1325">
                  <c:v>170.40199999999999</c:v>
                </c:pt>
                <c:pt idx="1326">
                  <c:v>170.50200000000001</c:v>
                </c:pt>
                <c:pt idx="1327">
                  <c:v>170.602</c:v>
                </c:pt>
                <c:pt idx="1328">
                  <c:v>170.702</c:v>
                </c:pt>
                <c:pt idx="1329">
                  <c:v>170.80199999999999</c:v>
                </c:pt>
                <c:pt idx="1330">
                  <c:v>170.90199999999999</c:v>
                </c:pt>
                <c:pt idx="1331">
                  <c:v>171</c:v>
                </c:pt>
                <c:pt idx="1332">
                  <c:v>171.00200000000001</c:v>
                </c:pt>
                <c:pt idx="1333">
                  <c:v>171.102</c:v>
                </c:pt>
                <c:pt idx="1334">
                  <c:v>171.202</c:v>
                </c:pt>
                <c:pt idx="1335">
                  <c:v>171.30199999999999</c:v>
                </c:pt>
                <c:pt idx="1336">
                  <c:v>171.40199999999999</c:v>
                </c:pt>
                <c:pt idx="1337">
                  <c:v>171.50200000000001</c:v>
                </c:pt>
                <c:pt idx="1338">
                  <c:v>171.602</c:v>
                </c:pt>
                <c:pt idx="1339">
                  <c:v>171.702</c:v>
                </c:pt>
                <c:pt idx="1340">
                  <c:v>171.80199999999999</c:v>
                </c:pt>
                <c:pt idx="1341">
                  <c:v>171.90199999999999</c:v>
                </c:pt>
                <c:pt idx="1342">
                  <c:v>172</c:v>
                </c:pt>
                <c:pt idx="1343">
                  <c:v>172.00200000000001</c:v>
                </c:pt>
                <c:pt idx="1344">
                  <c:v>172.102</c:v>
                </c:pt>
                <c:pt idx="1345">
                  <c:v>172.202</c:v>
                </c:pt>
                <c:pt idx="1346">
                  <c:v>172.30199999999999</c:v>
                </c:pt>
                <c:pt idx="1347">
                  <c:v>172.40199999999999</c:v>
                </c:pt>
                <c:pt idx="1348">
                  <c:v>172.50200000000001</c:v>
                </c:pt>
                <c:pt idx="1349">
                  <c:v>172.602</c:v>
                </c:pt>
                <c:pt idx="1350">
                  <c:v>172.702</c:v>
                </c:pt>
                <c:pt idx="1351">
                  <c:v>172.80199999999999</c:v>
                </c:pt>
                <c:pt idx="1352">
                  <c:v>172.90199999999999</c:v>
                </c:pt>
                <c:pt idx="1353">
                  <c:v>173</c:v>
                </c:pt>
                <c:pt idx="1354">
                  <c:v>173.00200000000001</c:v>
                </c:pt>
                <c:pt idx="1355">
                  <c:v>173.102</c:v>
                </c:pt>
                <c:pt idx="1356">
                  <c:v>173.202</c:v>
                </c:pt>
                <c:pt idx="1357">
                  <c:v>173.30199999999999</c:v>
                </c:pt>
                <c:pt idx="1358">
                  <c:v>173.40199999999999</c:v>
                </c:pt>
                <c:pt idx="1359">
                  <c:v>173.50200000000001</c:v>
                </c:pt>
                <c:pt idx="1360">
                  <c:v>173.602</c:v>
                </c:pt>
                <c:pt idx="1361">
                  <c:v>173.702</c:v>
                </c:pt>
                <c:pt idx="1362">
                  <c:v>173.80199999999999</c:v>
                </c:pt>
                <c:pt idx="1363">
                  <c:v>173.90199999999999</c:v>
                </c:pt>
                <c:pt idx="1364">
                  <c:v>174</c:v>
                </c:pt>
                <c:pt idx="1365">
                  <c:v>174.00200000000001</c:v>
                </c:pt>
                <c:pt idx="1366">
                  <c:v>174.102</c:v>
                </c:pt>
                <c:pt idx="1367">
                  <c:v>174.202</c:v>
                </c:pt>
                <c:pt idx="1368">
                  <c:v>174.30199999999999</c:v>
                </c:pt>
                <c:pt idx="1369">
                  <c:v>174.40199999999999</c:v>
                </c:pt>
                <c:pt idx="1370">
                  <c:v>174.50200000000001</c:v>
                </c:pt>
                <c:pt idx="1371">
                  <c:v>174.602</c:v>
                </c:pt>
                <c:pt idx="1372">
                  <c:v>174.702</c:v>
                </c:pt>
                <c:pt idx="1373">
                  <c:v>174.80199999999999</c:v>
                </c:pt>
                <c:pt idx="1374">
                  <c:v>174.90199999999999</c:v>
                </c:pt>
                <c:pt idx="1375">
                  <c:v>175</c:v>
                </c:pt>
                <c:pt idx="1376">
                  <c:v>175.00200000000001</c:v>
                </c:pt>
                <c:pt idx="1377">
                  <c:v>175.102</c:v>
                </c:pt>
                <c:pt idx="1378">
                  <c:v>175.202</c:v>
                </c:pt>
                <c:pt idx="1379">
                  <c:v>175.30199999999999</c:v>
                </c:pt>
                <c:pt idx="1380">
                  <c:v>175.40199999999999</c:v>
                </c:pt>
                <c:pt idx="1381">
                  <c:v>175.50200000000001</c:v>
                </c:pt>
                <c:pt idx="1382">
                  <c:v>175.602</c:v>
                </c:pt>
                <c:pt idx="1383">
                  <c:v>175.702</c:v>
                </c:pt>
                <c:pt idx="1384">
                  <c:v>175.80199999999999</c:v>
                </c:pt>
                <c:pt idx="1385">
                  <c:v>175.90199999999999</c:v>
                </c:pt>
                <c:pt idx="1386">
                  <c:v>176</c:v>
                </c:pt>
                <c:pt idx="1387">
                  <c:v>176.00200000000001</c:v>
                </c:pt>
                <c:pt idx="1388">
                  <c:v>176.102</c:v>
                </c:pt>
                <c:pt idx="1389">
                  <c:v>176.202</c:v>
                </c:pt>
                <c:pt idx="1390">
                  <c:v>176.30199999999999</c:v>
                </c:pt>
                <c:pt idx="1391">
                  <c:v>176.40199999999999</c:v>
                </c:pt>
                <c:pt idx="1392">
                  <c:v>176.50200000000001</c:v>
                </c:pt>
                <c:pt idx="1393">
                  <c:v>176.602</c:v>
                </c:pt>
                <c:pt idx="1394">
                  <c:v>176.702</c:v>
                </c:pt>
                <c:pt idx="1395">
                  <c:v>176.80199999999999</c:v>
                </c:pt>
                <c:pt idx="1396">
                  <c:v>176.90199999999999</c:v>
                </c:pt>
                <c:pt idx="1397">
                  <c:v>177</c:v>
                </c:pt>
                <c:pt idx="1398">
                  <c:v>177.00200000000001</c:v>
                </c:pt>
                <c:pt idx="1399">
                  <c:v>177.102</c:v>
                </c:pt>
                <c:pt idx="1400">
                  <c:v>177.202</c:v>
                </c:pt>
                <c:pt idx="1401">
                  <c:v>177.30199999999999</c:v>
                </c:pt>
                <c:pt idx="1402">
                  <c:v>177.40199999999999</c:v>
                </c:pt>
                <c:pt idx="1403">
                  <c:v>177.50200000000001</c:v>
                </c:pt>
                <c:pt idx="1404">
                  <c:v>177.602</c:v>
                </c:pt>
                <c:pt idx="1405">
                  <c:v>177.702</c:v>
                </c:pt>
                <c:pt idx="1406">
                  <c:v>177.80199999999999</c:v>
                </c:pt>
                <c:pt idx="1407">
                  <c:v>177.90199999999999</c:v>
                </c:pt>
                <c:pt idx="1408">
                  <c:v>178</c:v>
                </c:pt>
                <c:pt idx="1409">
                  <c:v>178.00200000000001</c:v>
                </c:pt>
                <c:pt idx="1410">
                  <c:v>178.102</c:v>
                </c:pt>
                <c:pt idx="1411">
                  <c:v>178.202</c:v>
                </c:pt>
                <c:pt idx="1412">
                  <c:v>178.30199999999999</c:v>
                </c:pt>
                <c:pt idx="1413">
                  <c:v>178.40199999999999</c:v>
                </c:pt>
                <c:pt idx="1414">
                  <c:v>178.50200000000001</c:v>
                </c:pt>
                <c:pt idx="1415">
                  <c:v>178.602</c:v>
                </c:pt>
                <c:pt idx="1416">
                  <c:v>178.702</c:v>
                </c:pt>
                <c:pt idx="1417">
                  <c:v>178.80199999999999</c:v>
                </c:pt>
                <c:pt idx="1418">
                  <c:v>178.90199999999999</c:v>
                </c:pt>
                <c:pt idx="1419">
                  <c:v>179</c:v>
                </c:pt>
                <c:pt idx="1420">
                  <c:v>179.00200000000001</c:v>
                </c:pt>
                <c:pt idx="1421">
                  <c:v>179.102</c:v>
                </c:pt>
                <c:pt idx="1422">
                  <c:v>179.202</c:v>
                </c:pt>
                <c:pt idx="1423">
                  <c:v>179.30199999999999</c:v>
                </c:pt>
                <c:pt idx="1424">
                  <c:v>179.40199999999999</c:v>
                </c:pt>
                <c:pt idx="1425">
                  <c:v>179.50200000000001</c:v>
                </c:pt>
                <c:pt idx="1426">
                  <c:v>179.602</c:v>
                </c:pt>
                <c:pt idx="1427">
                  <c:v>179.702</c:v>
                </c:pt>
                <c:pt idx="1428">
                  <c:v>179.80199999999999</c:v>
                </c:pt>
                <c:pt idx="1429">
                  <c:v>179.90199999999999</c:v>
                </c:pt>
                <c:pt idx="1430">
                  <c:v>180</c:v>
                </c:pt>
                <c:pt idx="1431">
                  <c:v>180.00200000000001</c:v>
                </c:pt>
                <c:pt idx="1432">
                  <c:v>180.102</c:v>
                </c:pt>
                <c:pt idx="1433">
                  <c:v>180.202</c:v>
                </c:pt>
                <c:pt idx="1434">
                  <c:v>180.30199999999999</c:v>
                </c:pt>
                <c:pt idx="1435">
                  <c:v>180.40199999999999</c:v>
                </c:pt>
                <c:pt idx="1436">
                  <c:v>180.50200000000001</c:v>
                </c:pt>
                <c:pt idx="1437">
                  <c:v>180.602</c:v>
                </c:pt>
                <c:pt idx="1438">
                  <c:v>180.702</c:v>
                </c:pt>
                <c:pt idx="1439">
                  <c:v>180.80199999999999</c:v>
                </c:pt>
                <c:pt idx="1440">
                  <c:v>180.90199999999999</c:v>
                </c:pt>
                <c:pt idx="1441">
                  <c:v>181</c:v>
                </c:pt>
                <c:pt idx="1442">
                  <c:v>181.00200000000001</c:v>
                </c:pt>
                <c:pt idx="1443">
                  <c:v>181.102</c:v>
                </c:pt>
                <c:pt idx="1444">
                  <c:v>181.202</c:v>
                </c:pt>
                <c:pt idx="1445">
                  <c:v>181.30199999999999</c:v>
                </c:pt>
                <c:pt idx="1446">
                  <c:v>181.40199999999999</c:v>
                </c:pt>
                <c:pt idx="1447">
                  <c:v>181.50200000000001</c:v>
                </c:pt>
                <c:pt idx="1448">
                  <c:v>181.602</c:v>
                </c:pt>
                <c:pt idx="1449">
                  <c:v>181.702</c:v>
                </c:pt>
                <c:pt idx="1450">
                  <c:v>181.80199999999999</c:v>
                </c:pt>
                <c:pt idx="1451">
                  <c:v>181.90199999999999</c:v>
                </c:pt>
                <c:pt idx="1452">
                  <c:v>182</c:v>
                </c:pt>
                <c:pt idx="1453">
                  <c:v>182.00200000000001</c:v>
                </c:pt>
                <c:pt idx="1454">
                  <c:v>182.102</c:v>
                </c:pt>
                <c:pt idx="1455">
                  <c:v>182.202</c:v>
                </c:pt>
                <c:pt idx="1456">
                  <c:v>182.30199999999999</c:v>
                </c:pt>
                <c:pt idx="1457">
                  <c:v>182.40199999999999</c:v>
                </c:pt>
                <c:pt idx="1458">
                  <c:v>182.50200000000001</c:v>
                </c:pt>
                <c:pt idx="1459">
                  <c:v>182.602</c:v>
                </c:pt>
                <c:pt idx="1460">
                  <c:v>182.702</c:v>
                </c:pt>
                <c:pt idx="1461">
                  <c:v>182.80199999999999</c:v>
                </c:pt>
                <c:pt idx="1462">
                  <c:v>182.90199999999999</c:v>
                </c:pt>
                <c:pt idx="1463">
                  <c:v>183</c:v>
                </c:pt>
                <c:pt idx="1464">
                  <c:v>183.00200000000001</c:v>
                </c:pt>
                <c:pt idx="1465">
                  <c:v>183.102</c:v>
                </c:pt>
                <c:pt idx="1466">
                  <c:v>183.202</c:v>
                </c:pt>
                <c:pt idx="1467">
                  <c:v>183.30199999999999</c:v>
                </c:pt>
                <c:pt idx="1468">
                  <c:v>183.40199999999999</c:v>
                </c:pt>
                <c:pt idx="1469">
                  <c:v>183.50200000000001</c:v>
                </c:pt>
                <c:pt idx="1470">
                  <c:v>183.602</c:v>
                </c:pt>
                <c:pt idx="1471">
                  <c:v>183.702</c:v>
                </c:pt>
                <c:pt idx="1472">
                  <c:v>183.80199999999999</c:v>
                </c:pt>
                <c:pt idx="1473">
                  <c:v>183.90199999999999</c:v>
                </c:pt>
                <c:pt idx="1474">
                  <c:v>184</c:v>
                </c:pt>
                <c:pt idx="1475">
                  <c:v>184.00200000000001</c:v>
                </c:pt>
                <c:pt idx="1476">
                  <c:v>184.102</c:v>
                </c:pt>
                <c:pt idx="1477">
                  <c:v>184.202</c:v>
                </c:pt>
                <c:pt idx="1478">
                  <c:v>184.30199999999999</c:v>
                </c:pt>
                <c:pt idx="1479">
                  <c:v>184.40199999999999</c:v>
                </c:pt>
                <c:pt idx="1480">
                  <c:v>184.50200000000001</c:v>
                </c:pt>
                <c:pt idx="1481">
                  <c:v>184.602</c:v>
                </c:pt>
                <c:pt idx="1482">
                  <c:v>184.702</c:v>
                </c:pt>
                <c:pt idx="1483">
                  <c:v>184.80199999999999</c:v>
                </c:pt>
                <c:pt idx="1484">
                  <c:v>184.90199999999999</c:v>
                </c:pt>
                <c:pt idx="1485">
                  <c:v>185</c:v>
                </c:pt>
                <c:pt idx="1486">
                  <c:v>185.00200000000001</c:v>
                </c:pt>
                <c:pt idx="1487">
                  <c:v>185.102</c:v>
                </c:pt>
                <c:pt idx="1488">
                  <c:v>185.202</c:v>
                </c:pt>
                <c:pt idx="1489">
                  <c:v>185.30199999999999</c:v>
                </c:pt>
                <c:pt idx="1490">
                  <c:v>185.40199999999999</c:v>
                </c:pt>
                <c:pt idx="1491">
                  <c:v>185.50200000000001</c:v>
                </c:pt>
                <c:pt idx="1492">
                  <c:v>185.602</c:v>
                </c:pt>
                <c:pt idx="1493">
                  <c:v>185.702</c:v>
                </c:pt>
                <c:pt idx="1494">
                  <c:v>185.80199999999999</c:v>
                </c:pt>
                <c:pt idx="1495">
                  <c:v>185.90199999999999</c:v>
                </c:pt>
                <c:pt idx="1496">
                  <c:v>186</c:v>
                </c:pt>
                <c:pt idx="1497">
                  <c:v>186.00200000000001</c:v>
                </c:pt>
                <c:pt idx="1498">
                  <c:v>186.102</c:v>
                </c:pt>
                <c:pt idx="1499">
                  <c:v>186.202</c:v>
                </c:pt>
                <c:pt idx="1500">
                  <c:v>186.30199999999999</c:v>
                </c:pt>
                <c:pt idx="1501">
                  <c:v>186.40199999999999</c:v>
                </c:pt>
                <c:pt idx="1502">
                  <c:v>186.50200000000001</c:v>
                </c:pt>
                <c:pt idx="1503">
                  <c:v>186.602</c:v>
                </c:pt>
                <c:pt idx="1504">
                  <c:v>186.702</c:v>
                </c:pt>
                <c:pt idx="1505">
                  <c:v>186.80199999999999</c:v>
                </c:pt>
                <c:pt idx="1506">
                  <c:v>186.90199999999999</c:v>
                </c:pt>
                <c:pt idx="1507">
                  <c:v>187</c:v>
                </c:pt>
                <c:pt idx="1508">
                  <c:v>187.00200000000001</c:v>
                </c:pt>
                <c:pt idx="1509">
                  <c:v>187.102</c:v>
                </c:pt>
                <c:pt idx="1510">
                  <c:v>187.202</c:v>
                </c:pt>
                <c:pt idx="1511">
                  <c:v>187.30199999999999</c:v>
                </c:pt>
                <c:pt idx="1512">
                  <c:v>187.40199999999999</c:v>
                </c:pt>
                <c:pt idx="1513">
                  <c:v>187.50200000000001</c:v>
                </c:pt>
                <c:pt idx="1514">
                  <c:v>187.602</c:v>
                </c:pt>
                <c:pt idx="1515">
                  <c:v>187.702</c:v>
                </c:pt>
                <c:pt idx="1516">
                  <c:v>187.80199999999999</c:v>
                </c:pt>
                <c:pt idx="1517">
                  <c:v>187.90199999999999</c:v>
                </c:pt>
                <c:pt idx="1518">
                  <c:v>188</c:v>
                </c:pt>
                <c:pt idx="1519">
                  <c:v>188.00200000000001</c:v>
                </c:pt>
                <c:pt idx="1520">
                  <c:v>188.102</c:v>
                </c:pt>
                <c:pt idx="1521">
                  <c:v>188.202</c:v>
                </c:pt>
                <c:pt idx="1522">
                  <c:v>188.30199999999999</c:v>
                </c:pt>
                <c:pt idx="1523">
                  <c:v>188.40199999999999</c:v>
                </c:pt>
                <c:pt idx="1524">
                  <c:v>188.50200000000001</c:v>
                </c:pt>
                <c:pt idx="1525">
                  <c:v>188.602</c:v>
                </c:pt>
                <c:pt idx="1526">
                  <c:v>188.702</c:v>
                </c:pt>
                <c:pt idx="1527">
                  <c:v>188.80199999999999</c:v>
                </c:pt>
                <c:pt idx="1528">
                  <c:v>188.90199999999999</c:v>
                </c:pt>
                <c:pt idx="1529">
                  <c:v>189</c:v>
                </c:pt>
                <c:pt idx="1530">
                  <c:v>189.00200000000001</c:v>
                </c:pt>
                <c:pt idx="1531">
                  <c:v>189.102</c:v>
                </c:pt>
                <c:pt idx="1532">
                  <c:v>189.202</c:v>
                </c:pt>
                <c:pt idx="1533">
                  <c:v>189.30199999999999</c:v>
                </c:pt>
                <c:pt idx="1534">
                  <c:v>189.40199999999999</c:v>
                </c:pt>
                <c:pt idx="1535">
                  <c:v>189.50200000000001</c:v>
                </c:pt>
                <c:pt idx="1536">
                  <c:v>189.602</c:v>
                </c:pt>
                <c:pt idx="1537">
                  <c:v>189.702</c:v>
                </c:pt>
                <c:pt idx="1538">
                  <c:v>189.80199999999999</c:v>
                </c:pt>
                <c:pt idx="1539">
                  <c:v>189.90199999999999</c:v>
                </c:pt>
                <c:pt idx="1540">
                  <c:v>190</c:v>
                </c:pt>
                <c:pt idx="1541">
                  <c:v>190.00200000000001</c:v>
                </c:pt>
                <c:pt idx="1542">
                  <c:v>190.102</c:v>
                </c:pt>
                <c:pt idx="1543">
                  <c:v>190.202</c:v>
                </c:pt>
                <c:pt idx="1544">
                  <c:v>190.30199999999999</c:v>
                </c:pt>
                <c:pt idx="1545">
                  <c:v>190.40199999999999</c:v>
                </c:pt>
                <c:pt idx="1546">
                  <c:v>190.50200000000001</c:v>
                </c:pt>
                <c:pt idx="1547">
                  <c:v>190.602</c:v>
                </c:pt>
                <c:pt idx="1548">
                  <c:v>190.702</c:v>
                </c:pt>
                <c:pt idx="1549">
                  <c:v>190.80199999999999</c:v>
                </c:pt>
                <c:pt idx="1550">
                  <c:v>190.90199999999999</c:v>
                </c:pt>
                <c:pt idx="1551">
                  <c:v>191</c:v>
                </c:pt>
                <c:pt idx="1552">
                  <c:v>191.00200000000001</c:v>
                </c:pt>
                <c:pt idx="1553">
                  <c:v>191.102</c:v>
                </c:pt>
                <c:pt idx="1554">
                  <c:v>191.202</c:v>
                </c:pt>
                <c:pt idx="1555">
                  <c:v>191.30199999999999</c:v>
                </c:pt>
                <c:pt idx="1556">
                  <c:v>191.40199999999999</c:v>
                </c:pt>
                <c:pt idx="1557">
                  <c:v>191.50200000000001</c:v>
                </c:pt>
                <c:pt idx="1558">
                  <c:v>191.602</c:v>
                </c:pt>
                <c:pt idx="1559">
                  <c:v>191.702</c:v>
                </c:pt>
                <c:pt idx="1560">
                  <c:v>191.80199999999999</c:v>
                </c:pt>
                <c:pt idx="1561">
                  <c:v>191.90199999999999</c:v>
                </c:pt>
                <c:pt idx="1562">
                  <c:v>192</c:v>
                </c:pt>
                <c:pt idx="1563">
                  <c:v>192.00200000000001</c:v>
                </c:pt>
                <c:pt idx="1564">
                  <c:v>192.102</c:v>
                </c:pt>
                <c:pt idx="1565">
                  <c:v>192.202</c:v>
                </c:pt>
                <c:pt idx="1566">
                  <c:v>192.30199999999999</c:v>
                </c:pt>
                <c:pt idx="1567">
                  <c:v>192.40199999999999</c:v>
                </c:pt>
                <c:pt idx="1568">
                  <c:v>192.50200000000001</c:v>
                </c:pt>
                <c:pt idx="1569">
                  <c:v>192.602</c:v>
                </c:pt>
                <c:pt idx="1570">
                  <c:v>192.702</c:v>
                </c:pt>
                <c:pt idx="1571">
                  <c:v>192.80199999999999</c:v>
                </c:pt>
                <c:pt idx="1572">
                  <c:v>192.90199999999999</c:v>
                </c:pt>
                <c:pt idx="1573">
                  <c:v>193</c:v>
                </c:pt>
                <c:pt idx="1574">
                  <c:v>193.00200000000001</c:v>
                </c:pt>
                <c:pt idx="1575">
                  <c:v>193.102</c:v>
                </c:pt>
                <c:pt idx="1576">
                  <c:v>193.202</c:v>
                </c:pt>
                <c:pt idx="1577">
                  <c:v>193.30199999999999</c:v>
                </c:pt>
                <c:pt idx="1578">
                  <c:v>193.40199999999999</c:v>
                </c:pt>
                <c:pt idx="1579">
                  <c:v>193.50200000000001</c:v>
                </c:pt>
                <c:pt idx="1580">
                  <c:v>193.602</c:v>
                </c:pt>
                <c:pt idx="1581">
                  <c:v>193.702</c:v>
                </c:pt>
                <c:pt idx="1582">
                  <c:v>193.80199999999999</c:v>
                </c:pt>
                <c:pt idx="1583">
                  <c:v>193.90199999999999</c:v>
                </c:pt>
                <c:pt idx="1584">
                  <c:v>194</c:v>
                </c:pt>
                <c:pt idx="1585">
                  <c:v>194.00200000000001</c:v>
                </c:pt>
                <c:pt idx="1586">
                  <c:v>194.102</c:v>
                </c:pt>
                <c:pt idx="1587">
                  <c:v>194.202</c:v>
                </c:pt>
                <c:pt idx="1588">
                  <c:v>194.30199999999999</c:v>
                </c:pt>
                <c:pt idx="1589">
                  <c:v>194.40199999999999</c:v>
                </c:pt>
                <c:pt idx="1590">
                  <c:v>194.50200000000001</c:v>
                </c:pt>
                <c:pt idx="1591">
                  <c:v>194.602</c:v>
                </c:pt>
                <c:pt idx="1592">
                  <c:v>194.702</c:v>
                </c:pt>
                <c:pt idx="1593">
                  <c:v>194.80199999999999</c:v>
                </c:pt>
                <c:pt idx="1594">
                  <c:v>194.90199999999999</c:v>
                </c:pt>
                <c:pt idx="1595">
                  <c:v>195</c:v>
                </c:pt>
                <c:pt idx="1596">
                  <c:v>195.00200000000001</c:v>
                </c:pt>
                <c:pt idx="1597">
                  <c:v>195.102</c:v>
                </c:pt>
                <c:pt idx="1598">
                  <c:v>195.202</c:v>
                </c:pt>
                <c:pt idx="1599">
                  <c:v>195.30199999999999</c:v>
                </c:pt>
                <c:pt idx="1600">
                  <c:v>195.40199999999999</c:v>
                </c:pt>
                <c:pt idx="1601">
                  <c:v>195.50200000000001</c:v>
                </c:pt>
                <c:pt idx="1602">
                  <c:v>195.602</c:v>
                </c:pt>
                <c:pt idx="1603">
                  <c:v>195.702</c:v>
                </c:pt>
                <c:pt idx="1604">
                  <c:v>195.80199999999999</c:v>
                </c:pt>
                <c:pt idx="1605">
                  <c:v>195.90199999999999</c:v>
                </c:pt>
                <c:pt idx="1606">
                  <c:v>196</c:v>
                </c:pt>
                <c:pt idx="1607">
                  <c:v>196.00200000000001</c:v>
                </c:pt>
                <c:pt idx="1608">
                  <c:v>196.102</c:v>
                </c:pt>
                <c:pt idx="1609">
                  <c:v>196.202</c:v>
                </c:pt>
                <c:pt idx="1610">
                  <c:v>196.30199999999999</c:v>
                </c:pt>
                <c:pt idx="1611">
                  <c:v>196.40199999999999</c:v>
                </c:pt>
                <c:pt idx="1612">
                  <c:v>196.50200000000001</c:v>
                </c:pt>
                <c:pt idx="1613">
                  <c:v>196.602</c:v>
                </c:pt>
                <c:pt idx="1614">
                  <c:v>196.702</c:v>
                </c:pt>
                <c:pt idx="1615">
                  <c:v>196.80199999999999</c:v>
                </c:pt>
                <c:pt idx="1616">
                  <c:v>196.90199999999999</c:v>
                </c:pt>
                <c:pt idx="1617">
                  <c:v>197</c:v>
                </c:pt>
                <c:pt idx="1618">
                  <c:v>197.00200000000001</c:v>
                </c:pt>
                <c:pt idx="1619">
                  <c:v>197.102</c:v>
                </c:pt>
                <c:pt idx="1620">
                  <c:v>197.202</c:v>
                </c:pt>
                <c:pt idx="1621">
                  <c:v>197.30199999999999</c:v>
                </c:pt>
                <c:pt idx="1622">
                  <c:v>197.40199999999999</c:v>
                </c:pt>
                <c:pt idx="1623">
                  <c:v>197.50200000000001</c:v>
                </c:pt>
                <c:pt idx="1624">
                  <c:v>197.602</c:v>
                </c:pt>
                <c:pt idx="1625">
                  <c:v>197.702</c:v>
                </c:pt>
                <c:pt idx="1626">
                  <c:v>197.80199999999999</c:v>
                </c:pt>
                <c:pt idx="1627">
                  <c:v>197.90199999999999</c:v>
                </c:pt>
                <c:pt idx="1628">
                  <c:v>198</c:v>
                </c:pt>
                <c:pt idx="1629">
                  <c:v>198.00200000000001</c:v>
                </c:pt>
                <c:pt idx="1630">
                  <c:v>198.102</c:v>
                </c:pt>
                <c:pt idx="1631">
                  <c:v>198.202</c:v>
                </c:pt>
                <c:pt idx="1632">
                  <c:v>198.30199999999999</c:v>
                </c:pt>
                <c:pt idx="1633">
                  <c:v>198.40199999999999</c:v>
                </c:pt>
                <c:pt idx="1634">
                  <c:v>198.50200000000001</c:v>
                </c:pt>
                <c:pt idx="1635">
                  <c:v>198.602</c:v>
                </c:pt>
                <c:pt idx="1636">
                  <c:v>198.702</c:v>
                </c:pt>
                <c:pt idx="1637">
                  <c:v>198.80199999999999</c:v>
                </c:pt>
                <c:pt idx="1638">
                  <c:v>198.90199999999999</c:v>
                </c:pt>
                <c:pt idx="1639">
                  <c:v>199</c:v>
                </c:pt>
                <c:pt idx="1640">
                  <c:v>199.00200000000001</c:v>
                </c:pt>
                <c:pt idx="1641">
                  <c:v>199.102</c:v>
                </c:pt>
                <c:pt idx="1642">
                  <c:v>199.202</c:v>
                </c:pt>
                <c:pt idx="1643">
                  <c:v>199.30199999999999</c:v>
                </c:pt>
                <c:pt idx="1644">
                  <c:v>199.40199999999999</c:v>
                </c:pt>
                <c:pt idx="1645">
                  <c:v>199.50200000000001</c:v>
                </c:pt>
                <c:pt idx="1646">
                  <c:v>199.602</c:v>
                </c:pt>
                <c:pt idx="1647">
                  <c:v>199.702</c:v>
                </c:pt>
                <c:pt idx="1648">
                  <c:v>199.80199999999999</c:v>
                </c:pt>
                <c:pt idx="1649">
                  <c:v>199.90199999999999</c:v>
                </c:pt>
                <c:pt idx="1650">
                  <c:v>200</c:v>
                </c:pt>
                <c:pt idx="1651">
                  <c:v>200.00200000000001</c:v>
                </c:pt>
                <c:pt idx="1652">
                  <c:v>200.102</c:v>
                </c:pt>
                <c:pt idx="1653">
                  <c:v>200.202</c:v>
                </c:pt>
                <c:pt idx="1654">
                  <c:v>200.30199999999999</c:v>
                </c:pt>
                <c:pt idx="1655">
                  <c:v>200.40199999999999</c:v>
                </c:pt>
                <c:pt idx="1656">
                  <c:v>200.50200000000001</c:v>
                </c:pt>
                <c:pt idx="1657">
                  <c:v>200.602</c:v>
                </c:pt>
                <c:pt idx="1658">
                  <c:v>200.702</c:v>
                </c:pt>
                <c:pt idx="1659">
                  <c:v>200.80199999999999</c:v>
                </c:pt>
                <c:pt idx="1660">
                  <c:v>200.90199999999999</c:v>
                </c:pt>
                <c:pt idx="1661">
                  <c:v>201</c:v>
                </c:pt>
                <c:pt idx="1662">
                  <c:v>201.00200000000001</c:v>
                </c:pt>
                <c:pt idx="1663">
                  <c:v>201.102</c:v>
                </c:pt>
                <c:pt idx="1664">
                  <c:v>201.202</c:v>
                </c:pt>
                <c:pt idx="1665">
                  <c:v>201.30199999999999</c:v>
                </c:pt>
                <c:pt idx="1666">
                  <c:v>201.40199999999999</c:v>
                </c:pt>
                <c:pt idx="1667">
                  <c:v>201.50200000000001</c:v>
                </c:pt>
                <c:pt idx="1668">
                  <c:v>201.602</c:v>
                </c:pt>
                <c:pt idx="1669">
                  <c:v>201.702</c:v>
                </c:pt>
                <c:pt idx="1670">
                  <c:v>201.80199999999999</c:v>
                </c:pt>
                <c:pt idx="1671">
                  <c:v>201.90199999999999</c:v>
                </c:pt>
                <c:pt idx="1672">
                  <c:v>202</c:v>
                </c:pt>
                <c:pt idx="1673">
                  <c:v>202.00200000000001</c:v>
                </c:pt>
                <c:pt idx="1674">
                  <c:v>202.102</c:v>
                </c:pt>
                <c:pt idx="1675">
                  <c:v>202.202</c:v>
                </c:pt>
                <c:pt idx="1676">
                  <c:v>202.30199999999999</c:v>
                </c:pt>
                <c:pt idx="1677">
                  <c:v>202.40199999999999</c:v>
                </c:pt>
                <c:pt idx="1678">
                  <c:v>202.50200000000001</c:v>
                </c:pt>
                <c:pt idx="1679">
                  <c:v>202.602</c:v>
                </c:pt>
                <c:pt idx="1680">
                  <c:v>202.702</c:v>
                </c:pt>
                <c:pt idx="1681">
                  <c:v>202.80199999999999</c:v>
                </c:pt>
                <c:pt idx="1682">
                  <c:v>202.90199999999999</c:v>
                </c:pt>
                <c:pt idx="1683">
                  <c:v>203</c:v>
                </c:pt>
                <c:pt idx="1684">
                  <c:v>203.00200000000001</c:v>
                </c:pt>
                <c:pt idx="1685">
                  <c:v>203.102</c:v>
                </c:pt>
                <c:pt idx="1686">
                  <c:v>203.202</c:v>
                </c:pt>
                <c:pt idx="1687">
                  <c:v>203.30199999999999</c:v>
                </c:pt>
                <c:pt idx="1688">
                  <c:v>203.40199999999999</c:v>
                </c:pt>
                <c:pt idx="1689">
                  <c:v>203.50200000000001</c:v>
                </c:pt>
                <c:pt idx="1690">
                  <c:v>203.602</c:v>
                </c:pt>
                <c:pt idx="1691">
                  <c:v>203.702</c:v>
                </c:pt>
                <c:pt idx="1692">
                  <c:v>203.80199999999999</c:v>
                </c:pt>
                <c:pt idx="1693">
                  <c:v>203.90199999999999</c:v>
                </c:pt>
                <c:pt idx="1694">
                  <c:v>204</c:v>
                </c:pt>
                <c:pt idx="1695">
                  <c:v>204.00200000000001</c:v>
                </c:pt>
                <c:pt idx="1696">
                  <c:v>204.102</c:v>
                </c:pt>
                <c:pt idx="1697">
                  <c:v>204.202</c:v>
                </c:pt>
                <c:pt idx="1698">
                  <c:v>204.30199999999999</c:v>
                </c:pt>
                <c:pt idx="1699">
                  <c:v>204.40199999999999</c:v>
                </c:pt>
                <c:pt idx="1700">
                  <c:v>204.50200000000001</c:v>
                </c:pt>
                <c:pt idx="1701">
                  <c:v>204.602</c:v>
                </c:pt>
                <c:pt idx="1702">
                  <c:v>204.702</c:v>
                </c:pt>
                <c:pt idx="1703">
                  <c:v>204.80199999999999</c:v>
                </c:pt>
                <c:pt idx="1704">
                  <c:v>204.90199999999999</c:v>
                </c:pt>
                <c:pt idx="1705">
                  <c:v>205</c:v>
                </c:pt>
                <c:pt idx="1706">
                  <c:v>205.00200000000001</c:v>
                </c:pt>
                <c:pt idx="1707">
                  <c:v>205.102</c:v>
                </c:pt>
                <c:pt idx="1708">
                  <c:v>205.202</c:v>
                </c:pt>
                <c:pt idx="1709">
                  <c:v>205.30199999999999</c:v>
                </c:pt>
                <c:pt idx="1710">
                  <c:v>205.40199999999999</c:v>
                </c:pt>
                <c:pt idx="1711">
                  <c:v>205.50200000000001</c:v>
                </c:pt>
                <c:pt idx="1712">
                  <c:v>205.602</c:v>
                </c:pt>
                <c:pt idx="1713">
                  <c:v>205.702</c:v>
                </c:pt>
                <c:pt idx="1714">
                  <c:v>205.80199999999999</c:v>
                </c:pt>
                <c:pt idx="1715">
                  <c:v>205.90199999999999</c:v>
                </c:pt>
                <c:pt idx="1716">
                  <c:v>206</c:v>
                </c:pt>
                <c:pt idx="1717">
                  <c:v>206.00200000000001</c:v>
                </c:pt>
                <c:pt idx="1718">
                  <c:v>206.102</c:v>
                </c:pt>
                <c:pt idx="1719">
                  <c:v>206.202</c:v>
                </c:pt>
                <c:pt idx="1720">
                  <c:v>206.30199999999999</c:v>
                </c:pt>
                <c:pt idx="1721">
                  <c:v>206.40199999999999</c:v>
                </c:pt>
                <c:pt idx="1722">
                  <c:v>206.50200000000001</c:v>
                </c:pt>
                <c:pt idx="1723">
                  <c:v>206.602</c:v>
                </c:pt>
                <c:pt idx="1724">
                  <c:v>206.702</c:v>
                </c:pt>
                <c:pt idx="1725">
                  <c:v>206.80199999999999</c:v>
                </c:pt>
                <c:pt idx="1726">
                  <c:v>206.90199999999999</c:v>
                </c:pt>
                <c:pt idx="1727">
                  <c:v>207</c:v>
                </c:pt>
                <c:pt idx="1728">
                  <c:v>207.00200000000001</c:v>
                </c:pt>
                <c:pt idx="1729">
                  <c:v>207.102</c:v>
                </c:pt>
                <c:pt idx="1730">
                  <c:v>207.202</c:v>
                </c:pt>
                <c:pt idx="1731">
                  <c:v>207.30199999999999</c:v>
                </c:pt>
                <c:pt idx="1732">
                  <c:v>207.40199999999999</c:v>
                </c:pt>
                <c:pt idx="1733">
                  <c:v>207.50200000000001</c:v>
                </c:pt>
                <c:pt idx="1734">
                  <c:v>207.602</c:v>
                </c:pt>
                <c:pt idx="1735">
                  <c:v>207.702</c:v>
                </c:pt>
                <c:pt idx="1736">
                  <c:v>207.80199999999999</c:v>
                </c:pt>
                <c:pt idx="1737">
                  <c:v>207.90199999999999</c:v>
                </c:pt>
                <c:pt idx="1738">
                  <c:v>208</c:v>
                </c:pt>
                <c:pt idx="1739">
                  <c:v>208.00200000000001</c:v>
                </c:pt>
                <c:pt idx="1740">
                  <c:v>208.102</c:v>
                </c:pt>
                <c:pt idx="1741">
                  <c:v>208.202</c:v>
                </c:pt>
                <c:pt idx="1742">
                  <c:v>208.30199999999999</c:v>
                </c:pt>
                <c:pt idx="1743">
                  <c:v>208.40199999999999</c:v>
                </c:pt>
                <c:pt idx="1744">
                  <c:v>208.50200000000001</c:v>
                </c:pt>
                <c:pt idx="1745">
                  <c:v>208.602</c:v>
                </c:pt>
                <c:pt idx="1746">
                  <c:v>208.702</c:v>
                </c:pt>
                <c:pt idx="1747">
                  <c:v>208.80199999999999</c:v>
                </c:pt>
                <c:pt idx="1748">
                  <c:v>208.90199999999999</c:v>
                </c:pt>
                <c:pt idx="1749">
                  <c:v>209</c:v>
                </c:pt>
                <c:pt idx="1750">
                  <c:v>209.00200000000001</c:v>
                </c:pt>
                <c:pt idx="1751">
                  <c:v>209.102</c:v>
                </c:pt>
                <c:pt idx="1752">
                  <c:v>209.202</c:v>
                </c:pt>
                <c:pt idx="1753">
                  <c:v>209.30199999999999</c:v>
                </c:pt>
                <c:pt idx="1754">
                  <c:v>209.40199999999999</c:v>
                </c:pt>
                <c:pt idx="1755">
                  <c:v>209.50200000000001</c:v>
                </c:pt>
                <c:pt idx="1756">
                  <c:v>209.602</c:v>
                </c:pt>
                <c:pt idx="1757">
                  <c:v>209.702</c:v>
                </c:pt>
                <c:pt idx="1758">
                  <c:v>209.80199999999999</c:v>
                </c:pt>
                <c:pt idx="1759">
                  <c:v>209.90199999999999</c:v>
                </c:pt>
                <c:pt idx="1760">
                  <c:v>210</c:v>
                </c:pt>
                <c:pt idx="1761">
                  <c:v>210.00200000000001</c:v>
                </c:pt>
                <c:pt idx="1762">
                  <c:v>210.102</c:v>
                </c:pt>
                <c:pt idx="1763">
                  <c:v>210.202</c:v>
                </c:pt>
                <c:pt idx="1764">
                  <c:v>210.30199999999999</c:v>
                </c:pt>
                <c:pt idx="1765">
                  <c:v>210.40199999999999</c:v>
                </c:pt>
                <c:pt idx="1766">
                  <c:v>210.50200000000001</c:v>
                </c:pt>
                <c:pt idx="1767">
                  <c:v>210.602</c:v>
                </c:pt>
                <c:pt idx="1768">
                  <c:v>210.702</c:v>
                </c:pt>
                <c:pt idx="1769">
                  <c:v>210.80199999999999</c:v>
                </c:pt>
                <c:pt idx="1770">
                  <c:v>210.90199999999999</c:v>
                </c:pt>
                <c:pt idx="1771">
                  <c:v>211</c:v>
                </c:pt>
                <c:pt idx="1772">
                  <c:v>211.00200000000001</c:v>
                </c:pt>
                <c:pt idx="1773">
                  <c:v>211.102</c:v>
                </c:pt>
                <c:pt idx="1774">
                  <c:v>211.202</c:v>
                </c:pt>
                <c:pt idx="1775">
                  <c:v>211.30199999999999</c:v>
                </c:pt>
                <c:pt idx="1776">
                  <c:v>211.40199999999999</c:v>
                </c:pt>
                <c:pt idx="1777">
                  <c:v>211.50200000000001</c:v>
                </c:pt>
                <c:pt idx="1778">
                  <c:v>211.602</c:v>
                </c:pt>
                <c:pt idx="1779">
                  <c:v>211.702</c:v>
                </c:pt>
                <c:pt idx="1780">
                  <c:v>211.80199999999999</c:v>
                </c:pt>
                <c:pt idx="1781">
                  <c:v>211.90199999999999</c:v>
                </c:pt>
                <c:pt idx="1782">
                  <c:v>212</c:v>
                </c:pt>
                <c:pt idx="1783">
                  <c:v>212.00200000000001</c:v>
                </c:pt>
                <c:pt idx="1784">
                  <c:v>212.102</c:v>
                </c:pt>
                <c:pt idx="1785">
                  <c:v>212.202</c:v>
                </c:pt>
                <c:pt idx="1786">
                  <c:v>212.30199999999999</c:v>
                </c:pt>
                <c:pt idx="1787">
                  <c:v>212.40199999999999</c:v>
                </c:pt>
                <c:pt idx="1788">
                  <c:v>212.50200000000001</c:v>
                </c:pt>
                <c:pt idx="1789">
                  <c:v>212.602</c:v>
                </c:pt>
                <c:pt idx="1790">
                  <c:v>212.702</c:v>
                </c:pt>
                <c:pt idx="1791">
                  <c:v>212.80199999999999</c:v>
                </c:pt>
                <c:pt idx="1792">
                  <c:v>212.90199999999999</c:v>
                </c:pt>
                <c:pt idx="1793">
                  <c:v>213</c:v>
                </c:pt>
                <c:pt idx="1794">
                  <c:v>213.00200000000001</c:v>
                </c:pt>
                <c:pt idx="1795">
                  <c:v>213.102</c:v>
                </c:pt>
                <c:pt idx="1796">
                  <c:v>213.202</c:v>
                </c:pt>
                <c:pt idx="1797">
                  <c:v>213.30199999999999</c:v>
                </c:pt>
                <c:pt idx="1798">
                  <c:v>213.40199999999999</c:v>
                </c:pt>
                <c:pt idx="1799">
                  <c:v>213.50200000000001</c:v>
                </c:pt>
                <c:pt idx="1800">
                  <c:v>213.602</c:v>
                </c:pt>
                <c:pt idx="1801">
                  <c:v>213.702</c:v>
                </c:pt>
                <c:pt idx="1802">
                  <c:v>213.80199999999999</c:v>
                </c:pt>
                <c:pt idx="1803">
                  <c:v>213.90199999999999</c:v>
                </c:pt>
                <c:pt idx="1804">
                  <c:v>214</c:v>
                </c:pt>
                <c:pt idx="1805">
                  <c:v>214.00200000000001</c:v>
                </c:pt>
                <c:pt idx="1806">
                  <c:v>214.102</c:v>
                </c:pt>
                <c:pt idx="1807">
                  <c:v>214.202</c:v>
                </c:pt>
                <c:pt idx="1808">
                  <c:v>214.30199999999999</c:v>
                </c:pt>
                <c:pt idx="1809">
                  <c:v>214.40199999999999</c:v>
                </c:pt>
                <c:pt idx="1810">
                  <c:v>214.50200000000001</c:v>
                </c:pt>
                <c:pt idx="1811">
                  <c:v>214.602</c:v>
                </c:pt>
                <c:pt idx="1812">
                  <c:v>214.702</c:v>
                </c:pt>
                <c:pt idx="1813">
                  <c:v>214.80199999999999</c:v>
                </c:pt>
                <c:pt idx="1814">
                  <c:v>214.90199999999999</c:v>
                </c:pt>
                <c:pt idx="1815">
                  <c:v>215</c:v>
                </c:pt>
                <c:pt idx="1816">
                  <c:v>215.00200000000001</c:v>
                </c:pt>
                <c:pt idx="1817">
                  <c:v>215.102</c:v>
                </c:pt>
                <c:pt idx="1818">
                  <c:v>215.202</c:v>
                </c:pt>
                <c:pt idx="1819">
                  <c:v>215.30199999999999</c:v>
                </c:pt>
                <c:pt idx="1820">
                  <c:v>215.40199999999999</c:v>
                </c:pt>
                <c:pt idx="1821">
                  <c:v>215.50200000000001</c:v>
                </c:pt>
                <c:pt idx="1822">
                  <c:v>215.602</c:v>
                </c:pt>
                <c:pt idx="1823">
                  <c:v>215.702</c:v>
                </c:pt>
                <c:pt idx="1824">
                  <c:v>215.80199999999999</c:v>
                </c:pt>
                <c:pt idx="1825">
                  <c:v>215.90199999999999</c:v>
                </c:pt>
                <c:pt idx="1826">
                  <c:v>216</c:v>
                </c:pt>
                <c:pt idx="1827">
                  <c:v>216.00200000000001</c:v>
                </c:pt>
                <c:pt idx="1828">
                  <c:v>216.102</c:v>
                </c:pt>
                <c:pt idx="1829">
                  <c:v>216.202</c:v>
                </c:pt>
                <c:pt idx="1830">
                  <c:v>216.30199999999999</c:v>
                </c:pt>
                <c:pt idx="1831">
                  <c:v>216.40199999999999</c:v>
                </c:pt>
                <c:pt idx="1832">
                  <c:v>216.50200000000001</c:v>
                </c:pt>
                <c:pt idx="1833">
                  <c:v>216.602</c:v>
                </c:pt>
                <c:pt idx="1834">
                  <c:v>216.702</c:v>
                </c:pt>
                <c:pt idx="1835">
                  <c:v>216.80199999999999</c:v>
                </c:pt>
                <c:pt idx="1836">
                  <c:v>216.90199999999999</c:v>
                </c:pt>
                <c:pt idx="1837">
                  <c:v>217</c:v>
                </c:pt>
                <c:pt idx="1838">
                  <c:v>217.00200000000001</c:v>
                </c:pt>
                <c:pt idx="1839">
                  <c:v>217.102</c:v>
                </c:pt>
                <c:pt idx="1840">
                  <c:v>217.202</c:v>
                </c:pt>
                <c:pt idx="1841">
                  <c:v>217.30199999999999</c:v>
                </c:pt>
                <c:pt idx="1842">
                  <c:v>217.40199999999999</c:v>
                </c:pt>
                <c:pt idx="1843">
                  <c:v>217.50200000000001</c:v>
                </c:pt>
                <c:pt idx="1844">
                  <c:v>217.602</c:v>
                </c:pt>
                <c:pt idx="1845">
                  <c:v>217.702</c:v>
                </c:pt>
                <c:pt idx="1846">
                  <c:v>217.80199999999999</c:v>
                </c:pt>
                <c:pt idx="1847">
                  <c:v>217.90199999999999</c:v>
                </c:pt>
                <c:pt idx="1848">
                  <c:v>218</c:v>
                </c:pt>
                <c:pt idx="1849">
                  <c:v>218.00200000000001</c:v>
                </c:pt>
                <c:pt idx="1850">
                  <c:v>218.102</c:v>
                </c:pt>
                <c:pt idx="1851">
                  <c:v>218.202</c:v>
                </c:pt>
                <c:pt idx="1852">
                  <c:v>218.30199999999999</c:v>
                </c:pt>
                <c:pt idx="1853">
                  <c:v>218.40199999999999</c:v>
                </c:pt>
                <c:pt idx="1854">
                  <c:v>218.50200000000001</c:v>
                </c:pt>
                <c:pt idx="1855">
                  <c:v>218.602</c:v>
                </c:pt>
                <c:pt idx="1856">
                  <c:v>218.702</c:v>
                </c:pt>
                <c:pt idx="1857">
                  <c:v>218.80199999999999</c:v>
                </c:pt>
                <c:pt idx="1858">
                  <c:v>218.90199999999999</c:v>
                </c:pt>
                <c:pt idx="1859">
                  <c:v>219</c:v>
                </c:pt>
                <c:pt idx="1860">
                  <c:v>219.00200000000001</c:v>
                </c:pt>
                <c:pt idx="1861">
                  <c:v>219.102</c:v>
                </c:pt>
                <c:pt idx="1862">
                  <c:v>219.202</c:v>
                </c:pt>
                <c:pt idx="1863">
                  <c:v>219.30199999999999</c:v>
                </c:pt>
                <c:pt idx="1864">
                  <c:v>219.40199999999999</c:v>
                </c:pt>
                <c:pt idx="1865">
                  <c:v>219.50200000000001</c:v>
                </c:pt>
                <c:pt idx="1866">
                  <c:v>219.602</c:v>
                </c:pt>
                <c:pt idx="1867">
                  <c:v>219.702</c:v>
                </c:pt>
                <c:pt idx="1868">
                  <c:v>219.80199999999999</c:v>
                </c:pt>
                <c:pt idx="1869">
                  <c:v>219.90199999999999</c:v>
                </c:pt>
                <c:pt idx="1870">
                  <c:v>220</c:v>
                </c:pt>
                <c:pt idx="1871">
                  <c:v>220.00200000000001</c:v>
                </c:pt>
                <c:pt idx="1872">
                  <c:v>220.102</c:v>
                </c:pt>
                <c:pt idx="1873">
                  <c:v>220.202</c:v>
                </c:pt>
                <c:pt idx="1874">
                  <c:v>220.30199999999999</c:v>
                </c:pt>
                <c:pt idx="1875">
                  <c:v>220.40199999999999</c:v>
                </c:pt>
                <c:pt idx="1876">
                  <c:v>220.50200000000001</c:v>
                </c:pt>
                <c:pt idx="1877">
                  <c:v>220.602</c:v>
                </c:pt>
                <c:pt idx="1878">
                  <c:v>220.702</c:v>
                </c:pt>
                <c:pt idx="1879">
                  <c:v>220.80199999999999</c:v>
                </c:pt>
                <c:pt idx="1880">
                  <c:v>220.90199999999999</c:v>
                </c:pt>
                <c:pt idx="1881">
                  <c:v>221</c:v>
                </c:pt>
                <c:pt idx="1882">
                  <c:v>221.00200000000001</c:v>
                </c:pt>
                <c:pt idx="1883">
                  <c:v>221.102</c:v>
                </c:pt>
                <c:pt idx="1884">
                  <c:v>221.202</c:v>
                </c:pt>
                <c:pt idx="1885">
                  <c:v>221.30199999999999</c:v>
                </c:pt>
                <c:pt idx="1886">
                  <c:v>221.40199999999999</c:v>
                </c:pt>
                <c:pt idx="1887">
                  <c:v>221.50200000000001</c:v>
                </c:pt>
                <c:pt idx="1888">
                  <c:v>221.602</c:v>
                </c:pt>
                <c:pt idx="1889">
                  <c:v>221.702</c:v>
                </c:pt>
                <c:pt idx="1890">
                  <c:v>221.80199999999999</c:v>
                </c:pt>
                <c:pt idx="1891">
                  <c:v>221.90199999999999</c:v>
                </c:pt>
                <c:pt idx="1892">
                  <c:v>222</c:v>
                </c:pt>
                <c:pt idx="1893">
                  <c:v>222.00200000000001</c:v>
                </c:pt>
                <c:pt idx="1894">
                  <c:v>222.102</c:v>
                </c:pt>
                <c:pt idx="1895">
                  <c:v>222.202</c:v>
                </c:pt>
                <c:pt idx="1896">
                  <c:v>222.30199999999999</c:v>
                </c:pt>
                <c:pt idx="1897">
                  <c:v>222.40199999999999</c:v>
                </c:pt>
                <c:pt idx="1898">
                  <c:v>222.50200000000001</c:v>
                </c:pt>
                <c:pt idx="1899">
                  <c:v>222.602</c:v>
                </c:pt>
                <c:pt idx="1900">
                  <c:v>222.702</c:v>
                </c:pt>
                <c:pt idx="1901">
                  <c:v>222.80199999999999</c:v>
                </c:pt>
                <c:pt idx="1902">
                  <c:v>222.90199999999999</c:v>
                </c:pt>
                <c:pt idx="1903">
                  <c:v>223</c:v>
                </c:pt>
                <c:pt idx="1904">
                  <c:v>223.00200000000001</c:v>
                </c:pt>
                <c:pt idx="1905">
                  <c:v>223.102</c:v>
                </c:pt>
                <c:pt idx="1906">
                  <c:v>223.202</c:v>
                </c:pt>
                <c:pt idx="1907">
                  <c:v>223.30199999999999</c:v>
                </c:pt>
                <c:pt idx="1908">
                  <c:v>223.40199999999999</c:v>
                </c:pt>
                <c:pt idx="1909">
                  <c:v>223.50200000000001</c:v>
                </c:pt>
                <c:pt idx="1910">
                  <c:v>223.602</c:v>
                </c:pt>
                <c:pt idx="1911">
                  <c:v>223.702</c:v>
                </c:pt>
                <c:pt idx="1912">
                  <c:v>223.80199999999999</c:v>
                </c:pt>
                <c:pt idx="1913">
                  <c:v>223.90199999999999</c:v>
                </c:pt>
                <c:pt idx="1914">
                  <c:v>224</c:v>
                </c:pt>
                <c:pt idx="1915">
                  <c:v>224.00200000000001</c:v>
                </c:pt>
                <c:pt idx="1916">
                  <c:v>224.102</c:v>
                </c:pt>
                <c:pt idx="1917">
                  <c:v>224.202</c:v>
                </c:pt>
                <c:pt idx="1918">
                  <c:v>224.30199999999999</c:v>
                </c:pt>
                <c:pt idx="1919">
                  <c:v>224.40199999999999</c:v>
                </c:pt>
                <c:pt idx="1920">
                  <c:v>224.50200000000001</c:v>
                </c:pt>
                <c:pt idx="1921">
                  <c:v>224.602</c:v>
                </c:pt>
                <c:pt idx="1922">
                  <c:v>224.702</c:v>
                </c:pt>
                <c:pt idx="1923">
                  <c:v>224.80199999999999</c:v>
                </c:pt>
                <c:pt idx="1924">
                  <c:v>224.90199999999999</c:v>
                </c:pt>
                <c:pt idx="1925">
                  <c:v>225</c:v>
                </c:pt>
                <c:pt idx="1926">
                  <c:v>225.00200000000001</c:v>
                </c:pt>
                <c:pt idx="1927">
                  <c:v>225.102</c:v>
                </c:pt>
                <c:pt idx="1928">
                  <c:v>225.202</c:v>
                </c:pt>
                <c:pt idx="1929">
                  <c:v>225.30199999999999</c:v>
                </c:pt>
                <c:pt idx="1930">
                  <c:v>225.40199999999999</c:v>
                </c:pt>
                <c:pt idx="1931">
                  <c:v>225.50200000000001</c:v>
                </c:pt>
                <c:pt idx="1932">
                  <c:v>225.602</c:v>
                </c:pt>
                <c:pt idx="1933">
                  <c:v>225.702</c:v>
                </c:pt>
                <c:pt idx="1934">
                  <c:v>225.80199999999999</c:v>
                </c:pt>
                <c:pt idx="1935">
                  <c:v>225.90199999999999</c:v>
                </c:pt>
                <c:pt idx="1936">
                  <c:v>226</c:v>
                </c:pt>
                <c:pt idx="1937">
                  <c:v>226.00200000000001</c:v>
                </c:pt>
                <c:pt idx="1938">
                  <c:v>226.102</c:v>
                </c:pt>
                <c:pt idx="1939">
                  <c:v>226.202</c:v>
                </c:pt>
                <c:pt idx="1940">
                  <c:v>226.30199999999999</c:v>
                </c:pt>
                <c:pt idx="1941">
                  <c:v>226.40199999999999</c:v>
                </c:pt>
                <c:pt idx="1942">
                  <c:v>226.50200000000001</c:v>
                </c:pt>
                <c:pt idx="1943">
                  <c:v>226.602</c:v>
                </c:pt>
                <c:pt idx="1944">
                  <c:v>226.702</c:v>
                </c:pt>
                <c:pt idx="1945">
                  <c:v>226.80199999999999</c:v>
                </c:pt>
                <c:pt idx="1946">
                  <c:v>226.90199999999999</c:v>
                </c:pt>
                <c:pt idx="1947">
                  <c:v>227</c:v>
                </c:pt>
                <c:pt idx="1948">
                  <c:v>227.00200000000001</c:v>
                </c:pt>
                <c:pt idx="1949">
                  <c:v>227.102</c:v>
                </c:pt>
                <c:pt idx="1950">
                  <c:v>227.202</c:v>
                </c:pt>
                <c:pt idx="1951">
                  <c:v>227.30199999999999</c:v>
                </c:pt>
                <c:pt idx="1952">
                  <c:v>227.40199999999999</c:v>
                </c:pt>
                <c:pt idx="1953">
                  <c:v>227.50200000000001</c:v>
                </c:pt>
                <c:pt idx="1954">
                  <c:v>227.602</c:v>
                </c:pt>
                <c:pt idx="1955">
                  <c:v>227.702</c:v>
                </c:pt>
                <c:pt idx="1956">
                  <c:v>227.80199999999999</c:v>
                </c:pt>
                <c:pt idx="1957">
                  <c:v>227.90199999999999</c:v>
                </c:pt>
                <c:pt idx="1958">
                  <c:v>228</c:v>
                </c:pt>
                <c:pt idx="1959">
                  <c:v>228.00200000000001</c:v>
                </c:pt>
                <c:pt idx="1960">
                  <c:v>228.102</c:v>
                </c:pt>
                <c:pt idx="1961">
                  <c:v>228.202</c:v>
                </c:pt>
                <c:pt idx="1962">
                  <c:v>228.30199999999999</c:v>
                </c:pt>
                <c:pt idx="1963">
                  <c:v>228.40199999999999</c:v>
                </c:pt>
                <c:pt idx="1964">
                  <c:v>228.50200000000001</c:v>
                </c:pt>
                <c:pt idx="1965">
                  <c:v>228.602</c:v>
                </c:pt>
                <c:pt idx="1966">
                  <c:v>228.702</c:v>
                </c:pt>
                <c:pt idx="1967">
                  <c:v>228.80199999999999</c:v>
                </c:pt>
                <c:pt idx="1968">
                  <c:v>228.90199999999999</c:v>
                </c:pt>
                <c:pt idx="1969">
                  <c:v>229</c:v>
                </c:pt>
                <c:pt idx="1970">
                  <c:v>229.00200000000001</c:v>
                </c:pt>
                <c:pt idx="1971">
                  <c:v>229.102</c:v>
                </c:pt>
                <c:pt idx="1972">
                  <c:v>229.202</c:v>
                </c:pt>
                <c:pt idx="1973">
                  <c:v>229.30199999999999</c:v>
                </c:pt>
                <c:pt idx="1974">
                  <c:v>229.40199999999999</c:v>
                </c:pt>
                <c:pt idx="1975">
                  <c:v>229.50200000000001</c:v>
                </c:pt>
                <c:pt idx="1976">
                  <c:v>229.602</c:v>
                </c:pt>
                <c:pt idx="1977">
                  <c:v>229.702</c:v>
                </c:pt>
                <c:pt idx="1978">
                  <c:v>229.80199999999999</c:v>
                </c:pt>
                <c:pt idx="1979">
                  <c:v>229.90199999999999</c:v>
                </c:pt>
                <c:pt idx="1980">
                  <c:v>230</c:v>
                </c:pt>
                <c:pt idx="1981">
                  <c:v>230.00200000000001</c:v>
                </c:pt>
                <c:pt idx="1982">
                  <c:v>230.102</c:v>
                </c:pt>
                <c:pt idx="1983">
                  <c:v>230.202</c:v>
                </c:pt>
                <c:pt idx="1984">
                  <c:v>230.30199999999999</c:v>
                </c:pt>
                <c:pt idx="1985">
                  <c:v>230.40199999999999</c:v>
                </c:pt>
                <c:pt idx="1986">
                  <c:v>230.50200000000001</c:v>
                </c:pt>
                <c:pt idx="1987">
                  <c:v>230.602</c:v>
                </c:pt>
                <c:pt idx="1988">
                  <c:v>230.702</c:v>
                </c:pt>
                <c:pt idx="1989">
                  <c:v>230.80199999999999</c:v>
                </c:pt>
                <c:pt idx="1990">
                  <c:v>230.90199999999999</c:v>
                </c:pt>
                <c:pt idx="1991">
                  <c:v>231</c:v>
                </c:pt>
                <c:pt idx="1992">
                  <c:v>231.00200000000001</c:v>
                </c:pt>
                <c:pt idx="1993">
                  <c:v>231.102</c:v>
                </c:pt>
                <c:pt idx="1994">
                  <c:v>231.202</c:v>
                </c:pt>
                <c:pt idx="1995">
                  <c:v>231.30199999999999</c:v>
                </c:pt>
                <c:pt idx="1996">
                  <c:v>231.40199999999999</c:v>
                </c:pt>
                <c:pt idx="1997">
                  <c:v>231.50200000000001</c:v>
                </c:pt>
                <c:pt idx="1998">
                  <c:v>231.602</c:v>
                </c:pt>
                <c:pt idx="1999">
                  <c:v>231.702</c:v>
                </c:pt>
                <c:pt idx="2000">
                  <c:v>231.80199999999999</c:v>
                </c:pt>
                <c:pt idx="2001">
                  <c:v>231.90199999999999</c:v>
                </c:pt>
                <c:pt idx="2002">
                  <c:v>232</c:v>
                </c:pt>
                <c:pt idx="2003">
                  <c:v>232.00200000000001</c:v>
                </c:pt>
                <c:pt idx="2004">
                  <c:v>232.102</c:v>
                </c:pt>
                <c:pt idx="2005">
                  <c:v>232.202</c:v>
                </c:pt>
                <c:pt idx="2006">
                  <c:v>232.30199999999999</c:v>
                </c:pt>
                <c:pt idx="2007">
                  <c:v>232.40199999999999</c:v>
                </c:pt>
                <c:pt idx="2008">
                  <c:v>232.50200000000001</c:v>
                </c:pt>
                <c:pt idx="2009">
                  <c:v>232.602</c:v>
                </c:pt>
                <c:pt idx="2010">
                  <c:v>232.702</c:v>
                </c:pt>
                <c:pt idx="2011">
                  <c:v>232.80199999999999</c:v>
                </c:pt>
                <c:pt idx="2012">
                  <c:v>232.90199999999999</c:v>
                </c:pt>
                <c:pt idx="2013">
                  <c:v>233</c:v>
                </c:pt>
                <c:pt idx="2014">
                  <c:v>233.00200000000001</c:v>
                </c:pt>
                <c:pt idx="2015">
                  <c:v>233.102</c:v>
                </c:pt>
                <c:pt idx="2016">
                  <c:v>233.202</c:v>
                </c:pt>
                <c:pt idx="2017">
                  <c:v>233.30199999999999</c:v>
                </c:pt>
                <c:pt idx="2018">
                  <c:v>233.40199999999999</c:v>
                </c:pt>
                <c:pt idx="2019">
                  <c:v>233.50200000000001</c:v>
                </c:pt>
                <c:pt idx="2020">
                  <c:v>233.602</c:v>
                </c:pt>
                <c:pt idx="2021">
                  <c:v>233.702</c:v>
                </c:pt>
                <c:pt idx="2022">
                  <c:v>233.80199999999999</c:v>
                </c:pt>
                <c:pt idx="2023">
                  <c:v>233.90199999999999</c:v>
                </c:pt>
                <c:pt idx="2024">
                  <c:v>234</c:v>
                </c:pt>
                <c:pt idx="2025">
                  <c:v>234.00200000000001</c:v>
                </c:pt>
                <c:pt idx="2026">
                  <c:v>234.102</c:v>
                </c:pt>
                <c:pt idx="2027">
                  <c:v>234.202</c:v>
                </c:pt>
                <c:pt idx="2028">
                  <c:v>234.30199999999999</c:v>
                </c:pt>
                <c:pt idx="2029">
                  <c:v>234.40199999999999</c:v>
                </c:pt>
                <c:pt idx="2030">
                  <c:v>234.50200000000001</c:v>
                </c:pt>
                <c:pt idx="2031">
                  <c:v>234.602</c:v>
                </c:pt>
                <c:pt idx="2032">
                  <c:v>234.702</c:v>
                </c:pt>
                <c:pt idx="2033">
                  <c:v>234.80199999999999</c:v>
                </c:pt>
                <c:pt idx="2034">
                  <c:v>234.90199999999999</c:v>
                </c:pt>
                <c:pt idx="2035">
                  <c:v>235</c:v>
                </c:pt>
                <c:pt idx="2036">
                  <c:v>235.00200000000001</c:v>
                </c:pt>
                <c:pt idx="2037">
                  <c:v>235.102</c:v>
                </c:pt>
                <c:pt idx="2038">
                  <c:v>235.202</c:v>
                </c:pt>
                <c:pt idx="2039">
                  <c:v>235.30199999999999</c:v>
                </c:pt>
                <c:pt idx="2040">
                  <c:v>235.40199999999999</c:v>
                </c:pt>
                <c:pt idx="2041">
                  <c:v>235.50200000000001</c:v>
                </c:pt>
                <c:pt idx="2042">
                  <c:v>235.602</c:v>
                </c:pt>
                <c:pt idx="2043">
                  <c:v>235.702</c:v>
                </c:pt>
                <c:pt idx="2044">
                  <c:v>235.80199999999999</c:v>
                </c:pt>
                <c:pt idx="2045">
                  <c:v>235.90199999999999</c:v>
                </c:pt>
                <c:pt idx="2046">
                  <c:v>236</c:v>
                </c:pt>
                <c:pt idx="2047">
                  <c:v>236.00200000000001</c:v>
                </c:pt>
                <c:pt idx="2048">
                  <c:v>236.102</c:v>
                </c:pt>
                <c:pt idx="2049">
                  <c:v>236.202</c:v>
                </c:pt>
                <c:pt idx="2050">
                  <c:v>236.30199999999999</c:v>
                </c:pt>
                <c:pt idx="2051">
                  <c:v>236.40199999999999</c:v>
                </c:pt>
                <c:pt idx="2052">
                  <c:v>236.50200000000001</c:v>
                </c:pt>
                <c:pt idx="2053">
                  <c:v>236.602</c:v>
                </c:pt>
                <c:pt idx="2054">
                  <c:v>236.702</c:v>
                </c:pt>
                <c:pt idx="2055">
                  <c:v>236.80199999999999</c:v>
                </c:pt>
                <c:pt idx="2056">
                  <c:v>236.90199999999999</c:v>
                </c:pt>
                <c:pt idx="2057">
                  <c:v>237</c:v>
                </c:pt>
                <c:pt idx="2058">
                  <c:v>237.00200000000001</c:v>
                </c:pt>
                <c:pt idx="2059">
                  <c:v>237.102</c:v>
                </c:pt>
                <c:pt idx="2060">
                  <c:v>237.202</c:v>
                </c:pt>
                <c:pt idx="2061">
                  <c:v>237.30199999999999</c:v>
                </c:pt>
                <c:pt idx="2062">
                  <c:v>237.40199999999999</c:v>
                </c:pt>
                <c:pt idx="2063">
                  <c:v>237.50200000000001</c:v>
                </c:pt>
                <c:pt idx="2064">
                  <c:v>237.602</c:v>
                </c:pt>
                <c:pt idx="2065">
                  <c:v>237.702</c:v>
                </c:pt>
                <c:pt idx="2066">
                  <c:v>237.80199999999999</c:v>
                </c:pt>
                <c:pt idx="2067">
                  <c:v>237.90199999999999</c:v>
                </c:pt>
                <c:pt idx="2068">
                  <c:v>238</c:v>
                </c:pt>
                <c:pt idx="2069">
                  <c:v>238.00200000000001</c:v>
                </c:pt>
                <c:pt idx="2070">
                  <c:v>238.102</c:v>
                </c:pt>
                <c:pt idx="2071">
                  <c:v>238.202</c:v>
                </c:pt>
                <c:pt idx="2072">
                  <c:v>238.30199999999999</c:v>
                </c:pt>
                <c:pt idx="2073">
                  <c:v>238.40199999999999</c:v>
                </c:pt>
                <c:pt idx="2074">
                  <c:v>238.50200000000001</c:v>
                </c:pt>
                <c:pt idx="2075">
                  <c:v>238.602</c:v>
                </c:pt>
                <c:pt idx="2076">
                  <c:v>238.702</c:v>
                </c:pt>
                <c:pt idx="2077">
                  <c:v>238.80199999999999</c:v>
                </c:pt>
                <c:pt idx="2078">
                  <c:v>238.90199999999999</c:v>
                </c:pt>
                <c:pt idx="2079">
                  <c:v>239</c:v>
                </c:pt>
                <c:pt idx="2080">
                  <c:v>239.00200000000001</c:v>
                </c:pt>
                <c:pt idx="2081">
                  <c:v>239.102</c:v>
                </c:pt>
                <c:pt idx="2082">
                  <c:v>239.202</c:v>
                </c:pt>
                <c:pt idx="2083">
                  <c:v>239.30199999999999</c:v>
                </c:pt>
                <c:pt idx="2084">
                  <c:v>239.40199999999999</c:v>
                </c:pt>
                <c:pt idx="2085">
                  <c:v>239.50200000000001</c:v>
                </c:pt>
                <c:pt idx="2086">
                  <c:v>239.602</c:v>
                </c:pt>
                <c:pt idx="2087">
                  <c:v>239.702</c:v>
                </c:pt>
                <c:pt idx="2088">
                  <c:v>239.80199999999999</c:v>
                </c:pt>
                <c:pt idx="2089">
                  <c:v>239.90199999999999</c:v>
                </c:pt>
                <c:pt idx="2090">
                  <c:v>240</c:v>
                </c:pt>
                <c:pt idx="2091">
                  <c:v>240.00200000000001</c:v>
                </c:pt>
                <c:pt idx="2092">
                  <c:v>240.102</c:v>
                </c:pt>
                <c:pt idx="2093">
                  <c:v>240.202</c:v>
                </c:pt>
                <c:pt idx="2094">
                  <c:v>240.30199999999999</c:v>
                </c:pt>
                <c:pt idx="2095">
                  <c:v>240.40199999999999</c:v>
                </c:pt>
                <c:pt idx="2096">
                  <c:v>240.50200000000001</c:v>
                </c:pt>
                <c:pt idx="2097">
                  <c:v>240.602</c:v>
                </c:pt>
                <c:pt idx="2098">
                  <c:v>240.702</c:v>
                </c:pt>
                <c:pt idx="2099">
                  <c:v>240.80199999999999</c:v>
                </c:pt>
                <c:pt idx="2100">
                  <c:v>240.90199999999999</c:v>
                </c:pt>
                <c:pt idx="2101">
                  <c:v>241</c:v>
                </c:pt>
                <c:pt idx="2102">
                  <c:v>241.00200000000001</c:v>
                </c:pt>
                <c:pt idx="2103">
                  <c:v>241.102</c:v>
                </c:pt>
                <c:pt idx="2104">
                  <c:v>241.202</c:v>
                </c:pt>
                <c:pt idx="2105">
                  <c:v>241.30199999999999</c:v>
                </c:pt>
                <c:pt idx="2106">
                  <c:v>241.40199999999999</c:v>
                </c:pt>
                <c:pt idx="2107">
                  <c:v>241.50200000000001</c:v>
                </c:pt>
                <c:pt idx="2108">
                  <c:v>241.602</c:v>
                </c:pt>
                <c:pt idx="2109">
                  <c:v>241.702</c:v>
                </c:pt>
                <c:pt idx="2110">
                  <c:v>241.80199999999999</c:v>
                </c:pt>
                <c:pt idx="2111">
                  <c:v>241.90199999999999</c:v>
                </c:pt>
                <c:pt idx="2112">
                  <c:v>242</c:v>
                </c:pt>
                <c:pt idx="2113">
                  <c:v>242.00200000000001</c:v>
                </c:pt>
                <c:pt idx="2114">
                  <c:v>242.102</c:v>
                </c:pt>
                <c:pt idx="2115">
                  <c:v>242.202</c:v>
                </c:pt>
                <c:pt idx="2116">
                  <c:v>242.30199999999999</c:v>
                </c:pt>
                <c:pt idx="2117">
                  <c:v>242.40199999999999</c:v>
                </c:pt>
                <c:pt idx="2118">
                  <c:v>242.50200000000001</c:v>
                </c:pt>
                <c:pt idx="2119">
                  <c:v>242.602</c:v>
                </c:pt>
                <c:pt idx="2120">
                  <c:v>242.702</c:v>
                </c:pt>
                <c:pt idx="2121">
                  <c:v>242.80199999999999</c:v>
                </c:pt>
                <c:pt idx="2122">
                  <c:v>242.90199999999999</c:v>
                </c:pt>
                <c:pt idx="2123">
                  <c:v>243</c:v>
                </c:pt>
                <c:pt idx="2124">
                  <c:v>243.00200000000001</c:v>
                </c:pt>
                <c:pt idx="2125">
                  <c:v>243.102</c:v>
                </c:pt>
                <c:pt idx="2126">
                  <c:v>243.202</c:v>
                </c:pt>
                <c:pt idx="2127">
                  <c:v>243.30199999999999</c:v>
                </c:pt>
                <c:pt idx="2128">
                  <c:v>243.40199999999999</c:v>
                </c:pt>
                <c:pt idx="2129">
                  <c:v>243.50200000000001</c:v>
                </c:pt>
                <c:pt idx="2130">
                  <c:v>243.602</c:v>
                </c:pt>
                <c:pt idx="2131">
                  <c:v>243.702</c:v>
                </c:pt>
                <c:pt idx="2132">
                  <c:v>243.80199999999999</c:v>
                </c:pt>
                <c:pt idx="2133">
                  <c:v>243.90199999999999</c:v>
                </c:pt>
                <c:pt idx="2134">
                  <c:v>244</c:v>
                </c:pt>
                <c:pt idx="2135">
                  <c:v>244.00200000000001</c:v>
                </c:pt>
                <c:pt idx="2136">
                  <c:v>244.102</c:v>
                </c:pt>
                <c:pt idx="2137">
                  <c:v>244.202</c:v>
                </c:pt>
                <c:pt idx="2138">
                  <c:v>244.30199999999999</c:v>
                </c:pt>
                <c:pt idx="2139">
                  <c:v>244.40199999999999</c:v>
                </c:pt>
                <c:pt idx="2140">
                  <c:v>244.50200000000001</c:v>
                </c:pt>
                <c:pt idx="2141">
                  <c:v>244.602</c:v>
                </c:pt>
                <c:pt idx="2142">
                  <c:v>244.702</c:v>
                </c:pt>
                <c:pt idx="2143">
                  <c:v>244.80199999999999</c:v>
                </c:pt>
                <c:pt idx="2144">
                  <c:v>244.90199999999999</c:v>
                </c:pt>
                <c:pt idx="2145">
                  <c:v>245</c:v>
                </c:pt>
                <c:pt idx="2146">
                  <c:v>245.00200000000001</c:v>
                </c:pt>
                <c:pt idx="2147">
                  <c:v>245.102</c:v>
                </c:pt>
                <c:pt idx="2148">
                  <c:v>245.202</c:v>
                </c:pt>
                <c:pt idx="2149">
                  <c:v>245.30199999999999</c:v>
                </c:pt>
                <c:pt idx="2150">
                  <c:v>245.40199999999999</c:v>
                </c:pt>
                <c:pt idx="2151">
                  <c:v>245.50200000000001</c:v>
                </c:pt>
                <c:pt idx="2152">
                  <c:v>245.602</c:v>
                </c:pt>
                <c:pt idx="2153">
                  <c:v>245.702</c:v>
                </c:pt>
                <c:pt idx="2154">
                  <c:v>245.80199999999999</c:v>
                </c:pt>
                <c:pt idx="2155">
                  <c:v>245.90199999999999</c:v>
                </c:pt>
                <c:pt idx="2156">
                  <c:v>246</c:v>
                </c:pt>
                <c:pt idx="2157">
                  <c:v>246.00200000000001</c:v>
                </c:pt>
                <c:pt idx="2158">
                  <c:v>246.102</c:v>
                </c:pt>
                <c:pt idx="2159">
                  <c:v>246.202</c:v>
                </c:pt>
                <c:pt idx="2160">
                  <c:v>246.30199999999999</c:v>
                </c:pt>
                <c:pt idx="2161">
                  <c:v>246.40199999999999</c:v>
                </c:pt>
                <c:pt idx="2162">
                  <c:v>246.50200000000001</c:v>
                </c:pt>
                <c:pt idx="2163">
                  <c:v>246.602</c:v>
                </c:pt>
                <c:pt idx="2164">
                  <c:v>246.702</c:v>
                </c:pt>
                <c:pt idx="2165">
                  <c:v>246.80199999999999</c:v>
                </c:pt>
                <c:pt idx="2166">
                  <c:v>246.90199999999999</c:v>
                </c:pt>
                <c:pt idx="2167">
                  <c:v>247</c:v>
                </c:pt>
                <c:pt idx="2168">
                  <c:v>247.00200000000001</c:v>
                </c:pt>
                <c:pt idx="2169">
                  <c:v>247.102</c:v>
                </c:pt>
                <c:pt idx="2170">
                  <c:v>247.202</c:v>
                </c:pt>
                <c:pt idx="2171">
                  <c:v>247.30199999999999</c:v>
                </c:pt>
                <c:pt idx="2172">
                  <c:v>247.40199999999999</c:v>
                </c:pt>
                <c:pt idx="2173">
                  <c:v>247.50200000000001</c:v>
                </c:pt>
                <c:pt idx="2174">
                  <c:v>247.602</c:v>
                </c:pt>
                <c:pt idx="2175">
                  <c:v>247.702</c:v>
                </c:pt>
                <c:pt idx="2176">
                  <c:v>247.80199999999999</c:v>
                </c:pt>
                <c:pt idx="2177">
                  <c:v>247.90199999999999</c:v>
                </c:pt>
                <c:pt idx="2178">
                  <c:v>248</c:v>
                </c:pt>
                <c:pt idx="2179">
                  <c:v>248.00200000000001</c:v>
                </c:pt>
                <c:pt idx="2180">
                  <c:v>248.102</c:v>
                </c:pt>
                <c:pt idx="2181">
                  <c:v>248.202</c:v>
                </c:pt>
                <c:pt idx="2182">
                  <c:v>248.30199999999999</c:v>
                </c:pt>
                <c:pt idx="2183">
                  <c:v>248.40199999999999</c:v>
                </c:pt>
                <c:pt idx="2184">
                  <c:v>248.50200000000001</c:v>
                </c:pt>
                <c:pt idx="2185">
                  <c:v>248.602</c:v>
                </c:pt>
                <c:pt idx="2186">
                  <c:v>248.702</c:v>
                </c:pt>
                <c:pt idx="2187">
                  <c:v>248.80199999999999</c:v>
                </c:pt>
                <c:pt idx="2188">
                  <c:v>248.90199999999999</c:v>
                </c:pt>
                <c:pt idx="2189">
                  <c:v>249</c:v>
                </c:pt>
                <c:pt idx="2190">
                  <c:v>249.00200000000001</c:v>
                </c:pt>
                <c:pt idx="2191">
                  <c:v>249.102</c:v>
                </c:pt>
                <c:pt idx="2192">
                  <c:v>249.202</c:v>
                </c:pt>
                <c:pt idx="2193">
                  <c:v>249.30199999999999</c:v>
                </c:pt>
                <c:pt idx="2194">
                  <c:v>249.40199999999999</c:v>
                </c:pt>
                <c:pt idx="2195">
                  <c:v>249.50200000000001</c:v>
                </c:pt>
                <c:pt idx="2196">
                  <c:v>249.602</c:v>
                </c:pt>
                <c:pt idx="2197">
                  <c:v>249.702</c:v>
                </c:pt>
                <c:pt idx="2198">
                  <c:v>249.80199999999999</c:v>
                </c:pt>
                <c:pt idx="2199">
                  <c:v>249.90199999999999</c:v>
                </c:pt>
                <c:pt idx="2200">
                  <c:v>250</c:v>
                </c:pt>
                <c:pt idx="2201">
                  <c:v>250.00200000000001</c:v>
                </c:pt>
                <c:pt idx="2202">
                  <c:v>250.102</c:v>
                </c:pt>
                <c:pt idx="2203">
                  <c:v>250.202</c:v>
                </c:pt>
                <c:pt idx="2204">
                  <c:v>250.30199999999999</c:v>
                </c:pt>
                <c:pt idx="2205">
                  <c:v>250.40199999999999</c:v>
                </c:pt>
                <c:pt idx="2206">
                  <c:v>250.50200000000001</c:v>
                </c:pt>
                <c:pt idx="2207">
                  <c:v>250.602</c:v>
                </c:pt>
                <c:pt idx="2208">
                  <c:v>250.702</c:v>
                </c:pt>
                <c:pt idx="2209">
                  <c:v>250.80199999999999</c:v>
                </c:pt>
                <c:pt idx="2210">
                  <c:v>250.90199999999999</c:v>
                </c:pt>
                <c:pt idx="2211">
                  <c:v>251</c:v>
                </c:pt>
                <c:pt idx="2212">
                  <c:v>251.00200000000001</c:v>
                </c:pt>
                <c:pt idx="2213">
                  <c:v>251.102</c:v>
                </c:pt>
                <c:pt idx="2214">
                  <c:v>251.202</c:v>
                </c:pt>
                <c:pt idx="2215">
                  <c:v>251.30199999999999</c:v>
                </c:pt>
                <c:pt idx="2216">
                  <c:v>251.40199999999999</c:v>
                </c:pt>
                <c:pt idx="2217">
                  <c:v>251.50200000000001</c:v>
                </c:pt>
                <c:pt idx="2218">
                  <c:v>251.602</c:v>
                </c:pt>
                <c:pt idx="2219">
                  <c:v>251.702</c:v>
                </c:pt>
                <c:pt idx="2220">
                  <c:v>251.80199999999999</c:v>
                </c:pt>
                <c:pt idx="2221">
                  <c:v>251.90199999999999</c:v>
                </c:pt>
                <c:pt idx="2222">
                  <c:v>252</c:v>
                </c:pt>
                <c:pt idx="2223">
                  <c:v>252.00200000000001</c:v>
                </c:pt>
                <c:pt idx="2224">
                  <c:v>252.102</c:v>
                </c:pt>
                <c:pt idx="2225">
                  <c:v>252.202</c:v>
                </c:pt>
                <c:pt idx="2226">
                  <c:v>252.30199999999999</c:v>
                </c:pt>
                <c:pt idx="2227">
                  <c:v>252.40199999999999</c:v>
                </c:pt>
                <c:pt idx="2228">
                  <c:v>252.50200000000001</c:v>
                </c:pt>
                <c:pt idx="2229">
                  <c:v>252.602</c:v>
                </c:pt>
                <c:pt idx="2230">
                  <c:v>252.702</c:v>
                </c:pt>
                <c:pt idx="2231">
                  <c:v>252.80199999999999</c:v>
                </c:pt>
                <c:pt idx="2232">
                  <c:v>252.90199999999999</c:v>
                </c:pt>
                <c:pt idx="2233">
                  <c:v>253</c:v>
                </c:pt>
                <c:pt idx="2234">
                  <c:v>253.00200000000001</c:v>
                </c:pt>
                <c:pt idx="2235">
                  <c:v>253.102</c:v>
                </c:pt>
                <c:pt idx="2236">
                  <c:v>253.202</c:v>
                </c:pt>
                <c:pt idx="2237">
                  <c:v>253.30199999999999</c:v>
                </c:pt>
                <c:pt idx="2238">
                  <c:v>253.40199999999999</c:v>
                </c:pt>
                <c:pt idx="2239">
                  <c:v>253.50200000000001</c:v>
                </c:pt>
                <c:pt idx="2240">
                  <c:v>253.602</c:v>
                </c:pt>
                <c:pt idx="2241">
                  <c:v>253.702</c:v>
                </c:pt>
                <c:pt idx="2242">
                  <c:v>253.80199999999999</c:v>
                </c:pt>
                <c:pt idx="2243">
                  <c:v>253.90199999999999</c:v>
                </c:pt>
                <c:pt idx="2244">
                  <c:v>254</c:v>
                </c:pt>
                <c:pt idx="2245">
                  <c:v>254.00200000000001</c:v>
                </c:pt>
                <c:pt idx="2246">
                  <c:v>254.102</c:v>
                </c:pt>
                <c:pt idx="2247">
                  <c:v>254.202</c:v>
                </c:pt>
                <c:pt idx="2248">
                  <c:v>254.30199999999999</c:v>
                </c:pt>
                <c:pt idx="2249">
                  <c:v>254.40199999999999</c:v>
                </c:pt>
                <c:pt idx="2250">
                  <c:v>254.50200000000001</c:v>
                </c:pt>
                <c:pt idx="2251">
                  <c:v>254.602</c:v>
                </c:pt>
                <c:pt idx="2252">
                  <c:v>254.702</c:v>
                </c:pt>
                <c:pt idx="2253">
                  <c:v>254.80199999999999</c:v>
                </c:pt>
                <c:pt idx="2254">
                  <c:v>254.90199999999999</c:v>
                </c:pt>
                <c:pt idx="2255">
                  <c:v>255</c:v>
                </c:pt>
                <c:pt idx="2256">
                  <c:v>255.00200000000001</c:v>
                </c:pt>
                <c:pt idx="2257">
                  <c:v>255.102</c:v>
                </c:pt>
                <c:pt idx="2258">
                  <c:v>255.202</c:v>
                </c:pt>
                <c:pt idx="2259">
                  <c:v>255.30199999999999</c:v>
                </c:pt>
                <c:pt idx="2260">
                  <c:v>255.40199999999999</c:v>
                </c:pt>
                <c:pt idx="2261">
                  <c:v>255.50200000000001</c:v>
                </c:pt>
                <c:pt idx="2262">
                  <c:v>255.602</c:v>
                </c:pt>
                <c:pt idx="2263">
                  <c:v>255.702</c:v>
                </c:pt>
                <c:pt idx="2264">
                  <c:v>255.80199999999999</c:v>
                </c:pt>
                <c:pt idx="2265">
                  <c:v>255.90199999999999</c:v>
                </c:pt>
                <c:pt idx="2266">
                  <c:v>256</c:v>
                </c:pt>
                <c:pt idx="2267">
                  <c:v>256.00200000000001</c:v>
                </c:pt>
                <c:pt idx="2268">
                  <c:v>256.10199999999998</c:v>
                </c:pt>
                <c:pt idx="2269">
                  <c:v>256.202</c:v>
                </c:pt>
                <c:pt idx="2270">
                  <c:v>256.30200000000002</c:v>
                </c:pt>
                <c:pt idx="2271">
                  <c:v>256.40199999999999</c:v>
                </c:pt>
                <c:pt idx="2272">
                  <c:v>256.50200000000001</c:v>
                </c:pt>
                <c:pt idx="2273">
                  <c:v>256.60199999999998</c:v>
                </c:pt>
                <c:pt idx="2274">
                  <c:v>256.702</c:v>
                </c:pt>
                <c:pt idx="2275">
                  <c:v>256.80200000000002</c:v>
                </c:pt>
                <c:pt idx="2276">
                  <c:v>256.90199999999999</c:v>
                </c:pt>
                <c:pt idx="2277">
                  <c:v>257</c:v>
                </c:pt>
                <c:pt idx="2278">
                  <c:v>257.00200000000001</c:v>
                </c:pt>
                <c:pt idx="2279">
                  <c:v>257.10199999999998</c:v>
                </c:pt>
                <c:pt idx="2280">
                  <c:v>257.202</c:v>
                </c:pt>
                <c:pt idx="2281">
                  <c:v>257.30200000000002</c:v>
                </c:pt>
                <c:pt idx="2282">
                  <c:v>257.40199999999999</c:v>
                </c:pt>
                <c:pt idx="2283">
                  <c:v>257.50200000000001</c:v>
                </c:pt>
                <c:pt idx="2284">
                  <c:v>257.60199999999998</c:v>
                </c:pt>
                <c:pt idx="2285">
                  <c:v>257.702</c:v>
                </c:pt>
                <c:pt idx="2286">
                  <c:v>257.80200000000002</c:v>
                </c:pt>
                <c:pt idx="2287">
                  <c:v>257.90199999999999</c:v>
                </c:pt>
                <c:pt idx="2288">
                  <c:v>258</c:v>
                </c:pt>
                <c:pt idx="2289">
                  <c:v>258.00200000000001</c:v>
                </c:pt>
                <c:pt idx="2290">
                  <c:v>258.10199999999998</c:v>
                </c:pt>
                <c:pt idx="2291">
                  <c:v>258.202</c:v>
                </c:pt>
                <c:pt idx="2292">
                  <c:v>258.30200000000002</c:v>
                </c:pt>
                <c:pt idx="2293">
                  <c:v>258.40199999999999</c:v>
                </c:pt>
                <c:pt idx="2294">
                  <c:v>258.50200000000001</c:v>
                </c:pt>
                <c:pt idx="2295">
                  <c:v>258.60199999999998</c:v>
                </c:pt>
                <c:pt idx="2296">
                  <c:v>258.702</c:v>
                </c:pt>
                <c:pt idx="2297">
                  <c:v>258.80200000000002</c:v>
                </c:pt>
                <c:pt idx="2298">
                  <c:v>258.90199999999999</c:v>
                </c:pt>
                <c:pt idx="2299">
                  <c:v>259</c:v>
                </c:pt>
                <c:pt idx="2300">
                  <c:v>259.00200000000001</c:v>
                </c:pt>
                <c:pt idx="2301">
                  <c:v>259.10199999999998</c:v>
                </c:pt>
                <c:pt idx="2302">
                  <c:v>259.202</c:v>
                </c:pt>
                <c:pt idx="2303">
                  <c:v>259.30200000000002</c:v>
                </c:pt>
                <c:pt idx="2304">
                  <c:v>259.40199999999999</c:v>
                </c:pt>
                <c:pt idx="2305">
                  <c:v>259.50200000000001</c:v>
                </c:pt>
                <c:pt idx="2306">
                  <c:v>259.60199999999998</c:v>
                </c:pt>
                <c:pt idx="2307">
                  <c:v>259.702</c:v>
                </c:pt>
                <c:pt idx="2308">
                  <c:v>259.80200000000002</c:v>
                </c:pt>
                <c:pt idx="2309">
                  <c:v>259.90199999999999</c:v>
                </c:pt>
                <c:pt idx="2310">
                  <c:v>260</c:v>
                </c:pt>
                <c:pt idx="2311">
                  <c:v>260.00200000000001</c:v>
                </c:pt>
                <c:pt idx="2312">
                  <c:v>260.10199999999998</c:v>
                </c:pt>
                <c:pt idx="2313">
                  <c:v>260.202</c:v>
                </c:pt>
                <c:pt idx="2314">
                  <c:v>260.30200000000002</c:v>
                </c:pt>
                <c:pt idx="2315">
                  <c:v>260.40199999999999</c:v>
                </c:pt>
                <c:pt idx="2316">
                  <c:v>260.50200000000001</c:v>
                </c:pt>
                <c:pt idx="2317">
                  <c:v>260.60199999999998</c:v>
                </c:pt>
                <c:pt idx="2318">
                  <c:v>260.702</c:v>
                </c:pt>
                <c:pt idx="2319">
                  <c:v>260.80200000000002</c:v>
                </c:pt>
                <c:pt idx="2320">
                  <c:v>260.90199999999999</c:v>
                </c:pt>
                <c:pt idx="2321">
                  <c:v>261</c:v>
                </c:pt>
                <c:pt idx="2322">
                  <c:v>261.00200000000001</c:v>
                </c:pt>
                <c:pt idx="2323">
                  <c:v>261.10199999999998</c:v>
                </c:pt>
                <c:pt idx="2324">
                  <c:v>261.202</c:v>
                </c:pt>
                <c:pt idx="2325">
                  <c:v>261.30200000000002</c:v>
                </c:pt>
                <c:pt idx="2326">
                  <c:v>261.40199999999999</c:v>
                </c:pt>
                <c:pt idx="2327">
                  <c:v>261.50200000000001</c:v>
                </c:pt>
                <c:pt idx="2328">
                  <c:v>261.60199999999998</c:v>
                </c:pt>
                <c:pt idx="2329">
                  <c:v>261.702</c:v>
                </c:pt>
                <c:pt idx="2330">
                  <c:v>261.80200000000002</c:v>
                </c:pt>
                <c:pt idx="2331">
                  <c:v>261.90199999999999</c:v>
                </c:pt>
                <c:pt idx="2332">
                  <c:v>262</c:v>
                </c:pt>
                <c:pt idx="2333">
                  <c:v>262.00200000000001</c:v>
                </c:pt>
                <c:pt idx="2334">
                  <c:v>262.10199999999998</c:v>
                </c:pt>
                <c:pt idx="2335">
                  <c:v>262.202</c:v>
                </c:pt>
                <c:pt idx="2336">
                  <c:v>262.30200000000002</c:v>
                </c:pt>
                <c:pt idx="2337">
                  <c:v>262.40199999999999</c:v>
                </c:pt>
                <c:pt idx="2338">
                  <c:v>262.50200000000001</c:v>
                </c:pt>
                <c:pt idx="2339">
                  <c:v>262.60199999999998</c:v>
                </c:pt>
                <c:pt idx="2340">
                  <c:v>262.702</c:v>
                </c:pt>
                <c:pt idx="2341">
                  <c:v>262.80200000000002</c:v>
                </c:pt>
                <c:pt idx="2342">
                  <c:v>262.90199999999999</c:v>
                </c:pt>
                <c:pt idx="2343">
                  <c:v>263</c:v>
                </c:pt>
                <c:pt idx="2344">
                  <c:v>263.00200000000001</c:v>
                </c:pt>
                <c:pt idx="2345">
                  <c:v>263.10199999999998</c:v>
                </c:pt>
                <c:pt idx="2346">
                  <c:v>263.202</c:v>
                </c:pt>
                <c:pt idx="2347">
                  <c:v>263.30200000000002</c:v>
                </c:pt>
                <c:pt idx="2348">
                  <c:v>263.40199999999999</c:v>
                </c:pt>
                <c:pt idx="2349">
                  <c:v>263.50200000000001</c:v>
                </c:pt>
                <c:pt idx="2350">
                  <c:v>263.60199999999998</c:v>
                </c:pt>
                <c:pt idx="2351">
                  <c:v>263.702</c:v>
                </c:pt>
                <c:pt idx="2352">
                  <c:v>263.80200000000002</c:v>
                </c:pt>
                <c:pt idx="2353">
                  <c:v>263.90199999999999</c:v>
                </c:pt>
                <c:pt idx="2354">
                  <c:v>264</c:v>
                </c:pt>
                <c:pt idx="2355">
                  <c:v>264.00200000000001</c:v>
                </c:pt>
                <c:pt idx="2356">
                  <c:v>264.10199999999998</c:v>
                </c:pt>
                <c:pt idx="2357">
                  <c:v>264.202</c:v>
                </c:pt>
                <c:pt idx="2358">
                  <c:v>264.30200000000002</c:v>
                </c:pt>
                <c:pt idx="2359">
                  <c:v>264.40199999999999</c:v>
                </c:pt>
                <c:pt idx="2360">
                  <c:v>264.50200000000001</c:v>
                </c:pt>
                <c:pt idx="2361">
                  <c:v>264.60199999999998</c:v>
                </c:pt>
                <c:pt idx="2362">
                  <c:v>264.702</c:v>
                </c:pt>
                <c:pt idx="2363">
                  <c:v>264.80200000000002</c:v>
                </c:pt>
                <c:pt idx="2364">
                  <c:v>264.90199999999999</c:v>
                </c:pt>
                <c:pt idx="2365">
                  <c:v>265</c:v>
                </c:pt>
                <c:pt idx="2366">
                  <c:v>265.00200000000001</c:v>
                </c:pt>
                <c:pt idx="2367">
                  <c:v>265.10199999999998</c:v>
                </c:pt>
                <c:pt idx="2368">
                  <c:v>265.202</c:v>
                </c:pt>
                <c:pt idx="2369">
                  <c:v>265.30200000000002</c:v>
                </c:pt>
                <c:pt idx="2370">
                  <c:v>265.40199999999999</c:v>
                </c:pt>
                <c:pt idx="2371">
                  <c:v>265.50200000000001</c:v>
                </c:pt>
                <c:pt idx="2372">
                  <c:v>265.60199999999998</c:v>
                </c:pt>
                <c:pt idx="2373">
                  <c:v>265.702</c:v>
                </c:pt>
                <c:pt idx="2374">
                  <c:v>265.80200000000002</c:v>
                </c:pt>
                <c:pt idx="2375">
                  <c:v>265.90199999999999</c:v>
                </c:pt>
                <c:pt idx="2376">
                  <c:v>266</c:v>
                </c:pt>
                <c:pt idx="2377">
                  <c:v>266.00200000000001</c:v>
                </c:pt>
                <c:pt idx="2378">
                  <c:v>266.10199999999998</c:v>
                </c:pt>
                <c:pt idx="2379">
                  <c:v>266.202</c:v>
                </c:pt>
                <c:pt idx="2380">
                  <c:v>266.30200000000002</c:v>
                </c:pt>
                <c:pt idx="2381">
                  <c:v>266.40199999999999</c:v>
                </c:pt>
                <c:pt idx="2382">
                  <c:v>266.50200000000001</c:v>
                </c:pt>
                <c:pt idx="2383">
                  <c:v>266.60199999999998</c:v>
                </c:pt>
                <c:pt idx="2384">
                  <c:v>266.702</c:v>
                </c:pt>
                <c:pt idx="2385">
                  <c:v>266.80200000000002</c:v>
                </c:pt>
                <c:pt idx="2386">
                  <c:v>266.90199999999999</c:v>
                </c:pt>
                <c:pt idx="2387">
                  <c:v>267</c:v>
                </c:pt>
                <c:pt idx="2388">
                  <c:v>267.00200000000001</c:v>
                </c:pt>
                <c:pt idx="2389">
                  <c:v>267.10199999999998</c:v>
                </c:pt>
                <c:pt idx="2390">
                  <c:v>267.202</c:v>
                </c:pt>
                <c:pt idx="2391">
                  <c:v>267.30200000000002</c:v>
                </c:pt>
                <c:pt idx="2392">
                  <c:v>267.40199999999999</c:v>
                </c:pt>
                <c:pt idx="2393">
                  <c:v>267.50200000000001</c:v>
                </c:pt>
                <c:pt idx="2394">
                  <c:v>267.60199999999998</c:v>
                </c:pt>
                <c:pt idx="2395">
                  <c:v>267.702</c:v>
                </c:pt>
                <c:pt idx="2396">
                  <c:v>267.80200000000002</c:v>
                </c:pt>
                <c:pt idx="2397">
                  <c:v>267.90199999999999</c:v>
                </c:pt>
                <c:pt idx="2398">
                  <c:v>268</c:v>
                </c:pt>
                <c:pt idx="2399">
                  <c:v>268.00200000000001</c:v>
                </c:pt>
                <c:pt idx="2400">
                  <c:v>268.10199999999998</c:v>
                </c:pt>
                <c:pt idx="2401">
                  <c:v>268.202</c:v>
                </c:pt>
                <c:pt idx="2402">
                  <c:v>268.30200000000002</c:v>
                </c:pt>
                <c:pt idx="2403">
                  <c:v>268.40199999999999</c:v>
                </c:pt>
                <c:pt idx="2404">
                  <c:v>268.50200000000001</c:v>
                </c:pt>
                <c:pt idx="2405">
                  <c:v>268.60199999999998</c:v>
                </c:pt>
                <c:pt idx="2406">
                  <c:v>268.702</c:v>
                </c:pt>
                <c:pt idx="2407">
                  <c:v>268.80200000000002</c:v>
                </c:pt>
                <c:pt idx="2408">
                  <c:v>268.90199999999999</c:v>
                </c:pt>
                <c:pt idx="2409">
                  <c:v>269</c:v>
                </c:pt>
                <c:pt idx="2410">
                  <c:v>269.00200000000001</c:v>
                </c:pt>
                <c:pt idx="2411">
                  <c:v>269.10199999999998</c:v>
                </c:pt>
                <c:pt idx="2412">
                  <c:v>269.202</c:v>
                </c:pt>
                <c:pt idx="2413">
                  <c:v>269.30200000000002</c:v>
                </c:pt>
                <c:pt idx="2414">
                  <c:v>269.40199999999999</c:v>
                </c:pt>
                <c:pt idx="2415">
                  <c:v>269.50200000000001</c:v>
                </c:pt>
                <c:pt idx="2416">
                  <c:v>269.60199999999998</c:v>
                </c:pt>
                <c:pt idx="2417">
                  <c:v>269.702</c:v>
                </c:pt>
                <c:pt idx="2418">
                  <c:v>269.80200000000002</c:v>
                </c:pt>
                <c:pt idx="2419">
                  <c:v>269.90199999999999</c:v>
                </c:pt>
                <c:pt idx="2420">
                  <c:v>270</c:v>
                </c:pt>
                <c:pt idx="2421">
                  <c:v>270.00200000000001</c:v>
                </c:pt>
                <c:pt idx="2422">
                  <c:v>270.10199999999998</c:v>
                </c:pt>
                <c:pt idx="2423">
                  <c:v>270.202</c:v>
                </c:pt>
                <c:pt idx="2424">
                  <c:v>270.30200000000002</c:v>
                </c:pt>
                <c:pt idx="2425">
                  <c:v>270.40199999999999</c:v>
                </c:pt>
                <c:pt idx="2426">
                  <c:v>270.50200000000001</c:v>
                </c:pt>
                <c:pt idx="2427">
                  <c:v>270.60199999999998</c:v>
                </c:pt>
                <c:pt idx="2428">
                  <c:v>270.702</c:v>
                </c:pt>
                <c:pt idx="2429">
                  <c:v>270.80200000000002</c:v>
                </c:pt>
                <c:pt idx="2430">
                  <c:v>270.90199999999999</c:v>
                </c:pt>
                <c:pt idx="2431">
                  <c:v>271</c:v>
                </c:pt>
                <c:pt idx="2432">
                  <c:v>271.00200000000001</c:v>
                </c:pt>
                <c:pt idx="2433">
                  <c:v>271.10199999999998</c:v>
                </c:pt>
                <c:pt idx="2434">
                  <c:v>271.202</c:v>
                </c:pt>
                <c:pt idx="2435">
                  <c:v>271.30200000000002</c:v>
                </c:pt>
                <c:pt idx="2436">
                  <c:v>271.40199999999999</c:v>
                </c:pt>
                <c:pt idx="2437">
                  <c:v>271.50200000000001</c:v>
                </c:pt>
                <c:pt idx="2438">
                  <c:v>271.60199999999998</c:v>
                </c:pt>
                <c:pt idx="2439">
                  <c:v>271.702</c:v>
                </c:pt>
                <c:pt idx="2440">
                  <c:v>271.80200000000002</c:v>
                </c:pt>
                <c:pt idx="2441">
                  <c:v>271.90199999999999</c:v>
                </c:pt>
                <c:pt idx="2442">
                  <c:v>272</c:v>
                </c:pt>
                <c:pt idx="2443">
                  <c:v>272.00200000000001</c:v>
                </c:pt>
                <c:pt idx="2444">
                  <c:v>272.10199999999998</c:v>
                </c:pt>
                <c:pt idx="2445">
                  <c:v>272.202</c:v>
                </c:pt>
                <c:pt idx="2446">
                  <c:v>272.30200000000002</c:v>
                </c:pt>
                <c:pt idx="2447">
                  <c:v>272.40199999999999</c:v>
                </c:pt>
                <c:pt idx="2448">
                  <c:v>272.50200000000001</c:v>
                </c:pt>
                <c:pt idx="2449">
                  <c:v>272.60199999999998</c:v>
                </c:pt>
                <c:pt idx="2450">
                  <c:v>272.702</c:v>
                </c:pt>
                <c:pt idx="2451">
                  <c:v>272.80200000000002</c:v>
                </c:pt>
                <c:pt idx="2452">
                  <c:v>272.90199999999999</c:v>
                </c:pt>
                <c:pt idx="2453">
                  <c:v>273</c:v>
                </c:pt>
                <c:pt idx="2454">
                  <c:v>273.00200000000001</c:v>
                </c:pt>
                <c:pt idx="2455">
                  <c:v>273.10199999999998</c:v>
                </c:pt>
                <c:pt idx="2456">
                  <c:v>273.202</c:v>
                </c:pt>
                <c:pt idx="2457">
                  <c:v>273.30200000000002</c:v>
                </c:pt>
                <c:pt idx="2458">
                  <c:v>273.40199999999999</c:v>
                </c:pt>
                <c:pt idx="2459">
                  <c:v>273.50200000000001</c:v>
                </c:pt>
                <c:pt idx="2460">
                  <c:v>273.60199999999998</c:v>
                </c:pt>
                <c:pt idx="2461">
                  <c:v>273.702</c:v>
                </c:pt>
                <c:pt idx="2462">
                  <c:v>273.80200000000002</c:v>
                </c:pt>
                <c:pt idx="2463">
                  <c:v>273.90199999999999</c:v>
                </c:pt>
                <c:pt idx="2464">
                  <c:v>274</c:v>
                </c:pt>
                <c:pt idx="2465">
                  <c:v>274.00200000000001</c:v>
                </c:pt>
                <c:pt idx="2466">
                  <c:v>274.10199999999998</c:v>
                </c:pt>
                <c:pt idx="2467">
                  <c:v>274.202</c:v>
                </c:pt>
                <c:pt idx="2468">
                  <c:v>274.30200000000002</c:v>
                </c:pt>
                <c:pt idx="2469">
                  <c:v>274.40199999999999</c:v>
                </c:pt>
                <c:pt idx="2470">
                  <c:v>274.50200000000001</c:v>
                </c:pt>
                <c:pt idx="2471">
                  <c:v>274.60199999999998</c:v>
                </c:pt>
                <c:pt idx="2472">
                  <c:v>274.702</c:v>
                </c:pt>
                <c:pt idx="2473">
                  <c:v>274.80200000000002</c:v>
                </c:pt>
                <c:pt idx="2474">
                  <c:v>274.90199999999999</c:v>
                </c:pt>
                <c:pt idx="2475">
                  <c:v>275</c:v>
                </c:pt>
                <c:pt idx="2476">
                  <c:v>275.00200000000001</c:v>
                </c:pt>
                <c:pt idx="2477">
                  <c:v>275.10199999999998</c:v>
                </c:pt>
                <c:pt idx="2478">
                  <c:v>275.202</c:v>
                </c:pt>
                <c:pt idx="2479">
                  <c:v>275.30200000000002</c:v>
                </c:pt>
                <c:pt idx="2480">
                  <c:v>275.40199999999999</c:v>
                </c:pt>
                <c:pt idx="2481">
                  <c:v>275.50200000000001</c:v>
                </c:pt>
                <c:pt idx="2482">
                  <c:v>275.60199999999998</c:v>
                </c:pt>
                <c:pt idx="2483">
                  <c:v>275.702</c:v>
                </c:pt>
                <c:pt idx="2484">
                  <c:v>275.80200000000002</c:v>
                </c:pt>
                <c:pt idx="2485">
                  <c:v>275.90199999999999</c:v>
                </c:pt>
                <c:pt idx="2486">
                  <c:v>276</c:v>
                </c:pt>
                <c:pt idx="2487">
                  <c:v>276.00200000000001</c:v>
                </c:pt>
                <c:pt idx="2488">
                  <c:v>276.10199999999998</c:v>
                </c:pt>
                <c:pt idx="2489">
                  <c:v>276.202</c:v>
                </c:pt>
                <c:pt idx="2490">
                  <c:v>276.30200000000002</c:v>
                </c:pt>
                <c:pt idx="2491">
                  <c:v>276.40199999999999</c:v>
                </c:pt>
                <c:pt idx="2492">
                  <c:v>276.50200000000001</c:v>
                </c:pt>
                <c:pt idx="2493">
                  <c:v>276.60199999999998</c:v>
                </c:pt>
                <c:pt idx="2494">
                  <c:v>276.702</c:v>
                </c:pt>
                <c:pt idx="2495">
                  <c:v>276.80200000000002</c:v>
                </c:pt>
                <c:pt idx="2496">
                  <c:v>276.90199999999999</c:v>
                </c:pt>
                <c:pt idx="2497">
                  <c:v>277</c:v>
                </c:pt>
                <c:pt idx="2498">
                  <c:v>277.00200000000001</c:v>
                </c:pt>
                <c:pt idx="2499">
                  <c:v>277.10199999999998</c:v>
                </c:pt>
                <c:pt idx="2500">
                  <c:v>277.202</c:v>
                </c:pt>
                <c:pt idx="2501">
                  <c:v>277.30200000000002</c:v>
                </c:pt>
                <c:pt idx="2502">
                  <c:v>277.40199999999999</c:v>
                </c:pt>
                <c:pt idx="2503">
                  <c:v>277.50200000000001</c:v>
                </c:pt>
                <c:pt idx="2504">
                  <c:v>277.60199999999998</c:v>
                </c:pt>
                <c:pt idx="2505">
                  <c:v>277.702</c:v>
                </c:pt>
                <c:pt idx="2506">
                  <c:v>277.80200000000002</c:v>
                </c:pt>
                <c:pt idx="2507">
                  <c:v>277.90199999999999</c:v>
                </c:pt>
                <c:pt idx="2508">
                  <c:v>278</c:v>
                </c:pt>
                <c:pt idx="2509">
                  <c:v>278.00200000000001</c:v>
                </c:pt>
                <c:pt idx="2510">
                  <c:v>278.10199999999998</c:v>
                </c:pt>
                <c:pt idx="2511">
                  <c:v>278.202</c:v>
                </c:pt>
                <c:pt idx="2512">
                  <c:v>278.30200000000002</c:v>
                </c:pt>
                <c:pt idx="2513">
                  <c:v>278.40199999999999</c:v>
                </c:pt>
                <c:pt idx="2514">
                  <c:v>278.50200000000001</c:v>
                </c:pt>
                <c:pt idx="2515">
                  <c:v>278.60199999999998</c:v>
                </c:pt>
                <c:pt idx="2516">
                  <c:v>278.702</c:v>
                </c:pt>
                <c:pt idx="2517">
                  <c:v>278.80200000000002</c:v>
                </c:pt>
                <c:pt idx="2518">
                  <c:v>278.90199999999999</c:v>
                </c:pt>
                <c:pt idx="2519">
                  <c:v>279</c:v>
                </c:pt>
                <c:pt idx="2520">
                  <c:v>279.00200000000001</c:v>
                </c:pt>
                <c:pt idx="2521">
                  <c:v>279.10199999999998</c:v>
                </c:pt>
                <c:pt idx="2522">
                  <c:v>279.202</c:v>
                </c:pt>
                <c:pt idx="2523">
                  <c:v>279.30200000000002</c:v>
                </c:pt>
                <c:pt idx="2524">
                  <c:v>279.40199999999999</c:v>
                </c:pt>
                <c:pt idx="2525">
                  <c:v>279.50200000000001</c:v>
                </c:pt>
                <c:pt idx="2526">
                  <c:v>279.60199999999998</c:v>
                </c:pt>
                <c:pt idx="2527">
                  <c:v>279.702</c:v>
                </c:pt>
                <c:pt idx="2528">
                  <c:v>279.80200000000002</c:v>
                </c:pt>
                <c:pt idx="2529">
                  <c:v>279.90199999999999</c:v>
                </c:pt>
                <c:pt idx="2530">
                  <c:v>280</c:v>
                </c:pt>
                <c:pt idx="2531">
                  <c:v>280.00200000000001</c:v>
                </c:pt>
                <c:pt idx="2532">
                  <c:v>280.10199999999998</c:v>
                </c:pt>
                <c:pt idx="2533">
                  <c:v>280.202</c:v>
                </c:pt>
                <c:pt idx="2534">
                  <c:v>280.30200000000002</c:v>
                </c:pt>
                <c:pt idx="2535">
                  <c:v>280.40199999999999</c:v>
                </c:pt>
                <c:pt idx="2536">
                  <c:v>280.50200000000001</c:v>
                </c:pt>
                <c:pt idx="2537">
                  <c:v>280.60199999999998</c:v>
                </c:pt>
                <c:pt idx="2538">
                  <c:v>280.702</c:v>
                </c:pt>
                <c:pt idx="2539">
                  <c:v>280.80200000000002</c:v>
                </c:pt>
                <c:pt idx="2540">
                  <c:v>280.90199999999999</c:v>
                </c:pt>
                <c:pt idx="2541">
                  <c:v>281</c:v>
                </c:pt>
                <c:pt idx="2542">
                  <c:v>281.00200000000001</c:v>
                </c:pt>
                <c:pt idx="2543">
                  <c:v>281.10199999999998</c:v>
                </c:pt>
                <c:pt idx="2544">
                  <c:v>281.202</c:v>
                </c:pt>
                <c:pt idx="2545">
                  <c:v>281.30200000000002</c:v>
                </c:pt>
                <c:pt idx="2546">
                  <c:v>281.40199999999999</c:v>
                </c:pt>
                <c:pt idx="2547">
                  <c:v>281.50200000000001</c:v>
                </c:pt>
                <c:pt idx="2548">
                  <c:v>281.60199999999998</c:v>
                </c:pt>
                <c:pt idx="2549">
                  <c:v>281.702</c:v>
                </c:pt>
                <c:pt idx="2550">
                  <c:v>281.80200000000002</c:v>
                </c:pt>
                <c:pt idx="2551">
                  <c:v>281.90199999999999</c:v>
                </c:pt>
                <c:pt idx="2552">
                  <c:v>282</c:v>
                </c:pt>
                <c:pt idx="2553">
                  <c:v>282.00200000000001</c:v>
                </c:pt>
                <c:pt idx="2554">
                  <c:v>282.10199999999998</c:v>
                </c:pt>
                <c:pt idx="2555">
                  <c:v>282.202</c:v>
                </c:pt>
                <c:pt idx="2556">
                  <c:v>282.30200000000002</c:v>
                </c:pt>
                <c:pt idx="2557">
                  <c:v>282.40199999999999</c:v>
                </c:pt>
                <c:pt idx="2558">
                  <c:v>282.50200000000001</c:v>
                </c:pt>
                <c:pt idx="2559">
                  <c:v>282.60199999999998</c:v>
                </c:pt>
                <c:pt idx="2560">
                  <c:v>282.702</c:v>
                </c:pt>
                <c:pt idx="2561">
                  <c:v>282.80200000000002</c:v>
                </c:pt>
                <c:pt idx="2562">
                  <c:v>282.90199999999999</c:v>
                </c:pt>
                <c:pt idx="2563">
                  <c:v>283</c:v>
                </c:pt>
                <c:pt idx="2564">
                  <c:v>283.00200000000001</c:v>
                </c:pt>
                <c:pt idx="2565">
                  <c:v>283.10199999999998</c:v>
                </c:pt>
                <c:pt idx="2566">
                  <c:v>283.202</c:v>
                </c:pt>
                <c:pt idx="2567">
                  <c:v>283.30200000000002</c:v>
                </c:pt>
                <c:pt idx="2568">
                  <c:v>283.40199999999999</c:v>
                </c:pt>
                <c:pt idx="2569">
                  <c:v>283.50200000000001</c:v>
                </c:pt>
                <c:pt idx="2570">
                  <c:v>283.60199999999998</c:v>
                </c:pt>
                <c:pt idx="2571">
                  <c:v>283.702</c:v>
                </c:pt>
                <c:pt idx="2572">
                  <c:v>283.80200000000002</c:v>
                </c:pt>
                <c:pt idx="2573">
                  <c:v>283.90199999999999</c:v>
                </c:pt>
                <c:pt idx="2574">
                  <c:v>284</c:v>
                </c:pt>
                <c:pt idx="2575">
                  <c:v>284.00200000000001</c:v>
                </c:pt>
                <c:pt idx="2576">
                  <c:v>284.10199999999998</c:v>
                </c:pt>
                <c:pt idx="2577">
                  <c:v>284.202</c:v>
                </c:pt>
                <c:pt idx="2578">
                  <c:v>284.30200000000002</c:v>
                </c:pt>
                <c:pt idx="2579">
                  <c:v>284.40199999999999</c:v>
                </c:pt>
                <c:pt idx="2580">
                  <c:v>284.50200000000001</c:v>
                </c:pt>
                <c:pt idx="2581">
                  <c:v>284.60199999999998</c:v>
                </c:pt>
                <c:pt idx="2582">
                  <c:v>284.702</c:v>
                </c:pt>
                <c:pt idx="2583">
                  <c:v>284.80200000000002</c:v>
                </c:pt>
                <c:pt idx="2584">
                  <c:v>284.90199999999999</c:v>
                </c:pt>
                <c:pt idx="2585">
                  <c:v>285</c:v>
                </c:pt>
                <c:pt idx="2586">
                  <c:v>285.00200000000001</c:v>
                </c:pt>
                <c:pt idx="2587">
                  <c:v>285.10199999999998</c:v>
                </c:pt>
                <c:pt idx="2588">
                  <c:v>285.202</c:v>
                </c:pt>
                <c:pt idx="2589">
                  <c:v>285.30200000000002</c:v>
                </c:pt>
                <c:pt idx="2590">
                  <c:v>285.40199999999999</c:v>
                </c:pt>
                <c:pt idx="2591">
                  <c:v>285.50200000000001</c:v>
                </c:pt>
                <c:pt idx="2592">
                  <c:v>285.60199999999998</c:v>
                </c:pt>
                <c:pt idx="2593">
                  <c:v>285.702</c:v>
                </c:pt>
                <c:pt idx="2594">
                  <c:v>285.80200000000002</c:v>
                </c:pt>
                <c:pt idx="2595">
                  <c:v>285.90199999999999</c:v>
                </c:pt>
                <c:pt idx="2596">
                  <c:v>286</c:v>
                </c:pt>
                <c:pt idx="2597">
                  <c:v>286.00200000000001</c:v>
                </c:pt>
                <c:pt idx="2598">
                  <c:v>286.10199999999998</c:v>
                </c:pt>
                <c:pt idx="2599">
                  <c:v>286.202</c:v>
                </c:pt>
                <c:pt idx="2600">
                  <c:v>286.30200000000002</c:v>
                </c:pt>
                <c:pt idx="2601">
                  <c:v>286.40199999999999</c:v>
                </c:pt>
                <c:pt idx="2602">
                  <c:v>286.50200000000001</c:v>
                </c:pt>
                <c:pt idx="2603">
                  <c:v>286.60199999999998</c:v>
                </c:pt>
                <c:pt idx="2604">
                  <c:v>286.702</c:v>
                </c:pt>
                <c:pt idx="2605">
                  <c:v>286.80200000000002</c:v>
                </c:pt>
                <c:pt idx="2606">
                  <c:v>286.90199999999999</c:v>
                </c:pt>
                <c:pt idx="2607">
                  <c:v>287</c:v>
                </c:pt>
                <c:pt idx="2608">
                  <c:v>287.00200000000001</c:v>
                </c:pt>
                <c:pt idx="2609">
                  <c:v>287.10199999999998</c:v>
                </c:pt>
                <c:pt idx="2610">
                  <c:v>287.202</c:v>
                </c:pt>
                <c:pt idx="2611">
                  <c:v>287.30200000000002</c:v>
                </c:pt>
                <c:pt idx="2612">
                  <c:v>287.40199999999999</c:v>
                </c:pt>
                <c:pt idx="2613">
                  <c:v>287.50200000000001</c:v>
                </c:pt>
                <c:pt idx="2614">
                  <c:v>287.60199999999998</c:v>
                </c:pt>
                <c:pt idx="2615">
                  <c:v>287.702</c:v>
                </c:pt>
                <c:pt idx="2616">
                  <c:v>287.80200000000002</c:v>
                </c:pt>
                <c:pt idx="2617">
                  <c:v>287.90199999999999</c:v>
                </c:pt>
                <c:pt idx="2618">
                  <c:v>288</c:v>
                </c:pt>
                <c:pt idx="2619">
                  <c:v>288.00200000000001</c:v>
                </c:pt>
                <c:pt idx="2620">
                  <c:v>288.10199999999998</c:v>
                </c:pt>
                <c:pt idx="2621">
                  <c:v>288.202</c:v>
                </c:pt>
                <c:pt idx="2622">
                  <c:v>288.30200000000002</c:v>
                </c:pt>
                <c:pt idx="2623">
                  <c:v>288.40199999999999</c:v>
                </c:pt>
                <c:pt idx="2624">
                  <c:v>288.50200000000001</c:v>
                </c:pt>
                <c:pt idx="2625">
                  <c:v>288.60199999999998</c:v>
                </c:pt>
                <c:pt idx="2626">
                  <c:v>288.702</c:v>
                </c:pt>
                <c:pt idx="2627">
                  <c:v>288.80200000000002</c:v>
                </c:pt>
                <c:pt idx="2628">
                  <c:v>288.90199999999999</c:v>
                </c:pt>
                <c:pt idx="2629">
                  <c:v>289</c:v>
                </c:pt>
                <c:pt idx="2630">
                  <c:v>289.00200000000001</c:v>
                </c:pt>
                <c:pt idx="2631">
                  <c:v>289.10199999999998</c:v>
                </c:pt>
                <c:pt idx="2632">
                  <c:v>289.202</c:v>
                </c:pt>
                <c:pt idx="2633">
                  <c:v>289.30200000000002</c:v>
                </c:pt>
                <c:pt idx="2634">
                  <c:v>289.40199999999999</c:v>
                </c:pt>
                <c:pt idx="2635">
                  <c:v>289.50200000000001</c:v>
                </c:pt>
                <c:pt idx="2636">
                  <c:v>289.60199999999998</c:v>
                </c:pt>
                <c:pt idx="2637">
                  <c:v>289.702</c:v>
                </c:pt>
                <c:pt idx="2638">
                  <c:v>289.80200000000002</c:v>
                </c:pt>
                <c:pt idx="2639">
                  <c:v>289.90199999999999</c:v>
                </c:pt>
                <c:pt idx="2640">
                  <c:v>290</c:v>
                </c:pt>
                <c:pt idx="2641">
                  <c:v>290.00200000000001</c:v>
                </c:pt>
                <c:pt idx="2642">
                  <c:v>290.10199999999998</c:v>
                </c:pt>
                <c:pt idx="2643">
                  <c:v>290.202</c:v>
                </c:pt>
                <c:pt idx="2644">
                  <c:v>290.30200000000002</c:v>
                </c:pt>
                <c:pt idx="2645">
                  <c:v>290.40199999999999</c:v>
                </c:pt>
                <c:pt idx="2646">
                  <c:v>290.50200000000001</c:v>
                </c:pt>
                <c:pt idx="2647">
                  <c:v>290.60199999999998</c:v>
                </c:pt>
                <c:pt idx="2648">
                  <c:v>290.702</c:v>
                </c:pt>
                <c:pt idx="2649">
                  <c:v>290.80200000000002</c:v>
                </c:pt>
                <c:pt idx="2650">
                  <c:v>290.90199999999999</c:v>
                </c:pt>
                <c:pt idx="2651">
                  <c:v>291</c:v>
                </c:pt>
                <c:pt idx="2652">
                  <c:v>291.00200000000001</c:v>
                </c:pt>
                <c:pt idx="2653">
                  <c:v>291.10199999999998</c:v>
                </c:pt>
                <c:pt idx="2654">
                  <c:v>291.202</c:v>
                </c:pt>
                <c:pt idx="2655">
                  <c:v>291.30200000000002</c:v>
                </c:pt>
                <c:pt idx="2656">
                  <c:v>291.40199999999999</c:v>
                </c:pt>
                <c:pt idx="2657">
                  <c:v>291.50200000000001</c:v>
                </c:pt>
                <c:pt idx="2658">
                  <c:v>291.60199999999998</c:v>
                </c:pt>
                <c:pt idx="2659">
                  <c:v>291.702</c:v>
                </c:pt>
                <c:pt idx="2660">
                  <c:v>291.80200000000002</c:v>
                </c:pt>
                <c:pt idx="2661">
                  <c:v>291.90199999999999</c:v>
                </c:pt>
                <c:pt idx="2662">
                  <c:v>292</c:v>
                </c:pt>
                <c:pt idx="2663">
                  <c:v>292.00200000000001</c:v>
                </c:pt>
                <c:pt idx="2664">
                  <c:v>292.10199999999998</c:v>
                </c:pt>
                <c:pt idx="2665">
                  <c:v>292.202</c:v>
                </c:pt>
                <c:pt idx="2666">
                  <c:v>292.30200000000002</c:v>
                </c:pt>
                <c:pt idx="2667">
                  <c:v>292.40199999999999</c:v>
                </c:pt>
                <c:pt idx="2668">
                  <c:v>292.50200000000001</c:v>
                </c:pt>
                <c:pt idx="2669">
                  <c:v>292.60199999999998</c:v>
                </c:pt>
                <c:pt idx="2670">
                  <c:v>292.702</c:v>
                </c:pt>
                <c:pt idx="2671">
                  <c:v>292.80200000000002</c:v>
                </c:pt>
                <c:pt idx="2672">
                  <c:v>292.90199999999999</c:v>
                </c:pt>
                <c:pt idx="2673">
                  <c:v>293</c:v>
                </c:pt>
                <c:pt idx="2674">
                  <c:v>293.00200000000001</c:v>
                </c:pt>
                <c:pt idx="2675">
                  <c:v>293.10199999999998</c:v>
                </c:pt>
                <c:pt idx="2676">
                  <c:v>293.202</c:v>
                </c:pt>
                <c:pt idx="2677">
                  <c:v>293.30200000000002</c:v>
                </c:pt>
                <c:pt idx="2678">
                  <c:v>293.40199999999999</c:v>
                </c:pt>
                <c:pt idx="2679">
                  <c:v>293.50200000000001</c:v>
                </c:pt>
                <c:pt idx="2680">
                  <c:v>293.60199999999998</c:v>
                </c:pt>
                <c:pt idx="2681">
                  <c:v>293.702</c:v>
                </c:pt>
                <c:pt idx="2682">
                  <c:v>293.80200000000002</c:v>
                </c:pt>
                <c:pt idx="2683">
                  <c:v>293.90199999999999</c:v>
                </c:pt>
                <c:pt idx="2684">
                  <c:v>294</c:v>
                </c:pt>
                <c:pt idx="2685">
                  <c:v>294.00200000000001</c:v>
                </c:pt>
                <c:pt idx="2686">
                  <c:v>294.10199999999998</c:v>
                </c:pt>
                <c:pt idx="2687">
                  <c:v>294.202</c:v>
                </c:pt>
                <c:pt idx="2688">
                  <c:v>294.30200000000002</c:v>
                </c:pt>
                <c:pt idx="2689">
                  <c:v>294.40199999999999</c:v>
                </c:pt>
                <c:pt idx="2690">
                  <c:v>294.50200000000001</c:v>
                </c:pt>
                <c:pt idx="2691">
                  <c:v>294.60199999999998</c:v>
                </c:pt>
                <c:pt idx="2692">
                  <c:v>294.702</c:v>
                </c:pt>
                <c:pt idx="2693">
                  <c:v>294.80200000000002</c:v>
                </c:pt>
                <c:pt idx="2694">
                  <c:v>294.90199999999999</c:v>
                </c:pt>
                <c:pt idx="2695">
                  <c:v>295</c:v>
                </c:pt>
                <c:pt idx="2696">
                  <c:v>295.00200000000001</c:v>
                </c:pt>
                <c:pt idx="2697">
                  <c:v>295.10199999999998</c:v>
                </c:pt>
                <c:pt idx="2698">
                  <c:v>295.202</c:v>
                </c:pt>
                <c:pt idx="2699">
                  <c:v>295.30200000000002</c:v>
                </c:pt>
                <c:pt idx="2700">
                  <c:v>295.40199999999999</c:v>
                </c:pt>
                <c:pt idx="2701">
                  <c:v>295.50200000000001</c:v>
                </c:pt>
                <c:pt idx="2702">
                  <c:v>295.60199999999998</c:v>
                </c:pt>
                <c:pt idx="2703">
                  <c:v>295.702</c:v>
                </c:pt>
                <c:pt idx="2704">
                  <c:v>295.80200000000002</c:v>
                </c:pt>
                <c:pt idx="2705">
                  <c:v>295.90199999999999</c:v>
                </c:pt>
                <c:pt idx="2706">
                  <c:v>296</c:v>
                </c:pt>
                <c:pt idx="2707">
                  <c:v>296.00200000000001</c:v>
                </c:pt>
                <c:pt idx="2708">
                  <c:v>296.10199999999998</c:v>
                </c:pt>
                <c:pt idx="2709">
                  <c:v>296.202</c:v>
                </c:pt>
                <c:pt idx="2710">
                  <c:v>296.30200000000002</c:v>
                </c:pt>
                <c:pt idx="2711">
                  <c:v>296.40199999999999</c:v>
                </c:pt>
                <c:pt idx="2712">
                  <c:v>296.50200000000001</c:v>
                </c:pt>
                <c:pt idx="2713">
                  <c:v>296.60199999999998</c:v>
                </c:pt>
                <c:pt idx="2714">
                  <c:v>296.702</c:v>
                </c:pt>
                <c:pt idx="2715">
                  <c:v>296.80200000000002</c:v>
                </c:pt>
                <c:pt idx="2716">
                  <c:v>296.90199999999999</c:v>
                </c:pt>
                <c:pt idx="2717">
                  <c:v>297</c:v>
                </c:pt>
                <c:pt idx="2718">
                  <c:v>297.00200000000001</c:v>
                </c:pt>
                <c:pt idx="2719">
                  <c:v>297.10199999999998</c:v>
                </c:pt>
                <c:pt idx="2720">
                  <c:v>297.202</c:v>
                </c:pt>
                <c:pt idx="2721">
                  <c:v>297.30200000000002</c:v>
                </c:pt>
                <c:pt idx="2722">
                  <c:v>297.40199999999999</c:v>
                </c:pt>
                <c:pt idx="2723">
                  <c:v>297.50200000000001</c:v>
                </c:pt>
                <c:pt idx="2724">
                  <c:v>297.60199999999998</c:v>
                </c:pt>
                <c:pt idx="2725">
                  <c:v>297.702</c:v>
                </c:pt>
                <c:pt idx="2726">
                  <c:v>297.80200000000002</c:v>
                </c:pt>
                <c:pt idx="2727">
                  <c:v>297.90199999999999</c:v>
                </c:pt>
                <c:pt idx="2728">
                  <c:v>298</c:v>
                </c:pt>
                <c:pt idx="2729">
                  <c:v>298.00200000000001</c:v>
                </c:pt>
                <c:pt idx="2730">
                  <c:v>298.10199999999998</c:v>
                </c:pt>
                <c:pt idx="2731">
                  <c:v>298.202</c:v>
                </c:pt>
                <c:pt idx="2732">
                  <c:v>298.30200000000002</c:v>
                </c:pt>
                <c:pt idx="2733">
                  <c:v>298.40199999999999</c:v>
                </c:pt>
                <c:pt idx="2734">
                  <c:v>298.50200000000001</c:v>
                </c:pt>
                <c:pt idx="2735">
                  <c:v>298.60199999999998</c:v>
                </c:pt>
                <c:pt idx="2736">
                  <c:v>298.702</c:v>
                </c:pt>
                <c:pt idx="2737">
                  <c:v>298.80200000000002</c:v>
                </c:pt>
                <c:pt idx="2738">
                  <c:v>298.90199999999999</c:v>
                </c:pt>
                <c:pt idx="2739">
                  <c:v>299</c:v>
                </c:pt>
                <c:pt idx="2740">
                  <c:v>299.00200000000001</c:v>
                </c:pt>
                <c:pt idx="2741">
                  <c:v>299.10199999999998</c:v>
                </c:pt>
                <c:pt idx="2742">
                  <c:v>299.202</c:v>
                </c:pt>
                <c:pt idx="2743">
                  <c:v>299.30200000000002</c:v>
                </c:pt>
                <c:pt idx="2744">
                  <c:v>299.40199999999999</c:v>
                </c:pt>
                <c:pt idx="2745">
                  <c:v>299.50200000000001</c:v>
                </c:pt>
                <c:pt idx="2746">
                  <c:v>299.60199999999998</c:v>
                </c:pt>
                <c:pt idx="2747">
                  <c:v>299.702</c:v>
                </c:pt>
                <c:pt idx="2748">
                  <c:v>299.80200000000002</c:v>
                </c:pt>
                <c:pt idx="2749">
                  <c:v>299.90199999999999</c:v>
                </c:pt>
                <c:pt idx="2750">
                  <c:v>300</c:v>
                </c:pt>
                <c:pt idx="2751">
                  <c:v>300.00200000000001</c:v>
                </c:pt>
                <c:pt idx="2752">
                  <c:v>300.10199999999998</c:v>
                </c:pt>
                <c:pt idx="2753">
                  <c:v>300.202</c:v>
                </c:pt>
                <c:pt idx="2754">
                  <c:v>300.30200000000002</c:v>
                </c:pt>
                <c:pt idx="2755">
                  <c:v>300.40199999999999</c:v>
                </c:pt>
                <c:pt idx="2756">
                  <c:v>300.50200000000001</c:v>
                </c:pt>
                <c:pt idx="2757">
                  <c:v>300.60199999999998</c:v>
                </c:pt>
                <c:pt idx="2758">
                  <c:v>300.702</c:v>
                </c:pt>
                <c:pt idx="2759">
                  <c:v>300.80200000000002</c:v>
                </c:pt>
                <c:pt idx="2760">
                  <c:v>300.90199999999999</c:v>
                </c:pt>
                <c:pt idx="2761">
                  <c:v>301</c:v>
                </c:pt>
                <c:pt idx="2762">
                  <c:v>301.00200000000001</c:v>
                </c:pt>
                <c:pt idx="2763">
                  <c:v>301.10199999999998</c:v>
                </c:pt>
                <c:pt idx="2764">
                  <c:v>301.202</c:v>
                </c:pt>
                <c:pt idx="2765">
                  <c:v>301.30200000000002</c:v>
                </c:pt>
                <c:pt idx="2766">
                  <c:v>301.40199999999999</c:v>
                </c:pt>
                <c:pt idx="2767">
                  <c:v>301.50200000000001</c:v>
                </c:pt>
                <c:pt idx="2768">
                  <c:v>301.60199999999998</c:v>
                </c:pt>
                <c:pt idx="2769">
                  <c:v>301.702</c:v>
                </c:pt>
                <c:pt idx="2770">
                  <c:v>301.80200000000002</c:v>
                </c:pt>
                <c:pt idx="2771">
                  <c:v>301.90199999999999</c:v>
                </c:pt>
                <c:pt idx="2772">
                  <c:v>302</c:v>
                </c:pt>
                <c:pt idx="2773">
                  <c:v>302.00200000000001</c:v>
                </c:pt>
                <c:pt idx="2774">
                  <c:v>302.10199999999998</c:v>
                </c:pt>
                <c:pt idx="2775">
                  <c:v>302.202</c:v>
                </c:pt>
                <c:pt idx="2776">
                  <c:v>302.30200000000002</c:v>
                </c:pt>
                <c:pt idx="2777">
                  <c:v>302.40199999999999</c:v>
                </c:pt>
                <c:pt idx="2778">
                  <c:v>302.50200000000001</c:v>
                </c:pt>
                <c:pt idx="2779">
                  <c:v>302.60199999999998</c:v>
                </c:pt>
                <c:pt idx="2780">
                  <c:v>302.702</c:v>
                </c:pt>
                <c:pt idx="2781">
                  <c:v>302.80200000000002</c:v>
                </c:pt>
                <c:pt idx="2782">
                  <c:v>302.90199999999999</c:v>
                </c:pt>
                <c:pt idx="2783">
                  <c:v>303</c:v>
                </c:pt>
                <c:pt idx="2784">
                  <c:v>303.00200000000001</c:v>
                </c:pt>
                <c:pt idx="2785">
                  <c:v>303.10199999999998</c:v>
                </c:pt>
                <c:pt idx="2786">
                  <c:v>303.202</c:v>
                </c:pt>
                <c:pt idx="2787">
                  <c:v>303.30200000000002</c:v>
                </c:pt>
                <c:pt idx="2788">
                  <c:v>303.40199999999999</c:v>
                </c:pt>
                <c:pt idx="2789">
                  <c:v>303.50200000000001</c:v>
                </c:pt>
                <c:pt idx="2790">
                  <c:v>303.60199999999998</c:v>
                </c:pt>
                <c:pt idx="2791">
                  <c:v>303.702</c:v>
                </c:pt>
                <c:pt idx="2792">
                  <c:v>303.80200000000002</c:v>
                </c:pt>
                <c:pt idx="2793">
                  <c:v>303.90199999999999</c:v>
                </c:pt>
                <c:pt idx="2794">
                  <c:v>304</c:v>
                </c:pt>
                <c:pt idx="2795">
                  <c:v>304.00200000000001</c:v>
                </c:pt>
                <c:pt idx="2796">
                  <c:v>304.10199999999998</c:v>
                </c:pt>
                <c:pt idx="2797">
                  <c:v>304.202</c:v>
                </c:pt>
                <c:pt idx="2798">
                  <c:v>304.30200000000002</c:v>
                </c:pt>
                <c:pt idx="2799">
                  <c:v>304.40199999999999</c:v>
                </c:pt>
                <c:pt idx="2800">
                  <c:v>304.50200000000001</c:v>
                </c:pt>
                <c:pt idx="2801">
                  <c:v>304.60199999999998</c:v>
                </c:pt>
                <c:pt idx="2802">
                  <c:v>304.702</c:v>
                </c:pt>
                <c:pt idx="2803">
                  <c:v>304.80200000000002</c:v>
                </c:pt>
                <c:pt idx="2804">
                  <c:v>304.90199999999999</c:v>
                </c:pt>
                <c:pt idx="2805">
                  <c:v>305</c:v>
                </c:pt>
                <c:pt idx="2806">
                  <c:v>305.00200000000001</c:v>
                </c:pt>
                <c:pt idx="2807">
                  <c:v>305.10199999999998</c:v>
                </c:pt>
                <c:pt idx="2808">
                  <c:v>305.202</c:v>
                </c:pt>
                <c:pt idx="2809">
                  <c:v>305.30200000000002</c:v>
                </c:pt>
                <c:pt idx="2810">
                  <c:v>305.40199999999999</c:v>
                </c:pt>
                <c:pt idx="2811">
                  <c:v>305.50200000000001</c:v>
                </c:pt>
                <c:pt idx="2812">
                  <c:v>305.60199999999998</c:v>
                </c:pt>
                <c:pt idx="2813">
                  <c:v>305.702</c:v>
                </c:pt>
                <c:pt idx="2814">
                  <c:v>305.80200000000002</c:v>
                </c:pt>
                <c:pt idx="2815">
                  <c:v>305.90199999999999</c:v>
                </c:pt>
                <c:pt idx="2816">
                  <c:v>306</c:v>
                </c:pt>
                <c:pt idx="2817">
                  <c:v>306.00200000000001</c:v>
                </c:pt>
                <c:pt idx="2818">
                  <c:v>306.10199999999998</c:v>
                </c:pt>
                <c:pt idx="2819">
                  <c:v>306.202</c:v>
                </c:pt>
                <c:pt idx="2820">
                  <c:v>306.30200000000002</c:v>
                </c:pt>
                <c:pt idx="2821">
                  <c:v>306.40199999999999</c:v>
                </c:pt>
                <c:pt idx="2822">
                  <c:v>306.50200000000001</c:v>
                </c:pt>
                <c:pt idx="2823">
                  <c:v>306.60199999999998</c:v>
                </c:pt>
                <c:pt idx="2824">
                  <c:v>306.702</c:v>
                </c:pt>
                <c:pt idx="2825">
                  <c:v>306.80200000000002</c:v>
                </c:pt>
                <c:pt idx="2826">
                  <c:v>306.90199999999999</c:v>
                </c:pt>
                <c:pt idx="2827">
                  <c:v>307</c:v>
                </c:pt>
                <c:pt idx="2828">
                  <c:v>307.00200000000001</c:v>
                </c:pt>
                <c:pt idx="2829">
                  <c:v>307.10199999999998</c:v>
                </c:pt>
                <c:pt idx="2830">
                  <c:v>307.202</c:v>
                </c:pt>
                <c:pt idx="2831">
                  <c:v>307.30200000000002</c:v>
                </c:pt>
                <c:pt idx="2832">
                  <c:v>307.40199999999999</c:v>
                </c:pt>
                <c:pt idx="2833">
                  <c:v>307.50200000000001</c:v>
                </c:pt>
                <c:pt idx="2834">
                  <c:v>307.60199999999998</c:v>
                </c:pt>
                <c:pt idx="2835">
                  <c:v>307.702</c:v>
                </c:pt>
                <c:pt idx="2836">
                  <c:v>307.80200000000002</c:v>
                </c:pt>
                <c:pt idx="2837">
                  <c:v>307.90199999999999</c:v>
                </c:pt>
                <c:pt idx="2838">
                  <c:v>308</c:v>
                </c:pt>
                <c:pt idx="2839">
                  <c:v>308.00200000000001</c:v>
                </c:pt>
                <c:pt idx="2840">
                  <c:v>308.10199999999998</c:v>
                </c:pt>
                <c:pt idx="2841">
                  <c:v>308.202</c:v>
                </c:pt>
                <c:pt idx="2842">
                  <c:v>308.30200000000002</c:v>
                </c:pt>
                <c:pt idx="2843">
                  <c:v>308.40199999999999</c:v>
                </c:pt>
                <c:pt idx="2844">
                  <c:v>308.50200000000001</c:v>
                </c:pt>
                <c:pt idx="2845">
                  <c:v>308.60199999999998</c:v>
                </c:pt>
                <c:pt idx="2846">
                  <c:v>308.702</c:v>
                </c:pt>
                <c:pt idx="2847">
                  <c:v>308.80200000000002</c:v>
                </c:pt>
                <c:pt idx="2848">
                  <c:v>308.90199999999999</c:v>
                </c:pt>
                <c:pt idx="2849">
                  <c:v>309</c:v>
                </c:pt>
                <c:pt idx="2850">
                  <c:v>309.00200000000001</c:v>
                </c:pt>
                <c:pt idx="2851">
                  <c:v>309.10199999999998</c:v>
                </c:pt>
                <c:pt idx="2852">
                  <c:v>309.202</c:v>
                </c:pt>
                <c:pt idx="2853">
                  <c:v>309.30200000000002</c:v>
                </c:pt>
                <c:pt idx="2854">
                  <c:v>309.40199999999999</c:v>
                </c:pt>
                <c:pt idx="2855">
                  <c:v>309.50200000000001</c:v>
                </c:pt>
                <c:pt idx="2856">
                  <c:v>309.60199999999998</c:v>
                </c:pt>
                <c:pt idx="2857">
                  <c:v>309.702</c:v>
                </c:pt>
                <c:pt idx="2858">
                  <c:v>309.80200000000002</c:v>
                </c:pt>
                <c:pt idx="2859">
                  <c:v>309.90199999999999</c:v>
                </c:pt>
                <c:pt idx="2860">
                  <c:v>310</c:v>
                </c:pt>
                <c:pt idx="2861">
                  <c:v>310.00200000000001</c:v>
                </c:pt>
                <c:pt idx="2862">
                  <c:v>310.10199999999998</c:v>
                </c:pt>
                <c:pt idx="2863">
                  <c:v>310.202</c:v>
                </c:pt>
                <c:pt idx="2864">
                  <c:v>310.30200000000002</c:v>
                </c:pt>
                <c:pt idx="2865">
                  <c:v>310.40199999999999</c:v>
                </c:pt>
                <c:pt idx="2866">
                  <c:v>310.50200000000001</c:v>
                </c:pt>
                <c:pt idx="2867">
                  <c:v>310.60199999999998</c:v>
                </c:pt>
                <c:pt idx="2868">
                  <c:v>310.702</c:v>
                </c:pt>
                <c:pt idx="2869">
                  <c:v>310.80200000000002</c:v>
                </c:pt>
                <c:pt idx="2870">
                  <c:v>310.90199999999999</c:v>
                </c:pt>
                <c:pt idx="2871">
                  <c:v>311</c:v>
                </c:pt>
                <c:pt idx="2872">
                  <c:v>311.00200000000001</c:v>
                </c:pt>
                <c:pt idx="2873">
                  <c:v>311.10199999999998</c:v>
                </c:pt>
                <c:pt idx="2874">
                  <c:v>311.202</c:v>
                </c:pt>
                <c:pt idx="2875">
                  <c:v>311.30200000000002</c:v>
                </c:pt>
                <c:pt idx="2876">
                  <c:v>311.40199999999999</c:v>
                </c:pt>
                <c:pt idx="2877">
                  <c:v>311.50200000000001</c:v>
                </c:pt>
                <c:pt idx="2878">
                  <c:v>311.60199999999998</c:v>
                </c:pt>
                <c:pt idx="2879">
                  <c:v>311.702</c:v>
                </c:pt>
                <c:pt idx="2880">
                  <c:v>311.80200000000002</c:v>
                </c:pt>
                <c:pt idx="2881">
                  <c:v>311.90199999999999</c:v>
                </c:pt>
                <c:pt idx="2882">
                  <c:v>312</c:v>
                </c:pt>
                <c:pt idx="2883">
                  <c:v>312.00200000000001</c:v>
                </c:pt>
                <c:pt idx="2884">
                  <c:v>312.10199999999998</c:v>
                </c:pt>
                <c:pt idx="2885">
                  <c:v>312.202</c:v>
                </c:pt>
                <c:pt idx="2886">
                  <c:v>312.30200000000002</c:v>
                </c:pt>
                <c:pt idx="2887">
                  <c:v>312.40199999999999</c:v>
                </c:pt>
                <c:pt idx="2888">
                  <c:v>312.50200000000001</c:v>
                </c:pt>
                <c:pt idx="2889">
                  <c:v>312.60199999999998</c:v>
                </c:pt>
                <c:pt idx="2890">
                  <c:v>312.702</c:v>
                </c:pt>
                <c:pt idx="2891">
                  <c:v>312.80200000000002</c:v>
                </c:pt>
                <c:pt idx="2892">
                  <c:v>312.90199999999999</c:v>
                </c:pt>
                <c:pt idx="2893">
                  <c:v>313</c:v>
                </c:pt>
                <c:pt idx="2894">
                  <c:v>313.00200000000001</c:v>
                </c:pt>
                <c:pt idx="2895">
                  <c:v>313.10199999999998</c:v>
                </c:pt>
                <c:pt idx="2896">
                  <c:v>313.202</c:v>
                </c:pt>
                <c:pt idx="2897">
                  <c:v>313.30200000000002</c:v>
                </c:pt>
                <c:pt idx="2898">
                  <c:v>313.40199999999999</c:v>
                </c:pt>
                <c:pt idx="2899">
                  <c:v>313.50200000000001</c:v>
                </c:pt>
                <c:pt idx="2900">
                  <c:v>313.60199999999998</c:v>
                </c:pt>
                <c:pt idx="2901">
                  <c:v>313.702</c:v>
                </c:pt>
                <c:pt idx="2902">
                  <c:v>313.80200000000002</c:v>
                </c:pt>
                <c:pt idx="2903">
                  <c:v>313.90199999999999</c:v>
                </c:pt>
                <c:pt idx="2904">
                  <c:v>314</c:v>
                </c:pt>
                <c:pt idx="2905">
                  <c:v>314.00200000000001</c:v>
                </c:pt>
                <c:pt idx="2906">
                  <c:v>314.10199999999998</c:v>
                </c:pt>
                <c:pt idx="2907">
                  <c:v>314.202</c:v>
                </c:pt>
                <c:pt idx="2908">
                  <c:v>314.30200000000002</c:v>
                </c:pt>
                <c:pt idx="2909">
                  <c:v>314.40199999999999</c:v>
                </c:pt>
                <c:pt idx="2910">
                  <c:v>314.50200000000001</c:v>
                </c:pt>
                <c:pt idx="2911">
                  <c:v>314.60199999999998</c:v>
                </c:pt>
                <c:pt idx="2912">
                  <c:v>314.702</c:v>
                </c:pt>
                <c:pt idx="2913">
                  <c:v>314.80200000000002</c:v>
                </c:pt>
                <c:pt idx="2914">
                  <c:v>314.90199999999999</c:v>
                </c:pt>
                <c:pt idx="2915">
                  <c:v>315</c:v>
                </c:pt>
                <c:pt idx="2916">
                  <c:v>315.00200000000001</c:v>
                </c:pt>
                <c:pt idx="2917">
                  <c:v>315.10199999999998</c:v>
                </c:pt>
                <c:pt idx="2918">
                  <c:v>315.202</c:v>
                </c:pt>
                <c:pt idx="2919">
                  <c:v>315.30200000000002</c:v>
                </c:pt>
                <c:pt idx="2920">
                  <c:v>315.40199999999999</c:v>
                </c:pt>
                <c:pt idx="2921">
                  <c:v>315.50200000000001</c:v>
                </c:pt>
                <c:pt idx="2922">
                  <c:v>315.60199999999998</c:v>
                </c:pt>
                <c:pt idx="2923">
                  <c:v>315.702</c:v>
                </c:pt>
                <c:pt idx="2924">
                  <c:v>315.80200000000002</c:v>
                </c:pt>
                <c:pt idx="2925">
                  <c:v>315.90199999999999</c:v>
                </c:pt>
                <c:pt idx="2926">
                  <c:v>316</c:v>
                </c:pt>
                <c:pt idx="2927">
                  <c:v>316.00200000000001</c:v>
                </c:pt>
                <c:pt idx="2928">
                  <c:v>316.10199999999998</c:v>
                </c:pt>
                <c:pt idx="2929">
                  <c:v>316.202</c:v>
                </c:pt>
                <c:pt idx="2930">
                  <c:v>316.30200000000002</c:v>
                </c:pt>
                <c:pt idx="2931">
                  <c:v>316.40199999999999</c:v>
                </c:pt>
                <c:pt idx="2932">
                  <c:v>316.50200000000001</c:v>
                </c:pt>
                <c:pt idx="2933">
                  <c:v>316.60199999999998</c:v>
                </c:pt>
                <c:pt idx="2934">
                  <c:v>316.702</c:v>
                </c:pt>
                <c:pt idx="2935">
                  <c:v>316.80200000000002</c:v>
                </c:pt>
                <c:pt idx="2936">
                  <c:v>316.90199999999999</c:v>
                </c:pt>
                <c:pt idx="2937">
                  <c:v>317</c:v>
                </c:pt>
                <c:pt idx="2938">
                  <c:v>317.00200000000001</c:v>
                </c:pt>
                <c:pt idx="2939">
                  <c:v>317.10199999999998</c:v>
                </c:pt>
                <c:pt idx="2940">
                  <c:v>317.202</c:v>
                </c:pt>
                <c:pt idx="2941">
                  <c:v>317.30200000000002</c:v>
                </c:pt>
                <c:pt idx="2942">
                  <c:v>317.40199999999999</c:v>
                </c:pt>
                <c:pt idx="2943">
                  <c:v>317.50200000000001</c:v>
                </c:pt>
                <c:pt idx="2944">
                  <c:v>317.60199999999998</c:v>
                </c:pt>
                <c:pt idx="2945">
                  <c:v>317.702</c:v>
                </c:pt>
                <c:pt idx="2946">
                  <c:v>317.80200000000002</c:v>
                </c:pt>
                <c:pt idx="2947">
                  <c:v>317.90199999999999</c:v>
                </c:pt>
                <c:pt idx="2948">
                  <c:v>318</c:v>
                </c:pt>
                <c:pt idx="2949">
                  <c:v>318.00200000000001</c:v>
                </c:pt>
                <c:pt idx="2950">
                  <c:v>318.10199999999998</c:v>
                </c:pt>
                <c:pt idx="2951">
                  <c:v>318.202</c:v>
                </c:pt>
                <c:pt idx="2952">
                  <c:v>318.30200000000002</c:v>
                </c:pt>
                <c:pt idx="2953">
                  <c:v>318.40199999999999</c:v>
                </c:pt>
                <c:pt idx="2954">
                  <c:v>318.50200000000001</c:v>
                </c:pt>
                <c:pt idx="2955">
                  <c:v>318.60199999999998</c:v>
                </c:pt>
                <c:pt idx="2956">
                  <c:v>318.702</c:v>
                </c:pt>
                <c:pt idx="2957">
                  <c:v>318.80200000000002</c:v>
                </c:pt>
                <c:pt idx="2958">
                  <c:v>318.90199999999999</c:v>
                </c:pt>
                <c:pt idx="2959">
                  <c:v>319</c:v>
                </c:pt>
                <c:pt idx="2960">
                  <c:v>319.00200000000001</c:v>
                </c:pt>
                <c:pt idx="2961">
                  <c:v>319.10199999999998</c:v>
                </c:pt>
                <c:pt idx="2962">
                  <c:v>319.202</c:v>
                </c:pt>
                <c:pt idx="2963">
                  <c:v>319.30200000000002</c:v>
                </c:pt>
                <c:pt idx="2964">
                  <c:v>319.40199999999999</c:v>
                </c:pt>
                <c:pt idx="2965">
                  <c:v>319.50200000000001</c:v>
                </c:pt>
                <c:pt idx="2966">
                  <c:v>319.60199999999998</c:v>
                </c:pt>
                <c:pt idx="2967">
                  <c:v>319.702</c:v>
                </c:pt>
                <c:pt idx="2968">
                  <c:v>319.80200000000002</c:v>
                </c:pt>
                <c:pt idx="2969">
                  <c:v>319.90199999999999</c:v>
                </c:pt>
                <c:pt idx="2970">
                  <c:v>320</c:v>
                </c:pt>
                <c:pt idx="2971">
                  <c:v>320.00200000000001</c:v>
                </c:pt>
                <c:pt idx="2972">
                  <c:v>320.10199999999998</c:v>
                </c:pt>
                <c:pt idx="2973">
                  <c:v>320.202</c:v>
                </c:pt>
                <c:pt idx="2974">
                  <c:v>320.30200000000002</c:v>
                </c:pt>
                <c:pt idx="2975">
                  <c:v>320.40199999999999</c:v>
                </c:pt>
                <c:pt idx="2976">
                  <c:v>320.50200000000001</c:v>
                </c:pt>
                <c:pt idx="2977">
                  <c:v>320.60199999999998</c:v>
                </c:pt>
                <c:pt idx="2978">
                  <c:v>320.702</c:v>
                </c:pt>
                <c:pt idx="2979">
                  <c:v>320.80200000000002</c:v>
                </c:pt>
                <c:pt idx="2980">
                  <c:v>320.90199999999999</c:v>
                </c:pt>
                <c:pt idx="2981">
                  <c:v>321</c:v>
                </c:pt>
                <c:pt idx="2982">
                  <c:v>321.00200000000001</c:v>
                </c:pt>
                <c:pt idx="2983">
                  <c:v>321.10199999999998</c:v>
                </c:pt>
                <c:pt idx="2984">
                  <c:v>321.202</c:v>
                </c:pt>
                <c:pt idx="2985">
                  <c:v>321.30200000000002</c:v>
                </c:pt>
                <c:pt idx="2986">
                  <c:v>321.40199999999999</c:v>
                </c:pt>
                <c:pt idx="2987">
                  <c:v>321.50200000000001</c:v>
                </c:pt>
                <c:pt idx="2988">
                  <c:v>321.60199999999998</c:v>
                </c:pt>
                <c:pt idx="2989">
                  <c:v>321.702</c:v>
                </c:pt>
                <c:pt idx="2990">
                  <c:v>321.80200000000002</c:v>
                </c:pt>
                <c:pt idx="2991">
                  <c:v>321.90199999999999</c:v>
                </c:pt>
                <c:pt idx="2992">
                  <c:v>322</c:v>
                </c:pt>
                <c:pt idx="2993">
                  <c:v>322.00200000000001</c:v>
                </c:pt>
                <c:pt idx="2994">
                  <c:v>322.10199999999998</c:v>
                </c:pt>
                <c:pt idx="2995">
                  <c:v>322.202</c:v>
                </c:pt>
                <c:pt idx="2996">
                  <c:v>322.30200000000002</c:v>
                </c:pt>
                <c:pt idx="2997">
                  <c:v>322.40199999999999</c:v>
                </c:pt>
                <c:pt idx="2998">
                  <c:v>322.50200000000001</c:v>
                </c:pt>
                <c:pt idx="2999">
                  <c:v>322.60199999999998</c:v>
                </c:pt>
                <c:pt idx="3000">
                  <c:v>322.702</c:v>
                </c:pt>
                <c:pt idx="3001">
                  <c:v>322.80200000000002</c:v>
                </c:pt>
                <c:pt idx="3002">
                  <c:v>322.90199999999999</c:v>
                </c:pt>
                <c:pt idx="3003">
                  <c:v>323</c:v>
                </c:pt>
                <c:pt idx="3004">
                  <c:v>323.00200000000001</c:v>
                </c:pt>
                <c:pt idx="3005">
                  <c:v>323.10199999999998</c:v>
                </c:pt>
                <c:pt idx="3006">
                  <c:v>323.202</c:v>
                </c:pt>
                <c:pt idx="3007">
                  <c:v>323.30200000000002</c:v>
                </c:pt>
                <c:pt idx="3008">
                  <c:v>323.40199999999999</c:v>
                </c:pt>
                <c:pt idx="3009">
                  <c:v>323.50200000000001</c:v>
                </c:pt>
                <c:pt idx="3010">
                  <c:v>323.60199999999998</c:v>
                </c:pt>
                <c:pt idx="3011">
                  <c:v>323.702</c:v>
                </c:pt>
                <c:pt idx="3012">
                  <c:v>323.80200000000002</c:v>
                </c:pt>
                <c:pt idx="3013">
                  <c:v>323.90199999999999</c:v>
                </c:pt>
                <c:pt idx="3014">
                  <c:v>324</c:v>
                </c:pt>
                <c:pt idx="3015">
                  <c:v>324.00200000000001</c:v>
                </c:pt>
                <c:pt idx="3016">
                  <c:v>324.10199999999998</c:v>
                </c:pt>
                <c:pt idx="3017">
                  <c:v>324.202</c:v>
                </c:pt>
                <c:pt idx="3018">
                  <c:v>324.30200000000002</c:v>
                </c:pt>
                <c:pt idx="3019">
                  <c:v>324.40199999999999</c:v>
                </c:pt>
                <c:pt idx="3020">
                  <c:v>324.50200000000001</c:v>
                </c:pt>
                <c:pt idx="3021">
                  <c:v>324.60199999999998</c:v>
                </c:pt>
                <c:pt idx="3022">
                  <c:v>324.702</c:v>
                </c:pt>
                <c:pt idx="3023">
                  <c:v>324.80200000000002</c:v>
                </c:pt>
                <c:pt idx="3024">
                  <c:v>324.90199999999999</c:v>
                </c:pt>
                <c:pt idx="3025">
                  <c:v>325</c:v>
                </c:pt>
                <c:pt idx="3026">
                  <c:v>325.00200000000001</c:v>
                </c:pt>
                <c:pt idx="3027">
                  <c:v>325.10199999999998</c:v>
                </c:pt>
                <c:pt idx="3028">
                  <c:v>325.202</c:v>
                </c:pt>
                <c:pt idx="3029">
                  <c:v>325.30200000000002</c:v>
                </c:pt>
                <c:pt idx="3030">
                  <c:v>325.40199999999999</c:v>
                </c:pt>
                <c:pt idx="3031">
                  <c:v>325.50200000000001</c:v>
                </c:pt>
                <c:pt idx="3032">
                  <c:v>325.60199999999998</c:v>
                </c:pt>
                <c:pt idx="3033">
                  <c:v>325.702</c:v>
                </c:pt>
                <c:pt idx="3034">
                  <c:v>325.80200000000002</c:v>
                </c:pt>
                <c:pt idx="3035">
                  <c:v>325.90199999999999</c:v>
                </c:pt>
                <c:pt idx="3036">
                  <c:v>326</c:v>
                </c:pt>
                <c:pt idx="3037">
                  <c:v>326.00200000000001</c:v>
                </c:pt>
                <c:pt idx="3038">
                  <c:v>326.10199999999998</c:v>
                </c:pt>
                <c:pt idx="3039">
                  <c:v>326.202</c:v>
                </c:pt>
                <c:pt idx="3040">
                  <c:v>326.30200000000002</c:v>
                </c:pt>
                <c:pt idx="3041">
                  <c:v>326.40199999999999</c:v>
                </c:pt>
                <c:pt idx="3042">
                  <c:v>326.50200000000001</c:v>
                </c:pt>
                <c:pt idx="3043">
                  <c:v>326.60199999999998</c:v>
                </c:pt>
                <c:pt idx="3044">
                  <c:v>326.702</c:v>
                </c:pt>
                <c:pt idx="3045">
                  <c:v>326.80200000000002</c:v>
                </c:pt>
                <c:pt idx="3046">
                  <c:v>326.90199999999999</c:v>
                </c:pt>
                <c:pt idx="3047">
                  <c:v>327</c:v>
                </c:pt>
                <c:pt idx="3048">
                  <c:v>327.00200000000001</c:v>
                </c:pt>
                <c:pt idx="3049">
                  <c:v>327.10199999999998</c:v>
                </c:pt>
                <c:pt idx="3050">
                  <c:v>327.202</c:v>
                </c:pt>
                <c:pt idx="3051">
                  <c:v>327.30200000000002</c:v>
                </c:pt>
                <c:pt idx="3052">
                  <c:v>327.40199999999999</c:v>
                </c:pt>
                <c:pt idx="3053">
                  <c:v>327.50200000000001</c:v>
                </c:pt>
                <c:pt idx="3054">
                  <c:v>327.60199999999998</c:v>
                </c:pt>
                <c:pt idx="3055">
                  <c:v>327.702</c:v>
                </c:pt>
                <c:pt idx="3056">
                  <c:v>327.80200000000002</c:v>
                </c:pt>
                <c:pt idx="3057">
                  <c:v>327.90199999999999</c:v>
                </c:pt>
                <c:pt idx="3058">
                  <c:v>328</c:v>
                </c:pt>
                <c:pt idx="3059">
                  <c:v>328.00200000000001</c:v>
                </c:pt>
                <c:pt idx="3060">
                  <c:v>328.10199999999998</c:v>
                </c:pt>
                <c:pt idx="3061">
                  <c:v>328.202</c:v>
                </c:pt>
                <c:pt idx="3062">
                  <c:v>328.30200000000002</c:v>
                </c:pt>
                <c:pt idx="3063">
                  <c:v>328.40199999999999</c:v>
                </c:pt>
                <c:pt idx="3064">
                  <c:v>328.50200000000001</c:v>
                </c:pt>
                <c:pt idx="3065">
                  <c:v>328.60199999999998</c:v>
                </c:pt>
                <c:pt idx="3066">
                  <c:v>328.702</c:v>
                </c:pt>
                <c:pt idx="3067">
                  <c:v>328.80200000000002</c:v>
                </c:pt>
                <c:pt idx="3068">
                  <c:v>328.90199999999999</c:v>
                </c:pt>
                <c:pt idx="3069">
                  <c:v>329</c:v>
                </c:pt>
                <c:pt idx="3070">
                  <c:v>329.00200000000001</c:v>
                </c:pt>
                <c:pt idx="3071">
                  <c:v>329.10199999999998</c:v>
                </c:pt>
                <c:pt idx="3072">
                  <c:v>329.202</c:v>
                </c:pt>
                <c:pt idx="3073">
                  <c:v>329.30200000000002</c:v>
                </c:pt>
                <c:pt idx="3074">
                  <c:v>329.40199999999999</c:v>
                </c:pt>
                <c:pt idx="3075">
                  <c:v>329.50200000000001</c:v>
                </c:pt>
                <c:pt idx="3076">
                  <c:v>329.60199999999998</c:v>
                </c:pt>
                <c:pt idx="3077">
                  <c:v>329.702</c:v>
                </c:pt>
                <c:pt idx="3078">
                  <c:v>329.80200000000002</c:v>
                </c:pt>
                <c:pt idx="3079">
                  <c:v>329.90199999999999</c:v>
                </c:pt>
                <c:pt idx="3080">
                  <c:v>330</c:v>
                </c:pt>
                <c:pt idx="3081">
                  <c:v>330.00200000000001</c:v>
                </c:pt>
                <c:pt idx="3082">
                  <c:v>330.10199999999998</c:v>
                </c:pt>
                <c:pt idx="3083">
                  <c:v>330.202</c:v>
                </c:pt>
                <c:pt idx="3084">
                  <c:v>330.30200000000002</c:v>
                </c:pt>
                <c:pt idx="3085">
                  <c:v>330.40199999999999</c:v>
                </c:pt>
                <c:pt idx="3086">
                  <c:v>330.50200000000001</c:v>
                </c:pt>
                <c:pt idx="3087">
                  <c:v>330.60199999999998</c:v>
                </c:pt>
                <c:pt idx="3088">
                  <c:v>330.702</c:v>
                </c:pt>
                <c:pt idx="3089">
                  <c:v>330.80200000000002</c:v>
                </c:pt>
                <c:pt idx="3090">
                  <c:v>330.90199999999999</c:v>
                </c:pt>
                <c:pt idx="3091">
                  <c:v>331</c:v>
                </c:pt>
                <c:pt idx="3092">
                  <c:v>331.00200000000001</c:v>
                </c:pt>
                <c:pt idx="3093">
                  <c:v>331.10199999999998</c:v>
                </c:pt>
                <c:pt idx="3094">
                  <c:v>331.202</c:v>
                </c:pt>
                <c:pt idx="3095">
                  <c:v>331.30200000000002</c:v>
                </c:pt>
                <c:pt idx="3096">
                  <c:v>331.40199999999999</c:v>
                </c:pt>
                <c:pt idx="3097">
                  <c:v>331.50200000000001</c:v>
                </c:pt>
                <c:pt idx="3098">
                  <c:v>331.60199999999998</c:v>
                </c:pt>
                <c:pt idx="3099">
                  <c:v>331.702</c:v>
                </c:pt>
                <c:pt idx="3100">
                  <c:v>331.80200000000002</c:v>
                </c:pt>
                <c:pt idx="3101">
                  <c:v>331.90199999999999</c:v>
                </c:pt>
                <c:pt idx="3102">
                  <c:v>332</c:v>
                </c:pt>
                <c:pt idx="3103">
                  <c:v>332.00200000000001</c:v>
                </c:pt>
                <c:pt idx="3104">
                  <c:v>332.10199999999998</c:v>
                </c:pt>
                <c:pt idx="3105">
                  <c:v>332.202</c:v>
                </c:pt>
                <c:pt idx="3106">
                  <c:v>332.30200000000002</c:v>
                </c:pt>
                <c:pt idx="3107">
                  <c:v>332.40199999999999</c:v>
                </c:pt>
                <c:pt idx="3108">
                  <c:v>332.50200000000001</c:v>
                </c:pt>
                <c:pt idx="3109">
                  <c:v>332.60199999999998</c:v>
                </c:pt>
                <c:pt idx="3110">
                  <c:v>332.702</c:v>
                </c:pt>
                <c:pt idx="3111">
                  <c:v>332.80200000000002</c:v>
                </c:pt>
                <c:pt idx="3112">
                  <c:v>332.90199999999999</c:v>
                </c:pt>
                <c:pt idx="3113">
                  <c:v>333</c:v>
                </c:pt>
                <c:pt idx="3114">
                  <c:v>333.00200000000001</c:v>
                </c:pt>
                <c:pt idx="3115">
                  <c:v>333.10199999999998</c:v>
                </c:pt>
                <c:pt idx="3116">
                  <c:v>333.202</c:v>
                </c:pt>
                <c:pt idx="3117">
                  <c:v>333.30200000000002</c:v>
                </c:pt>
                <c:pt idx="3118">
                  <c:v>333.40199999999999</c:v>
                </c:pt>
                <c:pt idx="3119">
                  <c:v>333.50200000000001</c:v>
                </c:pt>
                <c:pt idx="3120">
                  <c:v>333.60199999999998</c:v>
                </c:pt>
                <c:pt idx="3121">
                  <c:v>333.702</c:v>
                </c:pt>
                <c:pt idx="3122">
                  <c:v>333.80200000000002</c:v>
                </c:pt>
                <c:pt idx="3123">
                  <c:v>333.90199999999999</c:v>
                </c:pt>
                <c:pt idx="3124">
                  <c:v>334</c:v>
                </c:pt>
                <c:pt idx="3125">
                  <c:v>334.00200000000001</c:v>
                </c:pt>
                <c:pt idx="3126">
                  <c:v>334.10199999999998</c:v>
                </c:pt>
                <c:pt idx="3127">
                  <c:v>334.202</c:v>
                </c:pt>
                <c:pt idx="3128">
                  <c:v>334.30200000000002</c:v>
                </c:pt>
                <c:pt idx="3129">
                  <c:v>334.40199999999999</c:v>
                </c:pt>
                <c:pt idx="3130">
                  <c:v>334.50200000000001</c:v>
                </c:pt>
                <c:pt idx="3131">
                  <c:v>334.60199999999998</c:v>
                </c:pt>
                <c:pt idx="3132">
                  <c:v>334.702</c:v>
                </c:pt>
                <c:pt idx="3133">
                  <c:v>334.80200000000002</c:v>
                </c:pt>
                <c:pt idx="3134">
                  <c:v>334.90199999999999</c:v>
                </c:pt>
                <c:pt idx="3135">
                  <c:v>335</c:v>
                </c:pt>
                <c:pt idx="3136">
                  <c:v>335.00200000000001</c:v>
                </c:pt>
                <c:pt idx="3137">
                  <c:v>335.10199999999998</c:v>
                </c:pt>
                <c:pt idx="3138">
                  <c:v>335.202</c:v>
                </c:pt>
                <c:pt idx="3139">
                  <c:v>335.30200000000002</c:v>
                </c:pt>
                <c:pt idx="3140">
                  <c:v>335.40199999999999</c:v>
                </c:pt>
                <c:pt idx="3141">
                  <c:v>335.50200000000001</c:v>
                </c:pt>
                <c:pt idx="3142">
                  <c:v>335.60199999999998</c:v>
                </c:pt>
                <c:pt idx="3143">
                  <c:v>335.702</c:v>
                </c:pt>
                <c:pt idx="3144">
                  <c:v>335.80200000000002</c:v>
                </c:pt>
                <c:pt idx="3145">
                  <c:v>335.90199999999999</c:v>
                </c:pt>
                <c:pt idx="3146">
                  <c:v>336</c:v>
                </c:pt>
                <c:pt idx="3147">
                  <c:v>336.00200000000001</c:v>
                </c:pt>
                <c:pt idx="3148">
                  <c:v>336.10199999999998</c:v>
                </c:pt>
                <c:pt idx="3149">
                  <c:v>336.202</c:v>
                </c:pt>
                <c:pt idx="3150">
                  <c:v>336.30200000000002</c:v>
                </c:pt>
                <c:pt idx="3151">
                  <c:v>336.40199999999999</c:v>
                </c:pt>
                <c:pt idx="3152">
                  <c:v>336.50200000000001</c:v>
                </c:pt>
                <c:pt idx="3153">
                  <c:v>336.60199999999998</c:v>
                </c:pt>
                <c:pt idx="3154">
                  <c:v>336.702</c:v>
                </c:pt>
                <c:pt idx="3155">
                  <c:v>336.80200000000002</c:v>
                </c:pt>
                <c:pt idx="3156">
                  <c:v>336.90199999999999</c:v>
                </c:pt>
                <c:pt idx="3157">
                  <c:v>337</c:v>
                </c:pt>
                <c:pt idx="3158">
                  <c:v>337.00200000000001</c:v>
                </c:pt>
                <c:pt idx="3159">
                  <c:v>337.10199999999998</c:v>
                </c:pt>
                <c:pt idx="3160">
                  <c:v>337.202</c:v>
                </c:pt>
                <c:pt idx="3161">
                  <c:v>337.30200000000002</c:v>
                </c:pt>
                <c:pt idx="3162">
                  <c:v>337.40199999999999</c:v>
                </c:pt>
                <c:pt idx="3163">
                  <c:v>337.50200000000001</c:v>
                </c:pt>
                <c:pt idx="3164">
                  <c:v>337.60199999999998</c:v>
                </c:pt>
                <c:pt idx="3165">
                  <c:v>337.702</c:v>
                </c:pt>
                <c:pt idx="3166">
                  <c:v>337.80200000000002</c:v>
                </c:pt>
                <c:pt idx="3167">
                  <c:v>337.90199999999999</c:v>
                </c:pt>
                <c:pt idx="3168">
                  <c:v>338</c:v>
                </c:pt>
                <c:pt idx="3169">
                  <c:v>338.00200000000001</c:v>
                </c:pt>
                <c:pt idx="3170">
                  <c:v>338.10199999999998</c:v>
                </c:pt>
                <c:pt idx="3171">
                  <c:v>338.202</c:v>
                </c:pt>
                <c:pt idx="3172">
                  <c:v>338.30200000000002</c:v>
                </c:pt>
                <c:pt idx="3173">
                  <c:v>338.40199999999999</c:v>
                </c:pt>
                <c:pt idx="3174">
                  <c:v>338.50200000000001</c:v>
                </c:pt>
                <c:pt idx="3175">
                  <c:v>338.60199999999998</c:v>
                </c:pt>
                <c:pt idx="3176">
                  <c:v>338.702</c:v>
                </c:pt>
                <c:pt idx="3177">
                  <c:v>338.80200000000002</c:v>
                </c:pt>
                <c:pt idx="3178">
                  <c:v>338.90199999999999</c:v>
                </c:pt>
                <c:pt idx="3179">
                  <c:v>339</c:v>
                </c:pt>
                <c:pt idx="3180">
                  <c:v>339.00200000000001</c:v>
                </c:pt>
                <c:pt idx="3181">
                  <c:v>339.10199999999998</c:v>
                </c:pt>
                <c:pt idx="3182">
                  <c:v>339.202</c:v>
                </c:pt>
                <c:pt idx="3183">
                  <c:v>339.30200000000002</c:v>
                </c:pt>
                <c:pt idx="3184">
                  <c:v>339.40199999999999</c:v>
                </c:pt>
                <c:pt idx="3185">
                  <c:v>339.50200000000001</c:v>
                </c:pt>
                <c:pt idx="3186">
                  <c:v>339.60199999999998</c:v>
                </c:pt>
                <c:pt idx="3187">
                  <c:v>339.702</c:v>
                </c:pt>
                <c:pt idx="3188">
                  <c:v>339.80200000000002</c:v>
                </c:pt>
                <c:pt idx="3189">
                  <c:v>339.90199999999999</c:v>
                </c:pt>
                <c:pt idx="3190">
                  <c:v>340</c:v>
                </c:pt>
                <c:pt idx="3191">
                  <c:v>340.00200000000001</c:v>
                </c:pt>
                <c:pt idx="3192">
                  <c:v>340.10199999999998</c:v>
                </c:pt>
                <c:pt idx="3193">
                  <c:v>340.202</c:v>
                </c:pt>
                <c:pt idx="3194">
                  <c:v>340.30200000000002</c:v>
                </c:pt>
                <c:pt idx="3195">
                  <c:v>340.40199999999999</c:v>
                </c:pt>
                <c:pt idx="3196">
                  <c:v>340.50200000000001</c:v>
                </c:pt>
                <c:pt idx="3197">
                  <c:v>340.60199999999998</c:v>
                </c:pt>
                <c:pt idx="3198">
                  <c:v>340.702</c:v>
                </c:pt>
                <c:pt idx="3199">
                  <c:v>340.80200000000002</c:v>
                </c:pt>
                <c:pt idx="3200">
                  <c:v>340.90199999999999</c:v>
                </c:pt>
                <c:pt idx="3201">
                  <c:v>341</c:v>
                </c:pt>
                <c:pt idx="3202">
                  <c:v>341.00200000000001</c:v>
                </c:pt>
                <c:pt idx="3203">
                  <c:v>341.10199999999998</c:v>
                </c:pt>
                <c:pt idx="3204">
                  <c:v>341.202</c:v>
                </c:pt>
                <c:pt idx="3205">
                  <c:v>341.30200000000002</c:v>
                </c:pt>
                <c:pt idx="3206">
                  <c:v>341.40199999999999</c:v>
                </c:pt>
                <c:pt idx="3207">
                  <c:v>341.50200000000001</c:v>
                </c:pt>
                <c:pt idx="3208">
                  <c:v>341.60199999999998</c:v>
                </c:pt>
                <c:pt idx="3209">
                  <c:v>341.702</c:v>
                </c:pt>
                <c:pt idx="3210">
                  <c:v>341.80200000000002</c:v>
                </c:pt>
                <c:pt idx="3211">
                  <c:v>341.90199999999999</c:v>
                </c:pt>
                <c:pt idx="3212">
                  <c:v>342</c:v>
                </c:pt>
                <c:pt idx="3213">
                  <c:v>342.00200000000001</c:v>
                </c:pt>
                <c:pt idx="3214">
                  <c:v>342.10199999999998</c:v>
                </c:pt>
                <c:pt idx="3215">
                  <c:v>342.202</c:v>
                </c:pt>
                <c:pt idx="3216">
                  <c:v>342.30200000000002</c:v>
                </c:pt>
                <c:pt idx="3217">
                  <c:v>342.40199999999999</c:v>
                </c:pt>
                <c:pt idx="3218">
                  <c:v>342.50200000000001</c:v>
                </c:pt>
                <c:pt idx="3219">
                  <c:v>342.60199999999998</c:v>
                </c:pt>
                <c:pt idx="3220">
                  <c:v>342.702</c:v>
                </c:pt>
                <c:pt idx="3221">
                  <c:v>342.80200000000002</c:v>
                </c:pt>
                <c:pt idx="3222">
                  <c:v>342.90199999999999</c:v>
                </c:pt>
                <c:pt idx="3223">
                  <c:v>343</c:v>
                </c:pt>
                <c:pt idx="3224">
                  <c:v>343.00200000000001</c:v>
                </c:pt>
                <c:pt idx="3225">
                  <c:v>343.10199999999998</c:v>
                </c:pt>
                <c:pt idx="3226">
                  <c:v>343.202</c:v>
                </c:pt>
                <c:pt idx="3227">
                  <c:v>343.30200000000002</c:v>
                </c:pt>
                <c:pt idx="3228">
                  <c:v>343.40199999999999</c:v>
                </c:pt>
                <c:pt idx="3229">
                  <c:v>343.50200000000001</c:v>
                </c:pt>
                <c:pt idx="3230">
                  <c:v>343.60199999999998</c:v>
                </c:pt>
                <c:pt idx="3231">
                  <c:v>343.702</c:v>
                </c:pt>
                <c:pt idx="3232">
                  <c:v>343.80200000000002</c:v>
                </c:pt>
                <c:pt idx="3233">
                  <c:v>343.90199999999999</c:v>
                </c:pt>
                <c:pt idx="3234">
                  <c:v>344</c:v>
                </c:pt>
                <c:pt idx="3235">
                  <c:v>344.00200000000001</c:v>
                </c:pt>
                <c:pt idx="3236">
                  <c:v>344.10199999999998</c:v>
                </c:pt>
                <c:pt idx="3237">
                  <c:v>344.202</c:v>
                </c:pt>
                <c:pt idx="3238">
                  <c:v>344.30200000000002</c:v>
                </c:pt>
                <c:pt idx="3239">
                  <c:v>344.40199999999999</c:v>
                </c:pt>
                <c:pt idx="3240">
                  <c:v>344.50200000000001</c:v>
                </c:pt>
                <c:pt idx="3241">
                  <c:v>344.60199999999998</c:v>
                </c:pt>
                <c:pt idx="3242">
                  <c:v>344.702</c:v>
                </c:pt>
                <c:pt idx="3243">
                  <c:v>344.80200000000002</c:v>
                </c:pt>
                <c:pt idx="3244">
                  <c:v>344.90199999999999</c:v>
                </c:pt>
                <c:pt idx="3245">
                  <c:v>345</c:v>
                </c:pt>
                <c:pt idx="3246">
                  <c:v>345.00200000000001</c:v>
                </c:pt>
                <c:pt idx="3247">
                  <c:v>345.10199999999998</c:v>
                </c:pt>
                <c:pt idx="3248">
                  <c:v>345.202</c:v>
                </c:pt>
                <c:pt idx="3249">
                  <c:v>345.30200000000002</c:v>
                </c:pt>
                <c:pt idx="3250">
                  <c:v>345.40199999999999</c:v>
                </c:pt>
                <c:pt idx="3251">
                  <c:v>345.50200000000001</c:v>
                </c:pt>
                <c:pt idx="3252">
                  <c:v>345.60199999999998</c:v>
                </c:pt>
                <c:pt idx="3253">
                  <c:v>345.702</c:v>
                </c:pt>
                <c:pt idx="3254">
                  <c:v>345.80200000000002</c:v>
                </c:pt>
                <c:pt idx="3255">
                  <c:v>345.90199999999999</c:v>
                </c:pt>
                <c:pt idx="3256">
                  <c:v>346</c:v>
                </c:pt>
                <c:pt idx="3257">
                  <c:v>346.00200000000001</c:v>
                </c:pt>
                <c:pt idx="3258">
                  <c:v>346.10199999999998</c:v>
                </c:pt>
                <c:pt idx="3259">
                  <c:v>346.202</c:v>
                </c:pt>
                <c:pt idx="3260">
                  <c:v>346.30200000000002</c:v>
                </c:pt>
                <c:pt idx="3261">
                  <c:v>346.40199999999999</c:v>
                </c:pt>
                <c:pt idx="3262">
                  <c:v>346.50200000000001</c:v>
                </c:pt>
                <c:pt idx="3263">
                  <c:v>346.60199999999998</c:v>
                </c:pt>
                <c:pt idx="3264">
                  <c:v>346.702</c:v>
                </c:pt>
                <c:pt idx="3265">
                  <c:v>346.80200000000002</c:v>
                </c:pt>
                <c:pt idx="3266">
                  <c:v>346.90199999999999</c:v>
                </c:pt>
                <c:pt idx="3267">
                  <c:v>347</c:v>
                </c:pt>
                <c:pt idx="3268">
                  <c:v>347.00200000000001</c:v>
                </c:pt>
                <c:pt idx="3269">
                  <c:v>347.10199999999998</c:v>
                </c:pt>
                <c:pt idx="3270">
                  <c:v>347.202</c:v>
                </c:pt>
                <c:pt idx="3271">
                  <c:v>347.30200000000002</c:v>
                </c:pt>
                <c:pt idx="3272">
                  <c:v>347.40199999999999</c:v>
                </c:pt>
                <c:pt idx="3273">
                  <c:v>347.50200000000001</c:v>
                </c:pt>
                <c:pt idx="3274">
                  <c:v>347.60199999999998</c:v>
                </c:pt>
                <c:pt idx="3275">
                  <c:v>347.702</c:v>
                </c:pt>
                <c:pt idx="3276">
                  <c:v>347.80200000000002</c:v>
                </c:pt>
                <c:pt idx="3277">
                  <c:v>347.90199999999999</c:v>
                </c:pt>
                <c:pt idx="3278">
                  <c:v>348</c:v>
                </c:pt>
                <c:pt idx="3279">
                  <c:v>348.00200000000001</c:v>
                </c:pt>
                <c:pt idx="3280">
                  <c:v>348.10199999999998</c:v>
                </c:pt>
                <c:pt idx="3281">
                  <c:v>348.202</c:v>
                </c:pt>
                <c:pt idx="3282">
                  <c:v>348.30200000000002</c:v>
                </c:pt>
                <c:pt idx="3283">
                  <c:v>348.40199999999999</c:v>
                </c:pt>
                <c:pt idx="3284">
                  <c:v>348.50200000000001</c:v>
                </c:pt>
                <c:pt idx="3285">
                  <c:v>348.60199999999998</c:v>
                </c:pt>
                <c:pt idx="3286">
                  <c:v>348.702</c:v>
                </c:pt>
                <c:pt idx="3287">
                  <c:v>348.80200000000002</c:v>
                </c:pt>
                <c:pt idx="3288">
                  <c:v>348.90199999999999</c:v>
                </c:pt>
                <c:pt idx="3289">
                  <c:v>349</c:v>
                </c:pt>
                <c:pt idx="3290">
                  <c:v>349.00200000000001</c:v>
                </c:pt>
                <c:pt idx="3291">
                  <c:v>349.10199999999998</c:v>
                </c:pt>
                <c:pt idx="3292">
                  <c:v>349.202</c:v>
                </c:pt>
                <c:pt idx="3293">
                  <c:v>349.30200000000002</c:v>
                </c:pt>
                <c:pt idx="3294">
                  <c:v>349.40199999999999</c:v>
                </c:pt>
                <c:pt idx="3295">
                  <c:v>349.50200000000001</c:v>
                </c:pt>
                <c:pt idx="3296">
                  <c:v>349.60199999999998</c:v>
                </c:pt>
                <c:pt idx="3297">
                  <c:v>349.702</c:v>
                </c:pt>
                <c:pt idx="3298">
                  <c:v>349.80200000000002</c:v>
                </c:pt>
                <c:pt idx="3299">
                  <c:v>349.90199999999999</c:v>
                </c:pt>
                <c:pt idx="3300">
                  <c:v>350</c:v>
                </c:pt>
                <c:pt idx="3301">
                  <c:v>350.00200000000001</c:v>
                </c:pt>
                <c:pt idx="3302">
                  <c:v>350.10199999999998</c:v>
                </c:pt>
                <c:pt idx="3303">
                  <c:v>350.202</c:v>
                </c:pt>
                <c:pt idx="3304">
                  <c:v>350.30200000000002</c:v>
                </c:pt>
                <c:pt idx="3305">
                  <c:v>350.40199999999999</c:v>
                </c:pt>
                <c:pt idx="3306">
                  <c:v>350.50200000000001</c:v>
                </c:pt>
                <c:pt idx="3307">
                  <c:v>350.60199999999998</c:v>
                </c:pt>
                <c:pt idx="3308">
                  <c:v>350.702</c:v>
                </c:pt>
                <c:pt idx="3309">
                  <c:v>350.80200000000002</c:v>
                </c:pt>
                <c:pt idx="3310">
                  <c:v>350.90199999999999</c:v>
                </c:pt>
                <c:pt idx="3311">
                  <c:v>351</c:v>
                </c:pt>
                <c:pt idx="3312">
                  <c:v>351.00200000000001</c:v>
                </c:pt>
                <c:pt idx="3313">
                  <c:v>351.10199999999998</c:v>
                </c:pt>
                <c:pt idx="3314">
                  <c:v>351.202</c:v>
                </c:pt>
                <c:pt idx="3315">
                  <c:v>351.30200000000002</c:v>
                </c:pt>
                <c:pt idx="3316">
                  <c:v>351.40199999999999</c:v>
                </c:pt>
                <c:pt idx="3317">
                  <c:v>351.50200000000001</c:v>
                </c:pt>
                <c:pt idx="3318">
                  <c:v>351.60199999999998</c:v>
                </c:pt>
                <c:pt idx="3319">
                  <c:v>351.702</c:v>
                </c:pt>
                <c:pt idx="3320">
                  <c:v>351.80200000000002</c:v>
                </c:pt>
                <c:pt idx="3321">
                  <c:v>351.90199999999999</c:v>
                </c:pt>
                <c:pt idx="3322">
                  <c:v>352</c:v>
                </c:pt>
                <c:pt idx="3323">
                  <c:v>352.00200000000001</c:v>
                </c:pt>
                <c:pt idx="3324">
                  <c:v>352.10199999999998</c:v>
                </c:pt>
                <c:pt idx="3325">
                  <c:v>352.202</c:v>
                </c:pt>
                <c:pt idx="3326">
                  <c:v>352.30200000000002</c:v>
                </c:pt>
                <c:pt idx="3327">
                  <c:v>352.40199999999999</c:v>
                </c:pt>
                <c:pt idx="3328">
                  <c:v>352.50200000000001</c:v>
                </c:pt>
                <c:pt idx="3329">
                  <c:v>352.60199999999998</c:v>
                </c:pt>
                <c:pt idx="3330">
                  <c:v>352.702</c:v>
                </c:pt>
                <c:pt idx="3331">
                  <c:v>352.80200000000002</c:v>
                </c:pt>
                <c:pt idx="3332">
                  <c:v>352.90199999999999</c:v>
                </c:pt>
                <c:pt idx="3333">
                  <c:v>353</c:v>
                </c:pt>
                <c:pt idx="3334">
                  <c:v>353.00200000000001</c:v>
                </c:pt>
                <c:pt idx="3335">
                  <c:v>353.10199999999998</c:v>
                </c:pt>
                <c:pt idx="3336">
                  <c:v>353.202</c:v>
                </c:pt>
                <c:pt idx="3337">
                  <c:v>353.30200000000002</c:v>
                </c:pt>
                <c:pt idx="3338">
                  <c:v>353.40199999999999</c:v>
                </c:pt>
                <c:pt idx="3339">
                  <c:v>353.50200000000001</c:v>
                </c:pt>
                <c:pt idx="3340">
                  <c:v>353.60199999999998</c:v>
                </c:pt>
                <c:pt idx="3341">
                  <c:v>353.702</c:v>
                </c:pt>
                <c:pt idx="3342">
                  <c:v>353.80200000000002</c:v>
                </c:pt>
                <c:pt idx="3343">
                  <c:v>353.90199999999999</c:v>
                </c:pt>
                <c:pt idx="3344">
                  <c:v>354</c:v>
                </c:pt>
                <c:pt idx="3345">
                  <c:v>354.00200000000001</c:v>
                </c:pt>
                <c:pt idx="3346">
                  <c:v>354.10199999999998</c:v>
                </c:pt>
                <c:pt idx="3347">
                  <c:v>354.202</c:v>
                </c:pt>
                <c:pt idx="3348">
                  <c:v>354.30200000000002</c:v>
                </c:pt>
                <c:pt idx="3349">
                  <c:v>354.40199999999999</c:v>
                </c:pt>
                <c:pt idx="3350">
                  <c:v>354.50200000000001</c:v>
                </c:pt>
                <c:pt idx="3351">
                  <c:v>354.60199999999998</c:v>
                </c:pt>
                <c:pt idx="3352">
                  <c:v>354.702</c:v>
                </c:pt>
                <c:pt idx="3353">
                  <c:v>354.80200000000002</c:v>
                </c:pt>
                <c:pt idx="3354">
                  <c:v>354.90199999999999</c:v>
                </c:pt>
                <c:pt idx="3355">
                  <c:v>355</c:v>
                </c:pt>
                <c:pt idx="3356">
                  <c:v>355.00200000000001</c:v>
                </c:pt>
                <c:pt idx="3357">
                  <c:v>355.10199999999998</c:v>
                </c:pt>
                <c:pt idx="3358">
                  <c:v>355.202</c:v>
                </c:pt>
                <c:pt idx="3359">
                  <c:v>355.30200000000002</c:v>
                </c:pt>
                <c:pt idx="3360">
                  <c:v>355.40199999999999</c:v>
                </c:pt>
                <c:pt idx="3361">
                  <c:v>355.50200000000001</c:v>
                </c:pt>
                <c:pt idx="3362">
                  <c:v>355.60199999999998</c:v>
                </c:pt>
                <c:pt idx="3363">
                  <c:v>355.702</c:v>
                </c:pt>
                <c:pt idx="3364">
                  <c:v>355.80200000000002</c:v>
                </c:pt>
                <c:pt idx="3365">
                  <c:v>355.90199999999999</c:v>
                </c:pt>
                <c:pt idx="3366">
                  <c:v>356</c:v>
                </c:pt>
                <c:pt idx="3367">
                  <c:v>356.00200000000001</c:v>
                </c:pt>
                <c:pt idx="3368">
                  <c:v>356.10199999999998</c:v>
                </c:pt>
                <c:pt idx="3369">
                  <c:v>356.202</c:v>
                </c:pt>
                <c:pt idx="3370">
                  <c:v>356.30200000000002</c:v>
                </c:pt>
                <c:pt idx="3371">
                  <c:v>356.40199999999999</c:v>
                </c:pt>
                <c:pt idx="3372">
                  <c:v>356.50200000000001</c:v>
                </c:pt>
                <c:pt idx="3373">
                  <c:v>356.60199999999998</c:v>
                </c:pt>
                <c:pt idx="3374">
                  <c:v>356.702</c:v>
                </c:pt>
                <c:pt idx="3375">
                  <c:v>356.80200000000002</c:v>
                </c:pt>
                <c:pt idx="3376">
                  <c:v>356.90199999999999</c:v>
                </c:pt>
                <c:pt idx="3377">
                  <c:v>357</c:v>
                </c:pt>
                <c:pt idx="3378">
                  <c:v>357.00200000000001</c:v>
                </c:pt>
                <c:pt idx="3379">
                  <c:v>357.10199999999998</c:v>
                </c:pt>
                <c:pt idx="3380">
                  <c:v>357.202</c:v>
                </c:pt>
                <c:pt idx="3381">
                  <c:v>357.30200000000002</c:v>
                </c:pt>
                <c:pt idx="3382">
                  <c:v>357.40199999999999</c:v>
                </c:pt>
                <c:pt idx="3383">
                  <c:v>357.50200000000001</c:v>
                </c:pt>
                <c:pt idx="3384">
                  <c:v>357.60199999999998</c:v>
                </c:pt>
                <c:pt idx="3385">
                  <c:v>357.702</c:v>
                </c:pt>
                <c:pt idx="3386">
                  <c:v>357.80200000000002</c:v>
                </c:pt>
                <c:pt idx="3387">
                  <c:v>357.90199999999999</c:v>
                </c:pt>
                <c:pt idx="3388">
                  <c:v>358</c:v>
                </c:pt>
                <c:pt idx="3389">
                  <c:v>358.00200000000001</c:v>
                </c:pt>
                <c:pt idx="3390">
                  <c:v>358.10199999999998</c:v>
                </c:pt>
                <c:pt idx="3391">
                  <c:v>358.202</c:v>
                </c:pt>
                <c:pt idx="3392">
                  <c:v>358.30200000000002</c:v>
                </c:pt>
                <c:pt idx="3393">
                  <c:v>358.40199999999999</c:v>
                </c:pt>
                <c:pt idx="3394">
                  <c:v>358.50200000000001</c:v>
                </c:pt>
                <c:pt idx="3395">
                  <c:v>358.60199999999998</c:v>
                </c:pt>
                <c:pt idx="3396">
                  <c:v>358.702</c:v>
                </c:pt>
                <c:pt idx="3397">
                  <c:v>358.80200000000002</c:v>
                </c:pt>
                <c:pt idx="3398">
                  <c:v>358.90199999999999</c:v>
                </c:pt>
                <c:pt idx="3399">
                  <c:v>359</c:v>
                </c:pt>
                <c:pt idx="3400">
                  <c:v>359.00200000000001</c:v>
                </c:pt>
                <c:pt idx="3401">
                  <c:v>359.10199999999998</c:v>
                </c:pt>
                <c:pt idx="3402">
                  <c:v>359.202</c:v>
                </c:pt>
                <c:pt idx="3403">
                  <c:v>359.30200000000002</c:v>
                </c:pt>
                <c:pt idx="3404">
                  <c:v>359.40199999999999</c:v>
                </c:pt>
                <c:pt idx="3405">
                  <c:v>359.50200000000001</c:v>
                </c:pt>
                <c:pt idx="3406">
                  <c:v>359.60199999999998</c:v>
                </c:pt>
                <c:pt idx="3407">
                  <c:v>359.702</c:v>
                </c:pt>
                <c:pt idx="3408">
                  <c:v>359.80200000000002</c:v>
                </c:pt>
                <c:pt idx="3409">
                  <c:v>359.90199999999999</c:v>
                </c:pt>
                <c:pt idx="3410">
                  <c:v>360</c:v>
                </c:pt>
                <c:pt idx="3411">
                  <c:v>360.00200000000001</c:v>
                </c:pt>
                <c:pt idx="3412">
                  <c:v>360.10199999999998</c:v>
                </c:pt>
                <c:pt idx="3413">
                  <c:v>360.202</c:v>
                </c:pt>
                <c:pt idx="3414">
                  <c:v>360.30200000000002</c:v>
                </c:pt>
                <c:pt idx="3415">
                  <c:v>360.40199999999999</c:v>
                </c:pt>
                <c:pt idx="3416">
                  <c:v>360.50200000000001</c:v>
                </c:pt>
                <c:pt idx="3417">
                  <c:v>360.60199999999998</c:v>
                </c:pt>
                <c:pt idx="3418">
                  <c:v>360.702</c:v>
                </c:pt>
                <c:pt idx="3419">
                  <c:v>360.80200000000002</c:v>
                </c:pt>
                <c:pt idx="3420">
                  <c:v>360.90199999999999</c:v>
                </c:pt>
                <c:pt idx="3421">
                  <c:v>361</c:v>
                </c:pt>
                <c:pt idx="3422">
                  <c:v>361.00200000000001</c:v>
                </c:pt>
                <c:pt idx="3423">
                  <c:v>361.10199999999998</c:v>
                </c:pt>
                <c:pt idx="3424">
                  <c:v>361.202</c:v>
                </c:pt>
                <c:pt idx="3425">
                  <c:v>361.30200000000002</c:v>
                </c:pt>
                <c:pt idx="3426">
                  <c:v>361.40199999999999</c:v>
                </c:pt>
                <c:pt idx="3427">
                  <c:v>361.50200000000001</c:v>
                </c:pt>
                <c:pt idx="3428">
                  <c:v>361.60199999999998</c:v>
                </c:pt>
                <c:pt idx="3429">
                  <c:v>361.702</c:v>
                </c:pt>
                <c:pt idx="3430">
                  <c:v>361.80200000000002</c:v>
                </c:pt>
                <c:pt idx="3431">
                  <c:v>361.90199999999999</c:v>
                </c:pt>
                <c:pt idx="3432">
                  <c:v>362</c:v>
                </c:pt>
                <c:pt idx="3433">
                  <c:v>362.00200000000001</c:v>
                </c:pt>
                <c:pt idx="3434">
                  <c:v>362.10199999999998</c:v>
                </c:pt>
                <c:pt idx="3435">
                  <c:v>362.202</c:v>
                </c:pt>
                <c:pt idx="3436">
                  <c:v>362.30200000000002</c:v>
                </c:pt>
                <c:pt idx="3437">
                  <c:v>362.40199999999999</c:v>
                </c:pt>
                <c:pt idx="3438">
                  <c:v>362.50200000000001</c:v>
                </c:pt>
                <c:pt idx="3439">
                  <c:v>362.60199999999998</c:v>
                </c:pt>
                <c:pt idx="3440">
                  <c:v>362.702</c:v>
                </c:pt>
                <c:pt idx="3441">
                  <c:v>362.80200000000002</c:v>
                </c:pt>
                <c:pt idx="3442">
                  <c:v>362.90199999999999</c:v>
                </c:pt>
                <c:pt idx="3443">
                  <c:v>363</c:v>
                </c:pt>
                <c:pt idx="3444">
                  <c:v>363.00200000000001</c:v>
                </c:pt>
                <c:pt idx="3445">
                  <c:v>363.10199999999998</c:v>
                </c:pt>
                <c:pt idx="3446">
                  <c:v>363.202</c:v>
                </c:pt>
                <c:pt idx="3447">
                  <c:v>363.30200000000002</c:v>
                </c:pt>
                <c:pt idx="3448">
                  <c:v>363.40199999999999</c:v>
                </c:pt>
                <c:pt idx="3449">
                  <c:v>363.50200000000001</c:v>
                </c:pt>
                <c:pt idx="3450">
                  <c:v>363.60199999999998</c:v>
                </c:pt>
                <c:pt idx="3451">
                  <c:v>363.702</c:v>
                </c:pt>
                <c:pt idx="3452">
                  <c:v>363.80200000000002</c:v>
                </c:pt>
                <c:pt idx="3453">
                  <c:v>363.90199999999999</c:v>
                </c:pt>
                <c:pt idx="3454">
                  <c:v>364</c:v>
                </c:pt>
                <c:pt idx="3455">
                  <c:v>364.00200000000001</c:v>
                </c:pt>
                <c:pt idx="3456">
                  <c:v>364.10199999999998</c:v>
                </c:pt>
                <c:pt idx="3457">
                  <c:v>364.202</c:v>
                </c:pt>
                <c:pt idx="3458">
                  <c:v>364.30200000000002</c:v>
                </c:pt>
                <c:pt idx="3459">
                  <c:v>364.40199999999999</c:v>
                </c:pt>
                <c:pt idx="3460">
                  <c:v>364.50200000000001</c:v>
                </c:pt>
                <c:pt idx="3461">
                  <c:v>364.60199999999998</c:v>
                </c:pt>
                <c:pt idx="3462">
                  <c:v>364.702</c:v>
                </c:pt>
                <c:pt idx="3463">
                  <c:v>364.80200000000002</c:v>
                </c:pt>
                <c:pt idx="3464">
                  <c:v>364.90199999999999</c:v>
                </c:pt>
                <c:pt idx="3465">
                  <c:v>365</c:v>
                </c:pt>
                <c:pt idx="3466">
                  <c:v>365.00200000000001</c:v>
                </c:pt>
                <c:pt idx="3467">
                  <c:v>365.10199999999998</c:v>
                </c:pt>
                <c:pt idx="3468">
                  <c:v>365.202</c:v>
                </c:pt>
                <c:pt idx="3469">
                  <c:v>365.30200000000002</c:v>
                </c:pt>
                <c:pt idx="3470">
                  <c:v>365.40199999999999</c:v>
                </c:pt>
                <c:pt idx="3471">
                  <c:v>365.50200000000001</c:v>
                </c:pt>
                <c:pt idx="3472">
                  <c:v>365.60199999999998</c:v>
                </c:pt>
                <c:pt idx="3473">
                  <c:v>365.702</c:v>
                </c:pt>
                <c:pt idx="3474">
                  <c:v>365.80200000000002</c:v>
                </c:pt>
                <c:pt idx="3475">
                  <c:v>365.90199999999999</c:v>
                </c:pt>
                <c:pt idx="3476">
                  <c:v>366</c:v>
                </c:pt>
                <c:pt idx="3477">
                  <c:v>366.00200000000001</c:v>
                </c:pt>
                <c:pt idx="3478">
                  <c:v>366.10199999999998</c:v>
                </c:pt>
                <c:pt idx="3479">
                  <c:v>366.202</c:v>
                </c:pt>
                <c:pt idx="3480">
                  <c:v>366.30200000000002</c:v>
                </c:pt>
                <c:pt idx="3481">
                  <c:v>366.40199999999999</c:v>
                </c:pt>
                <c:pt idx="3482">
                  <c:v>366.50200000000001</c:v>
                </c:pt>
                <c:pt idx="3483">
                  <c:v>366.60199999999998</c:v>
                </c:pt>
                <c:pt idx="3484">
                  <c:v>366.702</c:v>
                </c:pt>
                <c:pt idx="3485">
                  <c:v>366.80200000000002</c:v>
                </c:pt>
                <c:pt idx="3486">
                  <c:v>366.90199999999999</c:v>
                </c:pt>
                <c:pt idx="3487">
                  <c:v>367</c:v>
                </c:pt>
                <c:pt idx="3488">
                  <c:v>367.00200000000001</c:v>
                </c:pt>
                <c:pt idx="3489">
                  <c:v>367.10199999999998</c:v>
                </c:pt>
                <c:pt idx="3490">
                  <c:v>367.202</c:v>
                </c:pt>
                <c:pt idx="3491">
                  <c:v>367.30200000000002</c:v>
                </c:pt>
                <c:pt idx="3492">
                  <c:v>367.40199999999999</c:v>
                </c:pt>
                <c:pt idx="3493">
                  <c:v>367.50200000000001</c:v>
                </c:pt>
                <c:pt idx="3494">
                  <c:v>367.60199999999998</c:v>
                </c:pt>
                <c:pt idx="3495">
                  <c:v>367.702</c:v>
                </c:pt>
                <c:pt idx="3496">
                  <c:v>367.80200000000002</c:v>
                </c:pt>
                <c:pt idx="3497">
                  <c:v>367.90199999999999</c:v>
                </c:pt>
                <c:pt idx="3498">
                  <c:v>368</c:v>
                </c:pt>
                <c:pt idx="3499">
                  <c:v>368.00200000000001</c:v>
                </c:pt>
                <c:pt idx="3500">
                  <c:v>368.10199999999998</c:v>
                </c:pt>
                <c:pt idx="3501">
                  <c:v>368.202</c:v>
                </c:pt>
                <c:pt idx="3502">
                  <c:v>368.30200000000002</c:v>
                </c:pt>
                <c:pt idx="3503">
                  <c:v>368.40199999999999</c:v>
                </c:pt>
                <c:pt idx="3504">
                  <c:v>368.50200000000001</c:v>
                </c:pt>
                <c:pt idx="3505">
                  <c:v>368.60199999999998</c:v>
                </c:pt>
                <c:pt idx="3506">
                  <c:v>368.702</c:v>
                </c:pt>
                <c:pt idx="3507">
                  <c:v>368.80200000000002</c:v>
                </c:pt>
                <c:pt idx="3508">
                  <c:v>368.90199999999999</c:v>
                </c:pt>
                <c:pt idx="3509">
                  <c:v>369</c:v>
                </c:pt>
                <c:pt idx="3510">
                  <c:v>369.00200000000001</c:v>
                </c:pt>
                <c:pt idx="3511">
                  <c:v>369.10199999999998</c:v>
                </c:pt>
                <c:pt idx="3512">
                  <c:v>369.202</c:v>
                </c:pt>
                <c:pt idx="3513">
                  <c:v>369.30200000000002</c:v>
                </c:pt>
                <c:pt idx="3514">
                  <c:v>369.40199999999999</c:v>
                </c:pt>
                <c:pt idx="3515">
                  <c:v>369.50200000000001</c:v>
                </c:pt>
                <c:pt idx="3516">
                  <c:v>369.60199999999998</c:v>
                </c:pt>
                <c:pt idx="3517">
                  <c:v>369.702</c:v>
                </c:pt>
                <c:pt idx="3518">
                  <c:v>369.80200000000002</c:v>
                </c:pt>
                <c:pt idx="3519">
                  <c:v>369.90199999999999</c:v>
                </c:pt>
                <c:pt idx="3520">
                  <c:v>370</c:v>
                </c:pt>
                <c:pt idx="3521">
                  <c:v>370.00200000000001</c:v>
                </c:pt>
                <c:pt idx="3522">
                  <c:v>370.10199999999998</c:v>
                </c:pt>
                <c:pt idx="3523">
                  <c:v>370.202</c:v>
                </c:pt>
                <c:pt idx="3524">
                  <c:v>370.30200000000002</c:v>
                </c:pt>
                <c:pt idx="3525">
                  <c:v>370.40199999999999</c:v>
                </c:pt>
                <c:pt idx="3526">
                  <c:v>370.50200000000001</c:v>
                </c:pt>
                <c:pt idx="3527">
                  <c:v>370.60199999999998</c:v>
                </c:pt>
                <c:pt idx="3528">
                  <c:v>370.702</c:v>
                </c:pt>
                <c:pt idx="3529">
                  <c:v>370.80200000000002</c:v>
                </c:pt>
                <c:pt idx="3530">
                  <c:v>370.90199999999999</c:v>
                </c:pt>
                <c:pt idx="3531">
                  <c:v>371</c:v>
                </c:pt>
                <c:pt idx="3532">
                  <c:v>371.00200000000001</c:v>
                </c:pt>
                <c:pt idx="3533">
                  <c:v>371.10199999999998</c:v>
                </c:pt>
                <c:pt idx="3534">
                  <c:v>371.202</c:v>
                </c:pt>
                <c:pt idx="3535">
                  <c:v>371.30200000000002</c:v>
                </c:pt>
                <c:pt idx="3536">
                  <c:v>371.40199999999999</c:v>
                </c:pt>
                <c:pt idx="3537">
                  <c:v>371.50200000000001</c:v>
                </c:pt>
                <c:pt idx="3538">
                  <c:v>371.60199999999998</c:v>
                </c:pt>
                <c:pt idx="3539">
                  <c:v>371.702</c:v>
                </c:pt>
                <c:pt idx="3540">
                  <c:v>371.80200000000002</c:v>
                </c:pt>
                <c:pt idx="3541">
                  <c:v>371.90199999999999</c:v>
                </c:pt>
                <c:pt idx="3542">
                  <c:v>372</c:v>
                </c:pt>
                <c:pt idx="3543">
                  <c:v>372.00200000000001</c:v>
                </c:pt>
                <c:pt idx="3544">
                  <c:v>372.10199999999998</c:v>
                </c:pt>
                <c:pt idx="3545">
                  <c:v>372.202</c:v>
                </c:pt>
                <c:pt idx="3546">
                  <c:v>372.30200000000002</c:v>
                </c:pt>
                <c:pt idx="3547">
                  <c:v>372.40199999999999</c:v>
                </c:pt>
                <c:pt idx="3548">
                  <c:v>372.50200000000001</c:v>
                </c:pt>
                <c:pt idx="3549">
                  <c:v>372.60199999999998</c:v>
                </c:pt>
                <c:pt idx="3550">
                  <c:v>372.702</c:v>
                </c:pt>
                <c:pt idx="3551">
                  <c:v>372.80200000000002</c:v>
                </c:pt>
                <c:pt idx="3552">
                  <c:v>372.90199999999999</c:v>
                </c:pt>
                <c:pt idx="3553">
                  <c:v>373</c:v>
                </c:pt>
                <c:pt idx="3554">
                  <c:v>373.00200000000001</c:v>
                </c:pt>
                <c:pt idx="3555">
                  <c:v>373.10199999999998</c:v>
                </c:pt>
                <c:pt idx="3556">
                  <c:v>373.202</c:v>
                </c:pt>
                <c:pt idx="3557">
                  <c:v>373.30200000000002</c:v>
                </c:pt>
                <c:pt idx="3558">
                  <c:v>373.40199999999999</c:v>
                </c:pt>
                <c:pt idx="3559">
                  <c:v>373.50200000000001</c:v>
                </c:pt>
                <c:pt idx="3560">
                  <c:v>373.60199999999998</c:v>
                </c:pt>
                <c:pt idx="3561">
                  <c:v>373.702</c:v>
                </c:pt>
                <c:pt idx="3562">
                  <c:v>373.80200000000002</c:v>
                </c:pt>
                <c:pt idx="3563">
                  <c:v>373.90199999999999</c:v>
                </c:pt>
                <c:pt idx="3564">
                  <c:v>374</c:v>
                </c:pt>
                <c:pt idx="3565">
                  <c:v>374.00200000000001</c:v>
                </c:pt>
                <c:pt idx="3566">
                  <c:v>374.10199999999998</c:v>
                </c:pt>
                <c:pt idx="3567">
                  <c:v>374.202</c:v>
                </c:pt>
                <c:pt idx="3568">
                  <c:v>374.30200000000002</c:v>
                </c:pt>
                <c:pt idx="3569">
                  <c:v>374.40199999999999</c:v>
                </c:pt>
                <c:pt idx="3570">
                  <c:v>374.50200000000001</c:v>
                </c:pt>
                <c:pt idx="3571">
                  <c:v>374.60199999999998</c:v>
                </c:pt>
                <c:pt idx="3572">
                  <c:v>374.702</c:v>
                </c:pt>
                <c:pt idx="3573">
                  <c:v>374.80200000000002</c:v>
                </c:pt>
                <c:pt idx="3574">
                  <c:v>374.90199999999999</c:v>
                </c:pt>
                <c:pt idx="3575">
                  <c:v>375</c:v>
                </c:pt>
                <c:pt idx="3576">
                  <c:v>375.00200000000001</c:v>
                </c:pt>
                <c:pt idx="3577">
                  <c:v>375.10199999999998</c:v>
                </c:pt>
                <c:pt idx="3578">
                  <c:v>375.202</c:v>
                </c:pt>
                <c:pt idx="3579">
                  <c:v>375.30200000000002</c:v>
                </c:pt>
                <c:pt idx="3580">
                  <c:v>375.40199999999999</c:v>
                </c:pt>
                <c:pt idx="3581">
                  <c:v>375.50200000000001</c:v>
                </c:pt>
                <c:pt idx="3582">
                  <c:v>375.60199999999998</c:v>
                </c:pt>
                <c:pt idx="3583">
                  <c:v>375.702</c:v>
                </c:pt>
                <c:pt idx="3584">
                  <c:v>375.80200000000002</c:v>
                </c:pt>
                <c:pt idx="3585">
                  <c:v>375.90199999999999</c:v>
                </c:pt>
                <c:pt idx="3586">
                  <c:v>376</c:v>
                </c:pt>
                <c:pt idx="3587">
                  <c:v>376.00200000000001</c:v>
                </c:pt>
                <c:pt idx="3588">
                  <c:v>376.10199999999998</c:v>
                </c:pt>
                <c:pt idx="3589">
                  <c:v>376.202</c:v>
                </c:pt>
                <c:pt idx="3590">
                  <c:v>376.30200000000002</c:v>
                </c:pt>
                <c:pt idx="3591">
                  <c:v>376.40199999999999</c:v>
                </c:pt>
                <c:pt idx="3592">
                  <c:v>376.50200000000001</c:v>
                </c:pt>
                <c:pt idx="3593">
                  <c:v>376.60199999999998</c:v>
                </c:pt>
                <c:pt idx="3594">
                  <c:v>376.702</c:v>
                </c:pt>
                <c:pt idx="3595">
                  <c:v>376.80200000000002</c:v>
                </c:pt>
                <c:pt idx="3596">
                  <c:v>376.90199999999999</c:v>
                </c:pt>
                <c:pt idx="3597">
                  <c:v>377</c:v>
                </c:pt>
                <c:pt idx="3598">
                  <c:v>377.00200000000001</c:v>
                </c:pt>
                <c:pt idx="3599">
                  <c:v>377.10199999999998</c:v>
                </c:pt>
                <c:pt idx="3600">
                  <c:v>377.202</c:v>
                </c:pt>
                <c:pt idx="3601">
                  <c:v>377.30200000000002</c:v>
                </c:pt>
                <c:pt idx="3602">
                  <c:v>377.40199999999999</c:v>
                </c:pt>
                <c:pt idx="3603">
                  <c:v>377.50200000000001</c:v>
                </c:pt>
                <c:pt idx="3604">
                  <c:v>377.60199999999998</c:v>
                </c:pt>
                <c:pt idx="3605">
                  <c:v>377.702</c:v>
                </c:pt>
                <c:pt idx="3606">
                  <c:v>377.80200000000002</c:v>
                </c:pt>
                <c:pt idx="3607">
                  <c:v>377.90199999999999</c:v>
                </c:pt>
                <c:pt idx="3608">
                  <c:v>378</c:v>
                </c:pt>
                <c:pt idx="3609">
                  <c:v>378.00200000000001</c:v>
                </c:pt>
                <c:pt idx="3610">
                  <c:v>378.10199999999998</c:v>
                </c:pt>
                <c:pt idx="3611">
                  <c:v>378.202</c:v>
                </c:pt>
                <c:pt idx="3612">
                  <c:v>378.30200000000002</c:v>
                </c:pt>
                <c:pt idx="3613">
                  <c:v>378.40199999999999</c:v>
                </c:pt>
                <c:pt idx="3614">
                  <c:v>378.50200000000001</c:v>
                </c:pt>
                <c:pt idx="3615">
                  <c:v>378.60199999999998</c:v>
                </c:pt>
                <c:pt idx="3616">
                  <c:v>378.702</c:v>
                </c:pt>
                <c:pt idx="3617">
                  <c:v>378.80200000000002</c:v>
                </c:pt>
                <c:pt idx="3618">
                  <c:v>378.90199999999999</c:v>
                </c:pt>
                <c:pt idx="3619">
                  <c:v>379</c:v>
                </c:pt>
                <c:pt idx="3620">
                  <c:v>379.00200000000001</c:v>
                </c:pt>
                <c:pt idx="3621">
                  <c:v>379.10199999999998</c:v>
                </c:pt>
                <c:pt idx="3622">
                  <c:v>379.202</c:v>
                </c:pt>
                <c:pt idx="3623">
                  <c:v>379.30200000000002</c:v>
                </c:pt>
                <c:pt idx="3624">
                  <c:v>379.40199999999999</c:v>
                </c:pt>
                <c:pt idx="3625">
                  <c:v>379.50200000000001</c:v>
                </c:pt>
                <c:pt idx="3626">
                  <c:v>379.60199999999998</c:v>
                </c:pt>
                <c:pt idx="3627">
                  <c:v>379.702</c:v>
                </c:pt>
                <c:pt idx="3628">
                  <c:v>379.80200000000002</c:v>
                </c:pt>
                <c:pt idx="3629">
                  <c:v>379.90199999999999</c:v>
                </c:pt>
                <c:pt idx="3630">
                  <c:v>380</c:v>
                </c:pt>
                <c:pt idx="3631">
                  <c:v>380.00200000000001</c:v>
                </c:pt>
                <c:pt idx="3632">
                  <c:v>380.10199999999998</c:v>
                </c:pt>
                <c:pt idx="3633">
                  <c:v>380.202</c:v>
                </c:pt>
                <c:pt idx="3634">
                  <c:v>380.30200000000002</c:v>
                </c:pt>
                <c:pt idx="3635">
                  <c:v>380.40199999999999</c:v>
                </c:pt>
                <c:pt idx="3636">
                  <c:v>380.50200000000001</c:v>
                </c:pt>
                <c:pt idx="3637">
                  <c:v>380.60199999999998</c:v>
                </c:pt>
                <c:pt idx="3638">
                  <c:v>380.702</c:v>
                </c:pt>
                <c:pt idx="3639">
                  <c:v>380.80200000000002</c:v>
                </c:pt>
                <c:pt idx="3640">
                  <c:v>380.90199999999999</c:v>
                </c:pt>
                <c:pt idx="3641">
                  <c:v>381</c:v>
                </c:pt>
                <c:pt idx="3642">
                  <c:v>381.00200000000001</c:v>
                </c:pt>
                <c:pt idx="3643">
                  <c:v>381.10199999999998</c:v>
                </c:pt>
                <c:pt idx="3644">
                  <c:v>381.202</c:v>
                </c:pt>
                <c:pt idx="3645">
                  <c:v>381.30200000000002</c:v>
                </c:pt>
                <c:pt idx="3646">
                  <c:v>381.40199999999999</c:v>
                </c:pt>
                <c:pt idx="3647">
                  <c:v>381.50200000000001</c:v>
                </c:pt>
                <c:pt idx="3648">
                  <c:v>381.60199999999998</c:v>
                </c:pt>
                <c:pt idx="3649">
                  <c:v>381.702</c:v>
                </c:pt>
                <c:pt idx="3650">
                  <c:v>381.80200000000002</c:v>
                </c:pt>
                <c:pt idx="3651">
                  <c:v>381.90199999999999</c:v>
                </c:pt>
                <c:pt idx="3652">
                  <c:v>382</c:v>
                </c:pt>
                <c:pt idx="3653">
                  <c:v>382.00200000000001</c:v>
                </c:pt>
                <c:pt idx="3654">
                  <c:v>382.10199999999998</c:v>
                </c:pt>
                <c:pt idx="3655">
                  <c:v>382.202</c:v>
                </c:pt>
                <c:pt idx="3656">
                  <c:v>382.30200000000002</c:v>
                </c:pt>
                <c:pt idx="3657">
                  <c:v>382.40199999999999</c:v>
                </c:pt>
                <c:pt idx="3658">
                  <c:v>382.50200000000001</c:v>
                </c:pt>
                <c:pt idx="3659">
                  <c:v>382.60199999999998</c:v>
                </c:pt>
                <c:pt idx="3660">
                  <c:v>382.702</c:v>
                </c:pt>
                <c:pt idx="3661">
                  <c:v>382.80200000000002</c:v>
                </c:pt>
                <c:pt idx="3662">
                  <c:v>382.90199999999999</c:v>
                </c:pt>
                <c:pt idx="3663">
                  <c:v>383</c:v>
                </c:pt>
                <c:pt idx="3664">
                  <c:v>383.00200000000001</c:v>
                </c:pt>
                <c:pt idx="3665">
                  <c:v>383.10199999999998</c:v>
                </c:pt>
                <c:pt idx="3666">
                  <c:v>383.202</c:v>
                </c:pt>
                <c:pt idx="3667">
                  <c:v>383.30200000000002</c:v>
                </c:pt>
                <c:pt idx="3668">
                  <c:v>383.40199999999999</c:v>
                </c:pt>
                <c:pt idx="3669">
                  <c:v>383.50200000000001</c:v>
                </c:pt>
                <c:pt idx="3670">
                  <c:v>383.60199999999998</c:v>
                </c:pt>
                <c:pt idx="3671">
                  <c:v>383.702</c:v>
                </c:pt>
                <c:pt idx="3672">
                  <c:v>383.80200000000002</c:v>
                </c:pt>
                <c:pt idx="3673">
                  <c:v>383.90199999999999</c:v>
                </c:pt>
                <c:pt idx="3674">
                  <c:v>384</c:v>
                </c:pt>
                <c:pt idx="3675">
                  <c:v>384.00200000000001</c:v>
                </c:pt>
                <c:pt idx="3676">
                  <c:v>384.10199999999998</c:v>
                </c:pt>
                <c:pt idx="3677">
                  <c:v>384.202</c:v>
                </c:pt>
                <c:pt idx="3678">
                  <c:v>384.30200000000002</c:v>
                </c:pt>
                <c:pt idx="3679">
                  <c:v>384.40199999999999</c:v>
                </c:pt>
                <c:pt idx="3680">
                  <c:v>384.50200000000001</c:v>
                </c:pt>
                <c:pt idx="3681">
                  <c:v>384.60199999999998</c:v>
                </c:pt>
                <c:pt idx="3682">
                  <c:v>384.702</c:v>
                </c:pt>
                <c:pt idx="3683">
                  <c:v>384.80200000000002</c:v>
                </c:pt>
                <c:pt idx="3684">
                  <c:v>384.90199999999999</c:v>
                </c:pt>
                <c:pt idx="3685">
                  <c:v>385</c:v>
                </c:pt>
                <c:pt idx="3686">
                  <c:v>385.00200000000001</c:v>
                </c:pt>
                <c:pt idx="3687">
                  <c:v>385.10199999999998</c:v>
                </c:pt>
                <c:pt idx="3688">
                  <c:v>385.202</c:v>
                </c:pt>
                <c:pt idx="3689">
                  <c:v>385.30200000000002</c:v>
                </c:pt>
                <c:pt idx="3690">
                  <c:v>385.40199999999999</c:v>
                </c:pt>
                <c:pt idx="3691">
                  <c:v>385.50200000000001</c:v>
                </c:pt>
                <c:pt idx="3692">
                  <c:v>385.60199999999998</c:v>
                </c:pt>
                <c:pt idx="3693">
                  <c:v>385.702</c:v>
                </c:pt>
                <c:pt idx="3694">
                  <c:v>385.80200000000002</c:v>
                </c:pt>
                <c:pt idx="3695">
                  <c:v>385.90199999999999</c:v>
                </c:pt>
                <c:pt idx="3696">
                  <c:v>386</c:v>
                </c:pt>
                <c:pt idx="3697">
                  <c:v>386.00200000000001</c:v>
                </c:pt>
                <c:pt idx="3698">
                  <c:v>386.10199999999998</c:v>
                </c:pt>
                <c:pt idx="3699">
                  <c:v>386.202</c:v>
                </c:pt>
                <c:pt idx="3700">
                  <c:v>386.30200000000002</c:v>
                </c:pt>
                <c:pt idx="3701">
                  <c:v>386.40199999999999</c:v>
                </c:pt>
                <c:pt idx="3702">
                  <c:v>386.50200000000001</c:v>
                </c:pt>
                <c:pt idx="3703">
                  <c:v>386.60199999999998</c:v>
                </c:pt>
                <c:pt idx="3704">
                  <c:v>386.702</c:v>
                </c:pt>
                <c:pt idx="3705">
                  <c:v>386.80200000000002</c:v>
                </c:pt>
                <c:pt idx="3706">
                  <c:v>386.90199999999999</c:v>
                </c:pt>
                <c:pt idx="3707">
                  <c:v>387</c:v>
                </c:pt>
                <c:pt idx="3708">
                  <c:v>387.00200000000001</c:v>
                </c:pt>
                <c:pt idx="3709">
                  <c:v>387.10199999999998</c:v>
                </c:pt>
                <c:pt idx="3710">
                  <c:v>387.202</c:v>
                </c:pt>
                <c:pt idx="3711">
                  <c:v>387.30200000000002</c:v>
                </c:pt>
                <c:pt idx="3712">
                  <c:v>387.40199999999999</c:v>
                </c:pt>
                <c:pt idx="3713">
                  <c:v>387.50200000000001</c:v>
                </c:pt>
                <c:pt idx="3714">
                  <c:v>387.60199999999998</c:v>
                </c:pt>
                <c:pt idx="3715">
                  <c:v>387.702</c:v>
                </c:pt>
                <c:pt idx="3716">
                  <c:v>387.80200000000002</c:v>
                </c:pt>
                <c:pt idx="3717">
                  <c:v>387.90199999999999</c:v>
                </c:pt>
                <c:pt idx="3718">
                  <c:v>388</c:v>
                </c:pt>
                <c:pt idx="3719">
                  <c:v>388.00200000000001</c:v>
                </c:pt>
                <c:pt idx="3720">
                  <c:v>388.10199999999998</c:v>
                </c:pt>
                <c:pt idx="3721">
                  <c:v>388.202</c:v>
                </c:pt>
                <c:pt idx="3722">
                  <c:v>388.30200000000002</c:v>
                </c:pt>
                <c:pt idx="3723">
                  <c:v>388.40199999999999</c:v>
                </c:pt>
                <c:pt idx="3724">
                  <c:v>388.50200000000001</c:v>
                </c:pt>
                <c:pt idx="3725">
                  <c:v>388.60199999999998</c:v>
                </c:pt>
                <c:pt idx="3726">
                  <c:v>388.702</c:v>
                </c:pt>
                <c:pt idx="3727">
                  <c:v>388.80200000000002</c:v>
                </c:pt>
                <c:pt idx="3728">
                  <c:v>388.90199999999999</c:v>
                </c:pt>
                <c:pt idx="3729">
                  <c:v>389</c:v>
                </c:pt>
                <c:pt idx="3730">
                  <c:v>389.00200000000001</c:v>
                </c:pt>
                <c:pt idx="3731">
                  <c:v>389.10199999999998</c:v>
                </c:pt>
                <c:pt idx="3732">
                  <c:v>389.202</c:v>
                </c:pt>
                <c:pt idx="3733">
                  <c:v>389.30200000000002</c:v>
                </c:pt>
                <c:pt idx="3734">
                  <c:v>389.40199999999999</c:v>
                </c:pt>
                <c:pt idx="3735">
                  <c:v>389.50200000000001</c:v>
                </c:pt>
                <c:pt idx="3736">
                  <c:v>389.60199999999998</c:v>
                </c:pt>
                <c:pt idx="3737">
                  <c:v>389.702</c:v>
                </c:pt>
                <c:pt idx="3738">
                  <c:v>389.80200000000002</c:v>
                </c:pt>
                <c:pt idx="3739">
                  <c:v>389.90199999999999</c:v>
                </c:pt>
                <c:pt idx="3740">
                  <c:v>390</c:v>
                </c:pt>
                <c:pt idx="3741">
                  <c:v>390.00200000000001</c:v>
                </c:pt>
                <c:pt idx="3742">
                  <c:v>390.10199999999998</c:v>
                </c:pt>
                <c:pt idx="3743">
                  <c:v>390.202</c:v>
                </c:pt>
                <c:pt idx="3744">
                  <c:v>390.30200000000002</c:v>
                </c:pt>
                <c:pt idx="3745">
                  <c:v>390.40199999999999</c:v>
                </c:pt>
                <c:pt idx="3746">
                  <c:v>390.50200000000001</c:v>
                </c:pt>
                <c:pt idx="3747">
                  <c:v>390.60199999999998</c:v>
                </c:pt>
                <c:pt idx="3748">
                  <c:v>390.702</c:v>
                </c:pt>
                <c:pt idx="3749">
                  <c:v>390.80200000000002</c:v>
                </c:pt>
                <c:pt idx="3750">
                  <c:v>390.90199999999999</c:v>
                </c:pt>
                <c:pt idx="3751">
                  <c:v>391</c:v>
                </c:pt>
                <c:pt idx="3752">
                  <c:v>391.00200000000001</c:v>
                </c:pt>
                <c:pt idx="3753">
                  <c:v>391.10199999999998</c:v>
                </c:pt>
                <c:pt idx="3754">
                  <c:v>391.202</c:v>
                </c:pt>
                <c:pt idx="3755">
                  <c:v>391.30200000000002</c:v>
                </c:pt>
                <c:pt idx="3756">
                  <c:v>391.40199999999999</c:v>
                </c:pt>
                <c:pt idx="3757">
                  <c:v>391.50200000000001</c:v>
                </c:pt>
                <c:pt idx="3758">
                  <c:v>391.60199999999998</c:v>
                </c:pt>
                <c:pt idx="3759">
                  <c:v>391.702</c:v>
                </c:pt>
                <c:pt idx="3760">
                  <c:v>391.80200000000002</c:v>
                </c:pt>
                <c:pt idx="3761">
                  <c:v>391.90199999999999</c:v>
                </c:pt>
                <c:pt idx="3762">
                  <c:v>392</c:v>
                </c:pt>
                <c:pt idx="3763">
                  <c:v>392.00200000000001</c:v>
                </c:pt>
                <c:pt idx="3764">
                  <c:v>392.10199999999998</c:v>
                </c:pt>
                <c:pt idx="3765">
                  <c:v>392.202</c:v>
                </c:pt>
                <c:pt idx="3766">
                  <c:v>392.30200000000002</c:v>
                </c:pt>
                <c:pt idx="3767">
                  <c:v>392.40199999999999</c:v>
                </c:pt>
                <c:pt idx="3768">
                  <c:v>392.50200000000001</c:v>
                </c:pt>
                <c:pt idx="3769">
                  <c:v>392.60199999999998</c:v>
                </c:pt>
                <c:pt idx="3770">
                  <c:v>392.702</c:v>
                </c:pt>
                <c:pt idx="3771">
                  <c:v>392.80200000000002</c:v>
                </c:pt>
                <c:pt idx="3772">
                  <c:v>392.90199999999999</c:v>
                </c:pt>
                <c:pt idx="3773">
                  <c:v>393</c:v>
                </c:pt>
                <c:pt idx="3774">
                  <c:v>393.00200000000001</c:v>
                </c:pt>
                <c:pt idx="3775">
                  <c:v>393.10199999999998</c:v>
                </c:pt>
                <c:pt idx="3776">
                  <c:v>393.202</c:v>
                </c:pt>
                <c:pt idx="3777">
                  <c:v>393.30200000000002</c:v>
                </c:pt>
                <c:pt idx="3778">
                  <c:v>393.40199999999999</c:v>
                </c:pt>
                <c:pt idx="3779">
                  <c:v>393.50200000000001</c:v>
                </c:pt>
                <c:pt idx="3780">
                  <c:v>393.60199999999998</c:v>
                </c:pt>
                <c:pt idx="3781">
                  <c:v>393.702</c:v>
                </c:pt>
                <c:pt idx="3782">
                  <c:v>393.80200000000002</c:v>
                </c:pt>
                <c:pt idx="3783">
                  <c:v>393.90199999999999</c:v>
                </c:pt>
                <c:pt idx="3784">
                  <c:v>394</c:v>
                </c:pt>
                <c:pt idx="3785">
                  <c:v>394.00200000000001</c:v>
                </c:pt>
                <c:pt idx="3786">
                  <c:v>394.10199999999998</c:v>
                </c:pt>
                <c:pt idx="3787">
                  <c:v>394.202</c:v>
                </c:pt>
                <c:pt idx="3788">
                  <c:v>394.30200000000002</c:v>
                </c:pt>
                <c:pt idx="3789">
                  <c:v>394.40199999999999</c:v>
                </c:pt>
                <c:pt idx="3790">
                  <c:v>394.50200000000001</c:v>
                </c:pt>
                <c:pt idx="3791">
                  <c:v>394.60199999999998</c:v>
                </c:pt>
                <c:pt idx="3792">
                  <c:v>394.702</c:v>
                </c:pt>
                <c:pt idx="3793">
                  <c:v>394.80200000000002</c:v>
                </c:pt>
                <c:pt idx="3794">
                  <c:v>394.90199999999999</c:v>
                </c:pt>
                <c:pt idx="3795">
                  <c:v>395</c:v>
                </c:pt>
                <c:pt idx="3796">
                  <c:v>395.00200000000001</c:v>
                </c:pt>
                <c:pt idx="3797">
                  <c:v>395.10199999999998</c:v>
                </c:pt>
                <c:pt idx="3798">
                  <c:v>395.202</c:v>
                </c:pt>
                <c:pt idx="3799">
                  <c:v>395.30200000000002</c:v>
                </c:pt>
                <c:pt idx="3800">
                  <c:v>395.40199999999999</c:v>
                </c:pt>
                <c:pt idx="3801">
                  <c:v>395.50200000000001</c:v>
                </c:pt>
                <c:pt idx="3802">
                  <c:v>395.60199999999998</c:v>
                </c:pt>
                <c:pt idx="3803">
                  <c:v>395.702</c:v>
                </c:pt>
                <c:pt idx="3804">
                  <c:v>395.80200000000002</c:v>
                </c:pt>
                <c:pt idx="3805">
                  <c:v>395.90199999999999</c:v>
                </c:pt>
                <c:pt idx="3806">
                  <c:v>396</c:v>
                </c:pt>
                <c:pt idx="3807">
                  <c:v>396.00200000000001</c:v>
                </c:pt>
                <c:pt idx="3808">
                  <c:v>396.10199999999998</c:v>
                </c:pt>
                <c:pt idx="3809">
                  <c:v>396.202</c:v>
                </c:pt>
                <c:pt idx="3810">
                  <c:v>396.30200000000002</c:v>
                </c:pt>
                <c:pt idx="3811">
                  <c:v>396.40199999999999</c:v>
                </c:pt>
                <c:pt idx="3812">
                  <c:v>396.50200000000001</c:v>
                </c:pt>
                <c:pt idx="3813">
                  <c:v>396.60199999999998</c:v>
                </c:pt>
                <c:pt idx="3814">
                  <c:v>396.702</c:v>
                </c:pt>
                <c:pt idx="3815">
                  <c:v>396.80200000000002</c:v>
                </c:pt>
                <c:pt idx="3816">
                  <c:v>396.90199999999999</c:v>
                </c:pt>
                <c:pt idx="3817">
                  <c:v>397</c:v>
                </c:pt>
                <c:pt idx="3818">
                  <c:v>397.00200000000001</c:v>
                </c:pt>
                <c:pt idx="3819">
                  <c:v>397.10199999999998</c:v>
                </c:pt>
                <c:pt idx="3820">
                  <c:v>397.202</c:v>
                </c:pt>
                <c:pt idx="3821">
                  <c:v>397.30200000000002</c:v>
                </c:pt>
                <c:pt idx="3822">
                  <c:v>397.40199999999999</c:v>
                </c:pt>
                <c:pt idx="3823">
                  <c:v>397.50200000000001</c:v>
                </c:pt>
                <c:pt idx="3824">
                  <c:v>397.60199999999998</c:v>
                </c:pt>
                <c:pt idx="3825">
                  <c:v>397.702</c:v>
                </c:pt>
                <c:pt idx="3826">
                  <c:v>397.80200000000002</c:v>
                </c:pt>
                <c:pt idx="3827">
                  <c:v>397.90199999999999</c:v>
                </c:pt>
                <c:pt idx="3828">
                  <c:v>398</c:v>
                </c:pt>
                <c:pt idx="3829">
                  <c:v>398.00200000000001</c:v>
                </c:pt>
                <c:pt idx="3830">
                  <c:v>398.10199999999998</c:v>
                </c:pt>
                <c:pt idx="3831">
                  <c:v>398.202</c:v>
                </c:pt>
                <c:pt idx="3832">
                  <c:v>398.30200000000002</c:v>
                </c:pt>
                <c:pt idx="3833">
                  <c:v>398.40199999999999</c:v>
                </c:pt>
                <c:pt idx="3834">
                  <c:v>398.50200000000001</c:v>
                </c:pt>
                <c:pt idx="3835">
                  <c:v>398.60199999999998</c:v>
                </c:pt>
                <c:pt idx="3836">
                  <c:v>398.702</c:v>
                </c:pt>
                <c:pt idx="3837">
                  <c:v>398.80200000000002</c:v>
                </c:pt>
                <c:pt idx="3838">
                  <c:v>398.90199999999999</c:v>
                </c:pt>
                <c:pt idx="3839">
                  <c:v>399</c:v>
                </c:pt>
                <c:pt idx="3840">
                  <c:v>399.00200000000001</c:v>
                </c:pt>
                <c:pt idx="3841">
                  <c:v>399.10199999999998</c:v>
                </c:pt>
                <c:pt idx="3842">
                  <c:v>399.202</c:v>
                </c:pt>
                <c:pt idx="3843">
                  <c:v>399.30200000000002</c:v>
                </c:pt>
                <c:pt idx="3844">
                  <c:v>399.40199999999999</c:v>
                </c:pt>
                <c:pt idx="3845">
                  <c:v>399.50200000000001</c:v>
                </c:pt>
                <c:pt idx="3846">
                  <c:v>399.60199999999998</c:v>
                </c:pt>
                <c:pt idx="3847">
                  <c:v>399.702</c:v>
                </c:pt>
                <c:pt idx="3848">
                  <c:v>399.80200000000002</c:v>
                </c:pt>
                <c:pt idx="3849">
                  <c:v>399.90199999999999</c:v>
                </c:pt>
                <c:pt idx="3850">
                  <c:v>400</c:v>
                </c:pt>
                <c:pt idx="3851">
                  <c:v>400.01799999999997</c:v>
                </c:pt>
                <c:pt idx="3852">
                  <c:v>401</c:v>
                </c:pt>
                <c:pt idx="3853">
                  <c:v>401.01799999999997</c:v>
                </c:pt>
                <c:pt idx="3854">
                  <c:v>402</c:v>
                </c:pt>
                <c:pt idx="3855">
                  <c:v>402.01799999999997</c:v>
                </c:pt>
                <c:pt idx="3856">
                  <c:v>403</c:v>
                </c:pt>
                <c:pt idx="3857">
                  <c:v>403.01799999999997</c:v>
                </c:pt>
                <c:pt idx="3858">
                  <c:v>404</c:v>
                </c:pt>
                <c:pt idx="3859">
                  <c:v>404.01799999999997</c:v>
                </c:pt>
                <c:pt idx="3860">
                  <c:v>405</c:v>
                </c:pt>
                <c:pt idx="3861">
                  <c:v>405.01799999999997</c:v>
                </c:pt>
                <c:pt idx="3862">
                  <c:v>406</c:v>
                </c:pt>
                <c:pt idx="3863">
                  <c:v>406.01799999999997</c:v>
                </c:pt>
                <c:pt idx="3864">
                  <c:v>407</c:v>
                </c:pt>
                <c:pt idx="3865">
                  <c:v>407.01799999999997</c:v>
                </c:pt>
                <c:pt idx="3866">
                  <c:v>408</c:v>
                </c:pt>
                <c:pt idx="3867">
                  <c:v>408.01799999999997</c:v>
                </c:pt>
                <c:pt idx="3868">
                  <c:v>409</c:v>
                </c:pt>
                <c:pt idx="3869">
                  <c:v>409.01799999999997</c:v>
                </c:pt>
                <c:pt idx="3870">
                  <c:v>410</c:v>
                </c:pt>
                <c:pt idx="3871">
                  <c:v>410.01799999999997</c:v>
                </c:pt>
                <c:pt idx="3872">
                  <c:v>411</c:v>
                </c:pt>
                <c:pt idx="3873">
                  <c:v>411.01799999999997</c:v>
                </c:pt>
                <c:pt idx="3874">
                  <c:v>412</c:v>
                </c:pt>
                <c:pt idx="3875">
                  <c:v>412.01799999999997</c:v>
                </c:pt>
                <c:pt idx="3876">
                  <c:v>413</c:v>
                </c:pt>
                <c:pt idx="3877">
                  <c:v>413.01799999999997</c:v>
                </c:pt>
                <c:pt idx="3878">
                  <c:v>414</c:v>
                </c:pt>
                <c:pt idx="3879">
                  <c:v>414.01799999999997</c:v>
                </c:pt>
                <c:pt idx="3880">
                  <c:v>415</c:v>
                </c:pt>
                <c:pt idx="3881">
                  <c:v>415.01799999999997</c:v>
                </c:pt>
                <c:pt idx="3882">
                  <c:v>416</c:v>
                </c:pt>
                <c:pt idx="3883">
                  <c:v>416.01799999999997</c:v>
                </c:pt>
                <c:pt idx="3884">
                  <c:v>417</c:v>
                </c:pt>
                <c:pt idx="3885">
                  <c:v>417.01799999999997</c:v>
                </c:pt>
                <c:pt idx="3886">
                  <c:v>418</c:v>
                </c:pt>
                <c:pt idx="3887">
                  <c:v>418.01799999999997</c:v>
                </c:pt>
                <c:pt idx="3888">
                  <c:v>419</c:v>
                </c:pt>
                <c:pt idx="3889">
                  <c:v>419.01799999999997</c:v>
                </c:pt>
                <c:pt idx="3890">
                  <c:v>420</c:v>
                </c:pt>
                <c:pt idx="3891">
                  <c:v>420.01799999999997</c:v>
                </c:pt>
                <c:pt idx="3892">
                  <c:v>421</c:v>
                </c:pt>
                <c:pt idx="3893">
                  <c:v>421.01799999999997</c:v>
                </c:pt>
                <c:pt idx="3894">
                  <c:v>422</c:v>
                </c:pt>
                <c:pt idx="3895">
                  <c:v>422.01799999999997</c:v>
                </c:pt>
                <c:pt idx="3896">
                  <c:v>423</c:v>
                </c:pt>
                <c:pt idx="3897">
                  <c:v>423.01799999999997</c:v>
                </c:pt>
                <c:pt idx="3898">
                  <c:v>424</c:v>
                </c:pt>
                <c:pt idx="3899">
                  <c:v>424.01799999999997</c:v>
                </c:pt>
                <c:pt idx="3900">
                  <c:v>425</c:v>
                </c:pt>
                <c:pt idx="3901">
                  <c:v>425.01799999999997</c:v>
                </c:pt>
                <c:pt idx="3902">
                  <c:v>426</c:v>
                </c:pt>
                <c:pt idx="3903">
                  <c:v>426.01799999999997</c:v>
                </c:pt>
                <c:pt idx="3904">
                  <c:v>427</c:v>
                </c:pt>
                <c:pt idx="3905">
                  <c:v>427.01799999999997</c:v>
                </c:pt>
                <c:pt idx="3906">
                  <c:v>428</c:v>
                </c:pt>
                <c:pt idx="3907">
                  <c:v>428.01799999999997</c:v>
                </c:pt>
                <c:pt idx="3908">
                  <c:v>429</c:v>
                </c:pt>
                <c:pt idx="3909">
                  <c:v>429.01799999999997</c:v>
                </c:pt>
                <c:pt idx="3910">
                  <c:v>430</c:v>
                </c:pt>
                <c:pt idx="3911">
                  <c:v>430.01799999999997</c:v>
                </c:pt>
                <c:pt idx="3912">
                  <c:v>431</c:v>
                </c:pt>
                <c:pt idx="3913">
                  <c:v>431.01799999999997</c:v>
                </c:pt>
                <c:pt idx="3914">
                  <c:v>432</c:v>
                </c:pt>
                <c:pt idx="3915">
                  <c:v>432.01799999999997</c:v>
                </c:pt>
                <c:pt idx="3916">
                  <c:v>433</c:v>
                </c:pt>
                <c:pt idx="3917">
                  <c:v>433.01799999999997</c:v>
                </c:pt>
                <c:pt idx="3918">
                  <c:v>434</c:v>
                </c:pt>
                <c:pt idx="3919">
                  <c:v>434.01799999999997</c:v>
                </c:pt>
                <c:pt idx="3920">
                  <c:v>435</c:v>
                </c:pt>
                <c:pt idx="3921">
                  <c:v>435.01799999999997</c:v>
                </c:pt>
                <c:pt idx="3922">
                  <c:v>436</c:v>
                </c:pt>
                <c:pt idx="3923">
                  <c:v>436.01799999999997</c:v>
                </c:pt>
                <c:pt idx="3924">
                  <c:v>437</c:v>
                </c:pt>
                <c:pt idx="3925">
                  <c:v>437.01799999999997</c:v>
                </c:pt>
                <c:pt idx="3926">
                  <c:v>438</c:v>
                </c:pt>
                <c:pt idx="3927">
                  <c:v>438.01799999999997</c:v>
                </c:pt>
                <c:pt idx="3928">
                  <c:v>439</c:v>
                </c:pt>
                <c:pt idx="3929">
                  <c:v>439.01799999999997</c:v>
                </c:pt>
                <c:pt idx="3930">
                  <c:v>440</c:v>
                </c:pt>
                <c:pt idx="3931">
                  <c:v>440.01799999999997</c:v>
                </c:pt>
                <c:pt idx="3932">
                  <c:v>441</c:v>
                </c:pt>
                <c:pt idx="3933">
                  <c:v>441.01799999999997</c:v>
                </c:pt>
                <c:pt idx="3934">
                  <c:v>442</c:v>
                </c:pt>
                <c:pt idx="3935">
                  <c:v>442.01799999999997</c:v>
                </c:pt>
                <c:pt idx="3936">
                  <c:v>443</c:v>
                </c:pt>
                <c:pt idx="3937">
                  <c:v>443.01799999999997</c:v>
                </c:pt>
                <c:pt idx="3938">
                  <c:v>444</c:v>
                </c:pt>
                <c:pt idx="3939">
                  <c:v>444.01799999999997</c:v>
                </c:pt>
                <c:pt idx="3940">
                  <c:v>445</c:v>
                </c:pt>
                <c:pt idx="3941">
                  <c:v>445.01799999999997</c:v>
                </c:pt>
                <c:pt idx="3942">
                  <c:v>446</c:v>
                </c:pt>
                <c:pt idx="3943">
                  <c:v>446.01799999999997</c:v>
                </c:pt>
                <c:pt idx="3944">
                  <c:v>447</c:v>
                </c:pt>
                <c:pt idx="3945">
                  <c:v>447.01799999999997</c:v>
                </c:pt>
                <c:pt idx="3946">
                  <c:v>448</c:v>
                </c:pt>
                <c:pt idx="3947">
                  <c:v>448.01799999999997</c:v>
                </c:pt>
                <c:pt idx="3948">
                  <c:v>449</c:v>
                </c:pt>
                <c:pt idx="3949">
                  <c:v>449.01799999999997</c:v>
                </c:pt>
                <c:pt idx="3950">
                  <c:v>450</c:v>
                </c:pt>
                <c:pt idx="3951">
                  <c:v>450.01799999999997</c:v>
                </c:pt>
                <c:pt idx="3952">
                  <c:v>451</c:v>
                </c:pt>
                <c:pt idx="3953">
                  <c:v>451.01799999999997</c:v>
                </c:pt>
                <c:pt idx="3954">
                  <c:v>452</c:v>
                </c:pt>
                <c:pt idx="3955">
                  <c:v>452.01799999999997</c:v>
                </c:pt>
                <c:pt idx="3956">
                  <c:v>453</c:v>
                </c:pt>
                <c:pt idx="3957">
                  <c:v>453.01799999999997</c:v>
                </c:pt>
                <c:pt idx="3958">
                  <c:v>454</c:v>
                </c:pt>
                <c:pt idx="3959">
                  <c:v>454.01799999999997</c:v>
                </c:pt>
                <c:pt idx="3960">
                  <c:v>455</c:v>
                </c:pt>
                <c:pt idx="3961">
                  <c:v>455.01799999999997</c:v>
                </c:pt>
                <c:pt idx="3962">
                  <c:v>456</c:v>
                </c:pt>
                <c:pt idx="3963">
                  <c:v>456.01799999999997</c:v>
                </c:pt>
                <c:pt idx="3964">
                  <c:v>457</c:v>
                </c:pt>
                <c:pt idx="3965">
                  <c:v>457.01799999999997</c:v>
                </c:pt>
                <c:pt idx="3966">
                  <c:v>458</c:v>
                </c:pt>
                <c:pt idx="3967">
                  <c:v>458.01799999999997</c:v>
                </c:pt>
                <c:pt idx="3968">
                  <c:v>459</c:v>
                </c:pt>
                <c:pt idx="3969">
                  <c:v>459.01799999999997</c:v>
                </c:pt>
                <c:pt idx="3970">
                  <c:v>460</c:v>
                </c:pt>
                <c:pt idx="3971">
                  <c:v>460.01799999999997</c:v>
                </c:pt>
                <c:pt idx="3972">
                  <c:v>461</c:v>
                </c:pt>
                <c:pt idx="3973">
                  <c:v>461.01799999999997</c:v>
                </c:pt>
                <c:pt idx="3974">
                  <c:v>462</c:v>
                </c:pt>
                <c:pt idx="3975">
                  <c:v>462.01799999999997</c:v>
                </c:pt>
                <c:pt idx="3976">
                  <c:v>463</c:v>
                </c:pt>
                <c:pt idx="3977">
                  <c:v>463.01799999999997</c:v>
                </c:pt>
                <c:pt idx="3978">
                  <c:v>464</c:v>
                </c:pt>
                <c:pt idx="3979">
                  <c:v>464.01799999999997</c:v>
                </c:pt>
                <c:pt idx="3980">
                  <c:v>465</c:v>
                </c:pt>
                <c:pt idx="3981">
                  <c:v>465.01799999999997</c:v>
                </c:pt>
                <c:pt idx="3982">
                  <c:v>466</c:v>
                </c:pt>
                <c:pt idx="3983">
                  <c:v>466.01799999999997</c:v>
                </c:pt>
                <c:pt idx="3984">
                  <c:v>467</c:v>
                </c:pt>
                <c:pt idx="3985">
                  <c:v>467.01799999999997</c:v>
                </c:pt>
                <c:pt idx="3986">
                  <c:v>468</c:v>
                </c:pt>
                <c:pt idx="3987">
                  <c:v>468.01799999999997</c:v>
                </c:pt>
                <c:pt idx="3988">
                  <c:v>469</c:v>
                </c:pt>
                <c:pt idx="3989">
                  <c:v>469.01799999999997</c:v>
                </c:pt>
                <c:pt idx="3990">
                  <c:v>470</c:v>
                </c:pt>
                <c:pt idx="3991">
                  <c:v>470.01799999999997</c:v>
                </c:pt>
                <c:pt idx="3992">
                  <c:v>471</c:v>
                </c:pt>
                <c:pt idx="3993">
                  <c:v>471.01799999999997</c:v>
                </c:pt>
                <c:pt idx="3994">
                  <c:v>472</c:v>
                </c:pt>
                <c:pt idx="3995">
                  <c:v>472.01799999999997</c:v>
                </c:pt>
                <c:pt idx="3996">
                  <c:v>473</c:v>
                </c:pt>
                <c:pt idx="3997">
                  <c:v>473.01799999999997</c:v>
                </c:pt>
                <c:pt idx="3998">
                  <c:v>474</c:v>
                </c:pt>
                <c:pt idx="3999">
                  <c:v>474.01799999999997</c:v>
                </c:pt>
                <c:pt idx="4000">
                  <c:v>475</c:v>
                </c:pt>
                <c:pt idx="4001">
                  <c:v>475.01799999999997</c:v>
                </c:pt>
                <c:pt idx="4002">
                  <c:v>476</c:v>
                </c:pt>
                <c:pt idx="4003">
                  <c:v>476.01799999999997</c:v>
                </c:pt>
                <c:pt idx="4004">
                  <c:v>477</c:v>
                </c:pt>
                <c:pt idx="4005">
                  <c:v>477.01799999999997</c:v>
                </c:pt>
                <c:pt idx="4006">
                  <c:v>478</c:v>
                </c:pt>
                <c:pt idx="4007">
                  <c:v>478.01799999999997</c:v>
                </c:pt>
                <c:pt idx="4008">
                  <c:v>479</c:v>
                </c:pt>
                <c:pt idx="4009">
                  <c:v>479.01799999999997</c:v>
                </c:pt>
                <c:pt idx="4010">
                  <c:v>480</c:v>
                </c:pt>
                <c:pt idx="4011">
                  <c:v>480.01799999999997</c:v>
                </c:pt>
                <c:pt idx="4012">
                  <c:v>481</c:v>
                </c:pt>
                <c:pt idx="4013">
                  <c:v>481.01799999999997</c:v>
                </c:pt>
                <c:pt idx="4014">
                  <c:v>482</c:v>
                </c:pt>
                <c:pt idx="4015">
                  <c:v>482.01799999999997</c:v>
                </c:pt>
                <c:pt idx="4016">
                  <c:v>483</c:v>
                </c:pt>
                <c:pt idx="4017">
                  <c:v>483.01799999999997</c:v>
                </c:pt>
                <c:pt idx="4018">
                  <c:v>484</c:v>
                </c:pt>
                <c:pt idx="4019">
                  <c:v>484.01799999999997</c:v>
                </c:pt>
                <c:pt idx="4020">
                  <c:v>485</c:v>
                </c:pt>
                <c:pt idx="4021">
                  <c:v>485.01799999999997</c:v>
                </c:pt>
                <c:pt idx="4022">
                  <c:v>486</c:v>
                </c:pt>
                <c:pt idx="4023">
                  <c:v>486.01799999999997</c:v>
                </c:pt>
                <c:pt idx="4024">
                  <c:v>487</c:v>
                </c:pt>
                <c:pt idx="4025">
                  <c:v>487.01799999999997</c:v>
                </c:pt>
                <c:pt idx="4026">
                  <c:v>488</c:v>
                </c:pt>
                <c:pt idx="4027">
                  <c:v>488.01799999999997</c:v>
                </c:pt>
                <c:pt idx="4028">
                  <c:v>489</c:v>
                </c:pt>
                <c:pt idx="4029">
                  <c:v>489.01799999999997</c:v>
                </c:pt>
                <c:pt idx="4030">
                  <c:v>490</c:v>
                </c:pt>
                <c:pt idx="4031">
                  <c:v>490.01799999999997</c:v>
                </c:pt>
                <c:pt idx="4032">
                  <c:v>491</c:v>
                </c:pt>
                <c:pt idx="4033">
                  <c:v>491.01799999999997</c:v>
                </c:pt>
                <c:pt idx="4034">
                  <c:v>492</c:v>
                </c:pt>
                <c:pt idx="4035">
                  <c:v>492.01799999999997</c:v>
                </c:pt>
                <c:pt idx="4036">
                  <c:v>493</c:v>
                </c:pt>
                <c:pt idx="4037">
                  <c:v>493.01799999999997</c:v>
                </c:pt>
                <c:pt idx="4038">
                  <c:v>494</c:v>
                </c:pt>
                <c:pt idx="4039">
                  <c:v>494.01799999999997</c:v>
                </c:pt>
                <c:pt idx="4040">
                  <c:v>495</c:v>
                </c:pt>
                <c:pt idx="4041">
                  <c:v>495.01799999999997</c:v>
                </c:pt>
                <c:pt idx="4042">
                  <c:v>496</c:v>
                </c:pt>
                <c:pt idx="4043">
                  <c:v>496.01799999999997</c:v>
                </c:pt>
                <c:pt idx="4044">
                  <c:v>497</c:v>
                </c:pt>
                <c:pt idx="4045">
                  <c:v>497.01799999999997</c:v>
                </c:pt>
                <c:pt idx="4046">
                  <c:v>498</c:v>
                </c:pt>
                <c:pt idx="4047">
                  <c:v>498.01799999999997</c:v>
                </c:pt>
                <c:pt idx="4048">
                  <c:v>499</c:v>
                </c:pt>
                <c:pt idx="4049">
                  <c:v>499.01799999999997</c:v>
                </c:pt>
                <c:pt idx="4050">
                  <c:v>500</c:v>
                </c:pt>
                <c:pt idx="4051">
                  <c:v>500.01799999999997</c:v>
                </c:pt>
                <c:pt idx="4052">
                  <c:v>501</c:v>
                </c:pt>
                <c:pt idx="4053">
                  <c:v>501.01799999999997</c:v>
                </c:pt>
                <c:pt idx="4054">
                  <c:v>502</c:v>
                </c:pt>
                <c:pt idx="4055">
                  <c:v>502.01799999999997</c:v>
                </c:pt>
                <c:pt idx="4056">
                  <c:v>503</c:v>
                </c:pt>
                <c:pt idx="4057">
                  <c:v>503.01799999999997</c:v>
                </c:pt>
                <c:pt idx="4058">
                  <c:v>504</c:v>
                </c:pt>
                <c:pt idx="4059">
                  <c:v>504.01799999999997</c:v>
                </c:pt>
                <c:pt idx="4060">
                  <c:v>505</c:v>
                </c:pt>
                <c:pt idx="4061">
                  <c:v>505.01799999999997</c:v>
                </c:pt>
                <c:pt idx="4062">
                  <c:v>506</c:v>
                </c:pt>
                <c:pt idx="4063">
                  <c:v>506.01799999999997</c:v>
                </c:pt>
                <c:pt idx="4064">
                  <c:v>507</c:v>
                </c:pt>
                <c:pt idx="4065">
                  <c:v>507.01799999999997</c:v>
                </c:pt>
                <c:pt idx="4066">
                  <c:v>508</c:v>
                </c:pt>
                <c:pt idx="4067">
                  <c:v>508.01799999999997</c:v>
                </c:pt>
                <c:pt idx="4068">
                  <c:v>509</c:v>
                </c:pt>
                <c:pt idx="4069">
                  <c:v>509.01799999999997</c:v>
                </c:pt>
                <c:pt idx="4070">
                  <c:v>510</c:v>
                </c:pt>
                <c:pt idx="4071">
                  <c:v>510.01799999999997</c:v>
                </c:pt>
                <c:pt idx="4072">
                  <c:v>511</c:v>
                </c:pt>
                <c:pt idx="4073">
                  <c:v>511.01799999999997</c:v>
                </c:pt>
                <c:pt idx="4074">
                  <c:v>512</c:v>
                </c:pt>
                <c:pt idx="4075">
                  <c:v>512.01800000000003</c:v>
                </c:pt>
                <c:pt idx="4076">
                  <c:v>513</c:v>
                </c:pt>
                <c:pt idx="4077">
                  <c:v>513.01800000000003</c:v>
                </c:pt>
                <c:pt idx="4078">
                  <c:v>514</c:v>
                </c:pt>
                <c:pt idx="4079">
                  <c:v>514.01800000000003</c:v>
                </c:pt>
                <c:pt idx="4080">
                  <c:v>515</c:v>
                </c:pt>
                <c:pt idx="4081">
                  <c:v>515.01800000000003</c:v>
                </c:pt>
                <c:pt idx="4082">
                  <c:v>516</c:v>
                </c:pt>
                <c:pt idx="4083">
                  <c:v>516.01800000000003</c:v>
                </c:pt>
                <c:pt idx="4084">
                  <c:v>517</c:v>
                </c:pt>
                <c:pt idx="4085">
                  <c:v>517.01800000000003</c:v>
                </c:pt>
                <c:pt idx="4086">
                  <c:v>518</c:v>
                </c:pt>
                <c:pt idx="4087">
                  <c:v>518.01800000000003</c:v>
                </c:pt>
                <c:pt idx="4088">
                  <c:v>519</c:v>
                </c:pt>
                <c:pt idx="4089">
                  <c:v>519.01800000000003</c:v>
                </c:pt>
                <c:pt idx="4090">
                  <c:v>520</c:v>
                </c:pt>
                <c:pt idx="4091">
                  <c:v>520.01800000000003</c:v>
                </c:pt>
                <c:pt idx="4092">
                  <c:v>521</c:v>
                </c:pt>
                <c:pt idx="4093">
                  <c:v>521.01800000000003</c:v>
                </c:pt>
                <c:pt idx="4094">
                  <c:v>522</c:v>
                </c:pt>
                <c:pt idx="4095">
                  <c:v>522.01800000000003</c:v>
                </c:pt>
                <c:pt idx="4096">
                  <c:v>523</c:v>
                </c:pt>
                <c:pt idx="4097">
                  <c:v>523.01800000000003</c:v>
                </c:pt>
                <c:pt idx="4098">
                  <c:v>524</c:v>
                </c:pt>
                <c:pt idx="4099">
                  <c:v>524.01800000000003</c:v>
                </c:pt>
                <c:pt idx="4100">
                  <c:v>525</c:v>
                </c:pt>
                <c:pt idx="4101">
                  <c:v>525.01800000000003</c:v>
                </c:pt>
                <c:pt idx="4102">
                  <c:v>526</c:v>
                </c:pt>
                <c:pt idx="4103">
                  <c:v>526.01800000000003</c:v>
                </c:pt>
                <c:pt idx="4104">
                  <c:v>527</c:v>
                </c:pt>
                <c:pt idx="4105">
                  <c:v>527.01800000000003</c:v>
                </c:pt>
                <c:pt idx="4106">
                  <c:v>528</c:v>
                </c:pt>
                <c:pt idx="4107">
                  <c:v>528.01800000000003</c:v>
                </c:pt>
                <c:pt idx="4108">
                  <c:v>529</c:v>
                </c:pt>
                <c:pt idx="4109">
                  <c:v>529.01800000000003</c:v>
                </c:pt>
                <c:pt idx="4110">
                  <c:v>530</c:v>
                </c:pt>
                <c:pt idx="4111">
                  <c:v>530.01800000000003</c:v>
                </c:pt>
                <c:pt idx="4112">
                  <c:v>531</c:v>
                </c:pt>
                <c:pt idx="4113">
                  <c:v>531.01800000000003</c:v>
                </c:pt>
                <c:pt idx="4114">
                  <c:v>532</c:v>
                </c:pt>
                <c:pt idx="4115">
                  <c:v>532.01800000000003</c:v>
                </c:pt>
                <c:pt idx="4116">
                  <c:v>533</c:v>
                </c:pt>
                <c:pt idx="4117">
                  <c:v>533.01800000000003</c:v>
                </c:pt>
                <c:pt idx="4118">
                  <c:v>534</c:v>
                </c:pt>
                <c:pt idx="4119">
                  <c:v>534.01800000000003</c:v>
                </c:pt>
                <c:pt idx="4120">
                  <c:v>535</c:v>
                </c:pt>
                <c:pt idx="4121">
                  <c:v>535.01800000000003</c:v>
                </c:pt>
                <c:pt idx="4122">
                  <c:v>536</c:v>
                </c:pt>
                <c:pt idx="4123">
                  <c:v>536.01800000000003</c:v>
                </c:pt>
                <c:pt idx="4124">
                  <c:v>537</c:v>
                </c:pt>
                <c:pt idx="4125">
                  <c:v>537.01800000000003</c:v>
                </c:pt>
                <c:pt idx="4126">
                  <c:v>538</c:v>
                </c:pt>
                <c:pt idx="4127">
                  <c:v>538.01800000000003</c:v>
                </c:pt>
                <c:pt idx="4128">
                  <c:v>539</c:v>
                </c:pt>
                <c:pt idx="4129">
                  <c:v>539.01800000000003</c:v>
                </c:pt>
                <c:pt idx="4130">
                  <c:v>540</c:v>
                </c:pt>
                <c:pt idx="4131">
                  <c:v>540.01800000000003</c:v>
                </c:pt>
                <c:pt idx="4132">
                  <c:v>541</c:v>
                </c:pt>
                <c:pt idx="4133">
                  <c:v>541.01800000000003</c:v>
                </c:pt>
                <c:pt idx="4134">
                  <c:v>542</c:v>
                </c:pt>
                <c:pt idx="4135">
                  <c:v>542.01800000000003</c:v>
                </c:pt>
                <c:pt idx="4136">
                  <c:v>543</c:v>
                </c:pt>
                <c:pt idx="4137">
                  <c:v>543.01800000000003</c:v>
                </c:pt>
                <c:pt idx="4138">
                  <c:v>544</c:v>
                </c:pt>
                <c:pt idx="4139">
                  <c:v>544.01800000000003</c:v>
                </c:pt>
                <c:pt idx="4140">
                  <c:v>545</c:v>
                </c:pt>
                <c:pt idx="4141">
                  <c:v>545.01800000000003</c:v>
                </c:pt>
                <c:pt idx="4142">
                  <c:v>546</c:v>
                </c:pt>
                <c:pt idx="4143">
                  <c:v>546.01800000000003</c:v>
                </c:pt>
                <c:pt idx="4144">
                  <c:v>547</c:v>
                </c:pt>
                <c:pt idx="4145">
                  <c:v>547.01800000000003</c:v>
                </c:pt>
                <c:pt idx="4146">
                  <c:v>548</c:v>
                </c:pt>
                <c:pt idx="4147">
                  <c:v>548.01800000000003</c:v>
                </c:pt>
                <c:pt idx="4148">
                  <c:v>549</c:v>
                </c:pt>
                <c:pt idx="4149">
                  <c:v>549.01800000000003</c:v>
                </c:pt>
                <c:pt idx="4150">
                  <c:v>550</c:v>
                </c:pt>
                <c:pt idx="4151">
                  <c:v>550.01800000000003</c:v>
                </c:pt>
                <c:pt idx="4152">
                  <c:v>551</c:v>
                </c:pt>
                <c:pt idx="4153">
                  <c:v>551.01800000000003</c:v>
                </c:pt>
                <c:pt idx="4154">
                  <c:v>552</c:v>
                </c:pt>
                <c:pt idx="4155">
                  <c:v>552.01800000000003</c:v>
                </c:pt>
                <c:pt idx="4156">
                  <c:v>553</c:v>
                </c:pt>
                <c:pt idx="4157">
                  <c:v>553.01800000000003</c:v>
                </c:pt>
                <c:pt idx="4158">
                  <c:v>554</c:v>
                </c:pt>
                <c:pt idx="4159">
                  <c:v>554.01800000000003</c:v>
                </c:pt>
                <c:pt idx="4160">
                  <c:v>555</c:v>
                </c:pt>
                <c:pt idx="4161">
                  <c:v>555.01800000000003</c:v>
                </c:pt>
                <c:pt idx="4162">
                  <c:v>556</c:v>
                </c:pt>
                <c:pt idx="4163">
                  <c:v>556.01800000000003</c:v>
                </c:pt>
                <c:pt idx="4164">
                  <c:v>557</c:v>
                </c:pt>
                <c:pt idx="4165">
                  <c:v>557.01800000000003</c:v>
                </c:pt>
                <c:pt idx="4166">
                  <c:v>558</c:v>
                </c:pt>
                <c:pt idx="4167">
                  <c:v>558.01800000000003</c:v>
                </c:pt>
                <c:pt idx="4168">
                  <c:v>559</c:v>
                </c:pt>
                <c:pt idx="4169">
                  <c:v>559.01800000000003</c:v>
                </c:pt>
                <c:pt idx="4170">
                  <c:v>560</c:v>
                </c:pt>
                <c:pt idx="4171">
                  <c:v>560.01800000000003</c:v>
                </c:pt>
                <c:pt idx="4172">
                  <c:v>561</c:v>
                </c:pt>
                <c:pt idx="4173">
                  <c:v>561.01800000000003</c:v>
                </c:pt>
                <c:pt idx="4174">
                  <c:v>562</c:v>
                </c:pt>
                <c:pt idx="4175">
                  <c:v>562.01800000000003</c:v>
                </c:pt>
                <c:pt idx="4176">
                  <c:v>563</c:v>
                </c:pt>
                <c:pt idx="4177">
                  <c:v>563.01800000000003</c:v>
                </c:pt>
                <c:pt idx="4178">
                  <c:v>564</c:v>
                </c:pt>
                <c:pt idx="4179">
                  <c:v>564.01800000000003</c:v>
                </c:pt>
                <c:pt idx="4180">
                  <c:v>565</c:v>
                </c:pt>
                <c:pt idx="4181">
                  <c:v>565.01800000000003</c:v>
                </c:pt>
                <c:pt idx="4182">
                  <c:v>566</c:v>
                </c:pt>
                <c:pt idx="4183">
                  <c:v>566.01800000000003</c:v>
                </c:pt>
                <c:pt idx="4184">
                  <c:v>567</c:v>
                </c:pt>
                <c:pt idx="4185">
                  <c:v>567.01800000000003</c:v>
                </c:pt>
                <c:pt idx="4186">
                  <c:v>568</c:v>
                </c:pt>
                <c:pt idx="4187">
                  <c:v>568.01800000000003</c:v>
                </c:pt>
                <c:pt idx="4188">
                  <c:v>569</c:v>
                </c:pt>
                <c:pt idx="4189">
                  <c:v>569.01800000000003</c:v>
                </c:pt>
                <c:pt idx="4190">
                  <c:v>570</c:v>
                </c:pt>
                <c:pt idx="4191">
                  <c:v>570.01800000000003</c:v>
                </c:pt>
                <c:pt idx="4192">
                  <c:v>571</c:v>
                </c:pt>
                <c:pt idx="4193">
                  <c:v>571.01800000000003</c:v>
                </c:pt>
                <c:pt idx="4194">
                  <c:v>572</c:v>
                </c:pt>
                <c:pt idx="4195">
                  <c:v>572.01800000000003</c:v>
                </c:pt>
                <c:pt idx="4196">
                  <c:v>573</c:v>
                </c:pt>
                <c:pt idx="4197">
                  <c:v>573.01800000000003</c:v>
                </c:pt>
                <c:pt idx="4198">
                  <c:v>574</c:v>
                </c:pt>
                <c:pt idx="4199">
                  <c:v>574.01800000000003</c:v>
                </c:pt>
                <c:pt idx="4200">
                  <c:v>575</c:v>
                </c:pt>
                <c:pt idx="4201">
                  <c:v>575.01800000000003</c:v>
                </c:pt>
                <c:pt idx="4202">
                  <c:v>576</c:v>
                </c:pt>
                <c:pt idx="4203">
                  <c:v>576.01800000000003</c:v>
                </c:pt>
                <c:pt idx="4204">
                  <c:v>577</c:v>
                </c:pt>
                <c:pt idx="4205">
                  <c:v>577.01800000000003</c:v>
                </c:pt>
                <c:pt idx="4206">
                  <c:v>578</c:v>
                </c:pt>
                <c:pt idx="4207">
                  <c:v>578.01800000000003</c:v>
                </c:pt>
                <c:pt idx="4208">
                  <c:v>579</c:v>
                </c:pt>
                <c:pt idx="4209">
                  <c:v>579.01800000000003</c:v>
                </c:pt>
                <c:pt idx="4210">
                  <c:v>580</c:v>
                </c:pt>
                <c:pt idx="4211">
                  <c:v>580.01800000000003</c:v>
                </c:pt>
                <c:pt idx="4212">
                  <c:v>581</c:v>
                </c:pt>
                <c:pt idx="4213">
                  <c:v>581.01800000000003</c:v>
                </c:pt>
                <c:pt idx="4214">
                  <c:v>582</c:v>
                </c:pt>
                <c:pt idx="4215">
                  <c:v>582.01800000000003</c:v>
                </c:pt>
                <c:pt idx="4216">
                  <c:v>583</c:v>
                </c:pt>
                <c:pt idx="4217">
                  <c:v>583.01800000000003</c:v>
                </c:pt>
                <c:pt idx="4218">
                  <c:v>584</c:v>
                </c:pt>
                <c:pt idx="4219">
                  <c:v>584.01800000000003</c:v>
                </c:pt>
                <c:pt idx="4220">
                  <c:v>585</c:v>
                </c:pt>
                <c:pt idx="4221">
                  <c:v>585.01800000000003</c:v>
                </c:pt>
                <c:pt idx="4222">
                  <c:v>586</c:v>
                </c:pt>
                <c:pt idx="4223">
                  <c:v>586.01800000000003</c:v>
                </c:pt>
                <c:pt idx="4224">
                  <c:v>587</c:v>
                </c:pt>
                <c:pt idx="4225">
                  <c:v>587.01800000000003</c:v>
                </c:pt>
                <c:pt idx="4226">
                  <c:v>588</c:v>
                </c:pt>
                <c:pt idx="4227">
                  <c:v>588.01800000000003</c:v>
                </c:pt>
                <c:pt idx="4228">
                  <c:v>589</c:v>
                </c:pt>
                <c:pt idx="4229">
                  <c:v>589.01800000000003</c:v>
                </c:pt>
                <c:pt idx="4230">
                  <c:v>590</c:v>
                </c:pt>
                <c:pt idx="4231">
                  <c:v>590.01800000000003</c:v>
                </c:pt>
                <c:pt idx="4232">
                  <c:v>591</c:v>
                </c:pt>
                <c:pt idx="4233">
                  <c:v>591.01800000000003</c:v>
                </c:pt>
                <c:pt idx="4234">
                  <c:v>592</c:v>
                </c:pt>
                <c:pt idx="4235">
                  <c:v>592.01800000000003</c:v>
                </c:pt>
                <c:pt idx="4236">
                  <c:v>593</c:v>
                </c:pt>
                <c:pt idx="4237">
                  <c:v>593.01800000000003</c:v>
                </c:pt>
                <c:pt idx="4238">
                  <c:v>594</c:v>
                </c:pt>
                <c:pt idx="4239">
                  <c:v>594.01800000000003</c:v>
                </c:pt>
                <c:pt idx="4240">
                  <c:v>595</c:v>
                </c:pt>
                <c:pt idx="4241">
                  <c:v>595.01800000000003</c:v>
                </c:pt>
                <c:pt idx="4242">
                  <c:v>596</c:v>
                </c:pt>
                <c:pt idx="4243">
                  <c:v>596.01800000000003</c:v>
                </c:pt>
                <c:pt idx="4244">
                  <c:v>597</c:v>
                </c:pt>
                <c:pt idx="4245">
                  <c:v>597.01800000000003</c:v>
                </c:pt>
                <c:pt idx="4246">
                  <c:v>598</c:v>
                </c:pt>
                <c:pt idx="4247">
                  <c:v>598.01800000000003</c:v>
                </c:pt>
                <c:pt idx="4248">
                  <c:v>599</c:v>
                </c:pt>
                <c:pt idx="4249">
                  <c:v>599.01800000000003</c:v>
                </c:pt>
                <c:pt idx="4250">
                  <c:v>600</c:v>
                </c:pt>
                <c:pt idx="4251">
                  <c:v>600.34100000000001</c:v>
                </c:pt>
                <c:pt idx="4252">
                  <c:v>601.00199999999995</c:v>
                </c:pt>
                <c:pt idx="4253">
                  <c:v>602.00199999999995</c:v>
                </c:pt>
                <c:pt idx="4254">
                  <c:v>603.00300000000004</c:v>
                </c:pt>
                <c:pt idx="4255">
                  <c:v>604.00300000000004</c:v>
                </c:pt>
                <c:pt idx="4256">
                  <c:v>605.00400000000002</c:v>
                </c:pt>
                <c:pt idx="4257">
                  <c:v>606.00400000000002</c:v>
                </c:pt>
                <c:pt idx="4258">
                  <c:v>607.005</c:v>
                </c:pt>
                <c:pt idx="4259">
                  <c:v>608.005</c:v>
                </c:pt>
                <c:pt idx="4260">
                  <c:v>609.00599999999997</c:v>
                </c:pt>
                <c:pt idx="4261">
                  <c:v>610.00599999999997</c:v>
                </c:pt>
                <c:pt idx="4262">
                  <c:v>611.00699999999995</c:v>
                </c:pt>
                <c:pt idx="4263">
                  <c:v>612.00699999999995</c:v>
                </c:pt>
                <c:pt idx="4264">
                  <c:v>613.00800000000004</c:v>
                </c:pt>
                <c:pt idx="4265">
                  <c:v>614.00800000000004</c:v>
                </c:pt>
                <c:pt idx="4266">
                  <c:v>615.00900000000001</c:v>
                </c:pt>
                <c:pt idx="4267">
                  <c:v>616.00900000000001</c:v>
                </c:pt>
                <c:pt idx="4268">
                  <c:v>617.01</c:v>
                </c:pt>
                <c:pt idx="4269">
                  <c:v>618.01</c:v>
                </c:pt>
                <c:pt idx="4270">
                  <c:v>618.99099999999999</c:v>
                </c:pt>
                <c:pt idx="4271">
                  <c:v>619.99099999999999</c:v>
                </c:pt>
                <c:pt idx="4272">
                  <c:v>620.351</c:v>
                </c:pt>
                <c:pt idx="4273">
                  <c:v>620.99199999999996</c:v>
                </c:pt>
                <c:pt idx="4274">
                  <c:v>621.99199999999996</c:v>
                </c:pt>
                <c:pt idx="4275">
                  <c:v>622.99300000000005</c:v>
                </c:pt>
                <c:pt idx="4276">
                  <c:v>623.99300000000005</c:v>
                </c:pt>
                <c:pt idx="4277">
                  <c:v>624.99400000000003</c:v>
                </c:pt>
                <c:pt idx="4278">
                  <c:v>625.99400000000003</c:v>
                </c:pt>
                <c:pt idx="4279">
                  <c:v>626.995</c:v>
                </c:pt>
                <c:pt idx="4280">
                  <c:v>627.995</c:v>
                </c:pt>
                <c:pt idx="4281">
                  <c:v>628.99599999999998</c:v>
                </c:pt>
                <c:pt idx="4282">
                  <c:v>629.99599999999998</c:v>
                </c:pt>
                <c:pt idx="4283">
                  <c:v>630.99699999999996</c:v>
                </c:pt>
                <c:pt idx="4284">
                  <c:v>631.99699999999996</c:v>
                </c:pt>
                <c:pt idx="4285">
                  <c:v>632.99800000000005</c:v>
                </c:pt>
                <c:pt idx="4286">
                  <c:v>633.99800000000005</c:v>
                </c:pt>
                <c:pt idx="4287">
                  <c:v>634.99900000000002</c:v>
                </c:pt>
                <c:pt idx="4288">
                  <c:v>635.99900000000002</c:v>
                </c:pt>
                <c:pt idx="4289">
                  <c:v>637</c:v>
                </c:pt>
                <c:pt idx="4290">
                  <c:v>638</c:v>
                </c:pt>
                <c:pt idx="4291">
                  <c:v>639.00099999999998</c:v>
                </c:pt>
                <c:pt idx="4292">
                  <c:v>640.00099999999998</c:v>
                </c:pt>
                <c:pt idx="4293">
                  <c:v>640.36099999999999</c:v>
                </c:pt>
                <c:pt idx="4294">
                  <c:v>641.00199999999995</c:v>
                </c:pt>
                <c:pt idx="4295">
                  <c:v>642.00199999999995</c:v>
                </c:pt>
                <c:pt idx="4296">
                  <c:v>643.00300000000004</c:v>
                </c:pt>
                <c:pt idx="4297">
                  <c:v>644.00300000000004</c:v>
                </c:pt>
                <c:pt idx="4298">
                  <c:v>645.00400000000002</c:v>
                </c:pt>
                <c:pt idx="4299">
                  <c:v>646.00400000000002</c:v>
                </c:pt>
                <c:pt idx="4300">
                  <c:v>647.005</c:v>
                </c:pt>
                <c:pt idx="4301">
                  <c:v>648.005</c:v>
                </c:pt>
                <c:pt idx="4302">
                  <c:v>649.00599999999997</c:v>
                </c:pt>
                <c:pt idx="4303">
                  <c:v>650.00599999999997</c:v>
                </c:pt>
                <c:pt idx="4304">
                  <c:v>651.00699999999995</c:v>
                </c:pt>
                <c:pt idx="4305">
                  <c:v>652.00699999999995</c:v>
                </c:pt>
                <c:pt idx="4306">
                  <c:v>653.00800000000004</c:v>
                </c:pt>
                <c:pt idx="4307">
                  <c:v>654.00800000000004</c:v>
                </c:pt>
                <c:pt idx="4308">
                  <c:v>655.00900000000001</c:v>
                </c:pt>
                <c:pt idx="4309">
                  <c:v>656.00900000000001</c:v>
                </c:pt>
                <c:pt idx="4310">
                  <c:v>657.01</c:v>
                </c:pt>
                <c:pt idx="4311">
                  <c:v>658.01</c:v>
                </c:pt>
                <c:pt idx="4312">
                  <c:v>658.99</c:v>
                </c:pt>
                <c:pt idx="4313">
                  <c:v>659.99099999999999</c:v>
                </c:pt>
                <c:pt idx="4314">
                  <c:v>660.37099999999998</c:v>
                </c:pt>
                <c:pt idx="4315">
                  <c:v>660.99099999999999</c:v>
                </c:pt>
                <c:pt idx="4316">
                  <c:v>661.99199999999996</c:v>
                </c:pt>
                <c:pt idx="4317">
                  <c:v>662.99199999999996</c:v>
                </c:pt>
                <c:pt idx="4318">
                  <c:v>663.99300000000005</c:v>
                </c:pt>
                <c:pt idx="4319">
                  <c:v>664.99300000000005</c:v>
                </c:pt>
                <c:pt idx="4320">
                  <c:v>665.99400000000003</c:v>
                </c:pt>
                <c:pt idx="4321">
                  <c:v>666.99400000000003</c:v>
                </c:pt>
                <c:pt idx="4322">
                  <c:v>667.995</c:v>
                </c:pt>
                <c:pt idx="4323">
                  <c:v>668.995</c:v>
                </c:pt>
                <c:pt idx="4324">
                  <c:v>669.99599999999998</c:v>
                </c:pt>
                <c:pt idx="4325">
                  <c:v>670.99599999999998</c:v>
                </c:pt>
                <c:pt idx="4326">
                  <c:v>671.99699999999996</c:v>
                </c:pt>
                <c:pt idx="4327">
                  <c:v>672.99699999999996</c:v>
                </c:pt>
                <c:pt idx="4328">
                  <c:v>673.99800000000005</c:v>
                </c:pt>
                <c:pt idx="4329">
                  <c:v>674.99800000000005</c:v>
                </c:pt>
                <c:pt idx="4330">
                  <c:v>675.99900000000002</c:v>
                </c:pt>
                <c:pt idx="4331">
                  <c:v>676.99900000000002</c:v>
                </c:pt>
                <c:pt idx="4332">
                  <c:v>678</c:v>
                </c:pt>
                <c:pt idx="4333">
                  <c:v>679</c:v>
                </c:pt>
                <c:pt idx="4334">
                  <c:v>680.00099999999998</c:v>
                </c:pt>
                <c:pt idx="4335">
                  <c:v>680.38099999999997</c:v>
                </c:pt>
                <c:pt idx="4336">
                  <c:v>681.00099999999998</c:v>
                </c:pt>
                <c:pt idx="4337">
                  <c:v>682.00199999999995</c:v>
                </c:pt>
                <c:pt idx="4338">
                  <c:v>683.00199999999995</c:v>
                </c:pt>
                <c:pt idx="4339">
                  <c:v>684.00300000000004</c:v>
                </c:pt>
                <c:pt idx="4340">
                  <c:v>685.00300000000004</c:v>
                </c:pt>
                <c:pt idx="4341">
                  <c:v>686.00400000000002</c:v>
                </c:pt>
                <c:pt idx="4342">
                  <c:v>687.00400000000002</c:v>
                </c:pt>
                <c:pt idx="4343">
                  <c:v>688.005</c:v>
                </c:pt>
                <c:pt idx="4344">
                  <c:v>689.005</c:v>
                </c:pt>
                <c:pt idx="4345">
                  <c:v>690.00599999999997</c:v>
                </c:pt>
                <c:pt idx="4346">
                  <c:v>691.00599999999997</c:v>
                </c:pt>
                <c:pt idx="4347">
                  <c:v>692.00699999999995</c:v>
                </c:pt>
                <c:pt idx="4348">
                  <c:v>693.00699999999995</c:v>
                </c:pt>
                <c:pt idx="4349">
                  <c:v>694.00800000000004</c:v>
                </c:pt>
                <c:pt idx="4350">
                  <c:v>695.00800000000004</c:v>
                </c:pt>
                <c:pt idx="4351">
                  <c:v>696.00900000000001</c:v>
                </c:pt>
                <c:pt idx="4352">
                  <c:v>697.00900000000001</c:v>
                </c:pt>
                <c:pt idx="4353">
                  <c:v>698.01</c:v>
                </c:pt>
                <c:pt idx="4354">
                  <c:v>698.99</c:v>
                </c:pt>
                <c:pt idx="4355">
                  <c:v>699.99099999999999</c:v>
                </c:pt>
                <c:pt idx="4356">
                  <c:v>700.39099999999996</c:v>
                </c:pt>
                <c:pt idx="4357">
                  <c:v>700.99099999999999</c:v>
                </c:pt>
                <c:pt idx="4358">
                  <c:v>701.99199999999996</c:v>
                </c:pt>
                <c:pt idx="4359">
                  <c:v>702.99199999999996</c:v>
                </c:pt>
                <c:pt idx="4360">
                  <c:v>703.99300000000005</c:v>
                </c:pt>
                <c:pt idx="4361">
                  <c:v>704.99300000000005</c:v>
                </c:pt>
                <c:pt idx="4362">
                  <c:v>705.99400000000003</c:v>
                </c:pt>
                <c:pt idx="4363">
                  <c:v>706.99400000000003</c:v>
                </c:pt>
                <c:pt idx="4364">
                  <c:v>707.995</c:v>
                </c:pt>
                <c:pt idx="4365">
                  <c:v>708.995</c:v>
                </c:pt>
                <c:pt idx="4366">
                  <c:v>709.99599999999998</c:v>
                </c:pt>
                <c:pt idx="4367">
                  <c:v>710.99599999999998</c:v>
                </c:pt>
                <c:pt idx="4368">
                  <c:v>711.99699999999996</c:v>
                </c:pt>
                <c:pt idx="4369">
                  <c:v>712.99699999999996</c:v>
                </c:pt>
                <c:pt idx="4370">
                  <c:v>713.99800000000005</c:v>
                </c:pt>
                <c:pt idx="4371">
                  <c:v>714.99800000000005</c:v>
                </c:pt>
                <c:pt idx="4372">
                  <c:v>715.99900000000002</c:v>
                </c:pt>
                <c:pt idx="4373">
                  <c:v>716.99900000000002</c:v>
                </c:pt>
                <c:pt idx="4374">
                  <c:v>718</c:v>
                </c:pt>
                <c:pt idx="4375">
                  <c:v>719</c:v>
                </c:pt>
                <c:pt idx="4376">
                  <c:v>720.00099999999998</c:v>
                </c:pt>
                <c:pt idx="4377">
                  <c:v>720.40099999999995</c:v>
                </c:pt>
                <c:pt idx="4378">
                  <c:v>721.00099999999998</c:v>
                </c:pt>
                <c:pt idx="4379">
                  <c:v>722.00199999999995</c:v>
                </c:pt>
                <c:pt idx="4380">
                  <c:v>723.00199999999995</c:v>
                </c:pt>
                <c:pt idx="4381">
                  <c:v>724.00300000000004</c:v>
                </c:pt>
                <c:pt idx="4382">
                  <c:v>725.00300000000004</c:v>
                </c:pt>
                <c:pt idx="4383">
                  <c:v>726.00400000000002</c:v>
                </c:pt>
                <c:pt idx="4384">
                  <c:v>727.00400000000002</c:v>
                </c:pt>
                <c:pt idx="4385">
                  <c:v>728.005</c:v>
                </c:pt>
                <c:pt idx="4386">
                  <c:v>729.005</c:v>
                </c:pt>
                <c:pt idx="4387">
                  <c:v>730.00599999999997</c:v>
                </c:pt>
                <c:pt idx="4388">
                  <c:v>731.00599999999997</c:v>
                </c:pt>
                <c:pt idx="4389">
                  <c:v>732.00699999999995</c:v>
                </c:pt>
                <c:pt idx="4390">
                  <c:v>733.00699999999995</c:v>
                </c:pt>
                <c:pt idx="4391">
                  <c:v>734.00800000000004</c:v>
                </c:pt>
                <c:pt idx="4392">
                  <c:v>735.00800000000004</c:v>
                </c:pt>
                <c:pt idx="4393">
                  <c:v>736.00900000000001</c:v>
                </c:pt>
                <c:pt idx="4394">
                  <c:v>737.00900000000001</c:v>
                </c:pt>
                <c:pt idx="4395">
                  <c:v>738.01</c:v>
                </c:pt>
                <c:pt idx="4396">
                  <c:v>738.99</c:v>
                </c:pt>
                <c:pt idx="4397">
                  <c:v>739.99099999999999</c:v>
                </c:pt>
                <c:pt idx="4398">
                  <c:v>740.41099999999994</c:v>
                </c:pt>
                <c:pt idx="4399">
                  <c:v>740.99099999999999</c:v>
                </c:pt>
                <c:pt idx="4400">
                  <c:v>741.99199999999996</c:v>
                </c:pt>
                <c:pt idx="4401">
                  <c:v>742.99199999999996</c:v>
                </c:pt>
                <c:pt idx="4402">
                  <c:v>743.99300000000005</c:v>
                </c:pt>
                <c:pt idx="4403">
                  <c:v>744.99300000000005</c:v>
                </c:pt>
                <c:pt idx="4404">
                  <c:v>745.99400000000003</c:v>
                </c:pt>
                <c:pt idx="4405">
                  <c:v>746.99400000000003</c:v>
                </c:pt>
                <c:pt idx="4406">
                  <c:v>747.995</c:v>
                </c:pt>
                <c:pt idx="4407">
                  <c:v>748.995</c:v>
                </c:pt>
                <c:pt idx="4408">
                  <c:v>749.99599999999998</c:v>
                </c:pt>
                <c:pt idx="4409">
                  <c:v>750.99599999999998</c:v>
                </c:pt>
                <c:pt idx="4410">
                  <c:v>751.99699999999996</c:v>
                </c:pt>
                <c:pt idx="4411">
                  <c:v>752.99699999999996</c:v>
                </c:pt>
                <c:pt idx="4412">
                  <c:v>753.99800000000005</c:v>
                </c:pt>
                <c:pt idx="4413">
                  <c:v>754.99800000000005</c:v>
                </c:pt>
                <c:pt idx="4414">
                  <c:v>755.99900000000002</c:v>
                </c:pt>
                <c:pt idx="4415">
                  <c:v>756.99900000000002</c:v>
                </c:pt>
                <c:pt idx="4416">
                  <c:v>758</c:v>
                </c:pt>
                <c:pt idx="4417">
                  <c:v>759</c:v>
                </c:pt>
                <c:pt idx="4418">
                  <c:v>760.00099999999998</c:v>
                </c:pt>
                <c:pt idx="4419">
                  <c:v>760.42100000000005</c:v>
                </c:pt>
                <c:pt idx="4420">
                  <c:v>761.00099999999998</c:v>
                </c:pt>
                <c:pt idx="4421">
                  <c:v>762.00199999999995</c:v>
                </c:pt>
                <c:pt idx="4422">
                  <c:v>763.00199999999995</c:v>
                </c:pt>
                <c:pt idx="4423">
                  <c:v>764.00300000000004</c:v>
                </c:pt>
                <c:pt idx="4424">
                  <c:v>765.00300000000004</c:v>
                </c:pt>
                <c:pt idx="4425">
                  <c:v>766.00400000000002</c:v>
                </c:pt>
                <c:pt idx="4426">
                  <c:v>767.00400000000002</c:v>
                </c:pt>
                <c:pt idx="4427">
                  <c:v>768.005</c:v>
                </c:pt>
                <c:pt idx="4428">
                  <c:v>769.005</c:v>
                </c:pt>
                <c:pt idx="4429">
                  <c:v>770.00599999999997</c:v>
                </c:pt>
                <c:pt idx="4430">
                  <c:v>771.00599999999997</c:v>
                </c:pt>
                <c:pt idx="4431">
                  <c:v>772.00699999999995</c:v>
                </c:pt>
                <c:pt idx="4432">
                  <c:v>773.00699999999995</c:v>
                </c:pt>
                <c:pt idx="4433">
                  <c:v>774.00800000000004</c:v>
                </c:pt>
                <c:pt idx="4434">
                  <c:v>775.00800000000004</c:v>
                </c:pt>
                <c:pt idx="4435">
                  <c:v>776.00900000000001</c:v>
                </c:pt>
                <c:pt idx="4436">
                  <c:v>777.00900000000001</c:v>
                </c:pt>
                <c:pt idx="4437">
                  <c:v>778.01</c:v>
                </c:pt>
                <c:pt idx="4438">
                  <c:v>778.99</c:v>
                </c:pt>
                <c:pt idx="4439">
                  <c:v>779.99099999999999</c:v>
                </c:pt>
                <c:pt idx="4440">
                  <c:v>780.43100000000004</c:v>
                </c:pt>
                <c:pt idx="4441">
                  <c:v>780.99099999999999</c:v>
                </c:pt>
                <c:pt idx="4442">
                  <c:v>781.99199999999996</c:v>
                </c:pt>
                <c:pt idx="4443">
                  <c:v>782.99199999999996</c:v>
                </c:pt>
                <c:pt idx="4444">
                  <c:v>783.99300000000005</c:v>
                </c:pt>
                <c:pt idx="4445">
                  <c:v>784.99300000000005</c:v>
                </c:pt>
                <c:pt idx="4446">
                  <c:v>785.99400000000003</c:v>
                </c:pt>
                <c:pt idx="4447">
                  <c:v>786.99400000000003</c:v>
                </c:pt>
                <c:pt idx="4448">
                  <c:v>787.995</c:v>
                </c:pt>
                <c:pt idx="4449">
                  <c:v>788.995</c:v>
                </c:pt>
                <c:pt idx="4450">
                  <c:v>789.99599999999998</c:v>
                </c:pt>
                <c:pt idx="4451">
                  <c:v>790.99599999999998</c:v>
                </c:pt>
                <c:pt idx="4452">
                  <c:v>791.99699999999996</c:v>
                </c:pt>
                <c:pt idx="4453">
                  <c:v>792.99699999999996</c:v>
                </c:pt>
                <c:pt idx="4454">
                  <c:v>793.99800000000005</c:v>
                </c:pt>
                <c:pt idx="4455">
                  <c:v>794.99800000000005</c:v>
                </c:pt>
                <c:pt idx="4456">
                  <c:v>795.99900000000002</c:v>
                </c:pt>
                <c:pt idx="4457">
                  <c:v>796.99900000000002</c:v>
                </c:pt>
                <c:pt idx="4458">
                  <c:v>798</c:v>
                </c:pt>
                <c:pt idx="4459">
                  <c:v>799</c:v>
                </c:pt>
                <c:pt idx="4460">
                  <c:v>800.00099999999998</c:v>
                </c:pt>
                <c:pt idx="4461">
                  <c:v>800.44100000000003</c:v>
                </c:pt>
                <c:pt idx="4462">
                  <c:v>820.45100000000002</c:v>
                </c:pt>
                <c:pt idx="4463">
                  <c:v>840.46100000000001</c:v>
                </c:pt>
                <c:pt idx="4464">
                  <c:v>850.00599999999997</c:v>
                </c:pt>
                <c:pt idx="4465">
                  <c:v>860.471</c:v>
                </c:pt>
                <c:pt idx="4466">
                  <c:v>880.48099999999999</c:v>
                </c:pt>
                <c:pt idx="4467">
                  <c:v>899.99099999999999</c:v>
                </c:pt>
                <c:pt idx="4468">
                  <c:v>900.49099999999999</c:v>
                </c:pt>
                <c:pt idx="4469">
                  <c:v>920.50099999999998</c:v>
                </c:pt>
                <c:pt idx="4470">
                  <c:v>940.51099999999997</c:v>
                </c:pt>
                <c:pt idx="4471">
                  <c:v>949.99599999999998</c:v>
                </c:pt>
                <c:pt idx="4472">
                  <c:v>960.52099999999996</c:v>
                </c:pt>
                <c:pt idx="4473">
                  <c:v>980.53099999999995</c:v>
                </c:pt>
                <c:pt idx="4474">
                  <c:v>1000</c:v>
                </c:pt>
                <c:pt idx="4475">
                  <c:v>1000.54</c:v>
                </c:pt>
                <c:pt idx="4476">
                  <c:v>1020.55</c:v>
                </c:pt>
                <c:pt idx="4477">
                  <c:v>1040.56</c:v>
                </c:pt>
                <c:pt idx="4478">
                  <c:v>1050.01</c:v>
                </c:pt>
                <c:pt idx="4479">
                  <c:v>1060.57</c:v>
                </c:pt>
                <c:pt idx="4480">
                  <c:v>1080.58</c:v>
                </c:pt>
                <c:pt idx="4481">
                  <c:v>1099.99</c:v>
                </c:pt>
                <c:pt idx="4482">
                  <c:v>1100.5899999999999</c:v>
                </c:pt>
                <c:pt idx="4483">
                  <c:v>1120.5999999999999</c:v>
                </c:pt>
                <c:pt idx="4484">
                  <c:v>1140.6099999999999</c:v>
                </c:pt>
                <c:pt idx="4485">
                  <c:v>1150</c:v>
                </c:pt>
                <c:pt idx="4486">
                  <c:v>1160.6199999999999</c:v>
                </c:pt>
                <c:pt idx="4487">
                  <c:v>1180.6300000000001</c:v>
                </c:pt>
                <c:pt idx="4488">
                  <c:v>1200</c:v>
                </c:pt>
                <c:pt idx="4489">
                  <c:v>1200.6400000000001</c:v>
                </c:pt>
                <c:pt idx="4490">
                  <c:v>1220.6500000000001</c:v>
                </c:pt>
                <c:pt idx="4491">
                  <c:v>1240.6600000000001</c:v>
                </c:pt>
                <c:pt idx="4492">
                  <c:v>1250.01</c:v>
                </c:pt>
                <c:pt idx="4493">
                  <c:v>1260.67</c:v>
                </c:pt>
                <c:pt idx="4494">
                  <c:v>1280.68</c:v>
                </c:pt>
                <c:pt idx="4495">
                  <c:v>1299.99</c:v>
                </c:pt>
                <c:pt idx="4496">
                  <c:v>1300.69</c:v>
                </c:pt>
                <c:pt idx="4497">
                  <c:v>1320.7</c:v>
                </c:pt>
                <c:pt idx="4498">
                  <c:v>1340.71</c:v>
                </c:pt>
                <c:pt idx="4499">
                  <c:v>1350</c:v>
                </c:pt>
                <c:pt idx="4500">
                  <c:v>1360.72</c:v>
                </c:pt>
                <c:pt idx="4501">
                  <c:v>1380.73</c:v>
                </c:pt>
                <c:pt idx="4502">
                  <c:v>1400</c:v>
                </c:pt>
                <c:pt idx="4503">
                  <c:v>1400.74</c:v>
                </c:pt>
                <c:pt idx="4504">
                  <c:v>1420.75</c:v>
                </c:pt>
                <c:pt idx="4505">
                  <c:v>1440.76</c:v>
                </c:pt>
                <c:pt idx="4506">
                  <c:v>1450.01</c:v>
                </c:pt>
                <c:pt idx="4507">
                  <c:v>1460.77</c:v>
                </c:pt>
                <c:pt idx="4508">
                  <c:v>1480.78</c:v>
                </c:pt>
                <c:pt idx="4509">
                  <c:v>1499.99</c:v>
                </c:pt>
                <c:pt idx="4510">
                  <c:v>1500.79</c:v>
                </c:pt>
                <c:pt idx="4511">
                  <c:v>1520.8</c:v>
                </c:pt>
                <c:pt idx="4512">
                  <c:v>1540.81</c:v>
                </c:pt>
                <c:pt idx="4513">
                  <c:v>1550</c:v>
                </c:pt>
                <c:pt idx="4514">
                  <c:v>1560.82</c:v>
                </c:pt>
                <c:pt idx="4515">
                  <c:v>1580.83</c:v>
                </c:pt>
                <c:pt idx="4516">
                  <c:v>1600</c:v>
                </c:pt>
                <c:pt idx="4517">
                  <c:v>1600.84</c:v>
                </c:pt>
                <c:pt idx="4518">
                  <c:v>1620.85</c:v>
                </c:pt>
                <c:pt idx="4519">
                  <c:v>1640.86</c:v>
                </c:pt>
                <c:pt idx="4520">
                  <c:v>1650.01</c:v>
                </c:pt>
                <c:pt idx="4521">
                  <c:v>1660.87</c:v>
                </c:pt>
                <c:pt idx="4522">
                  <c:v>1680.88</c:v>
                </c:pt>
                <c:pt idx="4523">
                  <c:v>1699.99</c:v>
                </c:pt>
                <c:pt idx="4524">
                  <c:v>1700.89</c:v>
                </c:pt>
                <c:pt idx="4525">
                  <c:v>1720.9</c:v>
                </c:pt>
                <c:pt idx="4526">
                  <c:v>1740.91</c:v>
                </c:pt>
                <c:pt idx="4527">
                  <c:v>1750</c:v>
                </c:pt>
                <c:pt idx="4528">
                  <c:v>1760.92</c:v>
                </c:pt>
                <c:pt idx="4529">
                  <c:v>1780.93</c:v>
                </c:pt>
                <c:pt idx="4530">
                  <c:v>1800</c:v>
                </c:pt>
                <c:pt idx="4531">
                  <c:v>1800.94</c:v>
                </c:pt>
                <c:pt idx="4532">
                  <c:v>1820.95</c:v>
                </c:pt>
                <c:pt idx="4533">
                  <c:v>1840.96</c:v>
                </c:pt>
                <c:pt idx="4534">
                  <c:v>1850.01</c:v>
                </c:pt>
                <c:pt idx="4535">
                  <c:v>1860.97</c:v>
                </c:pt>
                <c:pt idx="4536">
                  <c:v>1880.98</c:v>
                </c:pt>
                <c:pt idx="4537">
                  <c:v>1899.99</c:v>
                </c:pt>
                <c:pt idx="4538">
                  <c:v>1900.99</c:v>
                </c:pt>
                <c:pt idx="4539">
                  <c:v>1921</c:v>
                </c:pt>
                <c:pt idx="4540">
                  <c:v>1941.01</c:v>
                </c:pt>
                <c:pt idx="4541">
                  <c:v>1950</c:v>
                </c:pt>
                <c:pt idx="4542">
                  <c:v>1961.02</c:v>
                </c:pt>
                <c:pt idx="4543">
                  <c:v>1981.03</c:v>
                </c:pt>
                <c:pt idx="4544">
                  <c:v>2000</c:v>
                </c:pt>
                <c:pt idx="4545">
                  <c:v>2001.04</c:v>
                </c:pt>
                <c:pt idx="4546">
                  <c:v>2021.05</c:v>
                </c:pt>
                <c:pt idx="4547">
                  <c:v>2041.06</c:v>
                </c:pt>
                <c:pt idx="4548">
                  <c:v>2050.0100000000002</c:v>
                </c:pt>
                <c:pt idx="4549">
                  <c:v>2061.0700000000002</c:v>
                </c:pt>
                <c:pt idx="4550">
                  <c:v>2081.08</c:v>
                </c:pt>
                <c:pt idx="4551">
                  <c:v>2099.9899999999998</c:v>
                </c:pt>
                <c:pt idx="4552">
                  <c:v>2101.09</c:v>
                </c:pt>
                <c:pt idx="4553">
                  <c:v>2121.1</c:v>
                </c:pt>
                <c:pt idx="4554">
                  <c:v>2141.11</c:v>
                </c:pt>
                <c:pt idx="4555">
                  <c:v>2150</c:v>
                </c:pt>
                <c:pt idx="4556">
                  <c:v>2161.12</c:v>
                </c:pt>
                <c:pt idx="4557">
                  <c:v>2181.13</c:v>
                </c:pt>
                <c:pt idx="4558">
                  <c:v>2200</c:v>
                </c:pt>
                <c:pt idx="4559">
                  <c:v>2201.14</c:v>
                </c:pt>
                <c:pt idx="4560">
                  <c:v>2221.15</c:v>
                </c:pt>
                <c:pt idx="4561">
                  <c:v>2241.16</c:v>
                </c:pt>
                <c:pt idx="4562">
                  <c:v>2250.0100000000002</c:v>
                </c:pt>
                <c:pt idx="4563">
                  <c:v>2261.17</c:v>
                </c:pt>
                <c:pt idx="4564">
                  <c:v>2281.1799999999998</c:v>
                </c:pt>
                <c:pt idx="4565">
                  <c:v>2299.9899999999998</c:v>
                </c:pt>
                <c:pt idx="4566">
                  <c:v>2301.19</c:v>
                </c:pt>
                <c:pt idx="4567">
                  <c:v>2321.1999999999998</c:v>
                </c:pt>
                <c:pt idx="4568">
                  <c:v>2341.21</c:v>
                </c:pt>
                <c:pt idx="4569">
                  <c:v>2350</c:v>
                </c:pt>
                <c:pt idx="4570">
                  <c:v>2361.2199999999998</c:v>
                </c:pt>
                <c:pt idx="4571">
                  <c:v>2381.23</c:v>
                </c:pt>
                <c:pt idx="4572">
                  <c:v>2400</c:v>
                </c:pt>
                <c:pt idx="4573">
                  <c:v>2401.2399999999998</c:v>
                </c:pt>
                <c:pt idx="4574">
                  <c:v>2421.25</c:v>
                </c:pt>
                <c:pt idx="4575">
                  <c:v>2441.2600000000002</c:v>
                </c:pt>
                <c:pt idx="4576">
                  <c:v>2450.0100000000002</c:v>
                </c:pt>
                <c:pt idx="4577">
                  <c:v>2461.27</c:v>
                </c:pt>
                <c:pt idx="4578">
                  <c:v>2481.2800000000002</c:v>
                </c:pt>
                <c:pt idx="4579">
                  <c:v>2499.9899999999998</c:v>
                </c:pt>
                <c:pt idx="4580">
                  <c:v>2501.29</c:v>
                </c:pt>
                <c:pt idx="4581">
                  <c:v>2521.3000000000002</c:v>
                </c:pt>
                <c:pt idx="4582">
                  <c:v>2541.31</c:v>
                </c:pt>
                <c:pt idx="4583">
                  <c:v>2550</c:v>
                </c:pt>
                <c:pt idx="4584">
                  <c:v>2561.3200000000002</c:v>
                </c:pt>
                <c:pt idx="4585">
                  <c:v>2581.33</c:v>
                </c:pt>
                <c:pt idx="4586">
                  <c:v>2600</c:v>
                </c:pt>
                <c:pt idx="4587">
                  <c:v>2601.34</c:v>
                </c:pt>
                <c:pt idx="4588">
                  <c:v>2621.35</c:v>
                </c:pt>
                <c:pt idx="4589">
                  <c:v>2641.36</c:v>
                </c:pt>
                <c:pt idx="4590">
                  <c:v>2650.01</c:v>
                </c:pt>
                <c:pt idx="4591">
                  <c:v>2661.37</c:v>
                </c:pt>
                <c:pt idx="4592">
                  <c:v>2681.38</c:v>
                </c:pt>
                <c:pt idx="4593">
                  <c:v>2699.99</c:v>
                </c:pt>
                <c:pt idx="4594">
                  <c:v>2701.39</c:v>
                </c:pt>
                <c:pt idx="4595">
                  <c:v>2721.4</c:v>
                </c:pt>
                <c:pt idx="4596">
                  <c:v>2741.41</c:v>
                </c:pt>
                <c:pt idx="4597">
                  <c:v>2750</c:v>
                </c:pt>
                <c:pt idx="4598">
                  <c:v>2761.42</c:v>
                </c:pt>
                <c:pt idx="4599">
                  <c:v>2781.43</c:v>
                </c:pt>
                <c:pt idx="4600">
                  <c:v>2800</c:v>
                </c:pt>
                <c:pt idx="4601">
                  <c:v>2801.44</c:v>
                </c:pt>
                <c:pt idx="4602">
                  <c:v>2821.45</c:v>
                </c:pt>
                <c:pt idx="4603">
                  <c:v>2841.46</c:v>
                </c:pt>
                <c:pt idx="4604">
                  <c:v>2850.01</c:v>
                </c:pt>
                <c:pt idx="4605">
                  <c:v>2861.47</c:v>
                </c:pt>
                <c:pt idx="4606">
                  <c:v>2881.48</c:v>
                </c:pt>
                <c:pt idx="4607">
                  <c:v>2899.99</c:v>
                </c:pt>
                <c:pt idx="4608">
                  <c:v>2901.49</c:v>
                </c:pt>
                <c:pt idx="4609">
                  <c:v>2921.5</c:v>
                </c:pt>
                <c:pt idx="4610">
                  <c:v>2941.51</c:v>
                </c:pt>
                <c:pt idx="4611">
                  <c:v>2950</c:v>
                </c:pt>
                <c:pt idx="4612">
                  <c:v>2961.52</c:v>
                </c:pt>
                <c:pt idx="4613">
                  <c:v>2981.53</c:v>
                </c:pt>
                <c:pt idx="4614">
                  <c:v>3000</c:v>
                </c:pt>
                <c:pt idx="4615">
                  <c:v>3000.02</c:v>
                </c:pt>
              </c:numCache>
            </c:numRef>
          </c:xVal>
          <c:yVal>
            <c:numRef>
              <c:f>'Compare HEU and LEU Coolant'!$K$2:$K$5381</c:f>
              <c:numCache>
                <c:formatCode>0.000</c:formatCode>
                <c:ptCount val="5380"/>
                <c:pt idx="0">
                  <c:v>30.017700000000001</c:v>
                </c:pt>
                <c:pt idx="1">
                  <c:v>30.017700000000001</c:v>
                </c:pt>
                <c:pt idx="2">
                  <c:v>30.017700000000001</c:v>
                </c:pt>
                <c:pt idx="3">
                  <c:v>30.017700000000001</c:v>
                </c:pt>
                <c:pt idx="4">
                  <c:v>30.017700000000001</c:v>
                </c:pt>
                <c:pt idx="5">
                  <c:v>30.017700000000001</c:v>
                </c:pt>
                <c:pt idx="6">
                  <c:v>30.017700000000001</c:v>
                </c:pt>
                <c:pt idx="7">
                  <c:v>30.017700000000001</c:v>
                </c:pt>
                <c:pt idx="8">
                  <c:v>30.017700000000001</c:v>
                </c:pt>
                <c:pt idx="9">
                  <c:v>30.017700000000001</c:v>
                </c:pt>
                <c:pt idx="10">
                  <c:v>30.017700000000001</c:v>
                </c:pt>
                <c:pt idx="11">
                  <c:v>30.017700000000001</c:v>
                </c:pt>
                <c:pt idx="12">
                  <c:v>30.017700000000001</c:v>
                </c:pt>
                <c:pt idx="13">
                  <c:v>30.017700000000001</c:v>
                </c:pt>
                <c:pt idx="14">
                  <c:v>30.017700000000001</c:v>
                </c:pt>
                <c:pt idx="15">
                  <c:v>30.017700000000001</c:v>
                </c:pt>
                <c:pt idx="16">
                  <c:v>30.017700000000001</c:v>
                </c:pt>
                <c:pt idx="17">
                  <c:v>30.017700000000001</c:v>
                </c:pt>
                <c:pt idx="18">
                  <c:v>30.017700000000001</c:v>
                </c:pt>
                <c:pt idx="19">
                  <c:v>30.017700000000001</c:v>
                </c:pt>
                <c:pt idx="20">
                  <c:v>30.017700000000001</c:v>
                </c:pt>
                <c:pt idx="21">
                  <c:v>30.017700000000001</c:v>
                </c:pt>
                <c:pt idx="22">
                  <c:v>30.017700000000001</c:v>
                </c:pt>
                <c:pt idx="23">
                  <c:v>30.017700000000001</c:v>
                </c:pt>
                <c:pt idx="24">
                  <c:v>30.017700000000001</c:v>
                </c:pt>
                <c:pt idx="25">
                  <c:v>30.017700000000001</c:v>
                </c:pt>
                <c:pt idx="26">
                  <c:v>30.017700000000001</c:v>
                </c:pt>
                <c:pt idx="27">
                  <c:v>30.017700000000001</c:v>
                </c:pt>
                <c:pt idx="28">
                  <c:v>30.017700000000001</c:v>
                </c:pt>
                <c:pt idx="29">
                  <c:v>30.017700000000001</c:v>
                </c:pt>
                <c:pt idx="30">
                  <c:v>30.017700000000001</c:v>
                </c:pt>
                <c:pt idx="31">
                  <c:v>30.017700000000001</c:v>
                </c:pt>
                <c:pt idx="32">
                  <c:v>30.017700000000001</c:v>
                </c:pt>
                <c:pt idx="33">
                  <c:v>30.017700000000001</c:v>
                </c:pt>
                <c:pt idx="34">
                  <c:v>30.017700000000001</c:v>
                </c:pt>
                <c:pt idx="35">
                  <c:v>30.017700000000001</c:v>
                </c:pt>
                <c:pt idx="36">
                  <c:v>30.017700000000001</c:v>
                </c:pt>
                <c:pt idx="37">
                  <c:v>30.017700000000001</c:v>
                </c:pt>
                <c:pt idx="38">
                  <c:v>30.017700000000001</c:v>
                </c:pt>
                <c:pt idx="39">
                  <c:v>30.017700000000001</c:v>
                </c:pt>
                <c:pt idx="40">
                  <c:v>30.017700000000001</c:v>
                </c:pt>
                <c:pt idx="41">
                  <c:v>30.017700000000001</c:v>
                </c:pt>
                <c:pt idx="42">
                  <c:v>30.017700000000001</c:v>
                </c:pt>
                <c:pt idx="43">
                  <c:v>30.017700000000001</c:v>
                </c:pt>
                <c:pt idx="44">
                  <c:v>30.017700000000001</c:v>
                </c:pt>
                <c:pt idx="45">
                  <c:v>30.017700000000001</c:v>
                </c:pt>
                <c:pt idx="46">
                  <c:v>30.017700000000001</c:v>
                </c:pt>
                <c:pt idx="47">
                  <c:v>30.017700000000001</c:v>
                </c:pt>
                <c:pt idx="48">
                  <c:v>30.017700000000001</c:v>
                </c:pt>
                <c:pt idx="49">
                  <c:v>30.017700000000001</c:v>
                </c:pt>
                <c:pt idx="50">
                  <c:v>30.017700000000001</c:v>
                </c:pt>
                <c:pt idx="51">
                  <c:v>30.017700000000001</c:v>
                </c:pt>
                <c:pt idx="52">
                  <c:v>30.017700000000001</c:v>
                </c:pt>
                <c:pt idx="53">
                  <c:v>30.017700000000001</c:v>
                </c:pt>
                <c:pt idx="54">
                  <c:v>30.017700000000001</c:v>
                </c:pt>
                <c:pt idx="55">
                  <c:v>30.017700000000001</c:v>
                </c:pt>
                <c:pt idx="56">
                  <c:v>30.017700000000001</c:v>
                </c:pt>
                <c:pt idx="57">
                  <c:v>30.017700000000001</c:v>
                </c:pt>
                <c:pt idx="58">
                  <c:v>30.017700000000001</c:v>
                </c:pt>
                <c:pt idx="59">
                  <c:v>30.017700000000001</c:v>
                </c:pt>
                <c:pt idx="60">
                  <c:v>30.017700000000001</c:v>
                </c:pt>
                <c:pt idx="61">
                  <c:v>30.017700000000001</c:v>
                </c:pt>
                <c:pt idx="62">
                  <c:v>30.017700000000001</c:v>
                </c:pt>
                <c:pt idx="63">
                  <c:v>30.017700000000001</c:v>
                </c:pt>
                <c:pt idx="64">
                  <c:v>30.017700000000001</c:v>
                </c:pt>
                <c:pt idx="65">
                  <c:v>30.017700000000001</c:v>
                </c:pt>
                <c:pt idx="66">
                  <c:v>30.017700000000001</c:v>
                </c:pt>
                <c:pt idx="67">
                  <c:v>30.017700000000001</c:v>
                </c:pt>
                <c:pt idx="68">
                  <c:v>30.017700000000001</c:v>
                </c:pt>
                <c:pt idx="69">
                  <c:v>30.017700000000001</c:v>
                </c:pt>
                <c:pt idx="70">
                  <c:v>30.017700000000001</c:v>
                </c:pt>
                <c:pt idx="71">
                  <c:v>30.017700000000001</c:v>
                </c:pt>
                <c:pt idx="72">
                  <c:v>30.017700000000001</c:v>
                </c:pt>
                <c:pt idx="73">
                  <c:v>30.017700000000001</c:v>
                </c:pt>
                <c:pt idx="74">
                  <c:v>30.017700000000001</c:v>
                </c:pt>
                <c:pt idx="75">
                  <c:v>30.017700000000001</c:v>
                </c:pt>
                <c:pt idx="76">
                  <c:v>30.017700000000001</c:v>
                </c:pt>
                <c:pt idx="77">
                  <c:v>30.017700000000001</c:v>
                </c:pt>
                <c:pt idx="78">
                  <c:v>30.017700000000001</c:v>
                </c:pt>
                <c:pt idx="79">
                  <c:v>30.017700000000001</c:v>
                </c:pt>
                <c:pt idx="80">
                  <c:v>30.017700000000001</c:v>
                </c:pt>
                <c:pt idx="81">
                  <c:v>30.017700000000001</c:v>
                </c:pt>
                <c:pt idx="82">
                  <c:v>30.017700000000001</c:v>
                </c:pt>
                <c:pt idx="83">
                  <c:v>30.017700000000001</c:v>
                </c:pt>
                <c:pt idx="84">
                  <c:v>30.017700000000001</c:v>
                </c:pt>
                <c:pt idx="85">
                  <c:v>30.017700000000001</c:v>
                </c:pt>
                <c:pt idx="86">
                  <c:v>30.017700000000001</c:v>
                </c:pt>
                <c:pt idx="87">
                  <c:v>30.017700000000001</c:v>
                </c:pt>
                <c:pt idx="88">
                  <c:v>30.017700000000001</c:v>
                </c:pt>
                <c:pt idx="89">
                  <c:v>30.017700000000001</c:v>
                </c:pt>
                <c:pt idx="90">
                  <c:v>30.017700000000001</c:v>
                </c:pt>
                <c:pt idx="91">
                  <c:v>30.017700000000001</c:v>
                </c:pt>
                <c:pt idx="92">
                  <c:v>30.017700000000001</c:v>
                </c:pt>
                <c:pt idx="93">
                  <c:v>30.017700000000001</c:v>
                </c:pt>
                <c:pt idx="94">
                  <c:v>30.017700000000001</c:v>
                </c:pt>
                <c:pt idx="95">
                  <c:v>30.017700000000001</c:v>
                </c:pt>
                <c:pt idx="96">
                  <c:v>30.017700000000001</c:v>
                </c:pt>
                <c:pt idx="97">
                  <c:v>30.017700000000001</c:v>
                </c:pt>
                <c:pt idx="98">
                  <c:v>30.017700000000001</c:v>
                </c:pt>
                <c:pt idx="99">
                  <c:v>30.017700000000001</c:v>
                </c:pt>
                <c:pt idx="100">
                  <c:v>30.017700000000001</c:v>
                </c:pt>
                <c:pt idx="101">
                  <c:v>30.017700000000001</c:v>
                </c:pt>
                <c:pt idx="102">
                  <c:v>30.017700000000001</c:v>
                </c:pt>
                <c:pt idx="103">
                  <c:v>30.017700000000001</c:v>
                </c:pt>
                <c:pt idx="104">
                  <c:v>30.017700000000001</c:v>
                </c:pt>
                <c:pt idx="105">
                  <c:v>30.017700000000001</c:v>
                </c:pt>
                <c:pt idx="106">
                  <c:v>30.017700000000001</c:v>
                </c:pt>
                <c:pt idx="107">
                  <c:v>30.017700000000001</c:v>
                </c:pt>
                <c:pt idx="108">
                  <c:v>30.017700000000001</c:v>
                </c:pt>
                <c:pt idx="109">
                  <c:v>30.017700000000001</c:v>
                </c:pt>
                <c:pt idx="110">
                  <c:v>30.017700000000001</c:v>
                </c:pt>
                <c:pt idx="111">
                  <c:v>30.017700000000001</c:v>
                </c:pt>
                <c:pt idx="112">
                  <c:v>30.017700000000001</c:v>
                </c:pt>
                <c:pt idx="113">
                  <c:v>30.017700000000001</c:v>
                </c:pt>
                <c:pt idx="114">
                  <c:v>30.017700000000001</c:v>
                </c:pt>
                <c:pt idx="115">
                  <c:v>30.017700000000001</c:v>
                </c:pt>
                <c:pt idx="116">
                  <c:v>30.017700000000001</c:v>
                </c:pt>
                <c:pt idx="117">
                  <c:v>30.017700000000001</c:v>
                </c:pt>
                <c:pt idx="118">
                  <c:v>30.017700000000001</c:v>
                </c:pt>
                <c:pt idx="119">
                  <c:v>30.017700000000001</c:v>
                </c:pt>
                <c:pt idx="120">
                  <c:v>30.017700000000001</c:v>
                </c:pt>
                <c:pt idx="121">
                  <c:v>30.017700000000001</c:v>
                </c:pt>
                <c:pt idx="122">
                  <c:v>30.017700000000001</c:v>
                </c:pt>
                <c:pt idx="123">
                  <c:v>30.017700000000001</c:v>
                </c:pt>
                <c:pt idx="124">
                  <c:v>30.017700000000001</c:v>
                </c:pt>
                <c:pt idx="125">
                  <c:v>30.017700000000001</c:v>
                </c:pt>
                <c:pt idx="126">
                  <c:v>30.017700000000001</c:v>
                </c:pt>
                <c:pt idx="127">
                  <c:v>30.017700000000001</c:v>
                </c:pt>
                <c:pt idx="128">
                  <c:v>30.017700000000001</c:v>
                </c:pt>
                <c:pt idx="129">
                  <c:v>30.017700000000001</c:v>
                </c:pt>
                <c:pt idx="130">
                  <c:v>30.017700000000001</c:v>
                </c:pt>
                <c:pt idx="131">
                  <c:v>30.017700000000001</c:v>
                </c:pt>
                <c:pt idx="132">
                  <c:v>30.017700000000001</c:v>
                </c:pt>
                <c:pt idx="133">
                  <c:v>30.017700000000001</c:v>
                </c:pt>
                <c:pt idx="134">
                  <c:v>30.017700000000001</c:v>
                </c:pt>
                <c:pt idx="135">
                  <c:v>30.017700000000001</c:v>
                </c:pt>
                <c:pt idx="136">
                  <c:v>30.017700000000001</c:v>
                </c:pt>
                <c:pt idx="137">
                  <c:v>30.017700000000001</c:v>
                </c:pt>
                <c:pt idx="138">
                  <c:v>30.017700000000001</c:v>
                </c:pt>
                <c:pt idx="139">
                  <c:v>30.017700000000001</c:v>
                </c:pt>
                <c:pt idx="140">
                  <c:v>30.017700000000001</c:v>
                </c:pt>
                <c:pt idx="141">
                  <c:v>30.017700000000001</c:v>
                </c:pt>
                <c:pt idx="142">
                  <c:v>30.017700000000001</c:v>
                </c:pt>
                <c:pt idx="143">
                  <c:v>30.017700000000001</c:v>
                </c:pt>
                <c:pt idx="144">
                  <c:v>30.017700000000001</c:v>
                </c:pt>
                <c:pt idx="145">
                  <c:v>30.017700000000001</c:v>
                </c:pt>
                <c:pt idx="146">
                  <c:v>30.017700000000001</c:v>
                </c:pt>
                <c:pt idx="147">
                  <c:v>30.017700000000001</c:v>
                </c:pt>
                <c:pt idx="148">
                  <c:v>30.017700000000001</c:v>
                </c:pt>
                <c:pt idx="149">
                  <c:v>30.017700000000001</c:v>
                </c:pt>
                <c:pt idx="150">
                  <c:v>30.017700000000001</c:v>
                </c:pt>
                <c:pt idx="151">
                  <c:v>30.017700000000001</c:v>
                </c:pt>
                <c:pt idx="152">
                  <c:v>30.017700000000001</c:v>
                </c:pt>
                <c:pt idx="153">
                  <c:v>30.017700000000001</c:v>
                </c:pt>
                <c:pt idx="154">
                  <c:v>30.017700000000001</c:v>
                </c:pt>
                <c:pt idx="155">
                  <c:v>30.017700000000001</c:v>
                </c:pt>
                <c:pt idx="156">
                  <c:v>30.017700000000001</c:v>
                </c:pt>
                <c:pt idx="157">
                  <c:v>30.017700000000001</c:v>
                </c:pt>
                <c:pt idx="158">
                  <c:v>30.017700000000001</c:v>
                </c:pt>
                <c:pt idx="159">
                  <c:v>30.017700000000001</c:v>
                </c:pt>
                <c:pt idx="160">
                  <c:v>30.017700000000001</c:v>
                </c:pt>
                <c:pt idx="161">
                  <c:v>30.017700000000001</c:v>
                </c:pt>
                <c:pt idx="162">
                  <c:v>30.017700000000001</c:v>
                </c:pt>
                <c:pt idx="163">
                  <c:v>30.017700000000001</c:v>
                </c:pt>
                <c:pt idx="164">
                  <c:v>30.017700000000001</c:v>
                </c:pt>
                <c:pt idx="165">
                  <c:v>30.017700000000001</c:v>
                </c:pt>
                <c:pt idx="166">
                  <c:v>30.017700000000001</c:v>
                </c:pt>
                <c:pt idx="167">
                  <c:v>30.017700000000001</c:v>
                </c:pt>
                <c:pt idx="168">
                  <c:v>30.017700000000001</c:v>
                </c:pt>
                <c:pt idx="169">
                  <c:v>30.017700000000001</c:v>
                </c:pt>
                <c:pt idx="170">
                  <c:v>30.017700000000001</c:v>
                </c:pt>
                <c:pt idx="171">
                  <c:v>30.017700000000001</c:v>
                </c:pt>
                <c:pt idx="172">
                  <c:v>30.017700000000001</c:v>
                </c:pt>
                <c:pt idx="173">
                  <c:v>30.017700000000001</c:v>
                </c:pt>
                <c:pt idx="174">
                  <c:v>30.017700000000001</c:v>
                </c:pt>
                <c:pt idx="175">
                  <c:v>30.017700000000001</c:v>
                </c:pt>
                <c:pt idx="176">
                  <c:v>30.017700000000001</c:v>
                </c:pt>
                <c:pt idx="177">
                  <c:v>30.017700000000001</c:v>
                </c:pt>
                <c:pt idx="178">
                  <c:v>30.017700000000001</c:v>
                </c:pt>
                <c:pt idx="179">
                  <c:v>30.017700000000001</c:v>
                </c:pt>
                <c:pt idx="180">
                  <c:v>30.017700000000001</c:v>
                </c:pt>
                <c:pt idx="181">
                  <c:v>30.017700000000001</c:v>
                </c:pt>
                <c:pt idx="182">
                  <c:v>30.017700000000001</c:v>
                </c:pt>
                <c:pt idx="183">
                  <c:v>30.017700000000001</c:v>
                </c:pt>
                <c:pt idx="184">
                  <c:v>30.017700000000001</c:v>
                </c:pt>
                <c:pt idx="185">
                  <c:v>30.017700000000001</c:v>
                </c:pt>
                <c:pt idx="186">
                  <c:v>30.017700000000001</c:v>
                </c:pt>
                <c:pt idx="187">
                  <c:v>30.017700000000001</c:v>
                </c:pt>
                <c:pt idx="188">
                  <c:v>30.017700000000001</c:v>
                </c:pt>
                <c:pt idx="189">
                  <c:v>30.017700000000001</c:v>
                </c:pt>
                <c:pt idx="190">
                  <c:v>30.017700000000001</c:v>
                </c:pt>
                <c:pt idx="191">
                  <c:v>30.017700000000001</c:v>
                </c:pt>
                <c:pt idx="192">
                  <c:v>30.017700000000001</c:v>
                </c:pt>
                <c:pt idx="193">
                  <c:v>30.017700000000001</c:v>
                </c:pt>
                <c:pt idx="194">
                  <c:v>30.017700000000001</c:v>
                </c:pt>
                <c:pt idx="195">
                  <c:v>30.017700000000001</c:v>
                </c:pt>
                <c:pt idx="196">
                  <c:v>30.017700000000001</c:v>
                </c:pt>
                <c:pt idx="197">
                  <c:v>30.017700000000001</c:v>
                </c:pt>
                <c:pt idx="198">
                  <c:v>30.017700000000001</c:v>
                </c:pt>
                <c:pt idx="199">
                  <c:v>30.017700000000001</c:v>
                </c:pt>
                <c:pt idx="200">
                  <c:v>30.017700000000001</c:v>
                </c:pt>
                <c:pt idx="201">
                  <c:v>30.017700000000001</c:v>
                </c:pt>
                <c:pt idx="202">
                  <c:v>30.017700000000001</c:v>
                </c:pt>
                <c:pt idx="203">
                  <c:v>30.017700000000001</c:v>
                </c:pt>
                <c:pt idx="204">
                  <c:v>30.017700000000001</c:v>
                </c:pt>
                <c:pt idx="205">
                  <c:v>30.017700000000001</c:v>
                </c:pt>
                <c:pt idx="206">
                  <c:v>30.017700000000001</c:v>
                </c:pt>
                <c:pt idx="207">
                  <c:v>30.017700000000001</c:v>
                </c:pt>
                <c:pt idx="208">
                  <c:v>30.017700000000001</c:v>
                </c:pt>
                <c:pt idx="209">
                  <c:v>30.017700000000001</c:v>
                </c:pt>
                <c:pt idx="210">
                  <c:v>30.017700000000001</c:v>
                </c:pt>
                <c:pt idx="211">
                  <c:v>30.017700000000001</c:v>
                </c:pt>
                <c:pt idx="212">
                  <c:v>30.017700000000001</c:v>
                </c:pt>
                <c:pt idx="213">
                  <c:v>30.017700000000001</c:v>
                </c:pt>
                <c:pt idx="214">
                  <c:v>30.017700000000001</c:v>
                </c:pt>
                <c:pt idx="215">
                  <c:v>30.017700000000001</c:v>
                </c:pt>
                <c:pt idx="216">
                  <c:v>30.017700000000001</c:v>
                </c:pt>
                <c:pt idx="217">
                  <c:v>30.017700000000001</c:v>
                </c:pt>
                <c:pt idx="218">
                  <c:v>30.017700000000001</c:v>
                </c:pt>
                <c:pt idx="219">
                  <c:v>30.017700000000001</c:v>
                </c:pt>
                <c:pt idx="220">
                  <c:v>30.017700000000001</c:v>
                </c:pt>
                <c:pt idx="221">
                  <c:v>30.017700000000001</c:v>
                </c:pt>
                <c:pt idx="222">
                  <c:v>30.017700000000001</c:v>
                </c:pt>
                <c:pt idx="223">
                  <c:v>30.017700000000001</c:v>
                </c:pt>
                <c:pt idx="224">
                  <c:v>30.017700000000001</c:v>
                </c:pt>
                <c:pt idx="225">
                  <c:v>30.017700000000001</c:v>
                </c:pt>
                <c:pt idx="226">
                  <c:v>30.017700000000001</c:v>
                </c:pt>
                <c:pt idx="227">
                  <c:v>30.017700000000001</c:v>
                </c:pt>
                <c:pt idx="228">
                  <c:v>30.017700000000001</c:v>
                </c:pt>
                <c:pt idx="229">
                  <c:v>30.017700000000001</c:v>
                </c:pt>
                <c:pt idx="230">
                  <c:v>30.017700000000001</c:v>
                </c:pt>
                <c:pt idx="231">
                  <c:v>30.017700000000001</c:v>
                </c:pt>
                <c:pt idx="232">
                  <c:v>30.017700000000001</c:v>
                </c:pt>
                <c:pt idx="233">
                  <c:v>30.017700000000001</c:v>
                </c:pt>
                <c:pt idx="234">
                  <c:v>30.017700000000001</c:v>
                </c:pt>
                <c:pt idx="235">
                  <c:v>30.017700000000001</c:v>
                </c:pt>
                <c:pt idx="236">
                  <c:v>30.017700000000001</c:v>
                </c:pt>
                <c:pt idx="237">
                  <c:v>30.017700000000001</c:v>
                </c:pt>
                <c:pt idx="238">
                  <c:v>30.017700000000001</c:v>
                </c:pt>
                <c:pt idx="239">
                  <c:v>30.017700000000001</c:v>
                </c:pt>
                <c:pt idx="240">
                  <c:v>30.017700000000001</c:v>
                </c:pt>
                <c:pt idx="241">
                  <c:v>30.017700000000001</c:v>
                </c:pt>
                <c:pt idx="242">
                  <c:v>30.017700000000001</c:v>
                </c:pt>
                <c:pt idx="243">
                  <c:v>30.017700000000001</c:v>
                </c:pt>
                <c:pt idx="244">
                  <c:v>30.017700000000001</c:v>
                </c:pt>
                <c:pt idx="245">
                  <c:v>30.017700000000001</c:v>
                </c:pt>
                <c:pt idx="246">
                  <c:v>30.017700000000001</c:v>
                </c:pt>
                <c:pt idx="247">
                  <c:v>30.017700000000001</c:v>
                </c:pt>
                <c:pt idx="248">
                  <c:v>30.017700000000001</c:v>
                </c:pt>
                <c:pt idx="249">
                  <c:v>30.017700000000001</c:v>
                </c:pt>
                <c:pt idx="250">
                  <c:v>30.017700000000001</c:v>
                </c:pt>
                <c:pt idx="251">
                  <c:v>30.017700000000001</c:v>
                </c:pt>
                <c:pt idx="252">
                  <c:v>30.017700000000001</c:v>
                </c:pt>
                <c:pt idx="253">
                  <c:v>30.017700000000001</c:v>
                </c:pt>
                <c:pt idx="254">
                  <c:v>30.017700000000001</c:v>
                </c:pt>
                <c:pt idx="255">
                  <c:v>30.017700000000001</c:v>
                </c:pt>
                <c:pt idx="256">
                  <c:v>30.017700000000001</c:v>
                </c:pt>
                <c:pt idx="257">
                  <c:v>30.017700000000001</c:v>
                </c:pt>
                <c:pt idx="258">
                  <c:v>30.017700000000001</c:v>
                </c:pt>
                <c:pt idx="259">
                  <c:v>30.017700000000001</c:v>
                </c:pt>
                <c:pt idx="260">
                  <c:v>30.017700000000001</c:v>
                </c:pt>
                <c:pt idx="261">
                  <c:v>30.017700000000001</c:v>
                </c:pt>
                <c:pt idx="262">
                  <c:v>30.017700000000001</c:v>
                </c:pt>
                <c:pt idx="263">
                  <c:v>30.017700000000001</c:v>
                </c:pt>
                <c:pt idx="264">
                  <c:v>30.017700000000001</c:v>
                </c:pt>
                <c:pt idx="265">
                  <c:v>30.017700000000001</c:v>
                </c:pt>
                <c:pt idx="266">
                  <c:v>30.017700000000001</c:v>
                </c:pt>
                <c:pt idx="267">
                  <c:v>30.017700000000001</c:v>
                </c:pt>
                <c:pt idx="268">
                  <c:v>30.017700000000001</c:v>
                </c:pt>
                <c:pt idx="269">
                  <c:v>30.017700000000001</c:v>
                </c:pt>
                <c:pt idx="270">
                  <c:v>30.017700000000001</c:v>
                </c:pt>
                <c:pt idx="271">
                  <c:v>30.017700000000001</c:v>
                </c:pt>
                <c:pt idx="272">
                  <c:v>30.017700000000001</c:v>
                </c:pt>
                <c:pt idx="273">
                  <c:v>30.017700000000001</c:v>
                </c:pt>
                <c:pt idx="274">
                  <c:v>30.017700000000001</c:v>
                </c:pt>
                <c:pt idx="275">
                  <c:v>30.017700000000001</c:v>
                </c:pt>
                <c:pt idx="276">
                  <c:v>30.017700000000001</c:v>
                </c:pt>
                <c:pt idx="277">
                  <c:v>30.017700000000001</c:v>
                </c:pt>
                <c:pt idx="278">
                  <c:v>30.017700000000001</c:v>
                </c:pt>
                <c:pt idx="279">
                  <c:v>30.017700000000001</c:v>
                </c:pt>
                <c:pt idx="280">
                  <c:v>30.017700000000001</c:v>
                </c:pt>
                <c:pt idx="281">
                  <c:v>30.017700000000001</c:v>
                </c:pt>
                <c:pt idx="282">
                  <c:v>30.017700000000001</c:v>
                </c:pt>
                <c:pt idx="283">
                  <c:v>30.017700000000001</c:v>
                </c:pt>
                <c:pt idx="284">
                  <c:v>30.017700000000001</c:v>
                </c:pt>
                <c:pt idx="285">
                  <c:v>30.017700000000001</c:v>
                </c:pt>
                <c:pt idx="286">
                  <c:v>30.017700000000001</c:v>
                </c:pt>
                <c:pt idx="287">
                  <c:v>30.017700000000001</c:v>
                </c:pt>
                <c:pt idx="288">
                  <c:v>30.017700000000001</c:v>
                </c:pt>
                <c:pt idx="289">
                  <c:v>30.017700000000001</c:v>
                </c:pt>
                <c:pt idx="290">
                  <c:v>30.017700000000001</c:v>
                </c:pt>
                <c:pt idx="291">
                  <c:v>30.017700000000001</c:v>
                </c:pt>
                <c:pt idx="292">
                  <c:v>30.017700000000001</c:v>
                </c:pt>
                <c:pt idx="293">
                  <c:v>30.017700000000001</c:v>
                </c:pt>
                <c:pt idx="294">
                  <c:v>30.017700000000001</c:v>
                </c:pt>
                <c:pt idx="295">
                  <c:v>30.017700000000001</c:v>
                </c:pt>
                <c:pt idx="296">
                  <c:v>30.017700000000001</c:v>
                </c:pt>
                <c:pt idx="297">
                  <c:v>30.017700000000001</c:v>
                </c:pt>
                <c:pt idx="298">
                  <c:v>30.017700000000001</c:v>
                </c:pt>
                <c:pt idx="299">
                  <c:v>30.017700000000001</c:v>
                </c:pt>
                <c:pt idx="300">
                  <c:v>30.017700000000001</c:v>
                </c:pt>
                <c:pt idx="301">
                  <c:v>30.017700000000001</c:v>
                </c:pt>
                <c:pt idx="302">
                  <c:v>30.017700000000001</c:v>
                </c:pt>
                <c:pt idx="303">
                  <c:v>30.017700000000001</c:v>
                </c:pt>
                <c:pt idx="304">
                  <c:v>30.017700000000001</c:v>
                </c:pt>
                <c:pt idx="305">
                  <c:v>30.017700000000001</c:v>
                </c:pt>
                <c:pt idx="306">
                  <c:v>30.017700000000001</c:v>
                </c:pt>
                <c:pt idx="307">
                  <c:v>30.017700000000001</c:v>
                </c:pt>
                <c:pt idx="308">
                  <c:v>30.017700000000001</c:v>
                </c:pt>
                <c:pt idx="309">
                  <c:v>30.017700000000001</c:v>
                </c:pt>
                <c:pt idx="310">
                  <c:v>30.017700000000001</c:v>
                </c:pt>
                <c:pt idx="311">
                  <c:v>30.017700000000001</c:v>
                </c:pt>
                <c:pt idx="312">
                  <c:v>30.017700000000001</c:v>
                </c:pt>
                <c:pt idx="313">
                  <c:v>30.017700000000001</c:v>
                </c:pt>
                <c:pt idx="314">
                  <c:v>30.017700000000001</c:v>
                </c:pt>
                <c:pt idx="315">
                  <c:v>30.017700000000001</c:v>
                </c:pt>
                <c:pt idx="316">
                  <c:v>30.017700000000001</c:v>
                </c:pt>
                <c:pt idx="317">
                  <c:v>30.017700000000001</c:v>
                </c:pt>
                <c:pt idx="318">
                  <c:v>30.017700000000001</c:v>
                </c:pt>
                <c:pt idx="319">
                  <c:v>30.017700000000001</c:v>
                </c:pt>
                <c:pt idx="320">
                  <c:v>30.017700000000001</c:v>
                </c:pt>
                <c:pt idx="321">
                  <c:v>30.017700000000001</c:v>
                </c:pt>
                <c:pt idx="322">
                  <c:v>30.017700000000001</c:v>
                </c:pt>
                <c:pt idx="323">
                  <c:v>30.017700000000001</c:v>
                </c:pt>
                <c:pt idx="324">
                  <c:v>30.017700000000001</c:v>
                </c:pt>
                <c:pt idx="325">
                  <c:v>30.017700000000001</c:v>
                </c:pt>
                <c:pt idx="326">
                  <c:v>30.017700000000001</c:v>
                </c:pt>
                <c:pt idx="327">
                  <c:v>30.017700000000001</c:v>
                </c:pt>
                <c:pt idx="328">
                  <c:v>30.017700000000001</c:v>
                </c:pt>
                <c:pt idx="329">
                  <c:v>30.017700000000001</c:v>
                </c:pt>
                <c:pt idx="330">
                  <c:v>30.017700000000001</c:v>
                </c:pt>
                <c:pt idx="331">
                  <c:v>30.017700000000001</c:v>
                </c:pt>
                <c:pt idx="332">
                  <c:v>30.017700000000001</c:v>
                </c:pt>
                <c:pt idx="333">
                  <c:v>30.017700000000001</c:v>
                </c:pt>
                <c:pt idx="334">
                  <c:v>30.017700000000001</c:v>
                </c:pt>
                <c:pt idx="335">
                  <c:v>30.017700000000001</c:v>
                </c:pt>
                <c:pt idx="336">
                  <c:v>30.017700000000001</c:v>
                </c:pt>
                <c:pt idx="337">
                  <c:v>30.017700000000001</c:v>
                </c:pt>
                <c:pt idx="338">
                  <c:v>30.017700000000001</c:v>
                </c:pt>
                <c:pt idx="339">
                  <c:v>30.017700000000001</c:v>
                </c:pt>
                <c:pt idx="340">
                  <c:v>30.017700000000001</c:v>
                </c:pt>
                <c:pt idx="341">
                  <c:v>30.017700000000001</c:v>
                </c:pt>
                <c:pt idx="342">
                  <c:v>30.017700000000001</c:v>
                </c:pt>
                <c:pt idx="343">
                  <c:v>30.017700000000001</c:v>
                </c:pt>
                <c:pt idx="344">
                  <c:v>30.017700000000001</c:v>
                </c:pt>
                <c:pt idx="345">
                  <c:v>30.017700000000001</c:v>
                </c:pt>
                <c:pt idx="346">
                  <c:v>30.017700000000001</c:v>
                </c:pt>
                <c:pt idx="347">
                  <c:v>30.017700000000001</c:v>
                </c:pt>
                <c:pt idx="348">
                  <c:v>30.017700000000001</c:v>
                </c:pt>
                <c:pt idx="349">
                  <c:v>30.017700000000001</c:v>
                </c:pt>
                <c:pt idx="350">
                  <c:v>30.017700000000001</c:v>
                </c:pt>
                <c:pt idx="351">
                  <c:v>30.017700000000001</c:v>
                </c:pt>
                <c:pt idx="352">
                  <c:v>30.017700000000001</c:v>
                </c:pt>
                <c:pt idx="353">
                  <c:v>30.017700000000001</c:v>
                </c:pt>
                <c:pt idx="354">
                  <c:v>30.017700000000001</c:v>
                </c:pt>
                <c:pt idx="355">
                  <c:v>30.017700000000001</c:v>
                </c:pt>
                <c:pt idx="356">
                  <c:v>30.017700000000001</c:v>
                </c:pt>
                <c:pt idx="357">
                  <c:v>30.017700000000001</c:v>
                </c:pt>
                <c:pt idx="358">
                  <c:v>30.017700000000001</c:v>
                </c:pt>
                <c:pt idx="359">
                  <c:v>30.017700000000001</c:v>
                </c:pt>
                <c:pt idx="360">
                  <c:v>30.017700000000001</c:v>
                </c:pt>
                <c:pt idx="361">
                  <c:v>30.017700000000001</c:v>
                </c:pt>
                <c:pt idx="362">
                  <c:v>30.017700000000001</c:v>
                </c:pt>
                <c:pt idx="363">
                  <c:v>30.017700000000001</c:v>
                </c:pt>
                <c:pt idx="364">
                  <c:v>30.017700000000001</c:v>
                </c:pt>
                <c:pt idx="365">
                  <c:v>30.017700000000001</c:v>
                </c:pt>
                <c:pt idx="366">
                  <c:v>30.017700000000001</c:v>
                </c:pt>
                <c:pt idx="367">
                  <c:v>30.017700000000001</c:v>
                </c:pt>
                <c:pt idx="368">
                  <c:v>30.017700000000001</c:v>
                </c:pt>
                <c:pt idx="369">
                  <c:v>30.017700000000001</c:v>
                </c:pt>
                <c:pt idx="370">
                  <c:v>30.017700000000001</c:v>
                </c:pt>
                <c:pt idx="371">
                  <c:v>30.017700000000001</c:v>
                </c:pt>
                <c:pt idx="372">
                  <c:v>30.017700000000001</c:v>
                </c:pt>
                <c:pt idx="373">
                  <c:v>30.017700000000001</c:v>
                </c:pt>
                <c:pt idx="374">
                  <c:v>30.017700000000001</c:v>
                </c:pt>
                <c:pt idx="375">
                  <c:v>30.017700000000001</c:v>
                </c:pt>
                <c:pt idx="376">
                  <c:v>30.017700000000001</c:v>
                </c:pt>
                <c:pt idx="377">
                  <c:v>30.017700000000001</c:v>
                </c:pt>
                <c:pt idx="378">
                  <c:v>30.017700000000001</c:v>
                </c:pt>
                <c:pt idx="379">
                  <c:v>30.017700000000001</c:v>
                </c:pt>
                <c:pt idx="380">
                  <c:v>30.017700000000001</c:v>
                </c:pt>
                <c:pt idx="381">
                  <c:v>30.017700000000001</c:v>
                </c:pt>
                <c:pt idx="382">
                  <c:v>30.017700000000001</c:v>
                </c:pt>
                <c:pt idx="383">
                  <c:v>30.017700000000001</c:v>
                </c:pt>
                <c:pt idx="384">
                  <c:v>30.017700000000001</c:v>
                </c:pt>
                <c:pt idx="385">
                  <c:v>30.017700000000001</c:v>
                </c:pt>
                <c:pt idx="386">
                  <c:v>30.017700000000001</c:v>
                </c:pt>
                <c:pt idx="387">
                  <c:v>30.017700000000001</c:v>
                </c:pt>
                <c:pt idx="388">
                  <c:v>30.017700000000001</c:v>
                </c:pt>
                <c:pt idx="389">
                  <c:v>30.017700000000001</c:v>
                </c:pt>
                <c:pt idx="390">
                  <c:v>30.017700000000001</c:v>
                </c:pt>
                <c:pt idx="391">
                  <c:v>30.017700000000001</c:v>
                </c:pt>
                <c:pt idx="392">
                  <c:v>30.017700000000001</c:v>
                </c:pt>
                <c:pt idx="393">
                  <c:v>30.017700000000001</c:v>
                </c:pt>
                <c:pt idx="394">
                  <c:v>30.017700000000001</c:v>
                </c:pt>
                <c:pt idx="395">
                  <c:v>30.017700000000001</c:v>
                </c:pt>
                <c:pt idx="396">
                  <c:v>30.017700000000001</c:v>
                </c:pt>
                <c:pt idx="397">
                  <c:v>30.017700000000001</c:v>
                </c:pt>
                <c:pt idx="398">
                  <c:v>30.017700000000001</c:v>
                </c:pt>
                <c:pt idx="399">
                  <c:v>30.017700000000001</c:v>
                </c:pt>
                <c:pt idx="400">
                  <c:v>30.017700000000001</c:v>
                </c:pt>
                <c:pt idx="401">
                  <c:v>30.017700000000001</c:v>
                </c:pt>
                <c:pt idx="402">
                  <c:v>30.017700000000001</c:v>
                </c:pt>
                <c:pt idx="403">
                  <c:v>30.017700000000001</c:v>
                </c:pt>
                <c:pt idx="404">
                  <c:v>30.017700000000001</c:v>
                </c:pt>
                <c:pt idx="405">
                  <c:v>30.017700000000001</c:v>
                </c:pt>
                <c:pt idx="406">
                  <c:v>30.017700000000001</c:v>
                </c:pt>
                <c:pt idx="407">
                  <c:v>30.017700000000001</c:v>
                </c:pt>
                <c:pt idx="408">
                  <c:v>30.017700000000001</c:v>
                </c:pt>
                <c:pt idx="409">
                  <c:v>30.017700000000001</c:v>
                </c:pt>
                <c:pt idx="410">
                  <c:v>30.017700000000001</c:v>
                </c:pt>
                <c:pt idx="411">
                  <c:v>30.017700000000001</c:v>
                </c:pt>
                <c:pt idx="412">
                  <c:v>30.017700000000001</c:v>
                </c:pt>
                <c:pt idx="413">
                  <c:v>30.017700000000001</c:v>
                </c:pt>
                <c:pt idx="414">
                  <c:v>30.017700000000001</c:v>
                </c:pt>
                <c:pt idx="415">
                  <c:v>30.017700000000001</c:v>
                </c:pt>
                <c:pt idx="416">
                  <c:v>30.017700000000001</c:v>
                </c:pt>
                <c:pt idx="417">
                  <c:v>30.017700000000001</c:v>
                </c:pt>
                <c:pt idx="418">
                  <c:v>30.017700000000001</c:v>
                </c:pt>
                <c:pt idx="419">
                  <c:v>30.017700000000001</c:v>
                </c:pt>
                <c:pt idx="420">
                  <c:v>30.017700000000001</c:v>
                </c:pt>
                <c:pt idx="421">
                  <c:v>30.017700000000001</c:v>
                </c:pt>
                <c:pt idx="422">
                  <c:v>30.017700000000001</c:v>
                </c:pt>
                <c:pt idx="423">
                  <c:v>30.017700000000001</c:v>
                </c:pt>
                <c:pt idx="424">
                  <c:v>30.017700000000001</c:v>
                </c:pt>
                <c:pt idx="425">
                  <c:v>30.017700000000001</c:v>
                </c:pt>
                <c:pt idx="426">
                  <c:v>30.017700000000001</c:v>
                </c:pt>
                <c:pt idx="427">
                  <c:v>30.017700000000001</c:v>
                </c:pt>
                <c:pt idx="428">
                  <c:v>30.017700000000001</c:v>
                </c:pt>
                <c:pt idx="429">
                  <c:v>30.017700000000001</c:v>
                </c:pt>
                <c:pt idx="430">
                  <c:v>30.017700000000001</c:v>
                </c:pt>
                <c:pt idx="431">
                  <c:v>30.017700000000001</c:v>
                </c:pt>
                <c:pt idx="432">
                  <c:v>30.017700000000001</c:v>
                </c:pt>
                <c:pt idx="433">
                  <c:v>30.017700000000001</c:v>
                </c:pt>
                <c:pt idx="434">
                  <c:v>30.017700000000001</c:v>
                </c:pt>
                <c:pt idx="435">
                  <c:v>30.017700000000001</c:v>
                </c:pt>
                <c:pt idx="436">
                  <c:v>30.017700000000001</c:v>
                </c:pt>
                <c:pt idx="437">
                  <c:v>30.017700000000001</c:v>
                </c:pt>
                <c:pt idx="438">
                  <c:v>30.017700000000001</c:v>
                </c:pt>
                <c:pt idx="439">
                  <c:v>30.017700000000001</c:v>
                </c:pt>
                <c:pt idx="440">
                  <c:v>30.017700000000001</c:v>
                </c:pt>
                <c:pt idx="441">
                  <c:v>30.017700000000001</c:v>
                </c:pt>
                <c:pt idx="442">
                  <c:v>30.017700000000001</c:v>
                </c:pt>
                <c:pt idx="443">
                  <c:v>30.017700000000001</c:v>
                </c:pt>
                <c:pt idx="444">
                  <c:v>30.017700000000001</c:v>
                </c:pt>
                <c:pt idx="445">
                  <c:v>30.017700000000001</c:v>
                </c:pt>
                <c:pt idx="446">
                  <c:v>30.017700000000001</c:v>
                </c:pt>
                <c:pt idx="447">
                  <c:v>30.017700000000001</c:v>
                </c:pt>
                <c:pt idx="448">
                  <c:v>30.017700000000001</c:v>
                </c:pt>
                <c:pt idx="449">
                  <c:v>30.017700000000001</c:v>
                </c:pt>
                <c:pt idx="450">
                  <c:v>30.017700000000001</c:v>
                </c:pt>
                <c:pt idx="451">
                  <c:v>30.017700000000001</c:v>
                </c:pt>
                <c:pt idx="452">
                  <c:v>30.017700000000001</c:v>
                </c:pt>
                <c:pt idx="453">
                  <c:v>30.017700000000001</c:v>
                </c:pt>
                <c:pt idx="454">
                  <c:v>30.017700000000001</c:v>
                </c:pt>
                <c:pt idx="455">
                  <c:v>30.017700000000001</c:v>
                </c:pt>
                <c:pt idx="456">
                  <c:v>30.017700000000001</c:v>
                </c:pt>
                <c:pt idx="457">
                  <c:v>30.017700000000001</c:v>
                </c:pt>
                <c:pt idx="458">
                  <c:v>30.017700000000001</c:v>
                </c:pt>
                <c:pt idx="459">
                  <c:v>30.017700000000001</c:v>
                </c:pt>
                <c:pt idx="460">
                  <c:v>30.017700000000001</c:v>
                </c:pt>
                <c:pt idx="461">
                  <c:v>30.017700000000001</c:v>
                </c:pt>
                <c:pt idx="462">
                  <c:v>30.017700000000001</c:v>
                </c:pt>
                <c:pt idx="463">
                  <c:v>30.017700000000001</c:v>
                </c:pt>
                <c:pt idx="464">
                  <c:v>30.017700000000001</c:v>
                </c:pt>
                <c:pt idx="465">
                  <c:v>30.017700000000001</c:v>
                </c:pt>
                <c:pt idx="466">
                  <c:v>30.017700000000001</c:v>
                </c:pt>
                <c:pt idx="467">
                  <c:v>30.017700000000001</c:v>
                </c:pt>
                <c:pt idx="468">
                  <c:v>30.017700000000001</c:v>
                </c:pt>
                <c:pt idx="469">
                  <c:v>30.017700000000001</c:v>
                </c:pt>
                <c:pt idx="470">
                  <c:v>30.017700000000001</c:v>
                </c:pt>
                <c:pt idx="471">
                  <c:v>30.017700000000001</c:v>
                </c:pt>
                <c:pt idx="472">
                  <c:v>30.017700000000001</c:v>
                </c:pt>
                <c:pt idx="473">
                  <c:v>30.017700000000001</c:v>
                </c:pt>
                <c:pt idx="474">
                  <c:v>30.017700000000001</c:v>
                </c:pt>
                <c:pt idx="475">
                  <c:v>30.017700000000001</c:v>
                </c:pt>
                <c:pt idx="476">
                  <c:v>30.017700000000001</c:v>
                </c:pt>
                <c:pt idx="477">
                  <c:v>30.017700000000001</c:v>
                </c:pt>
                <c:pt idx="478">
                  <c:v>30.017700000000001</c:v>
                </c:pt>
                <c:pt idx="479">
                  <c:v>30.017700000000001</c:v>
                </c:pt>
                <c:pt idx="480">
                  <c:v>30.017700000000001</c:v>
                </c:pt>
                <c:pt idx="481">
                  <c:v>30.017700000000001</c:v>
                </c:pt>
                <c:pt idx="482">
                  <c:v>30.017700000000001</c:v>
                </c:pt>
                <c:pt idx="483">
                  <c:v>30.017700000000001</c:v>
                </c:pt>
                <c:pt idx="484">
                  <c:v>30.017700000000001</c:v>
                </c:pt>
                <c:pt idx="485">
                  <c:v>30.017700000000001</c:v>
                </c:pt>
                <c:pt idx="486">
                  <c:v>30.017700000000001</c:v>
                </c:pt>
                <c:pt idx="487">
                  <c:v>30.017700000000001</c:v>
                </c:pt>
                <c:pt idx="488">
                  <c:v>30.017700000000001</c:v>
                </c:pt>
                <c:pt idx="489">
                  <c:v>30.017700000000001</c:v>
                </c:pt>
                <c:pt idx="490">
                  <c:v>30.017700000000001</c:v>
                </c:pt>
                <c:pt idx="491">
                  <c:v>30.017700000000001</c:v>
                </c:pt>
                <c:pt idx="492">
                  <c:v>30.017700000000001</c:v>
                </c:pt>
                <c:pt idx="493">
                  <c:v>30.017700000000001</c:v>
                </c:pt>
                <c:pt idx="494">
                  <c:v>30.017700000000001</c:v>
                </c:pt>
                <c:pt idx="495">
                  <c:v>30.017700000000001</c:v>
                </c:pt>
                <c:pt idx="496">
                  <c:v>30.017700000000001</c:v>
                </c:pt>
                <c:pt idx="497">
                  <c:v>30.017700000000001</c:v>
                </c:pt>
                <c:pt idx="498">
                  <c:v>30.017700000000001</c:v>
                </c:pt>
                <c:pt idx="499">
                  <c:v>30.017700000000001</c:v>
                </c:pt>
                <c:pt idx="500">
                  <c:v>30.017700000000001</c:v>
                </c:pt>
                <c:pt idx="501">
                  <c:v>30.017700000000001</c:v>
                </c:pt>
                <c:pt idx="502">
                  <c:v>30.017700000000001</c:v>
                </c:pt>
                <c:pt idx="503">
                  <c:v>30.017700000000001</c:v>
                </c:pt>
                <c:pt idx="504">
                  <c:v>30.017700000000001</c:v>
                </c:pt>
                <c:pt idx="505">
                  <c:v>30.017700000000001</c:v>
                </c:pt>
                <c:pt idx="506">
                  <c:v>30.017700000000001</c:v>
                </c:pt>
                <c:pt idx="507">
                  <c:v>30.017700000000001</c:v>
                </c:pt>
                <c:pt idx="508">
                  <c:v>30.017700000000001</c:v>
                </c:pt>
                <c:pt idx="509">
                  <c:v>30.017700000000001</c:v>
                </c:pt>
                <c:pt idx="510">
                  <c:v>30.017700000000001</c:v>
                </c:pt>
                <c:pt idx="511">
                  <c:v>30.017700000000001</c:v>
                </c:pt>
                <c:pt idx="512">
                  <c:v>30.017700000000001</c:v>
                </c:pt>
                <c:pt idx="513">
                  <c:v>30.017700000000001</c:v>
                </c:pt>
                <c:pt idx="514">
                  <c:v>30.017700000000001</c:v>
                </c:pt>
                <c:pt idx="515">
                  <c:v>30.017700000000001</c:v>
                </c:pt>
                <c:pt idx="516">
                  <c:v>30.017700000000001</c:v>
                </c:pt>
                <c:pt idx="517">
                  <c:v>30.017700000000001</c:v>
                </c:pt>
                <c:pt idx="518">
                  <c:v>30.017700000000001</c:v>
                </c:pt>
                <c:pt idx="519">
                  <c:v>30.017700000000001</c:v>
                </c:pt>
                <c:pt idx="520">
                  <c:v>30.017700000000001</c:v>
                </c:pt>
                <c:pt idx="521">
                  <c:v>30.017700000000001</c:v>
                </c:pt>
                <c:pt idx="522">
                  <c:v>30.017700000000001</c:v>
                </c:pt>
                <c:pt idx="523">
                  <c:v>30.017700000000001</c:v>
                </c:pt>
                <c:pt idx="524">
                  <c:v>30.017700000000001</c:v>
                </c:pt>
                <c:pt idx="525">
                  <c:v>30.017700000000001</c:v>
                </c:pt>
                <c:pt idx="526">
                  <c:v>30.017700000000001</c:v>
                </c:pt>
                <c:pt idx="527">
                  <c:v>30.017700000000001</c:v>
                </c:pt>
                <c:pt idx="528">
                  <c:v>30.017700000000001</c:v>
                </c:pt>
                <c:pt idx="529">
                  <c:v>30.017700000000001</c:v>
                </c:pt>
                <c:pt idx="530">
                  <c:v>30.017700000000001</c:v>
                </c:pt>
                <c:pt idx="531">
                  <c:v>30.017700000000001</c:v>
                </c:pt>
                <c:pt idx="532">
                  <c:v>30.017700000000001</c:v>
                </c:pt>
                <c:pt idx="533">
                  <c:v>30.017700000000001</c:v>
                </c:pt>
                <c:pt idx="534">
                  <c:v>30.017700000000001</c:v>
                </c:pt>
                <c:pt idx="535">
                  <c:v>30.017700000000001</c:v>
                </c:pt>
                <c:pt idx="536">
                  <c:v>30.017700000000001</c:v>
                </c:pt>
                <c:pt idx="537">
                  <c:v>30.017700000000001</c:v>
                </c:pt>
                <c:pt idx="538">
                  <c:v>30.017700000000001</c:v>
                </c:pt>
                <c:pt idx="539">
                  <c:v>30.017700000000001</c:v>
                </c:pt>
                <c:pt idx="540">
                  <c:v>30.017700000000001</c:v>
                </c:pt>
                <c:pt idx="541">
                  <c:v>30.017700000000001</c:v>
                </c:pt>
                <c:pt idx="542">
                  <c:v>30.017700000000001</c:v>
                </c:pt>
                <c:pt idx="543">
                  <c:v>30.017700000000001</c:v>
                </c:pt>
                <c:pt idx="544">
                  <c:v>30.017700000000001</c:v>
                </c:pt>
                <c:pt idx="545">
                  <c:v>30.017700000000001</c:v>
                </c:pt>
                <c:pt idx="546">
                  <c:v>30.017700000000001</c:v>
                </c:pt>
                <c:pt idx="547">
                  <c:v>30.017700000000001</c:v>
                </c:pt>
                <c:pt idx="548">
                  <c:v>30.017700000000001</c:v>
                </c:pt>
                <c:pt idx="549">
                  <c:v>30.017700000000001</c:v>
                </c:pt>
                <c:pt idx="550">
                  <c:v>30.017700000000001</c:v>
                </c:pt>
                <c:pt idx="551">
                  <c:v>30.017700000000001</c:v>
                </c:pt>
                <c:pt idx="552">
                  <c:v>30.017700000000001</c:v>
                </c:pt>
                <c:pt idx="553">
                  <c:v>30.017700000000001</c:v>
                </c:pt>
                <c:pt idx="554">
                  <c:v>30.017700000000001</c:v>
                </c:pt>
                <c:pt idx="555">
                  <c:v>30.017700000000001</c:v>
                </c:pt>
                <c:pt idx="556">
                  <c:v>30.017700000000001</c:v>
                </c:pt>
                <c:pt idx="557">
                  <c:v>30.017700000000001</c:v>
                </c:pt>
                <c:pt idx="558">
                  <c:v>30.017700000000001</c:v>
                </c:pt>
                <c:pt idx="559">
                  <c:v>30.017700000000001</c:v>
                </c:pt>
                <c:pt idx="560">
                  <c:v>30.017700000000001</c:v>
                </c:pt>
                <c:pt idx="561">
                  <c:v>30.017700000000001</c:v>
                </c:pt>
                <c:pt idx="562">
                  <c:v>30.017700000000001</c:v>
                </c:pt>
                <c:pt idx="563">
                  <c:v>30.017700000000001</c:v>
                </c:pt>
                <c:pt idx="564">
                  <c:v>30.017700000000001</c:v>
                </c:pt>
                <c:pt idx="565">
                  <c:v>30.017700000000001</c:v>
                </c:pt>
                <c:pt idx="566">
                  <c:v>30.017700000000001</c:v>
                </c:pt>
                <c:pt idx="567">
                  <c:v>30.017700000000001</c:v>
                </c:pt>
                <c:pt idx="568">
                  <c:v>30.017700000000001</c:v>
                </c:pt>
                <c:pt idx="569">
                  <c:v>30.017700000000001</c:v>
                </c:pt>
                <c:pt idx="570">
                  <c:v>30.017700000000001</c:v>
                </c:pt>
                <c:pt idx="571">
                  <c:v>30.017700000000001</c:v>
                </c:pt>
                <c:pt idx="572">
                  <c:v>30.017700000000001</c:v>
                </c:pt>
                <c:pt idx="573">
                  <c:v>30.017700000000001</c:v>
                </c:pt>
                <c:pt idx="574">
                  <c:v>30.017700000000001</c:v>
                </c:pt>
                <c:pt idx="575">
                  <c:v>30.017700000000001</c:v>
                </c:pt>
                <c:pt idx="576">
                  <c:v>30.017700000000001</c:v>
                </c:pt>
                <c:pt idx="577">
                  <c:v>30.017700000000001</c:v>
                </c:pt>
                <c:pt idx="578">
                  <c:v>30.017700000000001</c:v>
                </c:pt>
                <c:pt idx="579">
                  <c:v>30.017700000000001</c:v>
                </c:pt>
                <c:pt idx="580">
                  <c:v>30.017700000000001</c:v>
                </c:pt>
                <c:pt idx="581">
                  <c:v>30.017700000000001</c:v>
                </c:pt>
                <c:pt idx="582">
                  <c:v>30.017700000000001</c:v>
                </c:pt>
                <c:pt idx="583">
                  <c:v>30.017700000000001</c:v>
                </c:pt>
                <c:pt idx="584">
                  <c:v>30.017700000000001</c:v>
                </c:pt>
                <c:pt idx="585">
                  <c:v>30.017700000000001</c:v>
                </c:pt>
                <c:pt idx="586">
                  <c:v>30.017700000000001</c:v>
                </c:pt>
                <c:pt idx="587">
                  <c:v>30.017700000000001</c:v>
                </c:pt>
                <c:pt idx="588">
                  <c:v>30.017700000000001</c:v>
                </c:pt>
                <c:pt idx="589">
                  <c:v>30.017700000000001</c:v>
                </c:pt>
                <c:pt idx="590">
                  <c:v>30.017700000000001</c:v>
                </c:pt>
                <c:pt idx="591">
                  <c:v>30.017700000000001</c:v>
                </c:pt>
                <c:pt idx="592">
                  <c:v>30.017700000000001</c:v>
                </c:pt>
                <c:pt idx="593">
                  <c:v>30.017700000000001</c:v>
                </c:pt>
                <c:pt idx="594">
                  <c:v>30.017700000000001</c:v>
                </c:pt>
                <c:pt idx="595">
                  <c:v>30.017700000000001</c:v>
                </c:pt>
                <c:pt idx="596">
                  <c:v>30.017700000000001</c:v>
                </c:pt>
                <c:pt idx="597">
                  <c:v>30.017700000000001</c:v>
                </c:pt>
                <c:pt idx="598">
                  <c:v>30.017700000000001</c:v>
                </c:pt>
                <c:pt idx="599">
                  <c:v>30.017700000000001</c:v>
                </c:pt>
                <c:pt idx="600">
                  <c:v>30.017700000000001</c:v>
                </c:pt>
                <c:pt idx="601">
                  <c:v>30.017700000000001</c:v>
                </c:pt>
                <c:pt idx="602">
                  <c:v>30.017700000000001</c:v>
                </c:pt>
                <c:pt idx="603">
                  <c:v>30.017700000000001</c:v>
                </c:pt>
                <c:pt idx="604">
                  <c:v>30.017700000000001</c:v>
                </c:pt>
                <c:pt idx="605">
                  <c:v>30.017700000000001</c:v>
                </c:pt>
                <c:pt idx="606">
                  <c:v>30.017700000000001</c:v>
                </c:pt>
                <c:pt idx="607">
                  <c:v>30.017700000000001</c:v>
                </c:pt>
                <c:pt idx="608">
                  <c:v>30.017700000000001</c:v>
                </c:pt>
                <c:pt idx="609">
                  <c:v>30.017700000000001</c:v>
                </c:pt>
                <c:pt idx="610">
                  <c:v>30.017700000000001</c:v>
                </c:pt>
                <c:pt idx="611">
                  <c:v>30.017700000000001</c:v>
                </c:pt>
                <c:pt idx="612">
                  <c:v>30.017700000000001</c:v>
                </c:pt>
                <c:pt idx="613">
                  <c:v>30.017700000000001</c:v>
                </c:pt>
                <c:pt idx="614">
                  <c:v>30.017700000000001</c:v>
                </c:pt>
                <c:pt idx="615">
                  <c:v>30.017700000000001</c:v>
                </c:pt>
                <c:pt idx="616">
                  <c:v>30.017700000000001</c:v>
                </c:pt>
                <c:pt idx="617">
                  <c:v>30.017700000000001</c:v>
                </c:pt>
                <c:pt idx="618">
                  <c:v>30.017700000000001</c:v>
                </c:pt>
                <c:pt idx="619">
                  <c:v>30.017700000000001</c:v>
                </c:pt>
                <c:pt idx="620">
                  <c:v>30.017700000000001</c:v>
                </c:pt>
                <c:pt idx="621">
                  <c:v>30.017700000000001</c:v>
                </c:pt>
                <c:pt idx="622">
                  <c:v>30.017700000000001</c:v>
                </c:pt>
                <c:pt idx="623">
                  <c:v>30.017700000000001</c:v>
                </c:pt>
                <c:pt idx="624">
                  <c:v>30.017700000000001</c:v>
                </c:pt>
                <c:pt idx="625">
                  <c:v>30.017700000000001</c:v>
                </c:pt>
                <c:pt idx="626">
                  <c:v>30.017700000000001</c:v>
                </c:pt>
                <c:pt idx="627">
                  <c:v>30.017700000000001</c:v>
                </c:pt>
                <c:pt idx="628">
                  <c:v>30.017700000000001</c:v>
                </c:pt>
                <c:pt idx="629">
                  <c:v>30.017700000000001</c:v>
                </c:pt>
                <c:pt idx="630">
                  <c:v>30.017700000000001</c:v>
                </c:pt>
                <c:pt idx="631">
                  <c:v>30.017700000000001</c:v>
                </c:pt>
                <c:pt idx="632">
                  <c:v>30.017700000000001</c:v>
                </c:pt>
                <c:pt idx="633">
                  <c:v>30.017700000000001</c:v>
                </c:pt>
                <c:pt idx="634">
                  <c:v>30.017700000000001</c:v>
                </c:pt>
                <c:pt idx="635">
                  <c:v>30.017700000000001</c:v>
                </c:pt>
                <c:pt idx="636">
                  <c:v>30.017700000000001</c:v>
                </c:pt>
                <c:pt idx="637">
                  <c:v>30.017700000000001</c:v>
                </c:pt>
                <c:pt idx="638">
                  <c:v>30.017700000000001</c:v>
                </c:pt>
                <c:pt idx="639">
                  <c:v>30.017700000000001</c:v>
                </c:pt>
                <c:pt idx="640">
                  <c:v>30.017700000000001</c:v>
                </c:pt>
                <c:pt idx="641">
                  <c:v>30.017700000000001</c:v>
                </c:pt>
                <c:pt idx="642">
                  <c:v>30.017700000000001</c:v>
                </c:pt>
                <c:pt idx="643">
                  <c:v>30.017700000000001</c:v>
                </c:pt>
                <c:pt idx="644">
                  <c:v>30.017700000000001</c:v>
                </c:pt>
                <c:pt idx="645">
                  <c:v>30.017700000000001</c:v>
                </c:pt>
                <c:pt idx="646">
                  <c:v>30.017700000000001</c:v>
                </c:pt>
                <c:pt idx="647">
                  <c:v>30.017700000000001</c:v>
                </c:pt>
                <c:pt idx="648">
                  <c:v>30.017700000000001</c:v>
                </c:pt>
                <c:pt idx="649">
                  <c:v>30.017700000000001</c:v>
                </c:pt>
                <c:pt idx="650">
                  <c:v>30.017700000000001</c:v>
                </c:pt>
                <c:pt idx="651">
                  <c:v>30.017700000000001</c:v>
                </c:pt>
                <c:pt idx="652">
                  <c:v>30.017700000000001</c:v>
                </c:pt>
                <c:pt idx="653">
                  <c:v>30.017700000000001</c:v>
                </c:pt>
                <c:pt idx="654">
                  <c:v>30.017700000000001</c:v>
                </c:pt>
                <c:pt idx="655">
                  <c:v>30.017700000000001</c:v>
                </c:pt>
                <c:pt idx="656">
                  <c:v>30.017700000000001</c:v>
                </c:pt>
                <c:pt idx="657">
                  <c:v>30.017700000000001</c:v>
                </c:pt>
                <c:pt idx="658">
                  <c:v>30.017700000000001</c:v>
                </c:pt>
                <c:pt idx="659">
                  <c:v>30.017700000000001</c:v>
                </c:pt>
                <c:pt idx="660">
                  <c:v>30.017700000000001</c:v>
                </c:pt>
                <c:pt idx="661">
                  <c:v>30.017700000000001</c:v>
                </c:pt>
                <c:pt idx="662">
                  <c:v>30.017700000000001</c:v>
                </c:pt>
                <c:pt idx="663">
                  <c:v>30.017700000000001</c:v>
                </c:pt>
                <c:pt idx="664">
                  <c:v>30.017700000000001</c:v>
                </c:pt>
                <c:pt idx="665">
                  <c:v>30.017700000000001</c:v>
                </c:pt>
                <c:pt idx="666">
                  <c:v>30.017700000000001</c:v>
                </c:pt>
                <c:pt idx="667">
                  <c:v>30.017700000000001</c:v>
                </c:pt>
                <c:pt idx="668">
                  <c:v>30.017700000000001</c:v>
                </c:pt>
                <c:pt idx="669">
                  <c:v>30.017700000000001</c:v>
                </c:pt>
                <c:pt idx="670">
                  <c:v>30.017700000000001</c:v>
                </c:pt>
                <c:pt idx="671">
                  <c:v>30.017700000000001</c:v>
                </c:pt>
                <c:pt idx="672">
                  <c:v>30.017700000000001</c:v>
                </c:pt>
                <c:pt idx="673">
                  <c:v>30.017700000000001</c:v>
                </c:pt>
                <c:pt idx="674">
                  <c:v>30.017700000000001</c:v>
                </c:pt>
                <c:pt idx="675">
                  <c:v>30.017700000000001</c:v>
                </c:pt>
                <c:pt idx="676">
                  <c:v>30.017700000000001</c:v>
                </c:pt>
                <c:pt idx="677">
                  <c:v>30.017700000000001</c:v>
                </c:pt>
                <c:pt idx="678">
                  <c:v>30.017700000000001</c:v>
                </c:pt>
                <c:pt idx="679">
                  <c:v>30.017700000000001</c:v>
                </c:pt>
                <c:pt idx="680">
                  <c:v>30.017700000000001</c:v>
                </c:pt>
                <c:pt idx="681">
                  <c:v>30.017700000000001</c:v>
                </c:pt>
                <c:pt idx="682">
                  <c:v>30.017700000000001</c:v>
                </c:pt>
                <c:pt idx="683">
                  <c:v>30.017700000000001</c:v>
                </c:pt>
                <c:pt idx="684">
                  <c:v>30.017700000000001</c:v>
                </c:pt>
                <c:pt idx="685">
                  <c:v>30.017700000000001</c:v>
                </c:pt>
                <c:pt idx="686">
                  <c:v>30.017700000000001</c:v>
                </c:pt>
                <c:pt idx="687">
                  <c:v>30.017700000000001</c:v>
                </c:pt>
                <c:pt idx="688">
                  <c:v>30.017700000000001</c:v>
                </c:pt>
                <c:pt idx="689">
                  <c:v>30.017700000000001</c:v>
                </c:pt>
                <c:pt idx="690">
                  <c:v>30.017700000000001</c:v>
                </c:pt>
                <c:pt idx="691">
                  <c:v>30.017700000000001</c:v>
                </c:pt>
                <c:pt idx="692">
                  <c:v>30.017700000000001</c:v>
                </c:pt>
                <c:pt idx="693">
                  <c:v>30.017700000000001</c:v>
                </c:pt>
                <c:pt idx="694">
                  <c:v>30.017700000000001</c:v>
                </c:pt>
                <c:pt idx="695">
                  <c:v>30.017700000000001</c:v>
                </c:pt>
                <c:pt idx="696">
                  <c:v>30.017700000000001</c:v>
                </c:pt>
                <c:pt idx="697">
                  <c:v>30.017700000000001</c:v>
                </c:pt>
                <c:pt idx="698">
                  <c:v>30.017700000000001</c:v>
                </c:pt>
                <c:pt idx="699">
                  <c:v>30.017700000000001</c:v>
                </c:pt>
                <c:pt idx="700">
                  <c:v>30.017700000000001</c:v>
                </c:pt>
                <c:pt idx="701">
                  <c:v>30.017700000000001</c:v>
                </c:pt>
                <c:pt idx="702">
                  <c:v>30.017700000000001</c:v>
                </c:pt>
                <c:pt idx="703">
                  <c:v>30.017700000000001</c:v>
                </c:pt>
                <c:pt idx="704">
                  <c:v>30.017700000000001</c:v>
                </c:pt>
                <c:pt idx="705">
                  <c:v>30.017700000000001</c:v>
                </c:pt>
                <c:pt idx="706">
                  <c:v>30.017700000000001</c:v>
                </c:pt>
                <c:pt idx="707">
                  <c:v>30.017700000000001</c:v>
                </c:pt>
                <c:pt idx="708">
                  <c:v>30.017700000000001</c:v>
                </c:pt>
                <c:pt idx="709">
                  <c:v>30.017700000000001</c:v>
                </c:pt>
                <c:pt idx="710">
                  <c:v>30.017700000000001</c:v>
                </c:pt>
                <c:pt idx="711">
                  <c:v>30.017700000000001</c:v>
                </c:pt>
                <c:pt idx="712">
                  <c:v>30.017700000000001</c:v>
                </c:pt>
                <c:pt idx="713">
                  <c:v>30.017700000000001</c:v>
                </c:pt>
                <c:pt idx="714">
                  <c:v>30.017700000000001</c:v>
                </c:pt>
                <c:pt idx="715">
                  <c:v>30.017700000000001</c:v>
                </c:pt>
                <c:pt idx="716">
                  <c:v>30.017700000000001</c:v>
                </c:pt>
                <c:pt idx="717">
                  <c:v>30.017700000000001</c:v>
                </c:pt>
                <c:pt idx="718">
                  <c:v>30.017700000000001</c:v>
                </c:pt>
                <c:pt idx="719">
                  <c:v>30.017700000000001</c:v>
                </c:pt>
                <c:pt idx="720">
                  <c:v>30.017700000000001</c:v>
                </c:pt>
                <c:pt idx="721">
                  <c:v>30.017700000000001</c:v>
                </c:pt>
                <c:pt idx="722">
                  <c:v>30.017700000000001</c:v>
                </c:pt>
                <c:pt idx="723">
                  <c:v>30.017700000000001</c:v>
                </c:pt>
                <c:pt idx="724">
                  <c:v>30.017700000000001</c:v>
                </c:pt>
                <c:pt idx="725">
                  <c:v>30.017700000000001</c:v>
                </c:pt>
                <c:pt idx="726">
                  <c:v>30.017700000000001</c:v>
                </c:pt>
                <c:pt idx="727">
                  <c:v>30.017700000000001</c:v>
                </c:pt>
                <c:pt idx="728">
                  <c:v>30.017700000000001</c:v>
                </c:pt>
                <c:pt idx="729">
                  <c:v>30.017700000000001</c:v>
                </c:pt>
                <c:pt idx="730">
                  <c:v>30.017700000000001</c:v>
                </c:pt>
                <c:pt idx="731">
                  <c:v>30.017700000000001</c:v>
                </c:pt>
                <c:pt idx="732">
                  <c:v>30.017700000000001</c:v>
                </c:pt>
                <c:pt idx="733">
                  <c:v>30.017700000000001</c:v>
                </c:pt>
                <c:pt idx="734">
                  <c:v>30.017700000000001</c:v>
                </c:pt>
                <c:pt idx="735">
                  <c:v>30.017700000000001</c:v>
                </c:pt>
                <c:pt idx="736">
                  <c:v>30.017700000000001</c:v>
                </c:pt>
                <c:pt idx="737">
                  <c:v>30.017700000000001</c:v>
                </c:pt>
                <c:pt idx="738">
                  <c:v>30.017700000000001</c:v>
                </c:pt>
                <c:pt idx="739">
                  <c:v>30.017700000000001</c:v>
                </c:pt>
                <c:pt idx="740">
                  <c:v>30.017700000000001</c:v>
                </c:pt>
                <c:pt idx="741">
                  <c:v>30.017700000000001</c:v>
                </c:pt>
                <c:pt idx="742">
                  <c:v>30.017700000000001</c:v>
                </c:pt>
                <c:pt idx="743">
                  <c:v>30.017700000000001</c:v>
                </c:pt>
                <c:pt idx="744">
                  <c:v>30.017700000000001</c:v>
                </c:pt>
                <c:pt idx="745">
                  <c:v>30.017700000000001</c:v>
                </c:pt>
                <c:pt idx="746">
                  <c:v>30.017700000000001</c:v>
                </c:pt>
                <c:pt idx="747">
                  <c:v>30.017700000000001</c:v>
                </c:pt>
                <c:pt idx="748">
                  <c:v>30.017700000000001</c:v>
                </c:pt>
                <c:pt idx="749">
                  <c:v>30.017700000000001</c:v>
                </c:pt>
                <c:pt idx="750">
                  <c:v>30.017700000000001</c:v>
                </c:pt>
                <c:pt idx="751">
                  <c:v>30.017700000000001</c:v>
                </c:pt>
                <c:pt idx="752">
                  <c:v>30.017700000000001</c:v>
                </c:pt>
                <c:pt idx="753">
                  <c:v>30.017700000000001</c:v>
                </c:pt>
                <c:pt idx="754">
                  <c:v>30.017700000000001</c:v>
                </c:pt>
                <c:pt idx="755">
                  <c:v>30.017700000000001</c:v>
                </c:pt>
                <c:pt idx="756">
                  <c:v>30.017700000000001</c:v>
                </c:pt>
                <c:pt idx="757">
                  <c:v>30.017700000000001</c:v>
                </c:pt>
                <c:pt idx="758">
                  <c:v>30.017700000000001</c:v>
                </c:pt>
                <c:pt idx="759">
                  <c:v>30.017700000000001</c:v>
                </c:pt>
                <c:pt idx="760">
                  <c:v>30.017700000000001</c:v>
                </c:pt>
                <c:pt idx="761">
                  <c:v>30.017700000000001</c:v>
                </c:pt>
                <c:pt idx="762">
                  <c:v>30.017700000000001</c:v>
                </c:pt>
                <c:pt idx="763">
                  <c:v>30.017700000000001</c:v>
                </c:pt>
                <c:pt idx="764">
                  <c:v>30.017700000000001</c:v>
                </c:pt>
                <c:pt idx="765">
                  <c:v>30.017700000000001</c:v>
                </c:pt>
                <c:pt idx="766">
                  <c:v>30.017700000000001</c:v>
                </c:pt>
                <c:pt idx="767">
                  <c:v>30.017700000000001</c:v>
                </c:pt>
                <c:pt idx="768">
                  <c:v>30.017700000000001</c:v>
                </c:pt>
                <c:pt idx="769">
                  <c:v>30.017700000000001</c:v>
                </c:pt>
                <c:pt idx="770">
                  <c:v>30.017700000000001</c:v>
                </c:pt>
                <c:pt idx="771">
                  <c:v>30.017700000000001</c:v>
                </c:pt>
                <c:pt idx="772">
                  <c:v>30.017700000000001</c:v>
                </c:pt>
                <c:pt idx="773">
                  <c:v>30.017700000000001</c:v>
                </c:pt>
                <c:pt idx="774">
                  <c:v>30.017700000000001</c:v>
                </c:pt>
                <c:pt idx="775">
                  <c:v>30.017700000000001</c:v>
                </c:pt>
                <c:pt idx="776">
                  <c:v>30.017700000000001</c:v>
                </c:pt>
                <c:pt idx="777">
                  <c:v>30.017700000000001</c:v>
                </c:pt>
                <c:pt idx="778">
                  <c:v>30.017700000000001</c:v>
                </c:pt>
                <c:pt idx="779">
                  <c:v>30.017700000000001</c:v>
                </c:pt>
                <c:pt idx="780">
                  <c:v>30.017700000000001</c:v>
                </c:pt>
                <c:pt idx="781">
                  <c:v>30.017700000000001</c:v>
                </c:pt>
                <c:pt idx="782">
                  <c:v>30.017700000000001</c:v>
                </c:pt>
                <c:pt idx="783">
                  <c:v>30.017700000000001</c:v>
                </c:pt>
                <c:pt idx="784">
                  <c:v>30.017700000000001</c:v>
                </c:pt>
                <c:pt idx="785">
                  <c:v>30.017700000000001</c:v>
                </c:pt>
                <c:pt idx="786">
                  <c:v>30.017700000000001</c:v>
                </c:pt>
                <c:pt idx="787">
                  <c:v>30.017700000000001</c:v>
                </c:pt>
                <c:pt idx="788">
                  <c:v>30.017700000000001</c:v>
                </c:pt>
                <c:pt idx="789">
                  <c:v>30.017700000000001</c:v>
                </c:pt>
                <c:pt idx="790">
                  <c:v>30.017700000000001</c:v>
                </c:pt>
                <c:pt idx="791">
                  <c:v>30.017700000000001</c:v>
                </c:pt>
                <c:pt idx="792">
                  <c:v>30.017700000000001</c:v>
                </c:pt>
                <c:pt idx="793">
                  <c:v>30.017700000000001</c:v>
                </c:pt>
                <c:pt idx="794">
                  <c:v>30.017700000000001</c:v>
                </c:pt>
                <c:pt idx="795">
                  <c:v>30.017700000000001</c:v>
                </c:pt>
                <c:pt idx="796">
                  <c:v>30.017700000000001</c:v>
                </c:pt>
                <c:pt idx="797">
                  <c:v>30.017700000000001</c:v>
                </c:pt>
                <c:pt idx="798">
                  <c:v>30.017700000000001</c:v>
                </c:pt>
                <c:pt idx="799">
                  <c:v>30.017700000000001</c:v>
                </c:pt>
                <c:pt idx="800">
                  <c:v>30.017700000000001</c:v>
                </c:pt>
                <c:pt idx="801">
                  <c:v>30.017700000000001</c:v>
                </c:pt>
                <c:pt idx="802">
                  <c:v>30.017700000000001</c:v>
                </c:pt>
                <c:pt idx="803">
                  <c:v>30.017700000000001</c:v>
                </c:pt>
                <c:pt idx="804">
                  <c:v>30.017700000000001</c:v>
                </c:pt>
                <c:pt idx="805">
                  <c:v>30.017700000000001</c:v>
                </c:pt>
                <c:pt idx="806">
                  <c:v>30.017700000000001</c:v>
                </c:pt>
                <c:pt idx="807">
                  <c:v>30.017700000000001</c:v>
                </c:pt>
                <c:pt idx="808">
                  <c:v>30.017700000000001</c:v>
                </c:pt>
                <c:pt idx="809">
                  <c:v>30.017700000000001</c:v>
                </c:pt>
                <c:pt idx="810">
                  <c:v>30.017700000000001</c:v>
                </c:pt>
                <c:pt idx="811">
                  <c:v>30.017700000000001</c:v>
                </c:pt>
                <c:pt idx="812">
                  <c:v>30.017700000000001</c:v>
                </c:pt>
                <c:pt idx="813">
                  <c:v>30.017700000000001</c:v>
                </c:pt>
                <c:pt idx="814">
                  <c:v>30.017700000000001</c:v>
                </c:pt>
                <c:pt idx="815">
                  <c:v>30.017700000000001</c:v>
                </c:pt>
                <c:pt idx="816">
                  <c:v>30.017700000000001</c:v>
                </c:pt>
                <c:pt idx="817">
                  <c:v>30.017700000000001</c:v>
                </c:pt>
                <c:pt idx="818">
                  <c:v>30.017700000000001</c:v>
                </c:pt>
                <c:pt idx="819">
                  <c:v>30.017700000000001</c:v>
                </c:pt>
                <c:pt idx="820">
                  <c:v>30.017700000000001</c:v>
                </c:pt>
                <c:pt idx="821">
                  <c:v>30.017700000000001</c:v>
                </c:pt>
                <c:pt idx="822">
                  <c:v>30.017700000000001</c:v>
                </c:pt>
                <c:pt idx="823">
                  <c:v>30.017700000000001</c:v>
                </c:pt>
                <c:pt idx="824">
                  <c:v>30.017700000000001</c:v>
                </c:pt>
                <c:pt idx="825">
                  <c:v>30.017700000000001</c:v>
                </c:pt>
                <c:pt idx="826">
                  <c:v>30.017700000000001</c:v>
                </c:pt>
                <c:pt idx="827">
                  <c:v>30.017700000000001</c:v>
                </c:pt>
                <c:pt idx="828">
                  <c:v>30.017700000000001</c:v>
                </c:pt>
                <c:pt idx="829">
                  <c:v>30.017700000000001</c:v>
                </c:pt>
                <c:pt idx="830">
                  <c:v>30.017700000000001</c:v>
                </c:pt>
                <c:pt idx="831">
                  <c:v>30.017700000000001</c:v>
                </c:pt>
                <c:pt idx="832">
                  <c:v>30.017700000000001</c:v>
                </c:pt>
                <c:pt idx="833">
                  <c:v>30.017700000000001</c:v>
                </c:pt>
                <c:pt idx="834">
                  <c:v>30.017700000000001</c:v>
                </c:pt>
                <c:pt idx="835">
                  <c:v>30.017700000000001</c:v>
                </c:pt>
                <c:pt idx="836">
                  <c:v>30.017700000000001</c:v>
                </c:pt>
                <c:pt idx="837">
                  <c:v>30.017700000000001</c:v>
                </c:pt>
                <c:pt idx="838">
                  <c:v>30.017700000000001</c:v>
                </c:pt>
                <c:pt idx="839">
                  <c:v>30.017700000000001</c:v>
                </c:pt>
                <c:pt idx="840">
                  <c:v>30.017700000000001</c:v>
                </c:pt>
                <c:pt idx="841">
                  <c:v>30.017700000000001</c:v>
                </c:pt>
                <c:pt idx="842">
                  <c:v>30.017700000000001</c:v>
                </c:pt>
                <c:pt idx="843">
                  <c:v>30.017700000000001</c:v>
                </c:pt>
                <c:pt idx="844">
                  <c:v>30.017700000000001</c:v>
                </c:pt>
                <c:pt idx="845">
                  <c:v>30.017700000000001</c:v>
                </c:pt>
                <c:pt idx="846">
                  <c:v>30.017700000000001</c:v>
                </c:pt>
                <c:pt idx="847">
                  <c:v>30.017700000000001</c:v>
                </c:pt>
                <c:pt idx="848">
                  <c:v>30.017700000000001</c:v>
                </c:pt>
                <c:pt idx="849">
                  <c:v>30.017700000000001</c:v>
                </c:pt>
                <c:pt idx="850">
                  <c:v>30.017700000000001</c:v>
                </c:pt>
                <c:pt idx="851">
                  <c:v>30.017700000000001</c:v>
                </c:pt>
                <c:pt idx="852">
                  <c:v>30.017700000000001</c:v>
                </c:pt>
                <c:pt idx="853">
                  <c:v>30.017700000000001</c:v>
                </c:pt>
                <c:pt idx="854">
                  <c:v>30.017700000000001</c:v>
                </c:pt>
                <c:pt idx="855">
                  <c:v>30.017700000000001</c:v>
                </c:pt>
                <c:pt idx="856">
                  <c:v>30.017700000000001</c:v>
                </c:pt>
                <c:pt idx="857">
                  <c:v>30.017700000000001</c:v>
                </c:pt>
                <c:pt idx="858">
                  <c:v>30.017700000000001</c:v>
                </c:pt>
                <c:pt idx="859">
                  <c:v>30.017700000000001</c:v>
                </c:pt>
                <c:pt idx="860">
                  <c:v>30.017700000000001</c:v>
                </c:pt>
                <c:pt idx="861">
                  <c:v>30.017700000000001</c:v>
                </c:pt>
                <c:pt idx="862">
                  <c:v>30.017700000000001</c:v>
                </c:pt>
                <c:pt idx="863">
                  <c:v>30.017700000000001</c:v>
                </c:pt>
                <c:pt idx="864">
                  <c:v>30.017700000000001</c:v>
                </c:pt>
                <c:pt idx="865">
                  <c:v>30.017700000000001</c:v>
                </c:pt>
                <c:pt idx="866">
                  <c:v>30.017700000000001</c:v>
                </c:pt>
                <c:pt idx="867">
                  <c:v>30.017700000000001</c:v>
                </c:pt>
                <c:pt idx="868">
                  <c:v>30.017700000000001</c:v>
                </c:pt>
                <c:pt idx="869">
                  <c:v>30.017700000000001</c:v>
                </c:pt>
                <c:pt idx="870">
                  <c:v>30.017700000000001</c:v>
                </c:pt>
                <c:pt idx="871">
                  <c:v>30.017700000000001</c:v>
                </c:pt>
                <c:pt idx="872">
                  <c:v>30.017700000000001</c:v>
                </c:pt>
                <c:pt idx="873">
                  <c:v>30.017700000000001</c:v>
                </c:pt>
                <c:pt idx="874">
                  <c:v>30.017700000000001</c:v>
                </c:pt>
                <c:pt idx="875">
                  <c:v>30.017700000000001</c:v>
                </c:pt>
                <c:pt idx="876">
                  <c:v>30.017700000000001</c:v>
                </c:pt>
                <c:pt idx="877">
                  <c:v>30.017700000000001</c:v>
                </c:pt>
                <c:pt idx="878">
                  <c:v>30.017700000000001</c:v>
                </c:pt>
                <c:pt idx="879">
                  <c:v>30.017700000000001</c:v>
                </c:pt>
                <c:pt idx="880">
                  <c:v>30.017700000000001</c:v>
                </c:pt>
                <c:pt idx="881">
                  <c:v>30.017700000000001</c:v>
                </c:pt>
                <c:pt idx="882">
                  <c:v>30.017700000000001</c:v>
                </c:pt>
                <c:pt idx="883">
                  <c:v>30.017700000000001</c:v>
                </c:pt>
                <c:pt idx="884">
                  <c:v>30.017700000000001</c:v>
                </c:pt>
                <c:pt idx="885">
                  <c:v>30.017700000000001</c:v>
                </c:pt>
                <c:pt idx="886">
                  <c:v>30.017700000000001</c:v>
                </c:pt>
                <c:pt idx="887">
                  <c:v>30.017700000000001</c:v>
                </c:pt>
                <c:pt idx="888">
                  <c:v>30.017700000000001</c:v>
                </c:pt>
                <c:pt idx="889">
                  <c:v>30.0198</c:v>
                </c:pt>
                <c:pt idx="890">
                  <c:v>30.021899999999999</c:v>
                </c:pt>
                <c:pt idx="891">
                  <c:v>30.024000000000001</c:v>
                </c:pt>
                <c:pt idx="892">
                  <c:v>30.024000000000001</c:v>
                </c:pt>
                <c:pt idx="893">
                  <c:v>30.0261</c:v>
                </c:pt>
                <c:pt idx="894">
                  <c:v>30.028300000000002</c:v>
                </c:pt>
                <c:pt idx="895">
                  <c:v>30.0304</c:v>
                </c:pt>
                <c:pt idx="896">
                  <c:v>30.032499999999999</c:v>
                </c:pt>
                <c:pt idx="897">
                  <c:v>30.034700000000001</c:v>
                </c:pt>
                <c:pt idx="898">
                  <c:v>30.036799999999999</c:v>
                </c:pt>
                <c:pt idx="899">
                  <c:v>30.038900000000002</c:v>
                </c:pt>
                <c:pt idx="900">
                  <c:v>30.041</c:v>
                </c:pt>
                <c:pt idx="901">
                  <c:v>30.043199999999999</c:v>
                </c:pt>
                <c:pt idx="902">
                  <c:v>30.045300000000001</c:v>
                </c:pt>
                <c:pt idx="903">
                  <c:v>30.045300000000001</c:v>
                </c:pt>
                <c:pt idx="904">
                  <c:v>30.0474</c:v>
                </c:pt>
                <c:pt idx="905">
                  <c:v>30.049600000000002</c:v>
                </c:pt>
                <c:pt idx="906">
                  <c:v>30.0517</c:v>
                </c:pt>
                <c:pt idx="907">
                  <c:v>30.053799999999999</c:v>
                </c:pt>
                <c:pt idx="908">
                  <c:v>30.055900000000001</c:v>
                </c:pt>
                <c:pt idx="909">
                  <c:v>30.0581</c:v>
                </c:pt>
                <c:pt idx="910">
                  <c:v>30.060199999999998</c:v>
                </c:pt>
                <c:pt idx="911">
                  <c:v>30.0623</c:v>
                </c:pt>
                <c:pt idx="912">
                  <c:v>30.064399999999999</c:v>
                </c:pt>
                <c:pt idx="913">
                  <c:v>30.066500000000001</c:v>
                </c:pt>
                <c:pt idx="914">
                  <c:v>30.066600000000001</c:v>
                </c:pt>
                <c:pt idx="915">
                  <c:v>30.0687</c:v>
                </c:pt>
                <c:pt idx="916">
                  <c:v>30.070799999999998</c:v>
                </c:pt>
                <c:pt idx="917">
                  <c:v>30.073</c:v>
                </c:pt>
                <c:pt idx="918">
                  <c:v>30.075099999999999</c:v>
                </c:pt>
                <c:pt idx="919">
                  <c:v>30.077200000000001</c:v>
                </c:pt>
                <c:pt idx="920">
                  <c:v>30.0793</c:v>
                </c:pt>
                <c:pt idx="921">
                  <c:v>30.081499999999998</c:v>
                </c:pt>
                <c:pt idx="922">
                  <c:v>30.083600000000001</c:v>
                </c:pt>
                <c:pt idx="923">
                  <c:v>30.085699999999999</c:v>
                </c:pt>
                <c:pt idx="924">
                  <c:v>30.087800000000001</c:v>
                </c:pt>
                <c:pt idx="925">
                  <c:v>30.087900000000001</c:v>
                </c:pt>
                <c:pt idx="926">
                  <c:v>30.09</c:v>
                </c:pt>
                <c:pt idx="927">
                  <c:v>30.092099999999999</c:v>
                </c:pt>
                <c:pt idx="928">
                  <c:v>30.094200000000001</c:v>
                </c:pt>
                <c:pt idx="929">
                  <c:v>30.096399999999999</c:v>
                </c:pt>
                <c:pt idx="930">
                  <c:v>30.098500000000001</c:v>
                </c:pt>
                <c:pt idx="931">
                  <c:v>30.1006</c:v>
                </c:pt>
                <c:pt idx="932">
                  <c:v>30.102799999999998</c:v>
                </c:pt>
                <c:pt idx="933">
                  <c:v>30.104900000000001</c:v>
                </c:pt>
                <c:pt idx="934">
                  <c:v>30.106999999999999</c:v>
                </c:pt>
                <c:pt idx="935">
                  <c:v>30.109100000000002</c:v>
                </c:pt>
                <c:pt idx="936">
                  <c:v>30.109100000000002</c:v>
                </c:pt>
                <c:pt idx="937">
                  <c:v>30.1113</c:v>
                </c:pt>
                <c:pt idx="938">
                  <c:v>30.113399999999999</c:v>
                </c:pt>
                <c:pt idx="939">
                  <c:v>30.115500000000001</c:v>
                </c:pt>
                <c:pt idx="940">
                  <c:v>30.117599999999999</c:v>
                </c:pt>
                <c:pt idx="941">
                  <c:v>30.119800000000001</c:v>
                </c:pt>
                <c:pt idx="942">
                  <c:v>30.1219</c:v>
                </c:pt>
                <c:pt idx="943">
                  <c:v>30.123999999999999</c:v>
                </c:pt>
                <c:pt idx="944">
                  <c:v>30.126200000000001</c:v>
                </c:pt>
                <c:pt idx="945">
                  <c:v>30.128299999999999</c:v>
                </c:pt>
                <c:pt idx="946">
                  <c:v>30.130400000000002</c:v>
                </c:pt>
                <c:pt idx="947">
                  <c:v>30.130400000000002</c:v>
                </c:pt>
                <c:pt idx="948">
                  <c:v>30.1325</c:v>
                </c:pt>
                <c:pt idx="949">
                  <c:v>30.134699999999999</c:v>
                </c:pt>
                <c:pt idx="950">
                  <c:v>30.136800000000001</c:v>
                </c:pt>
                <c:pt idx="951">
                  <c:v>30.1389</c:v>
                </c:pt>
                <c:pt idx="952">
                  <c:v>30.141100000000002</c:v>
                </c:pt>
                <c:pt idx="953">
                  <c:v>30.1432</c:v>
                </c:pt>
                <c:pt idx="954">
                  <c:v>30.145499999999998</c:v>
                </c:pt>
                <c:pt idx="955">
                  <c:v>30.148099999999999</c:v>
                </c:pt>
                <c:pt idx="956">
                  <c:v>30.151299999999999</c:v>
                </c:pt>
                <c:pt idx="957">
                  <c:v>30.155000000000001</c:v>
                </c:pt>
                <c:pt idx="958">
                  <c:v>30.155100000000001</c:v>
                </c:pt>
                <c:pt idx="959">
                  <c:v>30.159199999999998</c:v>
                </c:pt>
                <c:pt idx="960">
                  <c:v>30.163399999999999</c:v>
                </c:pt>
                <c:pt idx="961">
                  <c:v>30.1676</c:v>
                </c:pt>
                <c:pt idx="962">
                  <c:v>30.171900000000001</c:v>
                </c:pt>
                <c:pt idx="963">
                  <c:v>30.176100000000002</c:v>
                </c:pt>
                <c:pt idx="964">
                  <c:v>30.180399999999999</c:v>
                </c:pt>
                <c:pt idx="965">
                  <c:v>30.184699999999999</c:v>
                </c:pt>
                <c:pt idx="966">
                  <c:v>30.1889</c:v>
                </c:pt>
                <c:pt idx="967">
                  <c:v>30.193200000000001</c:v>
                </c:pt>
                <c:pt idx="968">
                  <c:v>30.197299999999998</c:v>
                </c:pt>
                <c:pt idx="969">
                  <c:v>30.197399999999998</c:v>
                </c:pt>
                <c:pt idx="970">
                  <c:v>30.201699999999999</c:v>
                </c:pt>
                <c:pt idx="971">
                  <c:v>30.2059</c:v>
                </c:pt>
                <c:pt idx="972">
                  <c:v>30.2102</c:v>
                </c:pt>
                <c:pt idx="973">
                  <c:v>30.214400000000001</c:v>
                </c:pt>
                <c:pt idx="974">
                  <c:v>30.218699999999998</c:v>
                </c:pt>
                <c:pt idx="975">
                  <c:v>30.222899999999999</c:v>
                </c:pt>
                <c:pt idx="976">
                  <c:v>30.2272</c:v>
                </c:pt>
                <c:pt idx="977">
                  <c:v>30.2315</c:v>
                </c:pt>
                <c:pt idx="978">
                  <c:v>30.235700000000001</c:v>
                </c:pt>
                <c:pt idx="979">
                  <c:v>30.239899999999999</c:v>
                </c:pt>
                <c:pt idx="980">
                  <c:v>30.24</c:v>
                </c:pt>
                <c:pt idx="981">
                  <c:v>30.244199999999999</c:v>
                </c:pt>
                <c:pt idx="982">
                  <c:v>30.2485</c:v>
                </c:pt>
                <c:pt idx="983">
                  <c:v>30.252700000000001</c:v>
                </c:pt>
                <c:pt idx="984">
                  <c:v>30.257000000000001</c:v>
                </c:pt>
                <c:pt idx="985">
                  <c:v>30.261299999999999</c:v>
                </c:pt>
                <c:pt idx="986">
                  <c:v>30.265499999999999</c:v>
                </c:pt>
                <c:pt idx="987">
                  <c:v>30.2698</c:v>
                </c:pt>
                <c:pt idx="988">
                  <c:v>30.274000000000001</c:v>
                </c:pt>
                <c:pt idx="989">
                  <c:v>30.278300000000002</c:v>
                </c:pt>
                <c:pt idx="990">
                  <c:v>30.282499999999999</c:v>
                </c:pt>
                <c:pt idx="991">
                  <c:v>30.282599999999999</c:v>
                </c:pt>
                <c:pt idx="992">
                  <c:v>30.286899999999999</c:v>
                </c:pt>
                <c:pt idx="993">
                  <c:v>30.291499999999999</c:v>
                </c:pt>
                <c:pt idx="994">
                  <c:v>30.296800000000001</c:v>
                </c:pt>
                <c:pt idx="995">
                  <c:v>30.302600000000002</c:v>
                </c:pt>
                <c:pt idx="996">
                  <c:v>30.308700000000002</c:v>
                </c:pt>
                <c:pt idx="997">
                  <c:v>30.314900000000002</c:v>
                </c:pt>
                <c:pt idx="998">
                  <c:v>30.321300000000001</c:v>
                </c:pt>
                <c:pt idx="999">
                  <c:v>30.3277</c:v>
                </c:pt>
                <c:pt idx="1000">
                  <c:v>30.334099999999999</c:v>
                </c:pt>
                <c:pt idx="1001">
                  <c:v>30.340299999999999</c:v>
                </c:pt>
                <c:pt idx="1002">
                  <c:v>30.340399999999999</c:v>
                </c:pt>
                <c:pt idx="1003">
                  <c:v>30.346800000000002</c:v>
                </c:pt>
                <c:pt idx="1004">
                  <c:v>30.353200000000001</c:v>
                </c:pt>
                <c:pt idx="1005">
                  <c:v>30.3596</c:v>
                </c:pt>
                <c:pt idx="1006">
                  <c:v>30.366</c:v>
                </c:pt>
                <c:pt idx="1007">
                  <c:v>30.372299999999999</c:v>
                </c:pt>
                <c:pt idx="1008">
                  <c:v>30.378699999999998</c:v>
                </c:pt>
                <c:pt idx="1009">
                  <c:v>30.385100000000001</c:v>
                </c:pt>
                <c:pt idx="1010">
                  <c:v>30.391500000000001</c:v>
                </c:pt>
                <c:pt idx="1011">
                  <c:v>30.3979</c:v>
                </c:pt>
                <c:pt idx="1012">
                  <c:v>30.404199999999999</c:v>
                </c:pt>
                <c:pt idx="1013">
                  <c:v>30.404299999999999</c:v>
                </c:pt>
                <c:pt idx="1014">
                  <c:v>30.410699999999999</c:v>
                </c:pt>
                <c:pt idx="1015">
                  <c:v>30.417100000000001</c:v>
                </c:pt>
                <c:pt idx="1016">
                  <c:v>30.423500000000001</c:v>
                </c:pt>
                <c:pt idx="1017">
                  <c:v>30.4299</c:v>
                </c:pt>
                <c:pt idx="1018">
                  <c:v>30.436699999999998</c:v>
                </c:pt>
                <c:pt idx="1019">
                  <c:v>30.4438</c:v>
                </c:pt>
                <c:pt idx="1020">
                  <c:v>30.451599999999999</c:v>
                </c:pt>
                <c:pt idx="1021">
                  <c:v>30.459700000000002</c:v>
                </c:pt>
                <c:pt idx="1022">
                  <c:v>30.4681</c:v>
                </c:pt>
                <c:pt idx="1023">
                  <c:v>30.476400000000002</c:v>
                </c:pt>
                <c:pt idx="1024">
                  <c:v>30.476600000000001</c:v>
                </c:pt>
                <c:pt idx="1025">
                  <c:v>30.485099999999999</c:v>
                </c:pt>
                <c:pt idx="1026">
                  <c:v>30.493600000000001</c:v>
                </c:pt>
                <c:pt idx="1027">
                  <c:v>30.502099999999999</c:v>
                </c:pt>
                <c:pt idx="1028">
                  <c:v>30.5106</c:v>
                </c:pt>
                <c:pt idx="1029">
                  <c:v>30.519100000000002</c:v>
                </c:pt>
                <c:pt idx="1030">
                  <c:v>30.5276</c:v>
                </c:pt>
                <c:pt idx="1031">
                  <c:v>30.536100000000001</c:v>
                </c:pt>
                <c:pt idx="1032">
                  <c:v>30.544599999999999</c:v>
                </c:pt>
                <c:pt idx="1033">
                  <c:v>30.5532</c:v>
                </c:pt>
                <c:pt idx="1034">
                  <c:v>30.561499999999999</c:v>
                </c:pt>
                <c:pt idx="1035">
                  <c:v>30.561699999999998</c:v>
                </c:pt>
                <c:pt idx="1036">
                  <c:v>30.5702</c:v>
                </c:pt>
                <c:pt idx="1037">
                  <c:v>30.578900000000001</c:v>
                </c:pt>
                <c:pt idx="1038">
                  <c:v>30.587900000000001</c:v>
                </c:pt>
                <c:pt idx="1039">
                  <c:v>30.597300000000001</c:v>
                </c:pt>
                <c:pt idx="1040">
                  <c:v>30.607199999999999</c:v>
                </c:pt>
                <c:pt idx="1041">
                  <c:v>30.6174</c:v>
                </c:pt>
                <c:pt idx="1042">
                  <c:v>30.627800000000001</c:v>
                </c:pt>
                <c:pt idx="1043">
                  <c:v>30.638400000000001</c:v>
                </c:pt>
                <c:pt idx="1044">
                  <c:v>30.649100000000001</c:v>
                </c:pt>
                <c:pt idx="1045">
                  <c:v>30.659500000000001</c:v>
                </c:pt>
                <c:pt idx="1046">
                  <c:v>30.659700000000001</c:v>
                </c:pt>
                <c:pt idx="1047">
                  <c:v>30.670300000000001</c:v>
                </c:pt>
                <c:pt idx="1048">
                  <c:v>30.681000000000001</c:v>
                </c:pt>
                <c:pt idx="1049">
                  <c:v>30.691600000000001</c:v>
                </c:pt>
                <c:pt idx="1050">
                  <c:v>30.702200000000001</c:v>
                </c:pt>
                <c:pt idx="1051">
                  <c:v>30.712900000000001</c:v>
                </c:pt>
                <c:pt idx="1052">
                  <c:v>30.723700000000001</c:v>
                </c:pt>
                <c:pt idx="1053">
                  <c:v>30.7346</c:v>
                </c:pt>
                <c:pt idx="1054">
                  <c:v>30.745999999999999</c:v>
                </c:pt>
                <c:pt idx="1055">
                  <c:v>30.7577</c:v>
                </c:pt>
                <c:pt idx="1056">
                  <c:v>30.769500000000001</c:v>
                </c:pt>
                <c:pt idx="1057">
                  <c:v>30.7697</c:v>
                </c:pt>
                <c:pt idx="1058">
                  <c:v>30.7821</c:v>
                </c:pt>
                <c:pt idx="1059">
                  <c:v>30.794599999999999</c:v>
                </c:pt>
                <c:pt idx="1060">
                  <c:v>30.807300000000001</c:v>
                </c:pt>
                <c:pt idx="1061">
                  <c:v>30.82</c:v>
                </c:pt>
                <c:pt idx="1062">
                  <c:v>30.832699999999999</c:v>
                </c:pt>
                <c:pt idx="1063">
                  <c:v>30.845500000000001</c:v>
                </c:pt>
                <c:pt idx="1064">
                  <c:v>30.8583</c:v>
                </c:pt>
                <c:pt idx="1065">
                  <c:v>30.871200000000002</c:v>
                </c:pt>
                <c:pt idx="1066">
                  <c:v>30.8842</c:v>
                </c:pt>
                <c:pt idx="1067">
                  <c:v>30.897300000000001</c:v>
                </c:pt>
                <c:pt idx="1068">
                  <c:v>30.897500000000001</c:v>
                </c:pt>
                <c:pt idx="1069">
                  <c:v>30.911200000000001</c:v>
                </c:pt>
                <c:pt idx="1070">
                  <c:v>30.9252</c:v>
                </c:pt>
                <c:pt idx="1071">
                  <c:v>30.939399999999999</c:v>
                </c:pt>
                <c:pt idx="1072">
                  <c:v>30.953800000000001</c:v>
                </c:pt>
                <c:pt idx="1073">
                  <c:v>30.968499999999999</c:v>
                </c:pt>
                <c:pt idx="1074">
                  <c:v>30.9833</c:v>
                </c:pt>
                <c:pt idx="1075">
                  <c:v>30.998200000000001</c:v>
                </c:pt>
                <c:pt idx="1076">
                  <c:v>31.013100000000001</c:v>
                </c:pt>
                <c:pt idx="1077">
                  <c:v>31.028199999999998</c:v>
                </c:pt>
                <c:pt idx="1078">
                  <c:v>31.043099999999999</c:v>
                </c:pt>
                <c:pt idx="1079">
                  <c:v>31.043399999999998</c:v>
                </c:pt>
                <c:pt idx="1080">
                  <c:v>31.058900000000001</c:v>
                </c:pt>
                <c:pt idx="1081">
                  <c:v>31.0746</c:v>
                </c:pt>
                <c:pt idx="1082">
                  <c:v>31.090699999999998</c:v>
                </c:pt>
                <c:pt idx="1083">
                  <c:v>31.107099999999999</c:v>
                </c:pt>
                <c:pt idx="1084">
                  <c:v>31.123699999999999</c:v>
                </c:pt>
                <c:pt idx="1085">
                  <c:v>31.1404</c:v>
                </c:pt>
                <c:pt idx="1086">
                  <c:v>31.157299999999999</c:v>
                </c:pt>
                <c:pt idx="1087">
                  <c:v>31.174299999999999</c:v>
                </c:pt>
                <c:pt idx="1088">
                  <c:v>31.191500000000001</c:v>
                </c:pt>
                <c:pt idx="1089">
                  <c:v>31.208600000000001</c:v>
                </c:pt>
                <c:pt idx="1090">
                  <c:v>31.2089</c:v>
                </c:pt>
                <c:pt idx="1091">
                  <c:v>31.226600000000001</c:v>
                </c:pt>
                <c:pt idx="1092">
                  <c:v>31.244599999999998</c:v>
                </c:pt>
                <c:pt idx="1093">
                  <c:v>31.262799999999999</c:v>
                </c:pt>
                <c:pt idx="1094">
                  <c:v>31.281300000000002</c:v>
                </c:pt>
                <c:pt idx="1095">
                  <c:v>31.3</c:v>
                </c:pt>
                <c:pt idx="1096">
                  <c:v>31.3188</c:v>
                </c:pt>
                <c:pt idx="1097">
                  <c:v>31.337900000000001</c:v>
                </c:pt>
                <c:pt idx="1098">
                  <c:v>31.357199999999999</c:v>
                </c:pt>
                <c:pt idx="1099">
                  <c:v>31.376799999999999</c:v>
                </c:pt>
                <c:pt idx="1100">
                  <c:v>31.3962</c:v>
                </c:pt>
                <c:pt idx="1101">
                  <c:v>31.396599999999999</c:v>
                </c:pt>
                <c:pt idx="1102">
                  <c:v>31.416599999999999</c:v>
                </c:pt>
                <c:pt idx="1103">
                  <c:v>31.436900000000001</c:v>
                </c:pt>
                <c:pt idx="1104">
                  <c:v>31.4575</c:v>
                </c:pt>
                <c:pt idx="1105">
                  <c:v>31.478200000000001</c:v>
                </c:pt>
                <c:pt idx="1106">
                  <c:v>31.499300000000002</c:v>
                </c:pt>
                <c:pt idx="1107">
                  <c:v>31.520499999999998</c:v>
                </c:pt>
                <c:pt idx="1108">
                  <c:v>31.542000000000002</c:v>
                </c:pt>
                <c:pt idx="1109">
                  <c:v>31.563800000000001</c:v>
                </c:pt>
                <c:pt idx="1110">
                  <c:v>31.585799999999999</c:v>
                </c:pt>
                <c:pt idx="1111">
                  <c:v>31.607700000000001</c:v>
                </c:pt>
                <c:pt idx="1112">
                  <c:v>31.6081</c:v>
                </c:pt>
                <c:pt idx="1113">
                  <c:v>31.630600000000001</c:v>
                </c:pt>
                <c:pt idx="1114">
                  <c:v>31.653500000000001</c:v>
                </c:pt>
                <c:pt idx="1115">
                  <c:v>31.676600000000001</c:v>
                </c:pt>
                <c:pt idx="1116">
                  <c:v>31.6999</c:v>
                </c:pt>
                <c:pt idx="1117">
                  <c:v>31.723600000000001</c:v>
                </c:pt>
                <c:pt idx="1118">
                  <c:v>31.747399999999999</c:v>
                </c:pt>
                <c:pt idx="1119">
                  <c:v>31.771599999999999</c:v>
                </c:pt>
                <c:pt idx="1120">
                  <c:v>31.795999999999999</c:v>
                </c:pt>
                <c:pt idx="1121">
                  <c:v>31.820699999999999</c:v>
                </c:pt>
                <c:pt idx="1122">
                  <c:v>31.845300000000002</c:v>
                </c:pt>
                <c:pt idx="1123">
                  <c:v>31.845700000000001</c:v>
                </c:pt>
                <c:pt idx="1124">
                  <c:v>31.870999999999999</c:v>
                </c:pt>
                <c:pt idx="1125">
                  <c:v>31.896599999999999</c:v>
                </c:pt>
                <c:pt idx="1126">
                  <c:v>31.9223</c:v>
                </c:pt>
                <c:pt idx="1127">
                  <c:v>31.948499999999999</c:v>
                </c:pt>
                <c:pt idx="1128">
                  <c:v>31.974900000000002</c:v>
                </c:pt>
                <c:pt idx="1129">
                  <c:v>32.0015</c:v>
                </c:pt>
                <c:pt idx="1130">
                  <c:v>32.028500000000001</c:v>
                </c:pt>
                <c:pt idx="1131">
                  <c:v>32.055799999999998</c:v>
                </c:pt>
                <c:pt idx="1132">
                  <c:v>32.083300000000001</c:v>
                </c:pt>
                <c:pt idx="1133">
                  <c:v>32.110799999999998</c:v>
                </c:pt>
                <c:pt idx="1134">
                  <c:v>32.1113</c:v>
                </c:pt>
                <c:pt idx="1135">
                  <c:v>32.139699999999998</c:v>
                </c:pt>
                <c:pt idx="1136">
                  <c:v>32.168300000000002</c:v>
                </c:pt>
                <c:pt idx="1137">
                  <c:v>32.197299999999998</c:v>
                </c:pt>
                <c:pt idx="1138">
                  <c:v>32.226599999999998</c:v>
                </c:pt>
                <c:pt idx="1139">
                  <c:v>32.2562</c:v>
                </c:pt>
                <c:pt idx="1140">
                  <c:v>32.286099999999998</c:v>
                </c:pt>
                <c:pt idx="1141">
                  <c:v>32.316200000000002</c:v>
                </c:pt>
                <c:pt idx="1142">
                  <c:v>32.346699999999998</c:v>
                </c:pt>
                <c:pt idx="1143">
                  <c:v>32.377499999999998</c:v>
                </c:pt>
                <c:pt idx="1144">
                  <c:v>32.408099999999997</c:v>
                </c:pt>
                <c:pt idx="1145">
                  <c:v>32.4086</c:v>
                </c:pt>
                <c:pt idx="1146">
                  <c:v>32.44</c:v>
                </c:pt>
                <c:pt idx="1147">
                  <c:v>32.471800000000002</c:v>
                </c:pt>
                <c:pt idx="1148">
                  <c:v>32.503900000000002</c:v>
                </c:pt>
                <c:pt idx="1149">
                  <c:v>32.536299999999997</c:v>
                </c:pt>
                <c:pt idx="1150">
                  <c:v>32.569000000000003</c:v>
                </c:pt>
                <c:pt idx="1151">
                  <c:v>32.6021</c:v>
                </c:pt>
                <c:pt idx="1152">
                  <c:v>32.635399999999997</c:v>
                </c:pt>
                <c:pt idx="1153">
                  <c:v>32.6691</c:v>
                </c:pt>
                <c:pt idx="1154">
                  <c:v>32.703099999999999</c:v>
                </c:pt>
                <c:pt idx="1155">
                  <c:v>32.736800000000002</c:v>
                </c:pt>
                <c:pt idx="1156">
                  <c:v>32.737400000000001</c:v>
                </c:pt>
                <c:pt idx="1157">
                  <c:v>32.771999999999998</c:v>
                </c:pt>
                <c:pt idx="1158">
                  <c:v>32.807000000000002</c:v>
                </c:pt>
                <c:pt idx="1159">
                  <c:v>32.842300000000002</c:v>
                </c:pt>
                <c:pt idx="1160">
                  <c:v>32.878</c:v>
                </c:pt>
                <c:pt idx="1161">
                  <c:v>32.914000000000001</c:v>
                </c:pt>
                <c:pt idx="1162">
                  <c:v>32.950299999999999</c:v>
                </c:pt>
                <c:pt idx="1163">
                  <c:v>32.986899999999999</c:v>
                </c:pt>
                <c:pt idx="1164">
                  <c:v>33.023899999999998</c:v>
                </c:pt>
                <c:pt idx="1165">
                  <c:v>33.061199999999999</c:v>
                </c:pt>
                <c:pt idx="1166">
                  <c:v>33.098199999999999</c:v>
                </c:pt>
                <c:pt idx="1167">
                  <c:v>33.098799999999997</c:v>
                </c:pt>
                <c:pt idx="1168">
                  <c:v>33.136800000000001</c:v>
                </c:pt>
                <c:pt idx="1169">
                  <c:v>33.175199999999997</c:v>
                </c:pt>
                <c:pt idx="1170">
                  <c:v>33.213799999999999</c:v>
                </c:pt>
                <c:pt idx="1171">
                  <c:v>33.252800000000001</c:v>
                </c:pt>
                <c:pt idx="1172">
                  <c:v>33.292099999999998</c:v>
                </c:pt>
                <c:pt idx="1173">
                  <c:v>33.331800000000001</c:v>
                </c:pt>
                <c:pt idx="1174">
                  <c:v>33.3718</c:v>
                </c:pt>
                <c:pt idx="1175">
                  <c:v>33.412199999999999</c:v>
                </c:pt>
                <c:pt idx="1176">
                  <c:v>33.452800000000003</c:v>
                </c:pt>
                <c:pt idx="1177">
                  <c:v>33.493099999999998</c:v>
                </c:pt>
                <c:pt idx="1178">
                  <c:v>33.4938</c:v>
                </c:pt>
                <c:pt idx="1179">
                  <c:v>33.5351</c:v>
                </c:pt>
                <c:pt idx="1180">
                  <c:v>33.576799999999999</c:v>
                </c:pt>
                <c:pt idx="1181">
                  <c:v>33.6188</c:v>
                </c:pt>
                <c:pt idx="1182">
                  <c:v>33.661099999999998</c:v>
                </c:pt>
                <c:pt idx="1183">
                  <c:v>33.703800000000001</c:v>
                </c:pt>
                <c:pt idx="1184">
                  <c:v>33.746899999999997</c:v>
                </c:pt>
                <c:pt idx="1185">
                  <c:v>33.790199999999999</c:v>
                </c:pt>
                <c:pt idx="1186">
                  <c:v>33.8339</c:v>
                </c:pt>
                <c:pt idx="1187">
                  <c:v>33.877899999999997</c:v>
                </c:pt>
                <c:pt idx="1188">
                  <c:v>33.921500000000002</c:v>
                </c:pt>
                <c:pt idx="1189">
                  <c:v>33.9223</c:v>
                </c:pt>
                <c:pt idx="1190">
                  <c:v>33.966999999999999</c:v>
                </c:pt>
                <c:pt idx="1191">
                  <c:v>34.012</c:v>
                </c:pt>
                <c:pt idx="1192">
                  <c:v>34.057299999999998</c:v>
                </c:pt>
                <c:pt idx="1193">
                  <c:v>34.103000000000002</c:v>
                </c:pt>
                <c:pt idx="1194">
                  <c:v>34.1496</c:v>
                </c:pt>
                <c:pt idx="1195">
                  <c:v>34.196599999999997</c:v>
                </c:pt>
                <c:pt idx="1196">
                  <c:v>34.243899999999996</c:v>
                </c:pt>
                <c:pt idx="1197">
                  <c:v>34.291699999999999</c:v>
                </c:pt>
                <c:pt idx="1198">
                  <c:v>34.339700000000001</c:v>
                </c:pt>
                <c:pt idx="1199">
                  <c:v>34.387099999999997</c:v>
                </c:pt>
                <c:pt idx="1200">
                  <c:v>34.387999999999998</c:v>
                </c:pt>
                <c:pt idx="1201">
                  <c:v>34.436700000000002</c:v>
                </c:pt>
                <c:pt idx="1202">
                  <c:v>34.485799999999998</c:v>
                </c:pt>
                <c:pt idx="1203">
                  <c:v>34.5351</c:v>
                </c:pt>
                <c:pt idx="1204">
                  <c:v>34.584800000000001</c:v>
                </c:pt>
                <c:pt idx="1205">
                  <c:v>34.634799999999998</c:v>
                </c:pt>
                <c:pt idx="1206">
                  <c:v>34.685200000000002</c:v>
                </c:pt>
                <c:pt idx="1207">
                  <c:v>34.735900000000001</c:v>
                </c:pt>
                <c:pt idx="1208">
                  <c:v>34.786900000000003</c:v>
                </c:pt>
                <c:pt idx="1209">
                  <c:v>34.838299999999997</c:v>
                </c:pt>
                <c:pt idx="1210">
                  <c:v>34.889099999999999</c:v>
                </c:pt>
                <c:pt idx="1211">
                  <c:v>34.89</c:v>
                </c:pt>
                <c:pt idx="1212">
                  <c:v>34.9422</c:v>
                </c:pt>
                <c:pt idx="1213">
                  <c:v>34.994500000000002</c:v>
                </c:pt>
                <c:pt idx="1214">
                  <c:v>35.047199999999997</c:v>
                </c:pt>
                <c:pt idx="1215">
                  <c:v>35.100099999999998</c:v>
                </c:pt>
                <c:pt idx="1216">
                  <c:v>35.153399999999998</c:v>
                </c:pt>
                <c:pt idx="1217">
                  <c:v>35.207099999999997</c:v>
                </c:pt>
                <c:pt idx="1218">
                  <c:v>35.261099999999999</c:v>
                </c:pt>
                <c:pt idx="1219">
                  <c:v>35.315399999999997</c:v>
                </c:pt>
                <c:pt idx="1220">
                  <c:v>35.369999999999997</c:v>
                </c:pt>
                <c:pt idx="1221">
                  <c:v>35.423999999999999</c:v>
                </c:pt>
                <c:pt idx="1222">
                  <c:v>35.424999999999997</c:v>
                </c:pt>
                <c:pt idx="1223">
                  <c:v>35.4803</c:v>
                </c:pt>
                <c:pt idx="1224">
                  <c:v>35.535800000000002</c:v>
                </c:pt>
                <c:pt idx="1225">
                  <c:v>35.5916</c:v>
                </c:pt>
                <c:pt idx="1226">
                  <c:v>35.6477</c:v>
                </c:pt>
                <c:pt idx="1227">
                  <c:v>35.704099999999997</c:v>
                </c:pt>
                <c:pt idx="1228">
                  <c:v>35.7607</c:v>
                </c:pt>
                <c:pt idx="1229">
                  <c:v>35.817799999999998</c:v>
                </c:pt>
                <c:pt idx="1230">
                  <c:v>35.8752</c:v>
                </c:pt>
                <c:pt idx="1231">
                  <c:v>35.933</c:v>
                </c:pt>
                <c:pt idx="1232">
                  <c:v>35.990099999999998</c:v>
                </c:pt>
                <c:pt idx="1233">
                  <c:v>35.991100000000003</c:v>
                </c:pt>
                <c:pt idx="1234">
                  <c:v>36.049300000000002</c:v>
                </c:pt>
                <c:pt idx="1235">
                  <c:v>36.107900000000001</c:v>
                </c:pt>
                <c:pt idx="1236">
                  <c:v>36.166699999999999</c:v>
                </c:pt>
                <c:pt idx="1237">
                  <c:v>36.225900000000003</c:v>
                </c:pt>
                <c:pt idx="1238">
                  <c:v>36.286200000000001</c:v>
                </c:pt>
                <c:pt idx="1239">
                  <c:v>36.346600000000002</c:v>
                </c:pt>
                <c:pt idx="1240">
                  <c:v>36.4071</c:v>
                </c:pt>
                <c:pt idx="1241">
                  <c:v>36.4679</c:v>
                </c:pt>
                <c:pt idx="1242">
                  <c:v>36.528599999999997</c:v>
                </c:pt>
                <c:pt idx="1243">
                  <c:v>36.588299999999997</c:v>
                </c:pt>
                <c:pt idx="1244">
                  <c:v>36.589399999999998</c:v>
                </c:pt>
                <c:pt idx="1245">
                  <c:v>36.650599999999997</c:v>
                </c:pt>
                <c:pt idx="1246">
                  <c:v>36.713099999999997</c:v>
                </c:pt>
                <c:pt idx="1247">
                  <c:v>36.7759</c:v>
                </c:pt>
                <c:pt idx="1248">
                  <c:v>36.838700000000003</c:v>
                </c:pt>
                <c:pt idx="1249">
                  <c:v>36.901400000000002</c:v>
                </c:pt>
                <c:pt idx="1250">
                  <c:v>36.964199999999998</c:v>
                </c:pt>
                <c:pt idx="1251">
                  <c:v>37.027200000000001</c:v>
                </c:pt>
                <c:pt idx="1252">
                  <c:v>37.090200000000003</c:v>
                </c:pt>
                <c:pt idx="1253">
                  <c:v>37.155000000000001</c:v>
                </c:pt>
                <c:pt idx="1254">
                  <c:v>37.219000000000001</c:v>
                </c:pt>
                <c:pt idx="1255">
                  <c:v>37.220100000000002</c:v>
                </c:pt>
                <c:pt idx="1256">
                  <c:v>37.2851</c:v>
                </c:pt>
                <c:pt idx="1257">
                  <c:v>37.350200000000001</c:v>
                </c:pt>
                <c:pt idx="1258">
                  <c:v>37.415100000000002</c:v>
                </c:pt>
                <c:pt idx="1259">
                  <c:v>37.479999999999997</c:v>
                </c:pt>
                <c:pt idx="1260">
                  <c:v>37.544899999999998</c:v>
                </c:pt>
                <c:pt idx="1261">
                  <c:v>37.61</c:v>
                </c:pt>
                <c:pt idx="1262">
                  <c:v>37.678600000000003</c:v>
                </c:pt>
                <c:pt idx="1263">
                  <c:v>37.747</c:v>
                </c:pt>
                <c:pt idx="1264">
                  <c:v>37.8155</c:v>
                </c:pt>
                <c:pt idx="1265">
                  <c:v>37.8827</c:v>
                </c:pt>
                <c:pt idx="1266">
                  <c:v>37.883899999999997</c:v>
                </c:pt>
                <c:pt idx="1267">
                  <c:v>37.952399999999997</c:v>
                </c:pt>
                <c:pt idx="1268">
                  <c:v>38.020800000000001</c:v>
                </c:pt>
                <c:pt idx="1269">
                  <c:v>38.089199999999998</c:v>
                </c:pt>
                <c:pt idx="1270">
                  <c:v>38.157499999999999</c:v>
                </c:pt>
                <c:pt idx="1271">
                  <c:v>38.225900000000003</c:v>
                </c:pt>
                <c:pt idx="1272">
                  <c:v>38.294199999999996</c:v>
                </c:pt>
                <c:pt idx="1273">
                  <c:v>38.362400000000001</c:v>
                </c:pt>
                <c:pt idx="1274">
                  <c:v>38.432699999999997</c:v>
                </c:pt>
                <c:pt idx="1275">
                  <c:v>38.505200000000002</c:v>
                </c:pt>
                <c:pt idx="1276">
                  <c:v>38.5764</c:v>
                </c:pt>
                <c:pt idx="1277">
                  <c:v>38.5777</c:v>
                </c:pt>
                <c:pt idx="1278">
                  <c:v>38.653500000000001</c:v>
                </c:pt>
                <c:pt idx="1279">
                  <c:v>38.7301</c:v>
                </c:pt>
                <c:pt idx="1280">
                  <c:v>38.806800000000003</c:v>
                </c:pt>
                <c:pt idx="1281">
                  <c:v>38.883400000000002</c:v>
                </c:pt>
                <c:pt idx="1282">
                  <c:v>38.960099999999997</c:v>
                </c:pt>
                <c:pt idx="1283">
                  <c:v>39.036700000000003</c:v>
                </c:pt>
                <c:pt idx="1284">
                  <c:v>39.113300000000002</c:v>
                </c:pt>
                <c:pt idx="1285">
                  <c:v>39.19</c:v>
                </c:pt>
                <c:pt idx="1286">
                  <c:v>39.266599999999997</c:v>
                </c:pt>
                <c:pt idx="1287">
                  <c:v>39.341900000000003</c:v>
                </c:pt>
                <c:pt idx="1288">
                  <c:v>39.343200000000003</c:v>
                </c:pt>
                <c:pt idx="1289">
                  <c:v>39.419899999999998</c:v>
                </c:pt>
                <c:pt idx="1290">
                  <c:v>39.496499999999997</c:v>
                </c:pt>
                <c:pt idx="1291">
                  <c:v>39.573099999999997</c:v>
                </c:pt>
                <c:pt idx="1292">
                  <c:v>39.649700000000003</c:v>
                </c:pt>
                <c:pt idx="1293">
                  <c:v>39.726300000000002</c:v>
                </c:pt>
                <c:pt idx="1294">
                  <c:v>39.802900000000001</c:v>
                </c:pt>
                <c:pt idx="1295">
                  <c:v>39.879600000000003</c:v>
                </c:pt>
                <c:pt idx="1296">
                  <c:v>39.956200000000003</c:v>
                </c:pt>
                <c:pt idx="1297">
                  <c:v>40.032699999999998</c:v>
                </c:pt>
                <c:pt idx="1298">
                  <c:v>40.107900000000001</c:v>
                </c:pt>
                <c:pt idx="1299">
                  <c:v>40.109299999999998</c:v>
                </c:pt>
                <c:pt idx="1300">
                  <c:v>40.185899999999997</c:v>
                </c:pt>
                <c:pt idx="1301">
                  <c:v>40.2624</c:v>
                </c:pt>
                <c:pt idx="1302">
                  <c:v>40.338999999999999</c:v>
                </c:pt>
                <c:pt idx="1303">
                  <c:v>40.415599999999998</c:v>
                </c:pt>
                <c:pt idx="1304">
                  <c:v>40.492199999999997</c:v>
                </c:pt>
                <c:pt idx="1305">
                  <c:v>40.568800000000003</c:v>
                </c:pt>
                <c:pt idx="1306">
                  <c:v>40.645299999999999</c:v>
                </c:pt>
                <c:pt idx="1307">
                  <c:v>40.721800000000002</c:v>
                </c:pt>
                <c:pt idx="1308">
                  <c:v>40.798400000000001</c:v>
                </c:pt>
                <c:pt idx="1309">
                  <c:v>40.873600000000003</c:v>
                </c:pt>
                <c:pt idx="1310">
                  <c:v>40.874899999999997</c:v>
                </c:pt>
                <c:pt idx="1311">
                  <c:v>40.951500000000003</c:v>
                </c:pt>
                <c:pt idx="1312">
                  <c:v>41.027999999999999</c:v>
                </c:pt>
                <c:pt idx="1313">
                  <c:v>41.104500000000002</c:v>
                </c:pt>
                <c:pt idx="1314">
                  <c:v>41.180999999999997</c:v>
                </c:pt>
                <c:pt idx="1315">
                  <c:v>41.2575</c:v>
                </c:pt>
                <c:pt idx="1316">
                  <c:v>41.334099999999999</c:v>
                </c:pt>
                <c:pt idx="1317">
                  <c:v>41.410600000000002</c:v>
                </c:pt>
                <c:pt idx="1318">
                  <c:v>41.487099999999998</c:v>
                </c:pt>
                <c:pt idx="1319">
                  <c:v>41.563600000000001</c:v>
                </c:pt>
                <c:pt idx="1320">
                  <c:v>41.6387</c:v>
                </c:pt>
                <c:pt idx="1321">
                  <c:v>41.640099999999997</c:v>
                </c:pt>
                <c:pt idx="1322">
                  <c:v>41.7166</c:v>
                </c:pt>
                <c:pt idx="1323">
                  <c:v>41.793100000000003</c:v>
                </c:pt>
                <c:pt idx="1324">
                  <c:v>41.869599999999998</c:v>
                </c:pt>
                <c:pt idx="1325">
                  <c:v>41.9437</c:v>
                </c:pt>
                <c:pt idx="1326">
                  <c:v>42.015999999999998</c:v>
                </c:pt>
                <c:pt idx="1327">
                  <c:v>42.088200000000001</c:v>
                </c:pt>
                <c:pt idx="1328">
                  <c:v>42.160499999999999</c:v>
                </c:pt>
                <c:pt idx="1329">
                  <c:v>42.232700000000001</c:v>
                </c:pt>
                <c:pt idx="1330">
                  <c:v>42.305</c:v>
                </c:pt>
                <c:pt idx="1331">
                  <c:v>42.375900000000001</c:v>
                </c:pt>
                <c:pt idx="1332">
                  <c:v>42.377200000000002</c:v>
                </c:pt>
                <c:pt idx="1333">
                  <c:v>42.452100000000002</c:v>
                </c:pt>
                <c:pt idx="1334">
                  <c:v>42.532899999999998</c:v>
                </c:pt>
                <c:pt idx="1335">
                  <c:v>42.613599999999998</c:v>
                </c:pt>
                <c:pt idx="1336">
                  <c:v>42.694299999999998</c:v>
                </c:pt>
                <c:pt idx="1337">
                  <c:v>42.773600000000002</c:v>
                </c:pt>
                <c:pt idx="1338">
                  <c:v>42.850099999999998</c:v>
                </c:pt>
                <c:pt idx="1339">
                  <c:v>42.926600000000001</c:v>
                </c:pt>
                <c:pt idx="1340">
                  <c:v>43.003100000000003</c:v>
                </c:pt>
                <c:pt idx="1341">
                  <c:v>43.079599999999999</c:v>
                </c:pt>
                <c:pt idx="1342">
                  <c:v>43.154699999999998</c:v>
                </c:pt>
                <c:pt idx="1343">
                  <c:v>43.156100000000002</c:v>
                </c:pt>
                <c:pt idx="1344">
                  <c:v>43.232599999999998</c:v>
                </c:pt>
                <c:pt idx="1345">
                  <c:v>43.309100000000001</c:v>
                </c:pt>
                <c:pt idx="1346">
                  <c:v>43.385599999999997</c:v>
                </c:pt>
                <c:pt idx="1347">
                  <c:v>43.4621</c:v>
                </c:pt>
                <c:pt idx="1348">
                  <c:v>43.538499999999999</c:v>
                </c:pt>
                <c:pt idx="1349">
                  <c:v>43.610900000000001</c:v>
                </c:pt>
                <c:pt idx="1350">
                  <c:v>43.683100000000003</c:v>
                </c:pt>
                <c:pt idx="1351">
                  <c:v>43.755299999999998</c:v>
                </c:pt>
                <c:pt idx="1352">
                  <c:v>43.835000000000001</c:v>
                </c:pt>
                <c:pt idx="1353">
                  <c:v>43.914200000000001</c:v>
                </c:pt>
                <c:pt idx="1354">
                  <c:v>43.915700000000001</c:v>
                </c:pt>
                <c:pt idx="1355">
                  <c:v>43.996299999999998</c:v>
                </c:pt>
                <c:pt idx="1356">
                  <c:v>44.074300000000001</c:v>
                </c:pt>
                <c:pt idx="1357">
                  <c:v>44.150700000000001</c:v>
                </c:pt>
                <c:pt idx="1358">
                  <c:v>44.2271</c:v>
                </c:pt>
                <c:pt idx="1359">
                  <c:v>44.3035</c:v>
                </c:pt>
                <c:pt idx="1360">
                  <c:v>44.379899999999999</c:v>
                </c:pt>
                <c:pt idx="1361">
                  <c:v>44.456299999999999</c:v>
                </c:pt>
                <c:pt idx="1362">
                  <c:v>44.532699999999998</c:v>
                </c:pt>
                <c:pt idx="1363">
                  <c:v>44.605899999999998</c:v>
                </c:pt>
                <c:pt idx="1364">
                  <c:v>44.6768</c:v>
                </c:pt>
                <c:pt idx="1365">
                  <c:v>44.678100000000001</c:v>
                </c:pt>
                <c:pt idx="1366">
                  <c:v>44.7502</c:v>
                </c:pt>
                <c:pt idx="1367">
                  <c:v>44.822400000000002</c:v>
                </c:pt>
                <c:pt idx="1368">
                  <c:v>44.898899999999998</c:v>
                </c:pt>
                <c:pt idx="1369">
                  <c:v>44.98</c:v>
                </c:pt>
                <c:pt idx="1370">
                  <c:v>45.060699999999997</c:v>
                </c:pt>
                <c:pt idx="1371">
                  <c:v>45.141300000000001</c:v>
                </c:pt>
                <c:pt idx="1372">
                  <c:v>45.222000000000001</c:v>
                </c:pt>
                <c:pt idx="1373">
                  <c:v>45.302599999999998</c:v>
                </c:pt>
                <c:pt idx="1374">
                  <c:v>45.383299999999998</c:v>
                </c:pt>
                <c:pt idx="1375">
                  <c:v>45.460999999999999</c:v>
                </c:pt>
                <c:pt idx="1376">
                  <c:v>45.462299999999999</c:v>
                </c:pt>
                <c:pt idx="1377">
                  <c:v>45.538699999999999</c:v>
                </c:pt>
                <c:pt idx="1378">
                  <c:v>45.615200000000002</c:v>
                </c:pt>
                <c:pt idx="1379">
                  <c:v>45.691600000000001</c:v>
                </c:pt>
                <c:pt idx="1380">
                  <c:v>45.768000000000001</c:v>
                </c:pt>
                <c:pt idx="1381">
                  <c:v>45.841999999999999</c:v>
                </c:pt>
                <c:pt idx="1382">
                  <c:v>45.914200000000001</c:v>
                </c:pt>
                <c:pt idx="1383">
                  <c:v>45.986400000000003</c:v>
                </c:pt>
                <c:pt idx="1384">
                  <c:v>46.058500000000002</c:v>
                </c:pt>
                <c:pt idx="1385">
                  <c:v>46.128500000000003</c:v>
                </c:pt>
                <c:pt idx="1386">
                  <c:v>46.1952</c:v>
                </c:pt>
                <c:pt idx="1387">
                  <c:v>46.196399999999997</c:v>
                </c:pt>
                <c:pt idx="1388">
                  <c:v>46.264299999999999</c:v>
                </c:pt>
                <c:pt idx="1389">
                  <c:v>46.3322</c:v>
                </c:pt>
                <c:pt idx="1390">
                  <c:v>46.397500000000001</c:v>
                </c:pt>
                <c:pt idx="1391">
                  <c:v>46.461199999999998</c:v>
                </c:pt>
                <c:pt idx="1392">
                  <c:v>46.524799999999999</c:v>
                </c:pt>
                <c:pt idx="1393">
                  <c:v>46.588500000000003</c:v>
                </c:pt>
                <c:pt idx="1394">
                  <c:v>46.648299999999999</c:v>
                </c:pt>
                <c:pt idx="1395">
                  <c:v>46.707799999999999</c:v>
                </c:pt>
                <c:pt idx="1396">
                  <c:v>46.767200000000003</c:v>
                </c:pt>
                <c:pt idx="1397">
                  <c:v>46.824399999999997</c:v>
                </c:pt>
                <c:pt idx="1398">
                  <c:v>46.825400000000002</c:v>
                </c:pt>
                <c:pt idx="1399">
                  <c:v>46.886600000000001</c:v>
                </c:pt>
                <c:pt idx="1400">
                  <c:v>46.958799999999997</c:v>
                </c:pt>
                <c:pt idx="1401">
                  <c:v>47.029299999999999</c:v>
                </c:pt>
                <c:pt idx="1402">
                  <c:v>47.097200000000001</c:v>
                </c:pt>
                <c:pt idx="1403">
                  <c:v>47.165100000000002</c:v>
                </c:pt>
                <c:pt idx="1404">
                  <c:v>47.2331</c:v>
                </c:pt>
                <c:pt idx="1405">
                  <c:v>47.298099999999998</c:v>
                </c:pt>
                <c:pt idx="1406">
                  <c:v>47.361800000000002</c:v>
                </c:pt>
                <c:pt idx="1407">
                  <c:v>47.432299999999998</c:v>
                </c:pt>
                <c:pt idx="1408">
                  <c:v>47.507399999999997</c:v>
                </c:pt>
                <c:pt idx="1409">
                  <c:v>47.508699999999997</c:v>
                </c:pt>
                <c:pt idx="1410">
                  <c:v>47.581000000000003</c:v>
                </c:pt>
                <c:pt idx="1411">
                  <c:v>47.653199999999998</c:v>
                </c:pt>
                <c:pt idx="1412">
                  <c:v>47.725299999999997</c:v>
                </c:pt>
                <c:pt idx="1413">
                  <c:v>47.7971</c:v>
                </c:pt>
                <c:pt idx="1414">
                  <c:v>47.865000000000002</c:v>
                </c:pt>
                <c:pt idx="1415">
                  <c:v>47.932899999999997</c:v>
                </c:pt>
                <c:pt idx="1416">
                  <c:v>48.000799999999998</c:v>
                </c:pt>
                <c:pt idx="1417">
                  <c:v>48.067500000000003</c:v>
                </c:pt>
                <c:pt idx="1418">
                  <c:v>48.131100000000004</c:v>
                </c:pt>
                <c:pt idx="1419">
                  <c:v>48.1937</c:v>
                </c:pt>
                <c:pt idx="1420">
                  <c:v>48.194800000000001</c:v>
                </c:pt>
                <c:pt idx="1421">
                  <c:v>48.258499999999998</c:v>
                </c:pt>
                <c:pt idx="1422">
                  <c:v>48.3185</c:v>
                </c:pt>
                <c:pt idx="1423">
                  <c:v>48.3919</c:v>
                </c:pt>
                <c:pt idx="1424">
                  <c:v>48.468299999999999</c:v>
                </c:pt>
                <c:pt idx="1425">
                  <c:v>48.543399999999998</c:v>
                </c:pt>
                <c:pt idx="1426">
                  <c:v>48.615499999999997</c:v>
                </c:pt>
                <c:pt idx="1427">
                  <c:v>48.6877</c:v>
                </c:pt>
                <c:pt idx="1428">
                  <c:v>48.759799999999998</c:v>
                </c:pt>
                <c:pt idx="1429">
                  <c:v>48.831899999999997</c:v>
                </c:pt>
                <c:pt idx="1430">
                  <c:v>48.898600000000002</c:v>
                </c:pt>
                <c:pt idx="1431">
                  <c:v>48.899799999999999</c:v>
                </c:pt>
                <c:pt idx="1432">
                  <c:v>48.967700000000001</c:v>
                </c:pt>
                <c:pt idx="1433">
                  <c:v>49.035600000000002</c:v>
                </c:pt>
                <c:pt idx="1434">
                  <c:v>49.103499999999997</c:v>
                </c:pt>
                <c:pt idx="1435">
                  <c:v>49.167200000000001</c:v>
                </c:pt>
                <c:pt idx="1436">
                  <c:v>49.230899999999998</c:v>
                </c:pt>
                <c:pt idx="1437">
                  <c:v>49.294600000000003</c:v>
                </c:pt>
                <c:pt idx="1438">
                  <c:v>49.357399999999998</c:v>
                </c:pt>
                <c:pt idx="1439">
                  <c:v>49.416800000000002</c:v>
                </c:pt>
                <c:pt idx="1440">
                  <c:v>49.476199999999999</c:v>
                </c:pt>
                <c:pt idx="1441">
                  <c:v>49.534500000000001</c:v>
                </c:pt>
                <c:pt idx="1442">
                  <c:v>49.535499999999999</c:v>
                </c:pt>
                <c:pt idx="1443">
                  <c:v>49.592500000000001</c:v>
                </c:pt>
                <c:pt idx="1444">
                  <c:v>49.6477</c:v>
                </c:pt>
                <c:pt idx="1445">
                  <c:v>49.702800000000003</c:v>
                </c:pt>
                <c:pt idx="1446">
                  <c:v>49.757800000000003</c:v>
                </c:pt>
                <c:pt idx="1447">
                  <c:v>49.808700000000002</c:v>
                </c:pt>
                <c:pt idx="1448">
                  <c:v>49.8596</c:v>
                </c:pt>
                <c:pt idx="1449">
                  <c:v>49.910499999999999</c:v>
                </c:pt>
                <c:pt idx="1450">
                  <c:v>49.959400000000002</c:v>
                </c:pt>
                <c:pt idx="1451">
                  <c:v>50.006</c:v>
                </c:pt>
                <c:pt idx="1452">
                  <c:v>50.0518</c:v>
                </c:pt>
                <c:pt idx="1453">
                  <c:v>50.052700000000002</c:v>
                </c:pt>
                <c:pt idx="1454">
                  <c:v>50.099299999999999</c:v>
                </c:pt>
                <c:pt idx="1455">
                  <c:v>50.142299999999999</c:v>
                </c:pt>
                <c:pt idx="1456">
                  <c:v>50.184699999999999</c:v>
                </c:pt>
                <c:pt idx="1457">
                  <c:v>50.2271</c:v>
                </c:pt>
                <c:pt idx="1458">
                  <c:v>50.268500000000003</c:v>
                </c:pt>
                <c:pt idx="1459">
                  <c:v>50.306600000000003</c:v>
                </c:pt>
                <c:pt idx="1460">
                  <c:v>50.344799999999999</c:v>
                </c:pt>
                <c:pt idx="1461">
                  <c:v>50.383000000000003</c:v>
                </c:pt>
                <c:pt idx="1462">
                  <c:v>50.418999999999997</c:v>
                </c:pt>
                <c:pt idx="1463">
                  <c:v>50.452300000000001</c:v>
                </c:pt>
                <c:pt idx="1464">
                  <c:v>50.4529</c:v>
                </c:pt>
                <c:pt idx="1465">
                  <c:v>50.486800000000002</c:v>
                </c:pt>
                <c:pt idx="1466">
                  <c:v>50.520699999999998</c:v>
                </c:pt>
                <c:pt idx="1467">
                  <c:v>50.552500000000002</c:v>
                </c:pt>
                <c:pt idx="1468">
                  <c:v>50.5822</c:v>
                </c:pt>
                <c:pt idx="1469">
                  <c:v>50.611899999999999</c:v>
                </c:pt>
                <c:pt idx="1470">
                  <c:v>50.641599999999997</c:v>
                </c:pt>
                <c:pt idx="1471">
                  <c:v>50.670999999999999</c:v>
                </c:pt>
                <c:pt idx="1472">
                  <c:v>50.696399999999997</c:v>
                </c:pt>
                <c:pt idx="1473">
                  <c:v>50.721800000000002</c:v>
                </c:pt>
                <c:pt idx="1474">
                  <c:v>50.7468</c:v>
                </c:pt>
                <c:pt idx="1475">
                  <c:v>50.747300000000003</c:v>
                </c:pt>
                <c:pt idx="1476">
                  <c:v>50.7727</c:v>
                </c:pt>
                <c:pt idx="1477">
                  <c:v>50.796500000000002</c:v>
                </c:pt>
                <c:pt idx="1478">
                  <c:v>50.817700000000002</c:v>
                </c:pt>
                <c:pt idx="1479">
                  <c:v>50.838900000000002</c:v>
                </c:pt>
                <c:pt idx="1480">
                  <c:v>50.860100000000003</c:v>
                </c:pt>
                <c:pt idx="1481">
                  <c:v>50.881300000000003</c:v>
                </c:pt>
                <c:pt idx="1482">
                  <c:v>50.902500000000003</c:v>
                </c:pt>
                <c:pt idx="1483">
                  <c:v>50.919899999999998</c:v>
                </c:pt>
                <c:pt idx="1484">
                  <c:v>50.936900000000001</c:v>
                </c:pt>
                <c:pt idx="1485">
                  <c:v>50.953499999999998</c:v>
                </c:pt>
                <c:pt idx="1486">
                  <c:v>50.953800000000001</c:v>
                </c:pt>
                <c:pt idx="1487">
                  <c:v>50.970799999999997</c:v>
                </c:pt>
                <c:pt idx="1488">
                  <c:v>50.987699999999997</c:v>
                </c:pt>
                <c:pt idx="1489">
                  <c:v>51.0047</c:v>
                </c:pt>
                <c:pt idx="1490">
                  <c:v>51.020400000000002</c:v>
                </c:pt>
                <c:pt idx="1491">
                  <c:v>51.033200000000001</c:v>
                </c:pt>
                <c:pt idx="1492">
                  <c:v>51.045900000000003</c:v>
                </c:pt>
                <c:pt idx="1493">
                  <c:v>51.058599999999998</c:v>
                </c:pt>
                <c:pt idx="1494">
                  <c:v>51.071300000000001</c:v>
                </c:pt>
                <c:pt idx="1495">
                  <c:v>51.084099999999999</c:v>
                </c:pt>
                <c:pt idx="1496">
                  <c:v>51.096499999999999</c:v>
                </c:pt>
                <c:pt idx="1497">
                  <c:v>51.096800000000002</c:v>
                </c:pt>
                <c:pt idx="1498">
                  <c:v>51.109499999999997</c:v>
                </c:pt>
                <c:pt idx="1499">
                  <c:v>51.122199999999999</c:v>
                </c:pt>
                <c:pt idx="1500">
                  <c:v>51.134900000000002</c:v>
                </c:pt>
                <c:pt idx="1501">
                  <c:v>51.1477</c:v>
                </c:pt>
                <c:pt idx="1502">
                  <c:v>51.160400000000003</c:v>
                </c:pt>
                <c:pt idx="1503">
                  <c:v>51.173099999999998</c:v>
                </c:pt>
                <c:pt idx="1504">
                  <c:v>51.1858</c:v>
                </c:pt>
                <c:pt idx="1505">
                  <c:v>51.198500000000003</c:v>
                </c:pt>
                <c:pt idx="1506">
                  <c:v>51.211300000000001</c:v>
                </c:pt>
                <c:pt idx="1507">
                  <c:v>51.223799999999997</c:v>
                </c:pt>
                <c:pt idx="1508">
                  <c:v>51.223999999999997</c:v>
                </c:pt>
                <c:pt idx="1509">
                  <c:v>51.236699999999999</c:v>
                </c:pt>
                <c:pt idx="1510">
                  <c:v>51.249400000000001</c:v>
                </c:pt>
                <c:pt idx="1511">
                  <c:v>51.262099999999997</c:v>
                </c:pt>
                <c:pt idx="1512">
                  <c:v>51.274900000000002</c:v>
                </c:pt>
                <c:pt idx="1513">
                  <c:v>51.287599999999998</c:v>
                </c:pt>
                <c:pt idx="1514">
                  <c:v>51.3003</c:v>
                </c:pt>
                <c:pt idx="1515">
                  <c:v>51.313000000000002</c:v>
                </c:pt>
                <c:pt idx="1516">
                  <c:v>51.323799999999999</c:v>
                </c:pt>
                <c:pt idx="1517">
                  <c:v>51.334600000000002</c:v>
                </c:pt>
                <c:pt idx="1518">
                  <c:v>51.345100000000002</c:v>
                </c:pt>
                <c:pt idx="1519">
                  <c:v>51.345300000000002</c:v>
                </c:pt>
                <c:pt idx="1520">
                  <c:v>51.356000000000002</c:v>
                </c:pt>
                <c:pt idx="1521">
                  <c:v>51.366700000000002</c:v>
                </c:pt>
                <c:pt idx="1522">
                  <c:v>51.377400000000002</c:v>
                </c:pt>
                <c:pt idx="1523">
                  <c:v>51.389899999999997</c:v>
                </c:pt>
                <c:pt idx="1524">
                  <c:v>51.4026</c:v>
                </c:pt>
                <c:pt idx="1525">
                  <c:v>51.415399999999998</c:v>
                </c:pt>
                <c:pt idx="1526">
                  <c:v>51.428100000000001</c:v>
                </c:pt>
                <c:pt idx="1527">
                  <c:v>51.440800000000003</c:v>
                </c:pt>
                <c:pt idx="1528">
                  <c:v>51.453499999999998</c:v>
                </c:pt>
                <c:pt idx="1529">
                  <c:v>51.466000000000001</c:v>
                </c:pt>
                <c:pt idx="1530">
                  <c:v>51.466200000000001</c:v>
                </c:pt>
                <c:pt idx="1531">
                  <c:v>51.478999999999999</c:v>
                </c:pt>
                <c:pt idx="1532">
                  <c:v>51.491700000000002</c:v>
                </c:pt>
                <c:pt idx="1533">
                  <c:v>51.504399999999997</c:v>
                </c:pt>
                <c:pt idx="1534">
                  <c:v>51.517099999999999</c:v>
                </c:pt>
                <c:pt idx="1535">
                  <c:v>51.529800000000002</c:v>
                </c:pt>
                <c:pt idx="1536">
                  <c:v>51.5426</c:v>
                </c:pt>
                <c:pt idx="1537">
                  <c:v>51.555300000000003</c:v>
                </c:pt>
                <c:pt idx="1538">
                  <c:v>51.567999999999998</c:v>
                </c:pt>
                <c:pt idx="1539">
                  <c:v>51.5807</c:v>
                </c:pt>
                <c:pt idx="1540">
                  <c:v>51.593200000000003</c:v>
                </c:pt>
                <c:pt idx="1541">
                  <c:v>51.593400000000003</c:v>
                </c:pt>
                <c:pt idx="1542">
                  <c:v>51.606200000000001</c:v>
                </c:pt>
                <c:pt idx="1543">
                  <c:v>51.618899999999996</c:v>
                </c:pt>
                <c:pt idx="1544">
                  <c:v>51.631599999999999</c:v>
                </c:pt>
                <c:pt idx="1545">
                  <c:v>51.644300000000001</c:v>
                </c:pt>
                <c:pt idx="1546">
                  <c:v>51.656999999999996</c:v>
                </c:pt>
                <c:pt idx="1547">
                  <c:v>51.669800000000002</c:v>
                </c:pt>
                <c:pt idx="1548">
                  <c:v>51.685400000000001</c:v>
                </c:pt>
                <c:pt idx="1549">
                  <c:v>51.702399999999997</c:v>
                </c:pt>
                <c:pt idx="1550">
                  <c:v>51.719299999999997</c:v>
                </c:pt>
                <c:pt idx="1551">
                  <c:v>51.735999999999997</c:v>
                </c:pt>
                <c:pt idx="1552">
                  <c:v>51.7363</c:v>
                </c:pt>
                <c:pt idx="1553">
                  <c:v>51.753300000000003</c:v>
                </c:pt>
                <c:pt idx="1554">
                  <c:v>51.770200000000003</c:v>
                </c:pt>
                <c:pt idx="1555">
                  <c:v>51.787199999999999</c:v>
                </c:pt>
                <c:pt idx="1556">
                  <c:v>51.804099999999998</c:v>
                </c:pt>
                <c:pt idx="1557">
                  <c:v>51.821100000000001</c:v>
                </c:pt>
                <c:pt idx="1558">
                  <c:v>51.838099999999997</c:v>
                </c:pt>
                <c:pt idx="1559">
                  <c:v>51.854999999999997</c:v>
                </c:pt>
                <c:pt idx="1560">
                  <c:v>51.872</c:v>
                </c:pt>
                <c:pt idx="1561">
                  <c:v>51.889000000000003</c:v>
                </c:pt>
                <c:pt idx="1562">
                  <c:v>51.9056</c:v>
                </c:pt>
                <c:pt idx="1563">
                  <c:v>51.905900000000003</c:v>
                </c:pt>
                <c:pt idx="1564">
                  <c:v>51.922899999999998</c:v>
                </c:pt>
                <c:pt idx="1565">
                  <c:v>51.939799999999998</c:v>
                </c:pt>
                <c:pt idx="1566">
                  <c:v>51.956800000000001</c:v>
                </c:pt>
                <c:pt idx="1567">
                  <c:v>51.973799999999997</c:v>
                </c:pt>
                <c:pt idx="1568">
                  <c:v>51.990699999999997</c:v>
                </c:pt>
                <c:pt idx="1569">
                  <c:v>52.0077</c:v>
                </c:pt>
                <c:pt idx="1570">
                  <c:v>52.0246</c:v>
                </c:pt>
                <c:pt idx="1571">
                  <c:v>52.041600000000003</c:v>
                </c:pt>
                <c:pt idx="1572">
                  <c:v>52.058599999999998</c:v>
                </c:pt>
                <c:pt idx="1573">
                  <c:v>52.075200000000002</c:v>
                </c:pt>
                <c:pt idx="1574">
                  <c:v>52.075499999999998</c:v>
                </c:pt>
                <c:pt idx="1575">
                  <c:v>52.092500000000001</c:v>
                </c:pt>
                <c:pt idx="1576">
                  <c:v>52.109499999999997</c:v>
                </c:pt>
                <c:pt idx="1577">
                  <c:v>52.126399999999997</c:v>
                </c:pt>
                <c:pt idx="1578">
                  <c:v>52.1434</c:v>
                </c:pt>
                <c:pt idx="1579">
                  <c:v>52.160299999999999</c:v>
                </c:pt>
                <c:pt idx="1580">
                  <c:v>52.177300000000002</c:v>
                </c:pt>
                <c:pt idx="1581">
                  <c:v>52.194299999999998</c:v>
                </c:pt>
                <c:pt idx="1582">
                  <c:v>52.211199999999998</c:v>
                </c:pt>
                <c:pt idx="1583">
                  <c:v>52.228200000000001</c:v>
                </c:pt>
                <c:pt idx="1584">
                  <c:v>52.244799999999998</c:v>
                </c:pt>
                <c:pt idx="1585">
                  <c:v>52.245100000000001</c:v>
                </c:pt>
                <c:pt idx="1586">
                  <c:v>52.262099999999997</c:v>
                </c:pt>
                <c:pt idx="1587">
                  <c:v>52.2791</c:v>
                </c:pt>
                <c:pt idx="1588">
                  <c:v>52.295999999999999</c:v>
                </c:pt>
                <c:pt idx="1589">
                  <c:v>52.313000000000002</c:v>
                </c:pt>
                <c:pt idx="1590">
                  <c:v>52.329900000000002</c:v>
                </c:pt>
                <c:pt idx="1591">
                  <c:v>52.346899999999998</c:v>
                </c:pt>
                <c:pt idx="1592">
                  <c:v>52.363900000000001</c:v>
                </c:pt>
                <c:pt idx="1593">
                  <c:v>52.380800000000001</c:v>
                </c:pt>
                <c:pt idx="1594">
                  <c:v>52.401000000000003</c:v>
                </c:pt>
                <c:pt idx="1595">
                  <c:v>52.421799999999998</c:v>
                </c:pt>
                <c:pt idx="1596">
                  <c:v>52.422199999999997</c:v>
                </c:pt>
                <c:pt idx="1597">
                  <c:v>52.443399999999997</c:v>
                </c:pt>
                <c:pt idx="1598">
                  <c:v>52.464599999999997</c:v>
                </c:pt>
                <c:pt idx="1599">
                  <c:v>52.485799999999998</c:v>
                </c:pt>
                <c:pt idx="1600">
                  <c:v>52.506999999999998</c:v>
                </c:pt>
                <c:pt idx="1601">
                  <c:v>52.528199999999998</c:v>
                </c:pt>
                <c:pt idx="1602">
                  <c:v>52.549399999999999</c:v>
                </c:pt>
                <c:pt idx="1603">
                  <c:v>52.570599999999999</c:v>
                </c:pt>
                <c:pt idx="1604">
                  <c:v>52.591799999999999</c:v>
                </c:pt>
                <c:pt idx="1605">
                  <c:v>52.613</c:v>
                </c:pt>
                <c:pt idx="1606">
                  <c:v>52.633899999999997</c:v>
                </c:pt>
                <c:pt idx="1607">
                  <c:v>52.6342</c:v>
                </c:pt>
                <c:pt idx="1608">
                  <c:v>52.6554</c:v>
                </c:pt>
                <c:pt idx="1609">
                  <c:v>52.676600000000001</c:v>
                </c:pt>
                <c:pt idx="1610">
                  <c:v>52.697800000000001</c:v>
                </c:pt>
                <c:pt idx="1611">
                  <c:v>52.719000000000001</c:v>
                </c:pt>
                <c:pt idx="1612">
                  <c:v>52.740200000000002</c:v>
                </c:pt>
                <c:pt idx="1613">
                  <c:v>52.761400000000002</c:v>
                </c:pt>
                <c:pt idx="1614">
                  <c:v>52.782600000000002</c:v>
                </c:pt>
                <c:pt idx="1615">
                  <c:v>52.803800000000003</c:v>
                </c:pt>
                <c:pt idx="1616">
                  <c:v>52.825099999999999</c:v>
                </c:pt>
                <c:pt idx="1617">
                  <c:v>52.8459</c:v>
                </c:pt>
                <c:pt idx="1618">
                  <c:v>52.846299999999999</c:v>
                </c:pt>
                <c:pt idx="1619">
                  <c:v>52.8675</c:v>
                </c:pt>
                <c:pt idx="1620">
                  <c:v>52.8887</c:v>
                </c:pt>
                <c:pt idx="1621">
                  <c:v>52.9099</c:v>
                </c:pt>
                <c:pt idx="1622">
                  <c:v>52.931100000000001</c:v>
                </c:pt>
                <c:pt idx="1623">
                  <c:v>52.952300000000001</c:v>
                </c:pt>
                <c:pt idx="1624">
                  <c:v>52.9756</c:v>
                </c:pt>
                <c:pt idx="1625">
                  <c:v>53.001100000000001</c:v>
                </c:pt>
                <c:pt idx="1626">
                  <c:v>53.026499999999999</c:v>
                </c:pt>
                <c:pt idx="1627">
                  <c:v>53.051900000000003</c:v>
                </c:pt>
                <c:pt idx="1628">
                  <c:v>53.076900000000002</c:v>
                </c:pt>
                <c:pt idx="1629">
                  <c:v>53.077399999999997</c:v>
                </c:pt>
                <c:pt idx="1630">
                  <c:v>53.102800000000002</c:v>
                </c:pt>
                <c:pt idx="1631">
                  <c:v>53.128300000000003</c:v>
                </c:pt>
                <c:pt idx="1632">
                  <c:v>53.153700000000001</c:v>
                </c:pt>
                <c:pt idx="1633">
                  <c:v>53.179099999999998</c:v>
                </c:pt>
                <c:pt idx="1634">
                  <c:v>53.204599999999999</c:v>
                </c:pt>
                <c:pt idx="1635">
                  <c:v>53.23</c:v>
                </c:pt>
                <c:pt idx="1636">
                  <c:v>53.255499999999998</c:v>
                </c:pt>
                <c:pt idx="1637">
                  <c:v>53.280900000000003</c:v>
                </c:pt>
                <c:pt idx="1638">
                  <c:v>53.306399999999996</c:v>
                </c:pt>
                <c:pt idx="1639">
                  <c:v>53.331299999999999</c:v>
                </c:pt>
                <c:pt idx="1640">
                  <c:v>53.331800000000001</c:v>
                </c:pt>
                <c:pt idx="1641">
                  <c:v>53.357199999999999</c:v>
                </c:pt>
                <c:pt idx="1642">
                  <c:v>53.3827</c:v>
                </c:pt>
                <c:pt idx="1643">
                  <c:v>53.408099999999997</c:v>
                </c:pt>
                <c:pt idx="1644">
                  <c:v>53.433</c:v>
                </c:pt>
                <c:pt idx="1645">
                  <c:v>53.455599999999997</c:v>
                </c:pt>
                <c:pt idx="1646">
                  <c:v>53.478099999999998</c:v>
                </c:pt>
                <c:pt idx="1647">
                  <c:v>53.500599999999999</c:v>
                </c:pt>
                <c:pt idx="1648">
                  <c:v>53.523000000000003</c:v>
                </c:pt>
                <c:pt idx="1649">
                  <c:v>53.545499999999997</c:v>
                </c:pt>
                <c:pt idx="1650">
                  <c:v>53.567500000000003</c:v>
                </c:pt>
                <c:pt idx="1651">
                  <c:v>53.567900000000002</c:v>
                </c:pt>
                <c:pt idx="1652">
                  <c:v>53.590299999999999</c:v>
                </c:pt>
                <c:pt idx="1653">
                  <c:v>53.6126</c:v>
                </c:pt>
                <c:pt idx="1654">
                  <c:v>53.634900000000002</c:v>
                </c:pt>
                <c:pt idx="1655">
                  <c:v>53.657200000000003</c:v>
                </c:pt>
                <c:pt idx="1656">
                  <c:v>53.679499999999997</c:v>
                </c:pt>
                <c:pt idx="1657">
                  <c:v>53.701799999999999</c:v>
                </c:pt>
                <c:pt idx="1658">
                  <c:v>53.723999999999997</c:v>
                </c:pt>
                <c:pt idx="1659">
                  <c:v>53.746299999999998</c:v>
                </c:pt>
                <c:pt idx="1660">
                  <c:v>53.768500000000003</c:v>
                </c:pt>
                <c:pt idx="1661">
                  <c:v>53.790399999999998</c:v>
                </c:pt>
                <c:pt idx="1662">
                  <c:v>53.790799999999997</c:v>
                </c:pt>
                <c:pt idx="1663">
                  <c:v>53.813000000000002</c:v>
                </c:pt>
                <c:pt idx="1664">
                  <c:v>53.8352</c:v>
                </c:pt>
                <c:pt idx="1665">
                  <c:v>53.857399999999998</c:v>
                </c:pt>
                <c:pt idx="1666">
                  <c:v>53.879600000000003</c:v>
                </c:pt>
                <c:pt idx="1667">
                  <c:v>53.901800000000001</c:v>
                </c:pt>
                <c:pt idx="1668">
                  <c:v>53.923999999999999</c:v>
                </c:pt>
                <c:pt idx="1669">
                  <c:v>53.946199999999997</c:v>
                </c:pt>
                <c:pt idx="1670">
                  <c:v>53.968400000000003</c:v>
                </c:pt>
                <c:pt idx="1671">
                  <c:v>53.990600000000001</c:v>
                </c:pt>
                <c:pt idx="1672">
                  <c:v>54.0124</c:v>
                </c:pt>
                <c:pt idx="1673">
                  <c:v>54.012799999999999</c:v>
                </c:pt>
                <c:pt idx="1674">
                  <c:v>54.034999999999997</c:v>
                </c:pt>
                <c:pt idx="1675">
                  <c:v>54.057200000000002</c:v>
                </c:pt>
                <c:pt idx="1676">
                  <c:v>54.0794</c:v>
                </c:pt>
                <c:pt idx="1677">
                  <c:v>54.101599999999998</c:v>
                </c:pt>
                <c:pt idx="1678">
                  <c:v>54.123800000000003</c:v>
                </c:pt>
                <c:pt idx="1679">
                  <c:v>54.146000000000001</c:v>
                </c:pt>
                <c:pt idx="1680">
                  <c:v>54.168199999999999</c:v>
                </c:pt>
                <c:pt idx="1681">
                  <c:v>54.190399999999997</c:v>
                </c:pt>
                <c:pt idx="1682">
                  <c:v>54.212600000000002</c:v>
                </c:pt>
                <c:pt idx="1683">
                  <c:v>54.234400000000001</c:v>
                </c:pt>
                <c:pt idx="1684">
                  <c:v>54.2348</c:v>
                </c:pt>
                <c:pt idx="1685">
                  <c:v>54.256999999999998</c:v>
                </c:pt>
                <c:pt idx="1686">
                  <c:v>54.279200000000003</c:v>
                </c:pt>
                <c:pt idx="1687">
                  <c:v>54.301400000000001</c:v>
                </c:pt>
                <c:pt idx="1688">
                  <c:v>54.323500000000003</c:v>
                </c:pt>
                <c:pt idx="1689">
                  <c:v>54.345700000000001</c:v>
                </c:pt>
                <c:pt idx="1690">
                  <c:v>54.367899999999999</c:v>
                </c:pt>
                <c:pt idx="1691">
                  <c:v>54.390099999999997</c:v>
                </c:pt>
                <c:pt idx="1692">
                  <c:v>54.412199999999999</c:v>
                </c:pt>
                <c:pt idx="1693">
                  <c:v>54.434399999999997</c:v>
                </c:pt>
                <c:pt idx="1694">
                  <c:v>54.456200000000003</c:v>
                </c:pt>
                <c:pt idx="1695">
                  <c:v>54.456600000000002</c:v>
                </c:pt>
                <c:pt idx="1696">
                  <c:v>54.478700000000003</c:v>
                </c:pt>
                <c:pt idx="1697">
                  <c:v>54.500900000000001</c:v>
                </c:pt>
                <c:pt idx="1698">
                  <c:v>54.523000000000003</c:v>
                </c:pt>
                <c:pt idx="1699">
                  <c:v>54.544499999999999</c:v>
                </c:pt>
                <c:pt idx="1700">
                  <c:v>54.5657</c:v>
                </c:pt>
                <c:pt idx="1701">
                  <c:v>54.5869</c:v>
                </c:pt>
                <c:pt idx="1702">
                  <c:v>54.6081</c:v>
                </c:pt>
                <c:pt idx="1703">
                  <c:v>54.629300000000001</c:v>
                </c:pt>
                <c:pt idx="1704">
                  <c:v>54.650500000000001</c:v>
                </c:pt>
                <c:pt idx="1705">
                  <c:v>54.671300000000002</c:v>
                </c:pt>
                <c:pt idx="1706">
                  <c:v>54.671700000000001</c:v>
                </c:pt>
                <c:pt idx="1707">
                  <c:v>54.692900000000002</c:v>
                </c:pt>
                <c:pt idx="1708">
                  <c:v>54.714100000000002</c:v>
                </c:pt>
                <c:pt idx="1709">
                  <c:v>54.735300000000002</c:v>
                </c:pt>
                <c:pt idx="1710">
                  <c:v>54.756500000000003</c:v>
                </c:pt>
                <c:pt idx="1711">
                  <c:v>54.777700000000003</c:v>
                </c:pt>
                <c:pt idx="1712">
                  <c:v>54.798900000000003</c:v>
                </c:pt>
                <c:pt idx="1713">
                  <c:v>54.820099999999996</c:v>
                </c:pt>
                <c:pt idx="1714">
                  <c:v>54.841299999999997</c:v>
                </c:pt>
                <c:pt idx="1715">
                  <c:v>54.862499999999997</c:v>
                </c:pt>
                <c:pt idx="1716">
                  <c:v>54.883299999999998</c:v>
                </c:pt>
                <c:pt idx="1717">
                  <c:v>54.883699999999997</c:v>
                </c:pt>
                <c:pt idx="1718">
                  <c:v>54.904899999999998</c:v>
                </c:pt>
                <c:pt idx="1719">
                  <c:v>54.926099999999998</c:v>
                </c:pt>
                <c:pt idx="1720">
                  <c:v>54.947200000000002</c:v>
                </c:pt>
                <c:pt idx="1721">
                  <c:v>54.968400000000003</c:v>
                </c:pt>
                <c:pt idx="1722">
                  <c:v>54.989600000000003</c:v>
                </c:pt>
                <c:pt idx="1723">
                  <c:v>55.010800000000003</c:v>
                </c:pt>
                <c:pt idx="1724">
                  <c:v>55.030900000000003</c:v>
                </c:pt>
                <c:pt idx="1725">
                  <c:v>55.049100000000003</c:v>
                </c:pt>
                <c:pt idx="1726">
                  <c:v>55.067399999999999</c:v>
                </c:pt>
                <c:pt idx="1727">
                  <c:v>55.0852</c:v>
                </c:pt>
                <c:pt idx="1728">
                  <c:v>55.085599999999999</c:v>
                </c:pt>
                <c:pt idx="1729">
                  <c:v>55.1038</c:v>
                </c:pt>
                <c:pt idx="1730">
                  <c:v>55.121899999999997</c:v>
                </c:pt>
                <c:pt idx="1731">
                  <c:v>55.140099999999997</c:v>
                </c:pt>
                <c:pt idx="1732">
                  <c:v>55.158200000000001</c:v>
                </c:pt>
                <c:pt idx="1733">
                  <c:v>55.176299999999998</c:v>
                </c:pt>
                <c:pt idx="1734">
                  <c:v>55.194499999999998</c:v>
                </c:pt>
                <c:pt idx="1735">
                  <c:v>55.212600000000002</c:v>
                </c:pt>
                <c:pt idx="1736">
                  <c:v>55.230699999999999</c:v>
                </c:pt>
                <c:pt idx="1737">
                  <c:v>55.248800000000003</c:v>
                </c:pt>
                <c:pt idx="1738">
                  <c:v>55.266599999999997</c:v>
                </c:pt>
                <c:pt idx="1739">
                  <c:v>55.2669</c:v>
                </c:pt>
                <c:pt idx="1740">
                  <c:v>55.284999999999997</c:v>
                </c:pt>
                <c:pt idx="1741">
                  <c:v>55.303100000000001</c:v>
                </c:pt>
                <c:pt idx="1742">
                  <c:v>55.321199999999997</c:v>
                </c:pt>
                <c:pt idx="1743">
                  <c:v>55.339300000000001</c:v>
                </c:pt>
                <c:pt idx="1744">
                  <c:v>55.357300000000002</c:v>
                </c:pt>
                <c:pt idx="1745">
                  <c:v>55.375399999999999</c:v>
                </c:pt>
                <c:pt idx="1746">
                  <c:v>55.393500000000003</c:v>
                </c:pt>
                <c:pt idx="1747">
                  <c:v>55.411499999999997</c:v>
                </c:pt>
                <c:pt idx="1748">
                  <c:v>55.429600000000001</c:v>
                </c:pt>
                <c:pt idx="1749">
                  <c:v>55.447299999999998</c:v>
                </c:pt>
                <c:pt idx="1750">
                  <c:v>55.447699999999998</c:v>
                </c:pt>
                <c:pt idx="1751">
                  <c:v>55.465699999999998</c:v>
                </c:pt>
                <c:pt idx="1752">
                  <c:v>55.483800000000002</c:v>
                </c:pt>
                <c:pt idx="1753">
                  <c:v>55.501800000000003</c:v>
                </c:pt>
                <c:pt idx="1754">
                  <c:v>55.5199</c:v>
                </c:pt>
                <c:pt idx="1755">
                  <c:v>55.5379</c:v>
                </c:pt>
                <c:pt idx="1756">
                  <c:v>55.555900000000001</c:v>
                </c:pt>
                <c:pt idx="1757">
                  <c:v>55.573999999999998</c:v>
                </c:pt>
                <c:pt idx="1758">
                  <c:v>55.591999999999999</c:v>
                </c:pt>
                <c:pt idx="1759">
                  <c:v>55.61</c:v>
                </c:pt>
                <c:pt idx="1760">
                  <c:v>55.627699999999997</c:v>
                </c:pt>
                <c:pt idx="1761">
                  <c:v>55.628</c:v>
                </c:pt>
                <c:pt idx="1762">
                  <c:v>55.646000000000001</c:v>
                </c:pt>
                <c:pt idx="1763">
                  <c:v>55.664200000000001</c:v>
                </c:pt>
                <c:pt idx="1764">
                  <c:v>55.682400000000001</c:v>
                </c:pt>
                <c:pt idx="1765">
                  <c:v>55.700600000000001</c:v>
                </c:pt>
                <c:pt idx="1766">
                  <c:v>55.718800000000002</c:v>
                </c:pt>
                <c:pt idx="1767">
                  <c:v>55.737000000000002</c:v>
                </c:pt>
                <c:pt idx="1768">
                  <c:v>55.755200000000002</c:v>
                </c:pt>
                <c:pt idx="1769">
                  <c:v>55.773400000000002</c:v>
                </c:pt>
                <c:pt idx="1770">
                  <c:v>55.791499999999999</c:v>
                </c:pt>
                <c:pt idx="1771">
                  <c:v>55.809100000000001</c:v>
                </c:pt>
                <c:pt idx="1772">
                  <c:v>55.8095</c:v>
                </c:pt>
                <c:pt idx="1773">
                  <c:v>55.827500000000001</c:v>
                </c:pt>
                <c:pt idx="1774">
                  <c:v>55.845500000000001</c:v>
                </c:pt>
                <c:pt idx="1775">
                  <c:v>55.863399999999999</c:v>
                </c:pt>
                <c:pt idx="1776">
                  <c:v>55.881399999999999</c:v>
                </c:pt>
                <c:pt idx="1777">
                  <c:v>55.8994</c:v>
                </c:pt>
                <c:pt idx="1778">
                  <c:v>55.917299999999997</c:v>
                </c:pt>
                <c:pt idx="1779">
                  <c:v>55.935299999999998</c:v>
                </c:pt>
                <c:pt idx="1780">
                  <c:v>55.953200000000002</c:v>
                </c:pt>
                <c:pt idx="1781">
                  <c:v>55.9711</c:v>
                </c:pt>
                <c:pt idx="1782">
                  <c:v>55.988700000000001</c:v>
                </c:pt>
                <c:pt idx="1783">
                  <c:v>55.988999999999997</c:v>
                </c:pt>
                <c:pt idx="1784">
                  <c:v>56.006900000000002</c:v>
                </c:pt>
                <c:pt idx="1785">
                  <c:v>56.024799999999999</c:v>
                </c:pt>
                <c:pt idx="1786">
                  <c:v>56.042700000000004</c:v>
                </c:pt>
                <c:pt idx="1787">
                  <c:v>56.060499999999998</c:v>
                </c:pt>
                <c:pt idx="1788">
                  <c:v>56.078400000000002</c:v>
                </c:pt>
                <c:pt idx="1789">
                  <c:v>56.095999999999997</c:v>
                </c:pt>
                <c:pt idx="1790">
                  <c:v>56.113</c:v>
                </c:pt>
                <c:pt idx="1791">
                  <c:v>56.129899999999999</c:v>
                </c:pt>
                <c:pt idx="1792">
                  <c:v>56.146799999999999</c:v>
                </c:pt>
                <c:pt idx="1793">
                  <c:v>56.163499999999999</c:v>
                </c:pt>
                <c:pt idx="1794">
                  <c:v>56.163800000000002</c:v>
                </c:pt>
                <c:pt idx="1795">
                  <c:v>56.180700000000002</c:v>
                </c:pt>
                <c:pt idx="1796">
                  <c:v>56.197699999999998</c:v>
                </c:pt>
                <c:pt idx="1797">
                  <c:v>56.214599999999997</c:v>
                </c:pt>
                <c:pt idx="1798">
                  <c:v>56.2316</c:v>
                </c:pt>
                <c:pt idx="1799">
                  <c:v>56.2485</c:v>
                </c:pt>
                <c:pt idx="1800">
                  <c:v>56.265500000000003</c:v>
                </c:pt>
                <c:pt idx="1801">
                  <c:v>56.282400000000003</c:v>
                </c:pt>
                <c:pt idx="1802">
                  <c:v>56.299300000000002</c:v>
                </c:pt>
                <c:pt idx="1803">
                  <c:v>56.316299999999998</c:v>
                </c:pt>
                <c:pt idx="1804">
                  <c:v>56.332900000000002</c:v>
                </c:pt>
                <c:pt idx="1805">
                  <c:v>56.333199999999998</c:v>
                </c:pt>
                <c:pt idx="1806">
                  <c:v>56.350200000000001</c:v>
                </c:pt>
                <c:pt idx="1807">
                  <c:v>56.367100000000001</c:v>
                </c:pt>
                <c:pt idx="1808">
                  <c:v>56.382199999999997</c:v>
                </c:pt>
                <c:pt idx="1809">
                  <c:v>56.3962</c:v>
                </c:pt>
                <c:pt idx="1810">
                  <c:v>56.4101</c:v>
                </c:pt>
                <c:pt idx="1811">
                  <c:v>56.423999999999999</c:v>
                </c:pt>
                <c:pt idx="1812">
                  <c:v>56.437899999999999</c:v>
                </c:pt>
                <c:pt idx="1813">
                  <c:v>56.451799999999999</c:v>
                </c:pt>
                <c:pt idx="1814">
                  <c:v>56.465600000000002</c:v>
                </c:pt>
                <c:pt idx="1815">
                  <c:v>56.479100000000003</c:v>
                </c:pt>
                <c:pt idx="1816">
                  <c:v>56.479399999999998</c:v>
                </c:pt>
                <c:pt idx="1817">
                  <c:v>56.493200000000002</c:v>
                </c:pt>
                <c:pt idx="1818">
                  <c:v>56.506900000000002</c:v>
                </c:pt>
                <c:pt idx="1819">
                  <c:v>56.520600000000002</c:v>
                </c:pt>
                <c:pt idx="1820">
                  <c:v>56.534300000000002</c:v>
                </c:pt>
                <c:pt idx="1821">
                  <c:v>56.548000000000002</c:v>
                </c:pt>
                <c:pt idx="1822">
                  <c:v>56.561700000000002</c:v>
                </c:pt>
                <c:pt idx="1823">
                  <c:v>56.575299999999999</c:v>
                </c:pt>
                <c:pt idx="1824">
                  <c:v>56.588999999999999</c:v>
                </c:pt>
                <c:pt idx="1825">
                  <c:v>56.602699999999999</c:v>
                </c:pt>
                <c:pt idx="1826">
                  <c:v>56.616100000000003</c:v>
                </c:pt>
                <c:pt idx="1827">
                  <c:v>56.616300000000003</c:v>
                </c:pt>
                <c:pt idx="1828">
                  <c:v>56.629899999999999</c:v>
                </c:pt>
                <c:pt idx="1829">
                  <c:v>56.643599999999999</c:v>
                </c:pt>
                <c:pt idx="1830">
                  <c:v>56.657200000000003</c:v>
                </c:pt>
                <c:pt idx="1831">
                  <c:v>56.6708</c:v>
                </c:pt>
                <c:pt idx="1832">
                  <c:v>56.684399999999997</c:v>
                </c:pt>
                <c:pt idx="1833">
                  <c:v>56.698</c:v>
                </c:pt>
                <c:pt idx="1834">
                  <c:v>56.711599999999997</c:v>
                </c:pt>
                <c:pt idx="1835">
                  <c:v>56.725299999999997</c:v>
                </c:pt>
                <c:pt idx="1836">
                  <c:v>56.738799999999998</c:v>
                </c:pt>
                <c:pt idx="1837">
                  <c:v>56.752200000000002</c:v>
                </c:pt>
                <c:pt idx="1838">
                  <c:v>56.752400000000002</c:v>
                </c:pt>
                <c:pt idx="1839">
                  <c:v>56.765999999999998</c:v>
                </c:pt>
                <c:pt idx="1840">
                  <c:v>56.779600000000002</c:v>
                </c:pt>
                <c:pt idx="1841">
                  <c:v>56.793199999999999</c:v>
                </c:pt>
                <c:pt idx="1842">
                  <c:v>56.806800000000003</c:v>
                </c:pt>
                <c:pt idx="1843">
                  <c:v>56.820399999999999</c:v>
                </c:pt>
                <c:pt idx="1844">
                  <c:v>56.834000000000003</c:v>
                </c:pt>
                <c:pt idx="1845">
                  <c:v>56.847499999999997</c:v>
                </c:pt>
                <c:pt idx="1846">
                  <c:v>56.8611</c:v>
                </c:pt>
                <c:pt idx="1847">
                  <c:v>56.874699999999997</c:v>
                </c:pt>
                <c:pt idx="1848">
                  <c:v>56.887999999999998</c:v>
                </c:pt>
                <c:pt idx="1849">
                  <c:v>56.888199999999998</c:v>
                </c:pt>
                <c:pt idx="1850">
                  <c:v>56.901800000000001</c:v>
                </c:pt>
                <c:pt idx="1851">
                  <c:v>56.915300000000002</c:v>
                </c:pt>
                <c:pt idx="1852">
                  <c:v>56.928899999999999</c:v>
                </c:pt>
                <c:pt idx="1853">
                  <c:v>56.942399999999999</c:v>
                </c:pt>
                <c:pt idx="1854">
                  <c:v>56.956000000000003</c:v>
                </c:pt>
                <c:pt idx="1855">
                  <c:v>56.969499999999996</c:v>
                </c:pt>
                <c:pt idx="1856">
                  <c:v>56.9831</c:v>
                </c:pt>
                <c:pt idx="1857">
                  <c:v>56.996600000000001</c:v>
                </c:pt>
                <c:pt idx="1858">
                  <c:v>57.010199999999998</c:v>
                </c:pt>
                <c:pt idx="1859">
                  <c:v>57.023499999999999</c:v>
                </c:pt>
                <c:pt idx="1860">
                  <c:v>57.023699999999998</c:v>
                </c:pt>
                <c:pt idx="1861">
                  <c:v>57.037300000000002</c:v>
                </c:pt>
                <c:pt idx="1862">
                  <c:v>57.050800000000002</c:v>
                </c:pt>
                <c:pt idx="1863">
                  <c:v>57.064399999999999</c:v>
                </c:pt>
                <c:pt idx="1864">
                  <c:v>57.077300000000001</c:v>
                </c:pt>
                <c:pt idx="1865">
                  <c:v>57.09</c:v>
                </c:pt>
                <c:pt idx="1866">
                  <c:v>57.102800000000002</c:v>
                </c:pt>
                <c:pt idx="1867">
                  <c:v>57.115499999999997</c:v>
                </c:pt>
                <c:pt idx="1868">
                  <c:v>57.1282</c:v>
                </c:pt>
                <c:pt idx="1869">
                  <c:v>57.140900000000002</c:v>
                </c:pt>
                <c:pt idx="1870">
                  <c:v>57.153399999999998</c:v>
                </c:pt>
                <c:pt idx="1871">
                  <c:v>57.153599999999997</c:v>
                </c:pt>
                <c:pt idx="1872">
                  <c:v>57.1663</c:v>
                </c:pt>
                <c:pt idx="1873">
                  <c:v>57.179000000000002</c:v>
                </c:pt>
                <c:pt idx="1874">
                  <c:v>57.191699999999997</c:v>
                </c:pt>
                <c:pt idx="1875">
                  <c:v>57.2044</c:v>
                </c:pt>
                <c:pt idx="1876">
                  <c:v>57.217100000000002</c:v>
                </c:pt>
                <c:pt idx="1877">
                  <c:v>57.229799999999997</c:v>
                </c:pt>
                <c:pt idx="1878">
                  <c:v>57.2425</c:v>
                </c:pt>
                <c:pt idx="1879">
                  <c:v>57.255200000000002</c:v>
                </c:pt>
                <c:pt idx="1880">
                  <c:v>57.268000000000001</c:v>
                </c:pt>
                <c:pt idx="1881">
                  <c:v>57.2804</c:v>
                </c:pt>
                <c:pt idx="1882">
                  <c:v>57.280700000000003</c:v>
                </c:pt>
                <c:pt idx="1883">
                  <c:v>57.293399999999998</c:v>
                </c:pt>
                <c:pt idx="1884">
                  <c:v>57.306100000000001</c:v>
                </c:pt>
                <c:pt idx="1885">
                  <c:v>57.318800000000003</c:v>
                </c:pt>
                <c:pt idx="1886">
                  <c:v>57.331499999999998</c:v>
                </c:pt>
                <c:pt idx="1887">
                  <c:v>57.344200000000001</c:v>
                </c:pt>
                <c:pt idx="1888">
                  <c:v>57.356900000000003</c:v>
                </c:pt>
                <c:pt idx="1889">
                  <c:v>57.369599999999998</c:v>
                </c:pt>
                <c:pt idx="1890">
                  <c:v>57.382300000000001</c:v>
                </c:pt>
                <c:pt idx="1891">
                  <c:v>57.395000000000003</c:v>
                </c:pt>
                <c:pt idx="1892">
                  <c:v>57.407499999999999</c:v>
                </c:pt>
                <c:pt idx="1893">
                  <c:v>57.407699999999998</c:v>
                </c:pt>
                <c:pt idx="1894">
                  <c:v>57.420400000000001</c:v>
                </c:pt>
                <c:pt idx="1895">
                  <c:v>57.433199999999999</c:v>
                </c:pt>
                <c:pt idx="1896">
                  <c:v>57.445900000000002</c:v>
                </c:pt>
                <c:pt idx="1897">
                  <c:v>57.458599999999997</c:v>
                </c:pt>
                <c:pt idx="1898">
                  <c:v>57.471299999999999</c:v>
                </c:pt>
                <c:pt idx="1899">
                  <c:v>57.484000000000002</c:v>
                </c:pt>
                <c:pt idx="1900">
                  <c:v>57.496699999999997</c:v>
                </c:pt>
                <c:pt idx="1901">
                  <c:v>57.509399999999999</c:v>
                </c:pt>
                <c:pt idx="1902">
                  <c:v>57.522100000000002</c:v>
                </c:pt>
                <c:pt idx="1903">
                  <c:v>57.534599999999998</c:v>
                </c:pt>
                <c:pt idx="1904">
                  <c:v>57.534799999999997</c:v>
                </c:pt>
                <c:pt idx="1905">
                  <c:v>57.547499999999999</c:v>
                </c:pt>
                <c:pt idx="1906">
                  <c:v>57.560200000000002</c:v>
                </c:pt>
                <c:pt idx="1907">
                  <c:v>57.572899999999997</c:v>
                </c:pt>
                <c:pt idx="1908">
                  <c:v>57.585700000000003</c:v>
                </c:pt>
                <c:pt idx="1909">
                  <c:v>57.598399999999998</c:v>
                </c:pt>
                <c:pt idx="1910">
                  <c:v>57.610599999999998</c:v>
                </c:pt>
                <c:pt idx="1911">
                  <c:v>57.622599999999998</c:v>
                </c:pt>
                <c:pt idx="1912">
                  <c:v>57.634500000000003</c:v>
                </c:pt>
                <c:pt idx="1913">
                  <c:v>57.6464</c:v>
                </c:pt>
                <c:pt idx="1914">
                  <c:v>57.658099999999997</c:v>
                </c:pt>
                <c:pt idx="1915">
                  <c:v>57.658299999999997</c:v>
                </c:pt>
                <c:pt idx="1916">
                  <c:v>57.670200000000001</c:v>
                </c:pt>
                <c:pt idx="1917">
                  <c:v>57.682099999999998</c:v>
                </c:pt>
                <c:pt idx="1918">
                  <c:v>57.693899999999999</c:v>
                </c:pt>
                <c:pt idx="1919">
                  <c:v>57.7057</c:v>
                </c:pt>
                <c:pt idx="1920">
                  <c:v>57.717500000000001</c:v>
                </c:pt>
                <c:pt idx="1921">
                  <c:v>57.729399999999998</c:v>
                </c:pt>
                <c:pt idx="1922">
                  <c:v>57.741199999999999</c:v>
                </c:pt>
                <c:pt idx="1923">
                  <c:v>57.753100000000003</c:v>
                </c:pt>
                <c:pt idx="1924">
                  <c:v>57.764899999999997</c:v>
                </c:pt>
                <c:pt idx="1925">
                  <c:v>57.776600000000002</c:v>
                </c:pt>
                <c:pt idx="1926">
                  <c:v>57.776800000000001</c:v>
                </c:pt>
                <c:pt idx="1927">
                  <c:v>57.788699999999999</c:v>
                </c:pt>
                <c:pt idx="1928">
                  <c:v>57.800600000000003</c:v>
                </c:pt>
                <c:pt idx="1929">
                  <c:v>57.812399999999997</c:v>
                </c:pt>
                <c:pt idx="1930">
                  <c:v>57.824300000000001</c:v>
                </c:pt>
                <c:pt idx="1931">
                  <c:v>57.836199999999998</c:v>
                </c:pt>
                <c:pt idx="1932">
                  <c:v>57.848100000000002</c:v>
                </c:pt>
                <c:pt idx="1933">
                  <c:v>57.859900000000003</c:v>
                </c:pt>
                <c:pt idx="1934">
                  <c:v>57.8718</c:v>
                </c:pt>
                <c:pt idx="1935">
                  <c:v>57.883699999999997</c:v>
                </c:pt>
                <c:pt idx="1936">
                  <c:v>57.895400000000002</c:v>
                </c:pt>
                <c:pt idx="1937">
                  <c:v>57.895600000000002</c:v>
                </c:pt>
                <c:pt idx="1938">
                  <c:v>57.907499999999999</c:v>
                </c:pt>
                <c:pt idx="1939">
                  <c:v>57.9193</c:v>
                </c:pt>
                <c:pt idx="1940">
                  <c:v>57.931100000000001</c:v>
                </c:pt>
                <c:pt idx="1941">
                  <c:v>57.942799999999998</c:v>
                </c:pt>
                <c:pt idx="1942">
                  <c:v>57.954500000000003</c:v>
                </c:pt>
                <c:pt idx="1943">
                  <c:v>57.966099999999997</c:v>
                </c:pt>
                <c:pt idx="1944">
                  <c:v>57.977699999999999</c:v>
                </c:pt>
                <c:pt idx="1945">
                  <c:v>57.9893</c:v>
                </c:pt>
                <c:pt idx="1946">
                  <c:v>58.000900000000001</c:v>
                </c:pt>
                <c:pt idx="1947">
                  <c:v>58.0122</c:v>
                </c:pt>
                <c:pt idx="1948">
                  <c:v>58.0124</c:v>
                </c:pt>
                <c:pt idx="1949">
                  <c:v>58.023899999999998</c:v>
                </c:pt>
                <c:pt idx="1950">
                  <c:v>58.035299999999999</c:v>
                </c:pt>
                <c:pt idx="1951">
                  <c:v>58.046799999999998</c:v>
                </c:pt>
                <c:pt idx="1952">
                  <c:v>58.058300000000003</c:v>
                </c:pt>
                <c:pt idx="1953">
                  <c:v>58.069699999999997</c:v>
                </c:pt>
                <c:pt idx="1954">
                  <c:v>58.081200000000003</c:v>
                </c:pt>
                <c:pt idx="1955">
                  <c:v>58.092700000000001</c:v>
                </c:pt>
                <c:pt idx="1956">
                  <c:v>58.104100000000003</c:v>
                </c:pt>
                <c:pt idx="1957">
                  <c:v>58.115499999999997</c:v>
                </c:pt>
                <c:pt idx="1958">
                  <c:v>58.126800000000003</c:v>
                </c:pt>
                <c:pt idx="1959">
                  <c:v>58.127000000000002</c:v>
                </c:pt>
                <c:pt idx="1960">
                  <c:v>58.138399999999997</c:v>
                </c:pt>
                <c:pt idx="1961">
                  <c:v>58.149799999999999</c:v>
                </c:pt>
                <c:pt idx="1962">
                  <c:v>58.161200000000001</c:v>
                </c:pt>
                <c:pt idx="1963">
                  <c:v>58.172499999999999</c:v>
                </c:pt>
                <c:pt idx="1964">
                  <c:v>58.183900000000001</c:v>
                </c:pt>
                <c:pt idx="1965">
                  <c:v>58.1952</c:v>
                </c:pt>
                <c:pt idx="1966">
                  <c:v>58.206499999999998</c:v>
                </c:pt>
                <c:pt idx="1967">
                  <c:v>58.217799999999997</c:v>
                </c:pt>
                <c:pt idx="1968">
                  <c:v>58.229100000000003</c:v>
                </c:pt>
                <c:pt idx="1969">
                  <c:v>58.240099999999998</c:v>
                </c:pt>
                <c:pt idx="1970">
                  <c:v>58.240299999999998</c:v>
                </c:pt>
                <c:pt idx="1971">
                  <c:v>58.2515</c:v>
                </c:pt>
                <c:pt idx="1972">
                  <c:v>58.262799999999999</c:v>
                </c:pt>
                <c:pt idx="1973">
                  <c:v>58.274000000000001</c:v>
                </c:pt>
                <c:pt idx="1974">
                  <c:v>58.285200000000003</c:v>
                </c:pt>
                <c:pt idx="1975">
                  <c:v>58.296399999999998</c:v>
                </c:pt>
                <c:pt idx="1976">
                  <c:v>58.307600000000001</c:v>
                </c:pt>
                <c:pt idx="1977">
                  <c:v>58.318800000000003</c:v>
                </c:pt>
                <c:pt idx="1978">
                  <c:v>58.329900000000002</c:v>
                </c:pt>
                <c:pt idx="1979">
                  <c:v>58.341000000000001</c:v>
                </c:pt>
                <c:pt idx="1980">
                  <c:v>58.351900000000001</c:v>
                </c:pt>
                <c:pt idx="1981">
                  <c:v>58.351999999999997</c:v>
                </c:pt>
                <c:pt idx="1982">
                  <c:v>58.363100000000003</c:v>
                </c:pt>
                <c:pt idx="1983">
                  <c:v>58.374099999999999</c:v>
                </c:pt>
                <c:pt idx="1984">
                  <c:v>58.385100000000001</c:v>
                </c:pt>
                <c:pt idx="1985">
                  <c:v>58.396099999999997</c:v>
                </c:pt>
                <c:pt idx="1986">
                  <c:v>58.406999999999996</c:v>
                </c:pt>
                <c:pt idx="1987">
                  <c:v>58.417999999999999</c:v>
                </c:pt>
                <c:pt idx="1988">
                  <c:v>58.428899999999999</c:v>
                </c:pt>
                <c:pt idx="1989">
                  <c:v>58.439900000000002</c:v>
                </c:pt>
                <c:pt idx="1990">
                  <c:v>58.450800000000001</c:v>
                </c:pt>
                <c:pt idx="1991">
                  <c:v>58.461500000000001</c:v>
                </c:pt>
                <c:pt idx="1992">
                  <c:v>58.4617</c:v>
                </c:pt>
                <c:pt idx="1993">
                  <c:v>58.4726</c:v>
                </c:pt>
                <c:pt idx="1994">
                  <c:v>58.483600000000003</c:v>
                </c:pt>
                <c:pt idx="1995">
                  <c:v>58.494500000000002</c:v>
                </c:pt>
                <c:pt idx="1996">
                  <c:v>58.505400000000002</c:v>
                </c:pt>
                <c:pt idx="1997">
                  <c:v>58.516300000000001</c:v>
                </c:pt>
                <c:pt idx="1998">
                  <c:v>58.527200000000001</c:v>
                </c:pt>
                <c:pt idx="1999">
                  <c:v>58.5381</c:v>
                </c:pt>
                <c:pt idx="2000">
                  <c:v>58.548999999999999</c:v>
                </c:pt>
                <c:pt idx="2001">
                  <c:v>58.559899999999999</c:v>
                </c:pt>
                <c:pt idx="2002">
                  <c:v>58.570599999999999</c:v>
                </c:pt>
                <c:pt idx="2003">
                  <c:v>58.570799999999998</c:v>
                </c:pt>
                <c:pt idx="2004">
                  <c:v>58.581699999999998</c:v>
                </c:pt>
                <c:pt idx="2005">
                  <c:v>58.592599999999997</c:v>
                </c:pt>
                <c:pt idx="2006">
                  <c:v>58.603400000000001</c:v>
                </c:pt>
                <c:pt idx="2007">
                  <c:v>58.6143</c:v>
                </c:pt>
                <c:pt idx="2008">
                  <c:v>58.6252</c:v>
                </c:pt>
                <c:pt idx="2009">
                  <c:v>58.636099999999999</c:v>
                </c:pt>
                <c:pt idx="2010">
                  <c:v>58.646900000000002</c:v>
                </c:pt>
                <c:pt idx="2011">
                  <c:v>58.657800000000002</c:v>
                </c:pt>
                <c:pt idx="2012">
                  <c:v>58.668599999999998</c:v>
                </c:pt>
                <c:pt idx="2013">
                  <c:v>58.679200000000002</c:v>
                </c:pt>
                <c:pt idx="2014">
                  <c:v>58.679400000000001</c:v>
                </c:pt>
                <c:pt idx="2015">
                  <c:v>58.690199999999997</c:v>
                </c:pt>
                <c:pt idx="2016">
                  <c:v>58.701000000000001</c:v>
                </c:pt>
                <c:pt idx="2017">
                  <c:v>58.711799999999997</c:v>
                </c:pt>
                <c:pt idx="2018">
                  <c:v>58.722499999999997</c:v>
                </c:pt>
                <c:pt idx="2019">
                  <c:v>58.7333</c:v>
                </c:pt>
                <c:pt idx="2020">
                  <c:v>58.744100000000003</c:v>
                </c:pt>
                <c:pt idx="2021">
                  <c:v>58.754800000000003</c:v>
                </c:pt>
                <c:pt idx="2022">
                  <c:v>58.765599999999999</c:v>
                </c:pt>
                <c:pt idx="2023">
                  <c:v>58.776299999999999</c:v>
                </c:pt>
                <c:pt idx="2024">
                  <c:v>58.786900000000003</c:v>
                </c:pt>
                <c:pt idx="2025">
                  <c:v>58.787100000000002</c:v>
                </c:pt>
                <c:pt idx="2026">
                  <c:v>58.797899999999998</c:v>
                </c:pt>
                <c:pt idx="2027">
                  <c:v>58.808599999999998</c:v>
                </c:pt>
                <c:pt idx="2028">
                  <c:v>58.819400000000002</c:v>
                </c:pt>
                <c:pt idx="2029">
                  <c:v>58.830199999999998</c:v>
                </c:pt>
                <c:pt idx="2030">
                  <c:v>58.840899999999998</c:v>
                </c:pt>
                <c:pt idx="2031">
                  <c:v>58.851599999999998</c:v>
                </c:pt>
                <c:pt idx="2032">
                  <c:v>58.862400000000001</c:v>
                </c:pt>
                <c:pt idx="2033">
                  <c:v>58.873100000000001</c:v>
                </c:pt>
                <c:pt idx="2034">
                  <c:v>58.883800000000001</c:v>
                </c:pt>
                <c:pt idx="2035">
                  <c:v>58.894399999999997</c:v>
                </c:pt>
                <c:pt idx="2036">
                  <c:v>58.894599999999997</c:v>
                </c:pt>
                <c:pt idx="2037">
                  <c:v>58.905299999999997</c:v>
                </c:pt>
                <c:pt idx="2038">
                  <c:v>58.915999999999997</c:v>
                </c:pt>
                <c:pt idx="2039">
                  <c:v>58.926699999999997</c:v>
                </c:pt>
                <c:pt idx="2040">
                  <c:v>58.937399999999997</c:v>
                </c:pt>
                <c:pt idx="2041">
                  <c:v>58.948099999999997</c:v>
                </c:pt>
                <c:pt idx="2042">
                  <c:v>58.9587</c:v>
                </c:pt>
                <c:pt idx="2043">
                  <c:v>58.9694</c:v>
                </c:pt>
                <c:pt idx="2044">
                  <c:v>58.9801</c:v>
                </c:pt>
                <c:pt idx="2045">
                  <c:v>58.990699999999997</c:v>
                </c:pt>
                <c:pt idx="2046">
                  <c:v>59.001199999999997</c:v>
                </c:pt>
                <c:pt idx="2047">
                  <c:v>59.001399999999997</c:v>
                </c:pt>
                <c:pt idx="2048">
                  <c:v>59.012</c:v>
                </c:pt>
                <c:pt idx="2049">
                  <c:v>59.022100000000002</c:v>
                </c:pt>
                <c:pt idx="2050">
                  <c:v>59.032299999999999</c:v>
                </c:pt>
                <c:pt idx="2051">
                  <c:v>59.042400000000001</c:v>
                </c:pt>
                <c:pt idx="2052">
                  <c:v>59.052399999999999</c:v>
                </c:pt>
                <c:pt idx="2053">
                  <c:v>59.062399999999997</c:v>
                </c:pt>
                <c:pt idx="2054">
                  <c:v>59.072499999999998</c:v>
                </c:pt>
                <c:pt idx="2055">
                  <c:v>59.0824</c:v>
                </c:pt>
                <c:pt idx="2056">
                  <c:v>59.092399999999998</c:v>
                </c:pt>
                <c:pt idx="2057">
                  <c:v>59.1021</c:v>
                </c:pt>
                <c:pt idx="2058">
                  <c:v>59.1023</c:v>
                </c:pt>
                <c:pt idx="2059">
                  <c:v>59.112200000000001</c:v>
                </c:pt>
                <c:pt idx="2060">
                  <c:v>59.122199999999999</c:v>
                </c:pt>
                <c:pt idx="2061">
                  <c:v>59.132100000000001</c:v>
                </c:pt>
                <c:pt idx="2062">
                  <c:v>59.142000000000003</c:v>
                </c:pt>
                <c:pt idx="2063">
                  <c:v>59.151899999999998</c:v>
                </c:pt>
                <c:pt idx="2064">
                  <c:v>59.161700000000003</c:v>
                </c:pt>
                <c:pt idx="2065">
                  <c:v>59.171599999999998</c:v>
                </c:pt>
                <c:pt idx="2066">
                  <c:v>59.181399999999996</c:v>
                </c:pt>
                <c:pt idx="2067">
                  <c:v>59.191200000000002</c:v>
                </c:pt>
                <c:pt idx="2068">
                  <c:v>59.200800000000001</c:v>
                </c:pt>
                <c:pt idx="2069">
                  <c:v>59.201000000000001</c:v>
                </c:pt>
                <c:pt idx="2070">
                  <c:v>59.210700000000003</c:v>
                </c:pt>
                <c:pt idx="2071">
                  <c:v>59.220500000000001</c:v>
                </c:pt>
                <c:pt idx="2072">
                  <c:v>59.2303</c:v>
                </c:pt>
                <c:pt idx="2073">
                  <c:v>59.24</c:v>
                </c:pt>
                <c:pt idx="2074">
                  <c:v>59.2498</c:v>
                </c:pt>
                <c:pt idx="2075">
                  <c:v>59.259500000000003</c:v>
                </c:pt>
                <c:pt idx="2076">
                  <c:v>59.269300000000001</c:v>
                </c:pt>
                <c:pt idx="2077">
                  <c:v>59.279000000000003</c:v>
                </c:pt>
                <c:pt idx="2078">
                  <c:v>59.288800000000002</c:v>
                </c:pt>
                <c:pt idx="2079">
                  <c:v>59.298400000000001</c:v>
                </c:pt>
                <c:pt idx="2080">
                  <c:v>59.2986</c:v>
                </c:pt>
                <c:pt idx="2081">
                  <c:v>59.308300000000003</c:v>
                </c:pt>
                <c:pt idx="2082">
                  <c:v>59.318100000000001</c:v>
                </c:pt>
                <c:pt idx="2083">
                  <c:v>59.3279</c:v>
                </c:pt>
                <c:pt idx="2084">
                  <c:v>59.337600000000002</c:v>
                </c:pt>
                <c:pt idx="2085">
                  <c:v>59.347299999999997</c:v>
                </c:pt>
                <c:pt idx="2086">
                  <c:v>59.356999999999999</c:v>
                </c:pt>
                <c:pt idx="2087">
                  <c:v>59.366599999999998</c:v>
                </c:pt>
                <c:pt idx="2088">
                  <c:v>59.376300000000001</c:v>
                </c:pt>
                <c:pt idx="2089">
                  <c:v>59.386000000000003</c:v>
                </c:pt>
                <c:pt idx="2090">
                  <c:v>59.395499999999998</c:v>
                </c:pt>
                <c:pt idx="2091">
                  <c:v>59.395600000000002</c:v>
                </c:pt>
                <c:pt idx="2092">
                  <c:v>59.405299999999997</c:v>
                </c:pt>
                <c:pt idx="2093">
                  <c:v>59.414999999999999</c:v>
                </c:pt>
                <c:pt idx="2094">
                  <c:v>59.424599999999998</c:v>
                </c:pt>
                <c:pt idx="2095">
                  <c:v>59.4343</c:v>
                </c:pt>
                <c:pt idx="2096">
                  <c:v>59.444000000000003</c:v>
                </c:pt>
                <c:pt idx="2097">
                  <c:v>59.453600000000002</c:v>
                </c:pt>
                <c:pt idx="2098">
                  <c:v>59.463299999999997</c:v>
                </c:pt>
                <c:pt idx="2099">
                  <c:v>59.472900000000003</c:v>
                </c:pt>
                <c:pt idx="2100">
                  <c:v>59.482599999999998</c:v>
                </c:pt>
                <c:pt idx="2101">
                  <c:v>59.492100000000001</c:v>
                </c:pt>
                <c:pt idx="2102">
                  <c:v>59.492199999999997</c:v>
                </c:pt>
                <c:pt idx="2103">
                  <c:v>59.501899999999999</c:v>
                </c:pt>
                <c:pt idx="2104">
                  <c:v>59.511499999999998</c:v>
                </c:pt>
                <c:pt idx="2105">
                  <c:v>59.5212</c:v>
                </c:pt>
                <c:pt idx="2106">
                  <c:v>59.530799999999999</c:v>
                </c:pt>
                <c:pt idx="2107">
                  <c:v>59.540399999999998</c:v>
                </c:pt>
                <c:pt idx="2108">
                  <c:v>59.55</c:v>
                </c:pt>
                <c:pt idx="2109">
                  <c:v>59.559699999999999</c:v>
                </c:pt>
                <c:pt idx="2110">
                  <c:v>59.569299999999998</c:v>
                </c:pt>
                <c:pt idx="2111">
                  <c:v>59.578899999999997</c:v>
                </c:pt>
                <c:pt idx="2112">
                  <c:v>59.588099999999997</c:v>
                </c:pt>
                <c:pt idx="2113">
                  <c:v>59.588200000000001</c:v>
                </c:pt>
                <c:pt idx="2114">
                  <c:v>59.5974</c:v>
                </c:pt>
                <c:pt idx="2115">
                  <c:v>59.6066</c:v>
                </c:pt>
                <c:pt idx="2116">
                  <c:v>59.6158</c:v>
                </c:pt>
                <c:pt idx="2117">
                  <c:v>59.625</c:v>
                </c:pt>
                <c:pt idx="2118">
                  <c:v>59.634099999999997</c:v>
                </c:pt>
                <c:pt idx="2119">
                  <c:v>59.643300000000004</c:v>
                </c:pt>
                <c:pt idx="2120">
                  <c:v>59.6524</c:v>
                </c:pt>
                <c:pt idx="2121">
                  <c:v>59.6616</c:v>
                </c:pt>
                <c:pt idx="2122">
                  <c:v>59.670699999999997</c:v>
                </c:pt>
                <c:pt idx="2123">
                  <c:v>59.679699999999997</c:v>
                </c:pt>
                <c:pt idx="2124">
                  <c:v>59.6798</c:v>
                </c:pt>
                <c:pt idx="2125">
                  <c:v>59.688899999999997</c:v>
                </c:pt>
                <c:pt idx="2126">
                  <c:v>59.698099999999997</c:v>
                </c:pt>
                <c:pt idx="2127">
                  <c:v>59.7072</c:v>
                </c:pt>
                <c:pt idx="2128">
                  <c:v>59.716299999999997</c:v>
                </c:pt>
                <c:pt idx="2129">
                  <c:v>59.725499999999997</c:v>
                </c:pt>
                <c:pt idx="2130">
                  <c:v>59.7346</c:v>
                </c:pt>
                <c:pt idx="2131">
                  <c:v>59.743699999999997</c:v>
                </c:pt>
                <c:pt idx="2132">
                  <c:v>59.752800000000001</c:v>
                </c:pt>
                <c:pt idx="2133">
                  <c:v>59.761899999999997</c:v>
                </c:pt>
                <c:pt idx="2134">
                  <c:v>59.770800000000001</c:v>
                </c:pt>
                <c:pt idx="2135">
                  <c:v>59.770899999999997</c:v>
                </c:pt>
                <c:pt idx="2136">
                  <c:v>59.78</c:v>
                </c:pt>
                <c:pt idx="2137">
                  <c:v>59.789099999999998</c:v>
                </c:pt>
                <c:pt idx="2138">
                  <c:v>59.798200000000001</c:v>
                </c:pt>
                <c:pt idx="2139">
                  <c:v>59.807299999999998</c:v>
                </c:pt>
                <c:pt idx="2140">
                  <c:v>59.816400000000002</c:v>
                </c:pt>
                <c:pt idx="2141">
                  <c:v>59.825400000000002</c:v>
                </c:pt>
                <c:pt idx="2142">
                  <c:v>59.834499999999998</c:v>
                </c:pt>
                <c:pt idx="2143">
                  <c:v>59.843600000000002</c:v>
                </c:pt>
                <c:pt idx="2144">
                  <c:v>59.852699999999999</c:v>
                </c:pt>
                <c:pt idx="2145">
                  <c:v>59.861499999999999</c:v>
                </c:pt>
                <c:pt idx="2146">
                  <c:v>59.861699999999999</c:v>
                </c:pt>
                <c:pt idx="2147">
                  <c:v>59.870800000000003</c:v>
                </c:pt>
                <c:pt idx="2148">
                  <c:v>59.879899999999999</c:v>
                </c:pt>
                <c:pt idx="2149">
                  <c:v>59.8889</c:v>
                </c:pt>
                <c:pt idx="2150">
                  <c:v>59.898000000000003</c:v>
                </c:pt>
                <c:pt idx="2151">
                  <c:v>59.9071</c:v>
                </c:pt>
                <c:pt idx="2152">
                  <c:v>59.9161</c:v>
                </c:pt>
                <c:pt idx="2153">
                  <c:v>59.925199999999997</c:v>
                </c:pt>
                <c:pt idx="2154">
                  <c:v>59.9343</c:v>
                </c:pt>
                <c:pt idx="2155">
                  <c:v>59.943300000000001</c:v>
                </c:pt>
                <c:pt idx="2156">
                  <c:v>59.952100000000002</c:v>
                </c:pt>
                <c:pt idx="2157">
                  <c:v>59.952300000000001</c:v>
                </c:pt>
                <c:pt idx="2158">
                  <c:v>59.961300000000001</c:v>
                </c:pt>
                <c:pt idx="2159">
                  <c:v>59.970300000000002</c:v>
                </c:pt>
                <c:pt idx="2160">
                  <c:v>59.979300000000002</c:v>
                </c:pt>
                <c:pt idx="2161">
                  <c:v>59.988199999999999</c:v>
                </c:pt>
                <c:pt idx="2162">
                  <c:v>59.997199999999999</c:v>
                </c:pt>
                <c:pt idx="2163">
                  <c:v>60.0062</c:v>
                </c:pt>
                <c:pt idx="2164">
                  <c:v>60.0152</c:v>
                </c:pt>
                <c:pt idx="2165">
                  <c:v>60.024099999999997</c:v>
                </c:pt>
                <c:pt idx="2166">
                  <c:v>60.033099999999997</c:v>
                </c:pt>
                <c:pt idx="2167">
                  <c:v>60.041899999999998</c:v>
                </c:pt>
                <c:pt idx="2168">
                  <c:v>60.042000000000002</c:v>
                </c:pt>
                <c:pt idx="2169">
                  <c:v>60.051000000000002</c:v>
                </c:pt>
                <c:pt idx="2170">
                  <c:v>60.06</c:v>
                </c:pt>
                <c:pt idx="2171">
                  <c:v>60.068899999999999</c:v>
                </c:pt>
                <c:pt idx="2172">
                  <c:v>60.0779</c:v>
                </c:pt>
                <c:pt idx="2173">
                  <c:v>60.086799999999997</c:v>
                </c:pt>
                <c:pt idx="2174">
                  <c:v>60.095700000000001</c:v>
                </c:pt>
                <c:pt idx="2175">
                  <c:v>60.104700000000001</c:v>
                </c:pt>
                <c:pt idx="2176">
                  <c:v>60.113599999999998</c:v>
                </c:pt>
                <c:pt idx="2177">
                  <c:v>60.122599999999998</c:v>
                </c:pt>
                <c:pt idx="2178">
                  <c:v>60.131399999999999</c:v>
                </c:pt>
                <c:pt idx="2179">
                  <c:v>60.131500000000003</c:v>
                </c:pt>
                <c:pt idx="2180">
                  <c:v>60.140500000000003</c:v>
                </c:pt>
                <c:pt idx="2181">
                  <c:v>60.1494</c:v>
                </c:pt>
                <c:pt idx="2182">
                  <c:v>60.1584</c:v>
                </c:pt>
                <c:pt idx="2183">
                  <c:v>60.167299999999997</c:v>
                </c:pt>
                <c:pt idx="2184">
                  <c:v>60.176299999999998</c:v>
                </c:pt>
                <c:pt idx="2185">
                  <c:v>60.185200000000002</c:v>
                </c:pt>
                <c:pt idx="2186">
                  <c:v>60.194099999999999</c:v>
                </c:pt>
                <c:pt idx="2187">
                  <c:v>60.203099999999999</c:v>
                </c:pt>
                <c:pt idx="2188">
                  <c:v>60.211799999999997</c:v>
                </c:pt>
                <c:pt idx="2189">
                  <c:v>60.220199999999998</c:v>
                </c:pt>
                <c:pt idx="2190">
                  <c:v>60.220300000000002</c:v>
                </c:pt>
                <c:pt idx="2191">
                  <c:v>60.2288</c:v>
                </c:pt>
                <c:pt idx="2192">
                  <c:v>60.237299999999998</c:v>
                </c:pt>
                <c:pt idx="2193">
                  <c:v>60.245699999999999</c:v>
                </c:pt>
                <c:pt idx="2194">
                  <c:v>60.254199999999997</c:v>
                </c:pt>
                <c:pt idx="2195">
                  <c:v>60.262700000000002</c:v>
                </c:pt>
                <c:pt idx="2196">
                  <c:v>60.2712</c:v>
                </c:pt>
                <c:pt idx="2197">
                  <c:v>60.279600000000002</c:v>
                </c:pt>
                <c:pt idx="2198">
                  <c:v>60.2881</c:v>
                </c:pt>
                <c:pt idx="2199">
                  <c:v>60.296599999999998</c:v>
                </c:pt>
                <c:pt idx="2200">
                  <c:v>60.304900000000004</c:v>
                </c:pt>
                <c:pt idx="2201">
                  <c:v>60.305</c:v>
                </c:pt>
                <c:pt idx="2202">
                  <c:v>60.313499999999998</c:v>
                </c:pt>
                <c:pt idx="2203">
                  <c:v>60.322000000000003</c:v>
                </c:pt>
                <c:pt idx="2204">
                  <c:v>60.330500000000001</c:v>
                </c:pt>
                <c:pt idx="2205">
                  <c:v>60.338900000000002</c:v>
                </c:pt>
                <c:pt idx="2206">
                  <c:v>60.3474</c:v>
                </c:pt>
                <c:pt idx="2207">
                  <c:v>60.355899999999998</c:v>
                </c:pt>
                <c:pt idx="2208">
                  <c:v>60.3643</c:v>
                </c:pt>
                <c:pt idx="2209">
                  <c:v>60.372799999999998</c:v>
                </c:pt>
                <c:pt idx="2210">
                  <c:v>60.381300000000003</c:v>
                </c:pt>
                <c:pt idx="2211">
                  <c:v>60.389600000000002</c:v>
                </c:pt>
                <c:pt idx="2212">
                  <c:v>60.389800000000001</c:v>
                </c:pt>
                <c:pt idx="2213">
                  <c:v>60.398200000000003</c:v>
                </c:pt>
                <c:pt idx="2214">
                  <c:v>60.406700000000001</c:v>
                </c:pt>
                <c:pt idx="2215">
                  <c:v>60.414200000000001</c:v>
                </c:pt>
                <c:pt idx="2216">
                  <c:v>60.421799999999998</c:v>
                </c:pt>
                <c:pt idx="2217">
                  <c:v>60.429200000000002</c:v>
                </c:pt>
                <c:pt idx="2218">
                  <c:v>60.436700000000002</c:v>
                </c:pt>
                <c:pt idx="2219">
                  <c:v>60.444200000000002</c:v>
                </c:pt>
                <c:pt idx="2220">
                  <c:v>60.451700000000002</c:v>
                </c:pt>
                <c:pt idx="2221">
                  <c:v>60.459200000000003</c:v>
                </c:pt>
                <c:pt idx="2222">
                  <c:v>60.466500000000003</c:v>
                </c:pt>
                <c:pt idx="2223">
                  <c:v>60.4666</c:v>
                </c:pt>
                <c:pt idx="2224">
                  <c:v>60.4741</c:v>
                </c:pt>
                <c:pt idx="2225">
                  <c:v>60.481499999999997</c:v>
                </c:pt>
                <c:pt idx="2226">
                  <c:v>60.488999999999997</c:v>
                </c:pt>
                <c:pt idx="2227">
                  <c:v>60.496400000000001</c:v>
                </c:pt>
                <c:pt idx="2228">
                  <c:v>60.503799999999998</c:v>
                </c:pt>
                <c:pt idx="2229">
                  <c:v>60.511200000000002</c:v>
                </c:pt>
                <c:pt idx="2230">
                  <c:v>60.518599999999999</c:v>
                </c:pt>
                <c:pt idx="2231">
                  <c:v>60.526000000000003</c:v>
                </c:pt>
                <c:pt idx="2232">
                  <c:v>60.5334</c:v>
                </c:pt>
                <c:pt idx="2233">
                  <c:v>60.540700000000001</c:v>
                </c:pt>
                <c:pt idx="2234">
                  <c:v>60.540900000000001</c:v>
                </c:pt>
                <c:pt idx="2235">
                  <c:v>60.548200000000001</c:v>
                </c:pt>
                <c:pt idx="2236">
                  <c:v>60.555599999999998</c:v>
                </c:pt>
                <c:pt idx="2237">
                  <c:v>60.563000000000002</c:v>
                </c:pt>
                <c:pt idx="2238">
                  <c:v>60.570300000000003</c:v>
                </c:pt>
                <c:pt idx="2239">
                  <c:v>60.5777</c:v>
                </c:pt>
                <c:pt idx="2240">
                  <c:v>60.585000000000001</c:v>
                </c:pt>
                <c:pt idx="2241">
                  <c:v>60.592399999999998</c:v>
                </c:pt>
                <c:pt idx="2242">
                  <c:v>60.599699999999999</c:v>
                </c:pt>
                <c:pt idx="2243">
                  <c:v>60.606999999999999</c:v>
                </c:pt>
                <c:pt idx="2244">
                  <c:v>60.613999999999997</c:v>
                </c:pt>
                <c:pt idx="2245">
                  <c:v>60.614199999999997</c:v>
                </c:pt>
                <c:pt idx="2246">
                  <c:v>60.621299999999998</c:v>
                </c:pt>
                <c:pt idx="2247">
                  <c:v>60.628399999999999</c:v>
                </c:pt>
                <c:pt idx="2248">
                  <c:v>60.6355</c:v>
                </c:pt>
                <c:pt idx="2249">
                  <c:v>60.642600000000002</c:v>
                </c:pt>
                <c:pt idx="2250">
                  <c:v>60.649500000000003</c:v>
                </c:pt>
                <c:pt idx="2251">
                  <c:v>60.656599999999997</c:v>
                </c:pt>
                <c:pt idx="2252">
                  <c:v>60.663600000000002</c:v>
                </c:pt>
                <c:pt idx="2253">
                  <c:v>60.6706</c:v>
                </c:pt>
                <c:pt idx="2254">
                  <c:v>60.677599999999998</c:v>
                </c:pt>
                <c:pt idx="2255">
                  <c:v>60.6845</c:v>
                </c:pt>
                <c:pt idx="2256">
                  <c:v>60.684600000000003</c:v>
                </c:pt>
                <c:pt idx="2257">
                  <c:v>60.691600000000001</c:v>
                </c:pt>
                <c:pt idx="2258">
                  <c:v>60.698599999999999</c:v>
                </c:pt>
                <c:pt idx="2259">
                  <c:v>60.705599999999997</c:v>
                </c:pt>
                <c:pt idx="2260">
                  <c:v>60.712499999999999</c:v>
                </c:pt>
                <c:pt idx="2261">
                  <c:v>60.719499999999996</c:v>
                </c:pt>
                <c:pt idx="2262">
                  <c:v>60.726399999999998</c:v>
                </c:pt>
                <c:pt idx="2263">
                  <c:v>60.733199999999997</c:v>
                </c:pt>
                <c:pt idx="2264">
                  <c:v>60.740099999999998</c:v>
                </c:pt>
                <c:pt idx="2265">
                  <c:v>60.747</c:v>
                </c:pt>
                <c:pt idx="2266">
                  <c:v>60.753700000000002</c:v>
                </c:pt>
                <c:pt idx="2267">
                  <c:v>60.753799999999998</c:v>
                </c:pt>
                <c:pt idx="2268">
                  <c:v>60.760599999999997</c:v>
                </c:pt>
                <c:pt idx="2269">
                  <c:v>60.767400000000002</c:v>
                </c:pt>
                <c:pt idx="2270">
                  <c:v>60.774299999999997</c:v>
                </c:pt>
                <c:pt idx="2271">
                  <c:v>60.780999999999999</c:v>
                </c:pt>
                <c:pt idx="2272">
                  <c:v>60.787799999999997</c:v>
                </c:pt>
                <c:pt idx="2273">
                  <c:v>60.794499999999999</c:v>
                </c:pt>
                <c:pt idx="2274">
                  <c:v>60.801200000000001</c:v>
                </c:pt>
                <c:pt idx="2275">
                  <c:v>60.808</c:v>
                </c:pt>
                <c:pt idx="2276">
                  <c:v>60.814700000000002</c:v>
                </c:pt>
                <c:pt idx="2277">
                  <c:v>60.821300000000001</c:v>
                </c:pt>
                <c:pt idx="2278">
                  <c:v>60.821399999999997</c:v>
                </c:pt>
                <c:pt idx="2279">
                  <c:v>60.828200000000002</c:v>
                </c:pt>
                <c:pt idx="2280">
                  <c:v>60.834899999999998</c:v>
                </c:pt>
                <c:pt idx="2281">
                  <c:v>60.841500000000003</c:v>
                </c:pt>
                <c:pt idx="2282">
                  <c:v>60.848199999999999</c:v>
                </c:pt>
                <c:pt idx="2283">
                  <c:v>60.854799999999997</c:v>
                </c:pt>
                <c:pt idx="2284">
                  <c:v>60.861400000000003</c:v>
                </c:pt>
                <c:pt idx="2285">
                  <c:v>60.868000000000002</c:v>
                </c:pt>
                <c:pt idx="2286">
                  <c:v>60.874699999999997</c:v>
                </c:pt>
                <c:pt idx="2287">
                  <c:v>60.881300000000003</c:v>
                </c:pt>
                <c:pt idx="2288">
                  <c:v>60.887700000000002</c:v>
                </c:pt>
                <c:pt idx="2289">
                  <c:v>60.887799999999999</c:v>
                </c:pt>
                <c:pt idx="2290">
                  <c:v>60.894399999999997</c:v>
                </c:pt>
                <c:pt idx="2291">
                  <c:v>60.901000000000003</c:v>
                </c:pt>
                <c:pt idx="2292">
                  <c:v>60.907499999999999</c:v>
                </c:pt>
                <c:pt idx="2293">
                  <c:v>60.914099999999998</c:v>
                </c:pt>
                <c:pt idx="2294">
                  <c:v>60.9206</c:v>
                </c:pt>
                <c:pt idx="2295">
                  <c:v>60.927100000000003</c:v>
                </c:pt>
                <c:pt idx="2296">
                  <c:v>60.933599999999998</c:v>
                </c:pt>
                <c:pt idx="2297">
                  <c:v>60.940199999999997</c:v>
                </c:pt>
                <c:pt idx="2298">
                  <c:v>60.9467</c:v>
                </c:pt>
                <c:pt idx="2299">
                  <c:v>60.953099999999999</c:v>
                </c:pt>
                <c:pt idx="2300">
                  <c:v>60.953200000000002</c:v>
                </c:pt>
                <c:pt idx="2301">
                  <c:v>60.959699999999998</c:v>
                </c:pt>
                <c:pt idx="2302">
                  <c:v>60.966200000000001</c:v>
                </c:pt>
                <c:pt idx="2303">
                  <c:v>60.972700000000003</c:v>
                </c:pt>
                <c:pt idx="2304">
                  <c:v>60.979199999999999</c:v>
                </c:pt>
                <c:pt idx="2305">
                  <c:v>60.985700000000001</c:v>
                </c:pt>
                <c:pt idx="2306">
                  <c:v>60.992199999999997</c:v>
                </c:pt>
                <c:pt idx="2307">
                  <c:v>60.998600000000003</c:v>
                </c:pt>
                <c:pt idx="2308">
                  <c:v>61.005099999999999</c:v>
                </c:pt>
                <c:pt idx="2309">
                  <c:v>61.011600000000001</c:v>
                </c:pt>
                <c:pt idx="2310">
                  <c:v>61.018000000000001</c:v>
                </c:pt>
                <c:pt idx="2311">
                  <c:v>61.018099999999997</c:v>
                </c:pt>
                <c:pt idx="2312">
                  <c:v>61.0246</c:v>
                </c:pt>
                <c:pt idx="2313">
                  <c:v>61.030999999999999</c:v>
                </c:pt>
                <c:pt idx="2314">
                  <c:v>61.037500000000001</c:v>
                </c:pt>
                <c:pt idx="2315">
                  <c:v>61.043900000000001</c:v>
                </c:pt>
                <c:pt idx="2316">
                  <c:v>61.050400000000003</c:v>
                </c:pt>
                <c:pt idx="2317">
                  <c:v>61.056899999999999</c:v>
                </c:pt>
                <c:pt idx="2318">
                  <c:v>61.063400000000001</c:v>
                </c:pt>
                <c:pt idx="2319">
                  <c:v>61.069800000000001</c:v>
                </c:pt>
                <c:pt idx="2320">
                  <c:v>61.0762</c:v>
                </c:pt>
                <c:pt idx="2321">
                  <c:v>61.082500000000003</c:v>
                </c:pt>
                <c:pt idx="2322">
                  <c:v>61.082599999999999</c:v>
                </c:pt>
                <c:pt idx="2323">
                  <c:v>61.089100000000002</c:v>
                </c:pt>
                <c:pt idx="2324">
                  <c:v>61.095500000000001</c:v>
                </c:pt>
                <c:pt idx="2325">
                  <c:v>61.101900000000001</c:v>
                </c:pt>
                <c:pt idx="2326">
                  <c:v>61.1083</c:v>
                </c:pt>
                <c:pt idx="2327">
                  <c:v>61.114800000000002</c:v>
                </c:pt>
                <c:pt idx="2328">
                  <c:v>61.121200000000002</c:v>
                </c:pt>
                <c:pt idx="2329">
                  <c:v>61.127600000000001</c:v>
                </c:pt>
                <c:pt idx="2330">
                  <c:v>61.134099999999997</c:v>
                </c:pt>
                <c:pt idx="2331">
                  <c:v>61.140500000000003</c:v>
                </c:pt>
                <c:pt idx="2332">
                  <c:v>61.146799999999999</c:v>
                </c:pt>
                <c:pt idx="2333">
                  <c:v>61.146900000000002</c:v>
                </c:pt>
                <c:pt idx="2334">
                  <c:v>61.153300000000002</c:v>
                </c:pt>
                <c:pt idx="2335">
                  <c:v>61.159700000000001</c:v>
                </c:pt>
                <c:pt idx="2336">
                  <c:v>61.166200000000003</c:v>
                </c:pt>
                <c:pt idx="2337">
                  <c:v>61.172600000000003</c:v>
                </c:pt>
                <c:pt idx="2338">
                  <c:v>61.178899999999999</c:v>
                </c:pt>
                <c:pt idx="2339">
                  <c:v>61.185299999999998</c:v>
                </c:pt>
                <c:pt idx="2340">
                  <c:v>61.191699999999997</c:v>
                </c:pt>
                <c:pt idx="2341">
                  <c:v>61.198</c:v>
                </c:pt>
                <c:pt idx="2342">
                  <c:v>61.2044</c:v>
                </c:pt>
                <c:pt idx="2343">
                  <c:v>61.210599999999999</c:v>
                </c:pt>
                <c:pt idx="2344">
                  <c:v>61.210700000000003</c:v>
                </c:pt>
                <c:pt idx="2345">
                  <c:v>61.216999999999999</c:v>
                </c:pt>
                <c:pt idx="2346">
                  <c:v>61.223300000000002</c:v>
                </c:pt>
                <c:pt idx="2347">
                  <c:v>61.229599999999998</c:v>
                </c:pt>
                <c:pt idx="2348">
                  <c:v>61.235999999999997</c:v>
                </c:pt>
                <c:pt idx="2349">
                  <c:v>61.2423</c:v>
                </c:pt>
                <c:pt idx="2350">
                  <c:v>61.248600000000003</c:v>
                </c:pt>
                <c:pt idx="2351">
                  <c:v>61.254899999999999</c:v>
                </c:pt>
                <c:pt idx="2352">
                  <c:v>61.261200000000002</c:v>
                </c:pt>
                <c:pt idx="2353">
                  <c:v>61.267400000000002</c:v>
                </c:pt>
                <c:pt idx="2354">
                  <c:v>61.273600000000002</c:v>
                </c:pt>
                <c:pt idx="2355">
                  <c:v>61.273699999999998</c:v>
                </c:pt>
                <c:pt idx="2356">
                  <c:v>61.279899999999998</c:v>
                </c:pt>
                <c:pt idx="2357">
                  <c:v>61.286200000000001</c:v>
                </c:pt>
                <c:pt idx="2358">
                  <c:v>61.2926</c:v>
                </c:pt>
                <c:pt idx="2359">
                  <c:v>61.2988</c:v>
                </c:pt>
                <c:pt idx="2360">
                  <c:v>61.305100000000003</c:v>
                </c:pt>
                <c:pt idx="2361">
                  <c:v>61.311399999999999</c:v>
                </c:pt>
                <c:pt idx="2362">
                  <c:v>61.317700000000002</c:v>
                </c:pt>
                <c:pt idx="2363">
                  <c:v>61.323999999999998</c:v>
                </c:pt>
                <c:pt idx="2364">
                  <c:v>61.330199999999998</c:v>
                </c:pt>
                <c:pt idx="2365">
                  <c:v>61.336500000000001</c:v>
                </c:pt>
                <c:pt idx="2366">
                  <c:v>61.336599999999997</c:v>
                </c:pt>
                <c:pt idx="2367">
                  <c:v>61.342799999999997</c:v>
                </c:pt>
                <c:pt idx="2368">
                  <c:v>61.348999999999997</c:v>
                </c:pt>
                <c:pt idx="2369">
                  <c:v>61.355200000000004</c:v>
                </c:pt>
                <c:pt idx="2370">
                  <c:v>61.361400000000003</c:v>
                </c:pt>
                <c:pt idx="2371">
                  <c:v>61.367699999999999</c:v>
                </c:pt>
                <c:pt idx="2372">
                  <c:v>61.373899999999999</c:v>
                </c:pt>
                <c:pt idx="2373">
                  <c:v>61.380099999999999</c:v>
                </c:pt>
                <c:pt idx="2374">
                  <c:v>61.386299999999999</c:v>
                </c:pt>
                <c:pt idx="2375">
                  <c:v>61.392499999999998</c:v>
                </c:pt>
                <c:pt idx="2376">
                  <c:v>61.398699999999998</c:v>
                </c:pt>
                <c:pt idx="2377">
                  <c:v>61.398800000000001</c:v>
                </c:pt>
                <c:pt idx="2378">
                  <c:v>61.404899999999998</c:v>
                </c:pt>
                <c:pt idx="2379">
                  <c:v>61.411099999999998</c:v>
                </c:pt>
                <c:pt idx="2380">
                  <c:v>61.417200000000001</c:v>
                </c:pt>
                <c:pt idx="2381">
                  <c:v>61.423400000000001</c:v>
                </c:pt>
                <c:pt idx="2382">
                  <c:v>61.429499999999997</c:v>
                </c:pt>
                <c:pt idx="2383">
                  <c:v>61.435699999999997</c:v>
                </c:pt>
                <c:pt idx="2384">
                  <c:v>61.441800000000001</c:v>
                </c:pt>
                <c:pt idx="2385">
                  <c:v>61.447899999999997</c:v>
                </c:pt>
                <c:pt idx="2386">
                  <c:v>61.454000000000001</c:v>
                </c:pt>
                <c:pt idx="2387">
                  <c:v>61.460099999999997</c:v>
                </c:pt>
                <c:pt idx="2388">
                  <c:v>61.4602</c:v>
                </c:pt>
                <c:pt idx="2389">
                  <c:v>61.466299999999997</c:v>
                </c:pt>
                <c:pt idx="2390">
                  <c:v>61.4724</c:v>
                </c:pt>
                <c:pt idx="2391">
                  <c:v>61.478499999999997</c:v>
                </c:pt>
                <c:pt idx="2392">
                  <c:v>61.4846</c:v>
                </c:pt>
                <c:pt idx="2393">
                  <c:v>61.490699999999997</c:v>
                </c:pt>
                <c:pt idx="2394">
                  <c:v>61.496699999999997</c:v>
                </c:pt>
                <c:pt idx="2395">
                  <c:v>61.502800000000001</c:v>
                </c:pt>
                <c:pt idx="2396">
                  <c:v>61.508899999999997</c:v>
                </c:pt>
                <c:pt idx="2397">
                  <c:v>61.515000000000001</c:v>
                </c:pt>
                <c:pt idx="2398">
                  <c:v>61.521000000000001</c:v>
                </c:pt>
                <c:pt idx="2399">
                  <c:v>61.521099999999997</c:v>
                </c:pt>
                <c:pt idx="2400">
                  <c:v>61.527200000000001</c:v>
                </c:pt>
                <c:pt idx="2401">
                  <c:v>61.533200000000001</c:v>
                </c:pt>
                <c:pt idx="2402">
                  <c:v>61.539299999999997</c:v>
                </c:pt>
                <c:pt idx="2403">
                  <c:v>61.545400000000001</c:v>
                </c:pt>
                <c:pt idx="2404">
                  <c:v>61.551499999999997</c:v>
                </c:pt>
                <c:pt idx="2405">
                  <c:v>61.557499999999997</c:v>
                </c:pt>
                <c:pt idx="2406">
                  <c:v>61.563600000000001</c:v>
                </c:pt>
                <c:pt idx="2407">
                  <c:v>61.569699999999997</c:v>
                </c:pt>
                <c:pt idx="2408">
                  <c:v>61.575699999999998</c:v>
                </c:pt>
                <c:pt idx="2409">
                  <c:v>61.581699999999998</c:v>
                </c:pt>
                <c:pt idx="2410">
                  <c:v>61.581800000000001</c:v>
                </c:pt>
                <c:pt idx="2411">
                  <c:v>61.587800000000001</c:v>
                </c:pt>
                <c:pt idx="2412">
                  <c:v>61.593800000000002</c:v>
                </c:pt>
                <c:pt idx="2413">
                  <c:v>61.599899999999998</c:v>
                </c:pt>
                <c:pt idx="2414">
                  <c:v>61.605899999999998</c:v>
                </c:pt>
                <c:pt idx="2415">
                  <c:v>61.612000000000002</c:v>
                </c:pt>
                <c:pt idx="2416">
                  <c:v>61.618000000000002</c:v>
                </c:pt>
                <c:pt idx="2417">
                  <c:v>61.624000000000002</c:v>
                </c:pt>
                <c:pt idx="2418">
                  <c:v>61.629899999999999</c:v>
                </c:pt>
                <c:pt idx="2419">
                  <c:v>61.635800000000003</c:v>
                </c:pt>
                <c:pt idx="2420">
                  <c:v>61.641500000000001</c:v>
                </c:pt>
                <c:pt idx="2421">
                  <c:v>61.641599999999997</c:v>
                </c:pt>
                <c:pt idx="2422">
                  <c:v>61.647500000000001</c:v>
                </c:pt>
                <c:pt idx="2423">
                  <c:v>61.653399999999998</c:v>
                </c:pt>
                <c:pt idx="2424">
                  <c:v>61.659199999999998</c:v>
                </c:pt>
                <c:pt idx="2425">
                  <c:v>61.664999999999999</c:v>
                </c:pt>
                <c:pt idx="2426">
                  <c:v>61.6708</c:v>
                </c:pt>
                <c:pt idx="2427">
                  <c:v>61.676699999999997</c:v>
                </c:pt>
                <c:pt idx="2428">
                  <c:v>61.682400000000001</c:v>
                </c:pt>
                <c:pt idx="2429">
                  <c:v>61.688299999999998</c:v>
                </c:pt>
                <c:pt idx="2430">
                  <c:v>61.694200000000002</c:v>
                </c:pt>
                <c:pt idx="2431">
                  <c:v>61.699800000000003</c:v>
                </c:pt>
                <c:pt idx="2432">
                  <c:v>61.6999</c:v>
                </c:pt>
                <c:pt idx="2433">
                  <c:v>61.7057</c:v>
                </c:pt>
                <c:pt idx="2434">
                  <c:v>61.711500000000001</c:v>
                </c:pt>
                <c:pt idx="2435">
                  <c:v>61.717300000000002</c:v>
                </c:pt>
                <c:pt idx="2436">
                  <c:v>61.723100000000002</c:v>
                </c:pt>
                <c:pt idx="2437">
                  <c:v>61.7288</c:v>
                </c:pt>
                <c:pt idx="2438">
                  <c:v>61.734699999999997</c:v>
                </c:pt>
                <c:pt idx="2439">
                  <c:v>61.740400000000001</c:v>
                </c:pt>
                <c:pt idx="2440">
                  <c:v>61.746099999999998</c:v>
                </c:pt>
                <c:pt idx="2441">
                  <c:v>61.751899999999999</c:v>
                </c:pt>
                <c:pt idx="2442">
                  <c:v>61.7575</c:v>
                </c:pt>
                <c:pt idx="2443">
                  <c:v>61.757599999999996</c:v>
                </c:pt>
                <c:pt idx="2444">
                  <c:v>61.763300000000001</c:v>
                </c:pt>
                <c:pt idx="2445">
                  <c:v>61.768999999999998</c:v>
                </c:pt>
                <c:pt idx="2446">
                  <c:v>61.774700000000003</c:v>
                </c:pt>
                <c:pt idx="2447">
                  <c:v>61.7804</c:v>
                </c:pt>
                <c:pt idx="2448">
                  <c:v>61.786099999999998</c:v>
                </c:pt>
                <c:pt idx="2449">
                  <c:v>61.791800000000002</c:v>
                </c:pt>
                <c:pt idx="2450">
                  <c:v>61.797499999999999</c:v>
                </c:pt>
                <c:pt idx="2451">
                  <c:v>61.803199999999997</c:v>
                </c:pt>
                <c:pt idx="2452">
                  <c:v>61.808900000000001</c:v>
                </c:pt>
                <c:pt idx="2453">
                  <c:v>61.814300000000003</c:v>
                </c:pt>
                <c:pt idx="2454">
                  <c:v>61.814399999999999</c:v>
                </c:pt>
                <c:pt idx="2455">
                  <c:v>61.820099999999996</c:v>
                </c:pt>
                <c:pt idx="2456">
                  <c:v>61.825800000000001</c:v>
                </c:pt>
                <c:pt idx="2457">
                  <c:v>61.831400000000002</c:v>
                </c:pt>
                <c:pt idx="2458">
                  <c:v>61.8371</c:v>
                </c:pt>
                <c:pt idx="2459">
                  <c:v>61.842799999999997</c:v>
                </c:pt>
                <c:pt idx="2460">
                  <c:v>61.848300000000002</c:v>
                </c:pt>
                <c:pt idx="2461">
                  <c:v>61.853900000000003</c:v>
                </c:pt>
                <c:pt idx="2462">
                  <c:v>61.859499999999997</c:v>
                </c:pt>
                <c:pt idx="2463">
                  <c:v>61.865099999999998</c:v>
                </c:pt>
                <c:pt idx="2464">
                  <c:v>61.870699999999999</c:v>
                </c:pt>
                <c:pt idx="2465">
                  <c:v>61.870800000000003</c:v>
                </c:pt>
                <c:pt idx="2466">
                  <c:v>61.876399999999997</c:v>
                </c:pt>
                <c:pt idx="2467">
                  <c:v>61.881999999999998</c:v>
                </c:pt>
                <c:pt idx="2468">
                  <c:v>61.887599999999999</c:v>
                </c:pt>
                <c:pt idx="2469">
                  <c:v>61.8932</c:v>
                </c:pt>
                <c:pt idx="2470">
                  <c:v>61.898699999999998</c:v>
                </c:pt>
                <c:pt idx="2471">
                  <c:v>61.904299999999999</c:v>
                </c:pt>
                <c:pt idx="2472">
                  <c:v>61.909799999999997</c:v>
                </c:pt>
                <c:pt idx="2473">
                  <c:v>61.915300000000002</c:v>
                </c:pt>
                <c:pt idx="2474">
                  <c:v>61.9208</c:v>
                </c:pt>
                <c:pt idx="2475">
                  <c:v>61.926200000000001</c:v>
                </c:pt>
                <c:pt idx="2476">
                  <c:v>61.926299999999998</c:v>
                </c:pt>
                <c:pt idx="2477">
                  <c:v>61.931699999999999</c:v>
                </c:pt>
                <c:pt idx="2478">
                  <c:v>61.937199999999997</c:v>
                </c:pt>
                <c:pt idx="2479">
                  <c:v>61.942599999999999</c:v>
                </c:pt>
                <c:pt idx="2480">
                  <c:v>61.948</c:v>
                </c:pt>
                <c:pt idx="2481">
                  <c:v>61.953400000000002</c:v>
                </c:pt>
                <c:pt idx="2482">
                  <c:v>61.958799999999997</c:v>
                </c:pt>
                <c:pt idx="2483">
                  <c:v>61.964300000000001</c:v>
                </c:pt>
                <c:pt idx="2484">
                  <c:v>61.969700000000003</c:v>
                </c:pt>
                <c:pt idx="2485">
                  <c:v>61.975099999999998</c:v>
                </c:pt>
                <c:pt idx="2486">
                  <c:v>61.980400000000003</c:v>
                </c:pt>
                <c:pt idx="2487">
                  <c:v>61.980499999999999</c:v>
                </c:pt>
                <c:pt idx="2488">
                  <c:v>61.985599999999998</c:v>
                </c:pt>
                <c:pt idx="2489">
                  <c:v>61.991100000000003</c:v>
                </c:pt>
                <c:pt idx="2490">
                  <c:v>61.996499999999997</c:v>
                </c:pt>
                <c:pt idx="2491">
                  <c:v>62.001899999999999</c:v>
                </c:pt>
                <c:pt idx="2492">
                  <c:v>62.007199999999997</c:v>
                </c:pt>
                <c:pt idx="2493">
                  <c:v>62.012700000000002</c:v>
                </c:pt>
                <c:pt idx="2494">
                  <c:v>62.018099999999997</c:v>
                </c:pt>
                <c:pt idx="2495">
                  <c:v>62.023400000000002</c:v>
                </c:pt>
                <c:pt idx="2496">
                  <c:v>62.028599999999997</c:v>
                </c:pt>
                <c:pt idx="2497">
                  <c:v>62.033900000000003</c:v>
                </c:pt>
                <c:pt idx="2498">
                  <c:v>62.033999999999999</c:v>
                </c:pt>
                <c:pt idx="2499">
                  <c:v>62.039499999999997</c:v>
                </c:pt>
                <c:pt idx="2500">
                  <c:v>62.044800000000002</c:v>
                </c:pt>
                <c:pt idx="2501">
                  <c:v>62.0501</c:v>
                </c:pt>
                <c:pt idx="2502">
                  <c:v>62.055399999999999</c:v>
                </c:pt>
                <c:pt idx="2503">
                  <c:v>62.060699999999997</c:v>
                </c:pt>
                <c:pt idx="2504">
                  <c:v>62.066200000000002</c:v>
                </c:pt>
                <c:pt idx="2505">
                  <c:v>62.0717</c:v>
                </c:pt>
                <c:pt idx="2506">
                  <c:v>62.077100000000002</c:v>
                </c:pt>
                <c:pt idx="2507">
                  <c:v>62.082500000000003</c:v>
                </c:pt>
                <c:pt idx="2508">
                  <c:v>62.087800000000001</c:v>
                </c:pt>
                <c:pt idx="2509">
                  <c:v>62.087899999999998</c:v>
                </c:pt>
                <c:pt idx="2510">
                  <c:v>62.093400000000003</c:v>
                </c:pt>
                <c:pt idx="2511">
                  <c:v>62.098799999999997</c:v>
                </c:pt>
                <c:pt idx="2512">
                  <c:v>62.104300000000002</c:v>
                </c:pt>
                <c:pt idx="2513">
                  <c:v>62.109699999999997</c:v>
                </c:pt>
                <c:pt idx="2514">
                  <c:v>62.115099999999998</c:v>
                </c:pt>
                <c:pt idx="2515">
                  <c:v>62.1205</c:v>
                </c:pt>
                <c:pt idx="2516">
                  <c:v>62.125900000000001</c:v>
                </c:pt>
                <c:pt idx="2517">
                  <c:v>62.131300000000003</c:v>
                </c:pt>
                <c:pt idx="2518">
                  <c:v>62.136400000000002</c:v>
                </c:pt>
                <c:pt idx="2519">
                  <c:v>62.141199999999998</c:v>
                </c:pt>
                <c:pt idx="2520">
                  <c:v>62.141300000000001</c:v>
                </c:pt>
                <c:pt idx="2521">
                  <c:v>62.1464</c:v>
                </c:pt>
                <c:pt idx="2522">
                  <c:v>62.151499999999999</c:v>
                </c:pt>
                <c:pt idx="2523">
                  <c:v>62.156500000000001</c:v>
                </c:pt>
                <c:pt idx="2524">
                  <c:v>62.161499999999997</c:v>
                </c:pt>
                <c:pt idx="2525">
                  <c:v>62.166499999999999</c:v>
                </c:pt>
                <c:pt idx="2526">
                  <c:v>62.171500000000002</c:v>
                </c:pt>
                <c:pt idx="2527">
                  <c:v>62.176499999999997</c:v>
                </c:pt>
                <c:pt idx="2528">
                  <c:v>62.181100000000001</c:v>
                </c:pt>
                <c:pt idx="2529">
                  <c:v>62.186300000000003</c:v>
                </c:pt>
                <c:pt idx="2530">
                  <c:v>62.191200000000002</c:v>
                </c:pt>
                <c:pt idx="2531">
                  <c:v>62.191299999999998</c:v>
                </c:pt>
                <c:pt idx="2532">
                  <c:v>62.196300000000001</c:v>
                </c:pt>
                <c:pt idx="2533">
                  <c:v>62.2014</c:v>
                </c:pt>
                <c:pt idx="2534">
                  <c:v>62.206200000000003</c:v>
                </c:pt>
                <c:pt idx="2535">
                  <c:v>62.211100000000002</c:v>
                </c:pt>
                <c:pt idx="2536">
                  <c:v>62.216200000000001</c:v>
                </c:pt>
                <c:pt idx="2537">
                  <c:v>62.221200000000003</c:v>
                </c:pt>
                <c:pt idx="2538">
                  <c:v>62.226300000000002</c:v>
                </c:pt>
                <c:pt idx="2539">
                  <c:v>62.231299999999997</c:v>
                </c:pt>
                <c:pt idx="2540">
                  <c:v>62.236400000000003</c:v>
                </c:pt>
                <c:pt idx="2541">
                  <c:v>62.241300000000003</c:v>
                </c:pt>
                <c:pt idx="2542">
                  <c:v>62.241399999999999</c:v>
                </c:pt>
                <c:pt idx="2543">
                  <c:v>62.246299999999998</c:v>
                </c:pt>
                <c:pt idx="2544">
                  <c:v>62.251199999999997</c:v>
                </c:pt>
                <c:pt idx="2545">
                  <c:v>62.256300000000003</c:v>
                </c:pt>
                <c:pt idx="2546">
                  <c:v>62.261400000000002</c:v>
                </c:pt>
                <c:pt idx="2547">
                  <c:v>62.266399999999997</c:v>
                </c:pt>
                <c:pt idx="2548">
                  <c:v>62.271500000000003</c:v>
                </c:pt>
                <c:pt idx="2549">
                  <c:v>62.276499999999999</c:v>
                </c:pt>
                <c:pt idx="2550">
                  <c:v>62.281500000000001</c:v>
                </c:pt>
                <c:pt idx="2551">
                  <c:v>62.286299999999997</c:v>
                </c:pt>
                <c:pt idx="2552">
                  <c:v>62.290999999999997</c:v>
                </c:pt>
                <c:pt idx="2553">
                  <c:v>62.2911</c:v>
                </c:pt>
                <c:pt idx="2554">
                  <c:v>62.296100000000003</c:v>
                </c:pt>
                <c:pt idx="2555">
                  <c:v>62.301099999999998</c:v>
                </c:pt>
                <c:pt idx="2556">
                  <c:v>62.306100000000001</c:v>
                </c:pt>
                <c:pt idx="2557">
                  <c:v>62.310899999999997</c:v>
                </c:pt>
                <c:pt idx="2558">
                  <c:v>62.315800000000003</c:v>
                </c:pt>
                <c:pt idx="2559">
                  <c:v>62.320599999999999</c:v>
                </c:pt>
                <c:pt idx="2560">
                  <c:v>62.325400000000002</c:v>
                </c:pt>
                <c:pt idx="2561">
                  <c:v>62.33</c:v>
                </c:pt>
                <c:pt idx="2562">
                  <c:v>62.334699999999998</c:v>
                </c:pt>
                <c:pt idx="2563">
                  <c:v>62.339500000000001</c:v>
                </c:pt>
                <c:pt idx="2564">
                  <c:v>62.339599999999997</c:v>
                </c:pt>
                <c:pt idx="2565">
                  <c:v>62.3446</c:v>
                </c:pt>
                <c:pt idx="2566">
                  <c:v>62.349499999999999</c:v>
                </c:pt>
                <c:pt idx="2567">
                  <c:v>62.354500000000002</c:v>
                </c:pt>
                <c:pt idx="2568">
                  <c:v>62.359299999999998</c:v>
                </c:pt>
                <c:pt idx="2569">
                  <c:v>62.364100000000001</c:v>
                </c:pt>
                <c:pt idx="2570">
                  <c:v>62.369</c:v>
                </c:pt>
                <c:pt idx="2571">
                  <c:v>62.373199999999997</c:v>
                </c:pt>
                <c:pt idx="2572">
                  <c:v>62.378100000000003</c:v>
                </c:pt>
                <c:pt idx="2573">
                  <c:v>62.383000000000003</c:v>
                </c:pt>
                <c:pt idx="2574">
                  <c:v>62.387999999999998</c:v>
                </c:pt>
                <c:pt idx="2575">
                  <c:v>62.388100000000001</c:v>
                </c:pt>
                <c:pt idx="2576">
                  <c:v>62.393000000000001</c:v>
                </c:pt>
                <c:pt idx="2577">
                  <c:v>62.398000000000003</c:v>
                </c:pt>
                <c:pt idx="2578">
                  <c:v>62.402700000000003</c:v>
                </c:pt>
                <c:pt idx="2579">
                  <c:v>62.407699999999998</c:v>
                </c:pt>
                <c:pt idx="2580">
                  <c:v>62.412500000000001</c:v>
                </c:pt>
                <c:pt idx="2581">
                  <c:v>62.417099999999998</c:v>
                </c:pt>
                <c:pt idx="2582">
                  <c:v>62.422199999999997</c:v>
                </c:pt>
                <c:pt idx="2583">
                  <c:v>62.427100000000003</c:v>
                </c:pt>
                <c:pt idx="2584">
                  <c:v>62.431800000000003</c:v>
                </c:pt>
                <c:pt idx="2585">
                  <c:v>62.436700000000002</c:v>
                </c:pt>
                <c:pt idx="2586">
                  <c:v>62.436799999999998</c:v>
                </c:pt>
                <c:pt idx="2587">
                  <c:v>62.441699999999997</c:v>
                </c:pt>
                <c:pt idx="2588">
                  <c:v>62.446399999999997</c:v>
                </c:pt>
                <c:pt idx="2589">
                  <c:v>62.4512</c:v>
                </c:pt>
                <c:pt idx="2590">
                  <c:v>62.4557</c:v>
                </c:pt>
                <c:pt idx="2591">
                  <c:v>62.4602</c:v>
                </c:pt>
                <c:pt idx="2592">
                  <c:v>62.465200000000003</c:v>
                </c:pt>
                <c:pt idx="2593">
                  <c:v>62.469799999999999</c:v>
                </c:pt>
                <c:pt idx="2594">
                  <c:v>62.474800000000002</c:v>
                </c:pt>
                <c:pt idx="2595">
                  <c:v>62.479500000000002</c:v>
                </c:pt>
                <c:pt idx="2596">
                  <c:v>62.484200000000001</c:v>
                </c:pt>
                <c:pt idx="2597">
                  <c:v>62.484299999999998</c:v>
                </c:pt>
                <c:pt idx="2598">
                  <c:v>62.488999999999997</c:v>
                </c:pt>
                <c:pt idx="2599">
                  <c:v>62.493899999999996</c:v>
                </c:pt>
                <c:pt idx="2600">
                  <c:v>62.4985</c:v>
                </c:pt>
                <c:pt idx="2601">
                  <c:v>62.503399999999999</c:v>
                </c:pt>
                <c:pt idx="2602">
                  <c:v>62.508000000000003</c:v>
                </c:pt>
                <c:pt idx="2603">
                  <c:v>62.512300000000003</c:v>
                </c:pt>
                <c:pt idx="2604">
                  <c:v>62.517299999999999</c:v>
                </c:pt>
                <c:pt idx="2605">
                  <c:v>62.521900000000002</c:v>
                </c:pt>
                <c:pt idx="2606">
                  <c:v>62.526800000000001</c:v>
                </c:pt>
                <c:pt idx="2607">
                  <c:v>62.531399999999998</c:v>
                </c:pt>
                <c:pt idx="2608">
                  <c:v>62.531500000000001</c:v>
                </c:pt>
                <c:pt idx="2609">
                  <c:v>62.536299999999997</c:v>
                </c:pt>
                <c:pt idx="2610">
                  <c:v>62.540999999999997</c:v>
                </c:pt>
                <c:pt idx="2611">
                  <c:v>62.5456</c:v>
                </c:pt>
                <c:pt idx="2612">
                  <c:v>62.5503</c:v>
                </c:pt>
                <c:pt idx="2613">
                  <c:v>62.554699999999997</c:v>
                </c:pt>
                <c:pt idx="2614">
                  <c:v>62.559699999999999</c:v>
                </c:pt>
                <c:pt idx="2615">
                  <c:v>62.564300000000003</c:v>
                </c:pt>
                <c:pt idx="2616">
                  <c:v>62.569299999999998</c:v>
                </c:pt>
                <c:pt idx="2617">
                  <c:v>62.573999999999998</c:v>
                </c:pt>
                <c:pt idx="2618">
                  <c:v>62.578699999999998</c:v>
                </c:pt>
                <c:pt idx="2619">
                  <c:v>62.578800000000001</c:v>
                </c:pt>
                <c:pt idx="2620">
                  <c:v>62.583399999999997</c:v>
                </c:pt>
                <c:pt idx="2621">
                  <c:v>62.587800000000001</c:v>
                </c:pt>
                <c:pt idx="2622">
                  <c:v>62.592599999999997</c:v>
                </c:pt>
                <c:pt idx="2623">
                  <c:v>62.596800000000002</c:v>
                </c:pt>
                <c:pt idx="2624">
                  <c:v>62.601399999999998</c:v>
                </c:pt>
                <c:pt idx="2625">
                  <c:v>62.605899999999998</c:v>
                </c:pt>
                <c:pt idx="2626">
                  <c:v>62.610300000000002</c:v>
                </c:pt>
                <c:pt idx="2627">
                  <c:v>62.614899999999999</c:v>
                </c:pt>
                <c:pt idx="2628">
                  <c:v>62.619300000000003</c:v>
                </c:pt>
                <c:pt idx="2629">
                  <c:v>62.623699999999999</c:v>
                </c:pt>
                <c:pt idx="2630">
                  <c:v>62.623699999999999</c:v>
                </c:pt>
                <c:pt idx="2631">
                  <c:v>62.628300000000003</c:v>
                </c:pt>
                <c:pt idx="2632">
                  <c:v>62.632800000000003</c:v>
                </c:pt>
                <c:pt idx="2633">
                  <c:v>62.6374</c:v>
                </c:pt>
                <c:pt idx="2634">
                  <c:v>62.6419</c:v>
                </c:pt>
                <c:pt idx="2635">
                  <c:v>62.646599999999999</c:v>
                </c:pt>
                <c:pt idx="2636">
                  <c:v>62.6509</c:v>
                </c:pt>
                <c:pt idx="2637">
                  <c:v>62.6554</c:v>
                </c:pt>
                <c:pt idx="2638">
                  <c:v>62.66</c:v>
                </c:pt>
                <c:pt idx="2639">
                  <c:v>62.664400000000001</c:v>
                </c:pt>
                <c:pt idx="2640">
                  <c:v>62.668999999999997</c:v>
                </c:pt>
                <c:pt idx="2641">
                  <c:v>62.6691</c:v>
                </c:pt>
                <c:pt idx="2642">
                  <c:v>62.673499999999997</c:v>
                </c:pt>
                <c:pt idx="2643">
                  <c:v>62.6783</c:v>
                </c:pt>
                <c:pt idx="2644">
                  <c:v>62.682699999999997</c:v>
                </c:pt>
                <c:pt idx="2645">
                  <c:v>62.687199999999997</c:v>
                </c:pt>
                <c:pt idx="2646">
                  <c:v>62.691699999999997</c:v>
                </c:pt>
                <c:pt idx="2647">
                  <c:v>62.696300000000001</c:v>
                </c:pt>
                <c:pt idx="2648">
                  <c:v>62.700699999999998</c:v>
                </c:pt>
                <c:pt idx="2649">
                  <c:v>62.705199999999998</c:v>
                </c:pt>
                <c:pt idx="2650">
                  <c:v>62.709899999999998</c:v>
                </c:pt>
                <c:pt idx="2651">
                  <c:v>62.714399999999998</c:v>
                </c:pt>
                <c:pt idx="2652">
                  <c:v>62.714399999999998</c:v>
                </c:pt>
                <c:pt idx="2653">
                  <c:v>62.719099999999997</c:v>
                </c:pt>
                <c:pt idx="2654">
                  <c:v>62.723500000000001</c:v>
                </c:pt>
                <c:pt idx="2655">
                  <c:v>62.728000000000002</c:v>
                </c:pt>
                <c:pt idx="2656">
                  <c:v>62.732500000000002</c:v>
                </c:pt>
                <c:pt idx="2657">
                  <c:v>62.736800000000002</c:v>
                </c:pt>
                <c:pt idx="2658">
                  <c:v>62.741399999999999</c:v>
                </c:pt>
                <c:pt idx="2659">
                  <c:v>62.745899999999999</c:v>
                </c:pt>
                <c:pt idx="2660">
                  <c:v>62.750300000000003</c:v>
                </c:pt>
                <c:pt idx="2661">
                  <c:v>62.7547</c:v>
                </c:pt>
                <c:pt idx="2662">
                  <c:v>62.7592</c:v>
                </c:pt>
                <c:pt idx="2663">
                  <c:v>62.759300000000003</c:v>
                </c:pt>
                <c:pt idx="2664">
                  <c:v>62.7637</c:v>
                </c:pt>
                <c:pt idx="2665">
                  <c:v>62.7682</c:v>
                </c:pt>
                <c:pt idx="2666">
                  <c:v>62.772599999999997</c:v>
                </c:pt>
                <c:pt idx="2667">
                  <c:v>62.777099999999997</c:v>
                </c:pt>
                <c:pt idx="2668">
                  <c:v>62.781700000000001</c:v>
                </c:pt>
                <c:pt idx="2669">
                  <c:v>62.786200000000001</c:v>
                </c:pt>
                <c:pt idx="2670">
                  <c:v>62.790599999999998</c:v>
                </c:pt>
                <c:pt idx="2671">
                  <c:v>62.795000000000002</c:v>
                </c:pt>
                <c:pt idx="2672">
                  <c:v>62.799300000000002</c:v>
                </c:pt>
                <c:pt idx="2673">
                  <c:v>62.803699999999999</c:v>
                </c:pt>
                <c:pt idx="2674">
                  <c:v>62.803800000000003</c:v>
                </c:pt>
                <c:pt idx="2675">
                  <c:v>62.808199999999999</c:v>
                </c:pt>
                <c:pt idx="2676">
                  <c:v>62.812800000000003</c:v>
                </c:pt>
                <c:pt idx="2677">
                  <c:v>62.817100000000003</c:v>
                </c:pt>
                <c:pt idx="2678">
                  <c:v>62.8217</c:v>
                </c:pt>
                <c:pt idx="2679">
                  <c:v>62.826099999999997</c:v>
                </c:pt>
                <c:pt idx="2680">
                  <c:v>62.830599999999997</c:v>
                </c:pt>
                <c:pt idx="2681">
                  <c:v>62.834899999999998</c:v>
                </c:pt>
                <c:pt idx="2682">
                  <c:v>62.839500000000001</c:v>
                </c:pt>
                <c:pt idx="2683">
                  <c:v>62.844099999999997</c:v>
                </c:pt>
                <c:pt idx="2684">
                  <c:v>62.848500000000001</c:v>
                </c:pt>
                <c:pt idx="2685">
                  <c:v>62.848599999999998</c:v>
                </c:pt>
                <c:pt idx="2686">
                  <c:v>62.853200000000001</c:v>
                </c:pt>
                <c:pt idx="2687">
                  <c:v>62.857500000000002</c:v>
                </c:pt>
                <c:pt idx="2688">
                  <c:v>62.862000000000002</c:v>
                </c:pt>
                <c:pt idx="2689">
                  <c:v>62.866399999999999</c:v>
                </c:pt>
                <c:pt idx="2690">
                  <c:v>62.870699999999999</c:v>
                </c:pt>
                <c:pt idx="2691">
                  <c:v>62.875300000000003</c:v>
                </c:pt>
                <c:pt idx="2692">
                  <c:v>62.8797</c:v>
                </c:pt>
                <c:pt idx="2693">
                  <c:v>62.884099999999997</c:v>
                </c:pt>
                <c:pt idx="2694">
                  <c:v>62.8887</c:v>
                </c:pt>
                <c:pt idx="2695">
                  <c:v>62.893099999999997</c:v>
                </c:pt>
                <c:pt idx="2696">
                  <c:v>62.8932</c:v>
                </c:pt>
                <c:pt idx="2697">
                  <c:v>62.897799999999997</c:v>
                </c:pt>
                <c:pt idx="2698">
                  <c:v>62.902200000000001</c:v>
                </c:pt>
                <c:pt idx="2699">
                  <c:v>62.906599999999997</c:v>
                </c:pt>
                <c:pt idx="2700">
                  <c:v>62.910899999999998</c:v>
                </c:pt>
                <c:pt idx="2701">
                  <c:v>62.915300000000002</c:v>
                </c:pt>
                <c:pt idx="2702">
                  <c:v>62.919899999999998</c:v>
                </c:pt>
                <c:pt idx="2703">
                  <c:v>62.924399999999999</c:v>
                </c:pt>
                <c:pt idx="2704">
                  <c:v>62.928899999999999</c:v>
                </c:pt>
                <c:pt idx="2705">
                  <c:v>62.933100000000003</c:v>
                </c:pt>
                <c:pt idx="2706">
                  <c:v>62.937199999999997</c:v>
                </c:pt>
                <c:pt idx="2707">
                  <c:v>62.9373</c:v>
                </c:pt>
                <c:pt idx="2708">
                  <c:v>62.941600000000001</c:v>
                </c:pt>
                <c:pt idx="2709">
                  <c:v>62.945799999999998</c:v>
                </c:pt>
                <c:pt idx="2710">
                  <c:v>62.95</c:v>
                </c:pt>
                <c:pt idx="2711">
                  <c:v>62.9542</c:v>
                </c:pt>
                <c:pt idx="2712">
                  <c:v>62.958500000000001</c:v>
                </c:pt>
                <c:pt idx="2713">
                  <c:v>62.962699999999998</c:v>
                </c:pt>
                <c:pt idx="2714">
                  <c:v>62.966900000000003</c:v>
                </c:pt>
                <c:pt idx="2715">
                  <c:v>62.971200000000003</c:v>
                </c:pt>
                <c:pt idx="2716">
                  <c:v>62.9754</c:v>
                </c:pt>
                <c:pt idx="2717">
                  <c:v>62.979599999999998</c:v>
                </c:pt>
                <c:pt idx="2718">
                  <c:v>62.979599999999998</c:v>
                </c:pt>
                <c:pt idx="2719">
                  <c:v>62.983899999999998</c:v>
                </c:pt>
                <c:pt idx="2720">
                  <c:v>62.988100000000003</c:v>
                </c:pt>
                <c:pt idx="2721">
                  <c:v>62.9923</c:v>
                </c:pt>
                <c:pt idx="2722">
                  <c:v>62.996600000000001</c:v>
                </c:pt>
                <c:pt idx="2723">
                  <c:v>63.000799999999998</c:v>
                </c:pt>
                <c:pt idx="2724">
                  <c:v>63.005000000000003</c:v>
                </c:pt>
                <c:pt idx="2725">
                  <c:v>63.009300000000003</c:v>
                </c:pt>
                <c:pt idx="2726">
                  <c:v>63.013500000000001</c:v>
                </c:pt>
                <c:pt idx="2727">
                  <c:v>63.017699999999998</c:v>
                </c:pt>
                <c:pt idx="2728">
                  <c:v>63.021900000000002</c:v>
                </c:pt>
                <c:pt idx="2729">
                  <c:v>63.021900000000002</c:v>
                </c:pt>
                <c:pt idx="2730">
                  <c:v>63.026200000000003</c:v>
                </c:pt>
                <c:pt idx="2731">
                  <c:v>63.0304</c:v>
                </c:pt>
                <c:pt idx="2732">
                  <c:v>63.034599999999998</c:v>
                </c:pt>
                <c:pt idx="2733">
                  <c:v>63.038899999999998</c:v>
                </c:pt>
                <c:pt idx="2734">
                  <c:v>63.043100000000003</c:v>
                </c:pt>
                <c:pt idx="2735">
                  <c:v>63.0473</c:v>
                </c:pt>
                <c:pt idx="2736">
                  <c:v>63.051600000000001</c:v>
                </c:pt>
                <c:pt idx="2737">
                  <c:v>63.055799999999998</c:v>
                </c:pt>
                <c:pt idx="2738">
                  <c:v>63.06</c:v>
                </c:pt>
                <c:pt idx="2739">
                  <c:v>63.0642</c:v>
                </c:pt>
                <c:pt idx="2740">
                  <c:v>63.064300000000003</c:v>
                </c:pt>
                <c:pt idx="2741">
                  <c:v>63.0685</c:v>
                </c:pt>
                <c:pt idx="2742">
                  <c:v>63.072699999999998</c:v>
                </c:pt>
                <c:pt idx="2743">
                  <c:v>63.076999999999998</c:v>
                </c:pt>
                <c:pt idx="2744">
                  <c:v>63.079900000000002</c:v>
                </c:pt>
                <c:pt idx="2745">
                  <c:v>63.083500000000001</c:v>
                </c:pt>
                <c:pt idx="2746">
                  <c:v>63.087000000000003</c:v>
                </c:pt>
                <c:pt idx="2747">
                  <c:v>63.090899999999998</c:v>
                </c:pt>
                <c:pt idx="2748">
                  <c:v>63.0944</c:v>
                </c:pt>
                <c:pt idx="2749">
                  <c:v>63.097900000000003</c:v>
                </c:pt>
                <c:pt idx="2750">
                  <c:v>63.1021</c:v>
                </c:pt>
                <c:pt idx="2751">
                  <c:v>63.102200000000003</c:v>
                </c:pt>
                <c:pt idx="2752">
                  <c:v>63.106400000000001</c:v>
                </c:pt>
                <c:pt idx="2753">
                  <c:v>63.110599999999998</c:v>
                </c:pt>
                <c:pt idx="2754">
                  <c:v>63.114899999999999</c:v>
                </c:pt>
                <c:pt idx="2755">
                  <c:v>63.119100000000003</c:v>
                </c:pt>
                <c:pt idx="2756">
                  <c:v>63.1233</c:v>
                </c:pt>
                <c:pt idx="2757">
                  <c:v>63.127600000000001</c:v>
                </c:pt>
                <c:pt idx="2758">
                  <c:v>63.131700000000002</c:v>
                </c:pt>
                <c:pt idx="2759">
                  <c:v>63.134700000000002</c:v>
                </c:pt>
                <c:pt idx="2760">
                  <c:v>63.1374</c:v>
                </c:pt>
                <c:pt idx="2761">
                  <c:v>63.140700000000002</c:v>
                </c:pt>
                <c:pt idx="2762">
                  <c:v>63.140799999999999</c:v>
                </c:pt>
                <c:pt idx="2763">
                  <c:v>63.144399999999997</c:v>
                </c:pt>
                <c:pt idx="2764">
                  <c:v>63.147100000000002</c:v>
                </c:pt>
                <c:pt idx="2765">
                  <c:v>63.150399999999998</c:v>
                </c:pt>
                <c:pt idx="2766">
                  <c:v>63.153100000000002</c:v>
                </c:pt>
                <c:pt idx="2767">
                  <c:v>63.155900000000003</c:v>
                </c:pt>
                <c:pt idx="2768">
                  <c:v>63.1601</c:v>
                </c:pt>
                <c:pt idx="2769">
                  <c:v>63.163699999999999</c:v>
                </c:pt>
                <c:pt idx="2770">
                  <c:v>63.1676</c:v>
                </c:pt>
                <c:pt idx="2771">
                  <c:v>63.171100000000003</c:v>
                </c:pt>
                <c:pt idx="2772">
                  <c:v>63.174900000000001</c:v>
                </c:pt>
                <c:pt idx="2773">
                  <c:v>63.174999999999997</c:v>
                </c:pt>
                <c:pt idx="2774">
                  <c:v>63.178600000000003</c:v>
                </c:pt>
                <c:pt idx="2775">
                  <c:v>63.182099999999998</c:v>
                </c:pt>
                <c:pt idx="2776">
                  <c:v>63.185000000000002</c:v>
                </c:pt>
                <c:pt idx="2777">
                  <c:v>63.188400000000001</c:v>
                </c:pt>
                <c:pt idx="2778">
                  <c:v>63.191400000000002</c:v>
                </c:pt>
                <c:pt idx="2779">
                  <c:v>63.194600000000001</c:v>
                </c:pt>
                <c:pt idx="2780">
                  <c:v>63.1982</c:v>
                </c:pt>
                <c:pt idx="2781">
                  <c:v>63.201000000000001</c:v>
                </c:pt>
                <c:pt idx="2782">
                  <c:v>63.204500000000003</c:v>
                </c:pt>
                <c:pt idx="2783">
                  <c:v>63.208399999999997</c:v>
                </c:pt>
                <c:pt idx="2784">
                  <c:v>63.208500000000001</c:v>
                </c:pt>
                <c:pt idx="2785">
                  <c:v>63.212299999999999</c:v>
                </c:pt>
                <c:pt idx="2786">
                  <c:v>63.215000000000003</c:v>
                </c:pt>
                <c:pt idx="2787">
                  <c:v>63.2179</c:v>
                </c:pt>
                <c:pt idx="2788">
                  <c:v>63.221800000000002</c:v>
                </c:pt>
                <c:pt idx="2789">
                  <c:v>63.2258</c:v>
                </c:pt>
                <c:pt idx="2790">
                  <c:v>63.228999999999999</c:v>
                </c:pt>
                <c:pt idx="2791">
                  <c:v>63.232900000000001</c:v>
                </c:pt>
                <c:pt idx="2792">
                  <c:v>63.236400000000003</c:v>
                </c:pt>
                <c:pt idx="2793">
                  <c:v>63.239899999999999</c:v>
                </c:pt>
                <c:pt idx="2794">
                  <c:v>63.243600000000001</c:v>
                </c:pt>
                <c:pt idx="2795">
                  <c:v>63.243600000000001</c:v>
                </c:pt>
                <c:pt idx="2796">
                  <c:v>63.246699999999997</c:v>
                </c:pt>
                <c:pt idx="2797">
                  <c:v>63.2502</c:v>
                </c:pt>
                <c:pt idx="2798">
                  <c:v>63.253500000000003</c:v>
                </c:pt>
                <c:pt idx="2799">
                  <c:v>63.2562</c:v>
                </c:pt>
                <c:pt idx="2800">
                  <c:v>63.259700000000002</c:v>
                </c:pt>
                <c:pt idx="2801">
                  <c:v>63.263800000000003</c:v>
                </c:pt>
                <c:pt idx="2802">
                  <c:v>63.267000000000003</c:v>
                </c:pt>
                <c:pt idx="2803">
                  <c:v>63.270400000000002</c:v>
                </c:pt>
                <c:pt idx="2804">
                  <c:v>63.274000000000001</c:v>
                </c:pt>
                <c:pt idx="2805">
                  <c:v>63.277500000000003</c:v>
                </c:pt>
                <c:pt idx="2806">
                  <c:v>63.2776</c:v>
                </c:pt>
                <c:pt idx="2807">
                  <c:v>63.280999999999999</c:v>
                </c:pt>
                <c:pt idx="2808">
                  <c:v>63.284199999999998</c:v>
                </c:pt>
                <c:pt idx="2809">
                  <c:v>63.287199999999999</c:v>
                </c:pt>
                <c:pt idx="2810">
                  <c:v>63.291200000000003</c:v>
                </c:pt>
                <c:pt idx="2811">
                  <c:v>63.2943</c:v>
                </c:pt>
                <c:pt idx="2812">
                  <c:v>63.2973</c:v>
                </c:pt>
                <c:pt idx="2813">
                  <c:v>63.3</c:v>
                </c:pt>
                <c:pt idx="2814">
                  <c:v>63.302799999999998</c:v>
                </c:pt>
                <c:pt idx="2815">
                  <c:v>63.3065</c:v>
                </c:pt>
                <c:pt idx="2816">
                  <c:v>63.31</c:v>
                </c:pt>
                <c:pt idx="2817">
                  <c:v>63.31</c:v>
                </c:pt>
                <c:pt idx="2818">
                  <c:v>63.3127</c:v>
                </c:pt>
                <c:pt idx="2819">
                  <c:v>63.316699999999997</c:v>
                </c:pt>
                <c:pt idx="2820">
                  <c:v>63.320900000000002</c:v>
                </c:pt>
                <c:pt idx="2821">
                  <c:v>63.3247</c:v>
                </c:pt>
                <c:pt idx="2822">
                  <c:v>63.327199999999998</c:v>
                </c:pt>
                <c:pt idx="2823">
                  <c:v>63.330800000000004</c:v>
                </c:pt>
                <c:pt idx="2824">
                  <c:v>63.3339</c:v>
                </c:pt>
                <c:pt idx="2825">
                  <c:v>63.337299999999999</c:v>
                </c:pt>
                <c:pt idx="2826">
                  <c:v>63.340800000000002</c:v>
                </c:pt>
                <c:pt idx="2827">
                  <c:v>63.343499999999999</c:v>
                </c:pt>
                <c:pt idx="2828">
                  <c:v>63.343499999999999</c:v>
                </c:pt>
                <c:pt idx="2829">
                  <c:v>63.347200000000001</c:v>
                </c:pt>
                <c:pt idx="2830">
                  <c:v>63.351300000000002</c:v>
                </c:pt>
                <c:pt idx="2831">
                  <c:v>63.354700000000001</c:v>
                </c:pt>
                <c:pt idx="2832">
                  <c:v>63.3581</c:v>
                </c:pt>
                <c:pt idx="2833">
                  <c:v>63.361199999999997</c:v>
                </c:pt>
                <c:pt idx="2834">
                  <c:v>63.363999999999997</c:v>
                </c:pt>
                <c:pt idx="2835">
                  <c:v>63.367199999999997</c:v>
                </c:pt>
                <c:pt idx="2836">
                  <c:v>63.3705</c:v>
                </c:pt>
                <c:pt idx="2837">
                  <c:v>63.373100000000001</c:v>
                </c:pt>
                <c:pt idx="2838">
                  <c:v>63.3765</c:v>
                </c:pt>
                <c:pt idx="2839">
                  <c:v>63.3765</c:v>
                </c:pt>
                <c:pt idx="2840">
                  <c:v>63.379800000000003</c:v>
                </c:pt>
                <c:pt idx="2841">
                  <c:v>63.382599999999996</c:v>
                </c:pt>
                <c:pt idx="2842">
                  <c:v>63.385399999999997</c:v>
                </c:pt>
                <c:pt idx="2843">
                  <c:v>63.389600000000002</c:v>
                </c:pt>
                <c:pt idx="2844">
                  <c:v>63.392600000000002</c:v>
                </c:pt>
                <c:pt idx="2845">
                  <c:v>63.395400000000002</c:v>
                </c:pt>
                <c:pt idx="2846">
                  <c:v>63.399099999999997</c:v>
                </c:pt>
                <c:pt idx="2847">
                  <c:v>63.401600000000002</c:v>
                </c:pt>
                <c:pt idx="2848">
                  <c:v>63.4039</c:v>
                </c:pt>
                <c:pt idx="2849">
                  <c:v>63.407200000000003</c:v>
                </c:pt>
                <c:pt idx="2850">
                  <c:v>63.407200000000003</c:v>
                </c:pt>
                <c:pt idx="2851">
                  <c:v>63.411200000000001</c:v>
                </c:pt>
                <c:pt idx="2852">
                  <c:v>63.414099999999998</c:v>
                </c:pt>
                <c:pt idx="2853">
                  <c:v>63.417700000000004</c:v>
                </c:pt>
                <c:pt idx="2854">
                  <c:v>63.420900000000003</c:v>
                </c:pt>
                <c:pt idx="2855">
                  <c:v>63.423400000000001</c:v>
                </c:pt>
                <c:pt idx="2856">
                  <c:v>63.425800000000002</c:v>
                </c:pt>
                <c:pt idx="2857">
                  <c:v>63.428800000000003</c:v>
                </c:pt>
                <c:pt idx="2858">
                  <c:v>63.431100000000001</c:v>
                </c:pt>
                <c:pt idx="2859">
                  <c:v>63.433999999999997</c:v>
                </c:pt>
                <c:pt idx="2860">
                  <c:v>63.438000000000002</c:v>
                </c:pt>
                <c:pt idx="2861">
                  <c:v>63.438000000000002</c:v>
                </c:pt>
                <c:pt idx="2862">
                  <c:v>63.441000000000003</c:v>
                </c:pt>
                <c:pt idx="2863">
                  <c:v>63.444200000000002</c:v>
                </c:pt>
                <c:pt idx="2864">
                  <c:v>63.447699999999998</c:v>
                </c:pt>
                <c:pt idx="2865">
                  <c:v>63.451300000000003</c:v>
                </c:pt>
                <c:pt idx="2866">
                  <c:v>63.453200000000002</c:v>
                </c:pt>
                <c:pt idx="2867">
                  <c:v>63.456899999999997</c:v>
                </c:pt>
                <c:pt idx="2868">
                  <c:v>63.460099999999997</c:v>
                </c:pt>
                <c:pt idx="2869">
                  <c:v>63.463200000000001</c:v>
                </c:pt>
                <c:pt idx="2870">
                  <c:v>63.4666</c:v>
                </c:pt>
                <c:pt idx="2871">
                  <c:v>63.470199999999998</c:v>
                </c:pt>
                <c:pt idx="2872">
                  <c:v>63.470300000000002</c:v>
                </c:pt>
                <c:pt idx="2873">
                  <c:v>63.473500000000001</c:v>
                </c:pt>
                <c:pt idx="2874">
                  <c:v>63.476100000000002</c:v>
                </c:pt>
                <c:pt idx="2875">
                  <c:v>63.479199999999999</c:v>
                </c:pt>
                <c:pt idx="2876">
                  <c:v>63.481999999999999</c:v>
                </c:pt>
                <c:pt idx="2877">
                  <c:v>63.484299999999998</c:v>
                </c:pt>
                <c:pt idx="2878">
                  <c:v>63.4863</c:v>
                </c:pt>
                <c:pt idx="2879">
                  <c:v>63.490099999999998</c:v>
                </c:pt>
                <c:pt idx="2880">
                  <c:v>63.492600000000003</c:v>
                </c:pt>
                <c:pt idx="2881">
                  <c:v>63.495199999999997</c:v>
                </c:pt>
                <c:pt idx="2882">
                  <c:v>63.499099999999999</c:v>
                </c:pt>
                <c:pt idx="2883">
                  <c:v>63.499200000000002</c:v>
                </c:pt>
                <c:pt idx="2884">
                  <c:v>63.502200000000002</c:v>
                </c:pt>
                <c:pt idx="2885">
                  <c:v>63.505099999999999</c:v>
                </c:pt>
                <c:pt idx="2886">
                  <c:v>63.508400000000002</c:v>
                </c:pt>
                <c:pt idx="2887">
                  <c:v>63.511600000000001</c:v>
                </c:pt>
                <c:pt idx="2888">
                  <c:v>63.5154</c:v>
                </c:pt>
                <c:pt idx="2889">
                  <c:v>63.518500000000003</c:v>
                </c:pt>
                <c:pt idx="2890">
                  <c:v>63.522100000000002</c:v>
                </c:pt>
                <c:pt idx="2891">
                  <c:v>63.525199999999998</c:v>
                </c:pt>
                <c:pt idx="2892">
                  <c:v>63.5289</c:v>
                </c:pt>
                <c:pt idx="2893">
                  <c:v>63.531999999999996</c:v>
                </c:pt>
                <c:pt idx="2894">
                  <c:v>63.5321</c:v>
                </c:pt>
                <c:pt idx="2895">
                  <c:v>63.534199999999998</c:v>
                </c:pt>
                <c:pt idx="2896">
                  <c:v>63.537599999999998</c:v>
                </c:pt>
                <c:pt idx="2897">
                  <c:v>63.540500000000002</c:v>
                </c:pt>
                <c:pt idx="2898">
                  <c:v>63.543599999999998</c:v>
                </c:pt>
                <c:pt idx="2899">
                  <c:v>63.546300000000002</c:v>
                </c:pt>
                <c:pt idx="2900">
                  <c:v>63.548900000000003</c:v>
                </c:pt>
                <c:pt idx="2901">
                  <c:v>63.552399999999999</c:v>
                </c:pt>
                <c:pt idx="2902">
                  <c:v>63.555599999999998</c:v>
                </c:pt>
                <c:pt idx="2903">
                  <c:v>63.558599999999998</c:v>
                </c:pt>
                <c:pt idx="2904">
                  <c:v>63.561900000000001</c:v>
                </c:pt>
                <c:pt idx="2905">
                  <c:v>63.561999999999998</c:v>
                </c:pt>
                <c:pt idx="2906">
                  <c:v>63.5655</c:v>
                </c:pt>
                <c:pt idx="2907">
                  <c:v>63.569200000000002</c:v>
                </c:pt>
                <c:pt idx="2908">
                  <c:v>63.571599999999997</c:v>
                </c:pt>
                <c:pt idx="2909">
                  <c:v>63.573099999999997</c:v>
                </c:pt>
                <c:pt idx="2910">
                  <c:v>63.5762</c:v>
                </c:pt>
                <c:pt idx="2911">
                  <c:v>63.580100000000002</c:v>
                </c:pt>
                <c:pt idx="2912">
                  <c:v>63.583300000000001</c:v>
                </c:pt>
                <c:pt idx="2913">
                  <c:v>63.5852</c:v>
                </c:pt>
                <c:pt idx="2914">
                  <c:v>63.587400000000002</c:v>
                </c:pt>
                <c:pt idx="2915">
                  <c:v>63.588799999999999</c:v>
                </c:pt>
                <c:pt idx="2916">
                  <c:v>63.588799999999999</c:v>
                </c:pt>
                <c:pt idx="2917">
                  <c:v>63.591900000000003</c:v>
                </c:pt>
                <c:pt idx="2918">
                  <c:v>63.594299999999997</c:v>
                </c:pt>
                <c:pt idx="2919">
                  <c:v>63.597700000000003</c:v>
                </c:pt>
                <c:pt idx="2920">
                  <c:v>63.6008</c:v>
                </c:pt>
                <c:pt idx="2921">
                  <c:v>63.603700000000003</c:v>
                </c:pt>
                <c:pt idx="2922">
                  <c:v>63.606000000000002</c:v>
                </c:pt>
                <c:pt idx="2923">
                  <c:v>63.608899999999998</c:v>
                </c:pt>
                <c:pt idx="2924">
                  <c:v>63.611400000000003</c:v>
                </c:pt>
                <c:pt idx="2925">
                  <c:v>63.614199999999997</c:v>
                </c:pt>
                <c:pt idx="2926">
                  <c:v>63.617400000000004</c:v>
                </c:pt>
                <c:pt idx="2927">
                  <c:v>63.617400000000004</c:v>
                </c:pt>
                <c:pt idx="2928">
                  <c:v>63.619199999999999</c:v>
                </c:pt>
                <c:pt idx="2929">
                  <c:v>63.621499999999997</c:v>
                </c:pt>
                <c:pt idx="2930">
                  <c:v>63.623600000000003</c:v>
                </c:pt>
                <c:pt idx="2931">
                  <c:v>63.627400000000002</c:v>
                </c:pt>
                <c:pt idx="2932">
                  <c:v>63.631399999999999</c:v>
                </c:pt>
                <c:pt idx="2933">
                  <c:v>63.633600000000001</c:v>
                </c:pt>
                <c:pt idx="2934">
                  <c:v>63.636800000000001</c:v>
                </c:pt>
                <c:pt idx="2935">
                  <c:v>63.640799999999999</c:v>
                </c:pt>
                <c:pt idx="2936">
                  <c:v>63.642400000000002</c:v>
                </c:pt>
                <c:pt idx="2937">
                  <c:v>63.643999999999998</c:v>
                </c:pt>
                <c:pt idx="2938">
                  <c:v>63.643999999999998</c:v>
                </c:pt>
                <c:pt idx="2939">
                  <c:v>63.646999999999998</c:v>
                </c:pt>
                <c:pt idx="2940">
                  <c:v>63.6496</c:v>
                </c:pt>
                <c:pt idx="2941">
                  <c:v>63.652099999999997</c:v>
                </c:pt>
                <c:pt idx="2942">
                  <c:v>63.654800000000002</c:v>
                </c:pt>
                <c:pt idx="2943">
                  <c:v>63.658099999999997</c:v>
                </c:pt>
                <c:pt idx="2944">
                  <c:v>63.660200000000003</c:v>
                </c:pt>
                <c:pt idx="2945">
                  <c:v>63.662999999999997</c:v>
                </c:pt>
                <c:pt idx="2946">
                  <c:v>63.665700000000001</c:v>
                </c:pt>
                <c:pt idx="2947">
                  <c:v>63.667200000000001</c:v>
                </c:pt>
                <c:pt idx="2948">
                  <c:v>63.670200000000001</c:v>
                </c:pt>
                <c:pt idx="2949">
                  <c:v>63.670299999999997</c:v>
                </c:pt>
                <c:pt idx="2950">
                  <c:v>63.673499999999997</c:v>
                </c:pt>
                <c:pt idx="2951">
                  <c:v>63.676200000000001</c:v>
                </c:pt>
                <c:pt idx="2952">
                  <c:v>63.680199999999999</c:v>
                </c:pt>
                <c:pt idx="2953">
                  <c:v>63.681800000000003</c:v>
                </c:pt>
                <c:pt idx="2954">
                  <c:v>63.683399999999999</c:v>
                </c:pt>
                <c:pt idx="2955">
                  <c:v>63.686900000000001</c:v>
                </c:pt>
                <c:pt idx="2956">
                  <c:v>63.688800000000001</c:v>
                </c:pt>
                <c:pt idx="2957">
                  <c:v>63.691499999999998</c:v>
                </c:pt>
                <c:pt idx="2958">
                  <c:v>63.695</c:v>
                </c:pt>
                <c:pt idx="2959">
                  <c:v>63.696899999999999</c:v>
                </c:pt>
                <c:pt idx="2960">
                  <c:v>63.696899999999999</c:v>
                </c:pt>
                <c:pt idx="2961">
                  <c:v>63.698599999999999</c:v>
                </c:pt>
                <c:pt idx="2962">
                  <c:v>63.701599999999999</c:v>
                </c:pt>
                <c:pt idx="2963">
                  <c:v>63.704099999999997</c:v>
                </c:pt>
                <c:pt idx="2964">
                  <c:v>63.706099999999999</c:v>
                </c:pt>
                <c:pt idx="2965">
                  <c:v>63.708799999999997</c:v>
                </c:pt>
                <c:pt idx="2966">
                  <c:v>63.711300000000001</c:v>
                </c:pt>
                <c:pt idx="2967">
                  <c:v>63.713200000000001</c:v>
                </c:pt>
                <c:pt idx="2968">
                  <c:v>63.716099999999997</c:v>
                </c:pt>
                <c:pt idx="2969">
                  <c:v>63.718899999999998</c:v>
                </c:pt>
                <c:pt idx="2970">
                  <c:v>63.720399999999998</c:v>
                </c:pt>
                <c:pt idx="2971">
                  <c:v>63.720399999999998</c:v>
                </c:pt>
                <c:pt idx="2972">
                  <c:v>63.723199999999999</c:v>
                </c:pt>
                <c:pt idx="2973">
                  <c:v>63.726100000000002</c:v>
                </c:pt>
                <c:pt idx="2974">
                  <c:v>63.727800000000002</c:v>
                </c:pt>
                <c:pt idx="2975">
                  <c:v>63.730499999999999</c:v>
                </c:pt>
                <c:pt idx="2976">
                  <c:v>63.7331</c:v>
                </c:pt>
                <c:pt idx="2977">
                  <c:v>63.735500000000002</c:v>
                </c:pt>
                <c:pt idx="2978">
                  <c:v>63.738799999999998</c:v>
                </c:pt>
                <c:pt idx="2979">
                  <c:v>63.741500000000002</c:v>
                </c:pt>
                <c:pt idx="2980">
                  <c:v>63.742899999999999</c:v>
                </c:pt>
                <c:pt idx="2981">
                  <c:v>63.744399999999999</c:v>
                </c:pt>
                <c:pt idx="2982">
                  <c:v>63.744500000000002</c:v>
                </c:pt>
                <c:pt idx="2983">
                  <c:v>63.748100000000001</c:v>
                </c:pt>
                <c:pt idx="2984">
                  <c:v>63.751300000000001</c:v>
                </c:pt>
                <c:pt idx="2985">
                  <c:v>63.752699999999997</c:v>
                </c:pt>
                <c:pt idx="2986">
                  <c:v>63.7562</c:v>
                </c:pt>
                <c:pt idx="2987">
                  <c:v>63.758000000000003</c:v>
                </c:pt>
                <c:pt idx="2988">
                  <c:v>63.7607</c:v>
                </c:pt>
                <c:pt idx="2989">
                  <c:v>63.7624</c:v>
                </c:pt>
                <c:pt idx="2990">
                  <c:v>63.765500000000003</c:v>
                </c:pt>
                <c:pt idx="2991">
                  <c:v>63.767200000000003</c:v>
                </c:pt>
                <c:pt idx="2992">
                  <c:v>63.770699999999998</c:v>
                </c:pt>
                <c:pt idx="2993">
                  <c:v>63.770699999999998</c:v>
                </c:pt>
                <c:pt idx="2994">
                  <c:v>63.772500000000001</c:v>
                </c:pt>
                <c:pt idx="2995">
                  <c:v>63.774900000000002</c:v>
                </c:pt>
                <c:pt idx="2996">
                  <c:v>63.778500000000001</c:v>
                </c:pt>
                <c:pt idx="2997">
                  <c:v>63.781199999999998</c:v>
                </c:pt>
                <c:pt idx="2998">
                  <c:v>63.782299999999999</c:v>
                </c:pt>
                <c:pt idx="2999">
                  <c:v>63.783999999999999</c:v>
                </c:pt>
                <c:pt idx="3000">
                  <c:v>63.7866</c:v>
                </c:pt>
                <c:pt idx="3001">
                  <c:v>63.788899999999998</c:v>
                </c:pt>
                <c:pt idx="3002">
                  <c:v>63.791499999999999</c:v>
                </c:pt>
                <c:pt idx="3003">
                  <c:v>63.793599999999998</c:v>
                </c:pt>
                <c:pt idx="3004">
                  <c:v>63.793599999999998</c:v>
                </c:pt>
                <c:pt idx="3005">
                  <c:v>63.796500000000002</c:v>
                </c:pt>
                <c:pt idx="3006">
                  <c:v>63.799300000000002</c:v>
                </c:pt>
                <c:pt idx="3007">
                  <c:v>63.801200000000001</c:v>
                </c:pt>
                <c:pt idx="3008">
                  <c:v>63.803600000000003</c:v>
                </c:pt>
                <c:pt idx="3009">
                  <c:v>63.806800000000003</c:v>
                </c:pt>
                <c:pt idx="3010">
                  <c:v>63.809399999999997</c:v>
                </c:pt>
                <c:pt idx="3011">
                  <c:v>63.811399999999999</c:v>
                </c:pt>
                <c:pt idx="3012">
                  <c:v>63.812600000000003</c:v>
                </c:pt>
                <c:pt idx="3013">
                  <c:v>63.814999999999998</c:v>
                </c:pt>
                <c:pt idx="3014">
                  <c:v>63.817700000000002</c:v>
                </c:pt>
                <c:pt idx="3015">
                  <c:v>63.817799999999998</c:v>
                </c:pt>
                <c:pt idx="3016">
                  <c:v>63.821100000000001</c:v>
                </c:pt>
                <c:pt idx="3017">
                  <c:v>63.823399999999999</c:v>
                </c:pt>
                <c:pt idx="3018">
                  <c:v>63.8262</c:v>
                </c:pt>
                <c:pt idx="3019">
                  <c:v>63.828800000000001</c:v>
                </c:pt>
                <c:pt idx="3020">
                  <c:v>63.831699999999998</c:v>
                </c:pt>
                <c:pt idx="3021">
                  <c:v>63.8339</c:v>
                </c:pt>
                <c:pt idx="3022">
                  <c:v>63.835099999999997</c:v>
                </c:pt>
                <c:pt idx="3023">
                  <c:v>63.837699999999998</c:v>
                </c:pt>
                <c:pt idx="3024">
                  <c:v>63.8399</c:v>
                </c:pt>
                <c:pt idx="3025">
                  <c:v>63.841799999999999</c:v>
                </c:pt>
                <c:pt idx="3026">
                  <c:v>63.841900000000003</c:v>
                </c:pt>
                <c:pt idx="3027">
                  <c:v>63.844700000000003</c:v>
                </c:pt>
                <c:pt idx="3028">
                  <c:v>63.846899999999998</c:v>
                </c:pt>
                <c:pt idx="3029">
                  <c:v>63.8489</c:v>
                </c:pt>
                <c:pt idx="3030">
                  <c:v>63.8523</c:v>
                </c:pt>
                <c:pt idx="3031">
                  <c:v>63.855200000000004</c:v>
                </c:pt>
                <c:pt idx="3032">
                  <c:v>63.856900000000003</c:v>
                </c:pt>
                <c:pt idx="3033">
                  <c:v>63.859499999999997</c:v>
                </c:pt>
                <c:pt idx="3034">
                  <c:v>63.861199999999997</c:v>
                </c:pt>
                <c:pt idx="3035">
                  <c:v>63.862099999999998</c:v>
                </c:pt>
                <c:pt idx="3036">
                  <c:v>63.866199999999999</c:v>
                </c:pt>
                <c:pt idx="3037">
                  <c:v>63.866300000000003</c:v>
                </c:pt>
                <c:pt idx="3038">
                  <c:v>63.867899999999999</c:v>
                </c:pt>
                <c:pt idx="3039">
                  <c:v>63.87</c:v>
                </c:pt>
                <c:pt idx="3040">
                  <c:v>63.872999999999998</c:v>
                </c:pt>
                <c:pt idx="3041">
                  <c:v>63.875799999999998</c:v>
                </c:pt>
                <c:pt idx="3042">
                  <c:v>63.878100000000003</c:v>
                </c:pt>
                <c:pt idx="3043">
                  <c:v>63.879600000000003</c:v>
                </c:pt>
                <c:pt idx="3044">
                  <c:v>63.882399999999997</c:v>
                </c:pt>
                <c:pt idx="3045">
                  <c:v>63.886000000000003</c:v>
                </c:pt>
                <c:pt idx="3046">
                  <c:v>63.887999999999998</c:v>
                </c:pt>
                <c:pt idx="3047">
                  <c:v>63.889899999999997</c:v>
                </c:pt>
                <c:pt idx="3048">
                  <c:v>63.89</c:v>
                </c:pt>
                <c:pt idx="3049">
                  <c:v>63.892499999999998</c:v>
                </c:pt>
                <c:pt idx="3050">
                  <c:v>63.894599999999997</c:v>
                </c:pt>
                <c:pt idx="3051">
                  <c:v>63.895699999999998</c:v>
                </c:pt>
                <c:pt idx="3052">
                  <c:v>63.8979</c:v>
                </c:pt>
                <c:pt idx="3053">
                  <c:v>63.8992</c:v>
                </c:pt>
                <c:pt idx="3054">
                  <c:v>63.903100000000002</c:v>
                </c:pt>
                <c:pt idx="3055">
                  <c:v>63.9069</c:v>
                </c:pt>
                <c:pt idx="3056">
                  <c:v>63.908900000000003</c:v>
                </c:pt>
                <c:pt idx="3057">
                  <c:v>63.911200000000001</c:v>
                </c:pt>
                <c:pt idx="3058">
                  <c:v>63.914299999999997</c:v>
                </c:pt>
                <c:pt idx="3059">
                  <c:v>63.914299999999997</c:v>
                </c:pt>
                <c:pt idx="3060">
                  <c:v>63.916699999999999</c:v>
                </c:pt>
                <c:pt idx="3061">
                  <c:v>63.919600000000003</c:v>
                </c:pt>
                <c:pt idx="3062">
                  <c:v>63.921199999999999</c:v>
                </c:pt>
                <c:pt idx="3063">
                  <c:v>63.922600000000003</c:v>
                </c:pt>
                <c:pt idx="3064">
                  <c:v>63.925400000000003</c:v>
                </c:pt>
                <c:pt idx="3065">
                  <c:v>63.928800000000003</c:v>
                </c:pt>
                <c:pt idx="3066">
                  <c:v>63.9313</c:v>
                </c:pt>
                <c:pt idx="3067">
                  <c:v>63.9345</c:v>
                </c:pt>
                <c:pt idx="3068">
                  <c:v>63.936199999999999</c:v>
                </c:pt>
                <c:pt idx="3069">
                  <c:v>63.9377</c:v>
                </c:pt>
                <c:pt idx="3070">
                  <c:v>63.9377</c:v>
                </c:pt>
                <c:pt idx="3071">
                  <c:v>63.939799999999998</c:v>
                </c:pt>
                <c:pt idx="3072">
                  <c:v>63.942900000000002</c:v>
                </c:pt>
                <c:pt idx="3073">
                  <c:v>63.945999999999998</c:v>
                </c:pt>
                <c:pt idx="3074">
                  <c:v>63.947000000000003</c:v>
                </c:pt>
                <c:pt idx="3075">
                  <c:v>63.9495</c:v>
                </c:pt>
                <c:pt idx="3076">
                  <c:v>63.951900000000002</c:v>
                </c:pt>
                <c:pt idx="3077">
                  <c:v>63.954099999999997</c:v>
                </c:pt>
                <c:pt idx="3078">
                  <c:v>63.956499999999998</c:v>
                </c:pt>
                <c:pt idx="3079">
                  <c:v>63.959099999999999</c:v>
                </c:pt>
                <c:pt idx="3080">
                  <c:v>63.961500000000001</c:v>
                </c:pt>
                <c:pt idx="3081">
                  <c:v>63.961599999999997</c:v>
                </c:pt>
                <c:pt idx="3082">
                  <c:v>63.965200000000003</c:v>
                </c:pt>
                <c:pt idx="3083">
                  <c:v>63.966900000000003</c:v>
                </c:pt>
                <c:pt idx="3084">
                  <c:v>63.9681</c:v>
                </c:pt>
                <c:pt idx="3085">
                  <c:v>63.9709</c:v>
                </c:pt>
                <c:pt idx="3086">
                  <c:v>63.974200000000003</c:v>
                </c:pt>
                <c:pt idx="3087">
                  <c:v>63.9758</c:v>
                </c:pt>
                <c:pt idx="3088">
                  <c:v>63.978400000000001</c:v>
                </c:pt>
                <c:pt idx="3089">
                  <c:v>63.981000000000002</c:v>
                </c:pt>
                <c:pt idx="3090">
                  <c:v>63.984099999999998</c:v>
                </c:pt>
                <c:pt idx="3091">
                  <c:v>63.986400000000003</c:v>
                </c:pt>
                <c:pt idx="3092">
                  <c:v>63.986400000000003</c:v>
                </c:pt>
                <c:pt idx="3093">
                  <c:v>63.989100000000001</c:v>
                </c:pt>
                <c:pt idx="3094">
                  <c:v>63.990499999999997</c:v>
                </c:pt>
                <c:pt idx="3095">
                  <c:v>63.991500000000002</c:v>
                </c:pt>
                <c:pt idx="3096">
                  <c:v>63.994900000000001</c:v>
                </c:pt>
                <c:pt idx="3097">
                  <c:v>63.997500000000002</c:v>
                </c:pt>
                <c:pt idx="3098">
                  <c:v>64.000500000000002</c:v>
                </c:pt>
                <c:pt idx="3099">
                  <c:v>64.001499999999993</c:v>
                </c:pt>
                <c:pt idx="3100">
                  <c:v>64.003900000000002</c:v>
                </c:pt>
                <c:pt idx="3101">
                  <c:v>64.006900000000002</c:v>
                </c:pt>
                <c:pt idx="3102">
                  <c:v>64.009200000000007</c:v>
                </c:pt>
                <c:pt idx="3103">
                  <c:v>64.009200000000007</c:v>
                </c:pt>
                <c:pt idx="3104">
                  <c:v>64.012</c:v>
                </c:pt>
                <c:pt idx="3105">
                  <c:v>64.012799999999999</c:v>
                </c:pt>
                <c:pt idx="3106">
                  <c:v>64.0167</c:v>
                </c:pt>
                <c:pt idx="3107">
                  <c:v>64.019099999999995</c:v>
                </c:pt>
                <c:pt idx="3108">
                  <c:v>64.021100000000004</c:v>
                </c:pt>
                <c:pt idx="3109">
                  <c:v>64.024199999999993</c:v>
                </c:pt>
                <c:pt idx="3110">
                  <c:v>64.027299999999997</c:v>
                </c:pt>
                <c:pt idx="3111">
                  <c:v>64.03</c:v>
                </c:pt>
                <c:pt idx="3112">
                  <c:v>64.030799999999999</c:v>
                </c:pt>
                <c:pt idx="3113">
                  <c:v>64.033000000000001</c:v>
                </c:pt>
                <c:pt idx="3114">
                  <c:v>64.033000000000001</c:v>
                </c:pt>
                <c:pt idx="3115">
                  <c:v>64.034199999999998</c:v>
                </c:pt>
                <c:pt idx="3116">
                  <c:v>64.037999999999997</c:v>
                </c:pt>
                <c:pt idx="3117">
                  <c:v>64.040999999999997</c:v>
                </c:pt>
                <c:pt idx="3118">
                  <c:v>64.042900000000003</c:v>
                </c:pt>
                <c:pt idx="3119">
                  <c:v>64.045400000000001</c:v>
                </c:pt>
                <c:pt idx="3120">
                  <c:v>64.048100000000005</c:v>
                </c:pt>
                <c:pt idx="3121">
                  <c:v>64.051000000000002</c:v>
                </c:pt>
                <c:pt idx="3122">
                  <c:v>64.053399999999996</c:v>
                </c:pt>
                <c:pt idx="3123">
                  <c:v>64.055199999999999</c:v>
                </c:pt>
                <c:pt idx="3124">
                  <c:v>64.056799999999996</c:v>
                </c:pt>
                <c:pt idx="3125">
                  <c:v>64.056799999999996</c:v>
                </c:pt>
                <c:pt idx="3126">
                  <c:v>64.059700000000007</c:v>
                </c:pt>
                <c:pt idx="3127">
                  <c:v>64.063000000000002</c:v>
                </c:pt>
                <c:pt idx="3128">
                  <c:v>64.0655</c:v>
                </c:pt>
                <c:pt idx="3129">
                  <c:v>64.067899999999995</c:v>
                </c:pt>
                <c:pt idx="3130">
                  <c:v>64.0702</c:v>
                </c:pt>
                <c:pt idx="3131">
                  <c:v>64.072699999999998</c:v>
                </c:pt>
                <c:pt idx="3132">
                  <c:v>64.075100000000006</c:v>
                </c:pt>
                <c:pt idx="3133">
                  <c:v>64.077299999999994</c:v>
                </c:pt>
                <c:pt idx="3134">
                  <c:v>64.08</c:v>
                </c:pt>
                <c:pt idx="3135">
                  <c:v>64.081100000000006</c:v>
                </c:pt>
                <c:pt idx="3136">
                  <c:v>64.081199999999995</c:v>
                </c:pt>
                <c:pt idx="3137">
                  <c:v>64.084599999999995</c:v>
                </c:pt>
                <c:pt idx="3138">
                  <c:v>64.087800000000001</c:v>
                </c:pt>
                <c:pt idx="3139">
                  <c:v>64.089699999999993</c:v>
                </c:pt>
                <c:pt idx="3140">
                  <c:v>64.091700000000003</c:v>
                </c:pt>
                <c:pt idx="3141">
                  <c:v>64.094300000000004</c:v>
                </c:pt>
                <c:pt idx="3142">
                  <c:v>64.096699999999998</c:v>
                </c:pt>
                <c:pt idx="3143">
                  <c:v>64.099400000000003</c:v>
                </c:pt>
                <c:pt idx="3144">
                  <c:v>64.101500000000001</c:v>
                </c:pt>
                <c:pt idx="3145">
                  <c:v>64.102500000000006</c:v>
                </c:pt>
                <c:pt idx="3146">
                  <c:v>64.105599999999995</c:v>
                </c:pt>
                <c:pt idx="3147">
                  <c:v>64.105599999999995</c:v>
                </c:pt>
                <c:pt idx="3148">
                  <c:v>64.108699999999999</c:v>
                </c:pt>
                <c:pt idx="3149">
                  <c:v>64.110900000000001</c:v>
                </c:pt>
                <c:pt idx="3150">
                  <c:v>64.113299999999995</c:v>
                </c:pt>
                <c:pt idx="3151">
                  <c:v>64.116500000000002</c:v>
                </c:pt>
                <c:pt idx="3152">
                  <c:v>64.118700000000004</c:v>
                </c:pt>
                <c:pt idx="3153">
                  <c:v>64.1203</c:v>
                </c:pt>
                <c:pt idx="3154">
                  <c:v>64.122299999999996</c:v>
                </c:pt>
                <c:pt idx="3155">
                  <c:v>64.124700000000004</c:v>
                </c:pt>
                <c:pt idx="3156">
                  <c:v>64.126300000000001</c:v>
                </c:pt>
                <c:pt idx="3157">
                  <c:v>64.13</c:v>
                </c:pt>
                <c:pt idx="3158">
                  <c:v>64.130099999999999</c:v>
                </c:pt>
                <c:pt idx="3159">
                  <c:v>64.132499999999993</c:v>
                </c:pt>
                <c:pt idx="3160">
                  <c:v>64.135300000000001</c:v>
                </c:pt>
                <c:pt idx="3161">
                  <c:v>64.135999999999996</c:v>
                </c:pt>
                <c:pt idx="3162">
                  <c:v>64.139200000000002</c:v>
                </c:pt>
                <c:pt idx="3163">
                  <c:v>64.141999999999996</c:v>
                </c:pt>
                <c:pt idx="3164">
                  <c:v>64.144300000000001</c:v>
                </c:pt>
                <c:pt idx="3165">
                  <c:v>64.146299999999997</c:v>
                </c:pt>
                <c:pt idx="3166">
                  <c:v>64.146699999999996</c:v>
                </c:pt>
                <c:pt idx="3167">
                  <c:v>64.149699999999996</c:v>
                </c:pt>
                <c:pt idx="3168">
                  <c:v>64.153899999999993</c:v>
                </c:pt>
                <c:pt idx="3169">
                  <c:v>64.153899999999993</c:v>
                </c:pt>
                <c:pt idx="3170">
                  <c:v>64.156400000000005</c:v>
                </c:pt>
                <c:pt idx="3171">
                  <c:v>64.157399999999996</c:v>
                </c:pt>
                <c:pt idx="3172">
                  <c:v>64.1601</c:v>
                </c:pt>
                <c:pt idx="3173">
                  <c:v>64.163499999999999</c:v>
                </c:pt>
                <c:pt idx="3174">
                  <c:v>64.165999999999997</c:v>
                </c:pt>
                <c:pt idx="3175">
                  <c:v>64.166300000000007</c:v>
                </c:pt>
                <c:pt idx="3176">
                  <c:v>64.167299999999997</c:v>
                </c:pt>
                <c:pt idx="3177">
                  <c:v>64.171199999999999</c:v>
                </c:pt>
                <c:pt idx="3178">
                  <c:v>64.174999999999997</c:v>
                </c:pt>
                <c:pt idx="3179">
                  <c:v>64.176599999999993</c:v>
                </c:pt>
                <c:pt idx="3180">
                  <c:v>64.176599999999993</c:v>
                </c:pt>
                <c:pt idx="3181">
                  <c:v>64.179100000000005</c:v>
                </c:pt>
                <c:pt idx="3182">
                  <c:v>64.182199999999995</c:v>
                </c:pt>
                <c:pt idx="3183">
                  <c:v>64.184600000000003</c:v>
                </c:pt>
                <c:pt idx="3184">
                  <c:v>64.186400000000006</c:v>
                </c:pt>
                <c:pt idx="3185">
                  <c:v>64.188699999999997</c:v>
                </c:pt>
                <c:pt idx="3186">
                  <c:v>64.190100000000001</c:v>
                </c:pt>
                <c:pt idx="3187">
                  <c:v>64.1922</c:v>
                </c:pt>
                <c:pt idx="3188">
                  <c:v>64.195700000000002</c:v>
                </c:pt>
                <c:pt idx="3189">
                  <c:v>64.197500000000005</c:v>
                </c:pt>
                <c:pt idx="3190">
                  <c:v>64.2</c:v>
                </c:pt>
                <c:pt idx="3191">
                  <c:v>64.2</c:v>
                </c:pt>
                <c:pt idx="3192">
                  <c:v>64.203000000000003</c:v>
                </c:pt>
                <c:pt idx="3193">
                  <c:v>64.205200000000005</c:v>
                </c:pt>
                <c:pt idx="3194">
                  <c:v>64.207099999999997</c:v>
                </c:pt>
                <c:pt idx="3195">
                  <c:v>64.209000000000003</c:v>
                </c:pt>
                <c:pt idx="3196">
                  <c:v>64.211299999999994</c:v>
                </c:pt>
                <c:pt idx="3197">
                  <c:v>64.2119</c:v>
                </c:pt>
                <c:pt idx="3198">
                  <c:v>64.215599999999995</c:v>
                </c:pt>
                <c:pt idx="3199">
                  <c:v>64.219300000000004</c:v>
                </c:pt>
                <c:pt idx="3200">
                  <c:v>64.222399999999993</c:v>
                </c:pt>
                <c:pt idx="3201">
                  <c:v>64.224400000000003</c:v>
                </c:pt>
                <c:pt idx="3202">
                  <c:v>64.224400000000003</c:v>
                </c:pt>
                <c:pt idx="3203">
                  <c:v>64.226200000000006</c:v>
                </c:pt>
                <c:pt idx="3204">
                  <c:v>64.2286</c:v>
                </c:pt>
                <c:pt idx="3205">
                  <c:v>64.231499999999997</c:v>
                </c:pt>
                <c:pt idx="3206">
                  <c:v>64.234300000000005</c:v>
                </c:pt>
                <c:pt idx="3207">
                  <c:v>64.235399999999998</c:v>
                </c:pt>
                <c:pt idx="3208">
                  <c:v>64.237399999999994</c:v>
                </c:pt>
                <c:pt idx="3209">
                  <c:v>64.240300000000005</c:v>
                </c:pt>
                <c:pt idx="3210">
                  <c:v>64.243700000000004</c:v>
                </c:pt>
                <c:pt idx="3211">
                  <c:v>64.245400000000004</c:v>
                </c:pt>
                <c:pt idx="3212">
                  <c:v>64.246399999999994</c:v>
                </c:pt>
                <c:pt idx="3213">
                  <c:v>64.246399999999994</c:v>
                </c:pt>
                <c:pt idx="3214">
                  <c:v>64.248599999999996</c:v>
                </c:pt>
                <c:pt idx="3215">
                  <c:v>64.251199999999997</c:v>
                </c:pt>
                <c:pt idx="3216">
                  <c:v>64.253200000000007</c:v>
                </c:pt>
                <c:pt idx="3217">
                  <c:v>64.255200000000002</c:v>
                </c:pt>
                <c:pt idx="3218">
                  <c:v>64.256500000000003</c:v>
                </c:pt>
                <c:pt idx="3219">
                  <c:v>64.260000000000005</c:v>
                </c:pt>
                <c:pt idx="3220">
                  <c:v>64.263099999999994</c:v>
                </c:pt>
                <c:pt idx="3221">
                  <c:v>64.264499999999998</c:v>
                </c:pt>
                <c:pt idx="3222">
                  <c:v>64.266099999999994</c:v>
                </c:pt>
                <c:pt idx="3223">
                  <c:v>64.266900000000007</c:v>
                </c:pt>
                <c:pt idx="3224">
                  <c:v>64.266900000000007</c:v>
                </c:pt>
                <c:pt idx="3225">
                  <c:v>64.2684</c:v>
                </c:pt>
                <c:pt idx="3226">
                  <c:v>64.271500000000003</c:v>
                </c:pt>
                <c:pt idx="3227">
                  <c:v>64.274500000000003</c:v>
                </c:pt>
                <c:pt idx="3228">
                  <c:v>64.275199999999998</c:v>
                </c:pt>
                <c:pt idx="3229">
                  <c:v>64.278400000000005</c:v>
                </c:pt>
                <c:pt idx="3230">
                  <c:v>64.282200000000003</c:v>
                </c:pt>
                <c:pt idx="3231">
                  <c:v>64.284300000000002</c:v>
                </c:pt>
                <c:pt idx="3232">
                  <c:v>64.286600000000007</c:v>
                </c:pt>
                <c:pt idx="3233">
                  <c:v>64.288899999999998</c:v>
                </c:pt>
                <c:pt idx="3234">
                  <c:v>64.291399999999996</c:v>
                </c:pt>
                <c:pt idx="3235">
                  <c:v>64.291399999999996</c:v>
                </c:pt>
                <c:pt idx="3236">
                  <c:v>64.293499999999995</c:v>
                </c:pt>
                <c:pt idx="3237">
                  <c:v>64.296000000000006</c:v>
                </c:pt>
                <c:pt idx="3238">
                  <c:v>64.296000000000006</c:v>
                </c:pt>
                <c:pt idx="3239">
                  <c:v>64.299499999999995</c:v>
                </c:pt>
                <c:pt idx="3240">
                  <c:v>64.302400000000006</c:v>
                </c:pt>
                <c:pt idx="3241">
                  <c:v>64.3048</c:v>
                </c:pt>
                <c:pt idx="3242">
                  <c:v>64.306799999999996</c:v>
                </c:pt>
                <c:pt idx="3243">
                  <c:v>64.309200000000004</c:v>
                </c:pt>
                <c:pt idx="3244">
                  <c:v>64.311599999999999</c:v>
                </c:pt>
                <c:pt idx="3245">
                  <c:v>64.314400000000006</c:v>
                </c:pt>
                <c:pt idx="3246">
                  <c:v>64.314400000000006</c:v>
                </c:pt>
                <c:pt idx="3247">
                  <c:v>64.316500000000005</c:v>
                </c:pt>
                <c:pt idx="3248">
                  <c:v>64.318200000000004</c:v>
                </c:pt>
                <c:pt idx="3249">
                  <c:v>64.319599999999994</c:v>
                </c:pt>
                <c:pt idx="3250">
                  <c:v>64.323400000000007</c:v>
                </c:pt>
                <c:pt idx="3251">
                  <c:v>64.325599999999994</c:v>
                </c:pt>
                <c:pt idx="3252">
                  <c:v>64.327500000000001</c:v>
                </c:pt>
                <c:pt idx="3253">
                  <c:v>64.329400000000007</c:v>
                </c:pt>
                <c:pt idx="3254">
                  <c:v>64.331500000000005</c:v>
                </c:pt>
                <c:pt idx="3255">
                  <c:v>64.334400000000002</c:v>
                </c:pt>
                <c:pt idx="3256">
                  <c:v>64.336299999999994</c:v>
                </c:pt>
                <c:pt idx="3257">
                  <c:v>64.336299999999994</c:v>
                </c:pt>
                <c:pt idx="3258">
                  <c:v>64.338099999999997</c:v>
                </c:pt>
                <c:pt idx="3259">
                  <c:v>64.338300000000004</c:v>
                </c:pt>
                <c:pt idx="3260">
                  <c:v>64.340800000000002</c:v>
                </c:pt>
                <c:pt idx="3261">
                  <c:v>64.342299999999994</c:v>
                </c:pt>
                <c:pt idx="3262">
                  <c:v>64.344099999999997</c:v>
                </c:pt>
                <c:pt idx="3263">
                  <c:v>64.345699999999994</c:v>
                </c:pt>
                <c:pt idx="3264">
                  <c:v>64.346900000000005</c:v>
                </c:pt>
                <c:pt idx="3265">
                  <c:v>64.348500000000001</c:v>
                </c:pt>
                <c:pt idx="3266">
                  <c:v>64.350300000000004</c:v>
                </c:pt>
                <c:pt idx="3267">
                  <c:v>64.352500000000006</c:v>
                </c:pt>
                <c:pt idx="3268">
                  <c:v>64.352500000000006</c:v>
                </c:pt>
                <c:pt idx="3269">
                  <c:v>64.352500000000006</c:v>
                </c:pt>
                <c:pt idx="3270">
                  <c:v>64.355099999999993</c:v>
                </c:pt>
                <c:pt idx="3271">
                  <c:v>64.357299999999995</c:v>
                </c:pt>
                <c:pt idx="3272">
                  <c:v>64.359399999999994</c:v>
                </c:pt>
                <c:pt idx="3273">
                  <c:v>64.360500000000002</c:v>
                </c:pt>
                <c:pt idx="3274">
                  <c:v>64.363</c:v>
                </c:pt>
                <c:pt idx="3275">
                  <c:v>64.364099999999993</c:v>
                </c:pt>
                <c:pt idx="3276">
                  <c:v>64.365700000000004</c:v>
                </c:pt>
                <c:pt idx="3277">
                  <c:v>64.367500000000007</c:v>
                </c:pt>
                <c:pt idx="3278">
                  <c:v>64.369100000000003</c:v>
                </c:pt>
                <c:pt idx="3279">
                  <c:v>64.369100000000003</c:v>
                </c:pt>
                <c:pt idx="3280">
                  <c:v>64.370099999999994</c:v>
                </c:pt>
                <c:pt idx="3281">
                  <c:v>64.373400000000004</c:v>
                </c:pt>
                <c:pt idx="3282">
                  <c:v>64.374600000000001</c:v>
                </c:pt>
                <c:pt idx="3283">
                  <c:v>64.376800000000003</c:v>
                </c:pt>
                <c:pt idx="3284">
                  <c:v>64.378900000000002</c:v>
                </c:pt>
                <c:pt idx="3285">
                  <c:v>64.380499999999998</c:v>
                </c:pt>
                <c:pt idx="3286">
                  <c:v>64.382599999999996</c:v>
                </c:pt>
                <c:pt idx="3287">
                  <c:v>64.384299999999996</c:v>
                </c:pt>
                <c:pt idx="3288">
                  <c:v>64.386200000000002</c:v>
                </c:pt>
                <c:pt idx="3289">
                  <c:v>64.386399999999995</c:v>
                </c:pt>
                <c:pt idx="3290">
                  <c:v>64.386399999999995</c:v>
                </c:pt>
                <c:pt idx="3291">
                  <c:v>64.389799999999994</c:v>
                </c:pt>
                <c:pt idx="3292">
                  <c:v>64.391599999999997</c:v>
                </c:pt>
                <c:pt idx="3293">
                  <c:v>64.394199999999998</c:v>
                </c:pt>
                <c:pt idx="3294">
                  <c:v>64.3947</c:v>
                </c:pt>
                <c:pt idx="3295">
                  <c:v>64.395399999999995</c:v>
                </c:pt>
                <c:pt idx="3296">
                  <c:v>64.395600000000002</c:v>
                </c:pt>
                <c:pt idx="3297">
                  <c:v>64.398200000000003</c:v>
                </c:pt>
                <c:pt idx="3298">
                  <c:v>64.401300000000006</c:v>
                </c:pt>
                <c:pt idx="3299">
                  <c:v>64.401300000000006</c:v>
                </c:pt>
                <c:pt idx="3300">
                  <c:v>64.404300000000006</c:v>
                </c:pt>
                <c:pt idx="3301">
                  <c:v>64.404399999999995</c:v>
                </c:pt>
                <c:pt idx="3302">
                  <c:v>64.408000000000001</c:v>
                </c:pt>
                <c:pt idx="3303">
                  <c:v>64.409700000000001</c:v>
                </c:pt>
                <c:pt idx="3304">
                  <c:v>64.41</c:v>
                </c:pt>
                <c:pt idx="3305">
                  <c:v>64.412300000000002</c:v>
                </c:pt>
                <c:pt idx="3306">
                  <c:v>64.414699999999996</c:v>
                </c:pt>
                <c:pt idx="3307">
                  <c:v>64.416499999999999</c:v>
                </c:pt>
                <c:pt idx="3308">
                  <c:v>64.417500000000004</c:v>
                </c:pt>
                <c:pt idx="3309">
                  <c:v>64.418899999999994</c:v>
                </c:pt>
                <c:pt idx="3310">
                  <c:v>64.419499999999999</c:v>
                </c:pt>
                <c:pt idx="3311">
                  <c:v>64.421899999999994</c:v>
                </c:pt>
                <c:pt idx="3312">
                  <c:v>64.421999999999997</c:v>
                </c:pt>
                <c:pt idx="3313">
                  <c:v>64.4255</c:v>
                </c:pt>
                <c:pt idx="3314">
                  <c:v>64.427000000000007</c:v>
                </c:pt>
                <c:pt idx="3315">
                  <c:v>64.428200000000004</c:v>
                </c:pt>
                <c:pt idx="3316">
                  <c:v>64.430899999999994</c:v>
                </c:pt>
                <c:pt idx="3317">
                  <c:v>64.432900000000004</c:v>
                </c:pt>
                <c:pt idx="3318">
                  <c:v>64.434799999999996</c:v>
                </c:pt>
                <c:pt idx="3319">
                  <c:v>64.436599999999999</c:v>
                </c:pt>
                <c:pt idx="3320">
                  <c:v>64.436599999999999</c:v>
                </c:pt>
                <c:pt idx="3321">
                  <c:v>64.438900000000004</c:v>
                </c:pt>
                <c:pt idx="3322">
                  <c:v>64.441999999999993</c:v>
                </c:pt>
                <c:pt idx="3323">
                  <c:v>64.442099999999996</c:v>
                </c:pt>
                <c:pt idx="3324">
                  <c:v>64.444800000000001</c:v>
                </c:pt>
                <c:pt idx="3325">
                  <c:v>64.446100000000001</c:v>
                </c:pt>
                <c:pt idx="3326">
                  <c:v>64.447999999999993</c:v>
                </c:pt>
                <c:pt idx="3327">
                  <c:v>64.450299999999999</c:v>
                </c:pt>
                <c:pt idx="3328">
                  <c:v>64.451700000000002</c:v>
                </c:pt>
                <c:pt idx="3329">
                  <c:v>64.454700000000003</c:v>
                </c:pt>
                <c:pt idx="3330">
                  <c:v>64.454700000000003</c:v>
                </c:pt>
                <c:pt idx="3331">
                  <c:v>64.456900000000005</c:v>
                </c:pt>
                <c:pt idx="3332">
                  <c:v>64.459199999999996</c:v>
                </c:pt>
                <c:pt idx="3333">
                  <c:v>64.4602</c:v>
                </c:pt>
                <c:pt idx="3334">
                  <c:v>64.4602</c:v>
                </c:pt>
                <c:pt idx="3335">
                  <c:v>64.4619</c:v>
                </c:pt>
                <c:pt idx="3336">
                  <c:v>64.464600000000004</c:v>
                </c:pt>
                <c:pt idx="3337">
                  <c:v>64.465900000000005</c:v>
                </c:pt>
                <c:pt idx="3338">
                  <c:v>64.466099999999997</c:v>
                </c:pt>
                <c:pt idx="3339">
                  <c:v>64.467299999999994</c:v>
                </c:pt>
                <c:pt idx="3340">
                  <c:v>64.468999999999994</c:v>
                </c:pt>
                <c:pt idx="3341">
                  <c:v>64.47</c:v>
                </c:pt>
                <c:pt idx="3342">
                  <c:v>64.472800000000007</c:v>
                </c:pt>
                <c:pt idx="3343">
                  <c:v>64.474100000000007</c:v>
                </c:pt>
                <c:pt idx="3344">
                  <c:v>64.474400000000003</c:v>
                </c:pt>
                <c:pt idx="3345">
                  <c:v>64.474400000000003</c:v>
                </c:pt>
                <c:pt idx="3346">
                  <c:v>64.4756</c:v>
                </c:pt>
                <c:pt idx="3347">
                  <c:v>64.477500000000006</c:v>
                </c:pt>
                <c:pt idx="3348">
                  <c:v>64.479500000000002</c:v>
                </c:pt>
                <c:pt idx="3349">
                  <c:v>64.481200000000001</c:v>
                </c:pt>
                <c:pt idx="3350">
                  <c:v>64.483500000000006</c:v>
                </c:pt>
                <c:pt idx="3351">
                  <c:v>64.483500000000006</c:v>
                </c:pt>
                <c:pt idx="3352">
                  <c:v>64.485799999999998</c:v>
                </c:pt>
                <c:pt idx="3353">
                  <c:v>64.489099999999993</c:v>
                </c:pt>
                <c:pt idx="3354">
                  <c:v>64.490600000000001</c:v>
                </c:pt>
                <c:pt idx="3355">
                  <c:v>64.491799999999998</c:v>
                </c:pt>
                <c:pt idx="3356">
                  <c:v>64.491799999999998</c:v>
                </c:pt>
                <c:pt idx="3357">
                  <c:v>64.493799999999993</c:v>
                </c:pt>
                <c:pt idx="3358">
                  <c:v>64.495599999999996</c:v>
                </c:pt>
                <c:pt idx="3359">
                  <c:v>64.496200000000002</c:v>
                </c:pt>
                <c:pt idx="3360">
                  <c:v>64.499399999999994</c:v>
                </c:pt>
                <c:pt idx="3361">
                  <c:v>64.499399999999994</c:v>
                </c:pt>
                <c:pt idx="3362">
                  <c:v>64.501300000000001</c:v>
                </c:pt>
                <c:pt idx="3363">
                  <c:v>64.503799999999998</c:v>
                </c:pt>
                <c:pt idx="3364">
                  <c:v>64.505300000000005</c:v>
                </c:pt>
                <c:pt idx="3365">
                  <c:v>64.506399999999999</c:v>
                </c:pt>
                <c:pt idx="3366">
                  <c:v>64.507800000000003</c:v>
                </c:pt>
                <c:pt idx="3367">
                  <c:v>64.507800000000003</c:v>
                </c:pt>
                <c:pt idx="3368">
                  <c:v>64.509600000000006</c:v>
                </c:pt>
                <c:pt idx="3369">
                  <c:v>64.510300000000001</c:v>
                </c:pt>
                <c:pt idx="3370">
                  <c:v>64.511200000000002</c:v>
                </c:pt>
                <c:pt idx="3371">
                  <c:v>64.512699999999995</c:v>
                </c:pt>
                <c:pt idx="3372">
                  <c:v>64.513900000000007</c:v>
                </c:pt>
                <c:pt idx="3373">
                  <c:v>64.515699999999995</c:v>
                </c:pt>
                <c:pt idx="3374">
                  <c:v>64.516400000000004</c:v>
                </c:pt>
                <c:pt idx="3375">
                  <c:v>64.519000000000005</c:v>
                </c:pt>
                <c:pt idx="3376">
                  <c:v>64.520300000000006</c:v>
                </c:pt>
                <c:pt idx="3377">
                  <c:v>64.520600000000002</c:v>
                </c:pt>
                <c:pt idx="3378">
                  <c:v>64.520600000000002</c:v>
                </c:pt>
                <c:pt idx="3379">
                  <c:v>64.5227</c:v>
                </c:pt>
                <c:pt idx="3380">
                  <c:v>64.524600000000007</c:v>
                </c:pt>
                <c:pt idx="3381">
                  <c:v>64.526899999999998</c:v>
                </c:pt>
                <c:pt idx="3382">
                  <c:v>64.5274</c:v>
                </c:pt>
                <c:pt idx="3383">
                  <c:v>64.530500000000004</c:v>
                </c:pt>
                <c:pt idx="3384">
                  <c:v>64.532300000000006</c:v>
                </c:pt>
                <c:pt idx="3385">
                  <c:v>64.534499999999994</c:v>
                </c:pt>
                <c:pt idx="3386">
                  <c:v>64.535899999999998</c:v>
                </c:pt>
                <c:pt idx="3387">
                  <c:v>64.537700000000001</c:v>
                </c:pt>
                <c:pt idx="3388">
                  <c:v>64.540300000000002</c:v>
                </c:pt>
                <c:pt idx="3389">
                  <c:v>64.540300000000002</c:v>
                </c:pt>
                <c:pt idx="3390">
                  <c:v>64.542000000000002</c:v>
                </c:pt>
                <c:pt idx="3391">
                  <c:v>64.5441</c:v>
                </c:pt>
                <c:pt idx="3392">
                  <c:v>64.5441</c:v>
                </c:pt>
                <c:pt idx="3393">
                  <c:v>64.545599999999993</c:v>
                </c:pt>
                <c:pt idx="3394">
                  <c:v>64.547200000000004</c:v>
                </c:pt>
                <c:pt idx="3395">
                  <c:v>64.548299999999998</c:v>
                </c:pt>
                <c:pt idx="3396">
                  <c:v>64.5501</c:v>
                </c:pt>
                <c:pt idx="3397">
                  <c:v>64.551500000000004</c:v>
                </c:pt>
                <c:pt idx="3398">
                  <c:v>64.552800000000005</c:v>
                </c:pt>
                <c:pt idx="3399">
                  <c:v>64.553100000000001</c:v>
                </c:pt>
                <c:pt idx="3400">
                  <c:v>64.553100000000001</c:v>
                </c:pt>
                <c:pt idx="3401">
                  <c:v>64.554000000000002</c:v>
                </c:pt>
                <c:pt idx="3402">
                  <c:v>64.555599999999998</c:v>
                </c:pt>
                <c:pt idx="3403">
                  <c:v>64.555599999999998</c:v>
                </c:pt>
                <c:pt idx="3404">
                  <c:v>64.557699999999997</c:v>
                </c:pt>
                <c:pt idx="3405">
                  <c:v>64.559899999999999</c:v>
                </c:pt>
                <c:pt idx="3406">
                  <c:v>64.561499999999995</c:v>
                </c:pt>
                <c:pt idx="3407">
                  <c:v>64.563999999999993</c:v>
                </c:pt>
                <c:pt idx="3408">
                  <c:v>64.564700000000002</c:v>
                </c:pt>
                <c:pt idx="3409">
                  <c:v>64.566400000000002</c:v>
                </c:pt>
                <c:pt idx="3410">
                  <c:v>64.568899999999999</c:v>
                </c:pt>
                <c:pt idx="3411">
                  <c:v>64.569000000000003</c:v>
                </c:pt>
                <c:pt idx="3412">
                  <c:v>64.571700000000007</c:v>
                </c:pt>
                <c:pt idx="3413">
                  <c:v>64.571700000000007</c:v>
                </c:pt>
                <c:pt idx="3414">
                  <c:v>64.575000000000003</c:v>
                </c:pt>
                <c:pt idx="3415">
                  <c:v>64.577500000000001</c:v>
                </c:pt>
                <c:pt idx="3416">
                  <c:v>64.581100000000006</c:v>
                </c:pt>
                <c:pt idx="3417">
                  <c:v>64.582700000000003</c:v>
                </c:pt>
                <c:pt idx="3418">
                  <c:v>64.5839</c:v>
                </c:pt>
                <c:pt idx="3419">
                  <c:v>64.586200000000005</c:v>
                </c:pt>
                <c:pt idx="3420">
                  <c:v>64.587500000000006</c:v>
                </c:pt>
                <c:pt idx="3421">
                  <c:v>64.589399999999998</c:v>
                </c:pt>
                <c:pt idx="3422">
                  <c:v>64.589399999999998</c:v>
                </c:pt>
                <c:pt idx="3423">
                  <c:v>64.589399999999998</c:v>
                </c:pt>
                <c:pt idx="3424">
                  <c:v>64.592100000000002</c:v>
                </c:pt>
                <c:pt idx="3425">
                  <c:v>64.594499999999996</c:v>
                </c:pt>
                <c:pt idx="3426">
                  <c:v>64.596500000000006</c:v>
                </c:pt>
                <c:pt idx="3427">
                  <c:v>64.598299999999995</c:v>
                </c:pt>
                <c:pt idx="3428">
                  <c:v>64.601600000000005</c:v>
                </c:pt>
                <c:pt idx="3429">
                  <c:v>64.602800000000002</c:v>
                </c:pt>
                <c:pt idx="3430">
                  <c:v>64.604299999999995</c:v>
                </c:pt>
                <c:pt idx="3431">
                  <c:v>64.604799999999997</c:v>
                </c:pt>
                <c:pt idx="3432">
                  <c:v>64.606200000000001</c:v>
                </c:pt>
                <c:pt idx="3433">
                  <c:v>64.606200000000001</c:v>
                </c:pt>
                <c:pt idx="3434">
                  <c:v>64.607799999999997</c:v>
                </c:pt>
                <c:pt idx="3435">
                  <c:v>64.611900000000006</c:v>
                </c:pt>
                <c:pt idx="3436">
                  <c:v>64.613799999999998</c:v>
                </c:pt>
                <c:pt idx="3437">
                  <c:v>64.615200000000002</c:v>
                </c:pt>
                <c:pt idx="3438">
                  <c:v>64.617099999999994</c:v>
                </c:pt>
                <c:pt idx="3439">
                  <c:v>64.618499999999997</c:v>
                </c:pt>
                <c:pt idx="3440">
                  <c:v>64.621200000000002</c:v>
                </c:pt>
                <c:pt idx="3441">
                  <c:v>64.622900000000001</c:v>
                </c:pt>
                <c:pt idx="3442">
                  <c:v>64.625600000000006</c:v>
                </c:pt>
                <c:pt idx="3443">
                  <c:v>64.625600000000006</c:v>
                </c:pt>
                <c:pt idx="3444">
                  <c:v>64.625600000000006</c:v>
                </c:pt>
                <c:pt idx="3445">
                  <c:v>64.628399999999999</c:v>
                </c:pt>
                <c:pt idx="3446">
                  <c:v>64.631200000000007</c:v>
                </c:pt>
                <c:pt idx="3447">
                  <c:v>64.633200000000002</c:v>
                </c:pt>
                <c:pt idx="3448">
                  <c:v>64.635800000000003</c:v>
                </c:pt>
                <c:pt idx="3449">
                  <c:v>64.636799999999994</c:v>
                </c:pt>
                <c:pt idx="3450">
                  <c:v>64.638599999999997</c:v>
                </c:pt>
                <c:pt idx="3451">
                  <c:v>64.640199999999993</c:v>
                </c:pt>
                <c:pt idx="3452">
                  <c:v>64.643500000000003</c:v>
                </c:pt>
                <c:pt idx="3453">
                  <c:v>64.643500000000003</c:v>
                </c:pt>
                <c:pt idx="3454">
                  <c:v>64.644599999999997</c:v>
                </c:pt>
                <c:pt idx="3455">
                  <c:v>64.644599999999997</c:v>
                </c:pt>
                <c:pt idx="3456">
                  <c:v>64.647999999999996</c:v>
                </c:pt>
                <c:pt idx="3457">
                  <c:v>64.650199999999998</c:v>
                </c:pt>
                <c:pt idx="3458">
                  <c:v>64.651799999999994</c:v>
                </c:pt>
                <c:pt idx="3459">
                  <c:v>64.653300000000002</c:v>
                </c:pt>
                <c:pt idx="3460">
                  <c:v>64.654399999999995</c:v>
                </c:pt>
                <c:pt idx="3461">
                  <c:v>64.655199999999994</c:v>
                </c:pt>
                <c:pt idx="3462">
                  <c:v>64.656499999999994</c:v>
                </c:pt>
                <c:pt idx="3463">
                  <c:v>64.658100000000005</c:v>
                </c:pt>
                <c:pt idx="3464">
                  <c:v>64.658699999999996</c:v>
                </c:pt>
                <c:pt idx="3465">
                  <c:v>64.661600000000007</c:v>
                </c:pt>
                <c:pt idx="3466">
                  <c:v>64.661699999999996</c:v>
                </c:pt>
                <c:pt idx="3467">
                  <c:v>64.662999999999997</c:v>
                </c:pt>
                <c:pt idx="3468">
                  <c:v>64.664100000000005</c:v>
                </c:pt>
                <c:pt idx="3469">
                  <c:v>64.665899999999993</c:v>
                </c:pt>
                <c:pt idx="3470">
                  <c:v>64.667299999999997</c:v>
                </c:pt>
                <c:pt idx="3471">
                  <c:v>64.668800000000005</c:v>
                </c:pt>
                <c:pt idx="3472">
                  <c:v>64.671300000000002</c:v>
                </c:pt>
                <c:pt idx="3473">
                  <c:v>64.673400000000001</c:v>
                </c:pt>
                <c:pt idx="3474">
                  <c:v>64.673599999999993</c:v>
                </c:pt>
                <c:pt idx="3475">
                  <c:v>64.675799999999995</c:v>
                </c:pt>
                <c:pt idx="3476">
                  <c:v>64.677899999999994</c:v>
                </c:pt>
                <c:pt idx="3477">
                  <c:v>64.677899999999994</c:v>
                </c:pt>
                <c:pt idx="3478">
                  <c:v>64.678399999999996</c:v>
                </c:pt>
                <c:pt idx="3479">
                  <c:v>64.681600000000003</c:v>
                </c:pt>
                <c:pt idx="3480">
                  <c:v>64.683000000000007</c:v>
                </c:pt>
                <c:pt idx="3481">
                  <c:v>64.683999999999997</c:v>
                </c:pt>
                <c:pt idx="3482">
                  <c:v>64.686800000000005</c:v>
                </c:pt>
                <c:pt idx="3483">
                  <c:v>64.689300000000003</c:v>
                </c:pt>
                <c:pt idx="3484">
                  <c:v>64.689300000000003</c:v>
                </c:pt>
                <c:pt idx="3485">
                  <c:v>64.691699999999997</c:v>
                </c:pt>
                <c:pt idx="3486">
                  <c:v>64.692899999999995</c:v>
                </c:pt>
                <c:pt idx="3487">
                  <c:v>64.694599999999994</c:v>
                </c:pt>
                <c:pt idx="3488">
                  <c:v>64.694599999999994</c:v>
                </c:pt>
                <c:pt idx="3489">
                  <c:v>64.697100000000006</c:v>
                </c:pt>
                <c:pt idx="3490">
                  <c:v>64.699799999999996</c:v>
                </c:pt>
                <c:pt idx="3491">
                  <c:v>64.700900000000004</c:v>
                </c:pt>
                <c:pt idx="3492">
                  <c:v>64.702600000000004</c:v>
                </c:pt>
                <c:pt idx="3493">
                  <c:v>64.706000000000003</c:v>
                </c:pt>
                <c:pt idx="3494">
                  <c:v>64.706000000000003</c:v>
                </c:pt>
                <c:pt idx="3495">
                  <c:v>64.706699999999998</c:v>
                </c:pt>
                <c:pt idx="3496">
                  <c:v>64.7102</c:v>
                </c:pt>
                <c:pt idx="3497">
                  <c:v>64.712500000000006</c:v>
                </c:pt>
                <c:pt idx="3498">
                  <c:v>64.713800000000006</c:v>
                </c:pt>
                <c:pt idx="3499">
                  <c:v>64.713800000000006</c:v>
                </c:pt>
                <c:pt idx="3500">
                  <c:v>64.715000000000003</c:v>
                </c:pt>
                <c:pt idx="3501">
                  <c:v>64.717100000000002</c:v>
                </c:pt>
                <c:pt idx="3502">
                  <c:v>64.718500000000006</c:v>
                </c:pt>
                <c:pt idx="3503">
                  <c:v>64.719899999999996</c:v>
                </c:pt>
                <c:pt idx="3504">
                  <c:v>64.722099999999998</c:v>
                </c:pt>
                <c:pt idx="3505">
                  <c:v>64.722099999999998</c:v>
                </c:pt>
                <c:pt idx="3506">
                  <c:v>64.725700000000003</c:v>
                </c:pt>
                <c:pt idx="3507">
                  <c:v>64.728399999999993</c:v>
                </c:pt>
                <c:pt idx="3508">
                  <c:v>64.730400000000003</c:v>
                </c:pt>
                <c:pt idx="3509">
                  <c:v>64.731099999999998</c:v>
                </c:pt>
                <c:pt idx="3510">
                  <c:v>64.731099999999998</c:v>
                </c:pt>
                <c:pt idx="3511">
                  <c:v>64.732799999999997</c:v>
                </c:pt>
                <c:pt idx="3512">
                  <c:v>64.733699999999999</c:v>
                </c:pt>
                <c:pt idx="3513">
                  <c:v>64.735799999999998</c:v>
                </c:pt>
                <c:pt idx="3514">
                  <c:v>64.738500000000002</c:v>
                </c:pt>
                <c:pt idx="3515">
                  <c:v>64.738500000000002</c:v>
                </c:pt>
                <c:pt idx="3516">
                  <c:v>64.740799999999993</c:v>
                </c:pt>
                <c:pt idx="3517">
                  <c:v>64.742599999999996</c:v>
                </c:pt>
                <c:pt idx="3518">
                  <c:v>64.742999999999995</c:v>
                </c:pt>
                <c:pt idx="3519">
                  <c:v>64.744699999999995</c:v>
                </c:pt>
                <c:pt idx="3520">
                  <c:v>64.748000000000005</c:v>
                </c:pt>
                <c:pt idx="3521">
                  <c:v>64.748000000000005</c:v>
                </c:pt>
                <c:pt idx="3522">
                  <c:v>64.750699999999995</c:v>
                </c:pt>
                <c:pt idx="3523">
                  <c:v>64.752700000000004</c:v>
                </c:pt>
                <c:pt idx="3524">
                  <c:v>64.754900000000006</c:v>
                </c:pt>
                <c:pt idx="3525">
                  <c:v>64.754900000000006</c:v>
                </c:pt>
                <c:pt idx="3526">
                  <c:v>64.755700000000004</c:v>
                </c:pt>
                <c:pt idx="3527">
                  <c:v>64.758899999999997</c:v>
                </c:pt>
                <c:pt idx="3528">
                  <c:v>64.761200000000002</c:v>
                </c:pt>
                <c:pt idx="3529">
                  <c:v>64.763599999999997</c:v>
                </c:pt>
                <c:pt idx="3530">
                  <c:v>64.765299999999996</c:v>
                </c:pt>
                <c:pt idx="3531">
                  <c:v>64.767200000000003</c:v>
                </c:pt>
                <c:pt idx="3532">
                  <c:v>64.767200000000003</c:v>
                </c:pt>
                <c:pt idx="3533">
                  <c:v>64.769099999999995</c:v>
                </c:pt>
                <c:pt idx="3534">
                  <c:v>64.770399999999995</c:v>
                </c:pt>
                <c:pt idx="3535">
                  <c:v>64.772599999999997</c:v>
                </c:pt>
                <c:pt idx="3536">
                  <c:v>64.772599999999997</c:v>
                </c:pt>
                <c:pt idx="3537">
                  <c:v>64.775499999999994</c:v>
                </c:pt>
                <c:pt idx="3538">
                  <c:v>64.778400000000005</c:v>
                </c:pt>
                <c:pt idx="3539">
                  <c:v>64.779700000000005</c:v>
                </c:pt>
                <c:pt idx="3540">
                  <c:v>64.781899999999993</c:v>
                </c:pt>
                <c:pt idx="3541">
                  <c:v>64.783299999999997</c:v>
                </c:pt>
                <c:pt idx="3542">
                  <c:v>64.783900000000003</c:v>
                </c:pt>
                <c:pt idx="3543">
                  <c:v>64.783900000000003</c:v>
                </c:pt>
                <c:pt idx="3544">
                  <c:v>64.786000000000001</c:v>
                </c:pt>
                <c:pt idx="3545">
                  <c:v>64.789000000000001</c:v>
                </c:pt>
                <c:pt idx="3546">
                  <c:v>64.789000000000001</c:v>
                </c:pt>
                <c:pt idx="3547">
                  <c:v>64.791600000000003</c:v>
                </c:pt>
                <c:pt idx="3548">
                  <c:v>64.794399999999996</c:v>
                </c:pt>
                <c:pt idx="3549">
                  <c:v>64.795299999999997</c:v>
                </c:pt>
                <c:pt idx="3550">
                  <c:v>64.797200000000004</c:v>
                </c:pt>
                <c:pt idx="3551">
                  <c:v>64.797899999999998</c:v>
                </c:pt>
                <c:pt idx="3552">
                  <c:v>64.799400000000006</c:v>
                </c:pt>
                <c:pt idx="3553">
                  <c:v>64.801000000000002</c:v>
                </c:pt>
                <c:pt idx="3554">
                  <c:v>64.801000000000002</c:v>
                </c:pt>
                <c:pt idx="3555">
                  <c:v>64.804299999999998</c:v>
                </c:pt>
                <c:pt idx="3556">
                  <c:v>64.804299999999998</c:v>
                </c:pt>
                <c:pt idx="3557">
                  <c:v>64.805099999999996</c:v>
                </c:pt>
                <c:pt idx="3558">
                  <c:v>64.807000000000002</c:v>
                </c:pt>
                <c:pt idx="3559">
                  <c:v>64.810299999999998</c:v>
                </c:pt>
                <c:pt idx="3560">
                  <c:v>64.811999999999998</c:v>
                </c:pt>
                <c:pt idx="3561">
                  <c:v>64.812899999999999</c:v>
                </c:pt>
                <c:pt idx="3562">
                  <c:v>64.815200000000004</c:v>
                </c:pt>
                <c:pt idx="3563">
                  <c:v>64.816900000000004</c:v>
                </c:pt>
                <c:pt idx="3564">
                  <c:v>64.817700000000002</c:v>
                </c:pt>
                <c:pt idx="3565">
                  <c:v>64.817700000000002</c:v>
                </c:pt>
                <c:pt idx="3566">
                  <c:v>64.819699999999997</c:v>
                </c:pt>
                <c:pt idx="3567">
                  <c:v>64.819900000000004</c:v>
                </c:pt>
                <c:pt idx="3568">
                  <c:v>64.822800000000001</c:v>
                </c:pt>
                <c:pt idx="3569">
                  <c:v>64.823899999999995</c:v>
                </c:pt>
                <c:pt idx="3570">
                  <c:v>64.8249</c:v>
                </c:pt>
                <c:pt idx="3571">
                  <c:v>64.827200000000005</c:v>
                </c:pt>
                <c:pt idx="3572">
                  <c:v>64.8279</c:v>
                </c:pt>
                <c:pt idx="3573">
                  <c:v>64.829499999999996</c:v>
                </c:pt>
                <c:pt idx="3574">
                  <c:v>64.831400000000002</c:v>
                </c:pt>
                <c:pt idx="3575">
                  <c:v>64.834199999999996</c:v>
                </c:pt>
                <c:pt idx="3576">
                  <c:v>64.834199999999996</c:v>
                </c:pt>
                <c:pt idx="3577">
                  <c:v>64.834199999999996</c:v>
                </c:pt>
                <c:pt idx="3578">
                  <c:v>64.835899999999995</c:v>
                </c:pt>
                <c:pt idx="3579">
                  <c:v>64.838200000000001</c:v>
                </c:pt>
                <c:pt idx="3580">
                  <c:v>64.8386</c:v>
                </c:pt>
                <c:pt idx="3581">
                  <c:v>64.841800000000006</c:v>
                </c:pt>
                <c:pt idx="3582">
                  <c:v>64.844300000000004</c:v>
                </c:pt>
                <c:pt idx="3583">
                  <c:v>64.844999999999999</c:v>
                </c:pt>
                <c:pt idx="3584">
                  <c:v>64.846000000000004</c:v>
                </c:pt>
                <c:pt idx="3585">
                  <c:v>64.848299999999995</c:v>
                </c:pt>
                <c:pt idx="3586">
                  <c:v>64.848299999999995</c:v>
                </c:pt>
                <c:pt idx="3587">
                  <c:v>64.848299999999995</c:v>
                </c:pt>
                <c:pt idx="3588">
                  <c:v>64.848299999999995</c:v>
                </c:pt>
                <c:pt idx="3589">
                  <c:v>64.851500000000001</c:v>
                </c:pt>
                <c:pt idx="3590">
                  <c:v>64.854500000000002</c:v>
                </c:pt>
                <c:pt idx="3591">
                  <c:v>64.8566</c:v>
                </c:pt>
                <c:pt idx="3592">
                  <c:v>64.858000000000004</c:v>
                </c:pt>
                <c:pt idx="3593">
                  <c:v>64.859399999999994</c:v>
                </c:pt>
                <c:pt idx="3594">
                  <c:v>64.862399999999994</c:v>
                </c:pt>
                <c:pt idx="3595">
                  <c:v>64.863100000000003</c:v>
                </c:pt>
                <c:pt idx="3596">
                  <c:v>64.865099999999998</c:v>
                </c:pt>
                <c:pt idx="3597">
                  <c:v>64.865099999999998</c:v>
                </c:pt>
                <c:pt idx="3598">
                  <c:v>64.865099999999998</c:v>
                </c:pt>
                <c:pt idx="3599">
                  <c:v>64.867199999999997</c:v>
                </c:pt>
                <c:pt idx="3600">
                  <c:v>64.868899999999996</c:v>
                </c:pt>
                <c:pt idx="3601">
                  <c:v>64.870800000000003</c:v>
                </c:pt>
                <c:pt idx="3602">
                  <c:v>64.873400000000004</c:v>
                </c:pt>
                <c:pt idx="3603">
                  <c:v>64.873900000000006</c:v>
                </c:pt>
                <c:pt idx="3604">
                  <c:v>64.873999999999995</c:v>
                </c:pt>
                <c:pt idx="3605">
                  <c:v>64.874899999999997</c:v>
                </c:pt>
                <c:pt idx="3606">
                  <c:v>64.877399999999994</c:v>
                </c:pt>
                <c:pt idx="3607">
                  <c:v>64.877399999999994</c:v>
                </c:pt>
                <c:pt idx="3608">
                  <c:v>64.88</c:v>
                </c:pt>
                <c:pt idx="3609">
                  <c:v>64.880099999999999</c:v>
                </c:pt>
                <c:pt idx="3610">
                  <c:v>64.882999999999996</c:v>
                </c:pt>
                <c:pt idx="3611">
                  <c:v>64.884799999999998</c:v>
                </c:pt>
                <c:pt idx="3612">
                  <c:v>64.886200000000002</c:v>
                </c:pt>
                <c:pt idx="3613">
                  <c:v>64.887</c:v>
                </c:pt>
                <c:pt idx="3614">
                  <c:v>64.888800000000003</c:v>
                </c:pt>
                <c:pt idx="3615">
                  <c:v>64.890500000000003</c:v>
                </c:pt>
                <c:pt idx="3616">
                  <c:v>64.893000000000001</c:v>
                </c:pt>
                <c:pt idx="3617">
                  <c:v>64.893000000000001</c:v>
                </c:pt>
                <c:pt idx="3618">
                  <c:v>64.893799999999999</c:v>
                </c:pt>
                <c:pt idx="3619">
                  <c:v>64.896000000000001</c:v>
                </c:pt>
                <c:pt idx="3620">
                  <c:v>64.896000000000001</c:v>
                </c:pt>
                <c:pt idx="3621">
                  <c:v>64.898300000000006</c:v>
                </c:pt>
                <c:pt idx="3622">
                  <c:v>64.900099999999995</c:v>
                </c:pt>
                <c:pt idx="3623">
                  <c:v>64.900999999999996</c:v>
                </c:pt>
                <c:pt idx="3624">
                  <c:v>64.901799999999994</c:v>
                </c:pt>
                <c:pt idx="3625">
                  <c:v>64.903000000000006</c:v>
                </c:pt>
                <c:pt idx="3626">
                  <c:v>64.903999999999996</c:v>
                </c:pt>
                <c:pt idx="3627">
                  <c:v>64.905699999999996</c:v>
                </c:pt>
                <c:pt idx="3628">
                  <c:v>64.905799999999999</c:v>
                </c:pt>
                <c:pt idx="3629">
                  <c:v>64.908900000000003</c:v>
                </c:pt>
                <c:pt idx="3630">
                  <c:v>64.910899999999998</c:v>
                </c:pt>
                <c:pt idx="3631">
                  <c:v>64.910899999999998</c:v>
                </c:pt>
                <c:pt idx="3632">
                  <c:v>64.911799999999999</c:v>
                </c:pt>
                <c:pt idx="3633">
                  <c:v>64.912999999999997</c:v>
                </c:pt>
                <c:pt idx="3634">
                  <c:v>64.914699999999996</c:v>
                </c:pt>
                <c:pt idx="3635">
                  <c:v>64.916799999999995</c:v>
                </c:pt>
                <c:pt idx="3636">
                  <c:v>64.9178</c:v>
                </c:pt>
                <c:pt idx="3637">
                  <c:v>64.919700000000006</c:v>
                </c:pt>
                <c:pt idx="3638">
                  <c:v>64.919700000000006</c:v>
                </c:pt>
                <c:pt idx="3639">
                  <c:v>64.921700000000001</c:v>
                </c:pt>
                <c:pt idx="3640">
                  <c:v>64.922899999999998</c:v>
                </c:pt>
                <c:pt idx="3641">
                  <c:v>64.924899999999994</c:v>
                </c:pt>
                <c:pt idx="3642">
                  <c:v>64.924899999999994</c:v>
                </c:pt>
                <c:pt idx="3643">
                  <c:v>64.925799999999995</c:v>
                </c:pt>
                <c:pt idx="3644">
                  <c:v>64.928399999999996</c:v>
                </c:pt>
                <c:pt idx="3645">
                  <c:v>64.929699999999997</c:v>
                </c:pt>
                <c:pt idx="3646">
                  <c:v>64.931100000000001</c:v>
                </c:pt>
                <c:pt idx="3647">
                  <c:v>64.933099999999996</c:v>
                </c:pt>
                <c:pt idx="3648">
                  <c:v>64.933099999999996</c:v>
                </c:pt>
                <c:pt idx="3649">
                  <c:v>64.933199999999999</c:v>
                </c:pt>
                <c:pt idx="3650">
                  <c:v>64.936499999999995</c:v>
                </c:pt>
                <c:pt idx="3651">
                  <c:v>64.939499999999995</c:v>
                </c:pt>
                <c:pt idx="3652">
                  <c:v>64.940899999999999</c:v>
                </c:pt>
                <c:pt idx="3653">
                  <c:v>64.940899999999999</c:v>
                </c:pt>
                <c:pt idx="3654">
                  <c:v>64.941299999999998</c:v>
                </c:pt>
                <c:pt idx="3655">
                  <c:v>64.941699999999997</c:v>
                </c:pt>
                <c:pt idx="3656">
                  <c:v>64.943600000000004</c:v>
                </c:pt>
                <c:pt idx="3657">
                  <c:v>64.945499999999996</c:v>
                </c:pt>
                <c:pt idx="3658">
                  <c:v>64.947400000000002</c:v>
                </c:pt>
                <c:pt idx="3659">
                  <c:v>64.947699999999998</c:v>
                </c:pt>
                <c:pt idx="3660">
                  <c:v>64.950999999999993</c:v>
                </c:pt>
                <c:pt idx="3661">
                  <c:v>64.952299999999994</c:v>
                </c:pt>
                <c:pt idx="3662">
                  <c:v>64.954300000000003</c:v>
                </c:pt>
                <c:pt idx="3663">
                  <c:v>64.957099999999997</c:v>
                </c:pt>
                <c:pt idx="3664">
                  <c:v>64.957099999999997</c:v>
                </c:pt>
                <c:pt idx="3665">
                  <c:v>64.959000000000003</c:v>
                </c:pt>
                <c:pt idx="3666">
                  <c:v>64.960700000000003</c:v>
                </c:pt>
                <c:pt idx="3667">
                  <c:v>64.9619</c:v>
                </c:pt>
                <c:pt idx="3668">
                  <c:v>64.963999999999999</c:v>
                </c:pt>
                <c:pt idx="3669">
                  <c:v>64.963999999999999</c:v>
                </c:pt>
                <c:pt idx="3670">
                  <c:v>64.967200000000005</c:v>
                </c:pt>
                <c:pt idx="3671">
                  <c:v>64.971000000000004</c:v>
                </c:pt>
                <c:pt idx="3672">
                  <c:v>64.971900000000005</c:v>
                </c:pt>
                <c:pt idx="3673">
                  <c:v>64.971999999999994</c:v>
                </c:pt>
                <c:pt idx="3674">
                  <c:v>64.972200000000001</c:v>
                </c:pt>
                <c:pt idx="3675">
                  <c:v>64.972200000000001</c:v>
                </c:pt>
                <c:pt idx="3676">
                  <c:v>64.972999999999999</c:v>
                </c:pt>
                <c:pt idx="3677">
                  <c:v>64.974599999999995</c:v>
                </c:pt>
                <c:pt idx="3678">
                  <c:v>64.977699999999999</c:v>
                </c:pt>
                <c:pt idx="3679">
                  <c:v>64.977699999999999</c:v>
                </c:pt>
                <c:pt idx="3680">
                  <c:v>64.979600000000005</c:v>
                </c:pt>
                <c:pt idx="3681">
                  <c:v>64.982500000000002</c:v>
                </c:pt>
                <c:pt idx="3682">
                  <c:v>64.983400000000003</c:v>
                </c:pt>
                <c:pt idx="3683">
                  <c:v>64.984499999999997</c:v>
                </c:pt>
                <c:pt idx="3684">
                  <c:v>64.986500000000007</c:v>
                </c:pt>
                <c:pt idx="3685">
                  <c:v>64.988600000000005</c:v>
                </c:pt>
                <c:pt idx="3686">
                  <c:v>64.988600000000005</c:v>
                </c:pt>
                <c:pt idx="3687">
                  <c:v>64.990300000000005</c:v>
                </c:pt>
                <c:pt idx="3688">
                  <c:v>64.991100000000003</c:v>
                </c:pt>
                <c:pt idx="3689">
                  <c:v>64.993099999999998</c:v>
                </c:pt>
                <c:pt idx="3690">
                  <c:v>64.993099999999998</c:v>
                </c:pt>
                <c:pt idx="3691">
                  <c:v>64.995400000000004</c:v>
                </c:pt>
                <c:pt idx="3692">
                  <c:v>64.997699999999995</c:v>
                </c:pt>
                <c:pt idx="3693">
                  <c:v>64.999099999999999</c:v>
                </c:pt>
                <c:pt idx="3694">
                  <c:v>65.000799999999998</c:v>
                </c:pt>
                <c:pt idx="3695">
                  <c:v>65.001900000000006</c:v>
                </c:pt>
                <c:pt idx="3696">
                  <c:v>65.002300000000005</c:v>
                </c:pt>
                <c:pt idx="3697">
                  <c:v>65.002300000000005</c:v>
                </c:pt>
                <c:pt idx="3698">
                  <c:v>65.003299999999996</c:v>
                </c:pt>
                <c:pt idx="3699">
                  <c:v>65.005700000000004</c:v>
                </c:pt>
                <c:pt idx="3700">
                  <c:v>65.005700000000004</c:v>
                </c:pt>
                <c:pt idx="3701">
                  <c:v>65.007900000000006</c:v>
                </c:pt>
                <c:pt idx="3702">
                  <c:v>65.010000000000005</c:v>
                </c:pt>
                <c:pt idx="3703">
                  <c:v>65.011600000000001</c:v>
                </c:pt>
                <c:pt idx="3704">
                  <c:v>65.013599999999997</c:v>
                </c:pt>
                <c:pt idx="3705">
                  <c:v>65.015000000000001</c:v>
                </c:pt>
                <c:pt idx="3706">
                  <c:v>65.016199999999998</c:v>
                </c:pt>
                <c:pt idx="3707">
                  <c:v>65.016900000000007</c:v>
                </c:pt>
                <c:pt idx="3708">
                  <c:v>65.016900000000007</c:v>
                </c:pt>
                <c:pt idx="3709">
                  <c:v>65.019099999999995</c:v>
                </c:pt>
                <c:pt idx="3710">
                  <c:v>65.019099999999995</c:v>
                </c:pt>
                <c:pt idx="3711">
                  <c:v>65.020799999999994</c:v>
                </c:pt>
                <c:pt idx="3712">
                  <c:v>65.023700000000005</c:v>
                </c:pt>
                <c:pt idx="3713">
                  <c:v>65.0244</c:v>
                </c:pt>
                <c:pt idx="3714">
                  <c:v>65.026300000000006</c:v>
                </c:pt>
                <c:pt idx="3715">
                  <c:v>65.028599999999997</c:v>
                </c:pt>
                <c:pt idx="3716">
                  <c:v>65.030500000000004</c:v>
                </c:pt>
                <c:pt idx="3717">
                  <c:v>65.032700000000006</c:v>
                </c:pt>
                <c:pt idx="3718">
                  <c:v>65.034000000000006</c:v>
                </c:pt>
                <c:pt idx="3719">
                  <c:v>65.034000000000006</c:v>
                </c:pt>
                <c:pt idx="3720">
                  <c:v>65.035700000000006</c:v>
                </c:pt>
                <c:pt idx="3721">
                  <c:v>65.036199999999994</c:v>
                </c:pt>
                <c:pt idx="3722">
                  <c:v>65.037999999999997</c:v>
                </c:pt>
                <c:pt idx="3723">
                  <c:v>65.039599999999993</c:v>
                </c:pt>
                <c:pt idx="3724">
                  <c:v>65.040700000000001</c:v>
                </c:pt>
                <c:pt idx="3725">
                  <c:v>65.041700000000006</c:v>
                </c:pt>
                <c:pt idx="3726">
                  <c:v>65.042900000000003</c:v>
                </c:pt>
                <c:pt idx="3727">
                  <c:v>65.045599999999993</c:v>
                </c:pt>
                <c:pt idx="3728">
                  <c:v>65.047399999999996</c:v>
                </c:pt>
                <c:pt idx="3729">
                  <c:v>65.049499999999995</c:v>
                </c:pt>
                <c:pt idx="3730">
                  <c:v>65.049499999999995</c:v>
                </c:pt>
                <c:pt idx="3731">
                  <c:v>65.049499999999995</c:v>
                </c:pt>
                <c:pt idx="3732">
                  <c:v>65.052300000000002</c:v>
                </c:pt>
                <c:pt idx="3733">
                  <c:v>65.054100000000005</c:v>
                </c:pt>
                <c:pt idx="3734">
                  <c:v>65.055599999999998</c:v>
                </c:pt>
                <c:pt idx="3735">
                  <c:v>65.057599999999994</c:v>
                </c:pt>
                <c:pt idx="3736">
                  <c:v>65.058199999999999</c:v>
                </c:pt>
                <c:pt idx="3737">
                  <c:v>65.059899999999999</c:v>
                </c:pt>
                <c:pt idx="3738">
                  <c:v>65.061300000000003</c:v>
                </c:pt>
                <c:pt idx="3739">
                  <c:v>65.063400000000001</c:v>
                </c:pt>
                <c:pt idx="3740">
                  <c:v>65.063400000000001</c:v>
                </c:pt>
                <c:pt idx="3741">
                  <c:v>65.063400000000001</c:v>
                </c:pt>
                <c:pt idx="3742">
                  <c:v>65.063800000000001</c:v>
                </c:pt>
                <c:pt idx="3743">
                  <c:v>65.066000000000003</c:v>
                </c:pt>
                <c:pt idx="3744">
                  <c:v>65.067999999999998</c:v>
                </c:pt>
                <c:pt idx="3745">
                  <c:v>65.068799999999996</c:v>
                </c:pt>
                <c:pt idx="3746">
                  <c:v>65.072000000000003</c:v>
                </c:pt>
                <c:pt idx="3747">
                  <c:v>65.072800000000001</c:v>
                </c:pt>
                <c:pt idx="3748">
                  <c:v>65.072800000000001</c:v>
                </c:pt>
                <c:pt idx="3749">
                  <c:v>65.073300000000003</c:v>
                </c:pt>
                <c:pt idx="3750">
                  <c:v>65.075199999999995</c:v>
                </c:pt>
                <c:pt idx="3751">
                  <c:v>65.075199999999995</c:v>
                </c:pt>
                <c:pt idx="3752">
                  <c:v>65.075299999999999</c:v>
                </c:pt>
                <c:pt idx="3753">
                  <c:v>65.077299999999994</c:v>
                </c:pt>
                <c:pt idx="3754">
                  <c:v>65.078000000000003</c:v>
                </c:pt>
                <c:pt idx="3755">
                  <c:v>65.078999999999994</c:v>
                </c:pt>
                <c:pt idx="3756">
                  <c:v>65.081299999999999</c:v>
                </c:pt>
                <c:pt idx="3757">
                  <c:v>65.083399999999997</c:v>
                </c:pt>
                <c:pt idx="3758">
                  <c:v>65.084199999999996</c:v>
                </c:pt>
                <c:pt idx="3759">
                  <c:v>65.0852</c:v>
                </c:pt>
                <c:pt idx="3760">
                  <c:v>65.087000000000003</c:v>
                </c:pt>
                <c:pt idx="3761">
                  <c:v>65.087000000000003</c:v>
                </c:pt>
                <c:pt idx="3762">
                  <c:v>65.087999999999994</c:v>
                </c:pt>
                <c:pt idx="3763">
                  <c:v>65.088099999999997</c:v>
                </c:pt>
                <c:pt idx="3764">
                  <c:v>65.089100000000002</c:v>
                </c:pt>
                <c:pt idx="3765">
                  <c:v>65.090400000000002</c:v>
                </c:pt>
                <c:pt idx="3766">
                  <c:v>65.092200000000005</c:v>
                </c:pt>
                <c:pt idx="3767">
                  <c:v>65.092200000000005</c:v>
                </c:pt>
                <c:pt idx="3768">
                  <c:v>65.092200000000005</c:v>
                </c:pt>
                <c:pt idx="3769">
                  <c:v>65.092600000000004</c:v>
                </c:pt>
                <c:pt idx="3770">
                  <c:v>65.094899999999996</c:v>
                </c:pt>
                <c:pt idx="3771">
                  <c:v>65.094899999999996</c:v>
                </c:pt>
                <c:pt idx="3772">
                  <c:v>65.096400000000003</c:v>
                </c:pt>
                <c:pt idx="3773">
                  <c:v>65.098200000000006</c:v>
                </c:pt>
                <c:pt idx="3774">
                  <c:v>65.098299999999995</c:v>
                </c:pt>
                <c:pt idx="3775">
                  <c:v>65.098500000000001</c:v>
                </c:pt>
                <c:pt idx="3776">
                  <c:v>65.098600000000005</c:v>
                </c:pt>
                <c:pt idx="3777">
                  <c:v>65.100499999999997</c:v>
                </c:pt>
                <c:pt idx="3778">
                  <c:v>65.102400000000003</c:v>
                </c:pt>
                <c:pt idx="3779">
                  <c:v>65.103200000000001</c:v>
                </c:pt>
                <c:pt idx="3780">
                  <c:v>65.104799999999997</c:v>
                </c:pt>
                <c:pt idx="3781">
                  <c:v>65.104799999999997</c:v>
                </c:pt>
                <c:pt idx="3782">
                  <c:v>65.105800000000002</c:v>
                </c:pt>
                <c:pt idx="3783">
                  <c:v>65.108400000000003</c:v>
                </c:pt>
                <c:pt idx="3784">
                  <c:v>65.11</c:v>
                </c:pt>
                <c:pt idx="3785">
                  <c:v>65.11</c:v>
                </c:pt>
                <c:pt idx="3786">
                  <c:v>65.111500000000007</c:v>
                </c:pt>
                <c:pt idx="3787">
                  <c:v>65.113299999999995</c:v>
                </c:pt>
                <c:pt idx="3788">
                  <c:v>65.114800000000002</c:v>
                </c:pt>
                <c:pt idx="3789">
                  <c:v>65.115600000000001</c:v>
                </c:pt>
                <c:pt idx="3790">
                  <c:v>65.116699999999994</c:v>
                </c:pt>
                <c:pt idx="3791">
                  <c:v>65.119200000000006</c:v>
                </c:pt>
                <c:pt idx="3792">
                  <c:v>65.119200000000006</c:v>
                </c:pt>
                <c:pt idx="3793">
                  <c:v>65.122200000000007</c:v>
                </c:pt>
                <c:pt idx="3794">
                  <c:v>65.126400000000004</c:v>
                </c:pt>
                <c:pt idx="3795">
                  <c:v>65.128200000000007</c:v>
                </c:pt>
                <c:pt idx="3796">
                  <c:v>65.128200000000007</c:v>
                </c:pt>
                <c:pt idx="3797">
                  <c:v>65.129099999999994</c:v>
                </c:pt>
                <c:pt idx="3798">
                  <c:v>65.131799999999998</c:v>
                </c:pt>
                <c:pt idx="3799">
                  <c:v>65.133200000000002</c:v>
                </c:pt>
                <c:pt idx="3800">
                  <c:v>65.133399999999995</c:v>
                </c:pt>
                <c:pt idx="3801">
                  <c:v>65.135300000000001</c:v>
                </c:pt>
                <c:pt idx="3802">
                  <c:v>65.135300000000001</c:v>
                </c:pt>
                <c:pt idx="3803">
                  <c:v>65.136700000000005</c:v>
                </c:pt>
                <c:pt idx="3804">
                  <c:v>65.140500000000003</c:v>
                </c:pt>
                <c:pt idx="3805">
                  <c:v>65.142600000000002</c:v>
                </c:pt>
                <c:pt idx="3806">
                  <c:v>65.143000000000001</c:v>
                </c:pt>
                <c:pt idx="3807">
                  <c:v>65.143000000000001</c:v>
                </c:pt>
                <c:pt idx="3808">
                  <c:v>65.143500000000003</c:v>
                </c:pt>
                <c:pt idx="3809">
                  <c:v>65.144900000000007</c:v>
                </c:pt>
                <c:pt idx="3810">
                  <c:v>65.147599999999997</c:v>
                </c:pt>
                <c:pt idx="3811">
                  <c:v>65.150899999999993</c:v>
                </c:pt>
                <c:pt idx="3812">
                  <c:v>65.150899999999993</c:v>
                </c:pt>
                <c:pt idx="3813">
                  <c:v>65.151499999999999</c:v>
                </c:pt>
                <c:pt idx="3814">
                  <c:v>65.154700000000005</c:v>
                </c:pt>
                <c:pt idx="3815">
                  <c:v>65.155900000000003</c:v>
                </c:pt>
                <c:pt idx="3816">
                  <c:v>65.158000000000001</c:v>
                </c:pt>
                <c:pt idx="3817">
                  <c:v>65.158799999999999</c:v>
                </c:pt>
                <c:pt idx="3818">
                  <c:v>65.158799999999999</c:v>
                </c:pt>
                <c:pt idx="3819">
                  <c:v>65.161100000000005</c:v>
                </c:pt>
                <c:pt idx="3820">
                  <c:v>65.162499999999994</c:v>
                </c:pt>
                <c:pt idx="3821">
                  <c:v>65.162999999999997</c:v>
                </c:pt>
                <c:pt idx="3822">
                  <c:v>65.1648</c:v>
                </c:pt>
                <c:pt idx="3823">
                  <c:v>65.1648</c:v>
                </c:pt>
                <c:pt idx="3824">
                  <c:v>65.168199999999999</c:v>
                </c:pt>
                <c:pt idx="3825">
                  <c:v>65.170500000000004</c:v>
                </c:pt>
                <c:pt idx="3826">
                  <c:v>65.171400000000006</c:v>
                </c:pt>
                <c:pt idx="3827">
                  <c:v>65.172700000000006</c:v>
                </c:pt>
                <c:pt idx="3828">
                  <c:v>65.173699999999997</c:v>
                </c:pt>
                <c:pt idx="3829">
                  <c:v>65.173699999999997</c:v>
                </c:pt>
                <c:pt idx="3830">
                  <c:v>65.174700000000001</c:v>
                </c:pt>
                <c:pt idx="3831">
                  <c:v>65.177499999999995</c:v>
                </c:pt>
                <c:pt idx="3832">
                  <c:v>65.180599999999998</c:v>
                </c:pt>
                <c:pt idx="3833">
                  <c:v>65.180599999999998</c:v>
                </c:pt>
                <c:pt idx="3834">
                  <c:v>65.181600000000003</c:v>
                </c:pt>
                <c:pt idx="3835">
                  <c:v>65.183099999999996</c:v>
                </c:pt>
                <c:pt idx="3836">
                  <c:v>65.184700000000007</c:v>
                </c:pt>
                <c:pt idx="3837">
                  <c:v>65.185699999999997</c:v>
                </c:pt>
                <c:pt idx="3838">
                  <c:v>65.187399999999997</c:v>
                </c:pt>
                <c:pt idx="3839">
                  <c:v>65.187899999999999</c:v>
                </c:pt>
                <c:pt idx="3840">
                  <c:v>65.187899999999999</c:v>
                </c:pt>
                <c:pt idx="3841">
                  <c:v>65.189300000000003</c:v>
                </c:pt>
                <c:pt idx="3842">
                  <c:v>65.192899999999995</c:v>
                </c:pt>
                <c:pt idx="3843">
                  <c:v>65.192899999999995</c:v>
                </c:pt>
                <c:pt idx="3844">
                  <c:v>65.192899999999995</c:v>
                </c:pt>
                <c:pt idx="3845">
                  <c:v>65.196100000000001</c:v>
                </c:pt>
                <c:pt idx="3846">
                  <c:v>65.198099999999997</c:v>
                </c:pt>
                <c:pt idx="3847">
                  <c:v>65.198999999999998</c:v>
                </c:pt>
                <c:pt idx="3848">
                  <c:v>65.200699999999998</c:v>
                </c:pt>
                <c:pt idx="3849">
                  <c:v>65.201999999999998</c:v>
                </c:pt>
                <c:pt idx="3850">
                  <c:v>65.2042</c:v>
                </c:pt>
                <c:pt idx="3851">
                  <c:v>65.204599999999999</c:v>
                </c:pt>
                <c:pt idx="3852">
                  <c:v>65.227800000000002</c:v>
                </c:pt>
                <c:pt idx="3853">
                  <c:v>65.228200000000001</c:v>
                </c:pt>
                <c:pt idx="3854">
                  <c:v>65.252099999999999</c:v>
                </c:pt>
                <c:pt idx="3855">
                  <c:v>65.252499999999998</c:v>
                </c:pt>
                <c:pt idx="3856">
                  <c:v>65.275599999999997</c:v>
                </c:pt>
                <c:pt idx="3857">
                  <c:v>65.275999999999996</c:v>
                </c:pt>
                <c:pt idx="3858">
                  <c:v>65.298400000000001</c:v>
                </c:pt>
                <c:pt idx="3859">
                  <c:v>65.2988</c:v>
                </c:pt>
                <c:pt idx="3860">
                  <c:v>65.321100000000001</c:v>
                </c:pt>
                <c:pt idx="3861">
                  <c:v>65.3215</c:v>
                </c:pt>
                <c:pt idx="3862">
                  <c:v>65.343800000000002</c:v>
                </c:pt>
                <c:pt idx="3863">
                  <c:v>65.344200000000001</c:v>
                </c:pt>
                <c:pt idx="3864">
                  <c:v>65.366399999999999</c:v>
                </c:pt>
                <c:pt idx="3865">
                  <c:v>65.366799999999998</c:v>
                </c:pt>
                <c:pt idx="3866">
                  <c:v>65.388199999999998</c:v>
                </c:pt>
                <c:pt idx="3867">
                  <c:v>65.388599999999997</c:v>
                </c:pt>
                <c:pt idx="3868">
                  <c:v>65.406999999999996</c:v>
                </c:pt>
                <c:pt idx="3869">
                  <c:v>65.407399999999996</c:v>
                </c:pt>
                <c:pt idx="3870">
                  <c:v>65.425899999999999</c:v>
                </c:pt>
                <c:pt idx="3871">
                  <c:v>65.426199999999994</c:v>
                </c:pt>
                <c:pt idx="3872">
                  <c:v>65.444800000000001</c:v>
                </c:pt>
                <c:pt idx="3873">
                  <c:v>65.445099999999996</c:v>
                </c:pt>
                <c:pt idx="3874">
                  <c:v>65.463700000000003</c:v>
                </c:pt>
                <c:pt idx="3875">
                  <c:v>65.463999999999999</c:v>
                </c:pt>
                <c:pt idx="3876">
                  <c:v>65.477900000000005</c:v>
                </c:pt>
                <c:pt idx="3877">
                  <c:v>65.478099999999998</c:v>
                </c:pt>
                <c:pt idx="3878">
                  <c:v>65.486800000000002</c:v>
                </c:pt>
                <c:pt idx="3879">
                  <c:v>65.486900000000006</c:v>
                </c:pt>
                <c:pt idx="3880">
                  <c:v>65.492599999999996</c:v>
                </c:pt>
                <c:pt idx="3881">
                  <c:v>65.492599999999996</c:v>
                </c:pt>
                <c:pt idx="3882">
                  <c:v>65.494299999999996</c:v>
                </c:pt>
                <c:pt idx="3883">
                  <c:v>65.494299999999996</c:v>
                </c:pt>
                <c:pt idx="3884">
                  <c:v>65.495800000000003</c:v>
                </c:pt>
                <c:pt idx="3885">
                  <c:v>65.495800000000003</c:v>
                </c:pt>
                <c:pt idx="3886">
                  <c:v>65.497299999999996</c:v>
                </c:pt>
                <c:pt idx="3887">
                  <c:v>65.497299999999996</c:v>
                </c:pt>
                <c:pt idx="3888">
                  <c:v>65.501499999999993</c:v>
                </c:pt>
                <c:pt idx="3889">
                  <c:v>65.501499999999993</c:v>
                </c:pt>
                <c:pt idx="3890">
                  <c:v>65.509</c:v>
                </c:pt>
                <c:pt idx="3891">
                  <c:v>65.509100000000004</c:v>
                </c:pt>
                <c:pt idx="3892">
                  <c:v>65.517799999999994</c:v>
                </c:pt>
                <c:pt idx="3893">
                  <c:v>65.518000000000001</c:v>
                </c:pt>
                <c:pt idx="3894">
                  <c:v>65.526799999999994</c:v>
                </c:pt>
                <c:pt idx="3895">
                  <c:v>65.527000000000001</c:v>
                </c:pt>
                <c:pt idx="3896">
                  <c:v>65.536500000000004</c:v>
                </c:pt>
                <c:pt idx="3897">
                  <c:v>65.536699999999996</c:v>
                </c:pt>
                <c:pt idx="3898">
                  <c:v>65.546499999999995</c:v>
                </c:pt>
                <c:pt idx="3899">
                  <c:v>65.546700000000001</c:v>
                </c:pt>
                <c:pt idx="3900">
                  <c:v>65.556600000000003</c:v>
                </c:pt>
                <c:pt idx="3901">
                  <c:v>65.556700000000006</c:v>
                </c:pt>
                <c:pt idx="3902">
                  <c:v>65.566900000000004</c:v>
                </c:pt>
                <c:pt idx="3903">
                  <c:v>65.567099999999996</c:v>
                </c:pt>
                <c:pt idx="3904">
                  <c:v>65.578400000000002</c:v>
                </c:pt>
                <c:pt idx="3905">
                  <c:v>65.578500000000005</c:v>
                </c:pt>
                <c:pt idx="3906">
                  <c:v>65.589100000000002</c:v>
                </c:pt>
                <c:pt idx="3907">
                  <c:v>65.589200000000005</c:v>
                </c:pt>
                <c:pt idx="3908">
                  <c:v>65.599800000000002</c:v>
                </c:pt>
                <c:pt idx="3909">
                  <c:v>65.599900000000005</c:v>
                </c:pt>
                <c:pt idx="3910">
                  <c:v>65.610500000000002</c:v>
                </c:pt>
                <c:pt idx="3911">
                  <c:v>65.610699999999994</c:v>
                </c:pt>
                <c:pt idx="3912">
                  <c:v>65.621200000000002</c:v>
                </c:pt>
                <c:pt idx="3913">
                  <c:v>65.621399999999994</c:v>
                </c:pt>
                <c:pt idx="3914">
                  <c:v>65.629499999999993</c:v>
                </c:pt>
                <c:pt idx="3915">
                  <c:v>65.629599999999996</c:v>
                </c:pt>
                <c:pt idx="3916">
                  <c:v>65.636300000000006</c:v>
                </c:pt>
                <c:pt idx="3917">
                  <c:v>65.636399999999995</c:v>
                </c:pt>
                <c:pt idx="3918">
                  <c:v>65.643100000000004</c:v>
                </c:pt>
                <c:pt idx="3919">
                  <c:v>65.643299999999996</c:v>
                </c:pt>
                <c:pt idx="3920">
                  <c:v>65.650899999999993</c:v>
                </c:pt>
                <c:pt idx="3921">
                  <c:v>65.650999999999996</c:v>
                </c:pt>
                <c:pt idx="3922">
                  <c:v>65.658900000000003</c:v>
                </c:pt>
                <c:pt idx="3923">
                  <c:v>65.659000000000006</c:v>
                </c:pt>
                <c:pt idx="3924">
                  <c:v>65.667000000000002</c:v>
                </c:pt>
                <c:pt idx="3925">
                  <c:v>65.667199999999994</c:v>
                </c:pt>
                <c:pt idx="3926">
                  <c:v>65.674899999999994</c:v>
                </c:pt>
                <c:pt idx="3927">
                  <c:v>65.674999999999997</c:v>
                </c:pt>
                <c:pt idx="3928">
                  <c:v>65.682699999999997</c:v>
                </c:pt>
                <c:pt idx="3929">
                  <c:v>65.682900000000004</c:v>
                </c:pt>
                <c:pt idx="3930">
                  <c:v>65.691199999999995</c:v>
                </c:pt>
                <c:pt idx="3931">
                  <c:v>65.691400000000002</c:v>
                </c:pt>
                <c:pt idx="3932">
                  <c:v>65.6995</c:v>
                </c:pt>
                <c:pt idx="3933">
                  <c:v>65.699600000000004</c:v>
                </c:pt>
                <c:pt idx="3934">
                  <c:v>65.707800000000006</c:v>
                </c:pt>
                <c:pt idx="3935">
                  <c:v>65.707899999999995</c:v>
                </c:pt>
                <c:pt idx="3936">
                  <c:v>65.715999999999994</c:v>
                </c:pt>
                <c:pt idx="3937">
                  <c:v>65.716099999999997</c:v>
                </c:pt>
                <c:pt idx="3938">
                  <c:v>65.724000000000004</c:v>
                </c:pt>
                <c:pt idx="3939">
                  <c:v>65.724100000000007</c:v>
                </c:pt>
                <c:pt idx="3940">
                  <c:v>65.731800000000007</c:v>
                </c:pt>
                <c:pt idx="3941">
                  <c:v>65.731899999999996</c:v>
                </c:pt>
                <c:pt idx="3942">
                  <c:v>65.739500000000007</c:v>
                </c:pt>
                <c:pt idx="3943">
                  <c:v>65.739599999999996</c:v>
                </c:pt>
                <c:pt idx="3944">
                  <c:v>65.747100000000003</c:v>
                </c:pt>
                <c:pt idx="3945">
                  <c:v>65.747200000000007</c:v>
                </c:pt>
                <c:pt idx="3946">
                  <c:v>65.754800000000003</c:v>
                </c:pt>
                <c:pt idx="3947">
                  <c:v>65.754900000000006</c:v>
                </c:pt>
                <c:pt idx="3948">
                  <c:v>65.7624</c:v>
                </c:pt>
                <c:pt idx="3949">
                  <c:v>65.762500000000003</c:v>
                </c:pt>
                <c:pt idx="3950">
                  <c:v>65.77</c:v>
                </c:pt>
                <c:pt idx="3951">
                  <c:v>65.770099999999999</c:v>
                </c:pt>
                <c:pt idx="3952">
                  <c:v>65.777699999999996</c:v>
                </c:pt>
                <c:pt idx="3953">
                  <c:v>65.777799999999999</c:v>
                </c:pt>
                <c:pt idx="3954">
                  <c:v>65.785799999999995</c:v>
                </c:pt>
                <c:pt idx="3955">
                  <c:v>65.786000000000001</c:v>
                </c:pt>
                <c:pt idx="3956">
                  <c:v>65.793999999999997</c:v>
                </c:pt>
                <c:pt idx="3957">
                  <c:v>65.794200000000004</c:v>
                </c:pt>
                <c:pt idx="3958">
                  <c:v>65.802199999999999</c:v>
                </c:pt>
                <c:pt idx="3959">
                  <c:v>65.802300000000002</c:v>
                </c:pt>
                <c:pt idx="3960">
                  <c:v>65.810400000000001</c:v>
                </c:pt>
                <c:pt idx="3961">
                  <c:v>65.810599999999994</c:v>
                </c:pt>
                <c:pt idx="3962">
                  <c:v>65.818299999999994</c:v>
                </c:pt>
                <c:pt idx="3963">
                  <c:v>65.8185</c:v>
                </c:pt>
                <c:pt idx="3964">
                  <c:v>65.826099999999997</c:v>
                </c:pt>
                <c:pt idx="3965">
                  <c:v>65.8262</c:v>
                </c:pt>
                <c:pt idx="3966">
                  <c:v>65.833600000000004</c:v>
                </c:pt>
                <c:pt idx="3967">
                  <c:v>65.833799999999997</c:v>
                </c:pt>
                <c:pt idx="3968">
                  <c:v>65.841099999999997</c:v>
                </c:pt>
                <c:pt idx="3969">
                  <c:v>65.841200000000001</c:v>
                </c:pt>
                <c:pt idx="3970">
                  <c:v>65.848500000000001</c:v>
                </c:pt>
                <c:pt idx="3971">
                  <c:v>65.848600000000005</c:v>
                </c:pt>
                <c:pt idx="3972">
                  <c:v>65.855999999999995</c:v>
                </c:pt>
                <c:pt idx="3973">
                  <c:v>65.856200000000001</c:v>
                </c:pt>
                <c:pt idx="3974">
                  <c:v>65.863500000000002</c:v>
                </c:pt>
                <c:pt idx="3975">
                  <c:v>65.863600000000005</c:v>
                </c:pt>
                <c:pt idx="3976">
                  <c:v>65.870999999999995</c:v>
                </c:pt>
                <c:pt idx="3977">
                  <c:v>65.871099999999998</c:v>
                </c:pt>
                <c:pt idx="3978">
                  <c:v>65.878299999999996</c:v>
                </c:pt>
                <c:pt idx="3979">
                  <c:v>65.878500000000003</c:v>
                </c:pt>
                <c:pt idx="3980">
                  <c:v>65.8857</c:v>
                </c:pt>
                <c:pt idx="3981">
                  <c:v>65.885800000000003</c:v>
                </c:pt>
                <c:pt idx="3982">
                  <c:v>65.893000000000001</c:v>
                </c:pt>
                <c:pt idx="3983">
                  <c:v>65.893100000000004</c:v>
                </c:pt>
                <c:pt idx="3984">
                  <c:v>65.900300000000001</c:v>
                </c:pt>
                <c:pt idx="3985">
                  <c:v>65.900400000000005</c:v>
                </c:pt>
                <c:pt idx="3986">
                  <c:v>65.907499999999999</c:v>
                </c:pt>
                <c:pt idx="3987">
                  <c:v>65.907700000000006</c:v>
                </c:pt>
                <c:pt idx="3988">
                  <c:v>65.9148</c:v>
                </c:pt>
                <c:pt idx="3989">
                  <c:v>65.914900000000003</c:v>
                </c:pt>
                <c:pt idx="3990">
                  <c:v>65.921899999999994</c:v>
                </c:pt>
                <c:pt idx="3991">
                  <c:v>65.921999999999997</c:v>
                </c:pt>
                <c:pt idx="3992">
                  <c:v>65.928899999999999</c:v>
                </c:pt>
                <c:pt idx="3993">
                  <c:v>65.929000000000002</c:v>
                </c:pt>
                <c:pt idx="3994">
                  <c:v>65.935900000000004</c:v>
                </c:pt>
                <c:pt idx="3995">
                  <c:v>65.937799999999996</c:v>
                </c:pt>
                <c:pt idx="3996">
                  <c:v>65.944599999999994</c:v>
                </c:pt>
                <c:pt idx="3997">
                  <c:v>65.944699999999997</c:v>
                </c:pt>
                <c:pt idx="3998">
                  <c:v>65.951300000000003</c:v>
                </c:pt>
                <c:pt idx="3999">
                  <c:v>65.951300000000003</c:v>
                </c:pt>
                <c:pt idx="4000">
                  <c:v>65.957999999999998</c:v>
                </c:pt>
                <c:pt idx="4001">
                  <c:v>65.958100000000002</c:v>
                </c:pt>
                <c:pt idx="4002">
                  <c:v>65.964500000000001</c:v>
                </c:pt>
                <c:pt idx="4003">
                  <c:v>65.964600000000004</c:v>
                </c:pt>
                <c:pt idx="4004">
                  <c:v>65.970799999999997</c:v>
                </c:pt>
                <c:pt idx="4005">
                  <c:v>65.9709</c:v>
                </c:pt>
                <c:pt idx="4006">
                  <c:v>65.977099999999993</c:v>
                </c:pt>
                <c:pt idx="4007">
                  <c:v>65.977199999999996</c:v>
                </c:pt>
                <c:pt idx="4008">
                  <c:v>65.983400000000003</c:v>
                </c:pt>
                <c:pt idx="4009">
                  <c:v>65.983400000000003</c:v>
                </c:pt>
                <c:pt idx="4010">
                  <c:v>65.989699999999999</c:v>
                </c:pt>
                <c:pt idx="4011">
                  <c:v>65.989699999999999</c:v>
                </c:pt>
                <c:pt idx="4012">
                  <c:v>65.995699999999999</c:v>
                </c:pt>
                <c:pt idx="4013">
                  <c:v>65.995800000000003</c:v>
                </c:pt>
                <c:pt idx="4014">
                  <c:v>66.001800000000003</c:v>
                </c:pt>
                <c:pt idx="4015">
                  <c:v>66.001900000000006</c:v>
                </c:pt>
                <c:pt idx="4016">
                  <c:v>66.007900000000006</c:v>
                </c:pt>
                <c:pt idx="4017">
                  <c:v>66.007999999999996</c:v>
                </c:pt>
                <c:pt idx="4018">
                  <c:v>66.013999999999996</c:v>
                </c:pt>
                <c:pt idx="4019">
                  <c:v>66.014099999999999</c:v>
                </c:pt>
                <c:pt idx="4020">
                  <c:v>66.019099999999995</c:v>
                </c:pt>
                <c:pt idx="4021">
                  <c:v>66.019099999999995</c:v>
                </c:pt>
                <c:pt idx="4022">
                  <c:v>66.022999999999996</c:v>
                </c:pt>
                <c:pt idx="4023">
                  <c:v>66.022999999999996</c:v>
                </c:pt>
                <c:pt idx="4024">
                  <c:v>66.028400000000005</c:v>
                </c:pt>
                <c:pt idx="4025">
                  <c:v>66.028499999999994</c:v>
                </c:pt>
                <c:pt idx="4026">
                  <c:v>66.034099999999995</c:v>
                </c:pt>
                <c:pt idx="4027">
                  <c:v>66.034199999999998</c:v>
                </c:pt>
                <c:pt idx="4028">
                  <c:v>66.0398</c:v>
                </c:pt>
                <c:pt idx="4029">
                  <c:v>66.0398</c:v>
                </c:pt>
                <c:pt idx="4030">
                  <c:v>66.044799999999995</c:v>
                </c:pt>
                <c:pt idx="4031">
                  <c:v>66.044899999999998</c:v>
                </c:pt>
                <c:pt idx="4032">
                  <c:v>66.050299999999993</c:v>
                </c:pt>
                <c:pt idx="4033">
                  <c:v>66.050399999999996</c:v>
                </c:pt>
                <c:pt idx="4034">
                  <c:v>66.055999999999997</c:v>
                </c:pt>
                <c:pt idx="4035">
                  <c:v>66.056100000000001</c:v>
                </c:pt>
                <c:pt idx="4036">
                  <c:v>66.061700000000002</c:v>
                </c:pt>
                <c:pt idx="4037">
                  <c:v>66.061800000000005</c:v>
                </c:pt>
                <c:pt idx="4038">
                  <c:v>66.065899999999999</c:v>
                </c:pt>
                <c:pt idx="4039">
                  <c:v>66.065899999999999</c:v>
                </c:pt>
                <c:pt idx="4040">
                  <c:v>66.069199999999995</c:v>
                </c:pt>
                <c:pt idx="4041">
                  <c:v>66.069199999999995</c:v>
                </c:pt>
                <c:pt idx="4042">
                  <c:v>66.073700000000002</c:v>
                </c:pt>
                <c:pt idx="4043">
                  <c:v>66.073800000000006</c:v>
                </c:pt>
                <c:pt idx="4044">
                  <c:v>66.079099999999997</c:v>
                </c:pt>
                <c:pt idx="4045">
                  <c:v>66.079099999999997</c:v>
                </c:pt>
                <c:pt idx="4046">
                  <c:v>66.083399999999997</c:v>
                </c:pt>
                <c:pt idx="4047">
                  <c:v>66.083500000000001</c:v>
                </c:pt>
                <c:pt idx="4048">
                  <c:v>66.086799999999997</c:v>
                </c:pt>
                <c:pt idx="4049">
                  <c:v>66.086799999999997</c:v>
                </c:pt>
                <c:pt idx="4050">
                  <c:v>66.09</c:v>
                </c:pt>
                <c:pt idx="4051">
                  <c:v>66.09</c:v>
                </c:pt>
                <c:pt idx="4052">
                  <c:v>66.093800000000002</c:v>
                </c:pt>
                <c:pt idx="4053">
                  <c:v>66.093800000000002</c:v>
                </c:pt>
                <c:pt idx="4054">
                  <c:v>66.096900000000005</c:v>
                </c:pt>
                <c:pt idx="4055">
                  <c:v>66.096900000000005</c:v>
                </c:pt>
                <c:pt idx="4056">
                  <c:v>66.100200000000001</c:v>
                </c:pt>
                <c:pt idx="4057">
                  <c:v>66.100300000000004</c:v>
                </c:pt>
                <c:pt idx="4058">
                  <c:v>66.104399999999998</c:v>
                </c:pt>
                <c:pt idx="4059">
                  <c:v>66.104500000000002</c:v>
                </c:pt>
                <c:pt idx="4060">
                  <c:v>66.108099999999993</c:v>
                </c:pt>
                <c:pt idx="4061">
                  <c:v>66.108099999999993</c:v>
                </c:pt>
                <c:pt idx="4062">
                  <c:v>66.111400000000003</c:v>
                </c:pt>
                <c:pt idx="4063">
                  <c:v>66.111400000000003</c:v>
                </c:pt>
                <c:pt idx="4064">
                  <c:v>66.114199999999997</c:v>
                </c:pt>
                <c:pt idx="4065">
                  <c:v>66.114199999999997</c:v>
                </c:pt>
                <c:pt idx="4066">
                  <c:v>66.1173</c:v>
                </c:pt>
                <c:pt idx="4067">
                  <c:v>66.1173</c:v>
                </c:pt>
                <c:pt idx="4068">
                  <c:v>66.119799999999998</c:v>
                </c:pt>
                <c:pt idx="4069">
                  <c:v>66.119799999999998</c:v>
                </c:pt>
                <c:pt idx="4070">
                  <c:v>66.122399999999999</c:v>
                </c:pt>
                <c:pt idx="4071">
                  <c:v>66.122399999999999</c:v>
                </c:pt>
                <c:pt idx="4072">
                  <c:v>66.124700000000004</c:v>
                </c:pt>
                <c:pt idx="4073">
                  <c:v>66.124700000000004</c:v>
                </c:pt>
                <c:pt idx="4074">
                  <c:v>66.126599999999996</c:v>
                </c:pt>
                <c:pt idx="4075">
                  <c:v>66.126599999999996</c:v>
                </c:pt>
                <c:pt idx="4076">
                  <c:v>66.128600000000006</c:v>
                </c:pt>
                <c:pt idx="4077">
                  <c:v>66.128600000000006</c:v>
                </c:pt>
                <c:pt idx="4078">
                  <c:v>66.130600000000001</c:v>
                </c:pt>
                <c:pt idx="4079">
                  <c:v>66.130600000000001</c:v>
                </c:pt>
                <c:pt idx="4080">
                  <c:v>66.132800000000003</c:v>
                </c:pt>
                <c:pt idx="4081">
                  <c:v>66.132900000000006</c:v>
                </c:pt>
                <c:pt idx="4082">
                  <c:v>66.1357</c:v>
                </c:pt>
                <c:pt idx="4083">
                  <c:v>66.1357</c:v>
                </c:pt>
                <c:pt idx="4084">
                  <c:v>66.138199999999998</c:v>
                </c:pt>
                <c:pt idx="4085">
                  <c:v>66.138199999999998</c:v>
                </c:pt>
                <c:pt idx="4086">
                  <c:v>66.140600000000006</c:v>
                </c:pt>
                <c:pt idx="4087">
                  <c:v>66.140600000000006</c:v>
                </c:pt>
                <c:pt idx="4088">
                  <c:v>66.142600000000002</c:v>
                </c:pt>
                <c:pt idx="4089">
                  <c:v>66.142600000000002</c:v>
                </c:pt>
                <c:pt idx="4090">
                  <c:v>66.144599999999997</c:v>
                </c:pt>
                <c:pt idx="4091">
                  <c:v>66.144599999999997</c:v>
                </c:pt>
                <c:pt idx="4092">
                  <c:v>66.146600000000007</c:v>
                </c:pt>
                <c:pt idx="4093">
                  <c:v>66.146600000000007</c:v>
                </c:pt>
                <c:pt idx="4094">
                  <c:v>66.148600000000002</c:v>
                </c:pt>
                <c:pt idx="4095">
                  <c:v>66.148600000000002</c:v>
                </c:pt>
                <c:pt idx="4096">
                  <c:v>66.150300000000001</c:v>
                </c:pt>
                <c:pt idx="4097">
                  <c:v>66.150300000000001</c:v>
                </c:pt>
                <c:pt idx="4098">
                  <c:v>66.151899999999998</c:v>
                </c:pt>
                <c:pt idx="4099">
                  <c:v>66.151899999999998</c:v>
                </c:pt>
                <c:pt idx="4100">
                  <c:v>66.153199999999998</c:v>
                </c:pt>
                <c:pt idx="4101">
                  <c:v>66.153199999999998</c:v>
                </c:pt>
                <c:pt idx="4102">
                  <c:v>66.154399999999995</c:v>
                </c:pt>
                <c:pt idx="4103">
                  <c:v>66.156499999999994</c:v>
                </c:pt>
                <c:pt idx="4104">
                  <c:v>66.157600000000002</c:v>
                </c:pt>
                <c:pt idx="4105">
                  <c:v>66.157499999999999</c:v>
                </c:pt>
                <c:pt idx="4106">
                  <c:v>66.158600000000007</c:v>
                </c:pt>
                <c:pt idx="4107">
                  <c:v>66.158500000000004</c:v>
                </c:pt>
                <c:pt idx="4108">
                  <c:v>66.159599999999998</c:v>
                </c:pt>
                <c:pt idx="4109">
                  <c:v>66.159599999999998</c:v>
                </c:pt>
                <c:pt idx="4110">
                  <c:v>66.160499999999999</c:v>
                </c:pt>
                <c:pt idx="4111">
                  <c:v>66.160399999999996</c:v>
                </c:pt>
                <c:pt idx="4112">
                  <c:v>66.161199999999994</c:v>
                </c:pt>
                <c:pt idx="4113">
                  <c:v>66.161199999999994</c:v>
                </c:pt>
                <c:pt idx="4114">
                  <c:v>66.161500000000004</c:v>
                </c:pt>
                <c:pt idx="4115">
                  <c:v>66.1614</c:v>
                </c:pt>
                <c:pt idx="4116">
                  <c:v>66.161699999999996</c:v>
                </c:pt>
                <c:pt idx="4117">
                  <c:v>66.161600000000007</c:v>
                </c:pt>
                <c:pt idx="4118">
                  <c:v>66.161600000000007</c:v>
                </c:pt>
                <c:pt idx="4119">
                  <c:v>66.161600000000007</c:v>
                </c:pt>
                <c:pt idx="4120">
                  <c:v>66.161500000000004</c:v>
                </c:pt>
                <c:pt idx="4121">
                  <c:v>66.161500000000004</c:v>
                </c:pt>
                <c:pt idx="4122">
                  <c:v>66.161600000000007</c:v>
                </c:pt>
                <c:pt idx="4123">
                  <c:v>66.161500000000004</c:v>
                </c:pt>
                <c:pt idx="4124">
                  <c:v>66.161500000000004</c:v>
                </c:pt>
                <c:pt idx="4125">
                  <c:v>66.1614</c:v>
                </c:pt>
                <c:pt idx="4126">
                  <c:v>66.161600000000007</c:v>
                </c:pt>
                <c:pt idx="4127">
                  <c:v>66.161500000000004</c:v>
                </c:pt>
                <c:pt idx="4128">
                  <c:v>66.161600000000007</c:v>
                </c:pt>
                <c:pt idx="4129">
                  <c:v>66.161500000000004</c:v>
                </c:pt>
                <c:pt idx="4130">
                  <c:v>66.1614</c:v>
                </c:pt>
                <c:pt idx="4131">
                  <c:v>66.1614</c:v>
                </c:pt>
                <c:pt idx="4132">
                  <c:v>66.161000000000001</c:v>
                </c:pt>
                <c:pt idx="4133">
                  <c:v>66.160899999999998</c:v>
                </c:pt>
                <c:pt idx="4134">
                  <c:v>66.160399999999996</c:v>
                </c:pt>
                <c:pt idx="4135">
                  <c:v>66.160300000000007</c:v>
                </c:pt>
                <c:pt idx="4136">
                  <c:v>66.159300000000002</c:v>
                </c:pt>
                <c:pt idx="4137">
                  <c:v>66.159199999999998</c:v>
                </c:pt>
                <c:pt idx="4138">
                  <c:v>66.158299999999997</c:v>
                </c:pt>
                <c:pt idx="4139">
                  <c:v>66.158199999999994</c:v>
                </c:pt>
                <c:pt idx="4140">
                  <c:v>66.157200000000003</c:v>
                </c:pt>
                <c:pt idx="4141">
                  <c:v>66.1571</c:v>
                </c:pt>
                <c:pt idx="4142">
                  <c:v>66.156099999999995</c:v>
                </c:pt>
                <c:pt idx="4143">
                  <c:v>66.156099999999995</c:v>
                </c:pt>
                <c:pt idx="4144">
                  <c:v>66.155100000000004</c:v>
                </c:pt>
                <c:pt idx="4145">
                  <c:v>66.155000000000001</c:v>
                </c:pt>
                <c:pt idx="4146">
                  <c:v>66.153700000000001</c:v>
                </c:pt>
                <c:pt idx="4147">
                  <c:v>66.153700000000001</c:v>
                </c:pt>
                <c:pt idx="4148">
                  <c:v>66.1524</c:v>
                </c:pt>
                <c:pt idx="4149">
                  <c:v>66.1524</c:v>
                </c:pt>
                <c:pt idx="4150">
                  <c:v>66.1511</c:v>
                </c:pt>
                <c:pt idx="4151">
                  <c:v>66.150999999999996</c:v>
                </c:pt>
                <c:pt idx="4152">
                  <c:v>66.149500000000003</c:v>
                </c:pt>
                <c:pt idx="4153">
                  <c:v>66.1494</c:v>
                </c:pt>
                <c:pt idx="4154">
                  <c:v>66.147800000000004</c:v>
                </c:pt>
                <c:pt idx="4155">
                  <c:v>66.1477</c:v>
                </c:pt>
                <c:pt idx="4156">
                  <c:v>66.145899999999997</c:v>
                </c:pt>
                <c:pt idx="4157">
                  <c:v>66.145799999999994</c:v>
                </c:pt>
                <c:pt idx="4158">
                  <c:v>66.144300000000001</c:v>
                </c:pt>
                <c:pt idx="4159">
                  <c:v>66.144199999999998</c:v>
                </c:pt>
                <c:pt idx="4160">
                  <c:v>66.142499999999998</c:v>
                </c:pt>
                <c:pt idx="4161">
                  <c:v>66.142399999999995</c:v>
                </c:pt>
                <c:pt idx="4162">
                  <c:v>66.140600000000006</c:v>
                </c:pt>
                <c:pt idx="4163">
                  <c:v>66.140600000000006</c:v>
                </c:pt>
                <c:pt idx="4164">
                  <c:v>66.138800000000003</c:v>
                </c:pt>
                <c:pt idx="4165">
                  <c:v>66.1387</c:v>
                </c:pt>
                <c:pt idx="4166">
                  <c:v>66.136700000000005</c:v>
                </c:pt>
                <c:pt idx="4167">
                  <c:v>66.136600000000001</c:v>
                </c:pt>
                <c:pt idx="4168">
                  <c:v>66.134600000000006</c:v>
                </c:pt>
                <c:pt idx="4169">
                  <c:v>66.134600000000006</c:v>
                </c:pt>
                <c:pt idx="4170">
                  <c:v>66.132499999999993</c:v>
                </c:pt>
                <c:pt idx="4171">
                  <c:v>66.132400000000004</c:v>
                </c:pt>
                <c:pt idx="4172">
                  <c:v>66.130300000000005</c:v>
                </c:pt>
                <c:pt idx="4173">
                  <c:v>66.130200000000002</c:v>
                </c:pt>
                <c:pt idx="4174">
                  <c:v>66.128200000000007</c:v>
                </c:pt>
                <c:pt idx="4175">
                  <c:v>66.128100000000003</c:v>
                </c:pt>
                <c:pt idx="4176">
                  <c:v>66.125900000000001</c:v>
                </c:pt>
                <c:pt idx="4177">
                  <c:v>66.125799999999998</c:v>
                </c:pt>
                <c:pt idx="4178">
                  <c:v>66.123599999999996</c:v>
                </c:pt>
                <c:pt idx="4179">
                  <c:v>66.123500000000007</c:v>
                </c:pt>
                <c:pt idx="4180">
                  <c:v>66.121300000000005</c:v>
                </c:pt>
                <c:pt idx="4181">
                  <c:v>66.121200000000002</c:v>
                </c:pt>
                <c:pt idx="4182">
                  <c:v>66.118899999999996</c:v>
                </c:pt>
                <c:pt idx="4183">
                  <c:v>66.118799999999993</c:v>
                </c:pt>
                <c:pt idx="4184">
                  <c:v>66.116200000000006</c:v>
                </c:pt>
                <c:pt idx="4185">
                  <c:v>66.116100000000003</c:v>
                </c:pt>
                <c:pt idx="4186">
                  <c:v>66.113600000000005</c:v>
                </c:pt>
                <c:pt idx="4187">
                  <c:v>66.113500000000002</c:v>
                </c:pt>
                <c:pt idx="4188">
                  <c:v>66.111099999999993</c:v>
                </c:pt>
                <c:pt idx="4189">
                  <c:v>66.111099999999993</c:v>
                </c:pt>
                <c:pt idx="4190">
                  <c:v>66.108599999999996</c:v>
                </c:pt>
                <c:pt idx="4191">
                  <c:v>66.108599999999996</c:v>
                </c:pt>
                <c:pt idx="4192">
                  <c:v>66.105999999999995</c:v>
                </c:pt>
                <c:pt idx="4193">
                  <c:v>66.105999999999995</c:v>
                </c:pt>
                <c:pt idx="4194">
                  <c:v>66.103399999999993</c:v>
                </c:pt>
                <c:pt idx="4195">
                  <c:v>66.103300000000004</c:v>
                </c:pt>
                <c:pt idx="4196">
                  <c:v>66.1006</c:v>
                </c:pt>
                <c:pt idx="4197">
                  <c:v>66.100499999999997</c:v>
                </c:pt>
                <c:pt idx="4198">
                  <c:v>66.0976</c:v>
                </c:pt>
                <c:pt idx="4199">
                  <c:v>66.0976</c:v>
                </c:pt>
                <c:pt idx="4200">
                  <c:v>66.0946</c:v>
                </c:pt>
                <c:pt idx="4201">
                  <c:v>66.094499999999996</c:v>
                </c:pt>
                <c:pt idx="4202">
                  <c:v>66.0916</c:v>
                </c:pt>
                <c:pt idx="4203">
                  <c:v>66.091499999999996</c:v>
                </c:pt>
                <c:pt idx="4204">
                  <c:v>66.088499999999996</c:v>
                </c:pt>
                <c:pt idx="4205">
                  <c:v>66.088399999999993</c:v>
                </c:pt>
                <c:pt idx="4206">
                  <c:v>66.085400000000007</c:v>
                </c:pt>
                <c:pt idx="4207">
                  <c:v>66.085300000000004</c:v>
                </c:pt>
                <c:pt idx="4208">
                  <c:v>66.082300000000004</c:v>
                </c:pt>
                <c:pt idx="4209">
                  <c:v>66.0822</c:v>
                </c:pt>
                <c:pt idx="4210">
                  <c:v>66.078400000000002</c:v>
                </c:pt>
                <c:pt idx="4211">
                  <c:v>66.078400000000002</c:v>
                </c:pt>
                <c:pt idx="4212">
                  <c:v>66.074399999999997</c:v>
                </c:pt>
                <c:pt idx="4213">
                  <c:v>66.076300000000003</c:v>
                </c:pt>
                <c:pt idx="4214">
                  <c:v>66.072400000000002</c:v>
                </c:pt>
                <c:pt idx="4215">
                  <c:v>66.072299999999998</c:v>
                </c:pt>
                <c:pt idx="4216">
                  <c:v>66.068299999999994</c:v>
                </c:pt>
                <c:pt idx="4217">
                  <c:v>66.068100000000001</c:v>
                </c:pt>
                <c:pt idx="4218">
                  <c:v>66.064400000000006</c:v>
                </c:pt>
                <c:pt idx="4219">
                  <c:v>66.0642</c:v>
                </c:pt>
                <c:pt idx="4220">
                  <c:v>66.060500000000005</c:v>
                </c:pt>
                <c:pt idx="4221">
                  <c:v>66.060299999999998</c:v>
                </c:pt>
                <c:pt idx="4222">
                  <c:v>66.056299999999993</c:v>
                </c:pt>
                <c:pt idx="4223">
                  <c:v>66.056200000000004</c:v>
                </c:pt>
                <c:pt idx="4224">
                  <c:v>66.052099999999996</c:v>
                </c:pt>
                <c:pt idx="4225">
                  <c:v>66.052000000000007</c:v>
                </c:pt>
                <c:pt idx="4226">
                  <c:v>66.047799999999995</c:v>
                </c:pt>
                <c:pt idx="4227">
                  <c:v>66.047700000000006</c:v>
                </c:pt>
                <c:pt idx="4228">
                  <c:v>66.043499999999995</c:v>
                </c:pt>
                <c:pt idx="4229">
                  <c:v>66.043400000000005</c:v>
                </c:pt>
                <c:pt idx="4230">
                  <c:v>66.039299999999997</c:v>
                </c:pt>
                <c:pt idx="4231">
                  <c:v>66.039199999999994</c:v>
                </c:pt>
                <c:pt idx="4232">
                  <c:v>66.0351</c:v>
                </c:pt>
                <c:pt idx="4233">
                  <c:v>66.034899999999993</c:v>
                </c:pt>
                <c:pt idx="4234">
                  <c:v>66.030799999999999</c:v>
                </c:pt>
                <c:pt idx="4235">
                  <c:v>66.030699999999996</c:v>
                </c:pt>
                <c:pt idx="4236">
                  <c:v>66.026499999999999</c:v>
                </c:pt>
                <c:pt idx="4237">
                  <c:v>66.026300000000006</c:v>
                </c:pt>
                <c:pt idx="4238">
                  <c:v>66.022400000000005</c:v>
                </c:pt>
                <c:pt idx="4239">
                  <c:v>66.022300000000001</c:v>
                </c:pt>
                <c:pt idx="4240">
                  <c:v>66.0184</c:v>
                </c:pt>
                <c:pt idx="4241">
                  <c:v>66.018299999999996</c:v>
                </c:pt>
                <c:pt idx="4242">
                  <c:v>66.014399999999995</c:v>
                </c:pt>
                <c:pt idx="4243">
                  <c:v>66.014200000000002</c:v>
                </c:pt>
                <c:pt idx="4244">
                  <c:v>66.010199999999998</c:v>
                </c:pt>
                <c:pt idx="4245">
                  <c:v>66.010099999999994</c:v>
                </c:pt>
                <c:pt idx="4246">
                  <c:v>66.006100000000004</c:v>
                </c:pt>
                <c:pt idx="4247">
                  <c:v>66.006</c:v>
                </c:pt>
                <c:pt idx="4248">
                  <c:v>66.001900000000006</c:v>
                </c:pt>
                <c:pt idx="4249">
                  <c:v>66.001800000000003</c:v>
                </c:pt>
                <c:pt idx="4250">
                  <c:v>65.997799999999998</c:v>
                </c:pt>
                <c:pt idx="4251">
                  <c:v>65.996300000000005</c:v>
                </c:pt>
                <c:pt idx="4252">
                  <c:v>65.9953</c:v>
                </c:pt>
                <c:pt idx="4253">
                  <c:v>65.990399999999994</c:v>
                </c:pt>
                <c:pt idx="4254">
                  <c:v>65.982699999999994</c:v>
                </c:pt>
                <c:pt idx="4255">
                  <c:v>65.976200000000006</c:v>
                </c:pt>
                <c:pt idx="4256">
                  <c:v>65.9709</c:v>
                </c:pt>
                <c:pt idx="4257">
                  <c:v>65.964500000000001</c:v>
                </c:pt>
                <c:pt idx="4258">
                  <c:v>65.956400000000002</c:v>
                </c:pt>
                <c:pt idx="4259">
                  <c:v>65.947400000000002</c:v>
                </c:pt>
                <c:pt idx="4260">
                  <c:v>65.938100000000006</c:v>
                </c:pt>
                <c:pt idx="4261">
                  <c:v>65.927700000000002</c:v>
                </c:pt>
                <c:pt idx="4262">
                  <c:v>65.915700000000001</c:v>
                </c:pt>
                <c:pt idx="4263">
                  <c:v>65.902699999999996</c:v>
                </c:pt>
                <c:pt idx="4264">
                  <c:v>65.889700000000005</c:v>
                </c:pt>
                <c:pt idx="4265">
                  <c:v>65.878100000000003</c:v>
                </c:pt>
                <c:pt idx="4266">
                  <c:v>65.869</c:v>
                </c:pt>
                <c:pt idx="4267">
                  <c:v>65.863399999999999</c:v>
                </c:pt>
                <c:pt idx="4268">
                  <c:v>65.861699999999999</c:v>
                </c:pt>
                <c:pt idx="4269">
                  <c:v>65.8626</c:v>
                </c:pt>
                <c:pt idx="4270">
                  <c:v>65.864099999999993</c:v>
                </c:pt>
                <c:pt idx="4271">
                  <c:v>65.863900000000001</c:v>
                </c:pt>
                <c:pt idx="4272">
                  <c:v>65.863200000000006</c:v>
                </c:pt>
                <c:pt idx="4273">
                  <c:v>65.861000000000004</c:v>
                </c:pt>
                <c:pt idx="4274">
                  <c:v>65.855500000000006</c:v>
                </c:pt>
                <c:pt idx="4275">
                  <c:v>65.848600000000005</c:v>
                </c:pt>
                <c:pt idx="4276">
                  <c:v>65.841099999999997</c:v>
                </c:pt>
                <c:pt idx="4277">
                  <c:v>65.833200000000005</c:v>
                </c:pt>
                <c:pt idx="4278">
                  <c:v>65.824799999999996</c:v>
                </c:pt>
                <c:pt idx="4279">
                  <c:v>65.815799999999996</c:v>
                </c:pt>
                <c:pt idx="4280">
                  <c:v>65.806399999999996</c:v>
                </c:pt>
                <c:pt idx="4281">
                  <c:v>65.796599999999998</c:v>
                </c:pt>
                <c:pt idx="4282">
                  <c:v>65.786299999999997</c:v>
                </c:pt>
                <c:pt idx="4283">
                  <c:v>65.775499999999994</c:v>
                </c:pt>
                <c:pt idx="4284">
                  <c:v>65.763999999999996</c:v>
                </c:pt>
                <c:pt idx="4285">
                  <c:v>65.752099999999999</c:v>
                </c:pt>
                <c:pt idx="4286">
                  <c:v>65.740399999999994</c:v>
                </c:pt>
                <c:pt idx="4287">
                  <c:v>65.729200000000006</c:v>
                </c:pt>
                <c:pt idx="4288">
                  <c:v>65.718900000000005</c:v>
                </c:pt>
                <c:pt idx="4289">
                  <c:v>65.709299999999999</c:v>
                </c:pt>
                <c:pt idx="4290">
                  <c:v>65.700500000000005</c:v>
                </c:pt>
                <c:pt idx="4291">
                  <c:v>65.691999999999993</c:v>
                </c:pt>
                <c:pt idx="4292">
                  <c:v>65.683899999999994</c:v>
                </c:pt>
                <c:pt idx="4293">
                  <c:v>65.680999999999997</c:v>
                </c:pt>
                <c:pt idx="4294">
                  <c:v>65.675799999999995</c:v>
                </c:pt>
                <c:pt idx="4295">
                  <c:v>65.6678</c:v>
                </c:pt>
                <c:pt idx="4296">
                  <c:v>65.66</c:v>
                </c:pt>
                <c:pt idx="4297">
                  <c:v>65.652199999999993</c:v>
                </c:pt>
                <c:pt idx="4298">
                  <c:v>65.644400000000005</c:v>
                </c:pt>
                <c:pt idx="4299">
                  <c:v>65.636600000000001</c:v>
                </c:pt>
                <c:pt idx="4300">
                  <c:v>65.628699999999995</c:v>
                </c:pt>
                <c:pt idx="4301">
                  <c:v>65.620699999999999</c:v>
                </c:pt>
                <c:pt idx="4302">
                  <c:v>65.612700000000004</c:v>
                </c:pt>
                <c:pt idx="4303">
                  <c:v>65.604699999999994</c:v>
                </c:pt>
                <c:pt idx="4304">
                  <c:v>65.596599999999995</c:v>
                </c:pt>
                <c:pt idx="4305">
                  <c:v>65.5886</c:v>
                </c:pt>
                <c:pt idx="4306">
                  <c:v>65.580399999999997</c:v>
                </c:pt>
                <c:pt idx="4307">
                  <c:v>65.572299999999998</c:v>
                </c:pt>
                <c:pt idx="4308">
                  <c:v>65.5642</c:v>
                </c:pt>
                <c:pt idx="4309">
                  <c:v>65.556100000000001</c:v>
                </c:pt>
                <c:pt idx="4310">
                  <c:v>65.548000000000002</c:v>
                </c:pt>
                <c:pt idx="4311">
                  <c:v>65.539900000000003</c:v>
                </c:pt>
                <c:pt idx="4312">
                  <c:v>65.532200000000003</c:v>
                </c:pt>
                <c:pt idx="4313">
                  <c:v>65.5244</c:v>
                </c:pt>
                <c:pt idx="4314">
                  <c:v>65.5214</c:v>
                </c:pt>
                <c:pt idx="4315">
                  <c:v>65.516499999999994</c:v>
                </c:pt>
                <c:pt idx="4316">
                  <c:v>65.508700000000005</c:v>
                </c:pt>
                <c:pt idx="4317">
                  <c:v>65.500900000000001</c:v>
                </c:pt>
                <c:pt idx="4318">
                  <c:v>65.493099999999998</c:v>
                </c:pt>
                <c:pt idx="4319">
                  <c:v>65.485399999999998</c:v>
                </c:pt>
                <c:pt idx="4320">
                  <c:v>65.477599999999995</c:v>
                </c:pt>
                <c:pt idx="4321">
                  <c:v>65.469899999999996</c:v>
                </c:pt>
                <c:pt idx="4322">
                  <c:v>65.462199999999996</c:v>
                </c:pt>
                <c:pt idx="4323">
                  <c:v>65.454400000000007</c:v>
                </c:pt>
                <c:pt idx="4324">
                  <c:v>65.446700000000007</c:v>
                </c:pt>
                <c:pt idx="4325">
                  <c:v>65.438900000000004</c:v>
                </c:pt>
                <c:pt idx="4326">
                  <c:v>65.431200000000004</c:v>
                </c:pt>
                <c:pt idx="4327">
                  <c:v>65.423500000000004</c:v>
                </c:pt>
                <c:pt idx="4328">
                  <c:v>65.415800000000004</c:v>
                </c:pt>
                <c:pt idx="4329">
                  <c:v>65.408100000000005</c:v>
                </c:pt>
                <c:pt idx="4330">
                  <c:v>65.400300000000001</c:v>
                </c:pt>
                <c:pt idx="4331">
                  <c:v>65.392600000000002</c:v>
                </c:pt>
                <c:pt idx="4332">
                  <c:v>65.384900000000002</c:v>
                </c:pt>
                <c:pt idx="4333">
                  <c:v>65.377200000000002</c:v>
                </c:pt>
                <c:pt idx="4334">
                  <c:v>65.369399999999999</c:v>
                </c:pt>
                <c:pt idx="4335">
                  <c:v>65.366500000000002</c:v>
                </c:pt>
                <c:pt idx="4336">
                  <c:v>65.361699999999999</c:v>
                </c:pt>
                <c:pt idx="4337">
                  <c:v>65.353999999999999</c:v>
                </c:pt>
                <c:pt idx="4338">
                  <c:v>65.346299999999999</c:v>
                </c:pt>
                <c:pt idx="4339">
                  <c:v>65.3386</c:v>
                </c:pt>
                <c:pt idx="4340">
                  <c:v>65.3309</c:v>
                </c:pt>
                <c:pt idx="4341">
                  <c:v>65.3232</c:v>
                </c:pt>
                <c:pt idx="4342">
                  <c:v>65.3155</c:v>
                </c:pt>
                <c:pt idx="4343">
                  <c:v>65.307699999999997</c:v>
                </c:pt>
                <c:pt idx="4344">
                  <c:v>65.3</c:v>
                </c:pt>
                <c:pt idx="4345">
                  <c:v>65.292299999999997</c:v>
                </c:pt>
                <c:pt idx="4346">
                  <c:v>65.284599999999998</c:v>
                </c:pt>
                <c:pt idx="4347">
                  <c:v>65.276899999999998</c:v>
                </c:pt>
                <c:pt idx="4348">
                  <c:v>65.269199999999998</c:v>
                </c:pt>
                <c:pt idx="4349">
                  <c:v>65.261600000000001</c:v>
                </c:pt>
                <c:pt idx="4350">
                  <c:v>65.253900000000002</c:v>
                </c:pt>
                <c:pt idx="4351">
                  <c:v>65.246200000000002</c:v>
                </c:pt>
                <c:pt idx="4352">
                  <c:v>65.238500000000002</c:v>
                </c:pt>
                <c:pt idx="4353">
                  <c:v>65.230800000000002</c:v>
                </c:pt>
                <c:pt idx="4354">
                  <c:v>65.223299999999995</c:v>
                </c:pt>
                <c:pt idx="4355">
                  <c:v>65.215599999999995</c:v>
                </c:pt>
                <c:pt idx="4356">
                  <c:v>65.212500000000006</c:v>
                </c:pt>
                <c:pt idx="4357">
                  <c:v>65.207899999999995</c:v>
                </c:pt>
                <c:pt idx="4358">
                  <c:v>65.200299999999999</c:v>
                </c:pt>
                <c:pt idx="4359">
                  <c:v>65.192599999999999</c:v>
                </c:pt>
                <c:pt idx="4360">
                  <c:v>65.184899999999999</c:v>
                </c:pt>
                <c:pt idx="4361">
                  <c:v>65.177199999999999</c:v>
                </c:pt>
                <c:pt idx="4362">
                  <c:v>65.169600000000003</c:v>
                </c:pt>
                <c:pt idx="4363">
                  <c:v>65.161900000000003</c:v>
                </c:pt>
                <c:pt idx="4364">
                  <c:v>65.154300000000006</c:v>
                </c:pt>
                <c:pt idx="4365">
                  <c:v>65.146600000000007</c:v>
                </c:pt>
                <c:pt idx="4366">
                  <c:v>65.138999999999996</c:v>
                </c:pt>
                <c:pt idx="4367">
                  <c:v>65.131299999999996</c:v>
                </c:pt>
                <c:pt idx="4368">
                  <c:v>65.123599999999996</c:v>
                </c:pt>
                <c:pt idx="4369">
                  <c:v>65.116</c:v>
                </c:pt>
                <c:pt idx="4370">
                  <c:v>65.1083</c:v>
                </c:pt>
                <c:pt idx="4371">
                  <c:v>65.100700000000003</c:v>
                </c:pt>
                <c:pt idx="4372">
                  <c:v>65.093000000000004</c:v>
                </c:pt>
                <c:pt idx="4373">
                  <c:v>65.085400000000007</c:v>
                </c:pt>
                <c:pt idx="4374">
                  <c:v>65.077699999999993</c:v>
                </c:pt>
                <c:pt idx="4375">
                  <c:v>65.070099999999996</c:v>
                </c:pt>
                <c:pt idx="4376">
                  <c:v>65.062399999999997</c:v>
                </c:pt>
                <c:pt idx="4377">
                  <c:v>65.059399999999997</c:v>
                </c:pt>
                <c:pt idx="4378">
                  <c:v>65.054699999999997</c:v>
                </c:pt>
                <c:pt idx="4379">
                  <c:v>65.0471</c:v>
                </c:pt>
                <c:pt idx="4380">
                  <c:v>65.039400000000001</c:v>
                </c:pt>
                <c:pt idx="4381">
                  <c:v>65.031800000000004</c:v>
                </c:pt>
                <c:pt idx="4382">
                  <c:v>65.024100000000004</c:v>
                </c:pt>
                <c:pt idx="4383">
                  <c:v>65.016499999999994</c:v>
                </c:pt>
                <c:pt idx="4384">
                  <c:v>65.008799999999994</c:v>
                </c:pt>
                <c:pt idx="4385">
                  <c:v>65.001199999999997</c:v>
                </c:pt>
                <c:pt idx="4386">
                  <c:v>64.993499999999997</c:v>
                </c:pt>
                <c:pt idx="4387">
                  <c:v>64.985900000000001</c:v>
                </c:pt>
                <c:pt idx="4388">
                  <c:v>64.978200000000001</c:v>
                </c:pt>
                <c:pt idx="4389">
                  <c:v>64.970600000000005</c:v>
                </c:pt>
                <c:pt idx="4390">
                  <c:v>64.962900000000005</c:v>
                </c:pt>
                <c:pt idx="4391">
                  <c:v>64.955299999999994</c:v>
                </c:pt>
                <c:pt idx="4392">
                  <c:v>64.947599999999994</c:v>
                </c:pt>
                <c:pt idx="4393">
                  <c:v>64.94</c:v>
                </c:pt>
                <c:pt idx="4394">
                  <c:v>64.932299999999998</c:v>
                </c:pt>
                <c:pt idx="4395">
                  <c:v>64.924599999999998</c:v>
                </c:pt>
                <c:pt idx="4396">
                  <c:v>64.917100000000005</c:v>
                </c:pt>
                <c:pt idx="4397">
                  <c:v>64.909499999999994</c:v>
                </c:pt>
                <c:pt idx="4398">
                  <c:v>64.906300000000002</c:v>
                </c:pt>
                <c:pt idx="4399">
                  <c:v>64.901799999999994</c:v>
                </c:pt>
                <c:pt idx="4400">
                  <c:v>64.894199999999998</c:v>
                </c:pt>
                <c:pt idx="4401">
                  <c:v>64.886499999999998</c:v>
                </c:pt>
                <c:pt idx="4402">
                  <c:v>64.878900000000002</c:v>
                </c:pt>
                <c:pt idx="4403">
                  <c:v>64.871200000000002</c:v>
                </c:pt>
                <c:pt idx="4404">
                  <c:v>64.863500000000002</c:v>
                </c:pt>
                <c:pt idx="4405">
                  <c:v>64.855900000000005</c:v>
                </c:pt>
                <c:pt idx="4406">
                  <c:v>64.848299999999995</c:v>
                </c:pt>
                <c:pt idx="4407">
                  <c:v>64.840599999999995</c:v>
                </c:pt>
                <c:pt idx="4408">
                  <c:v>64.832899999999995</c:v>
                </c:pt>
                <c:pt idx="4409">
                  <c:v>64.825299999999999</c:v>
                </c:pt>
                <c:pt idx="4410">
                  <c:v>64.817599999999999</c:v>
                </c:pt>
                <c:pt idx="4411">
                  <c:v>64.81</c:v>
                </c:pt>
                <c:pt idx="4412">
                  <c:v>64.802300000000002</c:v>
                </c:pt>
                <c:pt idx="4413">
                  <c:v>64.794700000000006</c:v>
                </c:pt>
                <c:pt idx="4414">
                  <c:v>64.787000000000006</c:v>
                </c:pt>
                <c:pt idx="4415">
                  <c:v>64.779399999999995</c:v>
                </c:pt>
                <c:pt idx="4416">
                  <c:v>64.771699999999996</c:v>
                </c:pt>
                <c:pt idx="4417">
                  <c:v>64.764099999999999</c:v>
                </c:pt>
                <c:pt idx="4418">
                  <c:v>64.756399999999999</c:v>
                </c:pt>
                <c:pt idx="4419">
                  <c:v>64.753200000000007</c:v>
                </c:pt>
                <c:pt idx="4420">
                  <c:v>64.748800000000003</c:v>
                </c:pt>
                <c:pt idx="4421">
                  <c:v>64.741100000000003</c:v>
                </c:pt>
                <c:pt idx="4422">
                  <c:v>64.733500000000006</c:v>
                </c:pt>
                <c:pt idx="4423">
                  <c:v>64.725800000000007</c:v>
                </c:pt>
                <c:pt idx="4424">
                  <c:v>64.718199999999996</c:v>
                </c:pt>
                <c:pt idx="4425">
                  <c:v>64.710499999999996</c:v>
                </c:pt>
                <c:pt idx="4426">
                  <c:v>64.7029</c:v>
                </c:pt>
                <c:pt idx="4427">
                  <c:v>64.6952</c:v>
                </c:pt>
                <c:pt idx="4428">
                  <c:v>64.687600000000003</c:v>
                </c:pt>
                <c:pt idx="4429">
                  <c:v>64.680000000000007</c:v>
                </c:pt>
                <c:pt idx="4430">
                  <c:v>64.672399999999996</c:v>
                </c:pt>
                <c:pt idx="4431">
                  <c:v>64.664699999999996</c:v>
                </c:pt>
                <c:pt idx="4432">
                  <c:v>64.6571</c:v>
                </c:pt>
                <c:pt idx="4433">
                  <c:v>64.649500000000003</c:v>
                </c:pt>
                <c:pt idx="4434">
                  <c:v>64.641900000000007</c:v>
                </c:pt>
                <c:pt idx="4435">
                  <c:v>64.634200000000007</c:v>
                </c:pt>
                <c:pt idx="4436">
                  <c:v>64.626599999999996</c:v>
                </c:pt>
                <c:pt idx="4437">
                  <c:v>64.619</c:v>
                </c:pt>
                <c:pt idx="4438">
                  <c:v>64.611500000000007</c:v>
                </c:pt>
                <c:pt idx="4439">
                  <c:v>64.603899999999996</c:v>
                </c:pt>
                <c:pt idx="4440">
                  <c:v>64.600499999999997</c:v>
                </c:pt>
                <c:pt idx="4441">
                  <c:v>64.596199999999996</c:v>
                </c:pt>
                <c:pt idx="4442">
                  <c:v>64.5886</c:v>
                </c:pt>
                <c:pt idx="4443">
                  <c:v>64.581000000000003</c:v>
                </c:pt>
                <c:pt idx="4444">
                  <c:v>64.573300000000003</c:v>
                </c:pt>
                <c:pt idx="4445">
                  <c:v>64.565700000000007</c:v>
                </c:pt>
                <c:pt idx="4446">
                  <c:v>64.558099999999996</c:v>
                </c:pt>
                <c:pt idx="4447">
                  <c:v>64.5505</c:v>
                </c:pt>
                <c:pt idx="4448">
                  <c:v>64.542900000000003</c:v>
                </c:pt>
                <c:pt idx="4449">
                  <c:v>64.535200000000003</c:v>
                </c:pt>
                <c:pt idx="4450">
                  <c:v>64.527600000000007</c:v>
                </c:pt>
                <c:pt idx="4451">
                  <c:v>64.52</c:v>
                </c:pt>
                <c:pt idx="4452">
                  <c:v>64.5124</c:v>
                </c:pt>
                <c:pt idx="4453">
                  <c:v>64.504800000000003</c:v>
                </c:pt>
                <c:pt idx="4454">
                  <c:v>64.497200000000007</c:v>
                </c:pt>
                <c:pt idx="4455">
                  <c:v>64.489500000000007</c:v>
                </c:pt>
                <c:pt idx="4456">
                  <c:v>64.481899999999996</c:v>
                </c:pt>
                <c:pt idx="4457">
                  <c:v>64.474299999999999</c:v>
                </c:pt>
                <c:pt idx="4458">
                  <c:v>64.466700000000003</c:v>
                </c:pt>
                <c:pt idx="4459">
                  <c:v>64.459100000000007</c:v>
                </c:pt>
                <c:pt idx="4460">
                  <c:v>64.451499999999996</c:v>
                </c:pt>
                <c:pt idx="4461">
                  <c:v>64.4482</c:v>
                </c:pt>
                <c:pt idx="4462">
                  <c:v>64.296599999999998</c:v>
                </c:pt>
                <c:pt idx="4463">
                  <c:v>64.1464</c:v>
                </c:pt>
                <c:pt idx="4464">
                  <c:v>64.075199999999995</c:v>
                </c:pt>
                <c:pt idx="4465">
                  <c:v>63.997300000000003</c:v>
                </c:pt>
                <c:pt idx="4466">
                  <c:v>63.85</c:v>
                </c:pt>
                <c:pt idx="4467">
                  <c:v>63.707799999999999</c:v>
                </c:pt>
                <c:pt idx="4468">
                  <c:v>63.7042</c:v>
                </c:pt>
                <c:pt idx="4469">
                  <c:v>63.560600000000001</c:v>
                </c:pt>
                <c:pt idx="4470">
                  <c:v>63.419199999999996</c:v>
                </c:pt>
                <c:pt idx="4471">
                  <c:v>63.353099999999998</c:v>
                </c:pt>
                <c:pt idx="4472">
                  <c:v>63.280500000000004</c:v>
                </c:pt>
                <c:pt idx="4473">
                  <c:v>63.144100000000002</c:v>
                </c:pt>
                <c:pt idx="4474">
                  <c:v>63.014400000000002</c:v>
                </c:pt>
                <c:pt idx="4475">
                  <c:v>63.010800000000003</c:v>
                </c:pt>
                <c:pt idx="4476">
                  <c:v>62.8797</c:v>
                </c:pt>
                <c:pt idx="4477">
                  <c:v>62.751800000000003</c:v>
                </c:pt>
                <c:pt idx="4478">
                  <c:v>62.692300000000003</c:v>
                </c:pt>
                <c:pt idx="4479">
                  <c:v>62.6267</c:v>
                </c:pt>
                <c:pt idx="4480">
                  <c:v>62.504600000000003</c:v>
                </c:pt>
                <c:pt idx="4481">
                  <c:v>62.388300000000001</c:v>
                </c:pt>
                <c:pt idx="4482">
                  <c:v>62.384799999999998</c:v>
                </c:pt>
                <c:pt idx="4483">
                  <c:v>62.267299999999999</c:v>
                </c:pt>
                <c:pt idx="4484">
                  <c:v>62.152999999999999</c:v>
                </c:pt>
                <c:pt idx="4485">
                  <c:v>62.100200000000001</c:v>
                </c:pt>
                <c:pt idx="4486">
                  <c:v>62.0411</c:v>
                </c:pt>
                <c:pt idx="4487">
                  <c:v>61.931800000000003</c:v>
                </c:pt>
                <c:pt idx="4488">
                  <c:v>61.828299999999999</c:v>
                </c:pt>
                <c:pt idx="4489">
                  <c:v>61.8249</c:v>
                </c:pt>
                <c:pt idx="4490">
                  <c:v>61.720999999999997</c:v>
                </c:pt>
                <c:pt idx="4491">
                  <c:v>61.619300000000003</c:v>
                </c:pt>
                <c:pt idx="4492">
                  <c:v>61.572499999999998</c:v>
                </c:pt>
                <c:pt idx="4493">
                  <c:v>61.520099999999999</c:v>
                </c:pt>
                <c:pt idx="4494">
                  <c:v>61.4238</c:v>
                </c:pt>
                <c:pt idx="4495">
                  <c:v>61.332700000000003</c:v>
                </c:pt>
                <c:pt idx="4496">
                  <c:v>61.329500000000003</c:v>
                </c:pt>
                <c:pt idx="4497">
                  <c:v>61.238</c:v>
                </c:pt>
                <c:pt idx="4498">
                  <c:v>61.148499999999999</c:v>
                </c:pt>
                <c:pt idx="4499">
                  <c:v>61.107700000000001</c:v>
                </c:pt>
                <c:pt idx="4500">
                  <c:v>61.061399999999999</c:v>
                </c:pt>
                <c:pt idx="4501">
                  <c:v>60.976300000000002</c:v>
                </c:pt>
                <c:pt idx="4502">
                  <c:v>60.896700000000003</c:v>
                </c:pt>
                <c:pt idx="4503">
                  <c:v>60.893700000000003</c:v>
                </c:pt>
                <c:pt idx="4504">
                  <c:v>60.813000000000002</c:v>
                </c:pt>
                <c:pt idx="4505">
                  <c:v>60.734400000000001</c:v>
                </c:pt>
                <c:pt idx="4506">
                  <c:v>60.698900000000002</c:v>
                </c:pt>
                <c:pt idx="4507">
                  <c:v>60.657899999999998</c:v>
                </c:pt>
                <c:pt idx="4508">
                  <c:v>60.583199999999998</c:v>
                </c:pt>
                <c:pt idx="4509">
                  <c:v>60.513500000000001</c:v>
                </c:pt>
                <c:pt idx="4510">
                  <c:v>60.510599999999997</c:v>
                </c:pt>
                <c:pt idx="4511">
                  <c:v>60.439700000000002</c:v>
                </c:pt>
                <c:pt idx="4512">
                  <c:v>60.37</c:v>
                </c:pt>
                <c:pt idx="4513">
                  <c:v>60.338700000000003</c:v>
                </c:pt>
                <c:pt idx="4514">
                  <c:v>60.302399999999999</c:v>
                </c:pt>
                <c:pt idx="4515">
                  <c:v>60.236600000000003</c:v>
                </c:pt>
                <c:pt idx="4516">
                  <c:v>60.174799999999998</c:v>
                </c:pt>
                <c:pt idx="4517">
                  <c:v>60.1721</c:v>
                </c:pt>
                <c:pt idx="4518">
                  <c:v>60.1096</c:v>
                </c:pt>
                <c:pt idx="4519">
                  <c:v>60.0488</c:v>
                </c:pt>
                <c:pt idx="4520">
                  <c:v>60.021299999999997</c:v>
                </c:pt>
                <c:pt idx="4521">
                  <c:v>59.989100000000001</c:v>
                </c:pt>
                <c:pt idx="4522">
                  <c:v>59.931399999999996</c:v>
                </c:pt>
                <c:pt idx="4523">
                  <c:v>59.877800000000001</c:v>
                </c:pt>
                <c:pt idx="4524">
                  <c:v>59.875300000000003</c:v>
                </c:pt>
                <c:pt idx="4525">
                  <c:v>59.820300000000003</c:v>
                </c:pt>
                <c:pt idx="4526">
                  <c:v>59.767000000000003</c:v>
                </c:pt>
                <c:pt idx="4527">
                  <c:v>59.743200000000002</c:v>
                </c:pt>
                <c:pt idx="4528">
                  <c:v>59.715000000000003</c:v>
                </c:pt>
                <c:pt idx="4529">
                  <c:v>59.664299999999997</c:v>
                </c:pt>
                <c:pt idx="4530">
                  <c:v>59.616999999999997</c:v>
                </c:pt>
                <c:pt idx="4531">
                  <c:v>59.614699999999999</c:v>
                </c:pt>
                <c:pt idx="4532">
                  <c:v>59.566600000000001</c:v>
                </c:pt>
                <c:pt idx="4533">
                  <c:v>59.5197</c:v>
                </c:pt>
                <c:pt idx="4534">
                  <c:v>59.498800000000003</c:v>
                </c:pt>
                <c:pt idx="4535">
                  <c:v>59.4739</c:v>
                </c:pt>
                <c:pt idx="4536">
                  <c:v>59.429200000000002</c:v>
                </c:pt>
                <c:pt idx="4537">
                  <c:v>59.387900000000002</c:v>
                </c:pt>
                <c:pt idx="4538">
                  <c:v>59.3857</c:v>
                </c:pt>
                <c:pt idx="4539">
                  <c:v>59.343499999999999</c:v>
                </c:pt>
                <c:pt idx="4540">
                  <c:v>59.302599999999998</c:v>
                </c:pt>
                <c:pt idx="4541">
                  <c:v>59.284599999999998</c:v>
                </c:pt>
                <c:pt idx="4542">
                  <c:v>59.262700000000002</c:v>
                </c:pt>
                <c:pt idx="4543">
                  <c:v>59.223599999999998</c:v>
                </c:pt>
                <c:pt idx="4544">
                  <c:v>59.187199999999997</c:v>
                </c:pt>
                <c:pt idx="4545">
                  <c:v>59.185200000000002</c:v>
                </c:pt>
                <c:pt idx="4546">
                  <c:v>59.148000000000003</c:v>
                </c:pt>
                <c:pt idx="4547">
                  <c:v>59.112000000000002</c:v>
                </c:pt>
                <c:pt idx="4548">
                  <c:v>59.0961</c:v>
                </c:pt>
                <c:pt idx="4549">
                  <c:v>59.076700000000002</c:v>
                </c:pt>
                <c:pt idx="4550">
                  <c:v>59.042200000000001</c:v>
                </c:pt>
                <c:pt idx="4551">
                  <c:v>59.010100000000001</c:v>
                </c:pt>
                <c:pt idx="4552">
                  <c:v>59.008299999999998</c:v>
                </c:pt>
                <c:pt idx="4553">
                  <c:v>58.975700000000003</c:v>
                </c:pt>
                <c:pt idx="4554">
                  <c:v>58.943899999999999</c:v>
                </c:pt>
                <c:pt idx="4555">
                  <c:v>58.93</c:v>
                </c:pt>
                <c:pt idx="4556">
                  <c:v>58.912700000000001</c:v>
                </c:pt>
                <c:pt idx="4557">
                  <c:v>58.882199999999997</c:v>
                </c:pt>
                <c:pt idx="4558">
                  <c:v>58.854100000000003</c:v>
                </c:pt>
                <c:pt idx="4559">
                  <c:v>58.852400000000003</c:v>
                </c:pt>
                <c:pt idx="4560">
                  <c:v>58.823300000000003</c:v>
                </c:pt>
                <c:pt idx="4561">
                  <c:v>58.795099999999998</c:v>
                </c:pt>
                <c:pt idx="4562">
                  <c:v>58.782899999999998</c:v>
                </c:pt>
                <c:pt idx="4563">
                  <c:v>58.767600000000002</c:v>
                </c:pt>
                <c:pt idx="4564">
                  <c:v>58.740900000000003</c:v>
                </c:pt>
                <c:pt idx="4565">
                  <c:v>58.716099999999997</c:v>
                </c:pt>
                <c:pt idx="4566">
                  <c:v>58.714599999999997</c:v>
                </c:pt>
                <c:pt idx="4567">
                  <c:v>58.688899999999997</c:v>
                </c:pt>
                <c:pt idx="4568">
                  <c:v>58.663800000000002</c:v>
                </c:pt>
                <c:pt idx="4569">
                  <c:v>58.652900000000002</c:v>
                </c:pt>
                <c:pt idx="4570">
                  <c:v>58.639200000000002</c:v>
                </c:pt>
                <c:pt idx="4571">
                  <c:v>58.615299999999998</c:v>
                </c:pt>
                <c:pt idx="4572">
                  <c:v>58.593400000000003</c:v>
                </c:pt>
                <c:pt idx="4573">
                  <c:v>58.591900000000003</c:v>
                </c:pt>
                <c:pt idx="4574">
                  <c:v>58.569000000000003</c:v>
                </c:pt>
                <c:pt idx="4575">
                  <c:v>58.546700000000001</c:v>
                </c:pt>
                <c:pt idx="4576">
                  <c:v>58.537100000000002</c:v>
                </c:pt>
                <c:pt idx="4577">
                  <c:v>58.524799999999999</c:v>
                </c:pt>
                <c:pt idx="4578">
                  <c:v>58.503399999999999</c:v>
                </c:pt>
                <c:pt idx="4579">
                  <c:v>58.484000000000002</c:v>
                </c:pt>
                <c:pt idx="4580">
                  <c:v>58.482700000000001</c:v>
                </c:pt>
                <c:pt idx="4581">
                  <c:v>58.462400000000002</c:v>
                </c:pt>
                <c:pt idx="4582">
                  <c:v>58.442500000000003</c:v>
                </c:pt>
                <c:pt idx="4583">
                  <c:v>58.433999999999997</c:v>
                </c:pt>
                <c:pt idx="4584">
                  <c:v>58.423000000000002</c:v>
                </c:pt>
                <c:pt idx="4585">
                  <c:v>58.4041</c:v>
                </c:pt>
                <c:pt idx="4586">
                  <c:v>58.386699999999998</c:v>
                </c:pt>
                <c:pt idx="4587">
                  <c:v>58.3855</c:v>
                </c:pt>
                <c:pt idx="4588">
                  <c:v>58.3675</c:v>
                </c:pt>
                <c:pt idx="4589">
                  <c:v>58.349699999999999</c:v>
                </c:pt>
                <c:pt idx="4590">
                  <c:v>58.342100000000002</c:v>
                </c:pt>
                <c:pt idx="4591">
                  <c:v>58.3322</c:v>
                </c:pt>
                <c:pt idx="4592">
                  <c:v>58.315199999999997</c:v>
                </c:pt>
                <c:pt idx="4593">
                  <c:v>58.299799999999998</c:v>
                </c:pt>
                <c:pt idx="4594">
                  <c:v>58.2986</c:v>
                </c:pt>
                <c:pt idx="4595">
                  <c:v>58.282299999999999</c:v>
                </c:pt>
                <c:pt idx="4596">
                  <c:v>58.266199999999998</c:v>
                </c:pt>
                <c:pt idx="4597">
                  <c:v>58.259500000000003</c:v>
                </c:pt>
                <c:pt idx="4598">
                  <c:v>58.250599999999999</c:v>
                </c:pt>
                <c:pt idx="4599">
                  <c:v>58.235199999999999</c:v>
                </c:pt>
                <c:pt idx="4600">
                  <c:v>58.221200000000003</c:v>
                </c:pt>
                <c:pt idx="4601">
                  <c:v>58.220100000000002</c:v>
                </c:pt>
                <c:pt idx="4602">
                  <c:v>58.205399999999997</c:v>
                </c:pt>
                <c:pt idx="4603">
                  <c:v>58.190899999999999</c:v>
                </c:pt>
                <c:pt idx="4604">
                  <c:v>58.184800000000003</c:v>
                </c:pt>
                <c:pt idx="4605">
                  <c:v>58.176699999999997</c:v>
                </c:pt>
                <c:pt idx="4606">
                  <c:v>58.162799999999997</c:v>
                </c:pt>
                <c:pt idx="4607">
                  <c:v>58.150199999999998</c:v>
                </c:pt>
                <c:pt idx="4608">
                  <c:v>58.1492</c:v>
                </c:pt>
                <c:pt idx="4609">
                  <c:v>58.135899999999999</c:v>
                </c:pt>
                <c:pt idx="4610">
                  <c:v>58.122799999999998</c:v>
                </c:pt>
                <c:pt idx="4611">
                  <c:v>58.1173</c:v>
                </c:pt>
                <c:pt idx="4612">
                  <c:v>58.11</c:v>
                </c:pt>
                <c:pt idx="4613">
                  <c:v>58.097299999999997</c:v>
                </c:pt>
                <c:pt idx="4614">
                  <c:v>58.085799999999999</c:v>
                </c:pt>
                <c:pt idx="4615">
                  <c:v>58.085799999999999</c:v>
                </c:pt>
              </c:numCache>
            </c:numRef>
          </c:yVal>
          <c:smooth val="1"/>
          <c:extLst>
            <c:ext xmlns:c16="http://schemas.microsoft.com/office/drawing/2014/chart" uri="{C3380CC4-5D6E-409C-BE32-E72D297353CC}">
              <c16:uniqueId val="{00000004-8CC2-4CE2-A1A7-FB27FCD08B9E}"/>
            </c:ext>
          </c:extLst>
        </c:ser>
        <c:ser>
          <c:idx val="5"/>
          <c:order val="5"/>
          <c:tx>
            <c:strRef>
              <c:f>'Compare HEU and LEU Coolant'!$M$1</c:f>
              <c:strCache>
                <c:ptCount val="1"/>
                <c:pt idx="0">
                  <c:v>LEU 6.71 mk</c:v>
                </c:pt>
              </c:strCache>
            </c:strRef>
          </c:tx>
          <c:spPr>
            <a:ln w="19050" cap="rnd">
              <a:solidFill>
                <a:schemeClr val="accent6"/>
              </a:solidFill>
              <a:round/>
            </a:ln>
            <a:effectLst/>
          </c:spPr>
          <c:marker>
            <c:symbol val="none"/>
          </c:marker>
          <c:xVal>
            <c:numRef>
              <c:f>'Compare HEU and LEU Coolant'!$L$2:$L$5381</c:f>
              <c:numCache>
                <c:formatCode>0.000</c:formatCode>
                <c:ptCount val="5380"/>
                <c:pt idx="0">
                  <c:v>0</c:v>
                </c:pt>
                <c:pt idx="1">
                  <c:v>0</c:v>
                </c:pt>
                <c:pt idx="2">
                  <c:v>0.1</c:v>
                </c:pt>
                <c:pt idx="3">
                  <c:v>0.2</c:v>
                </c:pt>
                <c:pt idx="4">
                  <c:v>0.3</c:v>
                </c:pt>
                <c:pt idx="5">
                  <c:v>0.4</c:v>
                </c:pt>
                <c:pt idx="6">
                  <c:v>0.5</c:v>
                </c:pt>
                <c:pt idx="7">
                  <c:v>0.6</c:v>
                </c:pt>
                <c:pt idx="8">
                  <c:v>0.7</c:v>
                </c:pt>
                <c:pt idx="9">
                  <c:v>0.8</c:v>
                </c:pt>
                <c:pt idx="10">
                  <c:v>0.9</c:v>
                </c:pt>
                <c:pt idx="11">
                  <c:v>1</c:v>
                </c:pt>
                <c:pt idx="12">
                  <c:v>1.1000000000000001</c:v>
                </c:pt>
                <c:pt idx="13">
                  <c:v>1.2</c:v>
                </c:pt>
                <c:pt idx="14">
                  <c:v>1.3</c:v>
                </c:pt>
                <c:pt idx="15">
                  <c:v>1.4</c:v>
                </c:pt>
                <c:pt idx="16">
                  <c:v>1.5</c:v>
                </c:pt>
                <c:pt idx="17">
                  <c:v>1.6</c:v>
                </c:pt>
                <c:pt idx="18">
                  <c:v>1.7</c:v>
                </c:pt>
                <c:pt idx="19">
                  <c:v>1.8</c:v>
                </c:pt>
                <c:pt idx="20">
                  <c:v>1.9</c:v>
                </c:pt>
                <c:pt idx="21">
                  <c:v>2</c:v>
                </c:pt>
                <c:pt idx="22">
                  <c:v>2.1</c:v>
                </c:pt>
                <c:pt idx="23">
                  <c:v>2.2000000000000002</c:v>
                </c:pt>
                <c:pt idx="24">
                  <c:v>2.2999999999999998</c:v>
                </c:pt>
                <c:pt idx="25">
                  <c:v>2.4</c:v>
                </c:pt>
                <c:pt idx="26">
                  <c:v>2.5</c:v>
                </c:pt>
                <c:pt idx="27">
                  <c:v>2.6</c:v>
                </c:pt>
                <c:pt idx="28">
                  <c:v>2.7</c:v>
                </c:pt>
                <c:pt idx="29">
                  <c:v>2.8</c:v>
                </c:pt>
                <c:pt idx="30">
                  <c:v>2.9</c:v>
                </c:pt>
                <c:pt idx="31">
                  <c:v>3</c:v>
                </c:pt>
                <c:pt idx="32">
                  <c:v>3.1</c:v>
                </c:pt>
                <c:pt idx="33">
                  <c:v>3.2</c:v>
                </c:pt>
                <c:pt idx="34">
                  <c:v>3.3</c:v>
                </c:pt>
                <c:pt idx="35">
                  <c:v>3.4</c:v>
                </c:pt>
                <c:pt idx="36">
                  <c:v>3.5</c:v>
                </c:pt>
                <c:pt idx="37">
                  <c:v>3.6</c:v>
                </c:pt>
                <c:pt idx="38">
                  <c:v>3.7</c:v>
                </c:pt>
                <c:pt idx="39">
                  <c:v>3.8</c:v>
                </c:pt>
                <c:pt idx="40">
                  <c:v>3.9</c:v>
                </c:pt>
                <c:pt idx="41">
                  <c:v>4</c:v>
                </c:pt>
                <c:pt idx="42">
                  <c:v>4.0999999999999996</c:v>
                </c:pt>
                <c:pt idx="43">
                  <c:v>4.2</c:v>
                </c:pt>
                <c:pt idx="44">
                  <c:v>4.3</c:v>
                </c:pt>
                <c:pt idx="45">
                  <c:v>4.4000000000000004</c:v>
                </c:pt>
                <c:pt idx="46">
                  <c:v>4.5</c:v>
                </c:pt>
                <c:pt idx="47">
                  <c:v>4.5999999999999996</c:v>
                </c:pt>
                <c:pt idx="48">
                  <c:v>4.7</c:v>
                </c:pt>
                <c:pt idx="49">
                  <c:v>4.8</c:v>
                </c:pt>
                <c:pt idx="50">
                  <c:v>4.9000000000000004</c:v>
                </c:pt>
                <c:pt idx="51">
                  <c:v>5</c:v>
                </c:pt>
                <c:pt idx="52">
                  <c:v>5.0999999999999996</c:v>
                </c:pt>
                <c:pt idx="53">
                  <c:v>5.2</c:v>
                </c:pt>
                <c:pt idx="54">
                  <c:v>5.3</c:v>
                </c:pt>
                <c:pt idx="55">
                  <c:v>5.4</c:v>
                </c:pt>
                <c:pt idx="56">
                  <c:v>5.5</c:v>
                </c:pt>
                <c:pt idx="57">
                  <c:v>5.6</c:v>
                </c:pt>
                <c:pt idx="58">
                  <c:v>5.7</c:v>
                </c:pt>
                <c:pt idx="59">
                  <c:v>5.8</c:v>
                </c:pt>
                <c:pt idx="60">
                  <c:v>5.9</c:v>
                </c:pt>
                <c:pt idx="61">
                  <c:v>6</c:v>
                </c:pt>
                <c:pt idx="62">
                  <c:v>6.1</c:v>
                </c:pt>
                <c:pt idx="63">
                  <c:v>6.2</c:v>
                </c:pt>
                <c:pt idx="64">
                  <c:v>6.3</c:v>
                </c:pt>
                <c:pt idx="65">
                  <c:v>6.4</c:v>
                </c:pt>
                <c:pt idx="66">
                  <c:v>6.5</c:v>
                </c:pt>
                <c:pt idx="67">
                  <c:v>6.6</c:v>
                </c:pt>
                <c:pt idx="68">
                  <c:v>6.7</c:v>
                </c:pt>
                <c:pt idx="69">
                  <c:v>6.8</c:v>
                </c:pt>
                <c:pt idx="70">
                  <c:v>6.9</c:v>
                </c:pt>
                <c:pt idx="71">
                  <c:v>7</c:v>
                </c:pt>
                <c:pt idx="72">
                  <c:v>7.1</c:v>
                </c:pt>
                <c:pt idx="73">
                  <c:v>7.2</c:v>
                </c:pt>
                <c:pt idx="74">
                  <c:v>7.3</c:v>
                </c:pt>
                <c:pt idx="75">
                  <c:v>7.4</c:v>
                </c:pt>
                <c:pt idx="76">
                  <c:v>7.5</c:v>
                </c:pt>
                <c:pt idx="77">
                  <c:v>7.6</c:v>
                </c:pt>
                <c:pt idx="78">
                  <c:v>7.7</c:v>
                </c:pt>
                <c:pt idx="79">
                  <c:v>7.8</c:v>
                </c:pt>
                <c:pt idx="80">
                  <c:v>7.9</c:v>
                </c:pt>
                <c:pt idx="81">
                  <c:v>8</c:v>
                </c:pt>
                <c:pt idx="82">
                  <c:v>8.1</c:v>
                </c:pt>
                <c:pt idx="83">
                  <c:v>8.1999999999999993</c:v>
                </c:pt>
                <c:pt idx="84">
                  <c:v>8.3000000000000007</c:v>
                </c:pt>
                <c:pt idx="85">
                  <c:v>8.4</c:v>
                </c:pt>
                <c:pt idx="86">
                  <c:v>8.5</c:v>
                </c:pt>
                <c:pt idx="87">
                  <c:v>8.6</c:v>
                </c:pt>
                <c:pt idx="88">
                  <c:v>8.6999999999999993</c:v>
                </c:pt>
                <c:pt idx="89">
                  <c:v>8.8000000000000007</c:v>
                </c:pt>
                <c:pt idx="90">
                  <c:v>8.9</c:v>
                </c:pt>
                <c:pt idx="91">
                  <c:v>9</c:v>
                </c:pt>
                <c:pt idx="92">
                  <c:v>9.1</c:v>
                </c:pt>
                <c:pt idx="93">
                  <c:v>9.1999999999999993</c:v>
                </c:pt>
                <c:pt idx="94">
                  <c:v>9.3000000000000007</c:v>
                </c:pt>
                <c:pt idx="95">
                  <c:v>9.4</c:v>
                </c:pt>
                <c:pt idx="96">
                  <c:v>9.5</c:v>
                </c:pt>
                <c:pt idx="97">
                  <c:v>9.6</c:v>
                </c:pt>
                <c:pt idx="98">
                  <c:v>9.6999999999999993</c:v>
                </c:pt>
                <c:pt idx="99">
                  <c:v>9.8000000000000007</c:v>
                </c:pt>
                <c:pt idx="100">
                  <c:v>9.9</c:v>
                </c:pt>
                <c:pt idx="101">
                  <c:v>10</c:v>
                </c:pt>
                <c:pt idx="102">
                  <c:v>10.1</c:v>
                </c:pt>
                <c:pt idx="103">
                  <c:v>10.199999999999999</c:v>
                </c:pt>
                <c:pt idx="104">
                  <c:v>10.3</c:v>
                </c:pt>
                <c:pt idx="105">
                  <c:v>10.4</c:v>
                </c:pt>
                <c:pt idx="106">
                  <c:v>10.5</c:v>
                </c:pt>
                <c:pt idx="107">
                  <c:v>10.6</c:v>
                </c:pt>
                <c:pt idx="108">
                  <c:v>10.7</c:v>
                </c:pt>
                <c:pt idx="109">
                  <c:v>10.8</c:v>
                </c:pt>
                <c:pt idx="110">
                  <c:v>10.9</c:v>
                </c:pt>
                <c:pt idx="111">
                  <c:v>11</c:v>
                </c:pt>
                <c:pt idx="112">
                  <c:v>11.1</c:v>
                </c:pt>
                <c:pt idx="113">
                  <c:v>11.2</c:v>
                </c:pt>
                <c:pt idx="114">
                  <c:v>11.3</c:v>
                </c:pt>
                <c:pt idx="115">
                  <c:v>11.4</c:v>
                </c:pt>
                <c:pt idx="116">
                  <c:v>11.5</c:v>
                </c:pt>
                <c:pt idx="117">
                  <c:v>11.6</c:v>
                </c:pt>
                <c:pt idx="118">
                  <c:v>11.7</c:v>
                </c:pt>
                <c:pt idx="119">
                  <c:v>11.8</c:v>
                </c:pt>
                <c:pt idx="120">
                  <c:v>11.9</c:v>
                </c:pt>
                <c:pt idx="121">
                  <c:v>12</c:v>
                </c:pt>
                <c:pt idx="122">
                  <c:v>12.1</c:v>
                </c:pt>
                <c:pt idx="123">
                  <c:v>12.2</c:v>
                </c:pt>
                <c:pt idx="124">
                  <c:v>12.3</c:v>
                </c:pt>
                <c:pt idx="125">
                  <c:v>12.4</c:v>
                </c:pt>
                <c:pt idx="126">
                  <c:v>12.5</c:v>
                </c:pt>
                <c:pt idx="127">
                  <c:v>12.6</c:v>
                </c:pt>
                <c:pt idx="128">
                  <c:v>12.7</c:v>
                </c:pt>
                <c:pt idx="129">
                  <c:v>12.8</c:v>
                </c:pt>
                <c:pt idx="130">
                  <c:v>12.9</c:v>
                </c:pt>
                <c:pt idx="131">
                  <c:v>13</c:v>
                </c:pt>
                <c:pt idx="132">
                  <c:v>13.1</c:v>
                </c:pt>
                <c:pt idx="133">
                  <c:v>13.2</c:v>
                </c:pt>
                <c:pt idx="134">
                  <c:v>13.3</c:v>
                </c:pt>
                <c:pt idx="135">
                  <c:v>13.4</c:v>
                </c:pt>
                <c:pt idx="136">
                  <c:v>13.5</c:v>
                </c:pt>
                <c:pt idx="137">
                  <c:v>13.6</c:v>
                </c:pt>
                <c:pt idx="138">
                  <c:v>13.7</c:v>
                </c:pt>
                <c:pt idx="139">
                  <c:v>13.8</c:v>
                </c:pt>
                <c:pt idx="140">
                  <c:v>13.9</c:v>
                </c:pt>
                <c:pt idx="141">
                  <c:v>14</c:v>
                </c:pt>
                <c:pt idx="142">
                  <c:v>14.1</c:v>
                </c:pt>
                <c:pt idx="143">
                  <c:v>14.2</c:v>
                </c:pt>
                <c:pt idx="144">
                  <c:v>14.3</c:v>
                </c:pt>
                <c:pt idx="145">
                  <c:v>14.4</c:v>
                </c:pt>
                <c:pt idx="146">
                  <c:v>14.5</c:v>
                </c:pt>
                <c:pt idx="147">
                  <c:v>14.6</c:v>
                </c:pt>
                <c:pt idx="148">
                  <c:v>14.7</c:v>
                </c:pt>
                <c:pt idx="149">
                  <c:v>14.8</c:v>
                </c:pt>
                <c:pt idx="150">
                  <c:v>14.9</c:v>
                </c:pt>
                <c:pt idx="151">
                  <c:v>15</c:v>
                </c:pt>
                <c:pt idx="152">
                  <c:v>15.1</c:v>
                </c:pt>
                <c:pt idx="153">
                  <c:v>15.2</c:v>
                </c:pt>
                <c:pt idx="154">
                  <c:v>15.3</c:v>
                </c:pt>
                <c:pt idx="155">
                  <c:v>15.4</c:v>
                </c:pt>
                <c:pt idx="156">
                  <c:v>15.5</c:v>
                </c:pt>
                <c:pt idx="157">
                  <c:v>15.6</c:v>
                </c:pt>
                <c:pt idx="158">
                  <c:v>15.7</c:v>
                </c:pt>
                <c:pt idx="159">
                  <c:v>15.8</c:v>
                </c:pt>
                <c:pt idx="160">
                  <c:v>15.9</c:v>
                </c:pt>
                <c:pt idx="161">
                  <c:v>16</c:v>
                </c:pt>
                <c:pt idx="162">
                  <c:v>16.100000000000001</c:v>
                </c:pt>
                <c:pt idx="163">
                  <c:v>16.2</c:v>
                </c:pt>
                <c:pt idx="164">
                  <c:v>16.3</c:v>
                </c:pt>
                <c:pt idx="165">
                  <c:v>16.399999999999999</c:v>
                </c:pt>
                <c:pt idx="166">
                  <c:v>16.5</c:v>
                </c:pt>
                <c:pt idx="167">
                  <c:v>16.600000000000001</c:v>
                </c:pt>
                <c:pt idx="168">
                  <c:v>16.7</c:v>
                </c:pt>
                <c:pt idx="169">
                  <c:v>16.8</c:v>
                </c:pt>
                <c:pt idx="170">
                  <c:v>16.899999999999999</c:v>
                </c:pt>
                <c:pt idx="171">
                  <c:v>17</c:v>
                </c:pt>
                <c:pt idx="172">
                  <c:v>17.100000000000001</c:v>
                </c:pt>
                <c:pt idx="173">
                  <c:v>17.2</c:v>
                </c:pt>
                <c:pt idx="174">
                  <c:v>17.3</c:v>
                </c:pt>
                <c:pt idx="175">
                  <c:v>17.399999999999999</c:v>
                </c:pt>
                <c:pt idx="176">
                  <c:v>17.5</c:v>
                </c:pt>
                <c:pt idx="177">
                  <c:v>17.600000000000001</c:v>
                </c:pt>
                <c:pt idx="178">
                  <c:v>17.7</c:v>
                </c:pt>
                <c:pt idx="179">
                  <c:v>17.8</c:v>
                </c:pt>
                <c:pt idx="180">
                  <c:v>17.899999999999999</c:v>
                </c:pt>
                <c:pt idx="181">
                  <c:v>18</c:v>
                </c:pt>
                <c:pt idx="182">
                  <c:v>18.100000000000001</c:v>
                </c:pt>
                <c:pt idx="183">
                  <c:v>18.2</c:v>
                </c:pt>
                <c:pt idx="184">
                  <c:v>18.3</c:v>
                </c:pt>
                <c:pt idx="185">
                  <c:v>18.399999999999999</c:v>
                </c:pt>
                <c:pt idx="186">
                  <c:v>18.5</c:v>
                </c:pt>
                <c:pt idx="187">
                  <c:v>18.600000000000001</c:v>
                </c:pt>
                <c:pt idx="188">
                  <c:v>18.7</c:v>
                </c:pt>
                <c:pt idx="189">
                  <c:v>18.8</c:v>
                </c:pt>
                <c:pt idx="190">
                  <c:v>18.899999999999999</c:v>
                </c:pt>
                <c:pt idx="191">
                  <c:v>19</c:v>
                </c:pt>
                <c:pt idx="192">
                  <c:v>19.100000000000001</c:v>
                </c:pt>
                <c:pt idx="193">
                  <c:v>19.2</c:v>
                </c:pt>
                <c:pt idx="194">
                  <c:v>19.3</c:v>
                </c:pt>
                <c:pt idx="195">
                  <c:v>19.399999999999999</c:v>
                </c:pt>
                <c:pt idx="196">
                  <c:v>19.5</c:v>
                </c:pt>
                <c:pt idx="197">
                  <c:v>19.600000000000001</c:v>
                </c:pt>
                <c:pt idx="198">
                  <c:v>19.7</c:v>
                </c:pt>
                <c:pt idx="199">
                  <c:v>19.8</c:v>
                </c:pt>
                <c:pt idx="200">
                  <c:v>19.899999999999999</c:v>
                </c:pt>
                <c:pt idx="201">
                  <c:v>20</c:v>
                </c:pt>
                <c:pt idx="202">
                  <c:v>25</c:v>
                </c:pt>
                <c:pt idx="203">
                  <c:v>30</c:v>
                </c:pt>
                <c:pt idx="204">
                  <c:v>35</c:v>
                </c:pt>
                <c:pt idx="205">
                  <c:v>40</c:v>
                </c:pt>
                <c:pt idx="206">
                  <c:v>45</c:v>
                </c:pt>
                <c:pt idx="207">
                  <c:v>50</c:v>
                </c:pt>
                <c:pt idx="208">
                  <c:v>55</c:v>
                </c:pt>
                <c:pt idx="209">
                  <c:v>60</c:v>
                </c:pt>
                <c:pt idx="210">
                  <c:v>61.009</c:v>
                </c:pt>
                <c:pt idx="211">
                  <c:v>62.009</c:v>
                </c:pt>
                <c:pt idx="212">
                  <c:v>63.009</c:v>
                </c:pt>
                <c:pt idx="213">
                  <c:v>64.009</c:v>
                </c:pt>
                <c:pt idx="214">
                  <c:v>65</c:v>
                </c:pt>
                <c:pt idx="215">
                  <c:v>65.009</c:v>
                </c:pt>
                <c:pt idx="216">
                  <c:v>66.009</c:v>
                </c:pt>
                <c:pt idx="217">
                  <c:v>67.009</c:v>
                </c:pt>
                <c:pt idx="218">
                  <c:v>68.009</c:v>
                </c:pt>
                <c:pt idx="219">
                  <c:v>69.009</c:v>
                </c:pt>
                <c:pt idx="220">
                  <c:v>70</c:v>
                </c:pt>
                <c:pt idx="221">
                  <c:v>70.001800000000003</c:v>
                </c:pt>
                <c:pt idx="222">
                  <c:v>70.101799999999997</c:v>
                </c:pt>
                <c:pt idx="223">
                  <c:v>70.201800000000006</c:v>
                </c:pt>
                <c:pt idx="224">
                  <c:v>70.3018</c:v>
                </c:pt>
                <c:pt idx="225">
                  <c:v>70.401799999999994</c:v>
                </c:pt>
                <c:pt idx="226">
                  <c:v>70.501800000000003</c:v>
                </c:pt>
                <c:pt idx="227">
                  <c:v>70.601799999999997</c:v>
                </c:pt>
                <c:pt idx="228">
                  <c:v>70.701800000000006</c:v>
                </c:pt>
                <c:pt idx="229">
                  <c:v>70.8018</c:v>
                </c:pt>
                <c:pt idx="230">
                  <c:v>70.901799999999994</c:v>
                </c:pt>
                <c:pt idx="231">
                  <c:v>71</c:v>
                </c:pt>
                <c:pt idx="232">
                  <c:v>71.001800000000003</c:v>
                </c:pt>
                <c:pt idx="233">
                  <c:v>71.101799999999997</c:v>
                </c:pt>
                <c:pt idx="234">
                  <c:v>71.201800000000006</c:v>
                </c:pt>
                <c:pt idx="235">
                  <c:v>71.3018</c:v>
                </c:pt>
                <c:pt idx="236">
                  <c:v>71.401799999999994</c:v>
                </c:pt>
                <c:pt idx="237">
                  <c:v>71.501800000000003</c:v>
                </c:pt>
                <c:pt idx="238">
                  <c:v>71.601799999999997</c:v>
                </c:pt>
                <c:pt idx="239">
                  <c:v>71.701800000000006</c:v>
                </c:pt>
                <c:pt idx="240">
                  <c:v>71.8018</c:v>
                </c:pt>
                <c:pt idx="241">
                  <c:v>71.901799999999994</c:v>
                </c:pt>
                <c:pt idx="242">
                  <c:v>72</c:v>
                </c:pt>
                <c:pt idx="243">
                  <c:v>72.001800000000003</c:v>
                </c:pt>
                <c:pt idx="244">
                  <c:v>72.101799999999997</c:v>
                </c:pt>
                <c:pt idx="245">
                  <c:v>72.201800000000006</c:v>
                </c:pt>
                <c:pt idx="246">
                  <c:v>72.3018</c:v>
                </c:pt>
                <c:pt idx="247">
                  <c:v>72.401799999999994</c:v>
                </c:pt>
                <c:pt idx="248">
                  <c:v>72.501800000000003</c:v>
                </c:pt>
                <c:pt idx="249">
                  <c:v>72.601799999999997</c:v>
                </c:pt>
                <c:pt idx="250">
                  <c:v>72.701800000000006</c:v>
                </c:pt>
                <c:pt idx="251">
                  <c:v>72.8018</c:v>
                </c:pt>
                <c:pt idx="252">
                  <c:v>72.901799999999994</c:v>
                </c:pt>
                <c:pt idx="253">
                  <c:v>73</c:v>
                </c:pt>
                <c:pt idx="254">
                  <c:v>73.001800000000003</c:v>
                </c:pt>
                <c:pt idx="255">
                  <c:v>73.101799999999997</c:v>
                </c:pt>
                <c:pt idx="256">
                  <c:v>73.201800000000006</c:v>
                </c:pt>
                <c:pt idx="257">
                  <c:v>73.3018</c:v>
                </c:pt>
                <c:pt idx="258">
                  <c:v>73.401799999999994</c:v>
                </c:pt>
                <c:pt idx="259">
                  <c:v>73.501800000000003</c:v>
                </c:pt>
                <c:pt idx="260">
                  <c:v>73.601799999999997</c:v>
                </c:pt>
                <c:pt idx="261">
                  <c:v>73.701800000000006</c:v>
                </c:pt>
                <c:pt idx="262">
                  <c:v>73.8018</c:v>
                </c:pt>
                <c:pt idx="263">
                  <c:v>73.901799999999994</c:v>
                </c:pt>
                <c:pt idx="264">
                  <c:v>74</c:v>
                </c:pt>
                <c:pt idx="265">
                  <c:v>74.001800000000003</c:v>
                </c:pt>
                <c:pt idx="266">
                  <c:v>74.101799999999997</c:v>
                </c:pt>
                <c:pt idx="267">
                  <c:v>74.201800000000006</c:v>
                </c:pt>
                <c:pt idx="268">
                  <c:v>74.3018</c:v>
                </c:pt>
                <c:pt idx="269">
                  <c:v>74.401799999999994</c:v>
                </c:pt>
                <c:pt idx="270">
                  <c:v>74.501800000000003</c:v>
                </c:pt>
                <c:pt idx="271">
                  <c:v>74.601799999999997</c:v>
                </c:pt>
                <c:pt idx="272">
                  <c:v>74.701800000000006</c:v>
                </c:pt>
                <c:pt idx="273">
                  <c:v>74.8018</c:v>
                </c:pt>
                <c:pt idx="274">
                  <c:v>74.901799999999994</c:v>
                </c:pt>
                <c:pt idx="275">
                  <c:v>75</c:v>
                </c:pt>
                <c:pt idx="276">
                  <c:v>75.001800000000003</c:v>
                </c:pt>
                <c:pt idx="277">
                  <c:v>75.101799999999997</c:v>
                </c:pt>
                <c:pt idx="278">
                  <c:v>75.201800000000006</c:v>
                </c:pt>
                <c:pt idx="279">
                  <c:v>75.3018</c:v>
                </c:pt>
                <c:pt idx="280">
                  <c:v>75.401799999999994</c:v>
                </c:pt>
                <c:pt idx="281">
                  <c:v>75.501800000000003</c:v>
                </c:pt>
                <c:pt idx="282">
                  <c:v>75.601799999999997</c:v>
                </c:pt>
                <c:pt idx="283">
                  <c:v>75.701800000000006</c:v>
                </c:pt>
                <c:pt idx="284">
                  <c:v>75.8018</c:v>
                </c:pt>
                <c:pt idx="285">
                  <c:v>75.901799999999994</c:v>
                </c:pt>
                <c:pt idx="286">
                  <c:v>76</c:v>
                </c:pt>
                <c:pt idx="287">
                  <c:v>76.001800000000003</c:v>
                </c:pt>
                <c:pt idx="288">
                  <c:v>76.101799999999997</c:v>
                </c:pt>
                <c:pt idx="289">
                  <c:v>76.201800000000006</c:v>
                </c:pt>
                <c:pt idx="290">
                  <c:v>76.3018</c:v>
                </c:pt>
                <c:pt idx="291">
                  <c:v>76.401799999999994</c:v>
                </c:pt>
                <c:pt idx="292">
                  <c:v>76.501800000000003</c:v>
                </c:pt>
                <c:pt idx="293">
                  <c:v>76.601799999999997</c:v>
                </c:pt>
                <c:pt idx="294">
                  <c:v>76.701800000000006</c:v>
                </c:pt>
                <c:pt idx="295">
                  <c:v>76.8018</c:v>
                </c:pt>
                <c:pt idx="296">
                  <c:v>76.901799999999994</c:v>
                </c:pt>
                <c:pt idx="297">
                  <c:v>77</c:v>
                </c:pt>
                <c:pt idx="298">
                  <c:v>77.001800000000003</c:v>
                </c:pt>
                <c:pt idx="299">
                  <c:v>77.101799999999997</c:v>
                </c:pt>
                <c:pt idx="300">
                  <c:v>77.201800000000006</c:v>
                </c:pt>
                <c:pt idx="301">
                  <c:v>77.3018</c:v>
                </c:pt>
                <c:pt idx="302">
                  <c:v>77.401799999999994</c:v>
                </c:pt>
                <c:pt idx="303">
                  <c:v>77.501800000000003</c:v>
                </c:pt>
                <c:pt idx="304">
                  <c:v>77.601799999999997</c:v>
                </c:pt>
                <c:pt idx="305">
                  <c:v>77.701800000000006</c:v>
                </c:pt>
                <c:pt idx="306">
                  <c:v>77.8018</c:v>
                </c:pt>
                <c:pt idx="307">
                  <c:v>77.901799999999994</c:v>
                </c:pt>
                <c:pt idx="308">
                  <c:v>78</c:v>
                </c:pt>
                <c:pt idx="309">
                  <c:v>78.001800000000003</c:v>
                </c:pt>
                <c:pt idx="310">
                  <c:v>78.101799999999997</c:v>
                </c:pt>
                <c:pt idx="311">
                  <c:v>78.201800000000006</c:v>
                </c:pt>
                <c:pt idx="312">
                  <c:v>78.3018</c:v>
                </c:pt>
                <c:pt idx="313">
                  <c:v>78.401799999999994</c:v>
                </c:pt>
                <c:pt idx="314">
                  <c:v>78.501800000000003</c:v>
                </c:pt>
                <c:pt idx="315">
                  <c:v>78.601799999999997</c:v>
                </c:pt>
                <c:pt idx="316">
                  <c:v>78.701800000000006</c:v>
                </c:pt>
                <c:pt idx="317">
                  <c:v>78.8018</c:v>
                </c:pt>
                <c:pt idx="318">
                  <c:v>78.901799999999994</c:v>
                </c:pt>
                <c:pt idx="319">
                  <c:v>79</c:v>
                </c:pt>
                <c:pt idx="320">
                  <c:v>79.001800000000003</c:v>
                </c:pt>
                <c:pt idx="321">
                  <c:v>79.101799999999997</c:v>
                </c:pt>
                <c:pt idx="322">
                  <c:v>79.201800000000006</c:v>
                </c:pt>
                <c:pt idx="323">
                  <c:v>79.3018</c:v>
                </c:pt>
                <c:pt idx="324">
                  <c:v>79.401799999999994</c:v>
                </c:pt>
                <c:pt idx="325">
                  <c:v>79.501800000000003</c:v>
                </c:pt>
                <c:pt idx="326">
                  <c:v>79.601799999999997</c:v>
                </c:pt>
                <c:pt idx="327">
                  <c:v>79.701800000000006</c:v>
                </c:pt>
                <c:pt idx="328">
                  <c:v>79.8018</c:v>
                </c:pt>
                <c:pt idx="329">
                  <c:v>79.901799999999994</c:v>
                </c:pt>
                <c:pt idx="330">
                  <c:v>80</c:v>
                </c:pt>
                <c:pt idx="331">
                  <c:v>80.001800000000003</c:v>
                </c:pt>
                <c:pt idx="332">
                  <c:v>80.101799999999997</c:v>
                </c:pt>
                <c:pt idx="333">
                  <c:v>80.201800000000006</c:v>
                </c:pt>
                <c:pt idx="334">
                  <c:v>80.3018</c:v>
                </c:pt>
                <c:pt idx="335">
                  <c:v>80.401799999999994</c:v>
                </c:pt>
                <c:pt idx="336">
                  <c:v>80.501800000000003</c:v>
                </c:pt>
                <c:pt idx="337">
                  <c:v>80.601799999999997</c:v>
                </c:pt>
                <c:pt idx="338">
                  <c:v>80.701800000000006</c:v>
                </c:pt>
                <c:pt idx="339">
                  <c:v>80.8018</c:v>
                </c:pt>
                <c:pt idx="340">
                  <c:v>80.901799999999994</c:v>
                </c:pt>
                <c:pt idx="341">
                  <c:v>81</c:v>
                </c:pt>
                <c:pt idx="342">
                  <c:v>81.001800000000003</c:v>
                </c:pt>
                <c:pt idx="343">
                  <c:v>81.101799999999997</c:v>
                </c:pt>
                <c:pt idx="344">
                  <c:v>81.201800000000006</c:v>
                </c:pt>
                <c:pt idx="345">
                  <c:v>81.3018</c:v>
                </c:pt>
                <c:pt idx="346">
                  <c:v>81.401799999999994</c:v>
                </c:pt>
                <c:pt idx="347">
                  <c:v>81.501800000000003</c:v>
                </c:pt>
                <c:pt idx="348">
                  <c:v>81.601799999999997</c:v>
                </c:pt>
                <c:pt idx="349">
                  <c:v>81.701800000000006</c:v>
                </c:pt>
                <c:pt idx="350">
                  <c:v>81.8018</c:v>
                </c:pt>
                <c:pt idx="351">
                  <c:v>81.901799999999994</c:v>
                </c:pt>
                <c:pt idx="352">
                  <c:v>82</c:v>
                </c:pt>
                <c:pt idx="353">
                  <c:v>82.001800000000003</c:v>
                </c:pt>
                <c:pt idx="354">
                  <c:v>82.101799999999997</c:v>
                </c:pt>
                <c:pt idx="355">
                  <c:v>82.201800000000006</c:v>
                </c:pt>
                <c:pt idx="356">
                  <c:v>82.3018</c:v>
                </c:pt>
                <c:pt idx="357">
                  <c:v>82.401799999999994</c:v>
                </c:pt>
                <c:pt idx="358">
                  <c:v>82.501800000000003</c:v>
                </c:pt>
                <c:pt idx="359">
                  <c:v>82.601799999999997</c:v>
                </c:pt>
                <c:pt idx="360">
                  <c:v>82.701800000000006</c:v>
                </c:pt>
                <c:pt idx="361">
                  <c:v>82.8018</c:v>
                </c:pt>
                <c:pt idx="362">
                  <c:v>82.901799999999994</c:v>
                </c:pt>
                <c:pt idx="363">
                  <c:v>83</c:v>
                </c:pt>
                <c:pt idx="364">
                  <c:v>83.001800000000003</c:v>
                </c:pt>
                <c:pt idx="365">
                  <c:v>83.101799999999997</c:v>
                </c:pt>
                <c:pt idx="366">
                  <c:v>83.201800000000006</c:v>
                </c:pt>
                <c:pt idx="367">
                  <c:v>83.3018</c:v>
                </c:pt>
                <c:pt idx="368">
                  <c:v>83.401799999999994</c:v>
                </c:pt>
                <c:pt idx="369">
                  <c:v>83.501800000000003</c:v>
                </c:pt>
                <c:pt idx="370">
                  <c:v>83.601799999999997</c:v>
                </c:pt>
                <c:pt idx="371">
                  <c:v>83.701800000000006</c:v>
                </c:pt>
                <c:pt idx="372">
                  <c:v>83.8018</c:v>
                </c:pt>
                <c:pt idx="373">
                  <c:v>83.901799999999994</c:v>
                </c:pt>
                <c:pt idx="374">
                  <c:v>84</c:v>
                </c:pt>
                <c:pt idx="375">
                  <c:v>84.001800000000003</c:v>
                </c:pt>
                <c:pt idx="376">
                  <c:v>84.101799999999997</c:v>
                </c:pt>
                <c:pt idx="377">
                  <c:v>84.201800000000006</c:v>
                </c:pt>
                <c:pt idx="378">
                  <c:v>84.3018</c:v>
                </c:pt>
                <c:pt idx="379">
                  <c:v>84.401799999999994</c:v>
                </c:pt>
                <c:pt idx="380">
                  <c:v>84.501800000000003</c:v>
                </c:pt>
                <c:pt idx="381">
                  <c:v>84.601799999999997</c:v>
                </c:pt>
                <c:pt idx="382">
                  <c:v>84.701800000000006</c:v>
                </c:pt>
                <c:pt idx="383">
                  <c:v>84.8018</c:v>
                </c:pt>
                <c:pt idx="384">
                  <c:v>84.901799999999994</c:v>
                </c:pt>
                <c:pt idx="385">
                  <c:v>85</c:v>
                </c:pt>
                <c:pt idx="386">
                  <c:v>85.001800000000003</c:v>
                </c:pt>
                <c:pt idx="387">
                  <c:v>85.101799999999997</c:v>
                </c:pt>
                <c:pt idx="388">
                  <c:v>85.201800000000006</c:v>
                </c:pt>
                <c:pt idx="389">
                  <c:v>85.3018</c:v>
                </c:pt>
                <c:pt idx="390">
                  <c:v>85.401799999999994</c:v>
                </c:pt>
                <c:pt idx="391">
                  <c:v>85.501800000000003</c:v>
                </c:pt>
                <c:pt idx="392">
                  <c:v>85.601799999999997</c:v>
                </c:pt>
                <c:pt idx="393">
                  <c:v>85.701800000000006</c:v>
                </c:pt>
                <c:pt idx="394">
                  <c:v>85.8018</c:v>
                </c:pt>
                <c:pt idx="395">
                  <c:v>85.901799999999994</c:v>
                </c:pt>
                <c:pt idx="396">
                  <c:v>86</c:v>
                </c:pt>
                <c:pt idx="397">
                  <c:v>86.001800000000003</c:v>
                </c:pt>
                <c:pt idx="398">
                  <c:v>86.101799999999997</c:v>
                </c:pt>
                <c:pt idx="399">
                  <c:v>86.201800000000006</c:v>
                </c:pt>
                <c:pt idx="400">
                  <c:v>86.3018</c:v>
                </c:pt>
                <c:pt idx="401">
                  <c:v>86.401799999999994</c:v>
                </c:pt>
                <c:pt idx="402">
                  <c:v>86.501800000000003</c:v>
                </c:pt>
                <c:pt idx="403">
                  <c:v>86.601799999999997</c:v>
                </c:pt>
                <c:pt idx="404">
                  <c:v>86.701800000000006</c:v>
                </c:pt>
                <c:pt idx="405">
                  <c:v>86.8018</c:v>
                </c:pt>
                <c:pt idx="406">
                  <c:v>86.901799999999994</c:v>
                </c:pt>
                <c:pt idx="407">
                  <c:v>87</c:v>
                </c:pt>
                <c:pt idx="408">
                  <c:v>87.001800000000003</c:v>
                </c:pt>
                <c:pt idx="409">
                  <c:v>87.101799999999997</c:v>
                </c:pt>
                <c:pt idx="410">
                  <c:v>87.201800000000006</c:v>
                </c:pt>
                <c:pt idx="411">
                  <c:v>87.3018</c:v>
                </c:pt>
                <c:pt idx="412">
                  <c:v>87.401799999999994</c:v>
                </c:pt>
                <c:pt idx="413">
                  <c:v>87.501800000000003</c:v>
                </c:pt>
                <c:pt idx="414">
                  <c:v>87.601799999999997</c:v>
                </c:pt>
                <c:pt idx="415">
                  <c:v>87.701800000000006</c:v>
                </c:pt>
                <c:pt idx="416">
                  <c:v>87.8018</c:v>
                </c:pt>
                <c:pt idx="417">
                  <c:v>87.901799999999994</c:v>
                </c:pt>
                <c:pt idx="418">
                  <c:v>88</c:v>
                </c:pt>
                <c:pt idx="419">
                  <c:v>88.001800000000003</c:v>
                </c:pt>
                <c:pt idx="420">
                  <c:v>88.101799999999997</c:v>
                </c:pt>
                <c:pt idx="421">
                  <c:v>88.201800000000006</c:v>
                </c:pt>
                <c:pt idx="422">
                  <c:v>88.3018</c:v>
                </c:pt>
                <c:pt idx="423">
                  <c:v>88.401799999999994</c:v>
                </c:pt>
                <c:pt idx="424">
                  <c:v>88.501800000000003</c:v>
                </c:pt>
                <c:pt idx="425">
                  <c:v>88.601799999999997</c:v>
                </c:pt>
                <c:pt idx="426">
                  <c:v>88.701800000000006</c:v>
                </c:pt>
                <c:pt idx="427">
                  <c:v>88.8018</c:v>
                </c:pt>
                <c:pt idx="428">
                  <c:v>88.901799999999994</c:v>
                </c:pt>
                <c:pt idx="429">
                  <c:v>89</c:v>
                </c:pt>
                <c:pt idx="430">
                  <c:v>89.001800000000003</c:v>
                </c:pt>
                <c:pt idx="431">
                  <c:v>89.101799999999997</c:v>
                </c:pt>
                <c:pt idx="432">
                  <c:v>89.201800000000006</c:v>
                </c:pt>
                <c:pt idx="433">
                  <c:v>89.3018</c:v>
                </c:pt>
                <c:pt idx="434">
                  <c:v>89.401799999999994</c:v>
                </c:pt>
                <c:pt idx="435">
                  <c:v>89.501800000000003</c:v>
                </c:pt>
                <c:pt idx="436">
                  <c:v>89.601799999999997</c:v>
                </c:pt>
                <c:pt idx="437">
                  <c:v>89.701800000000006</c:v>
                </c:pt>
                <c:pt idx="438">
                  <c:v>89.8018</c:v>
                </c:pt>
                <c:pt idx="439">
                  <c:v>89.901799999999994</c:v>
                </c:pt>
                <c:pt idx="440">
                  <c:v>90</c:v>
                </c:pt>
                <c:pt idx="441">
                  <c:v>90.001800000000003</c:v>
                </c:pt>
                <c:pt idx="442">
                  <c:v>90.101799999999997</c:v>
                </c:pt>
                <c:pt idx="443">
                  <c:v>90.201800000000006</c:v>
                </c:pt>
                <c:pt idx="444">
                  <c:v>90.3018</c:v>
                </c:pt>
                <c:pt idx="445">
                  <c:v>90.401799999999994</c:v>
                </c:pt>
                <c:pt idx="446">
                  <c:v>90.501800000000003</c:v>
                </c:pt>
                <c:pt idx="447">
                  <c:v>90.601799999999997</c:v>
                </c:pt>
                <c:pt idx="448">
                  <c:v>90.701800000000006</c:v>
                </c:pt>
                <c:pt idx="449">
                  <c:v>90.8018</c:v>
                </c:pt>
                <c:pt idx="450">
                  <c:v>90.901799999999994</c:v>
                </c:pt>
                <c:pt idx="451">
                  <c:v>91</c:v>
                </c:pt>
                <c:pt idx="452">
                  <c:v>91.001800000000003</c:v>
                </c:pt>
                <c:pt idx="453">
                  <c:v>91.101799999999997</c:v>
                </c:pt>
                <c:pt idx="454">
                  <c:v>91.201800000000006</c:v>
                </c:pt>
                <c:pt idx="455">
                  <c:v>91.3018</c:v>
                </c:pt>
                <c:pt idx="456">
                  <c:v>91.401799999999994</c:v>
                </c:pt>
                <c:pt idx="457">
                  <c:v>91.501800000000003</c:v>
                </c:pt>
                <c:pt idx="458">
                  <c:v>91.601799999999997</c:v>
                </c:pt>
                <c:pt idx="459">
                  <c:v>91.701800000000006</c:v>
                </c:pt>
                <c:pt idx="460">
                  <c:v>91.8018</c:v>
                </c:pt>
                <c:pt idx="461">
                  <c:v>91.901799999999994</c:v>
                </c:pt>
                <c:pt idx="462">
                  <c:v>92</c:v>
                </c:pt>
                <c:pt idx="463">
                  <c:v>92.001800000000003</c:v>
                </c:pt>
                <c:pt idx="464">
                  <c:v>92.101799999999997</c:v>
                </c:pt>
                <c:pt idx="465">
                  <c:v>92.201800000000006</c:v>
                </c:pt>
                <c:pt idx="466">
                  <c:v>92.3018</c:v>
                </c:pt>
                <c:pt idx="467">
                  <c:v>92.401799999999994</c:v>
                </c:pt>
                <c:pt idx="468">
                  <c:v>92.501800000000003</c:v>
                </c:pt>
                <c:pt idx="469">
                  <c:v>92.601799999999997</c:v>
                </c:pt>
                <c:pt idx="470">
                  <c:v>92.701800000000006</c:v>
                </c:pt>
                <c:pt idx="471">
                  <c:v>92.8018</c:v>
                </c:pt>
                <c:pt idx="472">
                  <c:v>92.901799999999994</c:v>
                </c:pt>
                <c:pt idx="473">
                  <c:v>93</c:v>
                </c:pt>
                <c:pt idx="474">
                  <c:v>93.001800000000003</c:v>
                </c:pt>
                <c:pt idx="475">
                  <c:v>93.101799999999997</c:v>
                </c:pt>
                <c:pt idx="476">
                  <c:v>93.201800000000006</c:v>
                </c:pt>
                <c:pt idx="477">
                  <c:v>93.3018</c:v>
                </c:pt>
                <c:pt idx="478">
                  <c:v>93.401799999999994</c:v>
                </c:pt>
                <c:pt idx="479">
                  <c:v>93.501800000000003</c:v>
                </c:pt>
                <c:pt idx="480">
                  <c:v>93.601799999999997</c:v>
                </c:pt>
                <c:pt idx="481">
                  <c:v>93.701800000000006</c:v>
                </c:pt>
                <c:pt idx="482">
                  <c:v>93.8018</c:v>
                </c:pt>
                <c:pt idx="483">
                  <c:v>93.901799999999994</c:v>
                </c:pt>
                <c:pt idx="484">
                  <c:v>94</c:v>
                </c:pt>
                <c:pt idx="485">
                  <c:v>94.001800000000003</c:v>
                </c:pt>
                <c:pt idx="486">
                  <c:v>94.101799999999997</c:v>
                </c:pt>
                <c:pt idx="487">
                  <c:v>94.201800000000006</c:v>
                </c:pt>
                <c:pt idx="488">
                  <c:v>94.3018</c:v>
                </c:pt>
                <c:pt idx="489">
                  <c:v>94.401799999999994</c:v>
                </c:pt>
                <c:pt idx="490">
                  <c:v>94.501800000000003</c:v>
                </c:pt>
                <c:pt idx="491">
                  <c:v>94.601799999999997</c:v>
                </c:pt>
                <c:pt idx="492">
                  <c:v>94.701800000000006</c:v>
                </c:pt>
                <c:pt idx="493">
                  <c:v>94.8018</c:v>
                </c:pt>
                <c:pt idx="494">
                  <c:v>94.901799999999994</c:v>
                </c:pt>
                <c:pt idx="495">
                  <c:v>95</c:v>
                </c:pt>
                <c:pt idx="496">
                  <c:v>95.001800000000003</c:v>
                </c:pt>
                <c:pt idx="497">
                  <c:v>95.101799999999997</c:v>
                </c:pt>
                <c:pt idx="498">
                  <c:v>95.201800000000006</c:v>
                </c:pt>
                <c:pt idx="499">
                  <c:v>95.3018</c:v>
                </c:pt>
                <c:pt idx="500">
                  <c:v>95.401799999999994</c:v>
                </c:pt>
                <c:pt idx="501">
                  <c:v>95.501800000000003</c:v>
                </c:pt>
                <c:pt idx="502">
                  <c:v>95.601799999999997</c:v>
                </c:pt>
                <c:pt idx="503">
                  <c:v>95.701800000000006</c:v>
                </c:pt>
                <c:pt idx="504">
                  <c:v>95.8018</c:v>
                </c:pt>
                <c:pt idx="505">
                  <c:v>95.901799999999994</c:v>
                </c:pt>
                <c:pt idx="506">
                  <c:v>96</c:v>
                </c:pt>
                <c:pt idx="507">
                  <c:v>96.001800000000003</c:v>
                </c:pt>
                <c:pt idx="508">
                  <c:v>96.101799999999997</c:v>
                </c:pt>
                <c:pt idx="509">
                  <c:v>96.201800000000006</c:v>
                </c:pt>
                <c:pt idx="510">
                  <c:v>96.3018</c:v>
                </c:pt>
                <c:pt idx="511">
                  <c:v>96.401799999999994</c:v>
                </c:pt>
                <c:pt idx="512">
                  <c:v>96.501800000000003</c:v>
                </c:pt>
                <c:pt idx="513">
                  <c:v>96.601799999999997</c:v>
                </c:pt>
                <c:pt idx="514">
                  <c:v>96.701800000000006</c:v>
                </c:pt>
                <c:pt idx="515">
                  <c:v>96.8018</c:v>
                </c:pt>
                <c:pt idx="516">
                  <c:v>96.901799999999994</c:v>
                </c:pt>
                <c:pt idx="517">
                  <c:v>97</c:v>
                </c:pt>
                <c:pt idx="518">
                  <c:v>97.001800000000003</c:v>
                </c:pt>
                <c:pt idx="519">
                  <c:v>97.101799999999997</c:v>
                </c:pt>
                <c:pt idx="520">
                  <c:v>97.201800000000006</c:v>
                </c:pt>
                <c:pt idx="521">
                  <c:v>97.3018</c:v>
                </c:pt>
                <c:pt idx="522">
                  <c:v>97.401799999999994</c:v>
                </c:pt>
                <c:pt idx="523">
                  <c:v>97.501800000000003</c:v>
                </c:pt>
                <c:pt idx="524">
                  <c:v>97.601799999999997</c:v>
                </c:pt>
                <c:pt idx="525">
                  <c:v>97.701800000000006</c:v>
                </c:pt>
                <c:pt idx="526">
                  <c:v>97.8018</c:v>
                </c:pt>
                <c:pt idx="527">
                  <c:v>97.901799999999994</c:v>
                </c:pt>
                <c:pt idx="528">
                  <c:v>98</c:v>
                </c:pt>
                <c:pt idx="529">
                  <c:v>98.001800000000003</c:v>
                </c:pt>
                <c:pt idx="530">
                  <c:v>98.101799999999997</c:v>
                </c:pt>
                <c:pt idx="531">
                  <c:v>98.201800000000006</c:v>
                </c:pt>
                <c:pt idx="532">
                  <c:v>98.3018</c:v>
                </c:pt>
                <c:pt idx="533">
                  <c:v>98.401799999999994</c:v>
                </c:pt>
                <c:pt idx="534">
                  <c:v>98.501800000000003</c:v>
                </c:pt>
                <c:pt idx="535">
                  <c:v>98.601799999999997</c:v>
                </c:pt>
                <c:pt idx="536">
                  <c:v>98.701800000000006</c:v>
                </c:pt>
                <c:pt idx="537">
                  <c:v>98.8018</c:v>
                </c:pt>
                <c:pt idx="538">
                  <c:v>98.901799999999994</c:v>
                </c:pt>
                <c:pt idx="539">
                  <c:v>99</c:v>
                </c:pt>
                <c:pt idx="540">
                  <c:v>99.001800000000003</c:v>
                </c:pt>
                <c:pt idx="541">
                  <c:v>99.101799999999997</c:v>
                </c:pt>
                <c:pt idx="542">
                  <c:v>99.201800000000006</c:v>
                </c:pt>
                <c:pt idx="543">
                  <c:v>99.3018</c:v>
                </c:pt>
                <c:pt idx="544">
                  <c:v>99.401799999999994</c:v>
                </c:pt>
                <c:pt idx="545">
                  <c:v>99.501800000000003</c:v>
                </c:pt>
                <c:pt idx="546">
                  <c:v>99.601799999999997</c:v>
                </c:pt>
                <c:pt idx="547">
                  <c:v>99.701800000000006</c:v>
                </c:pt>
                <c:pt idx="548">
                  <c:v>99.8018</c:v>
                </c:pt>
                <c:pt idx="549">
                  <c:v>99.901799999999994</c:v>
                </c:pt>
                <c:pt idx="550">
                  <c:v>100</c:v>
                </c:pt>
                <c:pt idx="551">
                  <c:v>100.002</c:v>
                </c:pt>
                <c:pt idx="552">
                  <c:v>100.102</c:v>
                </c:pt>
                <c:pt idx="553">
                  <c:v>100.202</c:v>
                </c:pt>
                <c:pt idx="554">
                  <c:v>100.30200000000001</c:v>
                </c:pt>
                <c:pt idx="555">
                  <c:v>100.402</c:v>
                </c:pt>
                <c:pt idx="556">
                  <c:v>100.502</c:v>
                </c:pt>
                <c:pt idx="557">
                  <c:v>100.602</c:v>
                </c:pt>
                <c:pt idx="558">
                  <c:v>100.702</c:v>
                </c:pt>
                <c:pt idx="559">
                  <c:v>100.80200000000001</c:v>
                </c:pt>
                <c:pt idx="560">
                  <c:v>100.902</c:v>
                </c:pt>
                <c:pt idx="561">
                  <c:v>101</c:v>
                </c:pt>
                <c:pt idx="562">
                  <c:v>101.002</c:v>
                </c:pt>
                <c:pt idx="563">
                  <c:v>101.102</c:v>
                </c:pt>
                <c:pt idx="564">
                  <c:v>101.202</c:v>
                </c:pt>
                <c:pt idx="565">
                  <c:v>101.30200000000001</c:v>
                </c:pt>
                <c:pt idx="566">
                  <c:v>101.402</c:v>
                </c:pt>
                <c:pt idx="567">
                  <c:v>101.502</c:v>
                </c:pt>
                <c:pt idx="568">
                  <c:v>101.602</c:v>
                </c:pt>
                <c:pt idx="569">
                  <c:v>101.702</c:v>
                </c:pt>
                <c:pt idx="570">
                  <c:v>101.80200000000001</c:v>
                </c:pt>
                <c:pt idx="571">
                  <c:v>101.902</c:v>
                </c:pt>
                <c:pt idx="572">
                  <c:v>102</c:v>
                </c:pt>
                <c:pt idx="573">
                  <c:v>102.002</c:v>
                </c:pt>
                <c:pt idx="574">
                  <c:v>102.102</c:v>
                </c:pt>
                <c:pt idx="575">
                  <c:v>102.202</c:v>
                </c:pt>
                <c:pt idx="576">
                  <c:v>102.30200000000001</c:v>
                </c:pt>
                <c:pt idx="577">
                  <c:v>102.402</c:v>
                </c:pt>
                <c:pt idx="578">
                  <c:v>102.502</c:v>
                </c:pt>
                <c:pt idx="579">
                  <c:v>102.602</c:v>
                </c:pt>
                <c:pt idx="580">
                  <c:v>102.702</c:v>
                </c:pt>
                <c:pt idx="581">
                  <c:v>102.80200000000001</c:v>
                </c:pt>
                <c:pt idx="582">
                  <c:v>102.902</c:v>
                </c:pt>
                <c:pt idx="583">
                  <c:v>103</c:v>
                </c:pt>
                <c:pt idx="584">
                  <c:v>103.002</c:v>
                </c:pt>
                <c:pt idx="585">
                  <c:v>103.102</c:v>
                </c:pt>
                <c:pt idx="586">
                  <c:v>103.202</c:v>
                </c:pt>
                <c:pt idx="587">
                  <c:v>103.30200000000001</c:v>
                </c:pt>
                <c:pt idx="588">
                  <c:v>103.402</c:v>
                </c:pt>
                <c:pt idx="589">
                  <c:v>103.502</c:v>
                </c:pt>
                <c:pt idx="590">
                  <c:v>103.602</c:v>
                </c:pt>
                <c:pt idx="591">
                  <c:v>103.702</c:v>
                </c:pt>
                <c:pt idx="592">
                  <c:v>103.80200000000001</c:v>
                </c:pt>
                <c:pt idx="593">
                  <c:v>103.902</c:v>
                </c:pt>
                <c:pt idx="594">
                  <c:v>104</c:v>
                </c:pt>
                <c:pt idx="595">
                  <c:v>104.002</c:v>
                </c:pt>
                <c:pt idx="596">
                  <c:v>104.102</c:v>
                </c:pt>
                <c:pt idx="597">
                  <c:v>104.202</c:v>
                </c:pt>
                <c:pt idx="598">
                  <c:v>104.30200000000001</c:v>
                </c:pt>
                <c:pt idx="599">
                  <c:v>104.402</c:v>
                </c:pt>
                <c:pt idx="600">
                  <c:v>104.502</c:v>
                </c:pt>
                <c:pt idx="601">
                  <c:v>104.602</c:v>
                </c:pt>
                <c:pt idx="602">
                  <c:v>104.702</c:v>
                </c:pt>
                <c:pt idx="603">
                  <c:v>104.80200000000001</c:v>
                </c:pt>
                <c:pt idx="604">
                  <c:v>104.902</c:v>
                </c:pt>
                <c:pt idx="605">
                  <c:v>105</c:v>
                </c:pt>
                <c:pt idx="606">
                  <c:v>105.002</c:v>
                </c:pt>
                <c:pt idx="607">
                  <c:v>105.102</c:v>
                </c:pt>
                <c:pt idx="608">
                  <c:v>105.202</c:v>
                </c:pt>
                <c:pt idx="609">
                  <c:v>105.30200000000001</c:v>
                </c:pt>
                <c:pt idx="610">
                  <c:v>105.402</c:v>
                </c:pt>
                <c:pt idx="611">
                  <c:v>105.502</c:v>
                </c:pt>
                <c:pt idx="612">
                  <c:v>105.602</c:v>
                </c:pt>
                <c:pt idx="613">
                  <c:v>105.702</c:v>
                </c:pt>
                <c:pt idx="614">
                  <c:v>105.80200000000001</c:v>
                </c:pt>
                <c:pt idx="615">
                  <c:v>105.902</c:v>
                </c:pt>
                <c:pt idx="616">
                  <c:v>106</c:v>
                </c:pt>
                <c:pt idx="617">
                  <c:v>106.002</c:v>
                </c:pt>
                <c:pt idx="618">
                  <c:v>106.102</c:v>
                </c:pt>
                <c:pt idx="619">
                  <c:v>106.202</c:v>
                </c:pt>
                <c:pt idx="620">
                  <c:v>106.30200000000001</c:v>
                </c:pt>
                <c:pt idx="621">
                  <c:v>106.402</c:v>
                </c:pt>
                <c:pt idx="622">
                  <c:v>106.502</c:v>
                </c:pt>
                <c:pt idx="623">
                  <c:v>106.602</c:v>
                </c:pt>
                <c:pt idx="624">
                  <c:v>106.702</c:v>
                </c:pt>
                <c:pt idx="625">
                  <c:v>106.80200000000001</c:v>
                </c:pt>
                <c:pt idx="626">
                  <c:v>106.902</c:v>
                </c:pt>
                <c:pt idx="627">
                  <c:v>107</c:v>
                </c:pt>
                <c:pt idx="628">
                  <c:v>107.002</c:v>
                </c:pt>
                <c:pt idx="629">
                  <c:v>107.102</c:v>
                </c:pt>
                <c:pt idx="630">
                  <c:v>107.202</c:v>
                </c:pt>
                <c:pt idx="631">
                  <c:v>107.30200000000001</c:v>
                </c:pt>
                <c:pt idx="632">
                  <c:v>107.402</c:v>
                </c:pt>
                <c:pt idx="633">
                  <c:v>107.502</c:v>
                </c:pt>
                <c:pt idx="634">
                  <c:v>107.602</c:v>
                </c:pt>
                <c:pt idx="635">
                  <c:v>107.702</c:v>
                </c:pt>
                <c:pt idx="636">
                  <c:v>107.80200000000001</c:v>
                </c:pt>
                <c:pt idx="637">
                  <c:v>107.902</c:v>
                </c:pt>
                <c:pt idx="638">
                  <c:v>108</c:v>
                </c:pt>
                <c:pt idx="639">
                  <c:v>108.002</c:v>
                </c:pt>
                <c:pt idx="640">
                  <c:v>108.102</c:v>
                </c:pt>
                <c:pt idx="641">
                  <c:v>108.202</c:v>
                </c:pt>
                <c:pt idx="642">
                  <c:v>108.30200000000001</c:v>
                </c:pt>
                <c:pt idx="643">
                  <c:v>108.402</c:v>
                </c:pt>
                <c:pt idx="644">
                  <c:v>108.502</c:v>
                </c:pt>
                <c:pt idx="645">
                  <c:v>108.602</c:v>
                </c:pt>
                <c:pt idx="646">
                  <c:v>108.702</c:v>
                </c:pt>
                <c:pt idx="647">
                  <c:v>108.80200000000001</c:v>
                </c:pt>
                <c:pt idx="648">
                  <c:v>108.902</c:v>
                </c:pt>
                <c:pt idx="649">
                  <c:v>109</c:v>
                </c:pt>
                <c:pt idx="650">
                  <c:v>109.002</c:v>
                </c:pt>
                <c:pt idx="651">
                  <c:v>109.102</c:v>
                </c:pt>
                <c:pt idx="652">
                  <c:v>109.202</c:v>
                </c:pt>
                <c:pt idx="653">
                  <c:v>109.30200000000001</c:v>
                </c:pt>
                <c:pt idx="654">
                  <c:v>109.402</c:v>
                </c:pt>
                <c:pt idx="655">
                  <c:v>109.502</c:v>
                </c:pt>
                <c:pt idx="656">
                  <c:v>109.602</c:v>
                </c:pt>
                <c:pt idx="657">
                  <c:v>109.702</c:v>
                </c:pt>
                <c:pt idx="658">
                  <c:v>109.80200000000001</c:v>
                </c:pt>
                <c:pt idx="659">
                  <c:v>109.902</c:v>
                </c:pt>
                <c:pt idx="660">
                  <c:v>110</c:v>
                </c:pt>
                <c:pt idx="661">
                  <c:v>110.002</c:v>
                </c:pt>
                <c:pt idx="662">
                  <c:v>110.102</c:v>
                </c:pt>
                <c:pt idx="663">
                  <c:v>110.202</c:v>
                </c:pt>
                <c:pt idx="664">
                  <c:v>110.30200000000001</c:v>
                </c:pt>
                <c:pt idx="665">
                  <c:v>110.402</c:v>
                </c:pt>
                <c:pt idx="666">
                  <c:v>110.502</c:v>
                </c:pt>
                <c:pt idx="667">
                  <c:v>110.602</c:v>
                </c:pt>
                <c:pt idx="668">
                  <c:v>110.702</c:v>
                </c:pt>
                <c:pt idx="669">
                  <c:v>110.80200000000001</c:v>
                </c:pt>
                <c:pt idx="670">
                  <c:v>110.902</c:v>
                </c:pt>
                <c:pt idx="671">
                  <c:v>111</c:v>
                </c:pt>
                <c:pt idx="672">
                  <c:v>111.002</c:v>
                </c:pt>
                <c:pt idx="673">
                  <c:v>111.102</c:v>
                </c:pt>
                <c:pt idx="674">
                  <c:v>111.202</c:v>
                </c:pt>
                <c:pt idx="675">
                  <c:v>111.30200000000001</c:v>
                </c:pt>
                <c:pt idx="676">
                  <c:v>111.402</c:v>
                </c:pt>
                <c:pt idx="677">
                  <c:v>111.502</c:v>
                </c:pt>
                <c:pt idx="678">
                  <c:v>111.602</c:v>
                </c:pt>
                <c:pt idx="679">
                  <c:v>111.702</c:v>
                </c:pt>
                <c:pt idx="680">
                  <c:v>111.80200000000001</c:v>
                </c:pt>
                <c:pt idx="681">
                  <c:v>111.902</c:v>
                </c:pt>
                <c:pt idx="682">
                  <c:v>112</c:v>
                </c:pt>
                <c:pt idx="683">
                  <c:v>112.002</c:v>
                </c:pt>
                <c:pt idx="684">
                  <c:v>112.102</c:v>
                </c:pt>
                <c:pt idx="685">
                  <c:v>112.202</c:v>
                </c:pt>
                <c:pt idx="686">
                  <c:v>112.30200000000001</c:v>
                </c:pt>
                <c:pt idx="687">
                  <c:v>112.402</c:v>
                </c:pt>
                <c:pt idx="688">
                  <c:v>112.502</c:v>
                </c:pt>
                <c:pt idx="689">
                  <c:v>112.602</c:v>
                </c:pt>
                <c:pt idx="690">
                  <c:v>112.702</c:v>
                </c:pt>
                <c:pt idx="691">
                  <c:v>112.80200000000001</c:v>
                </c:pt>
                <c:pt idx="692">
                  <c:v>112.902</c:v>
                </c:pt>
                <c:pt idx="693">
                  <c:v>113</c:v>
                </c:pt>
                <c:pt idx="694">
                  <c:v>113.002</c:v>
                </c:pt>
                <c:pt idx="695">
                  <c:v>113.102</c:v>
                </c:pt>
                <c:pt idx="696">
                  <c:v>113.202</c:v>
                </c:pt>
                <c:pt idx="697">
                  <c:v>113.30200000000001</c:v>
                </c:pt>
                <c:pt idx="698">
                  <c:v>113.402</c:v>
                </c:pt>
                <c:pt idx="699">
                  <c:v>113.502</c:v>
                </c:pt>
                <c:pt idx="700">
                  <c:v>113.602</c:v>
                </c:pt>
                <c:pt idx="701">
                  <c:v>113.702</c:v>
                </c:pt>
                <c:pt idx="702">
                  <c:v>113.80200000000001</c:v>
                </c:pt>
                <c:pt idx="703">
                  <c:v>113.902</c:v>
                </c:pt>
                <c:pt idx="704">
                  <c:v>114</c:v>
                </c:pt>
                <c:pt idx="705">
                  <c:v>114.002</c:v>
                </c:pt>
                <c:pt idx="706">
                  <c:v>114.102</c:v>
                </c:pt>
                <c:pt idx="707">
                  <c:v>114.202</c:v>
                </c:pt>
                <c:pt idx="708">
                  <c:v>114.30200000000001</c:v>
                </c:pt>
                <c:pt idx="709">
                  <c:v>114.402</c:v>
                </c:pt>
                <c:pt idx="710">
                  <c:v>114.502</c:v>
                </c:pt>
                <c:pt idx="711">
                  <c:v>114.602</c:v>
                </c:pt>
                <c:pt idx="712">
                  <c:v>114.702</c:v>
                </c:pt>
                <c:pt idx="713">
                  <c:v>114.80200000000001</c:v>
                </c:pt>
                <c:pt idx="714">
                  <c:v>114.902</c:v>
                </c:pt>
                <c:pt idx="715">
                  <c:v>115</c:v>
                </c:pt>
                <c:pt idx="716">
                  <c:v>115.002</c:v>
                </c:pt>
                <c:pt idx="717">
                  <c:v>115.102</c:v>
                </c:pt>
                <c:pt idx="718">
                  <c:v>115.202</c:v>
                </c:pt>
                <c:pt idx="719">
                  <c:v>115.30200000000001</c:v>
                </c:pt>
                <c:pt idx="720">
                  <c:v>115.402</c:v>
                </c:pt>
                <c:pt idx="721">
                  <c:v>115.502</c:v>
                </c:pt>
                <c:pt idx="722">
                  <c:v>115.602</c:v>
                </c:pt>
                <c:pt idx="723">
                  <c:v>115.702</c:v>
                </c:pt>
                <c:pt idx="724">
                  <c:v>115.80200000000001</c:v>
                </c:pt>
                <c:pt idx="725">
                  <c:v>115.902</c:v>
                </c:pt>
                <c:pt idx="726">
                  <c:v>116</c:v>
                </c:pt>
                <c:pt idx="727">
                  <c:v>116.002</c:v>
                </c:pt>
                <c:pt idx="728">
                  <c:v>116.102</c:v>
                </c:pt>
                <c:pt idx="729">
                  <c:v>116.202</c:v>
                </c:pt>
                <c:pt idx="730">
                  <c:v>116.30200000000001</c:v>
                </c:pt>
                <c:pt idx="731">
                  <c:v>116.402</c:v>
                </c:pt>
                <c:pt idx="732">
                  <c:v>116.502</c:v>
                </c:pt>
                <c:pt idx="733">
                  <c:v>116.602</c:v>
                </c:pt>
                <c:pt idx="734">
                  <c:v>116.702</c:v>
                </c:pt>
                <c:pt idx="735">
                  <c:v>116.80200000000001</c:v>
                </c:pt>
                <c:pt idx="736">
                  <c:v>116.902</c:v>
                </c:pt>
                <c:pt idx="737">
                  <c:v>117</c:v>
                </c:pt>
                <c:pt idx="738">
                  <c:v>117.002</c:v>
                </c:pt>
                <c:pt idx="739">
                  <c:v>117.102</c:v>
                </c:pt>
                <c:pt idx="740">
                  <c:v>117.202</c:v>
                </c:pt>
                <c:pt idx="741">
                  <c:v>117.30200000000001</c:v>
                </c:pt>
                <c:pt idx="742">
                  <c:v>117.402</c:v>
                </c:pt>
                <c:pt idx="743">
                  <c:v>117.502</c:v>
                </c:pt>
                <c:pt idx="744">
                  <c:v>117.602</c:v>
                </c:pt>
                <c:pt idx="745">
                  <c:v>117.702</c:v>
                </c:pt>
                <c:pt idx="746">
                  <c:v>117.80200000000001</c:v>
                </c:pt>
                <c:pt idx="747">
                  <c:v>117.902</c:v>
                </c:pt>
                <c:pt idx="748">
                  <c:v>118</c:v>
                </c:pt>
                <c:pt idx="749">
                  <c:v>118.002</c:v>
                </c:pt>
                <c:pt idx="750">
                  <c:v>118.102</c:v>
                </c:pt>
                <c:pt idx="751">
                  <c:v>118.202</c:v>
                </c:pt>
                <c:pt idx="752">
                  <c:v>118.30200000000001</c:v>
                </c:pt>
                <c:pt idx="753">
                  <c:v>118.402</c:v>
                </c:pt>
                <c:pt idx="754">
                  <c:v>118.502</c:v>
                </c:pt>
                <c:pt idx="755">
                  <c:v>118.602</c:v>
                </c:pt>
                <c:pt idx="756">
                  <c:v>118.702</c:v>
                </c:pt>
                <c:pt idx="757">
                  <c:v>118.80200000000001</c:v>
                </c:pt>
                <c:pt idx="758">
                  <c:v>118.902</c:v>
                </c:pt>
                <c:pt idx="759">
                  <c:v>119</c:v>
                </c:pt>
                <c:pt idx="760">
                  <c:v>119.002</c:v>
                </c:pt>
                <c:pt idx="761">
                  <c:v>119.102</c:v>
                </c:pt>
                <c:pt idx="762">
                  <c:v>119.202</c:v>
                </c:pt>
                <c:pt idx="763">
                  <c:v>119.30200000000001</c:v>
                </c:pt>
                <c:pt idx="764">
                  <c:v>119.402</c:v>
                </c:pt>
                <c:pt idx="765">
                  <c:v>119.502</c:v>
                </c:pt>
                <c:pt idx="766">
                  <c:v>119.602</c:v>
                </c:pt>
                <c:pt idx="767">
                  <c:v>119.702</c:v>
                </c:pt>
                <c:pt idx="768">
                  <c:v>119.80200000000001</c:v>
                </c:pt>
                <c:pt idx="769">
                  <c:v>119.902</c:v>
                </c:pt>
                <c:pt idx="770">
                  <c:v>120</c:v>
                </c:pt>
                <c:pt idx="771">
                  <c:v>120.002</c:v>
                </c:pt>
                <c:pt idx="772">
                  <c:v>120.102</c:v>
                </c:pt>
                <c:pt idx="773">
                  <c:v>120.202</c:v>
                </c:pt>
                <c:pt idx="774">
                  <c:v>120.30200000000001</c:v>
                </c:pt>
                <c:pt idx="775">
                  <c:v>120.402</c:v>
                </c:pt>
                <c:pt idx="776">
                  <c:v>120.502</c:v>
                </c:pt>
                <c:pt idx="777">
                  <c:v>120.602</c:v>
                </c:pt>
                <c:pt idx="778">
                  <c:v>120.702</c:v>
                </c:pt>
                <c:pt idx="779">
                  <c:v>120.80200000000001</c:v>
                </c:pt>
                <c:pt idx="780">
                  <c:v>120.902</c:v>
                </c:pt>
                <c:pt idx="781">
                  <c:v>121</c:v>
                </c:pt>
                <c:pt idx="782">
                  <c:v>121.002</c:v>
                </c:pt>
                <c:pt idx="783">
                  <c:v>121.102</c:v>
                </c:pt>
                <c:pt idx="784">
                  <c:v>121.202</c:v>
                </c:pt>
                <c:pt idx="785">
                  <c:v>121.30200000000001</c:v>
                </c:pt>
                <c:pt idx="786">
                  <c:v>121.402</c:v>
                </c:pt>
                <c:pt idx="787">
                  <c:v>121.502</c:v>
                </c:pt>
                <c:pt idx="788">
                  <c:v>121.602</c:v>
                </c:pt>
                <c:pt idx="789">
                  <c:v>121.702</c:v>
                </c:pt>
                <c:pt idx="790">
                  <c:v>121.80200000000001</c:v>
                </c:pt>
                <c:pt idx="791">
                  <c:v>121.902</c:v>
                </c:pt>
                <c:pt idx="792">
                  <c:v>122</c:v>
                </c:pt>
                <c:pt idx="793">
                  <c:v>122.002</c:v>
                </c:pt>
                <c:pt idx="794">
                  <c:v>122.102</c:v>
                </c:pt>
                <c:pt idx="795">
                  <c:v>122.202</c:v>
                </c:pt>
                <c:pt idx="796">
                  <c:v>122.30200000000001</c:v>
                </c:pt>
                <c:pt idx="797">
                  <c:v>122.402</c:v>
                </c:pt>
                <c:pt idx="798">
                  <c:v>122.502</c:v>
                </c:pt>
                <c:pt idx="799">
                  <c:v>122.602</c:v>
                </c:pt>
                <c:pt idx="800">
                  <c:v>122.702</c:v>
                </c:pt>
                <c:pt idx="801">
                  <c:v>122.80200000000001</c:v>
                </c:pt>
                <c:pt idx="802">
                  <c:v>122.902</c:v>
                </c:pt>
                <c:pt idx="803">
                  <c:v>123</c:v>
                </c:pt>
                <c:pt idx="804">
                  <c:v>123.002</c:v>
                </c:pt>
                <c:pt idx="805">
                  <c:v>123.102</c:v>
                </c:pt>
                <c:pt idx="806">
                  <c:v>123.202</c:v>
                </c:pt>
                <c:pt idx="807">
                  <c:v>123.30200000000001</c:v>
                </c:pt>
                <c:pt idx="808">
                  <c:v>123.402</c:v>
                </c:pt>
                <c:pt idx="809">
                  <c:v>123.502</c:v>
                </c:pt>
                <c:pt idx="810">
                  <c:v>123.602</c:v>
                </c:pt>
                <c:pt idx="811">
                  <c:v>123.702</c:v>
                </c:pt>
                <c:pt idx="812">
                  <c:v>123.80200000000001</c:v>
                </c:pt>
                <c:pt idx="813">
                  <c:v>123.902</c:v>
                </c:pt>
                <c:pt idx="814">
                  <c:v>124</c:v>
                </c:pt>
                <c:pt idx="815">
                  <c:v>124.002</c:v>
                </c:pt>
                <c:pt idx="816">
                  <c:v>124.102</c:v>
                </c:pt>
                <c:pt idx="817">
                  <c:v>124.202</c:v>
                </c:pt>
                <c:pt idx="818">
                  <c:v>124.30200000000001</c:v>
                </c:pt>
                <c:pt idx="819">
                  <c:v>124.402</c:v>
                </c:pt>
                <c:pt idx="820">
                  <c:v>124.502</c:v>
                </c:pt>
                <c:pt idx="821">
                  <c:v>124.602</c:v>
                </c:pt>
                <c:pt idx="822">
                  <c:v>124.702</c:v>
                </c:pt>
                <c:pt idx="823">
                  <c:v>124.80200000000001</c:v>
                </c:pt>
                <c:pt idx="824">
                  <c:v>124.902</c:v>
                </c:pt>
                <c:pt idx="825">
                  <c:v>125</c:v>
                </c:pt>
                <c:pt idx="826">
                  <c:v>125.002</c:v>
                </c:pt>
                <c:pt idx="827">
                  <c:v>125.102</c:v>
                </c:pt>
                <c:pt idx="828">
                  <c:v>125.202</c:v>
                </c:pt>
                <c:pt idx="829">
                  <c:v>125.30200000000001</c:v>
                </c:pt>
                <c:pt idx="830">
                  <c:v>125.402</c:v>
                </c:pt>
                <c:pt idx="831">
                  <c:v>125.502</c:v>
                </c:pt>
                <c:pt idx="832">
                  <c:v>125.602</c:v>
                </c:pt>
                <c:pt idx="833">
                  <c:v>125.702</c:v>
                </c:pt>
                <c:pt idx="834">
                  <c:v>125.80200000000001</c:v>
                </c:pt>
                <c:pt idx="835">
                  <c:v>125.902</c:v>
                </c:pt>
                <c:pt idx="836">
                  <c:v>126</c:v>
                </c:pt>
                <c:pt idx="837">
                  <c:v>126.002</c:v>
                </c:pt>
                <c:pt idx="838">
                  <c:v>126.102</c:v>
                </c:pt>
                <c:pt idx="839">
                  <c:v>126.202</c:v>
                </c:pt>
                <c:pt idx="840">
                  <c:v>126.30200000000001</c:v>
                </c:pt>
                <c:pt idx="841">
                  <c:v>126.402</c:v>
                </c:pt>
                <c:pt idx="842">
                  <c:v>126.502</c:v>
                </c:pt>
                <c:pt idx="843">
                  <c:v>126.602</c:v>
                </c:pt>
                <c:pt idx="844">
                  <c:v>126.702</c:v>
                </c:pt>
                <c:pt idx="845">
                  <c:v>126.80200000000001</c:v>
                </c:pt>
                <c:pt idx="846">
                  <c:v>126.902</c:v>
                </c:pt>
                <c:pt idx="847">
                  <c:v>127</c:v>
                </c:pt>
                <c:pt idx="848">
                  <c:v>127.002</c:v>
                </c:pt>
                <c:pt idx="849">
                  <c:v>127.102</c:v>
                </c:pt>
                <c:pt idx="850">
                  <c:v>127.202</c:v>
                </c:pt>
                <c:pt idx="851">
                  <c:v>127.30200000000001</c:v>
                </c:pt>
                <c:pt idx="852">
                  <c:v>127.402</c:v>
                </c:pt>
                <c:pt idx="853">
                  <c:v>127.502</c:v>
                </c:pt>
                <c:pt idx="854">
                  <c:v>127.602</c:v>
                </c:pt>
                <c:pt idx="855">
                  <c:v>127.702</c:v>
                </c:pt>
                <c:pt idx="856">
                  <c:v>127.80200000000001</c:v>
                </c:pt>
                <c:pt idx="857">
                  <c:v>127.902</c:v>
                </c:pt>
                <c:pt idx="858">
                  <c:v>128</c:v>
                </c:pt>
                <c:pt idx="859">
                  <c:v>128.00200000000001</c:v>
                </c:pt>
                <c:pt idx="860">
                  <c:v>128.102</c:v>
                </c:pt>
                <c:pt idx="861">
                  <c:v>128.202</c:v>
                </c:pt>
                <c:pt idx="862">
                  <c:v>128.30199999999999</c:v>
                </c:pt>
                <c:pt idx="863">
                  <c:v>128.40199999999999</c:v>
                </c:pt>
                <c:pt idx="864">
                  <c:v>128.50200000000001</c:v>
                </c:pt>
                <c:pt idx="865">
                  <c:v>128.602</c:v>
                </c:pt>
                <c:pt idx="866">
                  <c:v>128.702</c:v>
                </c:pt>
                <c:pt idx="867">
                  <c:v>128.80199999999999</c:v>
                </c:pt>
                <c:pt idx="868">
                  <c:v>128.90199999999999</c:v>
                </c:pt>
                <c:pt idx="869">
                  <c:v>129</c:v>
                </c:pt>
                <c:pt idx="870">
                  <c:v>129.00200000000001</c:v>
                </c:pt>
                <c:pt idx="871">
                  <c:v>129.102</c:v>
                </c:pt>
                <c:pt idx="872">
                  <c:v>129.202</c:v>
                </c:pt>
                <c:pt idx="873">
                  <c:v>129.30199999999999</c:v>
                </c:pt>
                <c:pt idx="874">
                  <c:v>129.40199999999999</c:v>
                </c:pt>
                <c:pt idx="875">
                  <c:v>129.50200000000001</c:v>
                </c:pt>
                <c:pt idx="876">
                  <c:v>129.602</c:v>
                </c:pt>
                <c:pt idx="877">
                  <c:v>129.702</c:v>
                </c:pt>
                <c:pt idx="878">
                  <c:v>129.80199999999999</c:v>
                </c:pt>
                <c:pt idx="879">
                  <c:v>129.90199999999999</c:v>
                </c:pt>
                <c:pt idx="880">
                  <c:v>130</c:v>
                </c:pt>
                <c:pt idx="881">
                  <c:v>130.00200000000001</c:v>
                </c:pt>
                <c:pt idx="882">
                  <c:v>130.102</c:v>
                </c:pt>
                <c:pt idx="883">
                  <c:v>130.202</c:v>
                </c:pt>
                <c:pt idx="884">
                  <c:v>130.30199999999999</c:v>
                </c:pt>
                <c:pt idx="885">
                  <c:v>130.40199999999999</c:v>
                </c:pt>
                <c:pt idx="886">
                  <c:v>130.50200000000001</c:v>
                </c:pt>
                <c:pt idx="887">
                  <c:v>130.602</c:v>
                </c:pt>
                <c:pt idx="888">
                  <c:v>130.702</c:v>
                </c:pt>
                <c:pt idx="889">
                  <c:v>130.80199999999999</c:v>
                </c:pt>
                <c:pt idx="890">
                  <c:v>130.90199999999999</c:v>
                </c:pt>
                <c:pt idx="891">
                  <c:v>131</c:v>
                </c:pt>
                <c:pt idx="892">
                  <c:v>131.00200000000001</c:v>
                </c:pt>
                <c:pt idx="893">
                  <c:v>131.102</c:v>
                </c:pt>
                <c:pt idx="894">
                  <c:v>131.202</c:v>
                </c:pt>
                <c:pt idx="895">
                  <c:v>131.30199999999999</c:v>
                </c:pt>
                <c:pt idx="896">
                  <c:v>131.40199999999999</c:v>
                </c:pt>
                <c:pt idx="897">
                  <c:v>131.50200000000001</c:v>
                </c:pt>
                <c:pt idx="898">
                  <c:v>131.602</c:v>
                </c:pt>
                <c:pt idx="899">
                  <c:v>131.702</c:v>
                </c:pt>
                <c:pt idx="900">
                  <c:v>131.80199999999999</c:v>
                </c:pt>
                <c:pt idx="901">
                  <c:v>131.90199999999999</c:v>
                </c:pt>
                <c:pt idx="902">
                  <c:v>132</c:v>
                </c:pt>
                <c:pt idx="903">
                  <c:v>132.00200000000001</c:v>
                </c:pt>
                <c:pt idx="904">
                  <c:v>132.102</c:v>
                </c:pt>
                <c:pt idx="905">
                  <c:v>132.202</c:v>
                </c:pt>
                <c:pt idx="906">
                  <c:v>132.30199999999999</c:v>
                </c:pt>
                <c:pt idx="907">
                  <c:v>132.40199999999999</c:v>
                </c:pt>
                <c:pt idx="908">
                  <c:v>132.50200000000001</c:v>
                </c:pt>
                <c:pt idx="909">
                  <c:v>132.602</c:v>
                </c:pt>
                <c:pt idx="910">
                  <c:v>132.702</c:v>
                </c:pt>
                <c:pt idx="911">
                  <c:v>132.80199999999999</c:v>
                </c:pt>
                <c:pt idx="912">
                  <c:v>132.90199999999999</c:v>
                </c:pt>
                <c:pt idx="913">
                  <c:v>133</c:v>
                </c:pt>
                <c:pt idx="914">
                  <c:v>133.00200000000001</c:v>
                </c:pt>
                <c:pt idx="915">
                  <c:v>133.102</c:v>
                </c:pt>
                <c:pt idx="916">
                  <c:v>133.202</c:v>
                </c:pt>
                <c:pt idx="917">
                  <c:v>133.30199999999999</c:v>
                </c:pt>
                <c:pt idx="918">
                  <c:v>133.40199999999999</c:v>
                </c:pt>
                <c:pt idx="919">
                  <c:v>133.50200000000001</c:v>
                </c:pt>
                <c:pt idx="920">
                  <c:v>133.602</c:v>
                </c:pt>
                <c:pt idx="921">
                  <c:v>133.702</c:v>
                </c:pt>
                <c:pt idx="922">
                  <c:v>133.80199999999999</c:v>
                </c:pt>
                <c:pt idx="923">
                  <c:v>133.90199999999999</c:v>
                </c:pt>
                <c:pt idx="924">
                  <c:v>134</c:v>
                </c:pt>
                <c:pt idx="925">
                  <c:v>134.00200000000001</c:v>
                </c:pt>
                <c:pt idx="926">
                  <c:v>134.102</c:v>
                </c:pt>
                <c:pt idx="927">
                  <c:v>134.202</c:v>
                </c:pt>
                <c:pt idx="928">
                  <c:v>134.30199999999999</c:v>
                </c:pt>
                <c:pt idx="929">
                  <c:v>134.40199999999999</c:v>
                </c:pt>
                <c:pt idx="930">
                  <c:v>134.50200000000001</c:v>
                </c:pt>
                <c:pt idx="931">
                  <c:v>134.602</c:v>
                </c:pt>
                <c:pt idx="932">
                  <c:v>134.702</c:v>
                </c:pt>
                <c:pt idx="933">
                  <c:v>134.80199999999999</c:v>
                </c:pt>
                <c:pt idx="934">
                  <c:v>134.90199999999999</c:v>
                </c:pt>
                <c:pt idx="935">
                  <c:v>135</c:v>
                </c:pt>
                <c:pt idx="936">
                  <c:v>135.00200000000001</c:v>
                </c:pt>
                <c:pt idx="937">
                  <c:v>135.102</c:v>
                </c:pt>
                <c:pt idx="938">
                  <c:v>135.202</c:v>
                </c:pt>
                <c:pt idx="939">
                  <c:v>135.30199999999999</c:v>
                </c:pt>
                <c:pt idx="940">
                  <c:v>135.40199999999999</c:v>
                </c:pt>
                <c:pt idx="941">
                  <c:v>135.50200000000001</c:v>
                </c:pt>
                <c:pt idx="942">
                  <c:v>135.602</c:v>
                </c:pt>
                <c:pt idx="943">
                  <c:v>135.702</c:v>
                </c:pt>
                <c:pt idx="944">
                  <c:v>135.80199999999999</c:v>
                </c:pt>
                <c:pt idx="945">
                  <c:v>135.90199999999999</c:v>
                </c:pt>
                <c:pt idx="946">
                  <c:v>136</c:v>
                </c:pt>
                <c:pt idx="947">
                  <c:v>136.00200000000001</c:v>
                </c:pt>
                <c:pt idx="948">
                  <c:v>136.102</c:v>
                </c:pt>
                <c:pt idx="949">
                  <c:v>136.202</c:v>
                </c:pt>
                <c:pt idx="950">
                  <c:v>136.30199999999999</c:v>
                </c:pt>
                <c:pt idx="951">
                  <c:v>136.40199999999999</c:v>
                </c:pt>
                <c:pt idx="952">
                  <c:v>136.50200000000001</c:v>
                </c:pt>
                <c:pt idx="953">
                  <c:v>136.602</c:v>
                </c:pt>
                <c:pt idx="954">
                  <c:v>136.702</c:v>
                </c:pt>
                <c:pt idx="955">
                  <c:v>136.80199999999999</c:v>
                </c:pt>
                <c:pt idx="956">
                  <c:v>136.90199999999999</c:v>
                </c:pt>
                <c:pt idx="957">
                  <c:v>137</c:v>
                </c:pt>
                <c:pt idx="958">
                  <c:v>137.00200000000001</c:v>
                </c:pt>
                <c:pt idx="959">
                  <c:v>137.102</c:v>
                </c:pt>
                <c:pt idx="960">
                  <c:v>137.202</c:v>
                </c:pt>
                <c:pt idx="961">
                  <c:v>137.30199999999999</c:v>
                </c:pt>
                <c:pt idx="962">
                  <c:v>137.40199999999999</c:v>
                </c:pt>
                <c:pt idx="963">
                  <c:v>137.50200000000001</c:v>
                </c:pt>
                <c:pt idx="964">
                  <c:v>137.602</c:v>
                </c:pt>
                <c:pt idx="965">
                  <c:v>137.702</c:v>
                </c:pt>
                <c:pt idx="966">
                  <c:v>137.80199999999999</c:v>
                </c:pt>
                <c:pt idx="967">
                  <c:v>137.90199999999999</c:v>
                </c:pt>
                <c:pt idx="968">
                  <c:v>138</c:v>
                </c:pt>
                <c:pt idx="969">
                  <c:v>138.00200000000001</c:v>
                </c:pt>
                <c:pt idx="970">
                  <c:v>138.102</c:v>
                </c:pt>
                <c:pt idx="971">
                  <c:v>138.202</c:v>
                </c:pt>
                <c:pt idx="972">
                  <c:v>138.30199999999999</c:v>
                </c:pt>
                <c:pt idx="973">
                  <c:v>138.40199999999999</c:v>
                </c:pt>
                <c:pt idx="974">
                  <c:v>138.50200000000001</c:v>
                </c:pt>
                <c:pt idx="975">
                  <c:v>138.602</c:v>
                </c:pt>
                <c:pt idx="976">
                  <c:v>138.702</c:v>
                </c:pt>
                <c:pt idx="977">
                  <c:v>138.80199999999999</c:v>
                </c:pt>
                <c:pt idx="978">
                  <c:v>138.90199999999999</c:v>
                </c:pt>
                <c:pt idx="979">
                  <c:v>139</c:v>
                </c:pt>
                <c:pt idx="980">
                  <c:v>139.00200000000001</c:v>
                </c:pt>
                <c:pt idx="981">
                  <c:v>139.102</c:v>
                </c:pt>
                <c:pt idx="982">
                  <c:v>139.202</c:v>
                </c:pt>
                <c:pt idx="983">
                  <c:v>139.30199999999999</c:v>
                </c:pt>
                <c:pt idx="984">
                  <c:v>139.40199999999999</c:v>
                </c:pt>
                <c:pt idx="985">
                  <c:v>139.50200000000001</c:v>
                </c:pt>
                <c:pt idx="986">
                  <c:v>139.602</c:v>
                </c:pt>
                <c:pt idx="987">
                  <c:v>139.702</c:v>
                </c:pt>
                <c:pt idx="988">
                  <c:v>139.80199999999999</c:v>
                </c:pt>
                <c:pt idx="989">
                  <c:v>139.90199999999999</c:v>
                </c:pt>
                <c:pt idx="990">
                  <c:v>140</c:v>
                </c:pt>
                <c:pt idx="991">
                  <c:v>140.00200000000001</c:v>
                </c:pt>
                <c:pt idx="992">
                  <c:v>140.102</c:v>
                </c:pt>
                <c:pt idx="993">
                  <c:v>140.202</c:v>
                </c:pt>
                <c:pt idx="994">
                  <c:v>140.30199999999999</c:v>
                </c:pt>
                <c:pt idx="995">
                  <c:v>140.40199999999999</c:v>
                </c:pt>
                <c:pt idx="996">
                  <c:v>140.50200000000001</c:v>
                </c:pt>
                <c:pt idx="997">
                  <c:v>140.602</c:v>
                </c:pt>
                <c:pt idx="998">
                  <c:v>140.702</c:v>
                </c:pt>
                <c:pt idx="999">
                  <c:v>140.80199999999999</c:v>
                </c:pt>
                <c:pt idx="1000">
                  <c:v>140.90199999999999</c:v>
                </c:pt>
                <c:pt idx="1001">
                  <c:v>141</c:v>
                </c:pt>
                <c:pt idx="1002">
                  <c:v>141.00200000000001</c:v>
                </c:pt>
                <c:pt idx="1003">
                  <c:v>141.102</c:v>
                </c:pt>
                <c:pt idx="1004">
                  <c:v>141.202</c:v>
                </c:pt>
                <c:pt idx="1005">
                  <c:v>141.30199999999999</c:v>
                </c:pt>
                <c:pt idx="1006">
                  <c:v>141.40199999999999</c:v>
                </c:pt>
                <c:pt idx="1007">
                  <c:v>141.50200000000001</c:v>
                </c:pt>
                <c:pt idx="1008">
                  <c:v>141.602</c:v>
                </c:pt>
                <c:pt idx="1009">
                  <c:v>141.702</c:v>
                </c:pt>
                <c:pt idx="1010">
                  <c:v>141.80199999999999</c:v>
                </c:pt>
                <c:pt idx="1011">
                  <c:v>141.90199999999999</c:v>
                </c:pt>
                <c:pt idx="1012">
                  <c:v>142</c:v>
                </c:pt>
                <c:pt idx="1013">
                  <c:v>142.00200000000001</c:v>
                </c:pt>
                <c:pt idx="1014">
                  <c:v>142.102</c:v>
                </c:pt>
                <c:pt idx="1015">
                  <c:v>142.202</c:v>
                </c:pt>
                <c:pt idx="1016">
                  <c:v>142.30199999999999</c:v>
                </c:pt>
                <c:pt idx="1017">
                  <c:v>142.40199999999999</c:v>
                </c:pt>
                <c:pt idx="1018">
                  <c:v>142.50200000000001</c:v>
                </c:pt>
                <c:pt idx="1019">
                  <c:v>142.602</c:v>
                </c:pt>
                <c:pt idx="1020">
                  <c:v>142.702</c:v>
                </c:pt>
                <c:pt idx="1021">
                  <c:v>142.80199999999999</c:v>
                </c:pt>
                <c:pt idx="1022">
                  <c:v>142.90199999999999</c:v>
                </c:pt>
                <c:pt idx="1023">
                  <c:v>143</c:v>
                </c:pt>
                <c:pt idx="1024">
                  <c:v>143.00200000000001</c:v>
                </c:pt>
                <c:pt idx="1025">
                  <c:v>143.102</c:v>
                </c:pt>
                <c:pt idx="1026">
                  <c:v>143.202</c:v>
                </c:pt>
                <c:pt idx="1027">
                  <c:v>143.30199999999999</c:v>
                </c:pt>
                <c:pt idx="1028">
                  <c:v>143.40199999999999</c:v>
                </c:pt>
                <c:pt idx="1029">
                  <c:v>143.50200000000001</c:v>
                </c:pt>
                <c:pt idx="1030">
                  <c:v>143.602</c:v>
                </c:pt>
                <c:pt idx="1031">
                  <c:v>143.702</c:v>
                </c:pt>
                <c:pt idx="1032">
                  <c:v>143.80199999999999</c:v>
                </c:pt>
                <c:pt idx="1033">
                  <c:v>143.90199999999999</c:v>
                </c:pt>
                <c:pt idx="1034">
                  <c:v>144</c:v>
                </c:pt>
                <c:pt idx="1035">
                  <c:v>144.00200000000001</c:v>
                </c:pt>
                <c:pt idx="1036">
                  <c:v>144.102</c:v>
                </c:pt>
                <c:pt idx="1037">
                  <c:v>144.202</c:v>
                </c:pt>
                <c:pt idx="1038">
                  <c:v>144.30199999999999</c:v>
                </c:pt>
                <c:pt idx="1039">
                  <c:v>144.40199999999999</c:v>
                </c:pt>
                <c:pt idx="1040">
                  <c:v>144.50200000000001</c:v>
                </c:pt>
                <c:pt idx="1041">
                  <c:v>144.602</c:v>
                </c:pt>
                <c:pt idx="1042">
                  <c:v>144.702</c:v>
                </c:pt>
                <c:pt idx="1043">
                  <c:v>144.80199999999999</c:v>
                </c:pt>
                <c:pt idx="1044">
                  <c:v>144.90199999999999</c:v>
                </c:pt>
                <c:pt idx="1045">
                  <c:v>145</c:v>
                </c:pt>
                <c:pt idx="1046">
                  <c:v>145.00200000000001</c:v>
                </c:pt>
                <c:pt idx="1047">
                  <c:v>145.102</c:v>
                </c:pt>
                <c:pt idx="1048">
                  <c:v>145.202</c:v>
                </c:pt>
                <c:pt idx="1049">
                  <c:v>145.30199999999999</c:v>
                </c:pt>
                <c:pt idx="1050">
                  <c:v>145.40199999999999</c:v>
                </c:pt>
                <c:pt idx="1051">
                  <c:v>145.50200000000001</c:v>
                </c:pt>
                <c:pt idx="1052">
                  <c:v>145.602</c:v>
                </c:pt>
                <c:pt idx="1053">
                  <c:v>145.702</c:v>
                </c:pt>
                <c:pt idx="1054">
                  <c:v>145.80199999999999</c:v>
                </c:pt>
                <c:pt idx="1055">
                  <c:v>145.90199999999999</c:v>
                </c:pt>
                <c:pt idx="1056">
                  <c:v>146</c:v>
                </c:pt>
                <c:pt idx="1057">
                  <c:v>146.00200000000001</c:v>
                </c:pt>
                <c:pt idx="1058">
                  <c:v>146.102</c:v>
                </c:pt>
                <c:pt idx="1059">
                  <c:v>146.202</c:v>
                </c:pt>
                <c:pt idx="1060">
                  <c:v>146.30199999999999</c:v>
                </c:pt>
                <c:pt idx="1061">
                  <c:v>146.40199999999999</c:v>
                </c:pt>
                <c:pt idx="1062">
                  <c:v>146.50200000000001</c:v>
                </c:pt>
                <c:pt idx="1063">
                  <c:v>146.602</c:v>
                </c:pt>
                <c:pt idx="1064">
                  <c:v>146.702</c:v>
                </c:pt>
                <c:pt idx="1065">
                  <c:v>146.80199999999999</c:v>
                </c:pt>
                <c:pt idx="1066">
                  <c:v>146.90199999999999</c:v>
                </c:pt>
                <c:pt idx="1067">
                  <c:v>147</c:v>
                </c:pt>
                <c:pt idx="1068">
                  <c:v>147.00200000000001</c:v>
                </c:pt>
                <c:pt idx="1069">
                  <c:v>147.102</c:v>
                </c:pt>
                <c:pt idx="1070">
                  <c:v>147.202</c:v>
                </c:pt>
                <c:pt idx="1071">
                  <c:v>147.30199999999999</c:v>
                </c:pt>
                <c:pt idx="1072">
                  <c:v>147.40199999999999</c:v>
                </c:pt>
                <c:pt idx="1073">
                  <c:v>147.50200000000001</c:v>
                </c:pt>
                <c:pt idx="1074">
                  <c:v>147.602</c:v>
                </c:pt>
                <c:pt idx="1075">
                  <c:v>147.702</c:v>
                </c:pt>
                <c:pt idx="1076">
                  <c:v>147.80199999999999</c:v>
                </c:pt>
                <c:pt idx="1077">
                  <c:v>147.90199999999999</c:v>
                </c:pt>
                <c:pt idx="1078">
                  <c:v>148</c:v>
                </c:pt>
                <c:pt idx="1079">
                  <c:v>148.00200000000001</c:v>
                </c:pt>
                <c:pt idx="1080">
                  <c:v>148.102</c:v>
                </c:pt>
                <c:pt idx="1081">
                  <c:v>148.202</c:v>
                </c:pt>
                <c:pt idx="1082">
                  <c:v>148.30199999999999</c:v>
                </c:pt>
                <c:pt idx="1083">
                  <c:v>148.40199999999999</c:v>
                </c:pt>
                <c:pt idx="1084">
                  <c:v>148.50200000000001</c:v>
                </c:pt>
                <c:pt idx="1085">
                  <c:v>148.602</c:v>
                </c:pt>
                <c:pt idx="1086">
                  <c:v>148.702</c:v>
                </c:pt>
                <c:pt idx="1087">
                  <c:v>148.80199999999999</c:v>
                </c:pt>
                <c:pt idx="1088">
                  <c:v>148.90199999999999</c:v>
                </c:pt>
                <c:pt idx="1089">
                  <c:v>149</c:v>
                </c:pt>
                <c:pt idx="1090">
                  <c:v>149.00200000000001</c:v>
                </c:pt>
                <c:pt idx="1091">
                  <c:v>149.102</c:v>
                </c:pt>
                <c:pt idx="1092">
                  <c:v>149.202</c:v>
                </c:pt>
                <c:pt idx="1093">
                  <c:v>149.30199999999999</c:v>
                </c:pt>
                <c:pt idx="1094">
                  <c:v>149.40199999999999</c:v>
                </c:pt>
                <c:pt idx="1095">
                  <c:v>149.50200000000001</c:v>
                </c:pt>
                <c:pt idx="1096">
                  <c:v>149.602</c:v>
                </c:pt>
                <c:pt idx="1097">
                  <c:v>149.702</c:v>
                </c:pt>
                <c:pt idx="1098">
                  <c:v>149.80199999999999</c:v>
                </c:pt>
                <c:pt idx="1099">
                  <c:v>149.90199999999999</c:v>
                </c:pt>
                <c:pt idx="1100">
                  <c:v>150</c:v>
                </c:pt>
                <c:pt idx="1101">
                  <c:v>150.00200000000001</c:v>
                </c:pt>
                <c:pt idx="1102">
                  <c:v>150.102</c:v>
                </c:pt>
                <c:pt idx="1103">
                  <c:v>150.202</c:v>
                </c:pt>
                <c:pt idx="1104">
                  <c:v>150.30199999999999</c:v>
                </c:pt>
                <c:pt idx="1105">
                  <c:v>150.40199999999999</c:v>
                </c:pt>
                <c:pt idx="1106">
                  <c:v>150.50200000000001</c:v>
                </c:pt>
                <c:pt idx="1107">
                  <c:v>150.602</c:v>
                </c:pt>
                <c:pt idx="1108">
                  <c:v>150.702</c:v>
                </c:pt>
                <c:pt idx="1109">
                  <c:v>150.80199999999999</c:v>
                </c:pt>
                <c:pt idx="1110">
                  <c:v>150.90199999999999</c:v>
                </c:pt>
                <c:pt idx="1111">
                  <c:v>151</c:v>
                </c:pt>
                <c:pt idx="1112">
                  <c:v>151.00200000000001</c:v>
                </c:pt>
                <c:pt idx="1113">
                  <c:v>151.102</c:v>
                </c:pt>
                <c:pt idx="1114">
                  <c:v>151.202</c:v>
                </c:pt>
                <c:pt idx="1115">
                  <c:v>151.30199999999999</c:v>
                </c:pt>
                <c:pt idx="1116">
                  <c:v>151.40199999999999</c:v>
                </c:pt>
                <c:pt idx="1117">
                  <c:v>151.50200000000001</c:v>
                </c:pt>
                <c:pt idx="1118">
                  <c:v>151.602</c:v>
                </c:pt>
                <c:pt idx="1119">
                  <c:v>151.702</c:v>
                </c:pt>
                <c:pt idx="1120">
                  <c:v>151.80199999999999</c:v>
                </c:pt>
                <c:pt idx="1121">
                  <c:v>151.90199999999999</c:v>
                </c:pt>
                <c:pt idx="1122">
                  <c:v>152</c:v>
                </c:pt>
                <c:pt idx="1123">
                  <c:v>152.00200000000001</c:v>
                </c:pt>
                <c:pt idx="1124">
                  <c:v>152.102</c:v>
                </c:pt>
                <c:pt idx="1125">
                  <c:v>152.202</c:v>
                </c:pt>
                <c:pt idx="1126">
                  <c:v>152.30199999999999</c:v>
                </c:pt>
                <c:pt idx="1127">
                  <c:v>152.40199999999999</c:v>
                </c:pt>
                <c:pt idx="1128">
                  <c:v>152.50200000000001</c:v>
                </c:pt>
                <c:pt idx="1129">
                  <c:v>152.602</c:v>
                </c:pt>
                <c:pt idx="1130">
                  <c:v>152.702</c:v>
                </c:pt>
                <c:pt idx="1131">
                  <c:v>152.80199999999999</c:v>
                </c:pt>
                <c:pt idx="1132">
                  <c:v>152.90199999999999</c:v>
                </c:pt>
                <c:pt idx="1133">
                  <c:v>153</c:v>
                </c:pt>
                <c:pt idx="1134">
                  <c:v>153.00200000000001</c:v>
                </c:pt>
                <c:pt idx="1135">
                  <c:v>153.102</c:v>
                </c:pt>
                <c:pt idx="1136">
                  <c:v>153.202</c:v>
                </c:pt>
                <c:pt idx="1137">
                  <c:v>153.30199999999999</c:v>
                </c:pt>
                <c:pt idx="1138">
                  <c:v>153.40199999999999</c:v>
                </c:pt>
                <c:pt idx="1139">
                  <c:v>153.50200000000001</c:v>
                </c:pt>
                <c:pt idx="1140">
                  <c:v>153.602</c:v>
                </c:pt>
                <c:pt idx="1141">
                  <c:v>153.702</c:v>
                </c:pt>
                <c:pt idx="1142">
                  <c:v>153.80199999999999</c:v>
                </c:pt>
                <c:pt idx="1143">
                  <c:v>153.90199999999999</c:v>
                </c:pt>
                <c:pt idx="1144">
                  <c:v>154</c:v>
                </c:pt>
                <c:pt idx="1145">
                  <c:v>154.00200000000001</c:v>
                </c:pt>
                <c:pt idx="1146">
                  <c:v>154.102</c:v>
                </c:pt>
                <c:pt idx="1147">
                  <c:v>154.202</c:v>
                </c:pt>
                <c:pt idx="1148">
                  <c:v>154.30199999999999</c:v>
                </c:pt>
                <c:pt idx="1149">
                  <c:v>154.40199999999999</c:v>
                </c:pt>
                <c:pt idx="1150">
                  <c:v>154.50200000000001</c:v>
                </c:pt>
                <c:pt idx="1151">
                  <c:v>154.602</c:v>
                </c:pt>
                <c:pt idx="1152">
                  <c:v>154.702</c:v>
                </c:pt>
                <c:pt idx="1153">
                  <c:v>154.80199999999999</c:v>
                </c:pt>
                <c:pt idx="1154">
                  <c:v>154.90199999999999</c:v>
                </c:pt>
                <c:pt idx="1155">
                  <c:v>155</c:v>
                </c:pt>
                <c:pt idx="1156">
                  <c:v>155.00200000000001</c:v>
                </c:pt>
                <c:pt idx="1157">
                  <c:v>155.102</c:v>
                </c:pt>
                <c:pt idx="1158">
                  <c:v>155.202</c:v>
                </c:pt>
                <c:pt idx="1159">
                  <c:v>155.30199999999999</c:v>
                </c:pt>
                <c:pt idx="1160">
                  <c:v>155.40199999999999</c:v>
                </c:pt>
                <c:pt idx="1161">
                  <c:v>155.50200000000001</c:v>
                </c:pt>
                <c:pt idx="1162">
                  <c:v>155.602</c:v>
                </c:pt>
                <c:pt idx="1163">
                  <c:v>155.702</c:v>
                </c:pt>
                <c:pt idx="1164">
                  <c:v>155.80199999999999</c:v>
                </c:pt>
                <c:pt idx="1165">
                  <c:v>155.90199999999999</c:v>
                </c:pt>
                <c:pt idx="1166">
                  <c:v>156</c:v>
                </c:pt>
                <c:pt idx="1167">
                  <c:v>156.00200000000001</c:v>
                </c:pt>
                <c:pt idx="1168">
                  <c:v>156.102</c:v>
                </c:pt>
                <c:pt idx="1169">
                  <c:v>156.202</c:v>
                </c:pt>
                <c:pt idx="1170">
                  <c:v>156.30199999999999</c:v>
                </c:pt>
                <c:pt idx="1171">
                  <c:v>156.40199999999999</c:v>
                </c:pt>
                <c:pt idx="1172">
                  <c:v>156.50200000000001</c:v>
                </c:pt>
                <c:pt idx="1173">
                  <c:v>156.602</c:v>
                </c:pt>
                <c:pt idx="1174">
                  <c:v>156.702</c:v>
                </c:pt>
                <c:pt idx="1175">
                  <c:v>156.80199999999999</c:v>
                </c:pt>
                <c:pt idx="1176">
                  <c:v>156.90199999999999</c:v>
                </c:pt>
                <c:pt idx="1177">
                  <c:v>157</c:v>
                </c:pt>
                <c:pt idx="1178">
                  <c:v>157.00200000000001</c:v>
                </c:pt>
                <c:pt idx="1179">
                  <c:v>157.102</c:v>
                </c:pt>
                <c:pt idx="1180">
                  <c:v>157.202</c:v>
                </c:pt>
                <c:pt idx="1181">
                  <c:v>157.30199999999999</c:v>
                </c:pt>
                <c:pt idx="1182">
                  <c:v>157.40199999999999</c:v>
                </c:pt>
                <c:pt idx="1183">
                  <c:v>157.50200000000001</c:v>
                </c:pt>
                <c:pt idx="1184">
                  <c:v>157.602</c:v>
                </c:pt>
                <c:pt idx="1185">
                  <c:v>157.702</c:v>
                </c:pt>
                <c:pt idx="1186">
                  <c:v>157.80199999999999</c:v>
                </c:pt>
                <c:pt idx="1187">
                  <c:v>157.90199999999999</c:v>
                </c:pt>
                <c:pt idx="1188">
                  <c:v>158</c:v>
                </c:pt>
                <c:pt idx="1189">
                  <c:v>158.00200000000001</c:v>
                </c:pt>
                <c:pt idx="1190">
                  <c:v>158.102</c:v>
                </c:pt>
                <c:pt idx="1191">
                  <c:v>158.202</c:v>
                </c:pt>
                <c:pt idx="1192">
                  <c:v>158.30199999999999</c:v>
                </c:pt>
                <c:pt idx="1193">
                  <c:v>158.40199999999999</c:v>
                </c:pt>
                <c:pt idx="1194">
                  <c:v>158.50200000000001</c:v>
                </c:pt>
                <c:pt idx="1195">
                  <c:v>158.602</c:v>
                </c:pt>
                <c:pt idx="1196">
                  <c:v>158.702</c:v>
                </c:pt>
                <c:pt idx="1197">
                  <c:v>158.80199999999999</c:v>
                </c:pt>
                <c:pt idx="1198">
                  <c:v>158.90199999999999</c:v>
                </c:pt>
                <c:pt idx="1199">
                  <c:v>159</c:v>
                </c:pt>
                <c:pt idx="1200">
                  <c:v>159.00200000000001</c:v>
                </c:pt>
                <c:pt idx="1201">
                  <c:v>159.102</c:v>
                </c:pt>
                <c:pt idx="1202">
                  <c:v>159.202</c:v>
                </c:pt>
                <c:pt idx="1203">
                  <c:v>159.30199999999999</c:v>
                </c:pt>
                <c:pt idx="1204">
                  <c:v>159.40199999999999</c:v>
                </c:pt>
                <c:pt idx="1205">
                  <c:v>159.50200000000001</c:v>
                </c:pt>
                <c:pt idx="1206">
                  <c:v>159.602</c:v>
                </c:pt>
                <c:pt idx="1207">
                  <c:v>159.702</c:v>
                </c:pt>
                <c:pt idx="1208">
                  <c:v>159.80199999999999</c:v>
                </c:pt>
                <c:pt idx="1209">
                  <c:v>159.90199999999999</c:v>
                </c:pt>
                <c:pt idx="1210">
                  <c:v>160</c:v>
                </c:pt>
                <c:pt idx="1211">
                  <c:v>160.00200000000001</c:v>
                </c:pt>
                <c:pt idx="1212">
                  <c:v>160.102</c:v>
                </c:pt>
                <c:pt idx="1213">
                  <c:v>160.202</c:v>
                </c:pt>
                <c:pt idx="1214">
                  <c:v>160.30199999999999</c:v>
                </c:pt>
                <c:pt idx="1215">
                  <c:v>160.40199999999999</c:v>
                </c:pt>
                <c:pt idx="1216">
                  <c:v>160.50200000000001</c:v>
                </c:pt>
                <c:pt idx="1217">
                  <c:v>160.602</c:v>
                </c:pt>
                <c:pt idx="1218">
                  <c:v>160.702</c:v>
                </c:pt>
                <c:pt idx="1219">
                  <c:v>160.80199999999999</c:v>
                </c:pt>
                <c:pt idx="1220">
                  <c:v>160.90199999999999</c:v>
                </c:pt>
                <c:pt idx="1221">
                  <c:v>161</c:v>
                </c:pt>
                <c:pt idx="1222">
                  <c:v>161.00200000000001</c:v>
                </c:pt>
                <c:pt idx="1223">
                  <c:v>161.102</c:v>
                </c:pt>
                <c:pt idx="1224">
                  <c:v>161.202</c:v>
                </c:pt>
                <c:pt idx="1225">
                  <c:v>161.30199999999999</c:v>
                </c:pt>
                <c:pt idx="1226">
                  <c:v>161.40199999999999</c:v>
                </c:pt>
                <c:pt idx="1227">
                  <c:v>161.50200000000001</c:v>
                </c:pt>
                <c:pt idx="1228">
                  <c:v>161.602</c:v>
                </c:pt>
                <c:pt idx="1229">
                  <c:v>161.702</c:v>
                </c:pt>
                <c:pt idx="1230">
                  <c:v>161.80199999999999</c:v>
                </c:pt>
                <c:pt idx="1231">
                  <c:v>161.90199999999999</c:v>
                </c:pt>
                <c:pt idx="1232">
                  <c:v>162</c:v>
                </c:pt>
                <c:pt idx="1233">
                  <c:v>162.00200000000001</c:v>
                </c:pt>
                <c:pt idx="1234">
                  <c:v>162.102</c:v>
                </c:pt>
                <c:pt idx="1235">
                  <c:v>162.202</c:v>
                </c:pt>
                <c:pt idx="1236">
                  <c:v>162.30199999999999</c:v>
                </c:pt>
                <c:pt idx="1237">
                  <c:v>162.40199999999999</c:v>
                </c:pt>
                <c:pt idx="1238">
                  <c:v>162.50200000000001</c:v>
                </c:pt>
                <c:pt idx="1239">
                  <c:v>162.602</c:v>
                </c:pt>
                <c:pt idx="1240">
                  <c:v>162.702</c:v>
                </c:pt>
                <c:pt idx="1241">
                  <c:v>162.80199999999999</c:v>
                </c:pt>
                <c:pt idx="1242">
                  <c:v>162.90199999999999</c:v>
                </c:pt>
                <c:pt idx="1243">
                  <c:v>163</c:v>
                </c:pt>
                <c:pt idx="1244">
                  <c:v>163.00200000000001</c:v>
                </c:pt>
                <c:pt idx="1245">
                  <c:v>163.102</c:v>
                </c:pt>
                <c:pt idx="1246">
                  <c:v>163.202</c:v>
                </c:pt>
                <c:pt idx="1247">
                  <c:v>163.30199999999999</c:v>
                </c:pt>
                <c:pt idx="1248">
                  <c:v>163.40199999999999</c:v>
                </c:pt>
                <c:pt idx="1249">
                  <c:v>163.50200000000001</c:v>
                </c:pt>
                <c:pt idx="1250">
                  <c:v>163.602</c:v>
                </c:pt>
                <c:pt idx="1251">
                  <c:v>163.702</c:v>
                </c:pt>
                <c:pt idx="1252">
                  <c:v>163.80199999999999</c:v>
                </c:pt>
                <c:pt idx="1253">
                  <c:v>163.90199999999999</c:v>
                </c:pt>
                <c:pt idx="1254">
                  <c:v>164</c:v>
                </c:pt>
                <c:pt idx="1255">
                  <c:v>164.00200000000001</c:v>
                </c:pt>
                <c:pt idx="1256">
                  <c:v>164.102</c:v>
                </c:pt>
                <c:pt idx="1257">
                  <c:v>164.202</c:v>
                </c:pt>
                <c:pt idx="1258">
                  <c:v>164.30199999999999</c:v>
                </c:pt>
                <c:pt idx="1259">
                  <c:v>164.40199999999999</c:v>
                </c:pt>
                <c:pt idx="1260">
                  <c:v>164.50200000000001</c:v>
                </c:pt>
                <c:pt idx="1261">
                  <c:v>164.602</c:v>
                </c:pt>
                <c:pt idx="1262">
                  <c:v>164.702</c:v>
                </c:pt>
                <c:pt idx="1263">
                  <c:v>164.80199999999999</c:v>
                </c:pt>
                <c:pt idx="1264">
                  <c:v>164.90199999999999</c:v>
                </c:pt>
                <c:pt idx="1265">
                  <c:v>165</c:v>
                </c:pt>
                <c:pt idx="1266">
                  <c:v>165.00200000000001</c:v>
                </c:pt>
                <c:pt idx="1267">
                  <c:v>165.102</c:v>
                </c:pt>
                <c:pt idx="1268">
                  <c:v>165.202</c:v>
                </c:pt>
                <c:pt idx="1269">
                  <c:v>165.30199999999999</c:v>
                </c:pt>
                <c:pt idx="1270">
                  <c:v>165.40199999999999</c:v>
                </c:pt>
                <c:pt idx="1271">
                  <c:v>165.50200000000001</c:v>
                </c:pt>
                <c:pt idx="1272">
                  <c:v>165.602</c:v>
                </c:pt>
                <c:pt idx="1273">
                  <c:v>165.702</c:v>
                </c:pt>
                <c:pt idx="1274">
                  <c:v>165.80199999999999</c:v>
                </c:pt>
                <c:pt idx="1275">
                  <c:v>165.90199999999999</c:v>
                </c:pt>
                <c:pt idx="1276">
                  <c:v>166</c:v>
                </c:pt>
                <c:pt idx="1277">
                  <c:v>166.00200000000001</c:v>
                </c:pt>
                <c:pt idx="1278">
                  <c:v>166.102</c:v>
                </c:pt>
                <c:pt idx="1279">
                  <c:v>166.202</c:v>
                </c:pt>
                <c:pt idx="1280">
                  <c:v>166.30199999999999</c:v>
                </c:pt>
                <c:pt idx="1281">
                  <c:v>166.40199999999999</c:v>
                </c:pt>
                <c:pt idx="1282">
                  <c:v>166.50200000000001</c:v>
                </c:pt>
                <c:pt idx="1283">
                  <c:v>166.602</c:v>
                </c:pt>
                <c:pt idx="1284">
                  <c:v>166.702</c:v>
                </c:pt>
                <c:pt idx="1285">
                  <c:v>166.80199999999999</c:v>
                </c:pt>
                <c:pt idx="1286">
                  <c:v>166.90199999999999</c:v>
                </c:pt>
                <c:pt idx="1287">
                  <c:v>167</c:v>
                </c:pt>
                <c:pt idx="1288">
                  <c:v>167.00200000000001</c:v>
                </c:pt>
                <c:pt idx="1289">
                  <c:v>167.102</c:v>
                </c:pt>
                <c:pt idx="1290">
                  <c:v>167.202</c:v>
                </c:pt>
                <c:pt idx="1291">
                  <c:v>167.30199999999999</c:v>
                </c:pt>
                <c:pt idx="1292">
                  <c:v>167.40199999999999</c:v>
                </c:pt>
                <c:pt idx="1293">
                  <c:v>167.50200000000001</c:v>
                </c:pt>
                <c:pt idx="1294">
                  <c:v>167.602</c:v>
                </c:pt>
                <c:pt idx="1295">
                  <c:v>167.702</c:v>
                </c:pt>
                <c:pt idx="1296">
                  <c:v>167.80199999999999</c:v>
                </c:pt>
                <c:pt idx="1297">
                  <c:v>167.90199999999999</c:v>
                </c:pt>
                <c:pt idx="1298">
                  <c:v>168</c:v>
                </c:pt>
                <c:pt idx="1299">
                  <c:v>168.00200000000001</c:v>
                </c:pt>
                <c:pt idx="1300">
                  <c:v>168.102</c:v>
                </c:pt>
                <c:pt idx="1301">
                  <c:v>168.202</c:v>
                </c:pt>
                <c:pt idx="1302">
                  <c:v>168.30199999999999</c:v>
                </c:pt>
                <c:pt idx="1303">
                  <c:v>168.40199999999999</c:v>
                </c:pt>
                <c:pt idx="1304">
                  <c:v>168.50200000000001</c:v>
                </c:pt>
                <c:pt idx="1305">
                  <c:v>168.602</c:v>
                </c:pt>
                <c:pt idx="1306">
                  <c:v>168.702</c:v>
                </c:pt>
                <c:pt idx="1307">
                  <c:v>168.80199999999999</c:v>
                </c:pt>
                <c:pt idx="1308">
                  <c:v>168.90199999999999</c:v>
                </c:pt>
                <c:pt idx="1309">
                  <c:v>169</c:v>
                </c:pt>
                <c:pt idx="1310">
                  <c:v>169.00200000000001</c:v>
                </c:pt>
                <c:pt idx="1311">
                  <c:v>169.102</c:v>
                </c:pt>
                <c:pt idx="1312">
                  <c:v>169.202</c:v>
                </c:pt>
                <c:pt idx="1313">
                  <c:v>169.30199999999999</c:v>
                </c:pt>
                <c:pt idx="1314">
                  <c:v>169.40199999999999</c:v>
                </c:pt>
                <c:pt idx="1315">
                  <c:v>169.50200000000001</c:v>
                </c:pt>
                <c:pt idx="1316">
                  <c:v>169.602</c:v>
                </c:pt>
                <c:pt idx="1317">
                  <c:v>169.702</c:v>
                </c:pt>
                <c:pt idx="1318">
                  <c:v>169.80199999999999</c:v>
                </c:pt>
                <c:pt idx="1319">
                  <c:v>169.90199999999999</c:v>
                </c:pt>
                <c:pt idx="1320">
                  <c:v>170</c:v>
                </c:pt>
                <c:pt idx="1321">
                  <c:v>170.00200000000001</c:v>
                </c:pt>
                <c:pt idx="1322">
                  <c:v>170.102</c:v>
                </c:pt>
                <c:pt idx="1323">
                  <c:v>170.202</c:v>
                </c:pt>
                <c:pt idx="1324">
                  <c:v>170.30199999999999</c:v>
                </c:pt>
                <c:pt idx="1325">
                  <c:v>170.40199999999999</c:v>
                </c:pt>
                <c:pt idx="1326">
                  <c:v>170.50200000000001</c:v>
                </c:pt>
                <c:pt idx="1327">
                  <c:v>170.602</c:v>
                </c:pt>
                <c:pt idx="1328">
                  <c:v>170.702</c:v>
                </c:pt>
                <c:pt idx="1329">
                  <c:v>170.80199999999999</c:v>
                </c:pt>
                <c:pt idx="1330">
                  <c:v>170.90199999999999</c:v>
                </c:pt>
                <c:pt idx="1331">
                  <c:v>171</c:v>
                </c:pt>
                <c:pt idx="1332">
                  <c:v>171.00200000000001</c:v>
                </c:pt>
                <c:pt idx="1333">
                  <c:v>171.102</c:v>
                </c:pt>
                <c:pt idx="1334">
                  <c:v>171.202</c:v>
                </c:pt>
                <c:pt idx="1335">
                  <c:v>171.30199999999999</c:v>
                </c:pt>
                <c:pt idx="1336">
                  <c:v>171.40199999999999</c:v>
                </c:pt>
                <c:pt idx="1337">
                  <c:v>171.50200000000001</c:v>
                </c:pt>
                <c:pt idx="1338">
                  <c:v>171.602</c:v>
                </c:pt>
                <c:pt idx="1339">
                  <c:v>171.702</c:v>
                </c:pt>
                <c:pt idx="1340">
                  <c:v>171.80199999999999</c:v>
                </c:pt>
                <c:pt idx="1341">
                  <c:v>171.90199999999999</c:v>
                </c:pt>
                <c:pt idx="1342">
                  <c:v>172</c:v>
                </c:pt>
                <c:pt idx="1343">
                  <c:v>172.00200000000001</c:v>
                </c:pt>
                <c:pt idx="1344">
                  <c:v>172.102</c:v>
                </c:pt>
                <c:pt idx="1345">
                  <c:v>172.202</c:v>
                </c:pt>
                <c:pt idx="1346">
                  <c:v>172.30199999999999</c:v>
                </c:pt>
                <c:pt idx="1347">
                  <c:v>172.40199999999999</c:v>
                </c:pt>
                <c:pt idx="1348">
                  <c:v>172.50200000000001</c:v>
                </c:pt>
                <c:pt idx="1349">
                  <c:v>172.602</c:v>
                </c:pt>
                <c:pt idx="1350">
                  <c:v>172.702</c:v>
                </c:pt>
                <c:pt idx="1351">
                  <c:v>172.80199999999999</c:v>
                </c:pt>
                <c:pt idx="1352">
                  <c:v>172.90199999999999</c:v>
                </c:pt>
                <c:pt idx="1353">
                  <c:v>173</c:v>
                </c:pt>
                <c:pt idx="1354">
                  <c:v>173.00200000000001</c:v>
                </c:pt>
                <c:pt idx="1355">
                  <c:v>173.102</c:v>
                </c:pt>
                <c:pt idx="1356">
                  <c:v>173.202</c:v>
                </c:pt>
                <c:pt idx="1357">
                  <c:v>173.30199999999999</c:v>
                </c:pt>
                <c:pt idx="1358">
                  <c:v>173.40199999999999</c:v>
                </c:pt>
                <c:pt idx="1359">
                  <c:v>173.50200000000001</c:v>
                </c:pt>
                <c:pt idx="1360">
                  <c:v>173.602</c:v>
                </c:pt>
                <c:pt idx="1361">
                  <c:v>173.702</c:v>
                </c:pt>
                <c:pt idx="1362">
                  <c:v>173.80199999999999</c:v>
                </c:pt>
                <c:pt idx="1363">
                  <c:v>173.90199999999999</c:v>
                </c:pt>
                <c:pt idx="1364">
                  <c:v>174</c:v>
                </c:pt>
                <c:pt idx="1365">
                  <c:v>174.00200000000001</c:v>
                </c:pt>
                <c:pt idx="1366">
                  <c:v>174.102</c:v>
                </c:pt>
                <c:pt idx="1367">
                  <c:v>174.202</c:v>
                </c:pt>
                <c:pt idx="1368">
                  <c:v>174.30199999999999</c:v>
                </c:pt>
                <c:pt idx="1369">
                  <c:v>174.40199999999999</c:v>
                </c:pt>
                <c:pt idx="1370">
                  <c:v>174.50200000000001</c:v>
                </c:pt>
                <c:pt idx="1371">
                  <c:v>174.602</c:v>
                </c:pt>
                <c:pt idx="1372">
                  <c:v>174.702</c:v>
                </c:pt>
                <c:pt idx="1373">
                  <c:v>174.80199999999999</c:v>
                </c:pt>
                <c:pt idx="1374">
                  <c:v>174.90199999999999</c:v>
                </c:pt>
                <c:pt idx="1375">
                  <c:v>175</c:v>
                </c:pt>
                <c:pt idx="1376">
                  <c:v>175.00200000000001</c:v>
                </c:pt>
                <c:pt idx="1377">
                  <c:v>175.102</c:v>
                </c:pt>
                <c:pt idx="1378">
                  <c:v>175.202</c:v>
                </c:pt>
                <c:pt idx="1379">
                  <c:v>175.30199999999999</c:v>
                </c:pt>
                <c:pt idx="1380">
                  <c:v>175.40199999999999</c:v>
                </c:pt>
                <c:pt idx="1381">
                  <c:v>175.50200000000001</c:v>
                </c:pt>
                <c:pt idx="1382">
                  <c:v>175.602</c:v>
                </c:pt>
                <c:pt idx="1383">
                  <c:v>175.702</c:v>
                </c:pt>
                <c:pt idx="1384">
                  <c:v>175.80199999999999</c:v>
                </c:pt>
                <c:pt idx="1385">
                  <c:v>175.90199999999999</c:v>
                </c:pt>
                <c:pt idx="1386">
                  <c:v>176</c:v>
                </c:pt>
                <c:pt idx="1387">
                  <c:v>176.00200000000001</c:v>
                </c:pt>
                <c:pt idx="1388">
                  <c:v>176.102</c:v>
                </c:pt>
                <c:pt idx="1389">
                  <c:v>176.202</c:v>
                </c:pt>
                <c:pt idx="1390">
                  <c:v>176.30199999999999</c:v>
                </c:pt>
                <c:pt idx="1391">
                  <c:v>176.40199999999999</c:v>
                </c:pt>
                <c:pt idx="1392">
                  <c:v>176.50200000000001</c:v>
                </c:pt>
                <c:pt idx="1393">
                  <c:v>176.602</c:v>
                </c:pt>
                <c:pt idx="1394">
                  <c:v>176.702</c:v>
                </c:pt>
                <c:pt idx="1395">
                  <c:v>176.80199999999999</c:v>
                </c:pt>
                <c:pt idx="1396">
                  <c:v>176.90199999999999</c:v>
                </c:pt>
                <c:pt idx="1397">
                  <c:v>177</c:v>
                </c:pt>
                <c:pt idx="1398">
                  <c:v>177.00200000000001</c:v>
                </c:pt>
                <c:pt idx="1399">
                  <c:v>177.102</c:v>
                </c:pt>
                <c:pt idx="1400">
                  <c:v>177.202</c:v>
                </c:pt>
                <c:pt idx="1401">
                  <c:v>177.30199999999999</c:v>
                </c:pt>
                <c:pt idx="1402">
                  <c:v>177.40199999999999</c:v>
                </c:pt>
                <c:pt idx="1403">
                  <c:v>177.50200000000001</c:v>
                </c:pt>
                <c:pt idx="1404">
                  <c:v>177.602</c:v>
                </c:pt>
                <c:pt idx="1405">
                  <c:v>177.702</c:v>
                </c:pt>
                <c:pt idx="1406">
                  <c:v>177.80199999999999</c:v>
                </c:pt>
                <c:pt idx="1407">
                  <c:v>177.90199999999999</c:v>
                </c:pt>
                <c:pt idx="1408">
                  <c:v>178</c:v>
                </c:pt>
                <c:pt idx="1409">
                  <c:v>178.00200000000001</c:v>
                </c:pt>
                <c:pt idx="1410">
                  <c:v>178.102</c:v>
                </c:pt>
                <c:pt idx="1411">
                  <c:v>178.202</c:v>
                </c:pt>
                <c:pt idx="1412">
                  <c:v>178.30199999999999</c:v>
                </c:pt>
                <c:pt idx="1413">
                  <c:v>178.40199999999999</c:v>
                </c:pt>
                <c:pt idx="1414">
                  <c:v>178.50200000000001</c:v>
                </c:pt>
                <c:pt idx="1415">
                  <c:v>178.602</c:v>
                </c:pt>
                <c:pt idx="1416">
                  <c:v>178.702</c:v>
                </c:pt>
                <c:pt idx="1417">
                  <c:v>178.80199999999999</c:v>
                </c:pt>
                <c:pt idx="1418">
                  <c:v>178.90199999999999</c:v>
                </c:pt>
                <c:pt idx="1419">
                  <c:v>179</c:v>
                </c:pt>
                <c:pt idx="1420">
                  <c:v>179.00200000000001</c:v>
                </c:pt>
                <c:pt idx="1421">
                  <c:v>179.102</c:v>
                </c:pt>
                <c:pt idx="1422">
                  <c:v>179.202</c:v>
                </c:pt>
                <c:pt idx="1423">
                  <c:v>179.30199999999999</c:v>
                </c:pt>
                <c:pt idx="1424">
                  <c:v>179.40199999999999</c:v>
                </c:pt>
                <c:pt idx="1425">
                  <c:v>179.50200000000001</c:v>
                </c:pt>
                <c:pt idx="1426">
                  <c:v>179.602</c:v>
                </c:pt>
                <c:pt idx="1427">
                  <c:v>179.702</c:v>
                </c:pt>
                <c:pt idx="1428">
                  <c:v>179.80199999999999</c:v>
                </c:pt>
                <c:pt idx="1429">
                  <c:v>179.90199999999999</c:v>
                </c:pt>
                <c:pt idx="1430">
                  <c:v>180</c:v>
                </c:pt>
                <c:pt idx="1431">
                  <c:v>180.00200000000001</c:v>
                </c:pt>
                <c:pt idx="1432">
                  <c:v>180.102</c:v>
                </c:pt>
                <c:pt idx="1433">
                  <c:v>180.202</c:v>
                </c:pt>
                <c:pt idx="1434">
                  <c:v>180.30199999999999</c:v>
                </c:pt>
                <c:pt idx="1435">
                  <c:v>180.40199999999999</c:v>
                </c:pt>
                <c:pt idx="1436">
                  <c:v>180.50200000000001</c:v>
                </c:pt>
                <c:pt idx="1437">
                  <c:v>180.602</c:v>
                </c:pt>
                <c:pt idx="1438">
                  <c:v>180.702</c:v>
                </c:pt>
                <c:pt idx="1439">
                  <c:v>180.80199999999999</c:v>
                </c:pt>
                <c:pt idx="1440">
                  <c:v>180.90199999999999</c:v>
                </c:pt>
                <c:pt idx="1441">
                  <c:v>181</c:v>
                </c:pt>
                <c:pt idx="1442">
                  <c:v>181.00200000000001</c:v>
                </c:pt>
                <c:pt idx="1443">
                  <c:v>181.102</c:v>
                </c:pt>
                <c:pt idx="1444">
                  <c:v>181.202</c:v>
                </c:pt>
                <c:pt idx="1445">
                  <c:v>181.30199999999999</c:v>
                </c:pt>
                <c:pt idx="1446">
                  <c:v>181.40199999999999</c:v>
                </c:pt>
                <c:pt idx="1447">
                  <c:v>181.50200000000001</c:v>
                </c:pt>
                <c:pt idx="1448">
                  <c:v>181.602</c:v>
                </c:pt>
                <c:pt idx="1449">
                  <c:v>181.702</c:v>
                </c:pt>
                <c:pt idx="1450">
                  <c:v>181.80199999999999</c:v>
                </c:pt>
                <c:pt idx="1451">
                  <c:v>181.90199999999999</c:v>
                </c:pt>
                <c:pt idx="1452">
                  <c:v>182</c:v>
                </c:pt>
                <c:pt idx="1453">
                  <c:v>182.00200000000001</c:v>
                </c:pt>
                <c:pt idx="1454">
                  <c:v>182.102</c:v>
                </c:pt>
                <c:pt idx="1455">
                  <c:v>182.202</c:v>
                </c:pt>
                <c:pt idx="1456">
                  <c:v>182.30199999999999</c:v>
                </c:pt>
                <c:pt idx="1457">
                  <c:v>182.40199999999999</c:v>
                </c:pt>
                <c:pt idx="1458">
                  <c:v>182.50200000000001</c:v>
                </c:pt>
                <c:pt idx="1459">
                  <c:v>182.602</c:v>
                </c:pt>
                <c:pt idx="1460">
                  <c:v>182.702</c:v>
                </c:pt>
                <c:pt idx="1461">
                  <c:v>182.80199999999999</c:v>
                </c:pt>
                <c:pt idx="1462">
                  <c:v>182.90199999999999</c:v>
                </c:pt>
                <c:pt idx="1463">
                  <c:v>183</c:v>
                </c:pt>
                <c:pt idx="1464">
                  <c:v>183.00200000000001</c:v>
                </c:pt>
                <c:pt idx="1465">
                  <c:v>183.102</c:v>
                </c:pt>
                <c:pt idx="1466">
                  <c:v>183.202</c:v>
                </c:pt>
                <c:pt idx="1467">
                  <c:v>183.30199999999999</c:v>
                </c:pt>
                <c:pt idx="1468">
                  <c:v>183.40199999999999</c:v>
                </c:pt>
                <c:pt idx="1469">
                  <c:v>183.50200000000001</c:v>
                </c:pt>
                <c:pt idx="1470">
                  <c:v>183.602</c:v>
                </c:pt>
                <c:pt idx="1471">
                  <c:v>183.702</c:v>
                </c:pt>
                <c:pt idx="1472">
                  <c:v>183.80199999999999</c:v>
                </c:pt>
                <c:pt idx="1473">
                  <c:v>183.90199999999999</c:v>
                </c:pt>
                <c:pt idx="1474">
                  <c:v>184</c:v>
                </c:pt>
                <c:pt idx="1475">
                  <c:v>184.00200000000001</c:v>
                </c:pt>
                <c:pt idx="1476">
                  <c:v>184.102</c:v>
                </c:pt>
                <c:pt idx="1477">
                  <c:v>184.202</c:v>
                </c:pt>
                <c:pt idx="1478">
                  <c:v>184.30199999999999</c:v>
                </c:pt>
                <c:pt idx="1479">
                  <c:v>184.40199999999999</c:v>
                </c:pt>
                <c:pt idx="1480">
                  <c:v>184.50200000000001</c:v>
                </c:pt>
                <c:pt idx="1481">
                  <c:v>184.602</c:v>
                </c:pt>
                <c:pt idx="1482">
                  <c:v>184.702</c:v>
                </c:pt>
                <c:pt idx="1483">
                  <c:v>184.80199999999999</c:v>
                </c:pt>
                <c:pt idx="1484">
                  <c:v>184.90199999999999</c:v>
                </c:pt>
                <c:pt idx="1485">
                  <c:v>185</c:v>
                </c:pt>
                <c:pt idx="1486">
                  <c:v>185.00200000000001</c:v>
                </c:pt>
                <c:pt idx="1487">
                  <c:v>185.102</c:v>
                </c:pt>
                <c:pt idx="1488">
                  <c:v>185.202</c:v>
                </c:pt>
                <c:pt idx="1489">
                  <c:v>185.30199999999999</c:v>
                </c:pt>
                <c:pt idx="1490">
                  <c:v>185.40199999999999</c:v>
                </c:pt>
                <c:pt idx="1491">
                  <c:v>185.50200000000001</c:v>
                </c:pt>
                <c:pt idx="1492">
                  <c:v>185.602</c:v>
                </c:pt>
                <c:pt idx="1493">
                  <c:v>185.702</c:v>
                </c:pt>
                <c:pt idx="1494">
                  <c:v>185.80199999999999</c:v>
                </c:pt>
                <c:pt idx="1495">
                  <c:v>185.90199999999999</c:v>
                </c:pt>
                <c:pt idx="1496">
                  <c:v>186</c:v>
                </c:pt>
                <c:pt idx="1497">
                  <c:v>186.00200000000001</c:v>
                </c:pt>
                <c:pt idx="1498">
                  <c:v>186.102</c:v>
                </c:pt>
                <c:pt idx="1499">
                  <c:v>186.202</c:v>
                </c:pt>
                <c:pt idx="1500">
                  <c:v>186.30199999999999</c:v>
                </c:pt>
                <c:pt idx="1501">
                  <c:v>186.40199999999999</c:v>
                </c:pt>
                <c:pt idx="1502">
                  <c:v>186.50200000000001</c:v>
                </c:pt>
                <c:pt idx="1503">
                  <c:v>186.602</c:v>
                </c:pt>
                <c:pt idx="1504">
                  <c:v>186.702</c:v>
                </c:pt>
                <c:pt idx="1505">
                  <c:v>186.80199999999999</c:v>
                </c:pt>
                <c:pt idx="1506">
                  <c:v>186.90199999999999</c:v>
                </c:pt>
                <c:pt idx="1507">
                  <c:v>187</c:v>
                </c:pt>
                <c:pt idx="1508">
                  <c:v>187.00200000000001</c:v>
                </c:pt>
                <c:pt idx="1509">
                  <c:v>187.102</c:v>
                </c:pt>
                <c:pt idx="1510">
                  <c:v>187.202</c:v>
                </c:pt>
                <c:pt idx="1511">
                  <c:v>187.30199999999999</c:v>
                </c:pt>
                <c:pt idx="1512">
                  <c:v>187.40199999999999</c:v>
                </c:pt>
                <c:pt idx="1513">
                  <c:v>187.50200000000001</c:v>
                </c:pt>
                <c:pt idx="1514">
                  <c:v>187.602</c:v>
                </c:pt>
                <c:pt idx="1515">
                  <c:v>187.702</c:v>
                </c:pt>
                <c:pt idx="1516">
                  <c:v>187.80199999999999</c:v>
                </c:pt>
                <c:pt idx="1517">
                  <c:v>187.90199999999999</c:v>
                </c:pt>
                <c:pt idx="1518">
                  <c:v>188</c:v>
                </c:pt>
                <c:pt idx="1519">
                  <c:v>188.00200000000001</c:v>
                </c:pt>
                <c:pt idx="1520">
                  <c:v>188.102</c:v>
                </c:pt>
                <c:pt idx="1521">
                  <c:v>188.202</c:v>
                </c:pt>
                <c:pt idx="1522">
                  <c:v>188.30199999999999</c:v>
                </c:pt>
                <c:pt idx="1523">
                  <c:v>188.40199999999999</c:v>
                </c:pt>
                <c:pt idx="1524">
                  <c:v>188.50200000000001</c:v>
                </c:pt>
                <c:pt idx="1525">
                  <c:v>188.602</c:v>
                </c:pt>
                <c:pt idx="1526">
                  <c:v>188.702</c:v>
                </c:pt>
                <c:pt idx="1527">
                  <c:v>188.80199999999999</c:v>
                </c:pt>
                <c:pt idx="1528">
                  <c:v>188.90199999999999</c:v>
                </c:pt>
                <c:pt idx="1529">
                  <c:v>189</c:v>
                </c:pt>
                <c:pt idx="1530">
                  <c:v>189.00200000000001</c:v>
                </c:pt>
                <c:pt idx="1531">
                  <c:v>189.102</c:v>
                </c:pt>
                <c:pt idx="1532">
                  <c:v>189.202</c:v>
                </c:pt>
                <c:pt idx="1533">
                  <c:v>189.30199999999999</c:v>
                </c:pt>
                <c:pt idx="1534">
                  <c:v>189.40199999999999</c:v>
                </c:pt>
                <c:pt idx="1535">
                  <c:v>189.50200000000001</c:v>
                </c:pt>
                <c:pt idx="1536">
                  <c:v>189.602</c:v>
                </c:pt>
                <c:pt idx="1537">
                  <c:v>189.702</c:v>
                </c:pt>
                <c:pt idx="1538">
                  <c:v>189.80199999999999</c:v>
                </c:pt>
                <c:pt idx="1539">
                  <c:v>189.90199999999999</c:v>
                </c:pt>
                <c:pt idx="1540">
                  <c:v>190</c:v>
                </c:pt>
                <c:pt idx="1541">
                  <c:v>190.00200000000001</c:v>
                </c:pt>
                <c:pt idx="1542">
                  <c:v>190.102</c:v>
                </c:pt>
                <c:pt idx="1543">
                  <c:v>190.202</c:v>
                </c:pt>
                <c:pt idx="1544">
                  <c:v>190.30199999999999</c:v>
                </c:pt>
                <c:pt idx="1545">
                  <c:v>190.40199999999999</c:v>
                </c:pt>
                <c:pt idx="1546">
                  <c:v>190.50200000000001</c:v>
                </c:pt>
                <c:pt idx="1547">
                  <c:v>190.602</c:v>
                </c:pt>
                <c:pt idx="1548">
                  <c:v>190.702</c:v>
                </c:pt>
                <c:pt idx="1549">
                  <c:v>190.80199999999999</c:v>
                </c:pt>
                <c:pt idx="1550">
                  <c:v>190.90199999999999</c:v>
                </c:pt>
                <c:pt idx="1551">
                  <c:v>191</c:v>
                </c:pt>
                <c:pt idx="1552">
                  <c:v>191.00200000000001</c:v>
                </c:pt>
                <c:pt idx="1553">
                  <c:v>191.102</c:v>
                </c:pt>
                <c:pt idx="1554">
                  <c:v>191.202</c:v>
                </c:pt>
                <c:pt idx="1555">
                  <c:v>191.30199999999999</c:v>
                </c:pt>
                <c:pt idx="1556">
                  <c:v>191.40199999999999</c:v>
                </c:pt>
                <c:pt idx="1557">
                  <c:v>191.50200000000001</c:v>
                </c:pt>
                <c:pt idx="1558">
                  <c:v>191.602</c:v>
                </c:pt>
                <c:pt idx="1559">
                  <c:v>191.702</c:v>
                </c:pt>
                <c:pt idx="1560">
                  <c:v>191.80199999999999</c:v>
                </c:pt>
                <c:pt idx="1561">
                  <c:v>191.90199999999999</c:v>
                </c:pt>
                <c:pt idx="1562">
                  <c:v>192</c:v>
                </c:pt>
                <c:pt idx="1563">
                  <c:v>192.00200000000001</c:v>
                </c:pt>
                <c:pt idx="1564">
                  <c:v>192.102</c:v>
                </c:pt>
                <c:pt idx="1565">
                  <c:v>192.202</c:v>
                </c:pt>
                <c:pt idx="1566">
                  <c:v>192.30199999999999</c:v>
                </c:pt>
                <c:pt idx="1567">
                  <c:v>192.40199999999999</c:v>
                </c:pt>
                <c:pt idx="1568">
                  <c:v>192.50200000000001</c:v>
                </c:pt>
                <c:pt idx="1569">
                  <c:v>192.602</c:v>
                </c:pt>
                <c:pt idx="1570">
                  <c:v>192.702</c:v>
                </c:pt>
                <c:pt idx="1571">
                  <c:v>192.80199999999999</c:v>
                </c:pt>
                <c:pt idx="1572">
                  <c:v>192.90199999999999</c:v>
                </c:pt>
                <c:pt idx="1573">
                  <c:v>193</c:v>
                </c:pt>
                <c:pt idx="1574">
                  <c:v>193.00200000000001</c:v>
                </c:pt>
                <c:pt idx="1575">
                  <c:v>193.102</c:v>
                </c:pt>
                <c:pt idx="1576">
                  <c:v>193.202</c:v>
                </c:pt>
                <c:pt idx="1577">
                  <c:v>193.30199999999999</c:v>
                </c:pt>
                <c:pt idx="1578">
                  <c:v>193.40199999999999</c:v>
                </c:pt>
                <c:pt idx="1579">
                  <c:v>193.50200000000001</c:v>
                </c:pt>
                <c:pt idx="1580">
                  <c:v>193.602</c:v>
                </c:pt>
                <c:pt idx="1581">
                  <c:v>193.702</c:v>
                </c:pt>
                <c:pt idx="1582">
                  <c:v>193.80199999999999</c:v>
                </c:pt>
                <c:pt idx="1583">
                  <c:v>193.90199999999999</c:v>
                </c:pt>
                <c:pt idx="1584">
                  <c:v>194</c:v>
                </c:pt>
                <c:pt idx="1585">
                  <c:v>194.00200000000001</c:v>
                </c:pt>
                <c:pt idx="1586">
                  <c:v>194.102</c:v>
                </c:pt>
                <c:pt idx="1587">
                  <c:v>194.202</c:v>
                </c:pt>
                <c:pt idx="1588">
                  <c:v>194.30199999999999</c:v>
                </c:pt>
                <c:pt idx="1589">
                  <c:v>194.40199999999999</c:v>
                </c:pt>
                <c:pt idx="1590">
                  <c:v>194.50200000000001</c:v>
                </c:pt>
                <c:pt idx="1591">
                  <c:v>194.602</c:v>
                </c:pt>
                <c:pt idx="1592">
                  <c:v>194.702</c:v>
                </c:pt>
                <c:pt idx="1593">
                  <c:v>194.80199999999999</c:v>
                </c:pt>
                <c:pt idx="1594">
                  <c:v>194.90199999999999</c:v>
                </c:pt>
                <c:pt idx="1595">
                  <c:v>195</c:v>
                </c:pt>
                <c:pt idx="1596">
                  <c:v>195.00200000000001</c:v>
                </c:pt>
                <c:pt idx="1597">
                  <c:v>195.102</c:v>
                </c:pt>
                <c:pt idx="1598">
                  <c:v>195.202</c:v>
                </c:pt>
                <c:pt idx="1599">
                  <c:v>195.30199999999999</c:v>
                </c:pt>
                <c:pt idx="1600">
                  <c:v>195.40199999999999</c:v>
                </c:pt>
                <c:pt idx="1601">
                  <c:v>195.50200000000001</c:v>
                </c:pt>
                <c:pt idx="1602">
                  <c:v>195.602</c:v>
                </c:pt>
                <c:pt idx="1603">
                  <c:v>195.702</c:v>
                </c:pt>
                <c:pt idx="1604">
                  <c:v>195.80199999999999</c:v>
                </c:pt>
                <c:pt idx="1605">
                  <c:v>195.90199999999999</c:v>
                </c:pt>
                <c:pt idx="1606">
                  <c:v>196</c:v>
                </c:pt>
                <c:pt idx="1607">
                  <c:v>196.00200000000001</c:v>
                </c:pt>
                <c:pt idx="1608">
                  <c:v>196.102</c:v>
                </c:pt>
                <c:pt idx="1609">
                  <c:v>196.202</c:v>
                </c:pt>
                <c:pt idx="1610">
                  <c:v>196.30199999999999</c:v>
                </c:pt>
                <c:pt idx="1611">
                  <c:v>196.40199999999999</c:v>
                </c:pt>
                <c:pt idx="1612">
                  <c:v>196.50200000000001</c:v>
                </c:pt>
                <c:pt idx="1613">
                  <c:v>196.602</c:v>
                </c:pt>
                <c:pt idx="1614">
                  <c:v>196.702</c:v>
                </c:pt>
                <c:pt idx="1615">
                  <c:v>196.80199999999999</c:v>
                </c:pt>
                <c:pt idx="1616">
                  <c:v>196.90199999999999</c:v>
                </c:pt>
                <c:pt idx="1617">
                  <c:v>197</c:v>
                </c:pt>
                <c:pt idx="1618">
                  <c:v>197.00200000000001</c:v>
                </c:pt>
                <c:pt idx="1619">
                  <c:v>197.102</c:v>
                </c:pt>
                <c:pt idx="1620">
                  <c:v>197.202</c:v>
                </c:pt>
                <c:pt idx="1621">
                  <c:v>197.30199999999999</c:v>
                </c:pt>
                <c:pt idx="1622">
                  <c:v>197.40199999999999</c:v>
                </c:pt>
                <c:pt idx="1623">
                  <c:v>197.50200000000001</c:v>
                </c:pt>
                <c:pt idx="1624">
                  <c:v>197.602</c:v>
                </c:pt>
                <c:pt idx="1625">
                  <c:v>197.702</c:v>
                </c:pt>
                <c:pt idx="1626">
                  <c:v>197.80199999999999</c:v>
                </c:pt>
                <c:pt idx="1627">
                  <c:v>197.90199999999999</c:v>
                </c:pt>
                <c:pt idx="1628">
                  <c:v>198</c:v>
                </c:pt>
                <c:pt idx="1629">
                  <c:v>198.00200000000001</c:v>
                </c:pt>
                <c:pt idx="1630">
                  <c:v>198.102</c:v>
                </c:pt>
                <c:pt idx="1631">
                  <c:v>198.202</c:v>
                </c:pt>
                <c:pt idx="1632">
                  <c:v>198.30199999999999</c:v>
                </c:pt>
                <c:pt idx="1633">
                  <c:v>198.40199999999999</c:v>
                </c:pt>
                <c:pt idx="1634">
                  <c:v>198.50200000000001</c:v>
                </c:pt>
                <c:pt idx="1635">
                  <c:v>198.602</c:v>
                </c:pt>
                <c:pt idx="1636">
                  <c:v>198.702</c:v>
                </c:pt>
                <c:pt idx="1637">
                  <c:v>198.80199999999999</c:v>
                </c:pt>
                <c:pt idx="1638">
                  <c:v>198.90199999999999</c:v>
                </c:pt>
                <c:pt idx="1639">
                  <c:v>199</c:v>
                </c:pt>
                <c:pt idx="1640">
                  <c:v>199.00200000000001</c:v>
                </c:pt>
                <c:pt idx="1641">
                  <c:v>199.102</c:v>
                </c:pt>
                <c:pt idx="1642">
                  <c:v>199.202</c:v>
                </c:pt>
                <c:pt idx="1643">
                  <c:v>199.30199999999999</c:v>
                </c:pt>
                <c:pt idx="1644">
                  <c:v>199.40199999999999</c:v>
                </c:pt>
                <c:pt idx="1645">
                  <c:v>199.50200000000001</c:v>
                </c:pt>
                <c:pt idx="1646">
                  <c:v>199.602</c:v>
                </c:pt>
                <c:pt idx="1647">
                  <c:v>199.702</c:v>
                </c:pt>
                <c:pt idx="1648">
                  <c:v>199.80199999999999</c:v>
                </c:pt>
                <c:pt idx="1649">
                  <c:v>199.90199999999999</c:v>
                </c:pt>
                <c:pt idx="1650">
                  <c:v>200</c:v>
                </c:pt>
                <c:pt idx="1651">
                  <c:v>200.00200000000001</c:v>
                </c:pt>
                <c:pt idx="1652">
                  <c:v>200.102</c:v>
                </c:pt>
                <c:pt idx="1653">
                  <c:v>200.202</c:v>
                </c:pt>
                <c:pt idx="1654">
                  <c:v>200.30199999999999</c:v>
                </c:pt>
                <c:pt idx="1655">
                  <c:v>200.40199999999999</c:v>
                </c:pt>
                <c:pt idx="1656">
                  <c:v>200.50200000000001</c:v>
                </c:pt>
                <c:pt idx="1657">
                  <c:v>200.602</c:v>
                </c:pt>
                <c:pt idx="1658">
                  <c:v>200.702</c:v>
                </c:pt>
                <c:pt idx="1659">
                  <c:v>200.80199999999999</c:v>
                </c:pt>
                <c:pt idx="1660">
                  <c:v>200.90199999999999</c:v>
                </c:pt>
                <c:pt idx="1661">
                  <c:v>201</c:v>
                </c:pt>
                <c:pt idx="1662">
                  <c:v>201.00200000000001</c:v>
                </c:pt>
                <c:pt idx="1663">
                  <c:v>201.102</c:v>
                </c:pt>
                <c:pt idx="1664">
                  <c:v>201.202</c:v>
                </c:pt>
                <c:pt idx="1665">
                  <c:v>201.30199999999999</c:v>
                </c:pt>
                <c:pt idx="1666">
                  <c:v>201.40199999999999</c:v>
                </c:pt>
                <c:pt idx="1667">
                  <c:v>201.50200000000001</c:v>
                </c:pt>
                <c:pt idx="1668">
                  <c:v>201.602</c:v>
                </c:pt>
                <c:pt idx="1669">
                  <c:v>201.702</c:v>
                </c:pt>
                <c:pt idx="1670">
                  <c:v>201.80199999999999</c:v>
                </c:pt>
                <c:pt idx="1671">
                  <c:v>201.90199999999999</c:v>
                </c:pt>
                <c:pt idx="1672">
                  <c:v>202</c:v>
                </c:pt>
                <c:pt idx="1673">
                  <c:v>202.00200000000001</c:v>
                </c:pt>
                <c:pt idx="1674">
                  <c:v>202.102</c:v>
                </c:pt>
                <c:pt idx="1675">
                  <c:v>202.202</c:v>
                </c:pt>
                <c:pt idx="1676">
                  <c:v>202.30199999999999</c:v>
                </c:pt>
                <c:pt idx="1677">
                  <c:v>202.40199999999999</c:v>
                </c:pt>
                <c:pt idx="1678">
                  <c:v>202.50200000000001</c:v>
                </c:pt>
                <c:pt idx="1679">
                  <c:v>202.602</c:v>
                </c:pt>
                <c:pt idx="1680">
                  <c:v>202.702</c:v>
                </c:pt>
                <c:pt idx="1681">
                  <c:v>202.80199999999999</c:v>
                </c:pt>
                <c:pt idx="1682">
                  <c:v>202.90199999999999</c:v>
                </c:pt>
                <c:pt idx="1683">
                  <c:v>203</c:v>
                </c:pt>
                <c:pt idx="1684">
                  <c:v>203.00200000000001</c:v>
                </c:pt>
                <c:pt idx="1685">
                  <c:v>203.102</c:v>
                </c:pt>
                <c:pt idx="1686">
                  <c:v>203.202</c:v>
                </c:pt>
                <c:pt idx="1687">
                  <c:v>203.30199999999999</c:v>
                </c:pt>
                <c:pt idx="1688">
                  <c:v>203.40199999999999</c:v>
                </c:pt>
                <c:pt idx="1689">
                  <c:v>203.50200000000001</c:v>
                </c:pt>
                <c:pt idx="1690">
                  <c:v>203.602</c:v>
                </c:pt>
                <c:pt idx="1691">
                  <c:v>203.702</c:v>
                </c:pt>
                <c:pt idx="1692">
                  <c:v>203.80199999999999</c:v>
                </c:pt>
                <c:pt idx="1693">
                  <c:v>203.90199999999999</c:v>
                </c:pt>
                <c:pt idx="1694">
                  <c:v>204</c:v>
                </c:pt>
                <c:pt idx="1695">
                  <c:v>204.00200000000001</c:v>
                </c:pt>
                <c:pt idx="1696">
                  <c:v>204.102</c:v>
                </c:pt>
                <c:pt idx="1697">
                  <c:v>204.202</c:v>
                </c:pt>
                <c:pt idx="1698">
                  <c:v>204.30199999999999</c:v>
                </c:pt>
                <c:pt idx="1699">
                  <c:v>204.40199999999999</c:v>
                </c:pt>
                <c:pt idx="1700">
                  <c:v>204.50200000000001</c:v>
                </c:pt>
                <c:pt idx="1701">
                  <c:v>204.602</c:v>
                </c:pt>
                <c:pt idx="1702">
                  <c:v>204.702</c:v>
                </c:pt>
                <c:pt idx="1703">
                  <c:v>204.80199999999999</c:v>
                </c:pt>
                <c:pt idx="1704">
                  <c:v>204.90199999999999</c:v>
                </c:pt>
                <c:pt idx="1705">
                  <c:v>205</c:v>
                </c:pt>
                <c:pt idx="1706">
                  <c:v>205.00200000000001</c:v>
                </c:pt>
                <c:pt idx="1707">
                  <c:v>205.102</c:v>
                </c:pt>
                <c:pt idx="1708">
                  <c:v>205.202</c:v>
                </c:pt>
                <c:pt idx="1709">
                  <c:v>205.30199999999999</c:v>
                </c:pt>
                <c:pt idx="1710">
                  <c:v>205.40199999999999</c:v>
                </c:pt>
                <c:pt idx="1711">
                  <c:v>205.50200000000001</c:v>
                </c:pt>
                <c:pt idx="1712">
                  <c:v>205.602</c:v>
                </c:pt>
                <c:pt idx="1713">
                  <c:v>205.702</c:v>
                </c:pt>
                <c:pt idx="1714">
                  <c:v>205.80199999999999</c:v>
                </c:pt>
                <c:pt idx="1715">
                  <c:v>205.90199999999999</c:v>
                </c:pt>
                <c:pt idx="1716">
                  <c:v>206</c:v>
                </c:pt>
                <c:pt idx="1717">
                  <c:v>206.00200000000001</c:v>
                </c:pt>
                <c:pt idx="1718">
                  <c:v>206.102</c:v>
                </c:pt>
                <c:pt idx="1719">
                  <c:v>206.202</c:v>
                </c:pt>
                <c:pt idx="1720">
                  <c:v>206.30199999999999</c:v>
                </c:pt>
                <c:pt idx="1721">
                  <c:v>206.40199999999999</c:v>
                </c:pt>
                <c:pt idx="1722">
                  <c:v>206.50200000000001</c:v>
                </c:pt>
                <c:pt idx="1723">
                  <c:v>206.602</c:v>
                </c:pt>
                <c:pt idx="1724">
                  <c:v>206.702</c:v>
                </c:pt>
                <c:pt idx="1725">
                  <c:v>206.80199999999999</c:v>
                </c:pt>
                <c:pt idx="1726">
                  <c:v>206.90199999999999</c:v>
                </c:pt>
                <c:pt idx="1727">
                  <c:v>207</c:v>
                </c:pt>
                <c:pt idx="1728">
                  <c:v>207.00200000000001</c:v>
                </c:pt>
                <c:pt idx="1729">
                  <c:v>207.102</c:v>
                </c:pt>
                <c:pt idx="1730">
                  <c:v>207.202</c:v>
                </c:pt>
                <c:pt idx="1731">
                  <c:v>207.30199999999999</c:v>
                </c:pt>
                <c:pt idx="1732">
                  <c:v>207.40199999999999</c:v>
                </c:pt>
                <c:pt idx="1733">
                  <c:v>207.50200000000001</c:v>
                </c:pt>
                <c:pt idx="1734">
                  <c:v>207.602</c:v>
                </c:pt>
                <c:pt idx="1735">
                  <c:v>207.702</c:v>
                </c:pt>
                <c:pt idx="1736">
                  <c:v>207.80199999999999</c:v>
                </c:pt>
                <c:pt idx="1737">
                  <c:v>207.90199999999999</c:v>
                </c:pt>
                <c:pt idx="1738">
                  <c:v>208</c:v>
                </c:pt>
                <c:pt idx="1739">
                  <c:v>208.00200000000001</c:v>
                </c:pt>
                <c:pt idx="1740">
                  <c:v>208.102</c:v>
                </c:pt>
                <c:pt idx="1741">
                  <c:v>208.202</c:v>
                </c:pt>
                <c:pt idx="1742">
                  <c:v>208.30199999999999</c:v>
                </c:pt>
                <c:pt idx="1743">
                  <c:v>208.40199999999999</c:v>
                </c:pt>
                <c:pt idx="1744">
                  <c:v>208.50200000000001</c:v>
                </c:pt>
                <c:pt idx="1745">
                  <c:v>208.602</c:v>
                </c:pt>
                <c:pt idx="1746">
                  <c:v>208.702</c:v>
                </c:pt>
                <c:pt idx="1747">
                  <c:v>208.80199999999999</c:v>
                </c:pt>
                <c:pt idx="1748">
                  <c:v>208.90199999999999</c:v>
                </c:pt>
                <c:pt idx="1749">
                  <c:v>209</c:v>
                </c:pt>
                <c:pt idx="1750">
                  <c:v>209.00200000000001</c:v>
                </c:pt>
                <c:pt idx="1751">
                  <c:v>209.102</c:v>
                </c:pt>
                <c:pt idx="1752">
                  <c:v>209.202</c:v>
                </c:pt>
                <c:pt idx="1753">
                  <c:v>209.30199999999999</c:v>
                </c:pt>
                <c:pt idx="1754">
                  <c:v>209.40199999999999</c:v>
                </c:pt>
                <c:pt idx="1755">
                  <c:v>209.50200000000001</c:v>
                </c:pt>
                <c:pt idx="1756">
                  <c:v>209.602</c:v>
                </c:pt>
                <c:pt idx="1757">
                  <c:v>209.702</c:v>
                </c:pt>
                <c:pt idx="1758">
                  <c:v>209.80199999999999</c:v>
                </c:pt>
                <c:pt idx="1759">
                  <c:v>209.90199999999999</c:v>
                </c:pt>
                <c:pt idx="1760">
                  <c:v>210</c:v>
                </c:pt>
                <c:pt idx="1761">
                  <c:v>210.00200000000001</c:v>
                </c:pt>
                <c:pt idx="1762">
                  <c:v>210.102</c:v>
                </c:pt>
                <c:pt idx="1763">
                  <c:v>210.202</c:v>
                </c:pt>
                <c:pt idx="1764">
                  <c:v>210.30199999999999</c:v>
                </c:pt>
                <c:pt idx="1765">
                  <c:v>210.40199999999999</c:v>
                </c:pt>
                <c:pt idx="1766">
                  <c:v>210.50200000000001</c:v>
                </c:pt>
                <c:pt idx="1767">
                  <c:v>210.602</c:v>
                </c:pt>
                <c:pt idx="1768">
                  <c:v>210.702</c:v>
                </c:pt>
                <c:pt idx="1769">
                  <c:v>210.80199999999999</c:v>
                </c:pt>
                <c:pt idx="1770">
                  <c:v>210.90199999999999</c:v>
                </c:pt>
                <c:pt idx="1771">
                  <c:v>211</c:v>
                </c:pt>
                <c:pt idx="1772">
                  <c:v>211.00200000000001</c:v>
                </c:pt>
                <c:pt idx="1773">
                  <c:v>211.102</c:v>
                </c:pt>
                <c:pt idx="1774">
                  <c:v>211.202</c:v>
                </c:pt>
                <c:pt idx="1775">
                  <c:v>211.30199999999999</c:v>
                </c:pt>
                <c:pt idx="1776">
                  <c:v>211.40199999999999</c:v>
                </c:pt>
                <c:pt idx="1777">
                  <c:v>211.50200000000001</c:v>
                </c:pt>
                <c:pt idx="1778">
                  <c:v>211.602</c:v>
                </c:pt>
                <c:pt idx="1779">
                  <c:v>211.702</c:v>
                </c:pt>
                <c:pt idx="1780">
                  <c:v>211.80199999999999</c:v>
                </c:pt>
                <c:pt idx="1781">
                  <c:v>211.90199999999999</c:v>
                </c:pt>
                <c:pt idx="1782">
                  <c:v>212</c:v>
                </c:pt>
                <c:pt idx="1783">
                  <c:v>212.00200000000001</c:v>
                </c:pt>
                <c:pt idx="1784">
                  <c:v>212.102</c:v>
                </c:pt>
                <c:pt idx="1785">
                  <c:v>212.202</c:v>
                </c:pt>
                <c:pt idx="1786">
                  <c:v>212.30199999999999</c:v>
                </c:pt>
                <c:pt idx="1787">
                  <c:v>212.40199999999999</c:v>
                </c:pt>
                <c:pt idx="1788">
                  <c:v>212.50200000000001</c:v>
                </c:pt>
                <c:pt idx="1789">
                  <c:v>212.602</c:v>
                </c:pt>
                <c:pt idx="1790">
                  <c:v>212.702</c:v>
                </c:pt>
                <c:pt idx="1791">
                  <c:v>212.80199999999999</c:v>
                </c:pt>
                <c:pt idx="1792">
                  <c:v>212.90199999999999</c:v>
                </c:pt>
                <c:pt idx="1793">
                  <c:v>213</c:v>
                </c:pt>
                <c:pt idx="1794">
                  <c:v>213.00200000000001</c:v>
                </c:pt>
                <c:pt idx="1795">
                  <c:v>213.102</c:v>
                </c:pt>
                <c:pt idx="1796">
                  <c:v>213.202</c:v>
                </c:pt>
                <c:pt idx="1797">
                  <c:v>213.30199999999999</c:v>
                </c:pt>
                <c:pt idx="1798">
                  <c:v>213.40199999999999</c:v>
                </c:pt>
                <c:pt idx="1799">
                  <c:v>213.50200000000001</c:v>
                </c:pt>
                <c:pt idx="1800">
                  <c:v>213.602</c:v>
                </c:pt>
                <c:pt idx="1801">
                  <c:v>213.702</c:v>
                </c:pt>
                <c:pt idx="1802">
                  <c:v>213.80199999999999</c:v>
                </c:pt>
                <c:pt idx="1803">
                  <c:v>213.90199999999999</c:v>
                </c:pt>
                <c:pt idx="1804">
                  <c:v>214</c:v>
                </c:pt>
                <c:pt idx="1805">
                  <c:v>214.00200000000001</c:v>
                </c:pt>
                <c:pt idx="1806">
                  <c:v>214.102</c:v>
                </c:pt>
                <c:pt idx="1807">
                  <c:v>214.202</c:v>
                </c:pt>
                <c:pt idx="1808">
                  <c:v>214.30199999999999</c:v>
                </c:pt>
                <c:pt idx="1809">
                  <c:v>214.40199999999999</c:v>
                </c:pt>
                <c:pt idx="1810">
                  <c:v>214.50200000000001</c:v>
                </c:pt>
                <c:pt idx="1811">
                  <c:v>214.602</c:v>
                </c:pt>
                <c:pt idx="1812">
                  <c:v>214.702</c:v>
                </c:pt>
                <c:pt idx="1813">
                  <c:v>214.80199999999999</c:v>
                </c:pt>
                <c:pt idx="1814">
                  <c:v>214.90199999999999</c:v>
                </c:pt>
                <c:pt idx="1815">
                  <c:v>215</c:v>
                </c:pt>
                <c:pt idx="1816">
                  <c:v>215.00200000000001</c:v>
                </c:pt>
                <c:pt idx="1817">
                  <c:v>215.102</c:v>
                </c:pt>
                <c:pt idx="1818">
                  <c:v>215.202</c:v>
                </c:pt>
                <c:pt idx="1819">
                  <c:v>215.30199999999999</c:v>
                </c:pt>
                <c:pt idx="1820">
                  <c:v>215.40199999999999</c:v>
                </c:pt>
                <c:pt idx="1821">
                  <c:v>215.50200000000001</c:v>
                </c:pt>
                <c:pt idx="1822">
                  <c:v>215.602</c:v>
                </c:pt>
                <c:pt idx="1823">
                  <c:v>215.702</c:v>
                </c:pt>
                <c:pt idx="1824">
                  <c:v>215.80199999999999</c:v>
                </c:pt>
                <c:pt idx="1825">
                  <c:v>215.90199999999999</c:v>
                </c:pt>
                <c:pt idx="1826">
                  <c:v>216</c:v>
                </c:pt>
                <c:pt idx="1827">
                  <c:v>216.00200000000001</c:v>
                </c:pt>
                <c:pt idx="1828">
                  <c:v>216.102</c:v>
                </c:pt>
                <c:pt idx="1829">
                  <c:v>216.202</c:v>
                </c:pt>
                <c:pt idx="1830">
                  <c:v>216.30199999999999</c:v>
                </c:pt>
                <c:pt idx="1831">
                  <c:v>216.40199999999999</c:v>
                </c:pt>
                <c:pt idx="1832">
                  <c:v>216.50200000000001</c:v>
                </c:pt>
                <c:pt idx="1833">
                  <c:v>216.602</c:v>
                </c:pt>
                <c:pt idx="1834">
                  <c:v>216.702</c:v>
                </c:pt>
                <c:pt idx="1835">
                  <c:v>216.80199999999999</c:v>
                </c:pt>
                <c:pt idx="1836">
                  <c:v>216.90199999999999</c:v>
                </c:pt>
                <c:pt idx="1837">
                  <c:v>217</c:v>
                </c:pt>
                <c:pt idx="1838">
                  <c:v>217.00200000000001</c:v>
                </c:pt>
                <c:pt idx="1839">
                  <c:v>217.102</c:v>
                </c:pt>
                <c:pt idx="1840">
                  <c:v>217.202</c:v>
                </c:pt>
                <c:pt idx="1841">
                  <c:v>217.30199999999999</c:v>
                </c:pt>
                <c:pt idx="1842">
                  <c:v>217.40199999999999</c:v>
                </c:pt>
                <c:pt idx="1843">
                  <c:v>217.50200000000001</c:v>
                </c:pt>
                <c:pt idx="1844">
                  <c:v>217.602</c:v>
                </c:pt>
                <c:pt idx="1845">
                  <c:v>217.702</c:v>
                </c:pt>
                <c:pt idx="1846">
                  <c:v>217.80199999999999</c:v>
                </c:pt>
                <c:pt idx="1847">
                  <c:v>217.90199999999999</c:v>
                </c:pt>
                <c:pt idx="1848">
                  <c:v>218</c:v>
                </c:pt>
                <c:pt idx="1849">
                  <c:v>218.00200000000001</c:v>
                </c:pt>
                <c:pt idx="1850">
                  <c:v>218.102</c:v>
                </c:pt>
                <c:pt idx="1851">
                  <c:v>218.202</c:v>
                </c:pt>
                <c:pt idx="1852">
                  <c:v>218.30199999999999</c:v>
                </c:pt>
                <c:pt idx="1853">
                  <c:v>218.40199999999999</c:v>
                </c:pt>
                <c:pt idx="1854">
                  <c:v>218.50200000000001</c:v>
                </c:pt>
                <c:pt idx="1855">
                  <c:v>218.602</c:v>
                </c:pt>
                <c:pt idx="1856">
                  <c:v>218.702</c:v>
                </c:pt>
                <c:pt idx="1857">
                  <c:v>218.80199999999999</c:v>
                </c:pt>
                <c:pt idx="1858">
                  <c:v>218.90199999999999</c:v>
                </c:pt>
                <c:pt idx="1859">
                  <c:v>219</c:v>
                </c:pt>
                <c:pt idx="1860">
                  <c:v>219.00200000000001</c:v>
                </c:pt>
                <c:pt idx="1861">
                  <c:v>219.102</c:v>
                </c:pt>
                <c:pt idx="1862">
                  <c:v>219.202</c:v>
                </c:pt>
                <c:pt idx="1863">
                  <c:v>219.30199999999999</c:v>
                </c:pt>
                <c:pt idx="1864">
                  <c:v>219.40199999999999</c:v>
                </c:pt>
                <c:pt idx="1865">
                  <c:v>219.50200000000001</c:v>
                </c:pt>
                <c:pt idx="1866">
                  <c:v>219.602</c:v>
                </c:pt>
                <c:pt idx="1867">
                  <c:v>219.702</c:v>
                </c:pt>
                <c:pt idx="1868">
                  <c:v>219.80199999999999</c:v>
                </c:pt>
                <c:pt idx="1869">
                  <c:v>219.90199999999999</c:v>
                </c:pt>
                <c:pt idx="1870">
                  <c:v>220</c:v>
                </c:pt>
                <c:pt idx="1871">
                  <c:v>220.00200000000001</c:v>
                </c:pt>
                <c:pt idx="1872">
                  <c:v>220.102</c:v>
                </c:pt>
                <c:pt idx="1873">
                  <c:v>220.202</c:v>
                </c:pt>
                <c:pt idx="1874">
                  <c:v>220.30199999999999</c:v>
                </c:pt>
                <c:pt idx="1875">
                  <c:v>220.40199999999999</c:v>
                </c:pt>
                <c:pt idx="1876">
                  <c:v>220.50200000000001</c:v>
                </c:pt>
                <c:pt idx="1877">
                  <c:v>220.602</c:v>
                </c:pt>
                <c:pt idx="1878">
                  <c:v>220.702</c:v>
                </c:pt>
                <c:pt idx="1879">
                  <c:v>220.80199999999999</c:v>
                </c:pt>
                <c:pt idx="1880">
                  <c:v>220.90199999999999</c:v>
                </c:pt>
                <c:pt idx="1881">
                  <c:v>221</c:v>
                </c:pt>
                <c:pt idx="1882">
                  <c:v>221.00200000000001</c:v>
                </c:pt>
                <c:pt idx="1883">
                  <c:v>221.102</c:v>
                </c:pt>
                <c:pt idx="1884">
                  <c:v>221.202</c:v>
                </c:pt>
                <c:pt idx="1885">
                  <c:v>221.30199999999999</c:v>
                </c:pt>
                <c:pt idx="1886">
                  <c:v>221.40199999999999</c:v>
                </c:pt>
                <c:pt idx="1887">
                  <c:v>221.50200000000001</c:v>
                </c:pt>
                <c:pt idx="1888">
                  <c:v>221.602</c:v>
                </c:pt>
                <c:pt idx="1889">
                  <c:v>221.702</c:v>
                </c:pt>
                <c:pt idx="1890">
                  <c:v>221.80199999999999</c:v>
                </c:pt>
                <c:pt idx="1891">
                  <c:v>221.90199999999999</c:v>
                </c:pt>
                <c:pt idx="1892">
                  <c:v>222</c:v>
                </c:pt>
                <c:pt idx="1893">
                  <c:v>222.00200000000001</c:v>
                </c:pt>
                <c:pt idx="1894">
                  <c:v>222.102</c:v>
                </c:pt>
                <c:pt idx="1895">
                  <c:v>222.202</c:v>
                </c:pt>
                <c:pt idx="1896">
                  <c:v>222.30199999999999</c:v>
                </c:pt>
                <c:pt idx="1897">
                  <c:v>222.40199999999999</c:v>
                </c:pt>
                <c:pt idx="1898">
                  <c:v>222.50200000000001</c:v>
                </c:pt>
                <c:pt idx="1899">
                  <c:v>222.602</c:v>
                </c:pt>
                <c:pt idx="1900">
                  <c:v>222.702</c:v>
                </c:pt>
                <c:pt idx="1901">
                  <c:v>222.80199999999999</c:v>
                </c:pt>
                <c:pt idx="1902">
                  <c:v>222.90199999999999</c:v>
                </c:pt>
                <c:pt idx="1903">
                  <c:v>223</c:v>
                </c:pt>
                <c:pt idx="1904">
                  <c:v>223.00200000000001</c:v>
                </c:pt>
                <c:pt idx="1905">
                  <c:v>223.102</c:v>
                </c:pt>
                <c:pt idx="1906">
                  <c:v>223.202</c:v>
                </c:pt>
                <c:pt idx="1907">
                  <c:v>223.30199999999999</c:v>
                </c:pt>
                <c:pt idx="1908">
                  <c:v>223.40199999999999</c:v>
                </c:pt>
                <c:pt idx="1909">
                  <c:v>223.50200000000001</c:v>
                </c:pt>
                <c:pt idx="1910">
                  <c:v>223.602</c:v>
                </c:pt>
                <c:pt idx="1911">
                  <c:v>223.702</c:v>
                </c:pt>
                <c:pt idx="1912">
                  <c:v>223.80199999999999</c:v>
                </c:pt>
                <c:pt idx="1913">
                  <c:v>223.90199999999999</c:v>
                </c:pt>
                <c:pt idx="1914">
                  <c:v>224</c:v>
                </c:pt>
                <c:pt idx="1915">
                  <c:v>224.00200000000001</c:v>
                </c:pt>
                <c:pt idx="1916">
                  <c:v>224.102</c:v>
                </c:pt>
                <c:pt idx="1917">
                  <c:v>224.202</c:v>
                </c:pt>
                <c:pt idx="1918">
                  <c:v>224.30199999999999</c:v>
                </c:pt>
                <c:pt idx="1919">
                  <c:v>224.40199999999999</c:v>
                </c:pt>
                <c:pt idx="1920">
                  <c:v>224.50200000000001</c:v>
                </c:pt>
                <c:pt idx="1921">
                  <c:v>224.602</c:v>
                </c:pt>
                <c:pt idx="1922">
                  <c:v>224.702</c:v>
                </c:pt>
                <c:pt idx="1923">
                  <c:v>224.80199999999999</c:v>
                </c:pt>
                <c:pt idx="1924">
                  <c:v>224.90199999999999</c:v>
                </c:pt>
                <c:pt idx="1925">
                  <c:v>225</c:v>
                </c:pt>
                <c:pt idx="1926">
                  <c:v>225.00200000000001</c:v>
                </c:pt>
                <c:pt idx="1927">
                  <c:v>225.102</c:v>
                </c:pt>
                <c:pt idx="1928">
                  <c:v>225.202</c:v>
                </c:pt>
                <c:pt idx="1929">
                  <c:v>225.30199999999999</c:v>
                </c:pt>
                <c:pt idx="1930">
                  <c:v>225.40199999999999</c:v>
                </c:pt>
                <c:pt idx="1931">
                  <c:v>225.50200000000001</c:v>
                </c:pt>
                <c:pt idx="1932">
                  <c:v>225.602</c:v>
                </c:pt>
                <c:pt idx="1933">
                  <c:v>225.702</c:v>
                </c:pt>
                <c:pt idx="1934">
                  <c:v>225.80199999999999</c:v>
                </c:pt>
                <c:pt idx="1935">
                  <c:v>225.90199999999999</c:v>
                </c:pt>
                <c:pt idx="1936">
                  <c:v>226</c:v>
                </c:pt>
                <c:pt idx="1937">
                  <c:v>226.00200000000001</c:v>
                </c:pt>
                <c:pt idx="1938">
                  <c:v>226.102</c:v>
                </c:pt>
                <c:pt idx="1939">
                  <c:v>226.202</c:v>
                </c:pt>
                <c:pt idx="1940">
                  <c:v>226.30199999999999</c:v>
                </c:pt>
                <c:pt idx="1941">
                  <c:v>226.40199999999999</c:v>
                </c:pt>
                <c:pt idx="1942">
                  <c:v>226.50200000000001</c:v>
                </c:pt>
                <c:pt idx="1943">
                  <c:v>226.602</c:v>
                </c:pt>
                <c:pt idx="1944">
                  <c:v>226.702</c:v>
                </c:pt>
                <c:pt idx="1945">
                  <c:v>226.80199999999999</c:v>
                </c:pt>
                <c:pt idx="1946">
                  <c:v>226.90199999999999</c:v>
                </c:pt>
                <c:pt idx="1947">
                  <c:v>227</c:v>
                </c:pt>
                <c:pt idx="1948">
                  <c:v>227.00200000000001</c:v>
                </c:pt>
                <c:pt idx="1949">
                  <c:v>227.102</c:v>
                </c:pt>
                <c:pt idx="1950">
                  <c:v>227.202</c:v>
                </c:pt>
                <c:pt idx="1951">
                  <c:v>227.30199999999999</c:v>
                </c:pt>
                <c:pt idx="1952">
                  <c:v>227.40199999999999</c:v>
                </c:pt>
                <c:pt idx="1953">
                  <c:v>227.50200000000001</c:v>
                </c:pt>
                <c:pt idx="1954">
                  <c:v>227.602</c:v>
                </c:pt>
                <c:pt idx="1955">
                  <c:v>227.702</c:v>
                </c:pt>
                <c:pt idx="1956">
                  <c:v>227.80199999999999</c:v>
                </c:pt>
                <c:pt idx="1957">
                  <c:v>227.90199999999999</c:v>
                </c:pt>
                <c:pt idx="1958">
                  <c:v>228</c:v>
                </c:pt>
                <c:pt idx="1959">
                  <c:v>228.00200000000001</c:v>
                </c:pt>
                <c:pt idx="1960">
                  <c:v>228.102</c:v>
                </c:pt>
                <c:pt idx="1961">
                  <c:v>228.202</c:v>
                </c:pt>
                <c:pt idx="1962">
                  <c:v>228.30199999999999</c:v>
                </c:pt>
                <c:pt idx="1963">
                  <c:v>228.40199999999999</c:v>
                </c:pt>
                <c:pt idx="1964">
                  <c:v>228.50200000000001</c:v>
                </c:pt>
                <c:pt idx="1965">
                  <c:v>228.602</c:v>
                </c:pt>
                <c:pt idx="1966">
                  <c:v>228.702</c:v>
                </c:pt>
                <c:pt idx="1967">
                  <c:v>228.80199999999999</c:v>
                </c:pt>
                <c:pt idx="1968">
                  <c:v>228.90199999999999</c:v>
                </c:pt>
                <c:pt idx="1969">
                  <c:v>229</c:v>
                </c:pt>
                <c:pt idx="1970">
                  <c:v>229.00200000000001</c:v>
                </c:pt>
                <c:pt idx="1971">
                  <c:v>229.102</c:v>
                </c:pt>
                <c:pt idx="1972">
                  <c:v>229.202</c:v>
                </c:pt>
                <c:pt idx="1973">
                  <c:v>229.30199999999999</c:v>
                </c:pt>
                <c:pt idx="1974">
                  <c:v>229.40199999999999</c:v>
                </c:pt>
                <c:pt idx="1975">
                  <c:v>229.50200000000001</c:v>
                </c:pt>
                <c:pt idx="1976">
                  <c:v>229.602</c:v>
                </c:pt>
                <c:pt idx="1977">
                  <c:v>229.702</c:v>
                </c:pt>
                <c:pt idx="1978">
                  <c:v>229.80199999999999</c:v>
                </c:pt>
                <c:pt idx="1979">
                  <c:v>229.90199999999999</c:v>
                </c:pt>
                <c:pt idx="1980">
                  <c:v>230</c:v>
                </c:pt>
                <c:pt idx="1981">
                  <c:v>230.00200000000001</c:v>
                </c:pt>
                <c:pt idx="1982">
                  <c:v>230.102</c:v>
                </c:pt>
                <c:pt idx="1983">
                  <c:v>230.202</c:v>
                </c:pt>
                <c:pt idx="1984">
                  <c:v>230.30199999999999</c:v>
                </c:pt>
                <c:pt idx="1985">
                  <c:v>230.40199999999999</c:v>
                </c:pt>
                <c:pt idx="1986">
                  <c:v>230.50200000000001</c:v>
                </c:pt>
                <c:pt idx="1987">
                  <c:v>230.602</c:v>
                </c:pt>
                <c:pt idx="1988">
                  <c:v>230.702</c:v>
                </c:pt>
                <c:pt idx="1989">
                  <c:v>230.80199999999999</c:v>
                </c:pt>
                <c:pt idx="1990">
                  <c:v>230.90199999999999</c:v>
                </c:pt>
                <c:pt idx="1991">
                  <c:v>231</c:v>
                </c:pt>
                <c:pt idx="1992">
                  <c:v>231.00200000000001</c:v>
                </c:pt>
                <c:pt idx="1993">
                  <c:v>231.102</c:v>
                </c:pt>
                <c:pt idx="1994">
                  <c:v>231.202</c:v>
                </c:pt>
                <c:pt idx="1995">
                  <c:v>231.30199999999999</c:v>
                </c:pt>
                <c:pt idx="1996">
                  <c:v>231.40199999999999</c:v>
                </c:pt>
                <c:pt idx="1997">
                  <c:v>231.50200000000001</c:v>
                </c:pt>
                <c:pt idx="1998">
                  <c:v>231.602</c:v>
                </c:pt>
                <c:pt idx="1999">
                  <c:v>231.702</c:v>
                </c:pt>
                <c:pt idx="2000">
                  <c:v>231.80199999999999</c:v>
                </c:pt>
                <c:pt idx="2001">
                  <c:v>231.90199999999999</c:v>
                </c:pt>
                <c:pt idx="2002">
                  <c:v>232</c:v>
                </c:pt>
                <c:pt idx="2003">
                  <c:v>232.00200000000001</c:v>
                </c:pt>
                <c:pt idx="2004">
                  <c:v>232.102</c:v>
                </c:pt>
                <c:pt idx="2005">
                  <c:v>232.202</c:v>
                </c:pt>
                <c:pt idx="2006">
                  <c:v>232.30199999999999</c:v>
                </c:pt>
                <c:pt idx="2007">
                  <c:v>232.40199999999999</c:v>
                </c:pt>
                <c:pt idx="2008">
                  <c:v>232.50200000000001</c:v>
                </c:pt>
                <c:pt idx="2009">
                  <c:v>232.602</c:v>
                </c:pt>
                <c:pt idx="2010">
                  <c:v>232.702</c:v>
                </c:pt>
                <c:pt idx="2011">
                  <c:v>232.80199999999999</c:v>
                </c:pt>
                <c:pt idx="2012">
                  <c:v>232.90199999999999</c:v>
                </c:pt>
                <c:pt idx="2013">
                  <c:v>233</c:v>
                </c:pt>
                <c:pt idx="2014">
                  <c:v>233.00200000000001</c:v>
                </c:pt>
                <c:pt idx="2015">
                  <c:v>233.102</c:v>
                </c:pt>
                <c:pt idx="2016">
                  <c:v>233.202</c:v>
                </c:pt>
                <c:pt idx="2017">
                  <c:v>233.30199999999999</c:v>
                </c:pt>
                <c:pt idx="2018">
                  <c:v>233.40199999999999</c:v>
                </c:pt>
                <c:pt idx="2019">
                  <c:v>233.50200000000001</c:v>
                </c:pt>
                <c:pt idx="2020">
                  <c:v>233.602</c:v>
                </c:pt>
                <c:pt idx="2021">
                  <c:v>233.702</c:v>
                </c:pt>
                <c:pt idx="2022">
                  <c:v>233.80199999999999</c:v>
                </c:pt>
                <c:pt idx="2023">
                  <c:v>233.90199999999999</c:v>
                </c:pt>
                <c:pt idx="2024">
                  <c:v>234</c:v>
                </c:pt>
                <c:pt idx="2025">
                  <c:v>234.00200000000001</c:v>
                </c:pt>
                <c:pt idx="2026">
                  <c:v>234.102</c:v>
                </c:pt>
                <c:pt idx="2027">
                  <c:v>234.202</c:v>
                </c:pt>
                <c:pt idx="2028">
                  <c:v>234.30199999999999</c:v>
                </c:pt>
                <c:pt idx="2029">
                  <c:v>234.40199999999999</c:v>
                </c:pt>
                <c:pt idx="2030">
                  <c:v>234.50200000000001</c:v>
                </c:pt>
                <c:pt idx="2031">
                  <c:v>234.602</c:v>
                </c:pt>
                <c:pt idx="2032">
                  <c:v>234.702</c:v>
                </c:pt>
                <c:pt idx="2033">
                  <c:v>234.80199999999999</c:v>
                </c:pt>
                <c:pt idx="2034">
                  <c:v>234.90199999999999</c:v>
                </c:pt>
                <c:pt idx="2035">
                  <c:v>235</c:v>
                </c:pt>
                <c:pt idx="2036">
                  <c:v>235.00200000000001</c:v>
                </c:pt>
                <c:pt idx="2037">
                  <c:v>235.102</c:v>
                </c:pt>
                <c:pt idx="2038">
                  <c:v>235.202</c:v>
                </c:pt>
                <c:pt idx="2039">
                  <c:v>235.30199999999999</c:v>
                </c:pt>
                <c:pt idx="2040">
                  <c:v>235.40199999999999</c:v>
                </c:pt>
                <c:pt idx="2041">
                  <c:v>235.50200000000001</c:v>
                </c:pt>
                <c:pt idx="2042">
                  <c:v>235.602</c:v>
                </c:pt>
                <c:pt idx="2043">
                  <c:v>235.702</c:v>
                </c:pt>
                <c:pt idx="2044">
                  <c:v>235.80199999999999</c:v>
                </c:pt>
                <c:pt idx="2045">
                  <c:v>235.90199999999999</c:v>
                </c:pt>
                <c:pt idx="2046">
                  <c:v>236</c:v>
                </c:pt>
                <c:pt idx="2047">
                  <c:v>236.00200000000001</c:v>
                </c:pt>
                <c:pt idx="2048">
                  <c:v>236.102</c:v>
                </c:pt>
                <c:pt idx="2049">
                  <c:v>236.202</c:v>
                </c:pt>
                <c:pt idx="2050">
                  <c:v>236.30199999999999</c:v>
                </c:pt>
                <c:pt idx="2051">
                  <c:v>236.40199999999999</c:v>
                </c:pt>
                <c:pt idx="2052">
                  <c:v>236.50200000000001</c:v>
                </c:pt>
                <c:pt idx="2053">
                  <c:v>236.602</c:v>
                </c:pt>
                <c:pt idx="2054">
                  <c:v>236.702</c:v>
                </c:pt>
                <c:pt idx="2055">
                  <c:v>236.80199999999999</c:v>
                </c:pt>
                <c:pt idx="2056">
                  <c:v>236.90199999999999</c:v>
                </c:pt>
                <c:pt idx="2057">
                  <c:v>237</c:v>
                </c:pt>
                <c:pt idx="2058">
                  <c:v>237.00200000000001</c:v>
                </c:pt>
                <c:pt idx="2059">
                  <c:v>237.102</c:v>
                </c:pt>
                <c:pt idx="2060">
                  <c:v>237.202</c:v>
                </c:pt>
                <c:pt idx="2061">
                  <c:v>237.30199999999999</c:v>
                </c:pt>
                <c:pt idx="2062">
                  <c:v>237.40199999999999</c:v>
                </c:pt>
                <c:pt idx="2063">
                  <c:v>237.50200000000001</c:v>
                </c:pt>
                <c:pt idx="2064">
                  <c:v>237.602</c:v>
                </c:pt>
                <c:pt idx="2065">
                  <c:v>237.702</c:v>
                </c:pt>
                <c:pt idx="2066">
                  <c:v>237.80199999999999</c:v>
                </c:pt>
                <c:pt idx="2067">
                  <c:v>237.90199999999999</c:v>
                </c:pt>
                <c:pt idx="2068">
                  <c:v>238</c:v>
                </c:pt>
                <c:pt idx="2069">
                  <c:v>238.00200000000001</c:v>
                </c:pt>
                <c:pt idx="2070">
                  <c:v>238.102</c:v>
                </c:pt>
                <c:pt idx="2071">
                  <c:v>238.202</c:v>
                </c:pt>
                <c:pt idx="2072">
                  <c:v>238.30199999999999</c:v>
                </c:pt>
                <c:pt idx="2073">
                  <c:v>238.40199999999999</c:v>
                </c:pt>
                <c:pt idx="2074">
                  <c:v>238.50200000000001</c:v>
                </c:pt>
                <c:pt idx="2075">
                  <c:v>238.602</c:v>
                </c:pt>
                <c:pt idx="2076">
                  <c:v>238.702</c:v>
                </c:pt>
                <c:pt idx="2077">
                  <c:v>238.80199999999999</c:v>
                </c:pt>
                <c:pt idx="2078">
                  <c:v>238.90199999999999</c:v>
                </c:pt>
                <c:pt idx="2079">
                  <c:v>239</c:v>
                </c:pt>
                <c:pt idx="2080">
                  <c:v>239.00200000000001</c:v>
                </c:pt>
                <c:pt idx="2081">
                  <c:v>239.102</c:v>
                </c:pt>
                <c:pt idx="2082">
                  <c:v>239.202</c:v>
                </c:pt>
                <c:pt idx="2083">
                  <c:v>239.30199999999999</c:v>
                </c:pt>
                <c:pt idx="2084">
                  <c:v>239.40199999999999</c:v>
                </c:pt>
                <c:pt idx="2085">
                  <c:v>239.50200000000001</c:v>
                </c:pt>
                <c:pt idx="2086">
                  <c:v>239.602</c:v>
                </c:pt>
                <c:pt idx="2087">
                  <c:v>239.702</c:v>
                </c:pt>
                <c:pt idx="2088">
                  <c:v>239.80199999999999</c:v>
                </c:pt>
                <c:pt idx="2089">
                  <c:v>239.90199999999999</c:v>
                </c:pt>
                <c:pt idx="2090">
                  <c:v>240</c:v>
                </c:pt>
                <c:pt idx="2091">
                  <c:v>240.00200000000001</c:v>
                </c:pt>
                <c:pt idx="2092">
                  <c:v>240.102</c:v>
                </c:pt>
                <c:pt idx="2093">
                  <c:v>240.202</c:v>
                </c:pt>
                <c:pt idx="2094">
                  <c:v>240.30199999999999</c:v>
                </c:pt>
                <c:pt idx="2095">
                  <c:v>240.40199999999999</c:v>
                </c:pt>
                <c:pt idx="2096">
                  <c:v>240.50200000000001</c:v>
                </c:pt>
                <c:pt idx="2097">
                  <c:v>240.602</c:v>
                </c:pt>
                <c:pt idx="2098">
                  <c:v>240.702</c:v>
                </c:pt>
                <c:pt idx="2099">
                  <c:v>240.80199999999999</c:v>
                </c:pt>
                <c:pt idx="2100">
                  <c:v>240.90199999999999</c:v>
                </c:pt>
                <c:pt idx="2101">
                  <c:v>241</c:v>
                </c:pt>
                <c:pt idx="2102">
                  <c:v>241.00200000000001</c:v>
                </c:pt>
                <c:pt idx="2103">
                  <c:v>241.102</c:v>
                </c:pt>
                <c:pt idx="2104">
                  <c:v>241.202</c:v>
                </c:pt>
                <c:pt idx="2105">
                  <c:v>241.30199999999999</c:v>
                </c:pt>
                <c:pt idx="2106">
                  <c:v>241.40199999999999</c:v>
                </c:pt>
                <c:pt idx="2107">
                  <c:v>241.50200000000001</c:v>
                </c:pt>
                <c:pt idx="2108">
                  <c:v>241.602</c:v>
                </c:pt>
                <c:pt idx="2109">
                  <c:v>241.702</c:v>
                </c:pt>
                <c:pt idx="2110">
                  <c:v>241.80199999999999</c:v>
                </c:pt>
                <c:pt idx="2111">
                  <c:v>241.90199999999999</c:v>
                </c:pt>
                <c:pt idx="2112">
                  <c:v>242</c:v>
                </c:pt>
                <c:pt idx="2113">
                  <c:v>242.00200000000001</c:v>
                </c:pt>
                <c:pt idx="2114">
                  <c:v>242.102</c:v>
                </c:pt>
                <c:pt idx="2115">
                  <c:v>242.202</c:v>
                </c:pt>
                <c:pt idx="2116">
                  <c:v>242.30199999999999</c:v>
                </c:pt>
                <c:pt idx="2117">
                  <c:v>242.40199999999999</c:v>
                </c:pt>
                <c:pt idx="2118">
                  <c:v>242.50200000000001</c:v>
                </c:pt>
                <c:pt idx="2119">
                  <c:v>242.602</c:v>
                </c:pt>
                <c:pt idx="2120">
                  <c:v>242.702</c:v>
                </c:pt>
                <c:pt idx="2121">
                  <c:v>242.80199999999999</c:v>
                </c:pt>
                <c:pt idx="2122">
                  <c:v>242.90199999999999</c:v>
                </c:pt>
                <c:pt idx="2123">
                  <c:v>243</c:v>
                </c:pt>
                <c:pt idx="2124">
                  <c:v>243.00200000000001</c:v>
                </c:pt>
                <c:pt idx="2125">
                  <c:v>243.102</c:v>
                </c:pt>
                <c:pt idx="2126">
                  <c:v>243.202</c:v>
                </c:pt>
                <c:pt idx="2127">
                  <c:v>243.30199999999999</c:v>
                </c:pt>
                <c:pt idx="2128">
                  <c:v>243.40199999999999</c:v>
                </c:pt>
                <c:pt idx="2129">
                  <c:v>243.50200000000001</c:v>
                </c:pt>
                <c:pt idx="2130">
                  <c:v>243.602</c:v>
                </c:pt>
                <c:pt idx="2131">
                  <c:v>243.702</c:v>
                </c:pt>
                <c:pt idx="2132">
                  <c:v>243.80199999999999</c:v>
                </c:pt>
                <c:pt idx="2133">
                  <c:v>243.90199999999999</c:v>
                </c:pt>
                <c:pt idx="2134">
                  <c:v>244</c:v>
                </c:pt>
                <c:pt idx="2135">
                  <c:v>244.00200000000001</c:v>
                </c:pt>
                <c:pt idx="2136">
                  <c:v>244.102</c:v>
                </c:pt>
                <c:pt idx="2137">
                  <c:v>244.202</c:v>
                </c:pt>
                <c:pt idx="2138">
                  <c:v>244.30199999999999</c:v>
                </c:pt>
                <c:pt idx="2139">
                  <c:v>244.40199999999999</c:v>
                </c:pt>
                <c:pt idx="2140">
                  <c:v>244.50200000000001</c:v>
                </c:pt>
                <c:pt idx="2141">
                  <c:v>244.602</c:v>
                </c:pt>
                <c:pt idx="2142">
                  <c:v>244.702</c:v>
                </c:pt>
                <c:pt idx="2143">
                  <c:v>244.80199999999999</c:v>
                </c:pt>
                <c:pt idx="2144">
                  <c:v>244.90199999999999</c:v>
                </c:pt>
                <c:pt idx="2145">
                  <c:v>245</c:v>
                </c:pt>
                <c:pt idx="2146">
                  <c:v>245.00200000000001</c:v>
                </c:pt>
                <c:pt idx="2147">
                  <c:v>245.102</c:v>
                </c:pt>
                <c:pt idx="2148">
                  <c:v>245.202</c:v>
                </c:pt>
                <c:pt idx="2149">
                  <c:v>245.30199999999999</c:v>
                </c:pt>
                <c:pt idx="2150">
                  <c:v>245.40199999999999</c:v>
                </c:pt>
                <c:pt idx="2151">
                  <c:v>245.50200000000001</c:v>
                </c:pt>
                <c:pt idx="2152">
                  <c:v>245.602</c:v>
                </c:pt>
                <c:pt idx="2153">
                  <c:v>245.702</c:v>
                </c:pt>
                <c:pt idx="2154">
                  <c:v>245.80199999999999</c:v>
                </c:pt>
                <c:pt idx="2155">
                  <c:v>245.90199999999999</c:v>
                </c:pt>
                <c:pt idx="2156">
                  <c:v>246</c:v>
                </c:pt>
                <c:pt idx="2157">
                  <c:v>246.00200000000001</c:v>
                </c:pt>
                <c:pt idx="2158">
                  <c:v>246.102</c:v>
                </c:pt>
                <c:pt idx="2159">
                  <c:v>246.202</c:v>
                </c:pt>
                <c:pt idx="2160">
                  <c:v>246.30199999999999</c:v>
                </c:pt>
                <c:pt idx="2161">
                  <c:v>246.40199999999999</c:v>
                </c:pt>
                <c:pt idx="2162">
                  <c:v>246.50200000000001</c:v>
                </c:pt>
                <c:pt idx="2163">
                  <c:v>246.602</c:v>
                </c:pt>
                <c:pt idx="2164">
                  <c:v>246.702</c:v>
                </c:pt>
                <c:pt idx="2165">
                  <c:v>246.80199999999999</c:v>
                </c:pt>
                <c:pt idx="2166">
                  <c:v>246.90199999999999</c:v>
                </c:pt>
                <c:pt idx="2167">
                  <c:v>247</c:v>
                </c:pt>
                <c:pt idx="2168">
                  <c:v>247.00200000000001</c:v>
                </c:pt>
                <c:pt idx="2169">
                  <c:v>247.102</c:v>
                </c:pt>
                <c:pt idx="2170">
                  <c:v>247.202</c:v>
                </c:pt>
                <c:pt idx="2171">
                  <c:v>247.30199999999999</c:v>
                </c:pt>
                <c:pt idx="2172">
                  <c:v>247.40199999999999</c:v>
                </c:pt>
                <c:pt idx="2173">
                  <c:v>247.50200000000001</c:v>
                </c:pt>
                <c:pt idx="2174">
                  <c:v>247.602</c:v>
                </c:pt>
                <c:pt idx="2175">
                  <c:v>247.702</c:v>
                </c:pt>
                <c:pt idx="2176">
                  <c:v>247.80199999999999</c:v>
                </c:pt>
                <c:pt idx="2177">
                  <c:v>247.90199999999999</c:v>
                </c:pt>
                <c:pt idx="2178">
                  <c:v>248</c:v>
                </c:pt>
                <c:pt idx="2179">
                  <c:v>248.00200000000001</c:v>
                </c:pt>
                <c:pt idx="2180">
                  <c:v>248.102</c:v>
                </c:pt>
                <c:pt idx="2181">
                  <c:v>248.202</c:v>
                </c:pt>
                <c:pt idx="2182">
                  <c:v>248.30199999999999</c:v>
                </c:pt>
                <c:pt idx="2183">
                  <c:v>248.40199999999999</c:v>
                </c:pt>
                <c:pt idx="2184">
                  <c:v>248.50200000000001</c:v>
                </c:pt>
                <c:pt idx="2185">
                  <c:v>248.602</c:v>
                </c:pt>
                <c:pt idx="2186">
                  <c:v>248.702</c:v>
                </c:pt>
                <c:pt idx="2187">
                  <c:v>248.80199999999999</c:v>
                </c:pt>
                <c:pt idx="2188">
                  <c:v>248.90199999999999</c:v>
                </c:pt>
                <c:pt idx="2189">
                  <c:v>249</c:v>
                </c:pt>
                <c:pt idx="2190">
                  <c:v>249.00200000000001</c:v>
                </c:pt>
                <c:pt idx="2191">
                  <c:v>249.102</c:v>
                </c:pt>
                <c:pt idx="2192">
                  <c:v>249.202</c:v>
                </c:pt>
                <c:pt idx="2193">
                  <c:v>249.30199999999999</c:v>
                </c:pt>
                <c:pt idx="2194">
                  <c:v>249.40199999999999</c:v>
                </c:pt>
                <c:pt idx="2195">
                  <c:v>249.50200000000001</c:v>
                </c:pt>
                <c:pt idx="2196">
                  <c:v>249.602</c:v>
                </c:pt>
                <c:pt idx="2197">
                  <c:v>249.702</c:v>
                </c:pt>
                <c:pt idx="2198">
                  <c:v>249.80199999999999</c:v>
                </c:pt>
                <c:pt idx="2199">
                  <c:v>249.90199999999999</c:v>
                </c:pt>
                <c:pt idx="2200">
                  <c:v>250</c:v>
                </c:pt>
                <c:pt idx="2201">
                  <c:v>250.00200000000001</c:v>
                </c:pt>
                <c:pt idx="2202">
                  <c:v>250.102</c:v>
                </c:pt>
                <c:pt idx="2203">
                  <c:v>250.202</c:v>
                </c:pt>
                <c:pt idx="2204">
                  <c:v>250.30199999999999</c:v>
                </c:pt>
                <c:pt idx="2205">
                  <c:v>250.40199999999999</c:v>
                </c:pt>
                <c:pt idx="2206">
                  <c:v>250.50200000000001</c:v>
                </c:pt>
                <c:pt idx="2207">
                  <c:v>250.602</c:v>
                </c:pt>
                <c:pt idx="2208">
                  <c:v>250.702</c:v>
                </c:pt>
                <c:pt idx="2209">
                  <c:v>250.80199999999999</c:v>
                </c:pt>
                <c:pt idx="2210">
                  <c:v>250.90199999999999</c:v>
                </c:pt>
                <c:pt idx="2211">
                  <c:v>251</c:v>
                </c:pt>
                <c:pt idx="2212">
                  <c:v>251.00200000000001</c:v>
                </c:pt>
                <c:pt idx="2213">
                  <c:v>251.102</c:v>
                </c:pt>
                <c:pt idx="2214">
                  <c:v>251.202</c:v>
                </c:pt>
                <c:pt idx="2215">
                  <c:v>251.30199999999999</c:v>
                </c:pt>
                <c:pt idx="2216">
                  <c:v>251.40199999999999</c:v>
                </c:pt>
                <c:pt idx="2217">
                  <c:v>251.50200000000001</c:v>
                </c:pt>
                <c:pt idx="2218">
                  <c:v>251.602</c:v>
                </c:pt>
                <c:pt idx="2219">
                  <c:v>251.702</c:v>
                </c:pt>
                <c:pt idx="2220">
                  <c:v>251.80199999999999</c:v>
                </c:pt>
                <c:pt idx="2221">
                  <c:v>251.90199999999999</c:v>
                </c:pt>
                <c:pt idx="2222">
                  <c:v>252</c:v>
                </c:pt>
                <c:pt idx="2223">
                  <c:v>252.00200000000001</c:v>
                </c:pt>
                <c:pt idx="2224">
                  <c:v>252.102</c:v>
                </c:pt>
                <c:pt idx="2225">
                  <c:v>252.202</c:v>
                </c:pt>
                <c:pt idx="2226">
                  <c:v>252.30199999999999</c:v>
                </c:pt>
                <c:pt idx="2227">
                  <c:v>252.40199999999999</c:v>
                </c:pt>
                <c:pt idx="2228">
                  <c:v>252.50200000000001</c:v>
                </c:pt>
                <c:pt idx="2229">
                  <c:v>252.602</c:v>
                </c:pt>
                <c:pt idx="2230">
                  <c:v>252.702</c:v>
                </c:pt>
                <c:pt idx="2231">
                  <c:v>252.80199999999999</c:v>
                </c:pt>
                <c:pt idx="2232">
                  <c:v>252.90199999999999</c:v>
                </c:pt>
                <c:pt idx="2233">
                  <c:v>253</c:v>
                </c:pt>
                <c:pt idx="2234">
                  <c:v>253.00200000000001</c:v>
                </c:pt>
                <c:pt idx="2235">
                  <c:v>253.102</c:v>
                </c:pt>
                <c:pt idx="2236">
                  <c:v>253.202</c:v>
                </c:pt>
                <c:pt idx="2237">
                  <c:v>253.30199999999999</c:v>
                </c:pt>
                <c:pt idx="2238">
                  <c:v>253.40199999999999</c:v>
                </c:pt>
                <c:pt idx="2239">
                  <c:v>253.50200000000001</c:v>
                </c:pt>
                <c:pt idx="2240">
                  <c:v>253.602</c:v>
                </c:pt>
                <c:pt idx="2241">
                  <c:v>253.702</c:v>
                </c:pt>
                <c:pt idx="2242">
                  <c:v>253.80199999999999</c:v>
                </c:pt>
                <c:pt idx="2243">
                  <c:v>253.90199999999999</c:v>
                </c:pt>
                <c:pt idx="2244">
                  <c:v>254</c:v>
                </c:pt>
                <c:pt idx="2245">
                  <c:v>254.00200000000001</c:v>
                </c:pt>
                <c:pt idx="2246">
                  <c:v>254.102</c:v>
                </c:pt>
                <c:pt idx="2247">
                  <c:v>254.202</c:v>
                </c:pt>
                <c:pt idx="2248">
                  <c:v>254.30199999999999</c:v>
                </c:pt>
                <c:pt idx="2249">
                  <c:v>254.40199999999999</c:v>
                </c:pt>
                <c:pt idx="2250">
                  <c:v>254.50200000000001</c:v>
                </c:pt>
                <c:pt idx="2251">
                  <c:v>254.602</c:v>
                </c:pt>
                <c:pt idx="2252">
                  <c:v>254.702</c:v>
                </c:pt>
                <c:pt idx="2253">
                  <c:v>254.80199999999999</c:v>
                </c:pt>
                <c:pt idx="2254">
                  <c:v>254.90199999999999</c:v>
                </c:pt>
                <c:pt idx="2255">
                  <c:v>255</c:v>
                </c:pt>
                <c:pt idx="2256">
                  <c:v>255.00200000000001</c:v>
                </c:pt>
                <c:pt idx="2257">
                  <c:v>255.102</c:v>
                </c:pt>
                <c:pt idx="2258">
                  <c:v>255.202</c:v>
                </c:pt>
                <c:pt idx="2259">
                  <c:v>255.30199999999999</c:v>
                </c:pt>
                <c:pt idx="2260">
                  <c:v>255.40199999999999</c:v>
                </c:pt>
                <c:pt idx="2261">
                  <c:v>255.50200000000001</c:v>
                </c:pt>
                <c:pt idx="2262">
                  <c:v>255.602</c:v>
                </c:pt>
                <c:pt idx="2263">
                  <c:v>255.702</c:v>
                </c:pt>
                <c:pt idx="2264">
                  <c:v>255.80199999999999</c:v>
                </c:pt>
                <c:pt idx="2265">
                  <c:v>255.90199999999999</c:v>
                </c:pt>
                <c:pt idx="2266">
                  <c:v>256</c:v>
                </c:pt>
                <c:pt idx="2267">
                  <c:v>256.00200000000001</c:v>
                </c:pt>
                <c:pt idx="2268">
                  <c:v>256.10199999999998</c:v>
                </c:pt>
                <c:pt idx="2269">
                  <c:v>256.202</c:v>
                </c:pt>
                <c:pt idx="2270">
                  <c:v>256.30200000000002</c:v>
                </c:pt>
                <c:pt idx="2271">
                  <c:v>256.40199999999999</c:v>
                </c:pt>
                <c:pt idx="2272">
                  <c:v>256.50200000000001</c:v>
                </c:pt>
                <c:pt idx="2273">
                  <c:v>256.60199999999998</c:v>
                </c:pt>
                <c:pt idx="2274">
                  <c:v>256.702</c:v>
                </c:pt>
                <c:pt idx="2275">
                  <c:v>256.80200000000002</c:v>
                </c:pt>
                <c:pt idx="2276">
                  <c:v>256.90199999999999</c:v>
                </c:pt>
                <c:pt idx="2277">
                  <c:v>257</c:v>
                </c:pt>
                <c:pt idx="2278">
                  <c:v>257.00200000000001</c:v>
                </c:pt>
                <c:pt idx="2279">
                  <c:v>257.10199999999998</c:v>
                </c:pt>
                <c:pt idx="2280">
                  <c:v>257.202</c:v>
                </c:pt>
                <c:pt idx="2281">
                  <c:v>257.30200000000002</c:v>
                </c:pt>
                <c:pt idx="2282">
                  <c:v>257.40199999999999</c:v>
                </c:pt>
                <c:pt idx="2283">
                  <c:v>257.50200000000001</c:v>
                </c:pt>
                <c:pt idx="2284">
                  <c:v>257.60199999999998</c:v>
                </c:pt>
                <c:pt idx="2285">
                  <c:v>257.702</c:v>
                </c:pt>
                <c:pt idx="2286">
                  <c:v>257.80200000000002</c:v>
                </c:pt>
                <c:pt idx="2287">
                  <c:v>257.90199999999999</c:v>
                </c:pt>
                <c:pt idx="2288">
                  <c:v>258</c:v>
                </c:pt>
                <c:pt idx="2289">
                  <c:v>258.00200000000001</c:v>
                </c:pt>
                <c:pt idx="2290">
                  <c:v>258.10199999999998</c:v>
                </c:pt>
                <c:pt idx="2291">
                  <c:v>258.202</c:v>
                </c:pt>
                <c:pt idx="2292">
                  <c:v>258.30200000000002</c:v>
                </c:pt>
                <c:pt idx="2293">
                  <c:v>258.40199999999999</c:v>
                </c:pt>
                <c:pt idx="2294">
                  <c:v>258.50200000000001</c:v>
                </c:pt>
                <c:pt idx="2295">
                  <c:v>258.60199999999998</c:v>
                </c:pt>
                <c:pt idx="2296">
                  <c:v>258.702</c:v>
                </c:pt>
                <c:pt idx="2297">
                  <c:v>258.80200000000002</c:v>
                </c:pt>
                <c:pt idx="2298">
                  <c:v>258.90199999999999</c:v>
                </c:pt>
                <c:pt idx="2299">
                  <c:v>259</c:v>
                </c:pt>
                <c:pt idx="2300">
                  <c:v>259.00200000000001</c:v>
                </c:pt>
                <c:pt idx="2301">
                  <c:v>259.10199999999998</c:v>
                </c:pt>
                <c:pt idx="2302">
                  <c:v>259.202</c:v>
                </c:pt>
                <c:pt idx="2303">
                  <c:v>259.30200000000002</c:v>
                </c:pt>
                <c:pt idx="2304">
                  <c:v>259.40199999999999</c:v>
                </c:pt>
                <c:pt idx="2305">
                  <c:v>259.50200000000001</c:v>
                </c:pt>
                <c:pt idx="2306">
                  <c:v>259.60199999999998</c:v>
                </c:pt>
                <c:pt idx="2307">
                  <c:v>259.702</c:v>
                </c:pt>
                <c:pt idx="2308">
                  <c:v>259.80200000000002</c:v>
                </c:pt>
                <c:pt idx="2309">
                  <c:v>259.90199999999999</c:v>
                </c:pt>
                <c:pt idx="2310">
                  <c:v>260</c:v>
                </c:pt>
                <c:pt idx="2311">
                  <c:v>260.00200000000001</c:v>
                </c:pt>
                <c:pt idx="2312">
                  <c:v>260.10199999999998</c:v>
                </c:pt>
                <c:pt idx="2313">
                  <c:v>260.202</c:v>
                </c:pt>
                <c:pt idx="2314">
                  <c:v>260.30200000000002</c:v>
                </c:pt>
                <c:pt idx="2315">
                  <c:v>260.40199999999999</c:v>
                </c:pt>
                <c:pt idx="2316">
                  <c:v>260.50200000000001</c:v>
                </c:pt>
                <c:pt idx="2317">
                  <c:v>260.60199999999998</c:v>
                </c:pt>
                <c:pt idx="2318">
                  <c:v>260.702</c:v>
                </c:pt>
                <c:pt idx="2319">
                  <c:v>260.80200000000002</c:v>
                </c:pt>
                <c:pt idx="2320">
                  <c:v>260.90199999999999</c:v>
                </c:pt>
                <c:pt idx="2321">
                  <c:v>261</c:v>
                </c:pt>
                <c:pt idx="2322">
                  <c:v>261.00200000000001</c:v>
                </c:pt>
                <c:pt idx="2323">
                  <c:v>261.10199999999998</c:v>
                </c:pt>
                <c:pt idx="2324">
                  <c:v>261.202</c:v>
                </c:pt>
                <c:pt idx="2325">
                  <c:v>261.30200000000002</c:v>
                </c:pt>
                <c:pt idx="2326">
                  <c:v>261.40199999999999</c:v>
                </c:pt>
                <c:pt idx="2327">
                  <c:v>261.50200000000001</c:v>
                </c:pt>
                <c:pt idx="2328">
                  <c:v>261.60199999999998</c:v>
                </c:pt>
                <c:pt idx="2329">
                  <c:v>261.702</c:v>
                </c:pt>
                <c:pt idx="2330">
                  <c:v>261.80200000000002</c:v>
                </c:pt>
                <c:pt idx="2331">
                  <c:v>261.90199999999999</c:v>
                </c:pt>
                <c:pt idx="2332">
                  <c:v>262</c:v>
                </c:pt>
                <c:pt idx="2333">
                  <c:v>262.00200000000001</c:v>
                </c:pt>
                <c:pt idx="2334">
                  <c:v>262.10199999999998</c:v>
                </c:pt>
                <c:pt idx="2335">
                  <c:v>262.202</c:v>
                </c:pt>
                <c:pt idx="2336">
                  <c:v>262.30200000000002</c:v>
                </c:pt>
                <c:pt idx="2337">
                  <c:v>262.40199999999999</c:v>
                </c:pt>
                <c:pt idx="2338">
                  <c:v>262.50200000000001</c:v>
                </c:pt>
                <c:pt idx="2339">
                  <c:v>262.60199999999998</c:v>
                </c:pt>
                <c:pt idx="2340">
                  <c:v>262.702</c:v>
                </c:pt>
                <c:pt idx="2341">
                  <c:v>262.80200000000002</c:v>
                </c:pt>
                <c:pt idx="2342">
                  <c:v>262.90199999999999</c:v>
                </c:pt>
                <c:pt idx="2343">
                  <c:v>263</c:v>
                </c:pt>
                <c:pt idx="2344">
                  <c:v>263.00200000000001</c:v>
                </c:pt>
                <c:pt idx="2345">
                  <c:v>263.10199999999998</c:v>
                </c:pt>
                <c:pt idx="2346">
                  <c:v>263.202</c:v>
                </c:pt>
                <c:pt idx="2347">
                  <c:v>263.30200000000002</c:v>
                </c:pt>
                <c:pt idx="2348">
                  <c:v>263.40199999999999</c:v>
                </c:pt>
                <c:pt idx="2349">
                  <c:v>263.50200000000001</c:v>
                </c:pt>
                <c:pt idx="2350">
                  <c:v>263.60199999999998</c:v>
                </c:pt>
                <c:pt idx="2351">
                  <c:v>263.702</c:v>
                </c:pt>
                <c:pt idx="2352">
                  <c:v>263.80200000000002</c:v>
                </c:pt>
                <c:pt idx="2353">
                  <c:v>263.90199999999999</c:v>
                </c:pt>
                <c:pt idx="2354">
                  <c:v>264</c:v>
                </c:pt>
                <c:pt idx="2355">
                  <c:v>264.00200000000001</c:v>
                </c:pt>
                <c:pt idx="2356">
                  <c:v>264.10199999999998</c:v>
                </c:pt>
                <c:pt idx="2357">
                  <c:v>264.202</c:v>
                </c:pt>
                <c:pt idx="2358">
                  <c:v>264.30200000000002</c:v>
                </c:pt>
                <c:pt idx="2359">
                  <c:v>264.40199999999999</c:v>
                </c:pt>
                <c:pt idx="2360">
                  <c:v>264.50200000000001</c:v>
                </c:pt>
                <c:pt idx="2361">
                  <c:v>264.60199999999998</c:v>
                </c:pt>
                <c:pt idx="2362">
                  <c:v>264.702</c:v>
                </c:pt>
                <c:pt idx="2363">
                  <c:v>264.80200000000002</c:v>
                </c:pt>
                <c:pt idx="2364">
                  <c:v>264.90199999999999</c:v>
                </c:pt>
                <c:pt idx="2365">
                  <c:v>265</c:v>
                </c:pt>
                <c:pt idx="2366">
                  <c:v>265.00200000000001</c:v>
                </c:pt>
                <c:pt idx="2367">
                  <c:v>265.10199999999998</c:v>
                </c:pt>
                <c:pt idx="2368">
                  <c:v>265.202</c:v>
                </c:pt>
                <c:pt idx="2369">
                  <c:v>265.30200000000002</c:v>
                </c:pt>
                <c:pt idx="2370">
                  <c:v>265.40199999999999</c:v>
                </c:pt>
                <c:pt idx="2371">
                  <c:v>265.50200000000001</c:v>
                </c:pt>
                <c:pt idx="2372">
                  <c:v>265.60199999999998</c:v>
                </c:pt>
                <c:pt idx="2373">
                  <c:v>265.702</c:v>
                </c:pt>
                <c:pt idx="2374">
                  <c:v>265.80200000000002</c:v>
                </c:pt>
                <c:pt idx="2375">
                  <c:v>265.90199999999999</c:v>
                </c:pt>
                <c:pt idx="2376">
                  <c:v>266</c:v>
                </c:pt>
                <c:pt idx="2377">
                  <c:v>266.00200000000001</c:v>
                </c:pt>
                <c:pt idx="2378">
                  <c:v>266.10199999999998</c:v>
                </c:pt>
                <c:pt idx="2379">
                  <c:v>266.202</c:v>
                </c:pt>
                <c:pt idx="2380">
                  <c:v>266.30200000000002</c:v>
                </c:pt>
                <c:pt idx="2381">
                  <c:v>266.40199999999999</c:v>
                </c:pt>
                <c:pt idx="2382">
                  <c:v>266.50200000000001</c:v>
                </c:pt>
                <c:pt idx="2383">
                  <c:v>266.60199999999998</c:v>
                </c:pt>
                <c:pt idx="2384">
                  <c:v>266.702</c:v>
                </c:pt>
                <c:pt idx="2385">
                  <c:v>266.80200000000002</c:v>
                </c:pt>
                <c:pt idx="2386">
                  <c:v>266.90199999999999</c:v>
                </c:pt>
                <c:pt idx="2387">
                  <c:v>267</c:v>
                </c:pt>
                <c:pt idx="2388">
                  <c:v>267.00200000000001</c:v>
                </c:pt>
                <c:pt idx="2389">
                  <c:v>267.10199999999998</c:v>
                </c:pt>
                <c:pt idx="2390">
                  <c:v>267.202</c:v>
                </c:pt>
                <c:pt idx="2391">
                  <c:v>267.30200000000002</c:v>
                </c:pt>
                <c:pt idx="2392">
                  <c:v>267.40199999999999</c:v>
                </c:pt>
                <c:pt idx="2393">
                  <c:v>267.50200000000001</c:v>
                </c:pt>
                <c:pt idx="2394">
                  <c:v>267.60199999999998</c:v>
                </c:pt>
                <c:pt idx="2395">
                  <c:v>267.702</c:v>
                </c:pt>
                <c:pt idx="2396">
                  <c:v>267.80200000000002</c:v>
                </c:pt>
                <c:pt idx="2397">
                  <c:v>267.90199999999999</c:v>
                </c:pt>
                <c:pt idx="2398">
                  <c:v>268</c:v>
                </c:pt>
                <c:pt idx="2399">
                  <c:v>268.00200000000001</c:v>
                </c:pt>
                <c:pt idx="2400">
                  <c:v>268.10199999999998</c:v>
                </c:pt>
                <c:pt idx="2401">
                  <c:v>268.202</c:v>
                </c:pt>
                <c:pt idx="2402">
                  <c:v>268.30200000000002</c:v>
                </c:pt>
                <c:pt idx="2403">
                  <c:v>268.40199999999999</c:v>
                </c:pt>
                <c:pt idx="2404">
                  <c:v>268.50200000000001</c:v>
                </c:pt>
                <c:pt idx="2405">
                  <c:v>268.60199999999998</c:v>
                </c:pt>
                <c:pt idx="2406">
                  <c:v>268.702</c:v>
                </c:pt>
                <c:pt idx="2407">
                  <c:v>268.80200000000002</c:v>
                </c:pt>
                <c:pt idx="2408">
                  <c:v>268.90199999999999</c:v>
                </c:pt>
                <c:pt idx="2409">
                  <c:v>269</c:v>
                </c:pt>
                <c:pt idx="2410">
                  <c:v>269.00200000000001</c:v>
                </c:pt>
                <c:pt idx="2411">
                  <c:v>269.10199999999998</c:v>
                </c:pt>
                <c:pt idx="2412">
                  <c:v>269.202</c:v>
                </c:pt>
                <c:pt idx="2413">
                  <c:v>269.30200000000002</c:v>
                </c:pt>
                <c:pt idx="2414">
                  <c:v>269.40199999999999</c:v>
                </c:pt>
                <c:pt idx="2415">
                  <c:v>269.50200000000001</c:v>
                </c:pt>
                <c:pt idx="2416">
                  <c:v>269.60199999999998</c:v>
                </c:pt>
                <c:pt idx="2417">
                  <c:v>269.702</c:v>
                </c:pt>
                <c:pt idx="2418">
                  <c:v>269.80200000000002</c:v>
                </c:pt>
                <c:pt idx="2419">
                  <c:v>269.90199999999999</c:v>
                </c:pt>
                <c:pt idx="2420">
                  <c:v>270</c:v>
                </c:pt>
                <c:pt idx="2421">
                  <c:v>270.00200000000001</c:v>
                </c:pt>
                <c:pt idx="2422">
                  <c:v>270.10199999999998</c:v>
                </c:pt>
                <c:pt idx="2423">
                  <c:v>270.202</c:v>
                </c:pt>
                <c:pt idx="2424">
                  <c:v>270.30200000000002</c:v>
                </c:pt>
                <c:pt idx="2425">
                  <c:v>270.40199999999999</c:v>
                </c:pt>
                <c:pt idx="2426">
                  <c:v>270.50200000000001</c:v>
                </c:pt>
                <c:pt idx="2427">
                  <c:v>270.60199999999998</c:v>
                </c:pt>
                <c:pt idx="2428">
                  <c:v>270.702</c:v>
                </c:pt>
                <c:pt idx="2429">
                  <c:v>270.80200000000002</c:v>
                </c:pt>
                <c:pt idx="2430">
                  <c:v>270.90199999999999</c:v>
                </c:pt>
                <c:pt idx="2431">
                  <c:v>271</c:v>
                </c:pt>
                <c:pt idx="2432">
                  <c:v>271.00200000000001</c:v>
                </c:pt>
                <c:pt idx="2433">
                  <c:v>271.10199999999998</c:v>
                </c:pt>
                <c:pt idx="2434">
                  <c:v>271.202</c:v>
                </c:pt>
                <c:pt idx="2435">
                  <c:v>271.30200000000002</c:v>
                </c:pt>
                <c:pt idx="2436">
                  <c:v>271.40199999999999</c:v>
                </c:pt>
                <c:pt idx="2437">
                  <c:v>271.50200000000001</c:v>
                </c:pt>
                <c:pt idx="2438">
                  <c:v>271.60199999999998</c:v>
                </c:pt>
                <c:pt idx="2439">
                  <c:v>271.702</c:v>
                </c:pt>
                <c:pt idx="2440">
                  <c:v>271.80200000000002</c:v>
                </c:pt>
                <c:pt idx="2441">
                  <c:v>271.90199999999999</c:v>
                </c:pt>
                <c:pt idx="2442">
                  <c:v>272</c:v>
                </c:pt>
                <c:pt idx="2443">
                  <c:v>272.00200000000001</c:v>
                </c:pt>
                <c:pt idx="2444">
                  <c:v>272.10199999999998</c:v>
                </c:pt>
                <c:pt idx="2445">
                  <c:v>272.202</c:v>
                </c:pt>
                <c:pt idx="2446">
                  <c:v>272.30200000000002</c:v>
                </c:pt>
                <c:pt idx="2447">
                  <c:v>272.40199999999999</c:v>
                </c:pt>
                <c:pt idx="2448">
                  <c:v>272.50200000000001</c:v>
                </c:pt>
                <c:pt idx="2449">
                  <c:v>272.60199999999998</c:v>
                </c:pt>
                <c:pt idx="2450">
                  <c:v>272.702</c:v>
                </c:pt>
                <c:pt idx="2451">
                  <c:v>272.80200000000002</c:v>
                </c:pt>
                <c:pt idx="2452">
                  <c:v>272.90199999999999</c:v>
                </c:pt>
                <c:pt idx="2453">
                  <c:v>273</c:v>
                </c:pt>
                <c:pt idx="2454">
                  <c:v>273.00200000000001</c:v>
                </c:pt>
                <c:pt idx="2455">
                  <c:v>273.10199999999998</c:v>
                </c:pt>
                <c:pt idx="2456">
                  <c:v>273.202</c:v>
                </c:pt>
                <c:pt idx="2457">
                  <c:v>273.30200000000002</c:v>
                </c:pt>
                <c:pt idx="2458">
                  <c:v>273.40199999999999</c:v>
                </c:pt>
                <c:pt idx="2459">
                  <c:v>273.50200000000001</c:v>
                </c:pt>
                <c:pt idx="2460">
                  <c:v>273.60199999999998</c:v>
                </c:pt>
                <c:pt idx="2461">
                  <c:v>273.702</c:v>
                </c:pt>
                <c:pt idx="2462">
                  <c:v>273.80200000000002</c:v>
                </c:pt>
                <c:pt idx="2463">
                  <c:v>273.90199999999999</c:v>
                </c:pt>
                <c:pt idx="2464">
                  <c:v>274</c:v>
                </c:pt>
                <c:pt idx="2465">
                  <c:v>274.00200000000001</c:v>
                </c:pt>
                <c:pt idx="2466">
                  <c:v>274.10199999999998</c:v>
                </c:pt>
                <c:pt idx="2467">
                  <c:v>274.202</c:v>
                </c:pt>
                <c:pt idx="2468">
                  <c:v>274.30200000000002</c:v>
                </c:pt>
                <c:pt idx="2469">
                  <c:v>274.40199999999999</c:v>
                </c:pt>
                <c:pt idx="2470">
                  <c:v>274.50200000000001</c:v>
                </c:pt>
                <c:pt idx="2471">
                  <c:v>274.60199999999998</c:v>
                </c:pt>
                <c:pt idx="2472">
                  <c:v>274.702</c:v>
                </c:pt>
                <c:pt idx="2473">
                  <c:v>274.80200000000002</c:v>
                </c:pt>
                <c:pt idx="2474">
                  <c:v>274.90199999999999</c:v>
                </c:pt>
                <c:pt idx="2475">
                  <c:v>275</c:v>
                </c:pt>
                <c:pt idx="2476">
                  <c:v>275.00200000000001</c:v>
                </c:pt>
                <c:pt idx="2477">
                  <c:v>275.10199999999998</c:v>
                </c:pt>
                <c:pt idx="2478">
                  <c:v>275.202</c:v>
                </c:pt>
                <c:pt idx="2479">
                  <c:v>275.30200000000002</c:v>
                </c:pt>
                <c:pt idx="2480">
                  <c:v>275.40199999999999</c:v>
                </c:pt>
                <c:pt idx="2481">
                  <c:v>275.50200000000001</c:v>
                </c:pt>
                <c:pt idx="2482">
                  <c:v>275.60199999999998</c:v>
                </c:pt>
                <c:pt idx="2483">
                  <c:v>275.702</c:v>
                </c:pt>
                <c:pt idx="2484">
                  <c:v>275.80200000000002</c:v>
                </c:pt>
                <c:pt idx="2485">
                  <c:v>275.90199999999999</c:v>
                </c:pt>
                <c:pt idx="2486">
                  <c:v>276</c:v>
                </c:pt>
                <c:pt idx="2487">
                  <c:v>276.00200000000001</c:v>
                </c:pt>
                <c:pt idx="2488">
                  <c:v>276.10199999999998</c:v>
                </c:pt>
                <c:pt idx="2489">
                  <c:v>276.202</c:v>
                </c:pt>
                <c:pt idx="2490">
                  <c:v>276.30200000000002</c:v>
                </c:pt>
                <c:pt idx="2491">
                  <c:v>276.40199999999999</c:v>
                </c:pt>
                <c:pt idx="2492">
                  <c:v>276.50200000000001</c:v>
                </c:pt>
                <c:pt idx="2493">
                  <c:v>276.60199999999998</c:v>
                </c:pt>
                <c:pt idx="2494">
                  <c:v>276.702</c:v>
                </c:pt>
                <c:pt idx="2495">
                  <c:v>276.80200000000002</c:v>
                </c:pt>
                <c:pt idx="2496">
                  <c:v>276.90199999999999</c:v>
                </c:pt>
                <c:pt idx="2497">
                  <c:v>277</c:v>
                </c:pt>
                <c:pt idx="2498">
                  <c:v>277.00200000000001</c:v>
                </c:pt>
                <c:pt idx="2499">
                  <c:v>277.10199999999998</c:v>
                </c:pt>
                <c:pt idx="2500">
                  <c:v>277.202</c:v>
                </c:pt>
                <c:pt idx="2501">
                  <c:v>277.30200000000002</c:v>
                </c:pt>
                <c:pt idx="2502">
                  <c:v>277.40199999999999</c:v>
                </c:pt>
                <c:pt idx="2503">
                  <c:v>277.50200000000001</c:v>
                </c:pt>
                <c:pt idx="2504">
                  <c:v>277.60199999999998</c:v>
                </c:pt>
                <c:pt idx="2505">
                  <c:v>277.702</c:v>
                </c:pt>
                <c:pt idx="2506">
                  <c:v>277.80200000000002</c:v>
                </c:pt>
                <c:pt idx="2507">
                  <c:v>277.90199999999999</c:v>
                </c:pt>
                <c:pt idx="2508">
                  <c:v>278</c:v>
                </c:pt>
                <c:pt idx="2509">
                  <c:v>278.00200000000001</c:v>
                </c:pt>
                <c:pt idx="2510">
                  <c:v>278.10199999999998</c:v>
                </c:pt>
                <c:pt idx="2511">
                  <c:v>278.202</c:v>
                </c:pt>
                <c:pt idx="2512">
                  <c:v>278.30200000000002</c:v>
                </c:pt>
                <c:pt idx="2513">
                  <c:v>278.40199999999999</c:v>
                </c:pt>
                <c:pt idx="2514">
                  <c:v>278.50200000000001</c:v>
                </c:pt>
                <c:pt idx="2515">
                  <c:v>278.60199999999998</c:v>
                </c:pt>
                <c:pt idx="2516">
                  <c:v>278.702</c:v>
                </c:pt>
                <c:pt idx="2517">
                  <c:v>278.80200000000002</c:v>
                </c:pt>
                <c:pt idx="2518">
                  <c:v>278.90199999999999</c:v>
                </c:pt>
                <c:pt idx="2519">
                  <c:v>279</c:v>
                </c:pt>
                <c:pt idx="2520">
                  <c:v>279.00200000000001</c:v>
                </c:pt>
                <c:pt idx="2521">
                  <c:v>279.10199999999998</c:v>
                </c:pt>
                <c:pt idx="2522">
                  <c:v>279.202</c:v>
                </c:pt>
                <c:pt idx="2523">
                  <c:v>279.30200000000002</c:v>
                </c:pt>
                <c:pt idx="2524">
                  <c:v>279.40199999999999</c:v>
                </c:pt>
                <c:pt idx="2525">
                  <c:v>279.50200000000001</c:v>
                </c:pt>
                <c:pt idx="2526">
                  <c:v>279.60199999999998</c:v>
                </c:pt>
                <c:pt idx="2527">
                  <c:v>279.702</c:v>
                </c:pt>
                <c:pt idx="2528">
                  <c:v>279.80200000000002</c:v>
                </c:pt>
                <c:pt idx="2529">
                  <c:v>279.90199999999999</c:v>
                </c:pt>
                <c:pt idx="2530">
                  <c:v>280</c:v>
                </c:pt>
                <c:pt idx="2531">
                  <c:v>280.00200000000001</c:v>
                </c:pt>
                <c:pt idx="2532">
                  <c:v>280.10199999999998</c:v>
                </c:pt>
                <c:pt idx="2533">
                  <c:v>280.202</c:v>
                </c:pt>
                <c:pt idx="2534">
                  <c:v>280.30200000000002</c:v>
                </c:pt>
                <c:pt idx="2535">
                  <c:v>280.40199999999999</c:v>
                </c:pt>
                <c:pt idx="2536">
                  <c:v>280.50200000000001</c:v>
                </c:pt>
                <c:pt idx="2537">
                  <c:v>280.60199999999998</c:v>
                </c:pt>
                <c:pt idx="2538">
                  <c:v>280.702</c:v>
                </c:pt>
                <c:pt idx="2539">
                  <c:v>280.80200000000002</c:v>
                </c:pt>
                <c:pt idx="2540">
                  <c:v>280.90199999999999</c:v>
                </c:pt>
                <c:pt idx="2541">
                  <c:v>281</c:v>
                </c:pt>
                <c:pt idx="2542">
                  <c:v>281.00200000000001</c:v>
                </c:pt>
                <c:pt idx="2543">
                  <c:v>281.10199999999998</c:v>
                </c:pt>
                <c:pt idx="2544">
                  <c:v>281.202</c:v>
                </c:pt>
                <c:pt idx="2545">
                  <c:v>281.30200000000002</c:v>
                </c:pt>
                <c:pt idx="2546">
                  <c:v>281.40199999999999</c:v>
                </c:pt>
                <c:pt idx="2547">
                  <c:v>281.50200000000001</c:v>
                </c:pt>
                <c:pt idx="2548">
                  <c:v>281.60199999999998</c:v>
                </c:pt>
                <c:pt idx="2549">
                  <c:v>281.702</c:v>
                </c:pt>
                <c:pt idx="2550">
                  <c:v>281.80200000000002</c:v>
                </c:pt>
                <c:pt idx="2551">
                  <c:v>281.90199999999999</c:v>
                </c:pt>
                <c:pt idx="2552">
                  <c:v>282</c:v>
                </c:pt>
                <c:pt idx="2553">
                  <c:v>282.00200000000001</c:v>
                </c:pt>
                <c:pt idx="2554">
                  <c:v>282.10199999999998</c:v>
                </c:pt>
                <c:pt idx="2555">
                  <c:v>282.202</c:v>
                </c:pt>
                <c:pt idx="2556">
                  <c:v>282.30200000000002</c:v>
                </c:pt>
                <c:pt idx="2557">
                  <c:v>282.40199999999999</c:v>
                </c:pt>
                <c:pt idx="2558">
                  <c:v>282.50200000000001</c:v>
                </c:pt>
                <c:pt idx="2559">
                  <c:v>282.60199999999998</c:v>
                </c:pt>
                <c:pt idx="2560">
                  <c:v>282.702</c:v>
                </c:pt>
                <c:pt idx="2561">
                  <c:v>282.80200000000002</c:v>
                </c:pt>
                <c:pt idx="2562">
                  <c:v>282.90199999999999</c:v>
                </c:pt>
                <c:pt idx="2563">
                  <c:v>283</c:v>
                </c:pt>
                <c:pt idx="2564">
                  <c:v>283.00200000000001</c:v>
                </c:pt>
                <c:pt idx="2565">
                  <c:v>283.10199999999998</c:v>
                </c:pt>
                <c:pt idx="2566">
                  <c:v>283.202</c:v>
                </c:pt>
                <c:pt idx="2567">
                  <c:v>283.30200000000002</c:v>
                </c:pt>
                <c:pt idx="2568">
                  <c:v>283.40199999999999</c:v>
                </c:pt>
                <c:pt idx="2569">
                  <c:v>283.50200000000001</c:v>
                </c:pt>
                <c:pt idx="2570">
                  <c:v>283.60199999999998</c:v>
                </c:pt>
                <c:pt idx="2571">
                  <c:v>283.702</c:v>
                </c:pt>
                <c:pt idx="2572">
                  <c:v>283.80200000000002</c:v>
                </c:pt>
                <c:pt idx="2573">
                  <c:v>283.90199999999999</c:v>
                </c:pt>
                <c:pt idx="2574">
                  <c:v>284</c:v>
                </c:pt>
                <c:pt idx="2575">
                  <c:v>284.00200000000001</c:v>
                </c:pt>
                <c:pt idx="2576">
                  <c:v>284.10199999999998</c:v>
                </c:pt>
                <c:pt idx="2577">
                  <c:v>284.202</c:v>
                </c:pt>
                <c:pt idx="2578">
                  <c:v>284.30200000000002</c:v>
                </c:pt>
                <c:pt idx="2579">
                  <c:v>284.40199999999999</c:v>
                </c:pt>
                <c:pt idx="2580">
                  <c:v>284.50200000000001</c:v>
                </c:pt>
                <c:pt idx="2581">
                  <c:v>284.60199999999998</c:v>
                </c:pt>
                <c:pt idx="2582">
                  <c:v>284.702</c:v>
                </c:pt>
                <c:pt idx="2583">
                  <c:v>284.80200000000002</c:v>
                </c:pt>
                <c:pt idx="2584">
                  <c:v>284.90199999999999</c:v>
                </c:pt>
                <c:pt idx="2585">
                  <c:v>285</c:v>
                </c:pt>
                <c:pt idx="2586">
                  <c:v>285.00200000000001</c:v>
                </c:pt>
                <c:pt idx="2587">
                  <c:v>285.10199999999998</c:v>
                </c:pt>
                <c:pt idx="2588">
                  <c:v>285.202</c:v>
                </c:pt>
                <c:pt idx="2589">
                  <c:v>285.30200000000002</c:v>
                </c:pt>
                <c:pt idx="2590">
                  <c:v>285.40199999999999</c:v>
                </c:pt>
                <c:pt idx="2591">
                  <c:v>285.50200000000001</c:v>
                </c:pt>
                <c:pt idx="2592">
                  <c:v>285.60199999999998</c:v>
                </c:pt>
                <c:pt idx="2593">
                  <c:v>285.702</c:v>
                </c:pt>
                <c:pt idx="2594">
                  <c:v>285.80200000000002</c:v>
                </c:pt>
                <c:pt idx="2595">
                  <c:v>285.90199999999999</c:v>
                </c:pt>
                <c:pt idx="2596">
                  <c:v>286</c:v>
                </c:pt>
                <c:pt idx="2597">
                  <c:v>286.00200000000001</c:v>
                </c:pt>
                <c:pt idx="2598">
                  <c:v>286.10199999999998</c:v>
                </c:pt>
                <c:pt idx="2599">
                  <c:v>286.202</c:v>
                </c:pt>
                <c:pt idx="2600">
                  <c:v>286.30200000000002</c:v>
                </c:pt>
                <c:pt idx="2601">
                  <c:v>286.40199999999999</c:v>
                </c:pt>
                <c:pt idx="2602">
                  <c:v>286.50200000000001</c:v>
                </c:pt>
                <c:pt idx="2603">
                  <c:v>286.60199999999998</c:v>
                </c:pt>
                <c:pt idx="2604">
                  <c:v>286.702</c:v>
                </c:pt>
                <c:pt idx="2605">
                  <c:v>286.80200000000002</c:v>
                </c:pt>
                <c:pt idx="2606">
                  <c:v>286.90199999999999</c:v>
                </c:pt>
                <c:pt idx="2607">
                  <c:v>287</c:v>
                </c:pt>
                <c:pt idx="2608">
                  <c:v>287.00200000000001</c:v>
                </c:pt>
                <c:pt idx="2609">
                  <c:v>287.10199999999998</c:v>
                </c:pt>
                <c:pt idx="2610">
                  <c:v>287.202</c:v>
                </c:pt>
                <c:pt idx="2611">
                  <c:v>287.30200000000002</c:v>
                </c:pt>
                <c:pt idx="2612">
                  <c:v>287.40199999999999</c:v>
                </c:pt>
                <c:pt idx="2613">
                  <c:v>287.50200000000001</c:v>
                </c:pt>
                <c:pt idx="2614">
                  <c:v>287.60199999999998</c:v>
                </c:pt>
                <c:pt idx="2615">
                  <c:v>287.702</c:v>
                </c:pt>
                <c:pt idx="2616">
                  <c:v>287.80200000000002</c:v>
                </c:pt>
                <c:pt idx="2617">
                  <c:v>287.90199999999999</c:v>
                </c:pt>
                <c:pt idx="2618">
                  <c:v>288</c:v>
                </c:pt>
                <c:pt idx="2619">
                  <c:v>288.00200000000001</c:v>
                </c:pt>
                <c:pt idx="2620">
                  <c:v>288.10199999999998</c:v>
                </c:pt>
                <c:pt idx="2621">
                  <c:v>288.202</c:v>
                </c:pt>
                <c:pt idx="2622">
                  <c:v>288.30200000000002</c:v>
                </c:pt>
                <c:pt idx="2623">
                  <c:v>288.40199999999999</c:v>
                </c:pt>
                <c:pt idx="2624">
                  <c:v>288.50200000000001</c:v>
                </c:pt>
                <c:pt idx="2625">
                  <c:v>288.60199999999998</c:v>
                </c:pt>
                <c:pt idx="2626">
                  <c:v>288.702</c:v>
                </c:pt>
                <c:pt idx="2627">
                  <c:v>288.80200000000002</c:v>
                </c:pt>
                <c:pt idx="2628">
                  <c:v>288.90199999999999</c:v>
                </c:pt>
                <c:pt idx="2629">
                  <c:v>289</c:v>
                </c:pt>
                <c:pt idx="2630">
                  <c:v>289.00200000000001</c:v>
                </c:pt>
                <c:pt idx="2631">
                  <c:v>289.10199999999998</c:v>
                </c:pt>
                <c:pt idx="2632">
                  <c:v>289.202</c:v>
                </c:pt>
                <c:pt idx="2633">
                  <c:v>289.30200000000002</c:v>
                </c:pt>
                <c:pt idx="2634">
                  <c:v>289.40199999999999</c:v>
                </c:pt>
                <c:pt idx="2635">
                  <c:v>289.50200000000001</c:v>
                </c:pt>
                <c:pt idx="2636">
                  <c:v>289.60199999999998</c:v>
                </c:pt>
                <c:pt idx="2637">
                  <c:v>289.702</c:v>
                </c:pt>
                <c:pt idx="2638">
                  <c:v>289.80200000000002</c:v>
                </c:pt>
                <c:pt idx="2639">
                  <c:v>289.90199999999999</c:v>
                </c:pt>
                <c:pt idx="2640">
                  <c:v>290</c:v>
                </c:pt>
                <c:pt idx="2641">
                  <c:v>290.00200000000001</c:v>
                </c:pt>
                <c:pt idx="2642">
                  <c:v>290.10199999999998</c:v>
                </c:pt>
                <c:pt idx="2643">
                  <c:v>290.202</c:v>
                </c:pt>
                <c:pt idx="2644">
                  <c:v>290.30200000000002</c:v>
                </c:pt>
                <c:pt idx="2645">
                  <c:v>290.40199999999999</c:v>
                </c:pt>
                <c:pt idx="2646">
                  <c:v>290.50200000000001</c:v>
                </c:pt>
                <c:pt idx="2647">
                  <c:v>290.60199999999998</c:v>
                </c:pt>
                <c:pt idx="2648">
                  <c:v>290.702</c:v>
                </c:pt>
                <c:pt idx="2649">
                  <c:v>290.80200000000002</c:v>
                </c:pt>
                <c:pt idx="2650">
                  <c:v>290.90199999999999</c:v>
                </c:pt>
                <c:pt idx="2651">
                  <c:v>291</c:v>
                </c:pt>
                <c:pt idx="2652">
                  <c:v>291.00200000000001</c:v>
                </c:pt>
                <c:pt idx="2653">
                  <c:v>291.10199999999998</c:v>
                </c:pt>
                <c:pt idx="2654">
                  <c:v>291.202</c:v>
                </c:pt>
                <c:pt idx="2655">
                  <c:v>291.30200000000002</c:v>
                </c:pt>
                <c:pt idx="2656">
                  <c:v>291.40199999999999</c:v>
                </c:pt>
                <c:pt idx="2657">
                  <c:v>291.50200000000001</c:v>
                </c:pt>
                <c:pt idx="2658">
                  <c:v>291.60199999999998</c:v>
                </c:pt>
                <c:pt idx="2659">
                  <c:v>291.702</c:v>
                </c:pt>
                <c:pt idx="2660">
                  <c:v>291.80200000000002</c:v>
                </c:pt>
                <c:pt idx="2661">
                  <c:v>291.90199999999999</c:v>
                </c:pt>
                <c:pt idx="2662">
                  <c:v>292</c:v>
                </c:pt>
                <c:pt idx="2663">
                  <c:v>292.00200000000001</c:v>
                </c:pt>
                <c:pt idx="2664">
                  <c:v>292.10199999999998</c:v>
                </c:pt>
                <c:pt idx="2665">
                  <c:v>292.202</c:v>
                </c:pt>
                <c:pt idx="2666">
                  <c:v>292.30200000000002</c:v>
                </c:pt>
                <c:pt idx="2667">
                  <c:v>292.40199999999999</c:v>
                </c:pt>
                <c:pt idx="2668">
                  <c:v>292.50200000000001</c:v>
                </c:pt>
                <c:pt idx="2669">
                  <c:v>292.60199999999998</c:v>
                </c:pt>
                <c:pt idx="2670">
                  <c:v>292.702</c:v>
                </c:pt>
                <c:pt idx="2671">
                  <c:v>292.80200000000002</c:v>
                </c:pt>
                <c:pt idx="2672">
                  <c:v>292.90199999999999</c:v>
                </c:pt>
                <c:pt idx="2673">
                  <c:v>293</c:v>
                </c:pt>
                <c:pt idx="2674">
                  <c:v>293.00200000000001</c:v>
                </c:pt>
                <c:pt idx="2675">
                  <c:v>293.10199999999998</c:v>
                </c:pt>
                <c:pt idx="2676">
                  <c:v>293.202</c:v>
                </c:pt>
                <c:pt idx="2677">
                  <c:v>293.30200000000002</c:v>
                </c:pt>
                <c:pt idx="2678">
                  <c:v>293.40199999999999</c:v>
                </c:pt>
                <c:pt idx="2679">
                  <c:v>293.50200000000001</c:v>
                </c:pt>
                <c:pt idx="2680">
                  <c:v>293.60199999999998</c:v>
                </c:pt>
                <c:pt idx="2681">
                  <c:v>293.702</c:v>
                </c:pt>
                <c:pt idx="2682">
                  <c:v>293.80200000000002</c:v>
                </c:pt>
                <c:pt idx="2683">
                  <c:v>293.90199999999999</c:v>
                </c:pt>
                <c:pt idx="2684">
                  <c:v>294</c:v>
                </c:pt>
                <c:pt idx="2685">
                  <c:v>294.00200000000001</c:v>
                </c:pt>
                <c:pt idx="2686">
                  <c:v>294.10199999999998</c:v>
                </c:pt>
                <c:pt idx="2687">
                  <c:v>294.202</c:v>
                </c:pt>
                <c:pt idx="2688">
                  <c:v>294.30200000000002</c:v>
                </c:pt>
                <c:pt idx="2689">
                  <c:v>294.40199999999999</c:v>
                </c:pt>
                <c:pt idx="2690">
                  <c:v>294.50200000000001</c:v>
                </c:pt>
                <c:pt idx="2691">
                  <c:v>294.60199999999998</c:v>
                </c:pt>
                <c:pt idx="2692">
                  <c:v>294.702</c:v>
                </c:pt>
                <c:pt idx="2693">
                  <c:v>294.80200000000002</c:v>
                </c:pt>
                <c:pt idx="2694">
                  <c:v>294.90199999999999</c:v>
                </c:pt>
                <c:pt idx="2695">
                  <c:v>295</c:v>
                </c:pt>
                <c:pt idx="2696">
                  <c:v>295.00200000000001</c:v>
                </c:pt>
                <c:pt idx="2697">
                  <c:v>295.10199999999998</c:v>
                </c:pt>
                <c:pt idx="2698">
                  <c:v>295.202</c:v>
                </c:pt>
                <c:pt idx="2699">
                  <c:v>295.30200000000002</c:v>
                </c:pt>
                <c:pt idx="2700">
                  <c:v>295.40199999999999</c:v>
                </c:pt>
                <c:pt idx="2701">
                  <c:v>295.50200000000001</c:v>
                </c:pt>
                <c:pt idx="2702">
                  <c:v>295.60199999999998</c:v>
                </c:pt>
                <c:pt idx="2703">
                  <c:v>295.702</c:v>
                </c:pt>
                <c:pt idx="2704">
                  <c:v>295.80200000000002</c:v>
                </c:pt>
                <c:pt idx="2705">
                  <c:v>295.90199999999999</c:v>
                </c:pt>
                <c:pt idx="2706">
                  <c:v>296</c:v>
                </c:pt>
                <c:pt idx="2707">
                  <c:v>296.00200000000001</c:v>
                </c:pt>
                <c:pt idx="2708">
                  <c:v>296.10199999999998</c:v>
                </c:pt>
                <c:pt idx="2709">
                  <c:v>296.202</c:v>
                </c:pt>
                <c:pt idx="2710">
                  <c:v>296.30200000000002</c:v>
                </c:pt>
                <c:pt idx="2711">
                  <c:v>296.40199999999999</c:v>
                </c:pt>
                <c:pt idx="2712">
                  <c:v>296.50200000000001</c:v>
                </c:pt>
                <c:pt idx="2713">
                  <c:v>296.60199999999998</c:v>
                </c:pt>
                <c:pt idx="2714">
                  <c:v>296.702</c:v>
                </c:pt>
                <c:pt idx="2715">
                  <c:v>296.80200000000002</c:v>
                </c:pt>
                <c:pt idx="2716">
                  <c:v>296.90199999999999</c:v>
                </c:pt>
                <c:pt idx="2717">
                  <c:v>297</c:v>
                </c:pt>
                <c:pt idx="2718">
                  <c:v>297.00200000000001</c:v>
                </c:pt>
                <c:pt idx="2719">
                  <c:v>297.10199999999998</c:v>
                </c:pt>
                <c:pt idx="2720">
                  <c:v>297.202</c:v>
                </c:pt>
                <c:pt idx="2721">
                  <c:v>297.30200000000002</c:v>
                </c:pt>
                <c:pt idx="2722">
                  <c:v>297.40199999999999</c:v>
                </c:pt>
                <c:pt idx="2723">
                  <c:v>297.50200000000001</c:v>
                </c:pt>
                <c:pt idx="2724">
                  <c:v>297.60199999999998</c:v>
                </c:pt>
                <c:pt idx="2725">
                  <c:v>297.702</c:v>
                </c:pt>
                <c:pt idx="2726">
                  <c:v>297.80200000000002</c:v>
                </c:pt>
                <c:pt idx="2727">
                  <c:v>297.90199999999999</c:v>
                </c:pt>
                <c:pt idx="2728">
                  <c:v>298</c:v>
                </c:pt>
                <c:pt idx="2729">
                  <c:v>298.00200000000001</c:v>
                </c:pt>
                <c:pt idx="2730">
                  <c:v>298.10199999999998</c:v>
                </c:pt>
                <c:pt idx="2731">
                  <c:v>298.202</c:v>
                </c:pt>
                <c:pt idx="2732">
                  <c:v>298.30200000000002</c:v>
                </c:pt>
                <c:pt idx="2733">
                  <c:v>298.40199999999999</c:v>
                </c:pt>
                <c:pt idx="2734">
                  <c:v>298.50200000000001</c:v>
                </c:pt>
                <c:pt idx="2735">
                  <c:v>298.60199999999998</c:v>
                </c:pt>
                <c:pt idx="2736">
                  <c:v>298.702</c:v>
                </c:pt>
                <c:pt idx="2737">
                  <c:v>298.80200000000002</c:v>
                </c:pt>
                <c:pt idx="2738">
                  <c:v>298.90199999999999</c:v>
                </c:pt>
                <c:pt idx="2739">
                  <c:v>299</c:v>
                </c:pt>
                <c:pt idx="2740">
                  <c:v>299.00200000000001</c:v>
                </c:pt>
                <c:pt idx="2741">
                  <c:v>299.10199999999998</c:v>
                </c:pt>
                <c:pt idx="2742">
                  <c:v>299.202</c:v>
                </c:pt>
                <c:pt idx="2743">
                  <c:v>299.30200000000002</c:v>
                </c:pt>
                <c:pt idx="2744">
                  <c:v>299.40199999999999</c:v>
                </c:pt>
                <c:pt idx="2745">
                  <c:v>299.50200000000001</c:v>
                </c:pt>
                <c:pt idx="2746">
                  <c:v>299.60199999999998</c:v>
                </c:pt>
                <c:pt idx="2747">
                  <c:v>299.702</c:v>
                </c:pt>
                <c:pt idx="2748">
                  <c:v>299.80200000000002</c:v>
                </c:pt>
                <c:pt idx="2749">
                  <c:v>299.90199999999999</c:v>
                </c:pt>
                <c:pt idx="2750">
                  <c:v>300</c:v>
                </c:pt>
                <c:pt idx="2751">
                  <c:v>300.00200000000001</c:v>
                </c:pt>
                <c:pt idx="2752">
                  <c:v>300.10199999999998</c:v>
                </c:pt>
                <c:pt idx="2753">
                  <c:v>300.202</c:v>
                </c:pt>
                <c:pt idx="2754">
                  <c:v>300.30200000000002</c:v>
                </c:pt>
                <c:pt idx="2755">
                  <c:v>300.40199999999999</c:v>
                </c:pt>
                <c:pt idx="2756">
                  <c:v>300.50200000000001</c:v>
                </c:pt>
                <c:pt idx="2757">
                  <c:v>300.60199999999998</c:v>
                </c:pt>
                <c:pt idx="2758">
                  <c:v>300.702</c:v>
                </c:pt>
                <c:pt idx="2759">
                  <c:v>300.80200000000002</c:v>
                </c:pt>
                <c:pt idx="2760">
                  <c:v>300.90199999999999</c:v>
                </c:pt>
                <c:pt idx="2761">
                  <c:v>301</c:v>
                </c:pt>
                <c:pt idx="2762">
                  <c:v>301.00200000000001</c:v>
                </c:pt>
                <c:pt idx="2763">
                  <c:v>301.10199999999998</c:v>
                </c:pt>
                <c:pt idx="2764">
                  <c:v>301.202</c:v>
                </c:pt>
                <c:pt idx="2765">
                  <c:v>301.30200000000002</c:v>
                </c:pt>
                <c:pt idx="2766">
                  <c:v>301.40199999999999</c:v>
                </c:pt>
                <c:pt idx="2767">
                  <c:v>301.50200000000001</c:v>
                </c:pt>
                <c:pt idx="2768">
                  <c:v>301.60199999999998</c:v>
                </c:pt>
                <c:pt idx="2769">
                  <c:v>301.702</c:v>
                </c:pt>
                <c:pt idx="2770">
                  <c:v>301.80200000000002</c:v>
                </c:pt>
                <c:pt idx="2771">
                  <c:v>301.90199999999999</c:v>
                </c:pt>
                <c:pt idx="2772">
                  <c:v>302</c:v>
                </c:pt>
                <c:pt idx="2773">
                  <c:v>302.00200000000001</c:v>
                </c:pt>
                <c:pt idx="2774">
                  <c:v>302.10199999999998</c:v>
                </c:pt>
                <c:pt idx="2775">
                  <c:v>302.202</c:v>
                </c:pt>
                <c:pt idx="2776">
                  <c:v>302.30200000000002</c:v>
                </c:pt>
                <c:pt idx="2777">
                  <c:v>302.40199999999999</c:v>
                </c:pt>
                <c:pt idx="2778">
                  <c:v>302.50200000000001</c:v>
                </c:pt>
                <c:pt idx="2779">
                  <c:v>302.60199999999998</c:v>
                </c:pt>
                <c:pt idx="2780">
                  <c:v>302.702</c:v>
                </c:pt>
                <c:pt idx="2781">
                  <c:v>302.80200000000002</c:v>
                </c:pt>
                <c:pt idx="2782">
                  <c:v>302.90199999999999</c:v>
                </c:pt>
                <c:pt idx="2783">
                  <c:v>303</c:v>
                </c:pt>
                <c:pt idx="2784">
                  <c:v>303.00200000000001</c:v>
                </c:pt>
                <c:pt idx="2785">
                  <c:v>303.10199999999998</c:v>
                </c:pt>
                <c:pt idx="2786">
                  <c:v>303.202</c:v>
                </c:pt>
                <c:pt idx="2787">
                  <c:v>303.30200000000002</c:v>
                </c:pt>
                <c:pt idx="2788">
                  <c:v>303.40199999999999</c:v>
                </c:pt>
                <c:pt idx="2789">
                  <c:v>303.50200000000001</c:v>
                </c:pt>
                <c:pt idx="2790">
                  <c:v>303.60199999999998</c:v>
                </c:pt>
                <c:pt idx="2791">
                  <c:v>303.702</c:v>
                </c:pt>
                <c:pt idx="2792">
                  <c:v>303.80200000000002</c:v>
                </c:pt>
                <c:pt idx="2793">
                  <c:v>303.90199999999999</c:v>
                </c:pt>
                <c:pt idx="2794">
                  <c:v>304</c:v>
                </c:pt>
                <c:pt idx="2795">
                  <c:v>304.00200000000001</c:v>
                </c:pt>
                <c:pt idx="2796">
                  <c:v>304.10199999999998</c:v>
                </c:pt>
                <c:pt idx="2797">
                  <c:v>304.202</c:v>
                </c:pt>
                <c:pt idx="2798">
                  <c:v>304.30200000000002</c:v>
                </c:pt>
                <c:pt idx="2799">
                  <c:v>304.40199999999999</c:v>
                </c:pt>
                <c:pt idx="2800">
                  <c:v>304.50200000000001</c:v>
                </c:pt>
                <c:pt idx="2801">
                  <c:v>304.60199999999998</c:v>
                </c:pt>
                <c:pt idx="2802">
                  <c:v>304.702</c:v>
                </c:pt>
                <c:pt idx="2803">
                  <c:v>304.80200000000002</c:v>
                </c:pt>
                <c:pt idx="2804">
                  <c:v>304.90199999999999</c:v>
                </c:pt>
                <c:pt idx="2805">
                  <c:v>305</c:v>
                </c:pt>
                <c:pt idx="2806">
                  <c:v>305.00200000000001</c:v>
                </c:pt>
                <c:pt idx="2807">
                  <c:v>305.10199999999998</c:v>
                </c:pt>
                <c:pt idx="2808">
                  <c:v>305.202</c:v>
                </c:pt>
                <c:pt idx="2809">
                  <c:v>305.30200000000002</c:v>
                </c:pt>
                <c:pt idx="2810">
                  <c:v>305.40199999999999</c:v>
                </c:pt>
                <c:pt idx="2811">
                  <c:v>305.50200000000001</c:v>
                </c:pt>
                <c:pt idx="2812">
                  <c:v>305.60199999999998</c:v>
                </c:pt>
                <c:pt idx="2813">
                  <c:v>305.702</c:v>
                </c:pt>
                <c:pt idx="2814">
                  <c:v>305.80200000000002</c:v>
                </c:pt>
                <c:pt idx="2815">
                  <c:v>305.90199999999999</c:v>
                </c:pt>
                <c:pt idx="2816">
                  <c:v>306</c:v>
                </c:pt>
                <c:pt idx="2817">
                  <c:v>306.00200000000001</c:v>
                </c:pt>
                <c:pt idx="2818">
                  <c:v>306.10199999999998</c:v>
                </c:pt>
                <c:pt idx="2819">
                  <c:v>306.202</c:v>
                </c:pt>
                <c:pt idx="2820">
                  <c:v>306.30200000000002</c:v>
                </c:pt>
                <c:pt idx="2821">
                  <c:v>306.40199999999999</c:v>
                </c:pt>
                <c:pt idx="2822">
                  <c:v>306.50200000000001</c:v>
                </c:pt>
                <c:pt idx="2823">
                  <c:v>306.60199999999998</c:v>
                </c:pt>
                <c:pt idx="2824">
                  <c:v>306.702</c:v>
                </c:pt>
                <c:pt idx="2825">
                  <c:v>306.80200000000002</c:v>
                </c:pt>
                <c:pt idx="2826">
                  <c:v>306.90199999999999</c:v>
                </c:pt>
                <c:pt idx="2827">
                  <c:v>307</c:v>
                </c:pt>
                <c:pt idx="2828">
                  <c:v>307.00200000000001</c:v>
                </c:pt>
                <c:pt idx="2829">
                  <c:v>307.10199999999998</c:v>
                </c:pt>
                <c:pt idx="2830">
                  <c:v>307.202</c:v>
                </c:pt>
                <c:pt idx="2831">
                  <c:v>307.30200000000002</c:v>
                </c:pt>
                <c:pt idx="2832">
                  <c:v>307.40199999999999</c:v>
                </c:pt>
                <c:pt idx="2833">
                  <c:v>307.50200000000001</c:v>
                </c:pt>
                <c:pt idx="2834">
                  <c:v>307.60199999999998</c:v>
                </c:pt>
                <c:pt idx="2835">
                  <c:v>307.702</c:v>
                </c:pt>
                <c:pt idx="2836">
                  <c:v>307.80200000000002</c:v>
                </c:pt>
                <c:pt idx="2837">
                  <c:v>307.90199999999999</c:v>
                </c:pt>
                <c:pt idx="2838">
                  <c:v>308</c:v>
                </c:pt>
                <c:pt idx="2839">
                  <c:v>308.00200000000001</c:v>
                </c:pt>
                <c:pt idx="2840">
                  <c:v>308.10199999999998</c:v>
                </c:pt>
                <c:pt idx="2841">
                  <c:v>308.202</c:v>
                </c:pt>
                <c:pt idx="2842">
                  <c:v>308.30200000000002</c:v>
                </c:pt>
                <c:pt idx="2843">
                  <c:v>308.40199999999999</c:v>
                </c:pt>
                <c:pt idx="2844">
                  <c:v>308.50200000000001</c:v>
                </c:pt>
                <c:pt idx="2845">
                  <c:v>308.60199999999998</c:v>
                </c:pt>
                <c:pt idx="2846">
                  <c:v>308.702</c:v>
                </c:pt>
                <c:pt idx="2847">
                  <c:v>308.80200000000002</c:v>
                </c:pt>
                <c:pt idx="2848">
                  <c:v>308.90199999999999</c:v>
                </c:pt>
                <c:pt idx="2849">
                  <c:v>309</c:v>
                </c:pt>
                <c:pt idx="2850">
                  <c:v>309.00200000000001</c:v>
                </c:pt>
                <c:pt idx="2851">
                  <c:v>309.10199999999998</c:v>
                </c:pt>
                <c:pt idx="2852">
                  <c:v>309.202</c:v>
                </c:pt>
                <c:pt idx="2853">
                  <c:v>309.30200000000002</c:v>
                </c:pt>
                <c:pt idx="2854">
                  <c:v>309.40199999999999</c:v>
                </c:pt>
                <c:pt idx="2855">
                  <c:v>309.50200000000001</c:v>
                </c:pt>
                <c:pt idx="2856">
                  <c:v>309.60199999999998</c:v>
                </c:pt>
                <c:pt idx="2857">
                  <c:v>309.702</c:v>
                </c:pt>
                <c:pt idx="2858">
                  <c:v>309.80200000000002</c:v>
                </c:pt>
                <c:pt idx="2859">
                  <c:v>309.90199999999999</c:v>
                </c:pt>
                <c:pt idx="2860">
                  <c:v>310</c:v>
                </c:pt>
                <c:pt idx="2861">
                  <c:v>310.00200000000001</c:v>
                </c:pt>
                <c:pt idx="2862">
                  <c:v>310.10199999999998</c:v>
                </c:pt>
                <c:pt idx="2863">
                  <c:v>310.202</c:v>
                </c:pt>
                <c:pt idx="2864">
                  <c:v>310.30200000000002</c:v>
                </c:pt>
                <c:pt idx="2865">
                  <c:v>310.40199999999999</c:v>
                </c:pt>
                <c:pt idx="2866">
                  <c:v>310.50200000000001</c:v>
                </c:pt>
                <c:pt idx="2867">
                  <c:v>310.60199999999998</c:v>
                </c:pt>
                <c:pt idx="2868">
                  <c:v>310.702</c:v>
                </c:pt>
                <c:pt idx="2869">
                  <c:v>310.80200000000002</c:v>
                </c:pt>
                <c:pt idx="2870">
                  <c:v>310.90199999999999</c:v>
                </c:pt>
                <c:pt idx="2871">
                  <c:v>311</c:v>
                </c:pt>
                <c:pt idx="2872">
                  <c:v>311.00200000000001</c:v>
                </c:pt>
                <c:pt idx="2873">
                  <c:v>311.10199999999998</c:v>
                </c:pt>
                <c:pt idx="2874">
                  <c:v>311.202</c:v>
                </c:pt>
                <c:pt idx="2875">
                  <c:v>311.30200000000002</c:v>
                </c:pt>
                <c:pt idx="2876">
                  <c:v>311.40199999999999</c:v>
                </c:pt>
                <c:pt idx="2877">
                  <c:v>311.50200000000001</c:v>
                </c:pt>
                <c:pt idx="2878">
                  <c:v>311.60199999999998</c:v>
                </c:pt>
                <c:pt idx="2879">
                  <c:v>311.702</c:v>
                </c:pt>
                <c:pt idx="2880">
                  <c:v>311.80200000000002</c:v>
                </c:pt>
                <c:pt idx="2881">
                  <c:v>311.90199999999999</c:v>
                </c:pt>
                <c:pt idx="2882">
                  <c:v>312</c:v>
                </c:pt>
                <c:pt idx="2883">
                  <c:v>312.00200000000001</c:v>
                </c:pt>
                <c:pt idx="2884">
                  <c:v>312.10199999999998</c:v>
                </c:pt>
                <c:pt idx="2885">
                  <c:v>312.202</c:v>
                </c:pt>
                <c:pt idx="2886">
                  <c:v>312.30200000000002</c:v>
                </c:pt>
                <c:pt idx="2887">
                  <c:v>312.40199999999999</c:v>
                </c:pt>
                <c:pt idx="2888">
                  <c:v>312.50200000000001</c:v>
                </c:pt>
                <c:pt idx="2889">
                  <c:v>312.60199999999998</c:v>
                </c:pt>
                <c:pt idx="2890">
                  <c:v>312.702</c:v>
                </c:pt>
                <c:pt idx="2891">
                  <c:v>312.80200000000002</c:v>
                </c:pt>
                <c:pt idx="2892">
                  <c:v>312.90199999999999</c:v>
                </c:pt>
                <c:pt idx="2893">
                  <c:v>313</c:v>
                </c:pt>
                <c:pt idx="2894">
                  <c:v>313.00200000000001</c:v>
                </c:pt>
                <c:pt idx="2895">
                  <c:v>313.10199999999998</c:v>
                </c:pt>
                <c:pt idx="2896">
                  <c:v>313.202</c:v>
                </c:pt>
                <c:pt idx="2897">
                  <c:v>313.30200000000002</c:v>
                </c:pt>
                <c:pt idx="2898">
                  <c:v>313.40199999999999</c:v>
                </c:pt>
                <c:pt idx="2899">
                  <c:v>313.50200000000001</c:v>
                </c:pt>
                <c:pt idx="2900">
                  <c:v>313.60199999999998</c:v>
                </c:pt>
                <c:pt idx="2901">
                  <c:v>313.702</c:v>
                </c:pt>
                <c:pt idx="2902">
                  <c:v>313.80200000000002</c:v>
                </c:pt>
                <c:pt idx="2903">
                  <c:v>313.90199999999999</c:v>
                </c:pt>
                <c:pt idx="2904">
                  <c:v>314</c:v>
                </c:pt>
                <c:pt idx="2905">
                  <c:v>314.00200000000001</c:v>
                </c:pt>
                <c:pt idx="2906">
                  <c:v>314.10199999999998</c:v>
                </c:pt>
                <c:pt idx="2907">
                  <c:v>314.202</c:v>
                </c:pt>
                <c:pt idx="2908">
                  <c:v>314.30200000000002</c:v>
                </c:pt>
                <c:pt idx="2909">
                  <c:v>314.40199999999999</c:v>
                </c:pt>
                <c:pt idx="2910">
                  <c:v>314.50200000000001</c:v>
                </c:pt>
                <c:pt idx="2911">
                  <c:v>314.60199999999998</c:v>
                </c:pt>
                <c:pt idx="2912">
                  <c:v>314.702</c:v>
                </c:pt>
                <c:pt idx="2913">
                  <c:v>314.80200000000002</c:v>
                </c:pt>
                <c:pt idx="2914">
                  <c:v>314.90199999999999</c:v>
                </c:pt>
                <c:pt idx="2915">
                  <c:v>315</c:v>
                </c:pt>
                <c:pt idx="2916">
                  <c:v>315.00200000000001</c:v>
                </c:pt>
                <c:pt idx="2917">
                  <c:v>315.10199999999998</c:v>
                </c:pt>
                <c:pt idx="2918">
                  <c:v>315.202</c:v>
                </c:pt>
                <c:pt idx="2919">
                  <c:v>315.30200000000002</c:v>
                </c:pt>
                <c:pt idx="2920">
                  <c:v>315.40199999999999</c:v>
                </c:pt>
                <c:pt idx="2921">
                  <c:v>315.50200000000001</c:v>
                </c:pt>
                <c:pt idx="2922">
                  <c:v>315.60199999999998</c:v>
                </c:pt>
                <c:pt idx="2923">
                  <c:v>315.702</c:v>
                </c:pt>
                <c:pt idx="2924">
                  <c:v>315.80200000000002</c:v>
                </c:pt>
                <c:pt idx="2925">
                  <c:v>315.90199999999999</c:v>
                </c:pt>
                <c:pt idx="2926">
                  <c:v>316</c:v>
                </c:pt>
                <c:pt idx="2927">
                  <c:v>316.00200000000001</c:v>
                </c:pt>
                <c:pt idx="2928">
                  <c:v>316.10199999999998</c:v>
                </c:pt>
                <c:pt idx="2929">
                  <c:v>316.202</c:v>
                </c:pt>
                <c:pt idx="2930">
                  <c:v>316.30200000000002</c:v>
                </c:pt>
                <c:pt idx="2931">
                  <c:v>316.40199999999999</c:v>
                </c:pt>
                <c:pt idx="2932">
                  <c:v>316.50200000000001</c:v>
                </c:pt>
                <c:pt idx="2933">
                  <c:v>316.60199999999998</c:v>
                </c:pt>
                <c:pt idx="2934">
                  <c:v>316.702</c:v>
                </c:pt>
                <c:pt idx="2935">
                  <c:v>316.80200000000002</c:v>
                </c:pt>
                <c:pt idx="2936">
                  <c:v>316.90199999999999</c:v>
                </c:pt>
                <c:pt idx="2937">
                  <c:v>317</c:v>
                </c:pt>
                <c:pt idx="2938">
                  <c:v>317.00200000000001</c:v>
                </c:pt>
                <c:pt idx="2939">
                  <c:v>317.10199999999998</c:v>
                </c:pt>
                <c:pt idx="2940">
                  <c:v>317.202</c:v>
                </c:pt>
                <c:pt idx="2941">
                  <c:v>317.30200000000002</c:v>
                </c:pt>
                <c:pt idx="2942">
                  <c:v>317.40199999999999</c:v>
                </c:pt>
                <c:pt idx="2943">
                  <c:v>317.50200000000001</c:v>
                </c:pt>
                <c:pt idx="2944">
                  <c:v>317.60199999999998</c:v>
                </c:pt>
                <c:pt idx="2945">
                  <c:v>317.702</c:v>
                </c:pt>
                <c:pt idx="2946">
                  <c:v>317.80200000000002</c:v>
                </c:pt>
                <c:pt idx="2947">
                  <c:v>317.90199999999999</c:v>
                </c:pt>
                <c:pt idx="2948">
                  <c:v>318</c:v>
                </c:pt>
                <c:pt idx="2949">
                  <c:v>318.00200000000001</c:v>
                </c:pt>
                <c:pt idx="2950">
                  <c:v>318.10199999999998</c:v>
                </c:pt>
                <c:pt idx="2951">
                  <c:v>318.202</c:v>
                </c:pt>
                <c:pt idx="2952">
                  <c:v>318.30200000000002</c:v>
                </c:pt>
                <c:pt idx="2953">
                  <c:v>318.40199999999999</c:v>
                </c:pt>
                <c:pt idx="2954">
                  <c:v>318.50200000000001</c:v>
                </c:pt>
                <c:pt idx="2955">
                  <c:v>318.60199999999998</c:v>
                </c:pt>
                <c:pt idx="2956">
                  <c:v>318.702</c:v>
                </c:pt>
                <c:pt idx="2957">
                  <c:v>318.80200000000002</c:v>
                </c:pt>
                <c:pt idx="2958">
                  <c:v>318.90199999999999</c:v>
                </c:pt>
                <c:pt idx="2959">
                  <c:v>319</c:v>
                </c:pt>
                <c:pt idx="2960">
                  <c:v>319.00200000000001</c:v>
                </c:pt>
                <c:pt idx="2961">
                  <c:v>319.10199999999998</c:v>
                </c:pt>
                <c:pt idx="2962">
                  <c:v>319.202</c:v>
                </c:pt>
                <c:pt idx="2963">
                  <c:v>319.30200000000002</c:v>
                </c:pt>
                <c:pt idx="2964">
                  <c:v>319.40199999999999</c:v>
                </c:pt>
                <c:pt idx="2965">
                  <c:v>319.50200000000001</c:v>
                </c:pt>
                <c:pt idx="2966">
                  <c:v>319.60199999999998</c:v>
                </c:pt>
                <c:pt idx="2967">
                  <c:v>319.702</c:v>
                </c:pt>
                <c:pt idx="2968">
                  <c:v>319.80200000000002</c:v>
                </c:pt>
                <c:pt idx="2969">
                  <c:v>319.90199999999999</c:v>
                </c:pt>
                <c:pt idx="2970">
                  <c:v>320</c:v>
                </c:pt>
                <c:pt idx="2971">
                  <c:v>320.00200000000001</c:v>
                </c:pt>
                <c:pt idx="2972">
                  <c:v>320.10199999999998</c:v>
                </c:pt>
                <c:pt idx="2973">
                  <c:v>320.202</c:v>
                </c:pt>
                <c:pt idx="2974">
                  <c:v>320.30200000000002</c:v>
                </c:pt>
                <c:pt idx="2975">
                  <c:v>320.40199999999999</c:v>
                </c:pt>
                <c:pt idx="2976">
                  <c:v>320.50200000000001</c:v>
                </c:pt>
                <c:pt idx="2977">
                  <c:v>320.60199999999998</c:v>
                </c:pt>
                <c:pt idx="2978">
                  <c:v>320.702</c:v>
                </c:pt>
                <c:pt idx="2979">
                  <c:v>320.80200000000002</c:v>
                </c:pt>
                <c:pt idx="2980">
                  <c:v>320.90199999999999</c:v>
                </c:pt>
                <c:pt idx="2981">
                  <c:v>321</c:v>
                </c:pt>
                <c:pt idx="2982">
                  <c:v>321.00200000000001</c:v>
                </c:pt>
                <c:pt idx="2983">
                  <c:v>321.10199999999998</c:v>
                </c:pt>
                <c:pt idx="2984">
                  <c:v>321.202</c:v>
                </c:pt>
                <c:pt idx="2985">
                  <c:v>321.30200000000002</c:v>
                </c:pt>
                <c:pt idx="2986">
                  <c:v>321.40199999999999</c:v>
                </c:pt>
                <c:pt idx="2987">
                  <c:v>321.50200000000001</c:v>
                </c:pt>
                <c:pt idx="2988">
                  <c:v>321.60199999999998</c:v>
                </c:pt>
                <c:pt idx="2989">
                  <c:v>321.702</c:v>
                </c:pt>
                <c:pt idx="2990">
                  <c:v>321.80200000000002</c:v>
                </c:pt>
                <c:pt idx="2991">
                  <c:v>321.90199999999999</c:v>
                </c:pt>
                <c:pt idx="2992">
                  <c:v>322</c:v>
                </c:pt>
                <c:pt idx="2993">
                  <c:v>322.00200000000001</c:v>
                </c:pt>
                <c:pt idx="2994">
                  <c:v>322.10199999999998</c:v>
                </c:pt>
                <c:pt idx="2995">
                  <c:v>322.202</c:v>
                </c:pt>
                <c:pt idx="2996">
                  <c:v>322.30200000000002</c:v>
                </c:pt>
                <c:pt idx="2997">
                  <c:v>322.40199999999999</c:v>
                </c:pt>
                <c:pt idx="2998">
                  <c:v>322.50200000000001</c:v>
                </c:pt>
                <c:pt idx="2999">
                  <c:v>322.60199999999998</c:v>
                </c:pt>
                <c:pt idx="3000">
                  <c:v>322.702</c:v>
                </c:pt>
                <c:pt idx="3001">
                  <c:v>322.80200000000002</c:v>
                </c:pt>
                <c:pt idx="3002">
                  <c:v>322.90199999999999</c:v>
                </c:pt>
                <c:pt idx="3003">
                  <c:v>323</c:v>
                </c:pt>
                <c:pt idx="3004">
                  <c:v>323.00200000000001</c:v>
                </c:pt>
                <c:pt idx="3005">
                  <c:v>323.10199999999998</c:v>
                </c:pt>
                <c:pt idx="3006">
                  <c:v>323.202</c:v>
                </c:pt>
                <c:pt idx="3007">
                  <c:v>323.30200000000002</c:v>
                </c:pt>
                <c:pt idx="3008">
                  <c:v>323.40199999999999</c:v>
                </c:pt>
                <c:pt idx="3009">
                  <c:v>323.50200000000001</c:v>
                </c:pt>
                <c:pt idx="3010">
                  <c:v>323.60199999999998</c:v>
                </c:pt>
                <c:pt idx="3011">
                  <c:v>323.702</c:v>
                </c:pt>
                <c:pt idx="3012">
                  <c:v>323.80200000000002</c:v>
                </c:pt>
                <c:pt idx="3013">
                  <c:v>323.90199999999999</c:v>
                </c:pt>
                <c:pt idx="3014">
                  <c:v>324</c:v>
                </c:pt>
                <c:pt idx="3015">
                  <c:v>324.00200000000001</c:v>
                </c:pt>
                <c:pt idx="3016">
                  <c:v>324.10199999999998</c:v>
                </c:pt>
                <c:pt idx="3017">
                  <c:v>324.202</c:v>
                </c:pt>
                <c:pt idx="3018">
                  <c:v>324.30200000000002</c:v>
                </c:pt>
                <c:pt idx="3019">
                  <c:v>324.40199999999999</c:v>
                </c:pt>
                <c:pt idx="3020">
                  <c:v>324.50200000000001</c:v>
                </c:pt>
                <c:pt idx="3021">
                  <c:v>324.60199999999998</c:v>
                </c:pt>
                <c:pt idx="3022">
                  <c:v>324.702</c:v>
                </c:pt>
                <c:pt idx="3023">
                  <c:v>324.80200000000002</c:v>
                </c:pt>
                <c:pt idx="3024">
                  <c:v>324.90199999999999</c:v>
                </c:pt>
                <c:pt idx="3025">
                  <c:v>325</c:v>
                </c:pt>
                <c:pt idx="3026">
                  <c:v>325.00200000000001</c:v>
                </c:pt>
                <c:pt idx="3027">
                  <c:v>325.10199999999998</c:v>
                </c:pt>
                <c:pt idx="3028">
                  <c:v>325.202</c:v>
                </c:pt>
                <c:pt idx="3029">
                  <c:v>325.30200000000002</c:v>
                </c:pt>
                <c:pt idx="3030">
                  <c:v>325.40199999999999</c:v>
                </c:pt>
                <c:pt idx="3031">
                  <c:v>325.50200000000001</c:v>
                </c:pt>
                <c:pt idx="3032">
                  <c:v>325.60199999999998</c:v>
                </c:pt>
                <c:pt idx="3033">
                  <c:v>325.702</c:v>
                </c:pt>
                <c:pt idx="3034">
                  <c:v>325.80200000000002</c:v>
                </c:pt>
                <c:pt idx="3035">
                  <c:v>325.90199999999999</c:v>
                </c:pt>
                <c:pt idx="3036">
                  <c:v>326</c:v>
                </c:pt>
                <c:pt idx="3037">
                  <c:v>326.00200000000001</c:v>
                </c:pt>
                <c:pt idx="3038">
                  <c:v>326.10199999999998</c:v>
                </c:pt>
                <c:pt idx="3039">
                  <c:v>326.202</c:v>
                </c:pt>
                <c:pt idx="3040">
                  <c:v>326.30200000000002</c:v>
                </c:pt>
                <c:pt idx="3041">
                  <c:v>326.40199999999999</c:v>
                </c:pt>
                <c:pt idx="3042">
                  <c:v>326.50200000000001</c:v>
                </c:pt>
                <c:pt idx="3043">
                  <c:v>326.60199999999998</c:v>
                </c:pt>
                <c:pt idx="3044">
                  <c:v>326.702</c:v>
                </c:pt>
                <c:pt idx="3045">
                  <c:v>326.80200000000002</c:v>
                </c:pt>
                <c:pt idx="3046">
                  <c:v>326.90199999999999</c:v>
                </c:pt>
                <c:pt idx="3047">
                  <c:v>327</c:v>
                </c:pt>
                <c:pt idx="3048">
                  <c:v>327.00200000000001</c:v>
                </c:pt>
                <c:pt idx="3049">
                  <c:v>327.10199999999998</c:v>
                </c:pt>
                <c:pt idx="3050">
                  <c:v>327.202</c:v>
                </c:pt>
                <c:pt idx="3051">
                  <c:v>327.30200000000002</c:v>
                </c:pt>
                <c:pt idx="3052">
                  <c:v>327.40199999999999</c:v>
                </c:pt>
                <c:pt idx="3053">
                  <c:v>327.50200000000001</c:v>
                </c:pt>
                <c:pt idx="3054">
                  <c:v>327.60199999999998</c:v>
                </c:pt>
                <c:pt idx="3055">
                  <c:v>327.702</c:v>
                </c:pt>
                <c:pt idx="3056">
                  <c:v>327.80200000000002</c:v>
                </c:pt>
                <c:pt idx="3057">
                  <c:v>327.90199999999999</c:v>
                </c:pt>
                <c:pt idx="3058">
                  <c:v>328</c:v>
                </c:pt>
                <c:pt idx="3059">
                  <c:v>328.00200000000001</c:v>
                </c:pt>
                <c:pt idx="3060">
                  <c:v>328.10199999999998</c:v>
                </c:pt>
                <c:pt idx="3061">
                  <c:v>328.202</c:v>
                </c:pt>
                <c:pt idx="3062">
                  <c:v>328.30200000000002</c:v>
                </c:pt>
                <c:pt idx="3063">
                  <c:v>328.40199999999999</c:v>
                </c:pt>
                <c:pt idx="3064">
                  <c:v>328.50200000000001</c:v>
                </c:pt>
                <c:pt idx="3065">
                  <c:v>328.60199999999998</c:v>
                </c:pt>
                <c:pt idx="3066">
                  <c:v>328.702</c:v>
                </c:pt>
                <c:pt idx="3067">
                  <c:v>328.80200000000002</c:v>
                </c:pt>
                <c:pt idx="3068">
                  <c:v>328.90199999999999</c:v>
                </c:pt>
                <c:pt idx="3069">
                  <c:v>329</c:v>
                </c:pt>
                <c:pt idx="3070">
                  <c:v>329.00200000000001</c:v>
                </c:pt>
                <c:pt idx="3071">
                  <c:v>329.10199999999998</c:v>
                </c:pt>
                <c:pt idx="3072">
                  <c:v>329.202</c:v>
                </c:pt>
                <c:pt idx="3073">
                  <c:v>329.30200000000002</c:v>
                </c:pt>
                <c:pt idx="3074">
                  <c:v>329.40199999999999</c:v>
                </c:pt>
                <c:pt idx="3075">
                  <c:v>329.50200000000001</c:v>
                </c:pt>
                <c:pt idx="3076">
                  <c:v>329.60199999999998</c:v>
                </c:pt>
                <c:pt idx="3077">
                  <c:v>329.702</c:v>
                </c:pt>
                <c:pt idx="3078">
                  <c:v>329.80200000000002</c:v>
                </c:pt>
                <c:pt idx="3079">
                  <c:v>329.90199999999999</c:v>
                </c:pt>
                <c:pt idx="3080">
                  <c:v>330</c:v>
                </c:pt>
                <c:pt idx="3081">
                  <c:v>330.00200000000001</c:v>
                </c:pt>
                <c:pt idx="3082">
                  <c:v>330.10199999999998</c:v>
                </c:pt>
                <c:pt idx="3083">
                  <c:v>330.202</c:v>
                </c:pt>
                <c:pt idx="3084">
                  <c:v>330.30200000000002</c:v>
                </c:pt>
                <c:pt idx="3085">
                  <c:v>330.40199999999999</c:v>
                </c:pt>
                <c:pt idx="3086">
                  <c:v>330.50200000000001</c:v>
                </c:pt>
                <c:pt idx="3087">
                  <c:v>330.60199999999998</c:v>
                </c:pt>
                <c:pt idx="3088">
                  <c:v>330.702</c:v>
                </c:pt>
                <c:pt idx="3089">
                  <c:v>330.80200000000002</c:v>
                </c:pt>
                <c:pt idx="3090">
                  <c:v>330.90199999999999</c:v>
                </c:pt>
                <c:pt idx="3091">
                  <c:v>331</c:v>
                </c:pt>
                <c:pt idx="3092">
                  <c:v>331.00200000000001</c:v>
                </c:pt>
                <c:pt idx="3093">
                  <c:v>331.10199999999998</c:v>
                </c:pt>
                <c:pt idx="3094">
                  <c:v>331.202</c:v>
                </c:pt>
                <c:pt idx="3095">
                  <c:v>331.30200000000002</c:v>
                </c:pt>
                <c:pt idx="3096">
                  <c:v>331.40199999999999</c:v>
                </c:pt>
                <c:pt idx="3097">
                  <c:v>331.50200000000001</c:v>
                </c:pt>
                <c:pt idx="3098">
                  <c:v>331.60199999999998</c:v>
                </c:pt>
                <c:pt idx="3099">
                  <c:v>331.702</c:v>
                </c:pt>
                <c:pt idx="3100">
                  <c:v>331.80200000000002</c:v>
                </c:pt>
                <c:pt idx="3101">
                  <c:v>331.90199999999999</c:v>
                </c:pt>
                <c:pt idx="3102">
                  <c:v>332</c:v>
                </c:pt>
                <c:pt idx="3103">
                  <c:v>332.00200000000001</c:v>
                </c:pt>
                <c:pt idx="3104">
                  <c:v>332.10199999999998</c:v>
                </c:pt>
                <c:pt idx="3105">
                  <c:v>332.202</c:v>
                </c:pt>
                <c:pt idx="3106">
                  <c:v>332.30200000000002</c:v>
                </c:pt>
                <c:pt idx="3107">
                  <c:v>332.40199999999999</c:v>
                </c:pt>
                <c:pt idx="3108">
                  <c:v>332.50200000000001</c:v>
                </c:pt>
                <c:pt idx="3109">
                  <c:v>332.60199999999998</c:v>
                </c:pt>
                <c:pt idx="3110">
                  <c:v>332.702</c:v>
                </c:pt>
                <c:pt idx="3111">
                  <c:v>332.80200000000002</c:v>
                </c:pt>
                <c:pt idx="3112">
                  <c:v>332.90199999999999</c:v>
                </c:pt>
                <c:pt idx="3113">
                  <c:v>333</c:v>
                </c:pt>
                <c:pt idx="3114">
                  <c:v>333.00200000000001</c:v>
                </c:pt>
                <c:pt idx="3115">
                  <c:v>333.10199999999998</c:v>
                </c:pt>
                <c:pt idx="3116">
                  <c:v>333.202</c:v>
                </c:pt>
                <c:pt idx="3117">
                  <c:v>333.30200000000002</c:v>
                </c:pt>
                <c:pt idx="3118">
                  <c:v>333.40199999999999</c:v>
                </c:pt>
                <c:pt idx="3119">
                  <c:v>333.50200000000001</c:v>
                </c:pt>
                <c:pt idx="3120">
                  <c:v>333.60199999999998</c:v>
                </c:pt>
                <c:pt idx="3121">
                  <c:v>333.702</c:v>
                </c:pt>
                <c:pt idx="3122">
                  <c:v>333.80200000000002</c:v>
                </c:pt>
                <c:pt idx="3123">
                  <c:v>333.90199999999999</c:v>
                </c:pt>
                <c:pt idx="3124">
                  <c:v>334</c:v>
                </c:pt>
                <c:pt idx="3125">
                  <c:v>334.00200000000001</c:v>
                </c:pt>
                <c:pt idx="3126">
                  <c:v>334.10199999999998</c:v>
                </c:pt>
                <c:pt idx="3127">
                  <c:v>334.202</c:v>
                </c:pt>
                <c:pt idx="3128">
                  <c:v>334.30200000000002</c:v>
                </c:pt>
                <c:pt idx="3129">
                  <c:v>334.40199999999999</c:v>
                </c:pt>
                <c:pt idx="3130">
                  <c:v>334.50200000000001</c:v>
                </c:pt>
                <c:pt idx="3131">
                  <c:v>334.60199999999998</c:v>
                </c:pt>
                <c:pt idx="3132">
                  <c:v>334.702</c:v>
                </c:pt>
                <c:pt idx="3133">
                  <c:v>334.80200000000002</c:v>
                </c:pt>
                <c:pt idx="3134">
                  <c:v>334.90199999999999</c:v>
                </c:pt>
                <c:pt idx="3135">
                  <c:v>335</c:v>
                </c:pt>
                <c:pt idx="3136">
                  <c:v>335.00200000000001</c:v>
                </c:pt>
                <c:pt idx="3137">
                  <c:v>335.10199999999998</c:v>
                </c:pt>
                <c:pt idx="3138">
                  <c:v>335.202</c:v>
                </c:pt>
                <c:pt idx="3139">
                  <c:v>335.30200000000002</c:v>
                </c:pt>
                <c:pt idx="3140">
                  <c:v>335.40199999999999</c:v>
                </c:pt>
                <c:pt idx="3141">
                  <c:v>335.50200000000001</c:v>
                </c:pt>
                <c:pt idx="3142">
                  <c:v>335.60199999999998</c:v>
                </c:pt>
                <c:pt idx="3143">
                  <c:v>335.702</c:v>
                </c:pt>
                <c:pt idx="3144">
                  <c:v>335.80200000000002</c:v>
                </c:pt>
                <c:pt idx="3145">
                  <c:v>335.90199999999999</c:v>
                </c:pt>
                <c:pt idx="3146">
                  <c:v>336</c:v>
                </c:pt>
                <c:pt idx="3147">
                  <c:v>336.00200000000001</c:v>
                </c:pt>
                <c:pt idx="3148">
                  <c:v>336.10199999999998</c:v>
                </c:pt>
                <c:pt idx="3149">
                  <c:v>336.202</c:v>
                </c:pt>
                <c:pt idx="3150">
                  <c:v>336.30200000000002</c:v>
                </c:pt>
                <c:pt idx="3151">
                  <c:v>336.40199999999999</c:v>
                </c:pt>
                <c:pt idx="3152">
                  <c:v>336.50200000000001</c:v>
                </c:pt>
                <c:pt idx="3153">
                  <c:v>336.60199999999998</c:v>
                </c:pt>
                <c:pt idx="3154">
                  <c:v>336.702</c:v>
                </c:pt>
                <c:pt idx="3155">
                  <c:v>336.80200000000002</c:v>
                </c:pt>
                <c:pt idx="3156">
                  <c:v>336.90199999999999</c:v>
                </c:pt>
                <c:pt idx="3157">
                  <c:v>337</c:v>
                </c:pt>
                <c:pt idx="3158">
                  <c:v>337.00200000000001</c:v>
                </c:pt>
                <c:pt idx="3159">
                  <c:v>337.10199999999998</c:v>
                </c:pt>
                <c:pt idx="3160">
                  <c:v>337.202</c:v>
                </c:pt>
                <c:pt idx="3161">
                  <c:v>337.30200000000002</c:v>
                </c:pt>
                <c:pt idx="3162">
                  <c:v>337.40199999999999</c:v>
                </c:pt>
                <c:pt idx="3163">
                  <c:v>337.50200000000001</c:v>
                </c:pt>
                <c:pt idx="3164">
                  <c:v>337.60199999999998</c:v>
                </c:pt>
                <c:pt idx="3165">
                  <c:v>337.702</c:v>
                </c:pt>
                <c:pt idx="3166">
                  <c:v>337.80200000000002</c:v>
                </c:pt>
                <c:pt idx="3167">
                  <c:v>337.90199999999999</c:v>
                </c:pt>
                <c:pt idx="3168">
                  <c:v>338</c:v>
                </c:pt>
                <c:pt idx="3169">
                  <c:v>338.00200000000001</c:v>
                </c:pt>
                <c:pt idx="3170">
                  <c:v>338.10199999999998</c:v>
                </c:pt>
                <c:pt idx="3171">
                  <c:v>338.202</c:v>
                </c:pt>
                <c:pt idx="3172">
                  <c:v>338.30200000000002</c:v>
                </c:pt>
                <c:pt idx="3173">
                  <c:v>338.40199999999999</c:v>
                </c:pt>
                <c:pt idx="3174">
                  <c:v>338.50200000000001</c:v>
                </c:pt>
                <c:pt idx="3175">
                  <c:v>338.60199999999998</c:v>
                </c:pt>
                <c:pt idx="3176">
                  <c:v>338.702</c:v>
                </c:pt>
                <c:pt idx="3177">
                  <c:v>338.80200000000002</c:v>
                </c:pt>
                <c:pt idx="3178">
                  <c:v>338.90199999999999</c:v>
                </c:pt>
                <c:pt idx="3179">
                  <c:v>339</c:v>
                </c:pt>
                <c:pt idx="3180">
                  <c:v>339.00200000000001</c:v>
                </c:pt>
                <c:pt idx="3181">
                  <c:v>339.10199999999998</c:v>
                </c:pt>
                <c:pt idx="3182">
                  <c:v>339.202</c:v>
                </c:pt>
                <c:pt idx="3183">
                  <c:v>339.30200000000002</c:v>
                </c:pt>
                <c:pt idx="3184">
                  <c:v>339.40199999999999</c:v>
                </c:pt>
                <c:pt idx="3185">
                  <c:v>339.50200000000001</c:v>
                </c:pt>
                <c:pt idx="3186">
                  <c:v>339.60199999999998</c:v>
                </c:pt>
                <c:pt idx="3187">
                  <c:v>339.702</c:v>
                </c:pt>
                <c:pt idx="3188">
                  <c:v>339.80200000000002</c:v>
                </c:pt>
                <c:pt idx="3189">
                  <c:v>339.90199999999999</c:v>
                </c:pt>
                <c:pt idx="3190">
                  <c:v>340</c:v>
                </c:pt>
                <c:pt idx="3191">
                  <c:v>340.00200000000001</c:v>
                </c:pt>
                <c:pt idx="3192">
                  <c:v>340.10199999999998</c:v>
                </c:pt>
                <c:pt idx="3193">
                  <c:v>340.202</c:v>
                </c:pt>
                <c:pt idx="3194">
                  <c:v>340.30200000000002</c:v>
                </c:pt>
                <c:pt idx="3195">
                  <c:v>340.40199999999999</c:v>
                </c:pt>
                <c:pt idx="3196">
                  <c:v>340.50200000000001</c:v>
                </c:pt>
                <c:pt idx="3197">
                  <c:v>340.60199999999998</c:v>
                </c:pt>
                <c:pt idx="3198">
                  <c:v>340.702</c:v>
                </c:pt>
                <c:pt idx="3199">
                  <c:v>340.80200000000002</c:v>
                </c:pt>
                <c:pt idx="3200">
                  <c:v>340.90199999999999</c:v>
                </c:pt>
                <c:pt idx="3201">
                  <c:v>341</c:v>
                </c:pt>
                <c:pt idx="3202">
                  <c:v>341.00200000000001</c:v>
                </c:pt>
                <c:pt idx="3203">
                  <c:v>341.10199999999998</c:v>
                </c:pt>
                <c:pt idx="3204">
                  <c:v>341.202</c:v>
                </c:pt>
                <c:pt idx="3205">
                  <c:v>341.30200000000002</c:v>
                </c:pt>
                <c:pt idx="3206">
                  <c:v>341.40199999999999</c:v>
                </c:pt>
                <c:pt idx="3207">
                  <c:v>341.50200000000001</c:v>
                </c:pt>
                <c:pt idx="3208">
                  <c:v>341.60199999999998</c:v>
                </c:pt>
                <c:pt idx="3209">
                  <c:v>341.702</c:v>
                </c:pt>
                <c:pt idx="3210">
                  <c:v>341.80200000000002</c:v>
                </c:pt>
                <c:pt idx="3211">
                  <c:v>341.90199999999999</c:v>
                </c:pt>
                <c:pt idx="3212">
                  <c:v>342</c:v>
                </c:pt>
                <c:pt idx="3213">
                  <c:v>342.00200000000001</c:v>
                </c:pt>
                <c:pt idx="3214">
                  <c:v>342.10199999999998</c:v>
                </c:pt>
                <c:pt idx="3215">
                  <c:v>342.202</c:v>
                </c:pt>
                <c:pt idx="3216">
                  <c:v>342.30200000000002</c:v>
                </c:pt>
                <c:pt idx="3217">
                  <c:v>342.40199999999999</c:v>
                </c:pt>
                <c:pt idx="3218">
                  <c:v>342.50200000000001</c:v>
                </c:pt>
                <c:pt idx="3219">
                  <c:v>342.60199999999998</c:v>
                </c:pt>
                <c:pt idx="3220">
                  <c:v>342.702</c:v>
                </c:pt>
                <c:pt idx="3221">
                  <c:v>342.80200000000002</c:v>
                </c:pt>
                <c:pt idx="3222">
                  <c:v>342.90199999999999</c:v>
                </c:pt>
                <c:pt idx="3223">
                  <c:v>343</c:v>
                </c:pt>
                <c:pt idx="3224">
                  <c:v>343.00200000000001</c:v>
                </c:pt>
                <c:pt idx="3225">
                  <c:v>343.10199999999998</c:v>
                </c:pt>
                <c:pt idx="3226">
                  <c:v>343.202</c:v>
                </c:pt>
                <c:pt idx="3227">
                  <c:v>343.30200000000002</c:v>
                </c:pt>
                <c:pt idx="3228">
                  <c:v>343.40199999999999</c:v>
                </c:pt>
                <c:pt idx="3229">
                  <c:v>343.50200000000001</c:v>
                </c:pt>
                <c:pt idx="3230">
                  <c:v>343.60199999999998</c:v>
                </c:pt>
                <c:pt idx="3231">
                  <c:v>343.702</c:v>
                </c:pt>
                <c:pt idx="3232">
                  <c:v>343.80200000000002</c:v>
                </c:pt>
                <c:pt idx="3233">
                  <c:v>343.90199999999999</c:v>
                </c:pt>
                <c:pt idx="3234">
                  <c:v>344</c:v>
                </c:pt>
                <c:pt idx="3235">
                  <c:v>344.00200000000001</c:v>
                </c:pt>
                <c:pt idx="3236">
                  <c:v>344.10199999999998</c:v>
                </c:pt>
                <c:pt idx="3237">
                  <c:v>344.202</c:v>
                </c:pt>
                <c:pt idx="3238">
                  <c:v>344.30200000000002</c:v>
                </c:pt>
                <c:pt idx="3239">
                  <c:v>344.40199999999999</c:v>
                </c:pt>
                <c:pt idx="3240">
                  <c:v>344.50200000000001</c:v>
                </c:pt>
                <c:pt idx="3241">
                  <c:v>344.60199999999998</c:v>
                </c:pt>
                <c:pt idx="3242">
                  <c:v>344.702</c:v>
                </c:pt>
                <c:pt idx="3243">
                  <c:v>344.80200000000002</c:v>
                </c:pt>
                <c:pt idx="3244">
                  <c:v>344.90199999999999</c:v>
                </c:pt>
                <c:pt idx="3245">
                  <c:v>345</c:v>
                </c:pt>
                <c:pt idx="3246">
                  <c:v>345.00200000000001</c:v>
                </c:pt>
                <c:pt idx="3247">
                  <c:v>345.10199999999998</c:v>
                </c:pt>
                <c:pt idx="3248">
                  <c:v>345.202</c:v>
                </c:pt>
                <c:pt idx="3249">
                  <c:v>345.30200000000002</c:v>
                </c:pt>
                <c:pt idx="3250">
                  <c:v>345.40199999999999</c:v>
                </c:pt>
                <c:pt idx="3251">
                  <c:v>345.50200000000001</c:v>
                </c:pt>
                <c:pt idx="3252">
                  <c:v>345.60199999999998</c:v>
                </c:pt>
                <c:pt idx="3253">
                  <c:v>345.702</c:v>
                </c:pt>
                <c:pt idx="3254">
                  <c:v>345.80200000000002</c:v>
                </c:pt>
                <c:pt idx="3255">
                  <c:v>345.90199999999999</c:v>
                </c:pt>
                <c:pt idx="3256">
                  <c:v>346</c:v>
                </c:pt>
                <c:pt idx="3257">
                  <c:v>346.00200000000001</c:v>
                </c:pt>
                <c:pt idx="3258">
                  <c:v>346.10199999999998</c:v>
                </c:pt>
                <c:pt idx="3259">
                  <c:v>346.202</c:v>
                </c:pt>
                <c:pt idx="3260">
                  <c:v>346.30200000000002</c:v>
                </c:pt>
                <c:pt idx="3261">
                  <c:v>346.40199999999999</c:v>
                </c:pt>
                <c:pt idx="3262">
                  <c:v>346.50200000000001</c:v>
                </c:pt>
                <c:pt idx="3263">
                  <c:v>346.60199999999998</c:v>
                </c:pt>
                <c:pt idx="3264">
                  <c:v>346.702</c:v>
                </c:pt>
                <c:pt idx="3265">
                  <c:v>346.80200000000002</c:v>
                </c:pt>
                <c:pt idx="3266">
                  <c:v>346.90199999999999</c:v>
                </c:pt>
                <c:pt idx="3267">
                  <c:v>347</c:v>
                </c:pt>
                <c:pt idx="3268">
                  <c:v>347.00200000000001</c:v>
                </c:pt>
                <c:pt idx="3269">
                  <c:v>347.10199999999998</c:v>
                </c:pt>
                <c:pt idx="3270">
                  <c:v>347.202</c:v>
                </c:pt>
                <c:pt idx="3271">
                  <c:v>347.30200000000002</c:v>
                </c:pt>
                <c:pt idx="3272">
                  <c:v>347.40199999999999</c:v>
                </c:pt>
                <c:pt idx="3273">
                  <c:v>347.50200000000001</c:v>
                </c:pt>
                <c:pt idx="3274">
                  <c:v>347.60199999999998</c:v>
                </c:pt>
                <c:pt idx="3275">
                  <c:v>347.702</c:v>
                </c:pt>
                <c:pt idx="3276">
                  <c:v>347.80200000000002</c:v>
                </c:pt>
                <c:pt idx="3277">
                  <c:v>347.90199999999999</c:v>
                </c:pt>
                <c:pt idx="3278">
                  <c:v>348</c:v>
                </c:pt>
                <c:pt idx="3279">
                  <c:v>348.00200000000001</c:v>
                </c:pt>
                <c:pt idx="3280">
                  <c:v>348.10199999999998</c:v>
                </c:pt>
                <c:pt idx="3281">
                  <c:v>348.202</c:v>
                </c:pt>
                <c:pt idx="3282">
                  <c:v>348.30200000000002</c:v>
                </c:pt>
                <c:pt idx="3283">
                  <c:v>348.40199999999999</c:v>
                </c:pt>
                <c:pt idx="3284">
                  <c:v>348.50200000000001</c:v>
                </c:pt>
                <c:pt idx="3285">
                  <c:v>348.60199999999998</c:v>
                </c:pt>
                <c:pt idx="3286">
                  <c:v>348.702</c:v>
                </c:pt>
                <c:pt idx="3287">
                  <c:v>348.80200000000002</c:v>
                </c:pt>
                <c:pt idx="3288">
                  <c:v>348.90199999999999</c:v>
                </c:pt>
                <c:pt idx="3289">
                  <c:v>349</c:v>
                </c:pt>
                <c:pt idx="3290">
                  <c:v>349.00200000000001</c:v>
                </c:pt>
                <c:pt idx="3291">
                  <c:v>349.10199999999998</c:v>
                </c:pt>
                <c:pt idx="3292">
                  <c:v>349.202</c:v>
                </c:pt>
                <c:pt idx="3293">
                  <c:v>349.30200000000002</c:v>
                </c:pt>
                <c:pt idx="3294">
                  <c:v>349.40199999999999</c:v>
                </c:pt>
                <c:pt idx="3295">
                  <c:v>349.50200000000001</c:v>
                </c:pt>
                <c:pt idx="3296">
                  <c:v>349.60199999999998</c:v>
                </c:pt>
                <c:pt idx="3297">
                  <c:v>349.702</c:v>
                </c:pt>
                <c:pt idx="3298">
                  <c:v>349.80200000000002</c:v>
                </c:pt>
                <c:pt idx="3299">
                  <c:v>349.90199999999999</c:v>
                </c:pt>
                <c:pt idx="3300">
                  <c:v>350</c:v>
                </c:pt>
                <c:pt idx="3301">
                  <c:v>350.00200000000001</c:v>
                </c:pt>
                <c:pt idx="3302">
                  <c:v>350.10199999999998</c:v>
                </c:pt>
                <c:pt idx="3303">
                  <c:v>350.202</c:v>
                </c:pt>
                <c:pt idx="3304">
                  <c:v>350.30200000000002</c:v>
                </c:pt>
                <c:pt idx="3305">
                  <c:v>350.40199999999999</c:v>
                </c:pt>
                <c:pt idx="3306">
                  <c:v>350.50200000000001</c:v>
                </c:pt>
                <c:pt idx="3307">
                  <c:v>350.60199999999998</c:v>
                </c:pt>
                <c:pt idx="3308">
                  <c:v>350.702</c:v>
                </c:pt>
                <c:pt idx="3309">
                  <c:v>350.80200000000002</c:v>
                </c:pt>
                <c:pt idx="3310">
                  <c:v>350.90199999999999</c:v>
                </c:pt>
                <c:pt idx="3311">
                  <c:v>351</c:v>
                </c:pt>
                <c:pt idx="3312">
                  <c:v>351.00200000000001</c:v>
                </c:pt>
                <c:pt idx="3313">
                  <c:v>351.10199999999998</c:v>
                </c:pt>
                <c:pt idx="3314">
                  <c:v>351.202</c:v>
                </c:pt>
                <c:pt idx="3315">
                  <c:v>351.30200000000002</c:v>
                </c:pt>
                <c:pt idx="3316">
                  <c:v>351.40199999999999</c:v>
                </c:pt>
                <c:pt idx="3317">
                  <c:v>351.50200000000001</c:v>
                </c:pt>
                <c:pt idx="3318">
                  <c:v>351.60199999999998</c:v>
                </c:pt>
                <c:pt idx="3319">
                  <c:v>351.702</c:v>
                </c:pt>
                <c:pt idx="3320">
                  <c:v>351.80200000000002</c:v>
                </c:pt>
                <c:pt idx="3321">
                  <c:v>351.90199999999999</c:v>
                </c:pt>
                <c:pt idx="3322">
                  <c:v>352</c:v>
                </c:pt>
                <c:pt idx="3323">
                  <c:v>352.00200000000001</c:v>
                </c:pt>
                <c:pt idx="3324">
                  <c:v>352.10199999999998</c:v>
                </c:pt>
                <c:pt idx="3325">
                  <c:v>352.202</c:v>
                </c:pt>
                <c:pt idx="3326">
                  <c:v>352.30200000000002</c:v>
                </c:pt>
                <c:pt idx="3327">
                  <c:v>352.40199999999999</c:v>
                </c:pt>
                <c:pt idx="3328">
                  <c:v>352.50200000000001</c:v>
                </c:pt>
                <c:pt idx="3329">
                  <c:v>352.60199999999998</c:v>
                </c:pt>
                <c:pt idx="3330">
                  <c:v>352.702</c:v>
                </c:pt>
                <c:pt idx="3331">
                  <c:v>352.80200000000002</c:v>
                </c:pt>
                <c:pt idx="3332">
                  <c:v>352.90199999999999</c:v>
                </c:pt>
                <c:pt idx="3333">
                  <c:v>353</c:v>
                </c:pt>
                <c:pt idx="3334">
                  <c:v>353.00200000000001</c:v>
                </c:pt>
                <c:pt idx="3335">
                  <c:v>353.10199999999998</c:v>
                </c:pt>
                <c:pt idx="3336">
                  <c:v>353.202</c:v>
                </c:pt>
                <c:pt idx="3337">
                  <c:v>353.30200000000002</c:v>
                </c:pt>
                <c:pt idx="3338">
                  <c:v>353.40199999999999</c:v>
                </c:pt>
                <c:pt idx="3339">
                  <c:v>353.50200000000001</c:v>
                </c:pt>
                <c:pt idx="3340">
                  <c:v>353.60199999999998</c:v>
                </c:pt>
                <c:pt idx="3341">
                  <c:v>353.702</c:v>
                </c:pt>
                <c:pt idx="3342">
                  <c:v>353.80200000000002</c:v>
                </c:pt>
                <c:pt idx="3343">
                  <c:v>353.90199999999999</c:v>
                </c:pt>
                <c:pt idx="3344">
                  <c:v>354</c:v>
                </c:pt>
                <c:pt idx="3345">
                  <c:v>354.00200000000001</c:v>
                </c:pt>
                <c:pt idx="3346">
                  <c:v>354.10199999999998</c:v>
                </c:pt>
                <c:pt idx="3347">
                  <c:v>354.202</c:v>
                </c:pt>
                <c:pt idx="3348">
                  <c:v>354.30200000000002</c:v>
                </c:pt>
                <c:pt idx="3349">
                  <c:v>354.40199999999999</c:v>
                </c:pt>
                <c:pt idx="3350">
                  <c:v>354.50200000000001</c:v>
                </c:pt>
                <c:pt idx="3351">
                  <c:v>354.60199999999998</c:v>
                </c:pt>
                <c:pt idx="3352">
                  <c:v>354.702</c:v>
                </c:pt>
                <c:pt idx="3353">
                  <c:v>354.80200000000002</c:v>
                </c:pt>
                <c:pt idx="3354">
                  <c:v>354.90199999999999</c:v>
                </c:pt>
                <c:pt idx="3355">
                  <c:v>355</c:v>
                </c:pt>
                <c:pt idx="3356">
                  <c:v>355.00200000000001</c:v>
                </c:pt>
                <c:pt idx="3357">
                  <c:v>355.10199999999998</c:v>
                </c:pt>
                <c:pt idx="3358">
                  <c:v>355.202</c:v>
                </c:pt>
                <c:pt idx="3359">
                  <c:v>355.30200000000002</c:v>
                </c:pt>
                <c:pt idx="3360">
                  <c:v>355.40199999999999</c:v>
                </c:pt>
                <c:pt idx="3361">
                  <c:v>355.50200000000001</c:v>
                </c:pt>
                <c:pt idx="3362">
                  <c:v>355.60199999999998</c:v>
                </c:pt>
                <c:pt idx="3363">
                  <c:v>355.702</c:v>
                </c:pt>
                <c:pt idx="3364">
                  <c:v>355.80200000000002</c:v>
                </c:pt>
                <c:pt idx="3365">
                  <c:v>355.90199999999999</c:v>
                </c:pt>
                <c:pt idx="3366">
                  <c:v>356</c:v>
                </c:pt>
                <c:pt idx="3367">
                  <c:v>356.00200000000001</c:v>
                </c:pt>
                <c:pt idx="3368">
                  <c:v>356.10199999999998</c:v>
                </c:pt>
                <c:pt idx="3369">
                  <c:v>356.202</c:v>
                </c:pt>
                <c:pt idx="3370">
                  <c:v>356.30200000000002</c:v>
                </c:pt>
                <c:pt idx="3371">
                  <c:v>356.40199999999999</c:v>
                </c:pt>
                <c:pt idx="3372">
                  <c:v>356.50200000000001</c:v>
                </c:pt>
                <c:pt idx="3373">
                  <c:v>356.60199999999998</c:v>
                </c:pt>
                <c:pt idx="3374">
                  <c:v>356.702</c:v>
                </c:pt>
                <c:pt idx="3375">
                  <c:v>356.80200000000002</c:v>
                </c:pt>
                <c:pt idx="3376">
                  <c:v>356.90199999999999</c:v>
                </c:pt>
                <c:pt idx="3377">
                  <c:v>357</c:v>
                </c:pt>
                <c:pt idx="3378">
                  <c:v>357.00200000000001</c:v>
                </c:pt>
                <c:pt idx="3379">
                  <c:v>357.10199999999998</c:v>
                </c:pt>
                <c:pt idx="3380">
                  <c:v>357.202</c:v>
                </c:pt>
                <c:pt idx="3381">
                  <c:v>357.30200000000002</c:v>
                </c:pt>
                <c:pt idx="3382">
                  <c:v>357.40199999999999</c:v>
                </c:pt>
                <c:pt idx="3383">
                  <c:v>357.50200000000001</c:v>
                </c:pt>
                <c:pt idx="3384">
                  <c:v>357.60199999999998</c:v>
                </c:pt>
                <c:pt idx="3385">
                  <c:v>357.702</c:v>
                </c:pt>
                <c:pt idx="3386">
                  <c:v>357.80200000000002</c:v>
                </c:pt>
                <c:pt idx="3387">
                  <c:v>357.90199999999999</c:v>
                </c:pt>
                <c:pt idx="3388">
                  <c:v>358</c:v>
                </c:pt>
                <c:pt idx="3389">
                  <c:v>358.00200000000001</c:v>
                </c:pt>
                <c:pt idx="3390">
                  <c:v>358.10199999999998</c:v>
                </c:pt>
                <c:pt idx="3391">
                  <c:v>358.202</c:v>
                </c:pt>
                <c:pt idx="3392">
                  <c:v>358.30200000000002</c:v>
                </c:pt>
                <c:pt idx="3393">
                  <c:v>358.40199999999999</c:v>
                </c:pt>
                <c:pt idx="3394">
                  <c:v>358.50200000000001</c:v>
                </c:pt>
                <c:pt idx="3395">
                  <c:v>358.60199999999998</c:v>
                </c:pt>
                <c:pt idx="3396">
                  <c:v>358.702</c:v>
                </c:pt>
                <c:pt idx="3397">
                  <c:v>358.80200000000002</c:v>
                </c:pt>
                <c:pt idx="3398">
                  <c:v>358.90199999999999</c:v>
                </c:pt>
                <c:pt idx="3399">
                  <c:v>359</c:v>
                </c:pt>
                <c:pt idx="3400">
                  <c:v>359.00200000000001</c:v>
                </c:pt>
                <c:pt idx="3401">
                  <c:v>359.10199999999998</c:v>
                </c:pt>
                <c:pt idx="3402">
                  <c:v>359.202</c:v>
                </c:pt>
                <c:pt idx="3403">
                  <c:v>359.30200000000002</c:v>
                </c:pt>
                <c:pt idx="3404">
                  <c:v>359.40199999999999</c:v>
                </c:pt>
                <c:pt idx="3405">
                  <c:v>359.50200000000001</c:v>
                </c:pt>
                <c:pt idx="3406">
                  <c:v>359.60199999999998</c:v>
                </c:pt>
                <c:pt idx="3407">
                  <c:v>359.702</c:v>
                </c:pt>
                <c:pt idx="3408">
                  <c:v>359.80200000000002</c:v>
                </c:pt>
                <c:pt idx="3409">
                  <c:v>359.90199999999999</c:v>
                </c:pt>
                <c:pt idx="3410">
                  <c:v>360</c:v>
                </c:pt>
                <c:pt idx="3411">
                  <c:v>360.00200000000001</c:v>
                </c:pt>
                <c:pt idx="3412">
                  <c:v>360.10199999999998</c:v>
                </c:pt>
                <c:pt idx="3413">
                  <c:v>360.202</c:v>
                </c:pt>
                <c:pt idx="3414">
                  <c:v>360.30200000000002</c:v>
                </c:pt>
                <c:pt idx="3415">
                  <c:v>360.40199999999999</c:v>
                </c:pt>
                <c:pt idx="3416">
                  <c:v>360.50200000000001</c:v>
                </c:pt>
                <c:pt idx="3417">
                  <c:v>360.60199999999998</c:v>
                </c:pt>
                <c:pt idx="3418">
                  <c:v>360.702</c:v>
                </c:pt>
                <c:pt idx="3419">
                  <c:v>360.80200000000002</c:v>
                </c:pt>
                <c:pt idx="3420">
                  <c:v>360.90199999999999</c:v>
                </c:pt>
                <c:pt idx="3421">
                  <c:v>361</c:v>
                </c:pt>
                <c:pt idx="3422">
                  <c:v>361.00200000000001</c:v>
                </c:pt>
                <c:pt idx="3423">
                  <c:v>361.10199999999998</c:v>
                </c:pt>
                <c:pt idx="3424">
                  <c:v>361.202</c:v>
                </c:pt>
                <c:pt idx="3425">
                  <c:v>361.30200000000002</c:v>
                </c:pt>
                <c:pt idx="3426">
                  <c:v>361.40199999999999</c:v>
                </c:pt>
                <c:pt idx="3427">
                  <c:v>361.50200000000001</c:v>
                </c:pt>
                <c:pt idx="3428">
                  <c:v>361.60199999999998</c:v>
                </c:pt>
                <c:pt idx="3429">
                  <c:v>361.702</c:v>
                </c:pt>
                <c:pt idx="3430">
                  <c:v>361.80200000000002</c:v>
                </c:pt>
                <c:pt idx="3431">
                  <c:v>361.90199999999999</c:v>
                </c:pt>
                <c:pt idx="3432">
                  <c:v>362</c:v>
                </c:pt>
                <c:pt idx="3433">
                  <c:v>362.00200000000001</c:v>
                </c:pt>
                <c:pt idx="3434">
                  <c:v>362.10199999999998</c:v>
                </c:pt>
                <c:pt idx="3435">
                  <c:v>362.202</c:v>
                </c:pt>
                <c:pt idx="3436">
                  <c:v>362.30200000000002</c:v>
                </c:pt>
                <c:pt idx="3437">
                  <c:v>362.40199999999999</c:v>
                </c:pt>
                <c:pt idx="3438">
                  <c:v>362.50200000000001</c:v>
                </c:pt>
                <c:pt idx="3439">
                  <c:v>362.60199999999998</c:v>
                </c:pt>
                <c:pt idx="3440">
                  <c:v>362.702</c:v>
                </c:pt>
                <c:pt idx="3441">
                  <c:v>362.80200000000002</c:v>
                </c:pt>
                <c:pt idx="3442">
                  <c:v>362.90199999999999</c:v>
                </c:pt>
                <c:pt idx="3443">
                  <c:v>363</c:v>
                </c:pt>
                <c:pt idx="3444">
                  <c:v>363.00200000000001</c:v>
                </c:pt>
                <c:pt idx="3445">
                  <c:v>363.10199999999998</c:v>
                </c:pt>
                <c:pt idx="3446">
                  <c:v>363.202</c:v>
                </c:pt>
                <c:pt idx="3447">
                  <c:v>363.30200000000002</c:v>
                </c:pt>
                <c:pt idx="3448">
                  <c:v>363.40199999999999</c:v>
                </c:pt>
                <c:pt idx="3449">
                  <c:v>363.50200000000001</c:v>
                </c:pt>
                <c:pt idx="3450">
                  <c:v>363.60199999999998</c:v>
                </c:pt>
                <c:pt idx="3451">
                  <c:v>363.702</c:v>
                </c:pt>
                <c:pt idx="3452">
                  <c:v>363.80200000000002</c:v>
                </c:pt>
                <c:pt idx="3453">
                  <c:v>363.90199999999999</c:v>
                </c:pt>
                <c:pt idx="3454">
                  <c:v>364</c:v>
                </c:pt>
                <c:pt idx="3455">
                  <c:v>364.00200000000001</c:v>
                </c:pt>
                <c:pt idx="3456">
                  <c:v>364.10199999999998</c:v>
                </c:pt>
                <c:pt idx="3457">
                  <c:v>364.202</c:v>
                </c:pt>
                <c:pt idx="3458">
                  <c:v>364.30200000000002</c:v>
                </c:pt>
                <c:pt idx="3459">
                  <c:v>364.40199999999999</c:v>
                </c:pt>
                <c:pt idx="3460">
                  <c:v>364.50200000000001</c:v>
                </c:pt>
                <c:pt idx="3461">
                  <c:v>364.60199999999998</c:v>
                </c:pt>
                <c:pt idx="3462">
                  <c:v>364.702</c:v>
                </c:pt>
                <c:pt idx="3463">
                  <c:v>364.80200000000002</c:v>
                </c:pt>
                <c:pt idx="3464">
                  <c:v>364.90199999999999</c:v>
                </c:pt>
                <c:pt idx="3465">
                  <c:v>365</c:v>
                </c:pt>
                <c:pt idx="3466">
                  <c:v>365.00200000000001</c:v>
                </c:pt>
                <c:pt idx="3467">
                  <c:v>365.10199999999998</c:v>
                </c:pt>
                <c:pt idx="3468">
                  <c:v>365.202</c:v>
                </c:pt>
                <c:pt idx="3469">
                  <c:v>365.30200000000002</c:v>
                </c:pt>
                <c:pt idx="3470">
                  <c:v>365.40199999999999</c:v>
                </c:pt>
                <c:pt idx="3471">
                  <c:v>365.50200000000001</c:v>
                </c:pt>
                <c:pt idx="3472">
                  <c:v>365.60199999999998</c:v>
                </c:pt>
                <c:pt idx="3473">
                  <c:v>365.702</c:v>
                </c:pt>
                <c:pt idx="3474">
                  <c:v>365.80200000000002</c:v>
                </c:pt>
                <c:pt idx="3475">
                  <c:v>365.90199999999999</c:v>
                </c:pt>
                <c:pt idx="3476">
                  <c:v>366</c:v>
                </c:pt>
                <c:pt idx="3477">
                  <c:v>366.00200000000001</c:v>
                </c:pt>
                <c:pt idx="3478">
                  <c:v>366.10199999999998</c:v>
                </c:pt>
                <c:pt idx="3479">
                  <c:v>366.202</c:v>
                </c:pt>
                <c:pt idx="3480">
                  <c:v>366.30200000000002</c:v>
                </c:pt>
                <c:pt idx="3481">
                  <c:v>366.40199999999999</c:v>
                </c:pt>
                <c:pt idx="3482">
                  <c:v>366.50200000000001</c:v>
                </c:pt>
                <c:pt idx="3483">
                  <c:v>366.60199999999998</c:v>
                </c:pt>
                <c:pt idx="3484">
                  <c:v>366.702</c:v>
                </c:pt>
                <c:pt idx="3485">
                  <c:v>366.80200000000002</c:v>
                </c:pt>
                <c:pt idx="3486">
                  <c:v>366.90199999999999</c:v>
                </c:pt>
                <c:pt idx="3487">
                  <c:v>367</c:v>
                </c:pt>
                <c:pt idx="3488">
                  <c:v>367.00200000000001</c:v>
                </c:pt>
                <c:pt idx="3489">
                  <c:v>367.10199999999998</c:v>
                </c:pt>
                <c:pt idx="3490">
                  <c:v>367.202</c:v>
                </c:pt>
                <c:pt idx="3491">
                  <c:v>367.30200000000002</c:v>
                </c:pt>
                <c:pt idx="3492">
                  <c:v>367.40199999999999</c:v>
                </c:pt>
                <c:pt idx="3493">
                  <c:v>367.50200000000001</c:v>
                </c:pt>
                <c:pt idx="3494">
                  <c:v>367.60199999999998</c:v>
                </c:pt>
                <c:pt idx="3495">
                  <c:v>367.702</c:v>
                </c:pt>
                <c:pt idx="3496">
                  <c:v>367.80200000000002</c:v>
                </c:pt>
                <c:pt idx="3497">
                  <c:v>367.90199999999999</c:v>
                </c:pt>
                <c:pt idx="3498">
                  <c:v>368</c:v>
                </c:pt>
                <c:pt idx="3499">
                  <c:v>368.00200000000001</c:v>
                </c:pt>
                <c:pt idx="3500">
                  <c:v>368.10199999999998</c:v>
                </c:pt>
                <c:pt idx="3501">
                  <c:v>368.202</c:v>
                </c:pt>
                <c:pt idx="3502">
                  <c:v>368.30200000000002</c:v>
                </c:pt>
                <c:pt idx="3503">
                  <c:v>368.40199999999999</c:v>
                </c:pt>
                <c:pt idx="3504">
                  <c:v>368.50200000000001</c:v>
                </c:pt>
                <c:pt idx="3505">
                  <c:v>368.60199999999998</c:v>
                </c:pt>
                <c:pt idx="3506">
                  <c:v>368.702</c:v>
                </c:pt>
                <c:pt idx="3507">
                  <c:v>368.80200000000002</c:v>
                </c:pt>
                <c:pt idx="3508">
                  <c:v>368.90199999999999</c:v>
                </c:pt>
                <c:pt idx="3509">
                  <c:v>369</c:v>
                </c:pt>
                <c:pt idx="3510">
                  <c:v>369.00200000000001</c:v>
                </c:pt>
                <c:pt idx="3511">
                  <c:v>369.10199999999998</c:v>
                </c:pt>
                <c:pt idx="3512">
                  <c:v>369.202</c:v>
                </c:pt>
                <c:pt idx="3513">
                  <c:v>369.30200000000002</c:v>
                </c:pt>
                <c:pt idx="3514">
                  <c:v>369.40199999999999</c:v>
                </c:pt>
                <c:pt idx="3515">
                  <c:v>369.50200000000001</c:v>
                </c:pt>
                <c:pt idx="3516">
                  <c:v>369.60199999999998</c:v>
                </c:pt>
                <c:pt idx="3517">
                  <c:v>369.702</c:v>
                </c:pt>
                <c:pt idx="3518">
                  <c:v>369.80200000000002</c:v>
                </c:pt>
                <c:pt idx="3519">
                  <c:v>369.90199999999999</c:v>
                </c:pt>
                <c:pt idx="3520">
                  <c:v>370</c:v>
                </c:pt>
                <c:pt idx="3521">
                  <c:v>370.00200000000001</c:v>
                </c:pt>
                <c:pt idx="3522">
                  <c:v>370.10199999999998</c:v>
                </c:pt>
                <c:pt idx="3523">
                  <c:v>370.202</c:v>
                </c:pt>
                <c:pt idx="3524">
                  <c:v>370.30200000000002</c:v>
                </c:pt>
                <c:pt idx="3525">
                  <c:v>370.40199999999999</c:v>
                </c:pt>
                <c:pt idx="3526">
                  <c:v>370.50200000000001</c:v>
                </c:pt>
                <c:pt idx="3527">
                  <c:v>370.60199999999998</c:v>
                </c:pt>
                <c:pt idx="3528">
                  <c:v>370.702</c:v>
                </c:pt>
                <c:pt idx="3529">
                  <c:v>370.80200000000002</c:v>
                </c:pt>
                <c:pt idx="3530">
                  <c:v>370.90199999999999</c:v>
                </c:pt>
                <c:pt idx="3531">
                  <c:v>371</c:v>
                </c:pt>
                <c:pt idx="3532">
                  <c:v>371.00200000000001</c:v>
                </c:pt>
                <c:pt idx="3533">
                  <c:v>371.10199999999998</c:v>
                </c:pt>
                <c:pt idx="3534">
                  <c:v>371.202</c:v>
                </c:pt>
                <c:pt idx="3535">
                  <c:v>371.30200000000002</c:v>
                </c:pt>
                <c:pt idx="3536">
                  <c:v>371.40199999999999</c:v>
                </c:pt>
                <c:pt idx="3537">
                  <c:v>371.50200000000001</c:v>
                </c:pt>
                <c:pt idx="3538">
                  <c:v>371.60199999999998</c:v>
                </c:pt>
                <c:pt idx="3539">
                  <c:v>371.702</c:v>
                </c:pt>
                <c:pt idx="3540">
                  <c:v>371.80200000000002</c:v>
                </c:pt>
                <c:pt idx="3541">
                  <c:v>371.90199999999999</c:v>
                </c:pt>
                <c:pt idx="3542">
                  <c:v>372</c:v>
                </c:pt>
                <c:pt idx="3543">
                  <c:v>372.00200000000001</c:v>
                </c:pt>
                <c:pt idx="3544">
                  <c:v>372.10199999999998</c:v>
                </c:pt>
                <c:pt idx="3545">
                  <c:v>372.202</c:v>
                </c:pt>
                <c:pt idx="3546">
                  <c:v>372.30200000000002</c:v>
                </c:pt>
                <c:pt idx="3547">
                  <c:v>372.40199999999999</c:v>
                </c:pt>
                <c:pt idx="3548">
                  <c:v>372.50200000000001</c:v>
                </c:pt>
                <c:pt idx="3549">
                  <c:v>372.60199999999998</c:v>
                </c:pt>
                <c:pt idx="3550">
                  <c:v>372.702</c:v>
                </c:pt>
                <c:pt idx="3551">
                  <c:v>372.80200000000002</c:v>
                </c:pt>
                <c:pt idx="3552">
                  <c:v>372.90199999999999</c:v>
                </c:pt>
                <c:pt idx="3553">
                  <c:v>373</c:v>
                </c:pt>
                <c:pt idx="3554">
                  <c:v>373.00200000000001</c:v>
                </c:pt>
                <c:pt idx="3555">
                  <c:v>373.10199999999998</c:v>
                </c:pt>
                <c:pt idx="3556">
                  <c:v>373.202</c:v>
                </c:pt>
                <c:pt idx="3557">
                  <c:v>373.30200000000002</c:v>
                </c:pt>
                <c:pt idx="3558">
                  <c:v>373.40199999999999</c:v>
                </c:pt>
                <c:pt idx="3559">
                  <c:v>373.50200000000001</c:v>
                </c:pt>
                <c:pt idx="3560">
                  <c:v>373.60199999999998</c:v>
                </c:pt>
                <c:pt idx="3561">
                  <c:v>373.702</c:v>
                </c:pt>
                <c:pt idx="3562">
                  <c:v>373.80200000000002</c:v>
                </c:pt>
                <c:pt idx="3563">
                  <c:v>373.90199999999999</c:v>
                </c:pt>
                <c:pt idx="3564">
                  <c:v>374</c:v>
                </c:pt>
                <c:pt idx="3565">
                  <c:v>374.00200000000001</c:v>
                </c:pt>
                <c:pt idx="3566">
                  <c:v>374.10199999999998</c:v>
                </c:pt>
                <c:pt idx="3567">
                  <c:v>374.202</c:v>
                </c:pt>
                <c:pt idx="3568">
                  <c:v>374.30200000000002</c:v>
                </c:pt>
                <c:pt idx="3569">
                  <c:v>374.40199999999999</c:v>
                </c:pt>
                <c:pt idx="3570">
                  <c:v>374.50200000000001</c:v>
                </c:pt>
                <c:pt idx="3571">
                  <c:v>374.60199999999998</c:v>
                </c:pt>
                <c:pt idx="3572">
                  <c:v>374.702</c:v>
                </c:pt>
                <c:pt idx="3573">
                  <c:v>374.80200000000002</c:v>
                </c:pt>
                <c:pt idx="3574">
                  <c:v>374.90199999999999</c:v>
                </c:pt>
                <c:pt idx="3575">
                  <c:v>375</c:v>
                </c:pt>
                <c:pt idx="3576">
                  <c:v>375.00200000000001</c:v>
                </c:pt>
                <c:pt idx="3577">
                  <c:v>375.10199999999998</c:v>
                </c:pt>
                <c:pt idx="3578">
                  <c:v>375.202</c:v>
                </c:pt>
                <c:pt idx="3579">
                  <c:v>375.30200000000002</c:v>
                </c:pt>
                <c:pt idx="3580">
                  <c:v>375.40199999999999</c:v>
                </c:pt>
                <c:pt idx="3581">
                  <c:v>375.50200000000001</c:v>
                </c:pt>
                <c:pt idx="3582">
                  <c:v>375.60199999999998</c:v>
                </c:pt>
                <c:pt idx="3583">
                  <c:v>375.702</c:v>
                </c:pt>
                <c:pt idx="3584">
                  <c:v>375.80200000000002</c:v>
                </c:pt>
                <c:pt idx="3585">
                  <c:v>375.90199999999999</c:v>
                </c:pt>
                <c:pt idx="3586">
                  <c:v>376</c:v>
                </c:pt>
                <c:pt idx="3587">
                  <c:v>376.00200000000001</c:v>
                </c:pt>
                <c:pt idx="3588">
                  <c:v>376.10199999999998</c:v>
                </c:pt>
                <c:pt idx="3589">
                  <c:v>376.202</c:v>
                </c:pt>
                <c:pt idx="3590">
                  <c:v>376.30200000000002</c:v>
                </c:pt>
                <c:pt idx="3591">
                  <c:v>376.40199999999999</c:v>
                </c:pt>
                <c:pt idx="3592">
                  <c:v>376.50200000000001</c:v>
                </c:pt>
                <c:pt idx="3593">
                  <c:v>376.60199999999998</c:v>
                </c:pt>
                <c:pt idx="3594">
                  <c:v>376.702</c:v>
                </c:pt>
                <c:pt idx="3595">
                  <c:v>376.80200000000002</c:v>
                </c:pt>
                <c:pt idx="3596">
                  <c:v>376.90199999999999</c:v>
                </c:pt>
                <c:pt idx="3597">
                  <c:v>377</c:v>
                </c:pt>
                <c:pt idx="3598">
                  <c:v>377.00200000000001</c:v>
                </c:pt>
                <c:pt idx="3599">
                  <c:v>377.10199999999998</c:v>
                </c:pt>
                <c:pt idx="3600">
                  <c:v>377.202</c:v>
                </c:pt>
                <c:pt idx="3601">
                  <c:v>377.30200000000002</c:v>
                </c:pt>
                <c:pt idx="3602">
                  <c:v>377.40199999999999</c:v>
                </c:pt>
                <c:pt idx="3603">
                  <c:v>377.50200000000001</c:v>
                </c:pt>
                <c:pt idx="3604">
                  <c:v>377.60199999999998</c:v>
                </c:pt>
                <c:pt idx="3605">
                  <c:v>377.702</c:v>
                </c:pt>
                <c:pt idx="3606">
                  <c:v>377.80200000000002</c:v>
                </c:pt>
                <c:pt idx="3607">
                  <c:v>377.90199999999999</c:v>
                </c:pt>
                <c:pt idx="3608">
                  <c:v>378</c:v>
                </c:pt>
                <c:pt idx="3609">
                  <c:v>378.00200000000001</c:v>
                </c:pt>
                <c:pt idx="3610">
                  <c:v>378.10199999999998</c:v>
                </c:pt>
                <c:pt idx="3611">
                  <c:v>378.202</c:v>
                </c:pt>
                <c:pt idx="3612">
                  <c:v>378.30200000000002</c:v>
                </c:pt>
                <c:pt idx="3613">
                  <c:v>378.40199999999999</c:v>
                </c:pt>
                <c:pt idx="3614">
                  <c:v>378.50200000000001</c:v>
                </c:pt>
                <c:pt idx="3615">
                  <c:v>378.60199999999998</c:v>
                </c:pt>
                <c:pt idx="3616">
                  <c:v>378.702</c:v>
                </c:pt>
                <c:pt idx="3617">
                  <c:v>378.80200000000002</c:v>
                </c:pt>
                <c:pt idx="3618">
                  <c:v>378.90199999999999</c:v>
                </c:pt>
                <c:pt idx="3619">
                  <c:v>379</c:v>
                </c:pt>
                <c:pt idx="3620">
                  <c:v>379.00200000000001</c:v>
                </c:pt>
                <c:pt idx="3621">
                  <c:v>379.10199999999998</c:v>
                </c:pt>
                <c:pt idx="3622">
                  <c:v>379.202</c:v>
                </c:pt>
                <c:pt idx="3623">
                  <c:v>379.30200000000002</c:v>
                </c:pt>
                <c:pt idx="3624">
                  <c:v>379.40199999999999</c:v>
                </c:pt>
                <c:pt idx="3625">
                  <c:v>379.50200000000001</c:v>
                </c:pt>
                <c:pt idx="3626">
                  <c:v>379.60199999999998</c:v>
                </c:pt>
                <c:pt idx="3627">
                  <c:v>379.702</c:v>
                </c:pt>
                <c:pt idx="3628">
                  <c:v>379.80200000000002</c:v>
                </c:pt>
                <c:pt idx="3629">
                  <c:v>379.90199999999999</c:v>
                </c:pt>
                <c:pt idx="3630">
                  <c:v>380</c:v>
                </c:pt>
                <c:pt idx="3631">
                  <c:v>380.00200000000001</c:v>
                </c:pt>
                <c:pt idx="3632">
                  <c:v>380.10199999999998</c:v>
                </c:pt>
                <c:pt idx="3633">
                  <c:v>380.202</c:v>
                </c:pt>
                <c:pt idx="3634">
                  <c:v>380.30200000000002</c:v>
                </c:pt>
                <c:pt idx="3635">
                  <c:v>380.40199999999999</c:v>
                </c:pt>
                <c:pt idx="3636">
                  <c:v>380.50200000000001</c:v>
                </c:pt>
                <c:pt idx="3637">
                  <c:v>380.60199999999998</c:v>
                </c:pt>
                <c:pt idx="3638">
                  <c:v>380.702</c:v>
                </c:pt>
                <c:pt idx="3639">
                  <c:v>380.80200000000002</c:v>
                </c:pt>
                <c:pt idx="3640">
                  <c:v>380.90199999999999</c:v>
                </c:pt>
                <c:pt idx="3641">
                  <c:v>381</c:v>
                </c:pt>
                <c:pt idx="3642">
                  <c:v>381.00200000000001</c:v>
                </c:pt>
                <c:pt idx="3643">
                  <c:v>381.10199999999998</c:v>
                </c:pt>
                <c:pt idx="3644">
                  <c:v>381.202</c:v>
                </c:pt>
                <c:pt idx="3645">
                  <c:v>381.30200000000002</c:v>
                </c:pt>
                <c:pt idx="3646">
                  <c:v>381.40199999999999</c:v>
                </c:pt>
                <c:pt idx="3647">
                  <c:v>381.50200000000001</c:v>
                </c:pt>
                <c:pt idx="3648">
                  <c:v>381.60199999999998</c:v>
                </c:pt>
                <c:pt idx="3649">
                  <c:v>381.702</c:v>
                </c:pt>
                <c:pt idx="3650">
                  <c:v>381.80200000000002</c:v>
                </c:pt>
                <c:pt idx="3651">
                  <c:v>381.90199999999999</c:v>
                </c:pt>
                <c:pt idx="3652">
                  <c:v>382</c:v>
                </c:pt>
                <c:pt idx="3653">
                  <c:v>382.00200000000001</c:v>
                </c:pt>
                <c:pt idx="3654">
                  <c:v>382.10199999999998</c:v>
                </c:pt>
                <c:pt idx="3655">
                  <c:v>382.202</c:v>
                </c:pt>
                <c:pt idx="3656">
                  <c:v>382.30200000000002</c:v>
                </c:pt>
                <c:pt idx="3657">
                  <c:v>382.40199999999999</c:v>
                </c:pt>
                <c:pt idx="3658">
                  <c:v>382.50200000000001</c:v>
                </c:pt>
                <c:pt idx="3659">
                  <c:v>382.60199999999998</c:v>
                </c:pt>
                <c:pt idx="3660">
                  <c:v>382.702</c:v>
                </c:pt>
                <c:pt idx="3661">
                  <c:v>382.80200000000002</c:v>
                </c:pt>
                <c:pt idx="3662">
                  <c:v>382.90199999999999</c:v>
                </c:pt>
                <c:pt idx="3663">
                  <c:v>383</c:v>
                </c:pt>
                <c:pt idx="3664">
                  <c:v>383.00200000000001</c:v>
                </c:pt>
                <c:pt idx="3665">
                  <c:v>383.10199999999998</c:v>
                </c:pt>
                <c:pt idx="3666">
                  <c:v>383.202</c:v>
                </c:pt>
                <c:pt idx="3667">
                  <c:v>383.30200000000002</c:v>
                </c:pt>
                <c:pt idx="3668">
                  <c:v>383.40199999999999</c:v>
                </c:pt>
                <c:pt idx="3669">
                  <c:v>383.50200000000001</c:v>
                </c:pt>
                <c:pt idx="3670">
                  <c:v>383.60199999999998</c:v>
                </c:pt>
                <c:pt idx="3671">
                  <c:v>383.702</c:v>
                </c:pt>
                <c:pt idx="3672">
                  <c:v>383.80200000000002</c:v>
                </c:pt>
                <c:pt idx="3673">
                  <c:v>383.90199999999999</c:v>
                </c:pt>
                <c:pt idx="3674">
                  <c:v>384</c:v>
                </c:pt>
                <c:pt idx="3675">
                  <c:v>384.00200000000001</c:v>
                </c:pt>
                <c:pt idx="3676">
                  <c:v>384.10199999999998</c:v>
                </c:pt>
                <c:pt idx="3677">
                  <c:v>384.202</c:v>
                </c:pt>
                <c:pt idx="3678">
                  <c:v>384.30200000000002</c:v>
                </c:pt>
                <c:pt idx="3679">
                  <c:v>384.40199999999999</c:v>
                </c:pt>
                <c:pt idx="3680">
                  <c:v>384.50200000000001</c:v>
                </c:pt>
                <c:pt idx="3681">
                  <c:v>384.60199999999998</c:v>
                </c:pt>
                <c:pt idx="3682">
                  <c:v>384.702</c:v>
                </c:pt>
                <c:pt idx="3683">
                  <c:v>384.80200000000002</c:v>
                </c:pt>
                <c:pt idx="3684">
                  <c:v>384.90199999999999</c:v>
                </c:pt>
                <c:pt idx="3685">
                  <c:v>385</c:v>
                </c:pt>
                <c:pt idx="3686">
                  <c:v>385.00200000000001</c:v>
                </c:pt>
                <c:pt idx="3687">
                  <c:v>385.10199999999998</c:v>
                </c:pt>
                <c:pt idx="3688">
                  <c:v>385.202</c:v>
                </c:pt>
                <c:pt idx="3689">
                  <c:v>385.30200000000002</c:v>
                </c:pt>
                <c:pt idx="3690">
                  <c:v>385.40199999999999</c:v>
                </c:pt>
                <c:pt idx="3691">
                  <c:v>385.50200000000001</c:v>
                </c:pt>
                <c:pt idx="3692">
                  <c:v>385.60199999999998</c:v>
                </c:pt>
                <c:pt idx="3693">
                  <c:v>385.702</c:v>
                </c:pt>
                <c:pt idx="3694">
                  <c:v>385.80200000000002</c:v>
                </c:pt>
                <c:pt idx="3695">
                  <c:v>385.90199999999999</c:v>
                </c:pt>
                <c:pt idx="3696">
                  <c:v>386</c:v>
                </c:pt>
                <c:pt idx="3697">
                  <c:v>386.00200000000001</c:v>
                </c:pt>
                <c:pt idx="3698">
                  <c:v>386.10199999999998</c:v>
                </c:pt>
                <c:pt idx="3699">
                  <c:v>386.202</c:v>
                </c:pt>
                <c:pt idx="3700">
                  <c:v>386.30200000000002</c:v>
                </c:pt>
                <c:pt idx="3701">
                  <c:v>386.40199999999999</c:v>
                </c:pt>
                <c:pt idx="3702">
                  <c:v>386.50200000000001</c:v>
                </c:pt>
                <c:pt idx="3703">
                  <c:v>386.60199999999998</c:v>
                </c:pt>
                <c:pt idx="3704">
                  <c:v>386.702</c:v>
                </c:pt>
                <c:pt idx="3705">
                  <c:v>386.80200000000002</c:v>
                </c:pt>
                <c:pt idx="3706">
                  <c:v>386.90199999999999</c:v>
                </c:pt>
                <c:pt idx="3707">
                  <c:v>387</c:v>
                </c:pt>
                <c:pt idx="3708">
                  <c:v>387.00200000000001</c:v>
                </c:pt>
                <c:pt idx="3709">
                  <c:v>387.10199999999998</c:v>
                </c:pt>
                <c:pt idx="3710">
                  <c:v>387.202</c:v>
                </c:pt>
                <c:pt idx="3711">
                  <c:v>387.30200000000002</c:v>
                </c:pt>
                <c:pt idx="3712">
                  <c:v>387.40199999999999</c:v>
                </c:pt>
                <c:pt idx="3713">
                  <c:v>387.50200000000001</c:v>
                </c:pt>
                <c:pt idx="3714">
                  <c:v>387.60199999999998</c:v>
                </c:pt>
                <c:pt idx="3715">
                  <c:v>387.702</c:v>
                </c:pt>
                <c:pt idx="3716">
                  <c:v>387.80200000000002</c:v>
                </c:pt>
                <c:pt idx="3717">
                  <c:v>387.90199999999999</c:v>
                </c:pt>
                <c:pt idx="3718">
                  <c:v>388</c:v>
                </c:pt>
                <c:pt idx="3719">
                  <c:v>388.00200000000001</c:v>
                </c:pt>
                <c:pt idx="3720">
                  <c:v>388.10199999999998</c:v>
                </c:pt>
                <c:pt idx="3721">
                  <c:v>388.202</c:v>
                </c:pt>
                <c:pt idx="3722">
                  <c:v>388.30200000000002</c:v>
                </c:pt>
                <c:pt idx="3723">
                  <c:v>388.40199999999999</c:v>
                </c:pt>
                <c:pt idx="3724">
                  <c:v>388.50200000000001</c:v>
                </c:pt>
                <c:pt idx="3725">
                  <c:v>388.60199999999998</c:v>
                </c:pt>
                <c:pt idx="3726">
                  <c:v>388.702</c:v>
                </c:pt>
                <c:pt idx="3727">
                  <c:v>388.80200000000002</c:v>
                </c:pt>
                <c:pt idx="3728">
                  <c:v>388.90199999999999</c:v>
                </c:pt>
                <c:pt idx="3729">
                  <c:v>389</c:v>
                </c:pt>
                <c:pt idx="3730">
                  <c:v>389.00200000000001</c:v>
                </c:pt>
                <c:pt idx="3731">
                  <c:v>389.10199999999998</c:v>
                </c:pt>
                <c:pt idx="3732">
                  <c:v>389.202</c:v>
                </c:pt>
                <c:pt idx="3733">
                  <c:v>389.30200000000002</c:v>
                </c:pt>
                <c:pt idx="3734">
                  <c:v>389.40199999999999</c:v>
                </c:pt>
                <c:pt idx="3735">
                  <c:v>389.50200000000001</c:v>
                </c:pt>
                <c:pt idx="3736">
                  <c:v>389.60199999999998</c:v>
                </c:pt>
                <c:pt idx="3737">
                  <c:v>389.702</c:v>
                </c:pt>
                <c:pt idx="3738">
                  <c:v>389.80200000000002</c:v>
                </c:pt>
                <c:pt idx="3739">
                  <c:v>389.90199999999999</c:v>
                </c:pt>
                <c:pt idx="3740">
                  <c:v>390</c:v>
                </c:pt>
                <c:pt idx="3741">
                  <c:v>390.00200000000001</c:v>
                </c:pt>
                <c:pt idx="3742">
                  <c:v>390.10199999999998</c:v>
                </c:pt>
                <c:pt idx="3743">
                  <c:v>390.202</c:v>
                </c:pt>
                <c:pt idx="3744">
                  <c:v>390.30200000000002</c:v>
                </c:pt>
                <c:pt idx="3745">
                  <c:v>390.40199999999999</c:v>
                </c:pt>
                <c:pt idx="3746">
                  <c:v>390.50200000000001</c:v>
                </c:pt>
                <c:pt idx="3747">
                  <c:v>390.60199999999998</c:v>
                </c:pt>
                <c:pt idx="3748">
                  <c:v>390.702</c:v>
                </c:pt>
                <c:pt idx="3749">
                  <c:v>390.80200000000002</c:v>
                </c:pt>
                <c:pt idx="3750">
                  <c:v>390.90199999999999</c:v>
                </c:pt>
                <c:pt idx="3751">
                  <c:v>391</c:v>
                </c:pt>
                <c:pt idx="3752">
                  <c:v>391.00200000000001</c:v>
                </c:pt>
                <c:pt idx="3753">
                  <c:v>391.10199999999998</c:v>
                </c:pt>
                <c:pt idx="3754">
                  <c:v>391.202</c:v>
                </c:pt>
                <c:pt idx="3755">
                  <c:v>391.30200000000002</c:v>
                </c:pt>
                <c:pt idx="3756">
                  <c:v>391.40199999999999</c:v>
                </c:pt>
                <c:pt idx="3757">
                  <c:v>391.50200000000001</c:v>
                </c:pt>
                <c:pt idx="3758">
                  <c:v>391.60199999999998</c:v>
                </c:pt>
                <c:pt idx="3759">
                  <c:v>391.702</c:v>
                </c:pt>
                <c:pt idx="3760">
                  <c:v>391.80200000000002</c:v>
                </c:pt>
                <c:pt idx="3761">
                  <c:v>391.90199999999999</c:v>
                </c:pt>
                <c:pt idx="3762">
                  <c:v>392</c:v>
                </c:pt>
                <c:pt idx="3763">
                  <c:v>392.00200000000001</c:v>
                </c:pt>
                <c:pt idx="3764">
                  <c:v>392.10199999999998</c:v>
                </c:pt>
                <c:pt idx="3765">
                  <c:v>392.202</c:v>
                </c:pt>
                <c:pt idx="3766">
                  <c:v>392.30200000000002</c:v>
                </c:pt>
                <c:pt idx="3767">
                  <c:v>392.40199999999999</c:v>
                </c:pt>
                <c:pt idx="3768">
                  <c:v>392.50200000000001</c:v>
                </c:pt>
                <c:pt idx="3769">
                  <c:v>392.60199999999998</c:v>
                </c:pt>
                <c:pt idx="3770">
                  <c:v>392.702</c:v>
                </c:pt>
                <c:pt idx="3771">
                  <c:v>392.80200000000002</c:v>
                </c:pt>
                <c:pt idx="3772">
                  <c:v>392.90199999999999</c:v>
                </c:pt>
                <c:pt idx="3773">
                  <c:v>393</c:v>
                </c:pt>
                <c:pt idx="3774">
                  <c:v>393.00200000000001</c:v>
                </c:pt>
                <c:pt idx="3775">
                  <c:v>393.10199999999998</c:v>
                </c:pt>
                <c:pt idx="3776">
                  <c:v>393.202</c:v>
                </c:pt>
                <c:pt idx="3777">
                  <c:v>393.30200000000002</c:v>
                </c:pt>
                <c:pt idx="3778">
                  <c:v>393.40199999999999</c:v>
                </c:pt>
                <c:pt idx="3779">
                  <c:v>393.50200000000001</c:v>
                </c:pt>
                <c:pt idx="3780">
                  <c:v>393.60199999999998</c:v>
                </c:pt>
                <c:pt idx="3781">
                  <c:v>393.702</c:v>
                </c:pt>
                <c:pt idx="3782">
                  <c:v>393.80200000000002</c:v>
                </c:pt>
                <c:pt idx="3783">
                  <c:v>393.90199999999999</c:v>
                </c:pt>
                <c:pt idx="3784">
                  <c:v>394</c:v>
                </c:pt>
                <c:pt idx="3785">
                  <c:v>394.00200000000001</c:v>
                </c:pt>
                <c:pt idx="3786">
                  <c:v>394.10199999999998</c:v>
                </c:pt>
                <c:pt idx="3787">
                  <c:v>394.202</c:v>
                </c:pt>
                <c:pt idx="3788">
                  <c:v>394.30200000000002</c:v>
                </c:pt>
                <c:pt idx="3789">
                  <c:v>394.40199999999999</c:v>
                </c:pt>
                <c:pt idx="3790">
                  <c:v>394.50200000000001</c:v>
                </c:pt>
                <c:pt idx="3791">
                  <c:v>394.60199999999998</c:v>
                </c:pt>
                <c:pt idx="3792">
                  <c:v>394.702</c:v>
                </c:pt>
                <c:pt idx="3793">
                  <c:v>394.80200000000002</c:v>
                </c:pt>
                <c:pt idx="3794">
                  <c:v>394.90199999999999</c:v>
                </c:pt>
                <c:pt idx="3795">
                  <c:v>395</c:v>
                </c:pt>
                <c:pt idx="3796">
                  <c:v>395.00200000000001</c:v>
                </c:pt>
                <c:pt idx="3797">
                  <c:v>395.10199999999998</c:v>
                </c:pt>
                <c:pt idx="3798">
                  <c:v>395.202</c:v>
                </c:pt>
                <c:pt idx="3799">
                  <c:v>395.30200000000002</c:v>
                </c:pt>
                <c:pt idx="3800">
                  <c:v>395.40199999999999</c:v>
                </c:pt>
                <c:pt idx="3801">
                  <c:v>395.50200000000001</c:v>
                </c:pt>
                <c:pt idx="3802">
                  <c:v>395.60199999999998</c:v>
                </c:pt>
                <c:pt idx="3803">
                  <c:v>395.702</c:v>
                </c:pt>
                <c:pt idx="3804">
                  <c:v>395.80200000000002</c:v>
                </c:pt>
                <c:pt idx="3805">
                  <c:v>395.90199999999999</c:v>
                </c:pt>
                <c:pt idx="3806">
                  <c:v>396</c:v>
                </c:pt>
                <c:pt idx="3807">
                  <c:v>396.00200000000001</c:v>
                </c:pt>
                <c:pt idx="3808">
                  <c:v>396.10199999999998</c:v>
                </c:pt>
                <c:pt idx="3809">
                  <c:v>396.202</c:v>
                </c:pt>
                <c:pt idx="3810">
                  <c:v>396.30200000000002</c:v>
                </c:pt>
                <c:pt idx="3811">
                  <c:v>396.40199999999999</c:v>
                </c:pt>
                <c:pt idx="3812">
                  <c:v>396.50200000000001</c:v>
                </c:pt>
                <c:pt idx="3813">
                  <c:v>396.60199999999998</c:v>
                </c:pt>
                <c:pt idx="3814">
                  <c:v>396.702</c:v>
                </c:pt>
                <c:pt idx="3815">
                  <c:v>396.80200000000002</c:v>
                </c:pt>
                <c:pt idx="3816">
                  <c:v>396.90199999999999</c:v>
                </c:pt>
                <c:pt idx="3817">
                  <c:v>397</c:v>
                </c:pt>
                <c:pt idx="3818">
                  <c:v>397.00200000000001</c:v>
                </c:pt>
                <c:pt idx="3819">
                  <c:v>397.10199999999998</c:v>
                </c:pt>
                <c:pt idx="3820">
                  <c:v>397.202</c:v>
                </c:pt>
                <c:pt idx="3821">
                  <c:v>397.30200000000002</c:v>
                </c:pt>
                <c:pt idx="3822">
                  <c:v>397.40199999999999</c:v>
                </c:pt>
                <c:pt idx="3823">
                  <c:v>397.50200000000001</c:v>
                </c:pt>
                <c:pt idx="3824">
                  <c:v>397.60199999999998</c:v>
                </c:pt>
                <c:pt idx="3825">
                  <c:v>397.702</c:v>
                </c:pt>
                <c:pt idx="3826">
                  <c:v>397.80200000000002</c:v>
                </c:pt>
                <c:pt idx="3827">
                  <c:v>397.90199999999999</c:v>
                </c:pt>
                <c:pt idx="3828">
                  <c:v>398</c:v>
                </c:pt>
                <c:pt idx="3829">
                  <c:v>398.00200000000001</c:v>
                </c:pt>
                <c:pt idx="3830">
                  <c:v>398.10199999999998</c:v>
                </c:pt>
                <c:pt idx="3831">
                  <c:v>398.202</c:v>
                </c:pt>
                <c:pt idx="3832">
                  <c:v>398.30200000000002</c:v>
                </c:pt>
                <c:pt idx="3833">
                  <c:v>398.40199999999999</c:v>
                </c:pt>
                <c:pt idx="3834">
                  <c:v>398.50200000000001</c:v>
                </c:pt>
                <c:pt idx="3835">
                  <c:v>398.60199999999998</c:v>
                </c:pt>
                <c:pt idx="3836">
                  <c:v>398.702</c:v>
                </c:pt>
                <c:pt idx="3837">
                  <c:v>398.80200000000002</c:v>
                </c:pt>
                <c:pt idx="3838">
                  <c:v>398.90199999999999</c:v>
                </c:pt>
                <c:pt idx="3839">
                  <c:v>399</c:v>
                </c:pt>
                <c:pt idx="3840">
                  <c:v>399.00200000000001</c:v>
                </c:pt>
                <c:pt idx="3841">
                  <c:v>399.10199999999998</c:v>
                </c:pt>
                <c:pt idx="3842">
                  <c:v>399.202</c:v>
                </c:pt>
                <c:pt idx="3843">
                  <c:v>399.30200000000002</c:v>
                </c:pt>
                <c:pt idx="3844">
                  <c:v>399.40199999999999</c:v>
                </c:pt>
                <c:pt idx="3845">
                  <c:v>399.50200000000001</c:v>
                </c:pt>
                <c:pt idx="3846">
                  <c:v>399.60199999999998</c:v>
                </c:pt>
                <c:pt idx="3847">
                  <c:v>399.702</c:v>
                </c:pt>
                <c:pt idx="3848">
                  <c:v>399.80200000000002</c:v>
                </c:pt>
                <c:pt idx="3849">
                  <c:v>399.90199999999999</c:v>
                </c:pt>
                <c:pt idx="3850">
                  <c:v>400</c:v>
                </c:pt>
                <c:pt idx="3851">
                  <c:v>400.01799999999997</c:v>
                </c:pt>
                <c:pt idx="3852">
                  <c:v>401</c:v>
                </c:pt>
                <c:pt idx="3853">
                  <c:v>401.01799999999997</c:v>
                </c:pt>
                <c:pt idx="3854">
                  <c:v>402</c:v>
                </c:pt>
                <c:pt idx="3855">
                  <c:v>402.01799999999997</c:v>
                </c:pt>
                <c:pt idx="3856">
                  <c:v>403</c:v>
                </c:pt>
                <c:pt idx="3857">
                  <c:v>403.01799999999997</c:v>
                </c:pt>
                <c:pt idx="3858">
                  <c:v>404</c:v>
                </c:pt>
                <c:pt idx="3859">
                  <c:v>404.01799999999997</c:v>
                </c:pt>
                <c:pt idx="3860">
                  <c:v>405</c:v>
                </c:pt>
                <c:pt idx="3861">
                  <c:v>405.01799999999997</c:v>
                </c:pt>
                <c:pt idx="3862">
                  <c:v>406</c:v>
                </c:pt>
                <c:pt idx="3863">
                  <c:v>406.01799999999997</c:v>
                </c:pt>
                <c:pt idx="3864">
                  <c:v>407</c:v>
                </c:pt>
                <c:pt idx="3865">
                  <c:v>407.01799999999997</c:v>
                </c:pt>
                <c:pt idx="3866">
                  <c:v>408</c:v>
                </c:pt>
                <c:pt idx="3867">
                  <c:v>408.01799999999997</c:v>
                </c:pt>
                <c:pt idx="3868">
                  <c:v>409</c:v>
                </c:pt>
                <c:pt idx="3869">
                  <c:v>409.01799999999997</c:v>
                </c:pt>
                <c:pt idx="3870">
                  <c:v>410</c:v>
                </c:pt>
                <c:pt idx="3871">
                  <c:v>410.01799999999997</c:v>
                </c:pt>
                <c:pt idx="3872">
                  <c:v>411</c:v>
                </c:pt>
                <c:pt idx="3873">
                  <c:v>411.01799999999997</c:v>
                </c:pt>
                <c:pt idx="3874">
                  <c:v>412</c:v>
                </c:pt>
                <c:pt idx="3875">
                  <c:v>412.01799999999997</c:v>
                </c:pt>
                <c:pt idx="3876">
                  <c:v>413</c:v>
                </c:pt>
                <c:pt idx="3877">
                  <c:v>413.01799999999997</c:v>
                </c:pt>
                <c:pt idx="3878">
                  <c:v>414</c:v>
                </c:pt>
                <c:pt idx="3879">
                  <c:v>414.01799999999997</c:v>
                </c:pt>
                <c:pt idx="3880">
                  <c:v>415</c:v>
                </c:pt>
                <c:pt idx="3881">
                  <c:v>415.01799999999997</c:v>
                </c:pt>
                <c:pt idx="3882">
                  <c:v>416</c:v>
                </c:pt>
                <c:pt idx="3883">
                  <c:v>416.01799999999997</c:v>
                </c:pt>
                <c:pt idx="3884">
                  <c:v>417</c:v>
                </c:pt>
                <c:pt idx="3885">
                  <c:v>417.01799999999997</c:v>
                </c:pt>
                <c:pt idx="3886">
                  <c:v>418</c:v>
                </c:pt>
                <c:pt idx="3887">
                  <c:v>418.01799999999997</c:v>
                </c:pt>
                <c:pt idx="3888">
                  <c:v>419</c:v>
                </c:pt>
                <c:pt idx="3889">
                  <c:v>419.01799999999997</c:v>
                </c:pt>
                <c:pt idx="3890">
                  <c:v>420</c:v>
                </c:pt>
                <c:pt idx="3891">
                  <c:v>420.01799999999997</c:v>
                </c:pt>
                <c:pt idx="3892">
                  <c:v>421</c:v>
                </c:pt>
                <c:pt idx="3893">
                  <c:v>421.01799999999997</c:v>
                </c:pt>
                <c:pt idx="3894">
                  <c:v>422</c:v>
                </c:pt>
                <c:pt idx="3895">
                  <c:v>422.01799999999997</c:v>
                </c:pt>
                <c:pt idx="3896">
                  <c:v>423</c:v>
                </c:pt>
                <c:pt idx="3897">
                  <c:v>423.01799999999997</c:v>
                </c:pt>
                <c:pt idx="3898">
                  <c:v>424</c:v>
                </c:pt>
                <c:pt idx="3899">
                  <c:v>424.01799999999997</c:v>
                </c:pt>
                <c:pt idx="3900">
                  <c:v>425</c:v>
                </c:pt>
                <c:pt idx="3901">
                  <c:v>425.01799999999997</c:v>
                </c:pt>
                <c:pt idx="3902">
                  <c:v>426</c:v>
                </c:pt>
                <c:pt idx="3903">
                  <c:v>426.01799999999997</c:v>
                </c:pt>
                <c:pt idx="3904">
                  <c:v>427</c:v>
                </c:pt>
                <c:pt idx="3905">
                  <c:v>427.01799999999997</c:v>
                </c:pt>
                <c:pt idx="3906">
                  <c:v>428</c:v>
                </c:pt>
                <c:pt idx="3907">
                  <c:v>428.01799999999997</c:v>
                </c:pt>
                <c:pt idx="3908">
                  <c:v>429</c:v>
                </c:pt>
                <c:pt idx="3909">
                  <c:v>429.01799999999997</c:v>
                </c:pt>
                <c:pt idx="3910">
                  <c:v>430</c:v>
                </c:pt>
                <c:pt idx="3911">
                  <c:v>430.01799999999997</c:v>
                </c:pt>
                <c:pt idx="3912">
                  <c:v>431</c:v>
                </c:pt>
                <c:pt idx="3913">
                  <c:v>431.01799999999997</c:v>
                </c:pt>
                <c:pt idx="3914">
                  <c:v>432</c:v>
                </c:pt>
                <c:pt idx="3915">
                  <c:v>432.01799999999997</c:v>
                </c:pt>
                <c:pt idx="3916">
                  <c:v>433</c:v>
                </c:pt>
                <c:pt idx="3917">
                  <c:v>433.01799999999997</c:v>
                </c:pt>
                <c:pt idx="3918">
                  <c:v>434</c:v>
                </c:pt>
                <c:pt idx="3919">
                  <c:v>434.01799999999997</c:v>
                </c:pt>
                <c:pt idx="3920">
                  <c:v>435</c:v>
                </c:pt>
                <c:pt idx="3921">
                  <c:v>435.01799999999997</c:v>
                </c:pt>
                <c:pt idx="3922">
                  <c:v>436</c:v>
                </c:pt>
                <c:pt idx="3923">
                  <c:v>436.01799999999997</c:v>
                </c:pt>
                <c:pt idx="3924">
                  <c:v>437</c:v>
                </c:pt>
                <c:pt idx="3925">
                  <c:v>437.01799999999997</c:v>
                </c:pt>
                <c:pt idx="3926">
                  <c:v>438</c:v>
                </c:pt>
                <c:pt idx="3927">
                  <c:v>438.01799999999997</c:v>
                </c:pt>
                <c:pt idx="3928">
                  <c:v>439</c:v>
                </c:pt>
                <c:pt idx="3929">
                  <c:v>439.01799999999997</c:v>
                </c:pt>
                <c:pt idx="3930">
                  <c:v>440</c:v>
                </c:pt>
                <c:pt idx="3931">
                  <c:v>440.01799999999997</c:v>
                </c:pt>
                <c:pt idx="3932">
                  <c:v>441</c:v>
                </c:pt>
                <c:pt idx="3933">
                  <c:v>441.01799999999997</c:v>
                </c:pt>
                <c:pt idx="3934">
                  <c:v>442</c:v>
                </c:pt>
                <c:pt idx="3935">
                  <c:v>442.01799999999997</c:v>
                </c:pt>
                <c:pt idx="3936">
                  <c:v>443</c:v>
                </c:pt>
                <c:pt idx="3937">
                  <c:v>443.01799999999997</c:v>
                </c:pt>
                <c:pt idx="3938">
                  <c:v>444</c:v>
                </c:pt>
                <c:pt idx="3939">
                  <c:v>444.01799999999997</c:v>
                </c:pt>
                <c:pt idx="3940">
                  <c:v>445</c:v>
                </c:pt>
                <c:pt idx="3941">
                  <c:v>445.01799999999997</c:v>
                </c:pt>
                <c:pt idx="3942">
                  <c:v>446</c:v>
                </c:pt>
                <c:pt idx="3943">
                  <c:v>446.01799999999997</c:v>
                </c:pt>
                <c:pt idx="3944">
                  <c:v>447</c:v>
                </c:pt>
                <c:pt idx="3945">
                  <c:v>447.01799999999997</c:v>
                </c:pt>
                <c:pt idx="3946">
                  <c:v>448</c:v>
                </c:pt>
                <c:pt idx="3947">
                  <c:v>448.01799999999997</c:v>
                </c:pt>
                <c:pt idx="3948">
                  <c:v>449</c:v>
                </c:pt>
                <c:pt idx="3949">
                  <c:v>449.01799999999997</c:v>
                </c:pt>
                <c:pt idx="3950">
                  <c:v>450</c:v>
                </c:pt>
                <c:pt idx="3951">
                  <c:v>450.01799999999997</c:v>
                </c:pt>
                <c:pt idx="3952">
                  <c:v>451</c:v>
                </c:pt>
                <c:pt idx="3953">
                  <c:v>451.01799999999997</c:v>
                </c:pt>
                <c:pt idx="3954">
                  <c:v>452</c:v>
                </c:pt>
                <c:pt idx="3955">
                  <c:v>452.01799999999997</c:v>
                </c:pt>
                <c:pt idx="3956">
                  <c:v>453</c:v>
                </c:pt>
                <c:pt idx="3957">
                  <c:v>453.01799999999997</c:v>
                </c:pt>
                <c:pt idx="3958">
                  <c:v>454</c:v>
                </c:pt>
                <c:pt idx="3959">
                  <c:v>454.01799999999997</c:v>
                </c:pt>
                <c:pt idx="3960">
                  <c:v>455</c:v>
                </c:pt>
                <c:pt idx="3961">
                  <c:v>455.01799999999997</c:v>
                </c:pt>
                <c:pt idx="3962">
                  <c:v>456</c:v>
                </c:pt>
                <c:pt idx="3963">
                  <c:v>456.01799999999997</c:v>
                </c:pt>
                <c:pt idx="3964">
                  <c:v>457</c:v>
                </c:pt>
                <c:pt idx="3965">
                  <c:v>457.01799999999997</c:v>
                </c:pt>
                <c:pt idx="3966">
                  <c:v>458</c:v>
                </c:pt>
                <c:pt idx="3967">
                  <c:v>458.01799999999997</c:v>
                </c:pt>
                <c:pt idx="3968">
                  <c:v>459</c:v>
                </c:pt>
                <c:pt idx="3969">
                  <c:v>459.01799999999997</c:v>
                </c:pt>
                <c:pt idx="3970">
                  <c:v>460</c:v>
                </c:pt>
                <c:pt idx="3971">
                  <c:v>460.01799999999997</c:v>
                </c:pt>
                <c:pt idx="3972">
                  <c:v>461</c:v>
                </c:pt>
                <c:pt idx="3973">
                  <c:v>461.01799999999997</c:v>
                </c:pt>
                <c:pt idx="3974">
                  <c:v>462</c:v>
                </c:pt>
                <c:pt idx="3975">
                  <c:v>462.01799999999997</c:v>
                </c:pt>
                <c:pt idx="3976">
                  <c:v>463</c:v>
                </c:pt>
                <c:pt idx="3977">
                  <c:v>463.01799999999997</c:v>
                </c:pt>
                <c:pt idx="3978">
                  <c:v>464</c:v>
                </c:pt>
                <c:pt idx="3979">
                  <c:v>464.01799999999997</c:v>
                </c:pt>
                <c:pt idx="3980">
                  <c:v>465</c:v>
                </c:pt>
                <c:pt idx="3981">
                  <c:v>465.01799999999997</c:v>
                </c:pt>
                <c:pt idx="3982">
                  <c:v>466</c:v>
                </c:pt>
                <c:pt idx="3983">
                  <c:v>466.01799999999997</c:v>
                </c:pt>
                <c:pt idx="3984">
                  <c:v>467</c:v>
                </c:pt>
                <c:pt idx="3985">
                  <c:v>467.01799999999997</c:v>
                </c:pt>
                <c:pt idx="3986">
                  <c:v>468</c:v>
                </c:pt>
                <c:pt idx="3987">
                  <c:v>468.01799999999997</c:v>
                </c:pt>
                <c:pt idx="3988">
                  <c:v>469</c:v>
                </c:pt>
                <c:pt idx="3989">
                  <c:v>469.01799999999997</c:v>
                </c:pt>
                <c:pt idx="3990">
                  <c:v>470</c:v>
                </c:pt>
                <c:pt idx="3991">
                  <c:v>470.01799999999997</c:v>
                </c:pt>
                <c:pt idx="3992">
                  <c:v>471</c:v>
                </c:pt>
                <c:pt idx="3993">
                  <c:v>471.01799999999997</c:v>
                </c:pt>
                <c:pt idx="3994">
                  <c:v>472</c:v>
                </c:pt>
                <c:pt idx="3995">
                  <c:v>472.01799999999997</c:v>
                </c:pt>
                <c:pt idx="3996">
                  <c:v>473</c:v>
                </c:pt>
                <c:pt idx="3997">
                  <c:v>473.01799999999997</c:v>
                </c:pt>
                <c:pt idx="3998">
                  <c:v>474</c:v>
                </c:pt>
                <c:pt idx="3999">
                  <c:v>474.01799999999997</c:v>
                </c:pt>
                <c:pt idx="4000">
                  <c:v>475</c:v>
                </c:pt>
                <c:pt idx="4001">
                  <c:v>475.01799999999997</c:v>
                </c:pt>
                <c:pt idx="4002">
                  <c:v>476</c:v>
                </c:pt>
                <c:pt idx="4003">
                  <c:v>476.01799999999997</c:v>
                </c:pt>
                <c:pt idx="4004">
                  <c:v>477</c:v>
                </c:pt>
                <c:pt idx="4005">
                  <c:v>477.01799999999997</c:v>
                </c:pt>
                <c:pt idx="4006">
                  <c:v>478</c:v>
                </c:pt>
                <c:pt idx="4007">
                  <c:v>478.01799999999997</c:v>
                </c:pt>
                <c:pt idx="4008">
                  <c:v>479</c:v>
                </c:pt>
                <c:pt idx="4009">
                  <c:v>479.01799999999997</c:v>
                </c:pt>
                <c:pt idx="4010">
                  <c:v>480</c:v>
                </c:pt>
                <c:pt idx="4011">
                  <c:v>480.01799999999997</c:v>
                </c:pt>
                <c:pt idx="4012">
                  <c:v>481</c:v>
                </c:pt>
                <c:pt idx="4013">
                  <c:v>481.01799999999997</c:v>
                </c:pt>
                <c:pt idx="4014">
                  <c:v>482</c:v>
                </c:pt>
                <c:pt idx="4015">
                  <c:v>482.01799999999997</c:v>
                </c:pt>
                <c:pt idx="4016">
                  <c:v>483</c:v>
                </c:pt>
                <c:pt idx="4017">
                  <c:v>483.01799999999997</c:v>
                </c:pt>
                <c:pt idx="4018">
                  <c:v>484</c:v>
                </c:pt>
                <c:pt idx="4019">
                  <c:v>484.01799999999997</c:v>
                </c:pt>
                <c:pt idx="4020">
                  <c:v>485</c:v>
                </c:pt>
                <c:pt idx="4021">
                  <c:v>485.01799999999997</c:v>
                </c:pt>
                <c:pt idx="4022">
                  <c:v>486</c:v>
                </c:pt>
                <c:pt idx="4023">
                  <c:v>486.01799999999997</c:v>
                </c:pt>
                <c:pt idx="4024">
                  <c:v>487</c:v>
                </c:pt>
                <c:pt idx="4025">
                  <c:v>487.01799999999997</c:v>
                </c:pt>
                <c:pt idx="4026">
                  <c:v>488</c:v>
                </c:pt>
                <c:pt idx="4027">
                  <c:v>488.01799999999997</c:v>
                </c:pt>
                <c:pt idx="4028">
                  <c:v>489</c:v>
                </c:pt>
                <c:pt idx="4029">
                  <c:v>489.01799999999997</c:v>
                </c:pt>
                <c:pt idx="4030">
                  <c:v>490</c:v>
                </c:pt>
                <c:pt idx="4031">
                  <c:v>490.01799999999997</c:v>
                </c:pt>
                <c:pt idx="4032">
                  <c:v>491</c:v>
                </c:pt>
                <c:pt idx="4033">
                  <c:v>491.01799999999997</c:v>
                </c:pt>
                <c:pt idx="4034">
                  <c:v>492</c:v>
                </c:pt>
                <c:pt idx="4035">
                  <c:v>492.01799999999997</c:v>
                </c:pt>
                <c:pt idx="4036">
                  <c:v>493</c:v>
                </c:pt>
                <c:pt idx="4037">
                  <c:v>493.01799999999997</c:v>
                </c:pt>
                <c:pt idx="4038">
                  <c:v>494</c:v>
                </c:pt>
                <c:pt idx="4039">
                  <c:v>494.01799999999997</c:v>
                </c:pt>
                <c:pt idx="4040">
                  <c:v>495</c:v>
                </c:pt>
                <c:pt idx="4041">
                  <c:v>495.01799999999997</c:v>
                </c:pt>
                <c:pt idx="4042">
                  <c:v>496</c:v>
                </c:pt>
                <c:pt idx="4043">
                  <c:v>496.01799999999997</c:v>
                </c:pt>
                <c:pt idx="4044">
                  <c:v>497</c:v>
                </c:pt>
                <c:pt idx="4045">
                  <c:v>497.01799999999997</c:v>
                </c:pt>
                <c:pt idx="4046">
                  <c:v>498</c:v>
                </c:pt>
                <c:pt idx="4047">
                  <c:v>498.01799999999997</c:v>
                </c:pt>
                <c:pt idx="4048">
                  <c:v>499</c:v>
                </c:pt>
                <c:pt idx="4049">
                  <c:v>499.01799999999997</c:v>
                </c:pt>
                <c:pt idx="4050">
                  <c:v>500</c:v>
                </c:pt>
                <c:pt idx="4051">
                  <c:v>500.01799999999997</c:v>
                </c:pt>
                <c:pt idx="4052">
                  <c:v>501</c:v>
                </c:pt>
                <c:pt idx="4053">
                  <c:v>501.01799999999997</c:v>
                </c:pt>
                <c:pt idx="4054">
                  <c:v>502</c:v>
                </c:pt>
                <c:pt idx="4055">
                  <c:v>502.01799999999997</c:v>
                </c:pt>
                <c:pt idx="4056">
                  <c:v>503</c:v>
                </c:pt>
                <c:pt idx="4057">
                  <c:v>503.01799999999997</c:v>
                </c:pt>
                <c:pt idx="4058">
                  <c:v>504</c:v>
                </c:pt>
                <c:pt idx="4059">
                  <c:v>504.01799999999997</c:v>
                </c:pt>
                <c:pt idx="4060">
                  <c:v>505</c:v>
                </c:pt>
                <c:pt idx="4061">
                  <c:v>505.01799999999997</c:v>
                </c:pt>
                <c:pt idx="4062">
                  <c:v>506</c:v>
                </c:pt>
                <c:pt idx="4063">
                  <c:v>506.01799999999997</c:v>
                </c:pt>
                <c:pt idx="4064">
                  <c:v>507</c:v>
                </c:pt>
                <c:pt idx="4065">
                  <c:v>507.01799999999997</c:v>
                </c:pt>
                <c:pt idx="4066">
                  <c:v>508</c:v>
                </c:pt>
                <c:pt idx="4067">
                  <c:v>508.01799999999997</c:v>
                </c:pt>
                <c:pt idx="4068">
                  <c:v>509</c:v>
                </c:pt>
                <c:pt idx="4069">
                  <c:v>509.01799999999997</c:v>
                </c:pt>
                <c:pt idx="4070">
                  <c:v>510</c:v>
                </c:pt>
                <c:pt idx="4071">
                  <c:v>510.01799999999997</c:v>
                </c:pt>
                <c:pt idx="4072">
                  <c:v>511</c:v>
                </c:pt>
                <c:pt idx="4073">
                  <c:v>511.01799999999997</c:v>
                </c:pt>
                <c:pt idx="4074">
                  <c:v>512</c:v>
                </c:pt>
                <c:pt idx="4075">
                  <c:v>512.01800000000003</c:v>
                </c:pt>
                <c:pt idx="4076">
                  <c:v>513</c:v>
                </c:pt>
                <c:pt idx="4077">
                  <c:v>513.01800000000003</c:v>
                </c:pt>
                <c:pt idx="4078">
                  <c:v>514</c:v>
                </c:pt>
                <c:pt idx="4079">
                  <c:v>514.01800000000003</c:v>
                </c:pt>
                <c:pt idx="4080">
                  <c:v>515</c:v>
                </c:pt>
                <c:pt idx="4081">
                  <c:v>515.01800000000003</c:v>
                </c:pt>
                <c:pt idx="4082">
                  <c:v>516</c:v>
                </c:pt>
                <c:pt idx="4083">
                  <c:v>516.01800000000003</c:v>
                </c:pt>
                <c:pt idx="4084">
                  <c:v>517</c:v>
                </c:pt>
                <c:pt idx="4085">
                  <c:v>517.01800000000003</c:v>
                </c:pt>
                <c:pt idx="4086">
                  <c:v>518</c:v>
                </c:pt>
                <c:pt idx="4087">
                  <c:v>518.01800000000003</c:v>
                </c:pt>
                <c:pt idx="4088">
                  <c:v>519</c:v>
                </c:pt>
                <c:pt idx="4089">
                  <c:v>519.01800000000003</c:v>
                </c:pt>
                <c:pt idx="4090">
                  <c:v>520</c:v>
                </c:pt>
                <c:pt idx="4091">
                  <c:v>520.01800000000003</c:v>
                </c:pt>
                <c:pt idx="4092">
                  <c:v>521</c:v>
                </c:pt>
                <c:pt idx="4093">
                  <c:v>521.01800000000003</c:v>
                </c:pt>
                <c:pt idx="4094">
                  <c:v>522</c:v>
                </c:pt>
                <c:pt idx="4095">
                  <c:v>522.01800000000003</c:v>
                </c:pt>
                <c:pt idx="4096">
                  <c:v>523</c:v>
                </c:pt>
                <c:pt idx="4097">
                  <c:v>523.01800000000003</c:v>
                </c:pt>
                <c:pt idx="4098">
                  <c:v>524</c:v>
                </c:pt>
                <c:pt idx="4099">
                  <c:v>524.01800000000003</c:v>
                </c:pt>
                <c:pt idx="4100">
                  <c:v>525</c:v>
                </c:pt>
                <c:pt idx="4101">
                  <c:v>525.01800000000003</c:v>
                </c:pt>
                <c:pt idx="4102">
                  <c:v>526</c:v>
                </c:pt>
                <c:pt idx="4103">
                  <c:v>526.01800000000003</c:v>
                </c:pt>
                <c:pt idx="4104">
                  <c:v>527</c:v>
                </c:pt>
                <c:pt idx="4105">
                  <c:v>527.01800000000003</c:v>
                </c:pt>
                <c:pt idx="4106">
                  <c:v>528</c:v>
                </c:pt>
                <c:pt idx="4107">
                  <c:v>528.01800000000003</c:v>
                </c:pt>
                <c:pt idx="4108">
                  <c:v>529</c:v>
                </c:pt>
                <c:pt idx="4109">
                  <c:v>529.01800000000003</c:v>
                </c:pt>
                <c:pt idx="4110">
                  <c:v>530</c:v>
                </c:pt>
                <c:pt idx="4111">
                  <c:v>530.01800000000003</c:v>
                </c:pt>
                <c:pt idx="4112">
                  <c:v>531</c:v>
                </c:pt>
                <c:pt idx="4113">
                  <c:v>531.01800000000003</c:v>
                </c:pt>
                <c:pt idx="4114">
                  <c:v>532</c:v>
                </c:pt>
                <c:pt idx="4115">
                  <c:v>532.01800000000003</c:v>
                </c:pt>
                <c:pt idx="4116">
                  <c:v>533</c:v>
                </c:pt>
                <c:pt idx="4117">
                  <c:v>533.01800000000003</c:v>
                </c:pt>
                <c:pt idx="4118">
                  <c:v>534</c:v>
                </c:pt>
                <c:pt idx="4119">
                  <c:v>534.01800000000003</c:v>
                </c:pt>
                <c:pt idx="4120">
                  <c:v>535</c:v>
                </c:pt>
                <c:pt idx="4121">
                  <c:v>535.01800000000003</c:v>
                </c:pt>
                <c:pt idx="4122">
                  <c:v>536</c:v>
                </c:pt>
                <c:pt idx="4123">
                  <c:v>536.01800000000003</c:v>
                </c:pt>
                <c:pt idx="4124">
                  <c:v>537</c:v>
                </c:pt>
                <c:pt idx="4125">
                  <c:v>537.01800000000003</c:v>
                </c:pt>
                <c:pt idx="4126">
                  <c:v>538</c:v>
                </c:pt>
                <c:pt idx="4127">
                  <c:v>538.01800000000003</c:v>
                </c:pt>
                <c:pt idx="4128">
                  <c:v>539</c:v>
                </c:pt>
                <c:pt idx="4129">
                  <c:v>539.01800000000003</c:v>
                </c:pt>
                <c:pt idx="4130">
                  <c:v>540</c:v>
                </c:pt>
                <c:pt idx="4131">
                  <c:v>540.01800000000003</c:v>
                </c:pt>
                <c:pt idx="4132">
                  <c:v>541</c:v>
                </c:pt>
                <c:pt idx="4133">
                  <c:v>541.01800000000003</c:v>
                </c:pt>
                <c:pt idx="4134">
                  <c:v>542</c:v>
                </c:pt>
                <c:pt idx="4135">
                  <c:v>542.01800000000003</c:v>
                </c:pt>
                <c:pt idx="4136">
                  <c:v>543</c:v>
                </c:pt>
                <c:pt idx="4137">
                  <c:v>543.01800000000003</c:v>
                </c:pt>
                <c:pt idx="4138">
                  <c:v>544</c:v>
                </c:pt>
                <c:pt idx="4139">
                  <c:v>544.01800000000003</c:v>
                </c:pt>
                <c:pt idx="4140">
                  <c:v>545</c:v>
                </c:pt>
                <c:pt idx="4141">
                  <c:v>545.01800000000003</c:v>
                </c:pt>
                <c:pt idx="4142">
                  <c:v>546</c:v>
                </c:pt>
                <c:pt idx="4143">
                  <c:v>546.01800000000003</c:v>
                </c:pt>
                <c:pt idx="4144">
                  <c:v>547</c:v>
                </c:pt>
                <c:pt idx="4145">
                  <c:v>547.01800000000003</c:v>
                </c:pt>
                <c:pt idx="4146">
                  <c:v>548</c:v>
                </c:pt>
                <c:pt idx="4147">
                  <c:v>548.01800000000003</c:v>
                </c:pt>
                <c:pt idx="4148">
                  <c:v>549</c:v>
                </c:pt>
                <c:pt idx="4149">
                  <c:v>549.01800000000003</c:v>
                </c:pt>
                <c:pt idx="4150">
                  <c:v>550</c:v>
                </c:pt>
                <c:pt idx="4151">
                  <c:v>550.01800000000003</c:v>
                </c:pt>
                <c:pt idx="4152">
                  <c:v>551</c:v>
                </c:pt>
                <c:pt idx="4153">
                  <c:v>551.01800000000003</c:v>
                </c:pt>
                <c:pt idx="4154">
                  <c:v>552</c:v>
                </c:pt>
                <c:pt idx="4155">
                  <c:v>552.01800000000003</c:v>
                </c:pt>
                <c:pt idx="4156">
                  <c:v>553</c:v>
                </c:pt>
                <c:pt idx="4157">
                  <c:v>553.01800000000003</c:v>
                </c:pt>
                <c:pt idx="4158">
                  <c:v>554</c:v>
                </c:pt>
                <c:pt idx="4159">
                  <c:v>554.01800000000003</c:v>
                </c:pt>
                <c:pt idx="4160">
                  <c:v>555</c:v>
                </c:pt>
                <c:pt idx="4161">
                  <c:v>555.01800000000003</c:v>
                </c:pt>
                <c:pt idx="4162">
                  <c:v>556</c:v>
                </c:pt>
                <c:pt idx="4163">
                  <c:v>556.01800000000003</c:v>
                </c:pt>
                <c:pt idx="4164">
                  <c:v>557</c:v>
                </c:pt>
                <c:pt idx="4165">
                  <c:v>557.01800000000003</c:v>
                </c:pt>
                <c:pt idx="4166">
                  <c:v>558</c:v>
                </c:pt>
                <c:pt idx="4167">
                  <c:v>558.01800000000003</c:v>
                </c:pt>
                <c:pt idx="4168">
                  <c:v>559</c:v>
                </c:pt>
                <c:pt idx="4169">
                  <c:v>559.01800000000003</c:v>
                </c:pt>
                <c:pt idx="4170">
                  <c:v>560</c:v>
                </c:pt>
                <c:pt idx="4171">
                  <c:v>560.01800000000003</c:v>
                </c:pt>
                <c:pt idx="4172">
                  <c:v>561</c:v>
                </c:pt>
                <c:pt idx="4173">
                  <c:v>561.01800000000003</c:v>
                </c:pt>
                <c:pt idx="4174">
                  <c:v>562</c:v>
                </c:pt>
                <c:pt idx="4175">
                  <c:v>562.01800000000003</c:v>
                </c:pt>
                <c:pt idx="4176">
                  <c:v>563</c:v>
                </c:pt>
                <c:pt idx="4177">
                  <c:v>563.01800000000003</c:v>
                </c:pt>
                <c:pt idx="4178">
                  <c:v>564</c:v>
                </c:pt>
                <c:pt idx="4179">
                  <c:v>564.01800000000003</c:v>
                </c:pt>
                <c:pt idx="4180">
                  <c:v>565</c:v>
                </c:pt>
                <c:pt idx="4181">
                  <c:v>565.01800000000003</c:v>
                </c:pt>
                <c:pt idx="4182">
                  <c:v>566</c:v>
                </c:pt>
                <c:pt idx="4183">
                  <c:v>566.01800000000003</c:v>
                </c:pt>
                <c:pt idx="4184">
                  <c:v>567</c:v>
                </c:pt>
                <c:pt idx="4185">
                  <c:v>567.01800000000003</c:v>
                </c:pt>
                <c:pt idx="4186">
                  <c:v>568</c:v>
                </c:pt>
                <c:pt idx="4187">
                  <c:v>568.01800000000003</c:v>
                </c:pt>
                <c:pt idx="4188">
                  <c:v>569</c:v>
                </c:pt>
                <c:pt idx="4189">
                  <c:v>569.01800000000003</c:v>
                </c:pt>
                <c:pt idx="4190">
                  <c:v>570</c:v>
                </c:pt>
                <c:pt idx="4191">
                  <c:v>570.01800000000003</c:v>
                </c:pt>
                <c:pt idx="4192">
                  <c:v>571</c:v>
                </c:pt>
                <c:pt idx="4193">
                  <c:v>571.01800000000003</c:v>
                </c:pt>
                <c:pt idx="4194">
                  <c:v>572</c:v>
                </c:pt>
                <c:pt idx="4195">
                  <c:v>572.01800000000003</c:v>
                </c:pt>
                <c:pt idx="4196">
                  <c:v>573</c:v>
                </c:pt>
                <c:pt idx="4197">
                  <c:v>573.01800000000003</c:v>
                </c:pt>
                <c:pt idx="4198">
                  <c:v>574</c:v>
                </c:pt>
                <c:pt idx="4199">
                  <c:v>574.01800000000003</c:v>
                </c:pt>
                <c:pt idx="4200">
                  <c:v>575</c:v>
                </c:pt>
                <c:pt idx="4201">
                  <c:v>575.01800000000003</c:v>
                </c:pt>
                <c:pt idx="4202">
                  <c:v>576</c:v>
                </c:pt>
                <c:pt idx="4203">
                  <c:v>576.01800000000003</c:v>
                </c:pt>
                <c:pt idx="4204">
                  <c:v>577</c:v>
                </c:pt>
                <c:pt idx="4205">
                  <c:v>577.01800000000003</c:v>
                </c:pt>
                <c:pt idx="4206">
                  <c:v>578</c:v>
                </c:pt>
                <c:pt idx="4207">
                  <c:v>578.01800000000003</c:v>
                </c:pt>
                <c:pt idx="4208">
                  <c:v>579</c:v>
                </c:pt>
                <c:pt idx="4209">
                  <c:v>579.01800000000003</c:v>
                </c:pt>
                <c:pt idx="4210">
                  <c:v>580</c:v>
                </c:pt>
                <c:pt idx="4211">
                  <c:v>580.01800000000003</c:v>
                </c:pt>
                <c:pt idx="4212">
                  <c:v>581</c:v>
                </c:pt>
                <c:pt idx="4213">
                  <c:v>581.01800000000003</c:v>
                </c:pt>
                <c:pt idx="4214">
                  <c:v>582</c:v>
                </c:pt>
                <c:pt idx="4215">
                  <c:v>582.01800000000003</c:v>
                </c:pt>
                <c:pt idx="4216">
                  <c:v>583</c:v>
                </c:pt>
                <c:pt idx="4217">
                  <c:v>583.01800000000003</c:v>
                </c:pt>
                <c:pt idx="4218">
                  <c:v>584</c:v>
                </c:pt>
                <c:pt idx="4219">
                  <c:v>584.01800000000003</c:v>
                </c:pt>
                <c:pt idx="4220">
                  <c:v>585</c:v>
                </c:pt>
                <c:pt idx="4221">
                  <c:v>585.01800000000003</c:v>
                </c:pt>
                <c:pt idx="4222">
                  <c:v>586</c:v>
                </c:pt>
                <c:pt idx="4223">
                  <c:v>586.01800000000003</c:v>
                </c:pt>
                <c:pt idx="4224">
                  <c:v>587</c:v>
                </c:pt>
                <c:pt idx="4225">
                  <c:v>587.01800000000003</c:v>
                </c:pt>
                <c:pt idx="4226">
                  <c:v>588</c:v>
                </c:pt>
                <c:pt idx="4227">
                  <c:v>588.01800000000003</c:v>
                </c:pt>
                <c:pt idx="4228">
                  <c:v>589</c:v>
                </c:pt>
                <c:pt idx="4229">
                  <c:v>589.01800000000003</c:v>
                </c:pt>
                <c:pt idx="4230">
                  <c:v>590</c:v>
                </c:pt>
                <c:pt idx="4231">
                  <c:v>590.01800000000003</c:v>
                </c:pt>
                <c:pt idx="4232">
                  <c:v>591</c:v>
                </c:pt>
                <c:pt idx="4233">
                  <c:v>591.01800000000003</c:v>
                </c:pt>
                <c:pt idx="4234">
                  <c:v>592</c:v>
                </c:pt>
                <c:pt idx="4235">
                  <c:v>592.01800000000003</c:v>
                </c:pt>
                <c:pt idx="4236">
                  <c:v>593</c:v>
                </c:pt>
                <c:pt idx="4237">
                  <c:v>593.01800000000003</c:v>
                </c:pt>
                <c:pt idx="4238">
                  <c:v>594</c:v>
                </c:pt>
                <c:pt idx="4239">
                  <c:v>594.01800000000003</c:v>
                </c:pt>
                <c:pt idx="4240">
                  <c:v>595</c:v>
                </c:pt>
                <c:pt idx="4241">
                  <c:v>595.01800000000003</c:v>
                </c:pt>
                <c:pt idx="4242">
                  <c:v>596</c:v>
                </c:pt>
                <c:pt idx="4243">
                  <c:v>596.01800000000003</c:v>
                </c:pt>
                <c:pt idx="4244">
                  <c:v>597</c:v>
                </c:pt>
                <c:pt idx="4245">
                  <c:v>597.01800000000003</c:v>
                </c:pt>
                <c:pt idx="4246">
                  <c:v>598</c:v>
                </c:pt>
                <c:pt idx="4247">
                  <c:v>598.01800000000003</c:v>
                </c:pt>
                <c:pt idx="4248">
                  <c:v>599</c:v>
                </c:pt>
                <c:pt idx="4249">
                  <c:v>599.01800000000003</c:v>
                </c:pt>
                <c:pt idx="4250">
                  <c:v>600</c:v>
                </c:pt>
                <c:pt idx="4251">
                  <c:v>600.34100000000001</c:v>
                </c:pt>
                <c:pt idx="4252">
                  <c:v>601.00199999999995</c:v>
                </c:pt>
                <c:pt idx="4253">
                  <c:v>602.00199999999995</c:v>
                </c:pt>
                <c:pt idx="4254">
                  <c:v>603.00300000000004</c:v>
                </c:pt>
                <c:pt idx="4255">
                  <c:v>604.00300000000004</c:v>
                </c:pt>
                <c:pt idx="4256">
                  <c:v>605.00400000000002</c:v>
                </c:pt>
                <c:pt idx="4257">
                  <c:v>606.00400000000002</c:v>
                </c:pt>
                <c:pt idx="4258">
                  <c:v>607.005</c:v>
                </c:pt>
                <c:pt idx="4259">
                  <c:v>608.005</c:v>
                </c:pt>
                <c:pt idx="4260">
                  <c:v>609.00599999999997</c:v>
                </c:pt>
                <c:pt idx="4261">
                  <c:v>610.00599999999997</c:v>
                </c:pt>
                <c:pt idx="4262">
                  <c:v>611.00699999999995</c:v>
                </c:pt>
                <c:pt idx="4263">
                  <c:v>612.00699999999995</c:v>
                </c:pt>
                <c:pt idx="4264">
                  <c:v>613.00800000000004</c:v>
                </c:pt>
                <c:pt idx="4265">
                  <c:v>614.00800000000004</c:v>
                </c:pt>
                <c:pt idx="4266">
                  <c:v>615.00900000000001</c:v>
                </c:pt>
                <c:pt idx="4267">
                  <c:v>616.00900000000001</c:v>
                </c:pt>
                <c:pt idx="4268">
                  <c:v>617.01</c:v>
                </c:pt>
                <c:pt idx="4269">
                  <c:v>618.01</c:v>
                </c:pt>
                <c:pt idx="4270">
                  <c:v>618.99099999999999</c:v>
                </c:pt>
                <c:pt idx="4271">
                  <c:v>619.99099999999999</c:v>
                </c:pt>
                <c:pt idx="4272">
                  <c:v>620.351</c:v>
                </c:pt>
                <c:pt idx="4273">
                  <c:v>620.99199999999996</c:v>
                </c:pt>
                <c:pt idx="4274">
                  <c:v>621.99199999999996</c:v>
                </c:pt>
                <c:pt idx="4275">
                  <c:v>622.99300000000005</c:v>
                </c:pt>
                <c:pt idx="4276">
                  <c:v>623.99300000000005</c:v>
                </c:pt>
                <c:pt idx="4277">
                  <c:v>624.99400000000003</c:v>
                </c:pt>
                <c:pt idx="4278">
                  <c:v>625.99400000000003</c:v>
                </c:pt>
                <c:pt idx="4279">
                  <c:v>626.995</c:v>
                </c:pt>
                <c:pt idx="4280">
                  <c:v>627.995</c:v>
                </c:pt>
                <c:pt idx="4281">
                  <c:v>628.99599999999998</c:v>
                </c:pt>
                <c:pt idx="4282">
                  <c:v>629.99599999999998</c:v>
                </c:pt>
                <c:pt idx="4283">
                  <c:v>630.99699999999996</c:v>
                </c:pt>
                <c:pt idx="4284">
                  <c:v>631.99699999999996</c:v>
                </c:pt>
                <c:pt idx="4285">
                  <c:v>632.99800000000005</c:v>
                </c:pt>
                <c:pt idx="4286">
                  <c:v>633.99800000000005</c:v>
                </c:pt>
                <c:pt idx="4287">
                  <c:v>634.99900000000002</c:v>
                </c:pt>
                <c:pt idx="4288">
                  <c:v>635.99900000000002</c:v>
                </c:pt>
                <c:pt idx="4289">
                  <c:v>637</c:v>
                </c:pt>
                <c:pt idx="4290">
                  <c:v>638</c:v>
                </c:pt>
                <c:pt idx="4291">
                  <c:v>639.00099999999998</c:v>
                </c:pt>
                <c:pt idx="4292">
                  <c:v>640.00099999999998</c:v>
                </c:pt>
                <c:pt idx="4293">
                  <c:v>640.36099999999999</c:v>
                </c:pt>
                <c:pt idx="4294">
                  <c:v>641.00199999999995</c:v>
                </c:pt>
                <c:pt idx="4295">
                  <c:v>642.00199999999995</c:v>
                </c:pt>
                <c:pt idx="4296">
                  <c:v>643.00300000000004</c:v>
                </c:pt>
                <c:pt idx="4297">
                  <c:v>644.00300000000004</c:v>
                </c:pt>
                <c:pt idx="4298">
                  <c:v>645.00400000000002</c:v>
                </c:pt>
                <c:pt idx="4299">
                  <c:v>646.00400000000002</c:v>
                </c:pt>
                <c:pt idx="4300">
                  <c:v>647.005</c:v>
                </c:pt>
                <c:pt idx="4301">
                  <c:v>648.005</c:v>
                </c:pt>
                <c:pt idx="4302">
                  <c:v>649.00599999999997</c:v>
                </c:pt>
                <c:pt idx="4303">
                  <c:v>650.00599999999997</c:v>
                </c:pt>
                <c:pt idx="4304">
                  <c:v>651.00699999999995</c:v>
                </c:pt>
                <c:pt idx="4305">
                  <c:v>652.00699999999995</c:v>
                </c:pt>
                <c:pt idx="4306">
                  <c:v>653.00800000000004</c:v>
                </c:pt>
                <c:pt idx="4307">
                  <c:v>654.00800000000004</c:v>
                </c:pt>
                <c:pt idx="4308">
                  <c:v>655.00900000000001</c:v>
                </c:pt>
                <c:pt idx="4309">
                  <c:v>656.00900000000001</c:v>
                </c:pt>
                <c:pt idx="4310">
                  <c:v>657.01</c:v>
                </c:pt>
                <c:pt idx="4311">
                  <c:v>658.01</c:v>
                </c:pt>
                <c:pt idx="4312">
                  <c:v>658.99</c:v>
                </c:pt>
                <c:pt idx="4313">
                  <c:v>659.99099999999999</c:v>
                </c:pt>
                <c:pt idx="4314">
                  <c:v>660.37099999999998</c:v>
                </c:pt>
                <c:pt idx="4315">
                  <c:v>660.99099999999999</c:v>
                </c:pt>
                <c:pt idx="4316">
                  <c:v>661.99199999999996</c:v>
                </c:pt>
                <c:pt idx="4317">
                  <c:v>662.99199999999996</c:v>
                </c:pt>
                <c:pt idx="4318">
                  <c:v>663.99300000000005</c:v>
                </c:pt>
                <c:pt idx="4319">
                  <c:v>664.99300000000005</c:v>
                </c:pt>
                <c:pt idx="4320">
                  <c:v>665.99400000000003</c:v>
                </c:pt>
                <c:pt idx="4321">
                  <c:v>666.99400000000003</c:v>
                </c:pt>
                <c:pt idx="4322">
                  <c:v>667.995</c:v>
                </c:pt>
                <c:pt idx="4323">
                  <c:v>668.995</c:v>
                </c:pt>
                <c:pt idx="4324">
                  <c:v>669.99599999999998</c:v>
                </c:pt>
                <c:pt idx="4325">
                  <c:v>670.99599999999998</c:v>
                </c:pt>
                <c:pt idx="4326">
                  <c:v>671.99699999999996</c:v>
                </c:pt>
                <c:pt idx="4327">
                  <c:v>672.99699999999996</c:v>
                </c:pt>
                <c:pt idx="4328">
                  <c:v>673.99800000000005</c:v>
                </c:pt>
                <c:pt idx="4329">
                  <c:v>674.99800000000005</c:v>
                </c:pt>
                <c:pt idx="4330">
                  <c:v>675.99900000000002</c:v>
                </c:pt>
                <c:pt idx="4331">
                  <c:v>676.99900000000002</c:v>
                </c:pt>
                <c:pt idx="4332">
                  <c:v>678</c:v>
                </c:pt>
                <c:pt idx="4333">
                  <c:v>679</c:v>
                </c:pt>
                <c:pt idx="4334">
                  <c:v>680.00099999999998</c:v>
                </c:pt>
                <c:pt idx="4335">
                  <c:v>680.38099999999997</c:v>
                </c:pt>
                <c:pt idx="4336">
                  <c:v>681.00099999999998</c:v>
                </c:pt>
                <c:pt idx="4337">
                  <c:v>682.00199999999995</c:v>
                </c:pt>
                <c:pt idx="4338">
                  <c:v>683.00199999999995</c:v>
                </c:pt>
                <c:pt idx="4339">
                  <c:v>684.00300000000004</c:v>
                </c:pt>
                <c:pt idx="4340">
                  <c:v>685.00300000000004</c:v>
                </c:pt>
                <c:pt idx="4341">
                  <c:v>686.00400000000002</c:v>
                </c:pt>
                <c:pt idx="4342">
                  <c:v>687.00400000000002</c:v>
                </c:pt>
                <c:pt idx="4343">
                  <c:v>688.005</c:v>
                </c:pt>
                <c:pt idx="4344">
                  <c:v>689.005</c:v>
                </c:pt>
                <c:pt idx="4345">
                  <c:v>690.00599999999997</c:v>
                </c:pt>
                <c:pt idx="4346">
                  <c:v>691.00599999999997</c:v>
                </c:pt>
                <c:pt idx="4347">
                  <c:v>692.00699999999995</c:v>
                </c:pt>
                <c:pt idx="4348">
                  <c:v>693.00699999999995</c:v>
                </c:pt>
                <c:pt idx="4349">
                  <c:v>694.00800000000004</c:v>
                </c:pt>
                <c:pt idx="4350">
                  <c:v>695.00800000000004</c:v>
                </c:pt>
                <c:pt idx="4351">
                  <c:v>696.00900000000001</c:v>
                </c:pt>
                <c:pt idx="4352">
                  <c:v>697.00900000000001</c:v>
                </c:pt>
                <c:pt idx="4353">
                  <c:v>698.01</c:v>
                </c:pt>
                <c:pt idx="4354">
                  <c:v>698.99</c:v>
                </c:pt>
                <c:pt idx="4355">
                  <c:v>699.99099999999999</c:v>
                </c:pt>
                <c:pt idx="4356">
                  <c:v>700.39099999999996</c:v>
                </c:pt>
                <c:pt idx="4357">
                  <c:v>700.99099999999999</c:v>
                </c:pt>
                <c:pt idx="4358">
                  <c:v>701.99199999999996</c:v>
                </c:pt>
                <c:pt idx="4359">
                  <c:v>702.99199999999996</c:v>
                </c:pt>
                <c:pt idx="4360">
                  <c:v>703.99300000000005</c:v>
                </c:pt>
                <c:pt idx="4361">
                  <c:v>704.99300000000005</c:v>
                </c:pt>
                <c:pt idx="4362">
                  <c:v>705.99400000000003</c:v>
                </c:pt>
                <c:pt idx="4363">
                  <c:v>706.99400000000003</c:v>
                </c:pt>
                <c:pt idx="4364">
                  <c:v>707.995</c:v>
                </c:pt>
                <c:pt idx="4365">
                  <c:v>708.995</c:v>
                </c:pt>
                <c:pt idx="4366">
                  <c:v>709.99599999999998</c:v>
                </c:pt>
                <c:pt idx="4367">
                  <c:v>710.99599999999998</c:v>
                </c:pt>
                <c:pt idx="4368">
                  <c:v>711.99699999999996</c:v>
                </c:pt>
                <c:pt idx="4369">
                  <c:v>712.99699999999996</c:v>
                </c:pt>
                <c:pt idx="4370">
                  <c:v>713.99800000000005</c:v>
                </c:pt>
                <c:pt idx="4371">
                  <c:v>714.99800000000005</c:v>
                </c:pt>
                <c:pt idx="4372">
                  <c:v>715.99900000000002</c:v>
                </c:pt>
                <c:pt idx="4373">
                  <c:v>716.99900000000002</c:v>
                </c:pt>
                <c:pt idx="4374">
                  <c:v>718</c:v>
                </c:pt>
                <c:pt idx="4375">
                  <c:v>719</c:v>
                </c:pt>
                <c:pt idx="4376">
                  <c:v>720.00099999999998</c:v>
                </c:pt>
                <c:pt idx="4377">
                  <c:v>720.40099999999995</c:v>
                </c:pt>
                <c:pt idx="4378">
                  <c:v>721.00099999999998</c:v>
                </c:pt>
                <c:pt idx="4379">
                  <c:v>722.00199999999995</c:v>
                </c:pt>
                <c:pt idx="4380">
                  <c:v>723.00199999999995</c:v>
                </c:pt>
                <c:pt idx="4381">
                  <c:v>724.00300000000004</c:v>
                </c:pt>
                <c:pt idx="4382">
                  <c:v>725.00300000000004</c:v>
                </c:pt>
                <c:pt idx="4383">
                  <c:v>726.00400000000002</c:v>
                </c:pt>
                <c:pt idx="4384">
                  <c:v>727.00400000000002</c:v>
                </c:pt>
                <c:pt idx="4385">
                  <c:v>728.005</c:v>
                </c:pt>
                <c:pt idx="4386">
                  <c:v>729.005</c:v>
                </c:pt>
                <c:pt idx="4387">
                  <c:v>730.00599999999997</c:v>
                </c:pt>
                <c:pt idx="4388">
                  <c:v>731.00599999999997</c:v>
                </c:pt>
                <c:pt idx="4389">
                  <c:v>732.00699999999995</c:v>
                </c:pt>
                <c:pt idx="4390">
                  <c:v>733.00699999999995</c:v>
                </c:pt>
                <c:pt idx="4391">
                  <c:v>734.00800000000004</c:v>
                </c:pt>
                <c:pt idx="4392">
                  <c:v>735.00800000000004</c:v>
                </c:pt>
                <c:pt idx="4393">
                  <c:v>736.00900000000001</c:v>
                </c:pt>
                <c:pt idx="4394">
                  <c:v>737.00900000000001</c:v>
                </c:pt>
                <c:pt idx="4395">
                  <c:v>738.01</c:v>
                </c:pt>
                <c:pt idx="4396">
                  <c:v>738.99</c:v>
                </c:pt>
                <c:pt idx="4397">
                  <c:v>739.99099999999999</c:v>
                </c:pt>
                <c:pt idx="4398">
                  <c:v>740.41099999999994</c:v>
                </c:pt>
                <c:pt idx="4399">
                  <c:v>740.99099999999999</c:v>
                </c:pt>
                <c:pt idx="4400">
                  <c:v>741.99199999999996</c:v>
                </c:pt>
                <c:pt idx="4401">
                  <c:v>742.99199999999996</c:v>
                </c:pt>
                <c:pt idx="4402">
                  <c:v>743.99300000000005</c:v>
                </c:pt>
                <c:pt idx="4403">
                  <c:v>744.99300000000005</c:v>
                </c:pt>
                <c:pt idx="4404">
                  <c:v>745.99400000000003</c:v>
                </c:pt>
                <c:pt idx="4405">
                  <c:v>746.99400000000003</c:v>
                </c:pt>
                <c:pt idx="4406">
                  <c:v>747.995</c:v>
                </c:pt>
                <c:pt idx="4407">
                  <c:v>748.995</c:v>
                </c:pt>
                <c:pt idx="4408">
                  <c:v>749.99599999999998</c:v>
                </c:pt>
                <c:pt idx="4409">
                  <c:v>750.99599999999998</c:v>
                </c:pt>
                <c:pt idx="4410">
                  <c:v>751.99699999999996</c:v>
                </c:pt>
                <c:pt idx="4411">
                  <c:v>752.99699999999996</c:v>
                </c:pt>
                <c:pt idx="4412">
                  <c:v>753.99800000000005</c:v>
                </c:pt>
                <c:pt idx="4413">
                  <c:v>754.99800000000005</c:v>
                </c:pt>
                <c:pt idx="4414">
                  <c:v>755.99900000000002</c:v>
                </c:pt>
                <c:pt idx="4415">
                  <c:v>756.99900000000002</c:v>
                </c:pt>
                <c:pt idx="4416">
                  <c:v>758</c:v>
                </c:pt>
                <c:pt idx="4417">
                  <c:v>759</c:v>
                </c:pt>
                <c:pt idx="4418">
                  <c:v>760.00099999999998</c:v>
                </c:pt>
                <c:pt idx="4419">
                  <c:v>760.42100000000005</c:v>
                </c:pt>
                <c:pt idx="4420">
                  <c:v>761.00099999999998</c:v>
                </c:pt>
                <c:pt idx="4421">
                  <c:v>762.00199999999995</c:v>
                </c:pt>
                <c:pt idx="4422">
                  <c:v>763.00199999999995</c:v>
                </c:pt>
                <c:pt idx="4423">
                  <c:v>764.00300000000004</c:v>
                </c:pt>
                <c:pt idx="4424">
                  <c:v>765.00300000000004</c:v>
                </c:pt>
                <c:pt idx="4425">
                  <c:v>766.00400000000002</c:v>
                </c:pt>
                <c:pt idx="4426">
                  <c:v>767.00400000000002</c:v>
                </c:pt>
                <c:pt idx="4427">
                  <c:v>768.005</c:v>
                </c:pt>
                <c:pt idx="4428">
                  <c:v>769.005</c:v>
                </c:pt>
                <c:pt idx="4429">
                  <c:v>770.00599999999997</c:v>
                </c:pt>
                <c:pt idx="4430">
                  <c:v>771.00599999999997</c:v>
                </c:pt>
                <c:pt idx="4431">
                  <c:v>772.00699999999995</c:v>
                </c:pt>
                <c:pt idx="4432">
                  <c:v>773.00699999999995</c:v>
                </c:pt>
                <c:pt idx="4433">
                  <c:v>774.00800000000004</c:v>
                </c:pt>
                <c:pt idx="4434">
                  <c:v>775.00800000000004</c:v>
                </c:pt>
                <c:pt idx="4435">
                  <c:v>776.00900000000001</c:v>
                </c:pt>
                <c:pt idx="4436">
                  <c:v>777.00900000000001</c:v>
                </c:pt>
                <c:pt idx="4437">
                  <c:v>778.01</c:v>
                </c:pt>
                <c:pt idx="4438">
                  <c:v>778.99</c:v>
                </c:pt>
                <c:pt idx="4439">
                  <c:v>779.99099999999999</c:v>
                </c:pt>
                <c:pt idx="4440">
                  <c:v>780.43100000000004</c:v>
                </c:pt>
                <c:pt idx="4441">
                  <c:v>780.99099999999999</c:v>
                </c:pt>
                <c:pt idx="4442">
                  <c:v>781.99199999999996</c:v>
                </c:pt>
                <c:pt idx="4443">
                  <c:v>782.99199999999996</c:v>
                </c:pt>
                <c:pt idx="4444">
                  <c:v>783.99300000000005</c:v>
                </c:pt>
                <c:pt idx="4445">
                  <c:v>784.99300000000005</c:v>
                </c:pt>
                <c:pt idx="4446">
                  <c:v>785.99400000000003</c:v>
                </c:pt>
                <c:pt idx="4447">
                  <c:v>786.99400000000003</c:v>
                </c:pt>
                <c:pt idx="4448">
                  <c:v>787.995</c:v>
                </c:pt>
                <c:pt idx="4449">
                  <c:v>788.995</c:v>
                </c:pt>
                <c:pt idx="4450">
                  <c:v>789.99599999999998</c:v>
                </c:pt>
                <c:pt idx="4451">
                  <c:v>790.99599999999998</c:v>
                </c:pt>
                <c:pt idx="4452">
                  <c:v>791.99699999999996</c:v>
                </c:pt>
                <c:pt idx="4453">
                  <c:v>792.99699999999996</c:v>
                </c:pt>
                <c:pt idx="4454">
                  <c:v>793.99800000000005</c:v>
                </c:pt>
                <c:pt idx="4455">
                  <c:v>794.99800000000005</c:v>
                </c:pt>
                <c:pt idx="4456">
                  <c:v>795.99900000000002</c:v>
                </c:pt>
                <c:pt idx="4457">
                  <c:v>796.99900000000002</c:v>
                </c:pt>
                <c:pt idx="4458">
                  <c:v>798</c:v>
                </c:pt>
                <c:pt idx="4459">
                  <c:v>799</c:v>
                </c:pt>
                <c:pt idx="4460">
                  <c:v>800.00099999999998</c:v>
                </c:pt>
                <c:pt idx="4461">
                  <c:v>800.44100000000003</c:v>
                </c:pt>
                <c:pt idx="4462">
                  <c:v>820.45100000000002</c:v>
                </c:pt>
                <c:pt idx="4463">
                  <c:v>840.46100000000001</c:v>
                </c:pt>
                <c:pt idx="4464">
                  <c:v>850.00599999999997</c:v>
                </c:pt>
                <c:pt idx="4465">
                  <c:v>860.471</c:v>
                </c:pt>
                <c:pt idx="4466">
                  <c:v>880.48099999999999</c:v>
                </c:pt>
                <c:pt idx="4467">
                  <c:v>899.99099999999999</c:v>
                </c:pt>
                <c:pt idx="4468">
                  <c:v>900.49099999999999</c:v>
                </c:pt>
                <c:pt idx="4469">
                  <c:v>920.50099999999998</c:v>
                </c:pt>
                <c:pt idx="4470">
                  <c:v>940.51099999999997</c:v>
                </c:pt>
                <c:pt idx="4471">
                  <c:v>949.99599999999998</c:v>
                </c:pt>
                <c:pt idx="4472">
                  <c:v>960.52099999999996</c:v>
                </c:pt>
                <c:pt idx="4473">
                  <c:v>980.53099999999995</c:v>
                </c:pt>
                <c:pt idx="4474">
                  <c:v>1000</c:v>
                </c:pt>
                <c:pt idx="4475">
                  <c:v>1000.54</c:v>
                </c:pt>
                <c:pt idx="4476">
                  <c:v>1020.55</c:v>
                </c:pt>
                <c:pt idx="4477">
                  <c:v>1040.56</c:v>
                </c:pt>
                <c:pt idx="4478">
                  <c:v>1050.01</c:v>
                </c:pt>
                <c:pt idx="4479">
                  <c:v>1060.57</c:v>
                </c:pt>
                <c:pt idx="4480">
                  <c:v>1080.58</c:v>
                </c:pt>
                <c:pt idx="4481">
                  <c:v>1099.99</c:v>
                </c:pt>
                <c:pt idx="4482">
                  <c:v>1100.5899999999999</c:v>
                </c:pt>
                <c:pt idx="4483">
                  <c:v>1120.5999999999999</c:v>
                </c:pt>
                <c:pt idx="4484">
                  <c:v>1140.6099999999999</c:v>
                </c:pt>
                <c:pt idx="4485">
                  <c:v>1150</c:v>
                </c:pt>
                <c:pt idx="4486">
                  <c:v>1160.6199999999999</c:v>
                </c:pt>
                <c:pt idx="4487">
                  <c:v>1180.6300000000001</c:v>
                </c:pt>
                <c:pt idx="4488">
                  <c:v>1200</c:v>
                </c:pt>
                <c:pt idx="4489">
                  <c:v>1200.6400000000001</c:v>
                </c:pt>
                <c:pt idx="4490">
                  <c:v>1220.6500000000001</c:v>
                </c:pt>
                <c:pt idx="4491">
                  <c:v>1240.6600000000001</c:v>
                </c:pt>
                <c:pt idx="4492">
                  <c:v>1250.01</c:v>
                </c:pt>
                <c:pt idx="4493">
                  <c:v>1260.67</c:v>
                </c:pt>
                <c:pt idx="4494">
                  <c:v>1280.68</c:v>
                </c:pt>
                <c:pt idx="4495">
                  <c:v>1299.99</c:v>
                </c:pt>
                <c:pt idx="4496">
                  <c:v>1300.69</c:v>
                </c:pt>
                <c:pt idx="4497">
                  <c:v>1320.7</c:v>
                </c:pt>
                <c:pt idx="4498">
                  <c:v>1340.71</c:v>
                </c:pt>
                <c:pt idx="4499">
                  <c:v>1350</c:v>
                </c:pt>
                <c:pt idx="4500">
                  <c:v>1360.72</c:v>
                </c:pt>
                <c:pt idx="4501">
                  <c:v>1380.73</c:v>
                </c:pt>
                <c:pt idx="4502">
                  <c:v>1400</c:v>
                </c:pt>
                <c:pt idx="4503">
                  <c:v>1400.74</c:v>
                </c:pt>
                <c:pt idx="4504">
                  <c:v>1420.75</c:v>
                </c:pt>
                <c:pt idx="4505">
                  <c:v>1440.76</c:v>
                </c:pt>
                <c:pt idx="4506">
                  <c:v>1450.01</c:v>
                </c:pt>
                <c:pt idx="4507">
                  <c:v>1460.77</c:v>
                </c:pt>
                <c:pt idx="4508">
                  <c:v>1480.78</c:v>
                </c:pt>
                <c:pt idx="4509">
                  <c:v>1499.99</c:v>
                </c:pt>
                <c:pt idx="4510">
                  <c:v>1500.79</c:v>
                </c:pt>
                <c:pt idx="4511">
                  <c:v>1520.8</c:v>
                </c:pt>
                <c:pt idx="4512">
                  <c:v>1540.81</c:v>
                </c:pt>
                <c:pt idx="4513">
                  <c:v>1550</c:v>
                </c:pt>
                <c:pt idx="4514">
                  <c:v>1560.82</c:v>
                </c:pt>
                <c:pt idx="4515">
                  <c:v>1580.83</c:v>
                </c:pt>
                <c:pt idx="4516">
                  <c:v>1600</c:v>
                </c:pt>
                <c:pt idx="4517">
                  <c:v>1600.84</c:v>
                </c:pt>
                <c:pt idx="4518">
                  <c:v>1620.85</c:v>
                </c:pt>
                <c:pt idx="4519">
                  <c:v>1640.86</c:v>
                </c:pt>
                <c:pt idx="4520">
                  <c:v>1650.01</c:v>
                </c:pt>
                <c:pt idx="4521">
                  <c:v>1660.87</c:v>
                </c:pt>
                <c:pt idx="4522">
                  <c:v>1680.88</c:v>
                </c:pt>
                <c:pt idx="4523">
                  <c:v>1699.99</c:v>
                </c:pt>
                <c:pt idx="4524">
                  <c:v>1700.89</c:v>
                </c:pt>
                <c:pt idx="4525">
                  <c:v>1720.9</c:v>
                </c:pt>
                <c:pt idx="4526">
                  <c:v>1740.91</c:v>
                </c:pt>
                <c:pt idx="4527">
                  <c:v>1750</c:v>
                </c:pt>
                <c:pt idx="4528">
                  <c:v>1760.92</c:v>
                </c:pt>
                <c:pt idx="4529">
                  <c:v>1780.93</c:v>
                </c:pt>
                <c:pt idx="4530">
                  <c:v>1800</c:v>
                </c:pt>
                <c:pt idx="4531">
                  <c:v>1800.94</c:v>
                </c:pt>
                <c:pt idx="4532">
                  <c:v>1820.95</c:v>
                </c:pt>
                <c:pt idx="4533">
                  <c:v>1840.96</c:v>
                </c:pt>
                <c:pt idx="4534">
                  <c:v>1850.01</c:v>
                </c:pt>
                <c:pt idx="4535">
                  <c:v>1860.97</c:v>
                </c:pt>
                <c:pt idx="4536">
                  <c:v>1880.98</c:v>
                </c:pt>
                <c:pt idx="4537">
                  <c:v>1899.99</c:v>
                </c:pt>
                <c:pt idx="4538">
                  <c:v>1900.99</c:v>
                </c:pt>
                <c:pt idx="4539">
                  <c:v>1921</c:v>
                </c:pt>
                <c:pt idx="4540">
                  <c:v>1941.01</c:v>
                </c:pt>
                <c:pt idx="4541">
                  <c:v>1950</c:v>
                </c:pt>
                <c:pt idx="4542">
                  <c:v>1961.02</c:v>
                </c:pt>
                <c:pt idx="4543">
                  <c:v>1981.03</c:v>
                </c:pt>
                <c:pt idx="4544">
                  <c:v>2000</c:v>
                </c:pt>
                <c:pt idx="4545">
                  <c:v>2001.04</c:v>
                </c:pt>
                <c:pt idx="4546">
                  <c:v>2021.05</c:v>
                </c:pt>
                <c:pt idx="4547">
                  <c:v>2041.06</c:v>
                </c:pt>
                <c:pt idx="4548">
                  <c:v>2050.0100000000002</c:v>
                </c:pt>
                <c:pt idx="4549">
                  <c:v>2061.0700000000002</c:v>
                </c:pt>
                <c:pt idx="4550">
                  <c:v>2081.08</c:v>
                </c:pt>
                <c:pt idx="4551">
                  <c:v>2099.9899999999998</c:v>
                </c:pt>
                <c:pt idx="4552">
                  <c:v>2101.09</c:v>
                </c:pt>
                <c:pt idx="4553">
                  <c:v>2121.1</c:v>
                </c:pt>
                <c:pt idx="4554">
                  <c:v>2141.11</c:v>
                </c:pt>
                <c:pt idx="4555">
                  <c:v>2150</c:v>
                </c:pt>
                <c:pt idx="4556">
                  <c:v>2161.12</c:v>
                </c:pt>
                <c:pt idx="4557">
                  <c:v>2181.13</c:v>
                </c:pt>
                <c:pt idx="4558">
                  <c:v>2200</c:v>
                </c:pt>
                <c:pt idx="4559">
                  <c:v>2201.14</c:v>
                </c:pt>
                <c:pt idx="4560">
                  <c:v>2221.15</c:v>
                </c:pt>
                <c:pt idx="4561">
                  <c:v>2241.16</c:v>
                </c:pt>
                <c:pt idx="4562">
                  <c:v>2250.0100000000002</c:v>
                </c:pt>
                <c:pt idx="4563">
                  <c:v>2261.17</c:v>
                </c:pt>
                <c:pt idx="4564">
                  <c:v>2281.1799999999998</c:v>
                </c:pt>
                <c:pt idx="4565">
                  <c:v>2299.9899999999998</c:v>
                </c:pt>
                <c:pt idx="4566">
                  <c:v>2301.19</c:v>
                </c:pt>
                <c:pt idx="4567">
                  <c:v>2321.1999999999998</c:v>
                </c:pt>
                <c:pt idx="4568">
                  <c:v>2341.21</c:v>
                </c:pt>
                <c:pt idx="4569">
                  <c:v>2350</c:v>
                </c:pt>
                <c:pt idx="4570">
                  <c:v>2361.2199999999998</c:v>
                </c:pt>
                <c:pt idx="4571">
                  <c:v>2381.23</c:v>
                </c:pt>
                <c:pt idx="4572">
                  <c:v>2400</c:v>
                </c:pt>
                <c:pt idx="4573">
                  <c:v>2401.2399999999998</c:v>
                </c:pt>
                <c:pt idx="4574">
                  <c:v>2421.25</c:v>
                </c:pt>
                <c:pt idx="4575">
                  <c:v>2441.2600000000002</c:v>
                </c:pt>
                <c:pt idx="4576">
                  <c:v>2450.0100000000002</c:v>
                </c:pt>
                <c:pt idx="4577">
                  <c:v>2461.27</c:v>
                </c:pt>
                <c:pt idx="4578">
                  <c:v>2481.2800000000002</c:v>
                </c:pt>
                <c:pt idx="4579">
                  <c:v>2499.9899999999998</c:v>
                </c:pt>
                <c:pt idx="4580">
                  <c:v>2501.29</c:v>
                </c:pt>
                <c:pt idx="4581">
                  <c:v>2521.3000000000002</c:v>
                </c:pt>
                <c:pt idx="4582">
                  <c:v>2541.31</c:v>
                </c:pt>
                <c:pt idx="4583">
                  <c:v>2550</c:v>
                </c:pt>
                <c:pt idx="4584">
                  <c:v>2561.3200000000002</c:v>
                </c:pt>
                <c:pt idx="4585">
                  <c:v>2581.33</c:v>
                </c:pt>
                <c:pt idx="4586">
                  <c:v>2600</c:v>
                </c:pt>
                <c:pt idx="4587">
                  <c:v>2601.34</c:v>
                </c:pt>
                <c:pt idx="4588">
                  <c:v>2621.35</c:v>
                </c:pt>
                <c:pt idx="4589">
                  <c:v>2641.36</c:v>
                </c:pt>
                <c:pt idx="4590">
                  <c:v>2650.01</c:v>
                </c:pt>
                <c:pt idx="4591">
                  <c:v>2661.37</c:v>
                </c:pt>
                <c:pt idx="4592">
                  <c:v>2681.38</c:v>
                </c:pt>
                <c:pt idx="4593">
                  <c:v>2699.99</c:v>
                </c:pt>
                <c:pt idx="4594">
                  <c:v>2701.39</c:v>
                </c:pt>
                <c:pt idx="4595">
                  <c:v>2721.4</c:v>
                </c:pt>
                <c:pt idx="4596">
                  <c:v>2741.41</c:v>
                </c:pt>
                <c:pt idx="4597">
                  <c:v>2750</c:v>
                </c:pt>
                <c:pt idx="4598">
                  <c:v>2761.42</c:v>
                </c:pt>
                <c:pt idx="4599">
                  <c:v>2781.43</c:v>
                </c:pt>
                <c:pt idx="4600">
                  <c:v>2800</c:v>
                </c:pt>
                <c:pt idx="4601">
                  <c:v>2801.44</c:v>
                </c:pt>
                <c:pt idx="4602">
                  <c:v>2821.45</c:v>
                </c:pt>
                <c:pt idx="4603">
                  <c:v>2841.46</c:v>
                </c:pt>
                <c:pt idx="4604">
                  <c:v>2850.01</c:v>
                </c:pt>
                <c:pt idx="4605">
                  <c:v>2861.47</c:v>
                </c:pt>
                <c:pt idx="4606">
                  <c:v>2881.48</c:v>
                </c:pt>
                <c:pt idx="4607">
                  <c:v>2899.99</c:v>
                </c:pt>
                <c:pt idx="4608">
                  <c:v>2901.49</c:v>
                </c:pt>
                <c:pt idx="4609">
                  <c:v>2921.5</c:v>
                </c:pt>
                <c:pt idx="4610">
                  <c:v>2941.51</c:v>
                </c:pt>
                <c:pt idx="4611">
                  <c:v>2950</c:v>
                </c:pt>
                <c:pt idx="4612">
                  <c:v>2961.52</c:v>
                </c:pt>
                <c:pt idx="4613">
                  <c:v>2981.53</c:v>
                </c:pt>
                <c:pt idx="4614">
                  <c:v>3000</c:v>
                </c:pt>
                <c:pt idx="4615">
                  <c:v>3000.02</c:v>
                </c:pt>
              </c:numCache>
            </c:numRef>
          </c:xVal>
          <c:yVal>
            <c:numRef>
              <c:f>'Compare HEU and LEU Coolant'!$M$2:$M$5381</c:f>
              <c:numCache>
                <c:formatCode>0.000</c:formatCode>
                <c:ptCount val="5380"/>
                <c:pt idx="0">
                  <c:v>30.017700000000001</c:v>
                </c:pt>
                <c:pt idx="1">
                  <c:v>30.017700000000001</c:v>
                </c:pt>
                <c:pt idx="2">
                  <c:v>30.017700000000001</c:v>
                </c:pt>
                <c:pt idx="3">
                  <c:v>30.017700000000001</c:v>
                </c:pt>
                <c:pt idx="4">
                  <c:v>30.017700000000001</c:v>
                </c:pt>
                <c:pt idx="5">
                  <c:v>30.017700000000001</c:v>
                </c:pt>
                <c:pt idx="6">
                  <c:v>30.017700000000001</c:v>
                </c:pt>
                <c:pt idx="7">
                  <c:v>30.017700000000001</c:v>
                </c:pt>
                <c:pt idx="8">
                  <c:v>30.017700000000001</c:v>
                </c:pt>
                <c:pt idx="9">
                  <c:v>30.017700000000001</c:v>
                </c:pt>
                <c:pt idx="10">
                  <c:v>30.017700000000001</c:v>
                </c:pt>
                <c:pt idx="11">
                  <c:v>30.017700000000001</c:v>
                </c:pt>
                <c:pt idx="12">
                  <c:v>30.017700000000001</c:v>
                </c:pt>
                <c:pt idx="13">
                  <c:v>30.017700000000001</c:v>
                </c:pt>
                <c:pt idx="14">
                  <c:v>30.017700000000001</c:v>
                </c:pt>
                <c:pt idx="15">
                  <c:v>30.017700000000001</c:v>
                </c:pt>
                <c:pt idx="16">
                  <c:v>30.017700000000001</c:v>
                </c:pt>
                <c:pt idx="17">
                  <c:v>30.017700000000001</c:v>
                </c:pt>
                <c:pt idx="18">
                  <c:v>30.017700000000001</c:v>
                </c:pt>
                <c:pt idx="19">
                  <c:v>30.017700000000001</c:v>
                </c:pt>
                <c:pt idx="20">
                  <c:v>30.017700000000001</c:v>
                </c:pt>
                <c:pt idx="21">
                  <c:v>30.017700000000001</c:v>
                </c:pt>
                <c:pt idx="22">
                  <c:v>30.017700000000001</c:v>
                </c:pt>
                <c:pt idx="23">
                  <c:v>30.017700000000001</c:v>
                </c:pt>
                <c:pt idx="24">
                  <c:v>30.017700000000001</c:v>
                </c:pt>
                <c:pt idx="25">
                  <c:v>30.017700000000001</c:v>
                </c:pt>
                <c:pt idx="26">
                  <c:v>30.017700000000001</c:v>
                </c:pt>
                <c:pt idx="27">
                  <c:v>30.017700000000001</c:v>
                </c:pt>
                <c:pt idx="28">
                  <c:v>30.017700000000001</c:v>
                </c:pt>
                <c:pt idx="29">
                  <c:v>30.017700000000001</c:v>
                </c:pt>
                <c:pt idx="30">
                  <c:v>30.017700000000001</c:v>
                </c:pt>
                <c:pt idx="31">
                  <c:v>30.017700000000001</c:v>
                </c:pt>
                <c:pt idx="32">
                  <c:v>30.017700000000001</c:v>
                </c:pt>
                <c:pt idx="33">
                  <c:v>30.017700000000001</c:v>
                </c:pt>
                <c:pt idx="34">
                  <c:v>30.017700000000001</c:v>
                </c:pt>
                <c:pt idx="35">
                  <c:v>30.017700000000001</c:v>
                </c:pt>
                <c:pt idx="36">
                  <c:v>30.017700000000001</c:v>
                </c:pt>
                <c:pt idx="37">
                  <c:v>30.017700000000001</c:v>
                </c:pt>
                <c:pt idx="38">
                  <c:v>30.017700000000001</c:v>
                </c:pt>
                <c:pt idx="39">
                  <c:v>30.017700000000001</c:v>
                </c:pt>
                <c:pt idx="40">
                  <c:v>30.017700000000001</c:v>
                </c:pt>
                <c:pt idx="41">
                  <c:v>30.017700000000001</c:v>
                </c:pt>
                <c:pt idx="42">
                  <c:v>30.017700000000001</c:v>
                </c:pt>
                <c:pt idx="43">
                  <c:v>30.017700000000001</c:v>
                </c:pt>
                <c:pt idx="44">
                  <c:v>30.017700000000001</c:v>
                </c:pt>
                <c:pt idx="45">
                  <c:v>30.017700000000001</c:v>
                </c:pt>
                <c:pt idx="46">
                  <c:v>30.017700000000001</c:v>
                </c:pt>
                <c:pt idx="47">
                  <c:v>30.017700000000001</c:v>
                </c:pt>
                <c:pt idx="48">
                  <c:v>30.017700000000001</c:v>
                </c:pt>
                <c:pt idx="49">
                  <c:v>30.017700000000001</c:v>
                </c:pt>
                <c:pt idx="50">
                  <c:v>30.017700000000001</c:v>
                </c:pt>
                <c:pt idx="51">
                  <c:v>30.017700000000001</c:v>
                </c:pt>
                <c:pt idx="52">
                  <c:v>30.017700000000001</c:v>
                </c:pt>
                <c:pt idx="53">
                  <c:v>30.017700000000001</c:v>
                </c:pt>
                <c:pt idx="54">
                  <c:v>30.017700000000001</c:v>
                </c:pt>
                <c:pt idx="55">
                  <c:v>30.017700000000001</c:v>
                </c:pt>
                <c:pt idx="56">
                  <c:v>30.017700000000001</c:v>
                </c:pt>
                <c:pt idx="57">
                  <c:v>30.017700000000001</c:v>
                </c:pt>
                <c:pt idx="58">
                  <c:v>30.017700000000001</c:v>
                </c:pt>
                <c:pt idx="59">
                  <c:v>30.017700000000001</c:v>
                </c:pt>
                <c:pt idx="60">
                  <c:v>30.017700000000001</c:v>
                </c:pt>
                <c:pt idx="61">
                  <c:v>30.017700000000001</c:v>
                </c:pt>
                <c:pt idx="62">
                  <c:v>30.017700000000001</c:v>
                </c:pt>
                <c:pt idx="63">
                  <c:v>30.017700000000001</c:v>
                </c:pt>
                <c:pt idx="64">
                  <c:v>30.017700000000001</c:v>
                </c:pt>
                <c:pt idx="65">
                  <c:v>30.017700000000001</c:v>
                </c:pt>
                <c:pt idx="66">
                  <c:v>30.017700000000001</c:v>
                </c:pt>
                <c:pt idx="67">
                  <c:v>30.017700000000001</c:v>
                </c:pt>
                <c:pt idx="68">
                  <c:v>30.017700000000001</c:v>
                </c:pt>
                <c:pt idx="69">
                  <c:v>30.017700000000001</c:v>
                </c:pt>
                <c:pt idx="70">
                  <c:v>30.017700000000001</c:v>
                </c:pt>
                <c:pt idx="71">
                  <c:v>30.017700000000001</c:v>
                </c:pt>
                <c:pt idx="72">
                  <c:v>30.017700000000001</c:v>
                </c:pt>
                <c:pt idx="73">
                  <c:v>30.017700000000001</c:v>
                </c:pt>
                <c:pt idx="74">
                  <c:v>30.017700000000001</c:v>
                </c:pt>
                <c:pt idx="75">
                  <c:v>30.017700000000001</c:v>
                </c:pt>
                <c:pt idx="76">
                  <c:v>30.017700000000001</c:v>
                </c:pt>
                <c:pt idx="77">
                  <c:v>30.017700000000001</c:v>
                </c:pt>
                <c:pt idx="78">
                  <c:v>30.017700000000001</c:v>
                </c:pt>
                <c:pt idx="79">
                  <c:v>30.017700000000001</c:v>
                </c:pt>
                <c:pt idx="80">
                  <c:v>30.017700000000001</c:v>
                </c:pt>
                <c:pt idx="81">
                  <c:v>30.017700000000001</c:v>
                </c:pt>
                <c:pt idx="82">
                  <c:v>30.017700000000001</c:v>
                </c:pt>
                <c:pt idx="83">
                  <c:v>30.017700000000001</c:v>
                </c:pt>
                <c:pt idx="84">
                  <c:v>30.017700000000001</c:v>
                </c:pt>
                <c:pt idx="85">
                  <c:v>30.017700000000001</c:v>
                </c:pt>
                <c:pt idx="86">
                  <c:v>30.017700000000001</c:v>
                </c:pt>
                <c:pt idx="87">
                  <c:v>30.017700000000001</c:v>
                </c:pt>
                <c:pt idx="88">
                  <c:v>30.017700000000001</c:v>
                </c:pt>
                <c:pt idx="89">
                  <c:v>30.017700000000001</c:v>
                </c:pt>
                <c:pt idx="90">
                  <c:v>30.017700000000001</c:v>
                </c:pt>
                <c:pt idx="91">
                  <c:v>30.017700000000001</c:v>
                </c:pt>
                <c:pt idx="92">
                  <c:v>30.017700000000001</c:v>
                </c:pt>
                <c:pt idx="93">
                  <c:v>30.017700000000001</c:v>
                </c:pt>
                <c:pt idx="94">
                  <c:v>30.017700000000001</c:v>
                </c:pt>
                <c:pt idx="95">
                  <c:v>30.017700000000001</c:v>
                </c:pt>
                <c:pt idx="96">
                  <c:v>30.017700000000001</c:v>
                </c:pt>
                <c:pt idx="97">
                  <c:v>30.017700000000001</c:v>
                </c:pt>
                <c:pt idx="98">
                  <c:v>30.017700000000001</c:v>
                </c:pt>
                <c:pt idx="99">
                  <c:v>30.017700000000001</c:v>
                </c:pt>
                <c:pt idx="100">
                  <c:v>30.017700000000001</c:v>
                </c:pt>
                <c:pt idx="101">
                  <c:v>30.017700000000001</c:v>
                </c:pt>
                <c:pt idx="102">
                  <c:v>30.017700000000001</c:v>
                </c:pt>
                <c:pt idx="103">
                  <c:v>30.017700000000001</c:v>
                </c:pt>
                <c:pt idx="104">
                  <c:v>30.017700000000001</c:v>
                </c:pt>
                <c:pt idx="105">
                  <c:v>30.017700000000001</c:v>
                </c:pt>
                <c:pt idx="106">
                  <c:v>30.017700000000001</c:v>
                </c:pt>
                <c:pt idx="107">
                  <c:v>30.017700000000001</c:v>
                </c:pt>
                <c:pt idx="108">
                  <c:v>30.017700000000001</c:v>
                </c:pt>
                <c:pt idx="109">
                  <c:v>30.017700000000001</c:v>
                </c:pt>
                <c:pt idx="110">
                  <c:v>30.017700000000001</c:v>
                </c:pt>
                <c:pt idx="111">
                  <c:v>30.017700000000001</c:v>
                </c:pt>
                <c:pt idx="112">
                  <c:v>30.017700000000001</c:v>
                </c:pt>
                <c:pt idx="113">
                  <c:v>30.017700000000001</c:v>
                </c:pt>
                <c:pt idx="114">
                  <c:v>30.017700000000001</c:v>
                </c:pt>
                <c:pt idx="115">
                  <c:v>30.017700000000001</c:v>
                </c:pt>
                <c:pt idx="116">
                  <c:v>30.017700000000001</c:v>
                </c:pt>
                <c:pt idx="117">
                  <c:v>30.017700000000001</c:v>
                </c:pt>
                <c:pt idx="118">
                  <c:v>30.017700000000001</c:v>
                </c:pt>
                <c:pt idx="119">
                  <c:v>30.017700000000001</c:v>
                </c:pt>
                <c:pt idx="120">
                  <c:v>30.017700000000001</c:v>
                </c:pt>
                <c:pt idx="121">
                  <c:v>30.017700000000001</c:v>
                </c:pt>
                <c:pt idx="122">
                  <c:v>30.017700000000001</c:v>
                </c:pt>
                <c:pt idx="123">
                  <c:v>30.017700000000001</c:v>
                </c:pt>
                <c:pt idx="124">
                  <c:v>30.017700000000001</c:v>
                </c:pt>
                <c:pt idx="125">
                  <c:v>30.017700000000001</c:v>
                </c:pt>
                <c:pt idx="126">
                  <c:v>30.017700000000001</c:v>
                </c:pt>
                <c:pt idx="127">
                  <c:v>30.017700000000001</c:v>
                </c:pt>
                <c:pt idx="128">
                  <c:v>30.017700000000001</c:v>
                </c:pt>
                <c:pt idx="129">
                  <c:v>30.017700000000001</c:v>
                </c:pt>
                <c:pt idx="130">
                  <c:v>30.017700000000001</c:v>
                </c:pt>
                <c:pt idx="131">
                  <c:v>30.017700000000001</c:v>
                </c:pt>
                <c:pt idx="132">
                  <c:v>30.017700000000001</c:v>
                </c:pt>
                <c:pt idx="133">
                  <c:v>30.017700000000001</c:v>
                </c:pt>
                <c:pt idx="134">
                  <c:v>30.017700000000001</c:v>
                </c:pt>
                <c:pt idx="135">
                  <c:v>30.017700000000001</c:v>
                </c:pt>
                <c:pt idx="136">
                  <c:v>30.017700000000001</c:v>
                </c:pt>
                <c:pt idx="137">
                  <c:v>30.017700000000001</c:v>
                </c:pt>
                <c:pt idx="138">
                  <c:v>30.017700000000001</c:v>
                </c:pt>
                <c:pt idx="139">
                  <c:v>30.017700000000001</c:v>
                </c:pt>
                <c:pt idx="140">
                  <c:v>30.017700000000001</c:v>
                </c:pt>
                <c:pt idx="141">
                  <c:v>30.017700000000001</c:v>
                </c:pt>
                <c:pt idx="142">
                  <c:v>30.017700000000001</c:v>
                </c:pt>
                <c:pt idx="143">
                  <c:v>30.017700000000001</c:v>
                </c:pt>
                <c:pt idx="144">
                  <c:v>30.017700000000001</c:v>
                </c:pt>
                <c:pt idx="145">
                  <c:v>30.017700000000001</c:v>
                </c:pt>
                <c:pt idx="146">
                  <c:v>30.017700000000001</c:v>
                </c:pt>
                <c:pt idx="147">
                  <c:v>30.017700000000001</c:v>
                </c:pt>
                <c:pt idx="148">
                  <c:v>30.017700000000001</c:v>
                </c:pt>
                <c:pt idx="149">
                  <c:v>30.017700000000001</c:v>
                </c:pt>
                <c:pt idx="150">
                  <c:v>30.017700000000001</c:v>
                </c:pt>
                <c:pt idx="151">
                  <c:v>30.017700000000001</c:v>
                </c:pt>
                <c:pt idx="152">
                  <c:v>30.017700000000001</c:v>
                </c:pt>
                <c:pt idx="153">
                  <c:v>30.017700000000001</c:v>
                </c:pt>
                <c:pt idx="154">
                  <c:v>30.017700000000001</c:v>
                </c:pt>
                <c:pt idx="155">
                  <c:v>30.017700000000001</c:v>
                </c:pt>
                <c:pt idx="156">
                  <c:v>30.017700000000001</c:v>
                </c:pt>
                <c:pt idx="157">
                  <c:v>30.017700000000001</c:v>
                </c:pt>
                <c:pt idx="158">
                  <c:v>30.017700000000001</c:v>
                </c:pt>
                <c:pt idx="159">
                  <c:v>30.017700000000001</c:v>
                </c:pt>
                <c:pt idx="160">
                  <c:v>30.017700000000001</c:v>
                </c:pt>
                <c:pt idx="161">
                  <c:v>30.017700000000001</c:v>
                </c:pt>
                <c:pt idx="162">
                  <c:v>30.017700000000001</c:v>
                </c:pt>
                <c:pt idx="163">
                  <c:v>30.017700000000001</c:v>
                </c:pt>
                <c:pt idx="164">
                  <c:v>30.017700000000001</c:v>
                </c:pt>
                <c:pt idx="165">
                  <c:v>30.017700000000001</c:v>
                </c:pt>
                <c:pt idx="166">
                  <c:v>30.017700000000001</c:v>
                </c:pt>
                <c:pt idx="167">
                  <c:v>30.017700000000001</c:v>
                </c:pt>
                <c:pt idx="168">
                  <c:v>30.017700000000001</c:v>
                </c:pt>
                <c:pt idx="169">
                  <c:v>30.017700000000001</c:v>
                </c:pt>
                <c:pt idx="170">
                  <c:v>30.017700000000001</c:v>
                </c:pt>
                <c:pt idx="171">
                  <c:v>30.017700000000001</c:v>
                </c:pt>
                <c:pt idx="172">
                  <c:v>30.017700000000001</c:v>
                </c:pt>
                <c:pt idx="173">
                  <c:v>30.017700000000001</c:v>
                </c:pt>
                <c:pt idx="174">
                  <c:v>30.017700000000001</c:v>
                </c:pt>
                <c:pt idx="175">
                  <c:v>30.017700000000001</c:v>
                </c:pt>
                <c:pt idx="176">
                  <c:v>30.017700000000001</c:v>
                </c:pt>
                <c:pt idx="177">
                  <c:v>30.017700000000001</c:v>
                </c:pt>
                <c:pt idx="178">
                  <c:v>30.017700000000001</c:v>
                </c:pt>
                <c:pt idx="179">
                  <c:v>30.017700000000001</c:v>
                </c:pt>
                <c:pt idx="180">
                  <c:v>30.017700000000001</c:v>
                </c:pt>
                <c:pt idx="181">
                  <c:v>30.017700000000001</c:v>
                </c:pt>
                <c:pt idx="182">
                  <c:v>30.017700000000001</c:v>
                </c:pt>
                <c:pt idx="183">
                  <c:v>30.017700000000001</c:v>
                </c:pt>
                <c:pt idx="184">
                  <c:v>30.017700000000001</c:v>
                </c:pt>
                <c:pt idx="185">
                  <c:v>30.017700000000001</c:v>
                </c:pt>
                <c:pt idx="186">
                  <c:v>30.017700000000001</c:v>
                </c:pt>
                <c:pt idx="187">
                  <c:v>30.017700000000001</c:v>
                </c:pt>
                <c:pt idx="188">
                  <c:v>30.017700000000001</c:v>
                </c:pt>
                <c:pt idx="189">
                  <c:v>30.017700000000001</c:v>
                </c:pt>
                <c:pt idx="190">
                  <c:v>30.017700000000001</c:v>
                </c:pt>
                <c:pt idx="191">
                  <c:v>30.017700000000001</c:v>
                </c:pt>
                <c:pt idx="192">
                  <c:v>30.017700000000001</c:v>
                </c:pt>
                <c:pt idx="193">
                  <c:v>30.017700000000001</c:v>
                </c:pt>
                <c:pt idx="194">
                  <c:v>30.017700000000001</c:v>
                </c:pt>
                <c:pt idx="195">
                  <c:v>30.017700000000001</c:v>
                </c:pt>
                <c:pt idx="196">
                  <c:v>30.017700000000001</c:v>
                </c:pt>
                <c:pt idx="197">
                  <c:v>30.017700000000001</c:v>
                </c:pt>
                <c:pt idx="198">
                  <c:v>30.017700000000001</c:v>
                </c:pt>
                <c:pt idx="199">
                  <c:v>30.017700000000001</c:v>
                </c:pt>
                <c:pt idx="200">
                  <c:v>30.017700000000001</c:v>
                </c:pt>
                <c:pt idx="201">
                  <c:v>30.017700000000001</c:v>
                </c:pt>
                <c:pt idx="202">
                  <c:v>30.017700000000001</c:v>
                </c:pt>
                <c:pt idx="203">
                  <c:v>30.017700000000001</c:v>
                </c:pt>
                <c:pt idx="204">
                  <c:v>30.017700000000001</c:v>
                </c:pt>
                <c:pt idx="205">
                  <c:v>30.017700000000001</c:v>
                </c:pt>
                <c:pt idx="206">
                  <c:v>30.017700000000001</c:v>
                </c:pt>
                <c:pt idx="207">
                  <c:v>30.017700000000001</c:v>
                </c:pt>
                <c:pt idx="208">
                  <c:v>30.017700000000001</c:v>
                </c:pt>
                <c:pt idx="209">
                  <c:v>30.017700000000001</c:v>
                </c:pt>
                <c:pt idx="210">
                  <c:v>30.017700000000001</c:v>
                </c:pt>
                <c:pt idx="211">
                  <c:v>30.017700000000001</c:v>
                </c:pt>
                <c:pt idx="212">
                  <c:v>30.017700000000001</c:v>
                </c:pt>
                <c:pt idx="213">
                  <c:v>30.017700000000001</c:v>
                </c:pt>
                <c:pt idx="214">
                  <c:v>30.017700000000001</c:v>
                </c:pt>
                <c:pt idx="215">
                  <c:v>30.017700000000001</c:v>
                </c:pt>
                <c:pt idx="216">
                  <c:v>30.017700000000001</c:v>
                </c:pt>
                <c:pt idx="217">
                  <c:v>30.017700000000001</c:v>
                </c:pt>
                <c:pt idx="218">
                  <c:v>30.017700000000001</c:v>
                </c:pt>
                <c:pt idx="219">
                  <c:v>30.017700000000001</c:v>
                </c:pt>
                <c:pt idx="220">
                  <c:v>30.017700000000001</c:v>
                </c:pt>
                <c:pt idx="221">
                  <c:v>30.017700000000001</c:v>
                </c:pt>
                <c:pt idx="222">
                  <c:v>30.017700000000001</c:v>
                </c:pt>
                <c:pt idx="223">
                  <c:v>30.017700000000001</c:v>
                </c:pt>
                <c:pt idx="224">
                  <c:v>30.017700000000001</c:v>
                </c:pt>
                <c:pt idx="225">
                  <c:v>30.017700000000001</c:v>
                </c:pt>
                <c:pt idx="226">
                  <c:v>30.017700000000001</c:v>
                </c:pt>
                <c:pt idx="227">
                  <c:v>30.017700000000001</c:v>
                </c:pt>
                <c:pt idx="228">
                  <c:v>30.017700000000001</c:v>
                </c:pt>
                <c:pt idx="229">
                  <c:v>30.017700000000001</c:v>
                </c:pt>
                <c:pt idx="230">
                  <c:v>30.017700000000001</c:v>
                </c:pt>
                <c:pt idx="231">
                  <c:v>30.017700000000001</c:v>
                </c:pt>
                <c:pt idx="232">
                  <c:v>30.017700000000001</c:v>
                </c:pt>
                <c:pt idx="233">
                  <c:v>30.017700000000001</c:v>
                </c:pt>
                <c:pt idx="234">
                  <c:v>30.017700000000001</c:v>
                </c:pt>
                <c:pt idx="235">
                  <c:v>30.017700000000001</c:v>
                </c:pt>
                <c:pt idx="236">
                  <c:v>30.017700000000001</c:v>
                </c:pt>
                <c:pt idx="237">
                  <c:v>30.017700000000001</c:v>
                </c:pt>
                <c:pt idx="238">
                  <c:v>30.017700000000001</c:v>
                </c:pt>
                <c:pt idx="239">
                  <c:v>30.017700000000001</c:v>
                </c:pt>
                <c:pt idx="240">
                  <c:v>30.017700000000001</c:v>
                </c:pt>
                <c:pt idx="241">
                  <c:v>30.017700000000001</c:v>
                </c:pt>
                <c:pt idx="242">
                  <c:v>30.017700000000001</c:v>
                </c:pt>
                <c:pt idx="243">
                  <c:v>30.017700000000001</c:v>
                </c:pt>
                <c:pt idx="244">
                  <c:v>30.017700000000001</c:v>
                </c:pt>
                <c:pt idx="245">
                  <c:v>30.017700000000001</c:v>
                </c:pt>
                <c:pt idx="246">
                  <c:v>30.017700000000001</c:v>
                </c:pt>
                <c:pt idx="247">
                  <c:v>30.017700000000001</c:v>
                </c:pt>
                <c:pt idx="248">
                  <c:v>30.017700000000001</c:v>
                </c:pt>
                <c:pt idx="249">
                  <c:v>30.017700000000001</c:v>
                </c:pt>
                <c:pt idx="250">
                  <c:v>30.017700000000001</c:v>
                </c:pt>
                <c:pt idx="251">
                  <c:v>30.017700000000001</c:v>
                </c:pt>
                <c:pt idx="252">
                  <c:v>30.017700000000001</c:v>
                </c:pt>
                <c:pt idx="253">
                  <c:v>30.017700000000001</c:v>
                </c:pt>
                <c:pt idx="254">
                  <c:v>30.017700000000001</c:v>
                </c:pt>
                <c:pt idx="255">
                  <c:v>30.017700000000001</c:v>
                </c:pt>
                <c:pt idx="256">
                  <c:v>30.017700000000001</c:v>
                </c:pt>
                <c:pt idx="257">
                  <c:v>30.017700000000001</c:v>
                </c:pt>
                <c:pt idx="258">
                  <c:v>30.017700000000001</c:v>
                </c:pt>
                <c:pt idx="259">
                  <c:v>30.017700000000001</c:v>
                </c:pt>
                <c:pt idx="260">
                  <c:v>30.017700000000001</c:v>
                </c:pt>
                <c:pt idx="261">
                  <c:v>30.017700000000001</c:v>
                </c:pt>
                <c:pt idx="262">
                  <c:v>30.017700000000001</c:v>
                </c:pt>
                <c:pt idx="263">
                  <c:v>30.017700000000001</c:v>
                </c:pt>
                <c:pt idx="264">
                  <c:v>30.017700000000001</c:v>
                </c:pt>
                <c:pt idx="265">
                  <c:v>30.017700000000001</c:v>
                </c:pt>
                <c:pt idx="266">
                  <c:v>30.017700000000001</c:v>
                </c:pt>
                <c:pt idx="267">
                  <c:v>30.017700000000001</c:v>
                </c:pt>
                <c:pt idx="268">
                  <c:v>30.017700000000001</c:v>
                </c:pt>
                <c:pt idx="269">
                  <c:v>30.017700000000001</c:v>
                </c:pt>
                <c:pt idx="270">
                  <c:v>30.017700000000001</c:v>
                </c:pt>
                <c:pt idx="271">
                  <c:v>30.017700000000001</c:v>
                </c:pt>
                <c:pt idx="272">
                  <c:v>30.017700000000001</c:v>
                </c:pt>
                <c:pt idx="273">
                  <c:v>30.017700000000001</c:v>
                </c:pt>
                <c:pt idx="274">
                  <c:v>30.017700000000001</c:v>
                </c:pt>
                <c:pt idx="275">
                  <c:v>30.017700000000001</c:v>
                </c:pt>
                <c:pt idx="276">
                  <c:v>30.017700000000001</c:v>
                </c:pt>
                <c:pt idx="277">
                  <c:v>30.017700000000001</c:v>
                </c:pt>
                <c:pt idx="278">
                  <c:v>30.017700000000001</c:v>
                </c:pt>
                <c:pt idx="279">
                  <c:v>30.017700000000001</c:v>
                </c:pt>
                <c:pt idx="280">
                  <c:v>30.017700000000001</c:v>
                </c:pt>
                <c:pt idx="281">
                  <c:v>30.017700000000001</c:v>
                </c:pt>
                <c:pt idx="282">
                  <c:v>30.017700000000001</c:v>
                </c:pt>
                <c:pt idx="283">
                  <c:v>30.017700000000001</c:v>
                </c:pt>
                <c:pt idx="284">
                  <c:v>30.017700000000001</c:v>
                </c:pt>
                <c:pt idx="285">
                  <c:v>30.017700000000001</c:v>
                </c:pt>
                <c:pt idx="286">
                  <c:v>30.017700000000001</c:v>
                </c:pt>
                <c:pt idx="287">
                  <c:v>30.017700000000001</c:v>
                </c:pt>
                <c:pt idx="288">
                  <c:v>30.017700000000001</c:v>
                </c:pt>
                <c:pt idx="289">
                  <c:v>30.017700000000001</c:v>
                </c:pt>
                <c:pt idx="290">
                  <c:v>30.017700000000001</c:v>
                </c:pt>
                <c:pt idx="291">
                  <c:v>30.017700000000001</c:v>
                </c:pt>
                <c:pt idx="292">
                  <c:v>30.017700000000001</c:v>
                </c:pt>
                <c:pt idx="293">
                  <c:v>30.017700000000001</c:v>
                </c:pt>
                <c:pt idx="294">
                  <c:v>30.017700000000001</c:v>
                </c:pt>
                <c:pt idx="295">
                  <c:v>30.017700000000001</c:v>
                </c:pt>
                <c:pt idx="296">
                  <c:v>30.017700000000001</c:v>
                </c:pt>
                <c:pt idx="297">
                  <c:v>30.017700000000001</c:v>
                </c:pt>
                <c:pt idx="298">
                  <c:v>30.017700000000001</c:v>
                </c:pt>
                <c:pt idx="299">
                  <c:v>30.017700000000001</c:v>
                </c:pt>
                <c:pt idx="300">
                  <c:v>30.017700000000001</c:v>
                </c:pt>
                <c:pt idx="301">
                  <c:v>30.017700000000001</c:v>
                </c:pt>
                <c:pt idx="302">
                  <c:v>30.017700000000001</c:v>
                </c:pt>
                <c:pt idx="303">
                  <c:v>30.017700000000001</c:v>
                </c:pt>
                <c:pt idx="304">
                  <c:v>30.017700000000001</c:v>
                </c:pt>
                <c:pt idx="305">
                  <c:v>30.017700000000001</c:v>
                </c:pt>
                <c:pt idx="306">
                  <c:v>30.017700000000001</c:v>
                </c:pt>
                <c:pt idx="307">
                  <c:v>30.017700000000001</c:v>
                </c:pt>
                <c:pt idx="308">
                  <c:v>30.017700000000001</c:v>
                </c:pt>
                <c:pt idx="309">
                  <c:v>30.017700000000001</c:v>
                </c:pt>
                <c:pt idx="310">
                  <c:v>30.017700000000001</c:v>
                </c:pt>
                <c:pt idx="311">
                  <c:v>30.017700000000001</c:v>
                </c:pt>
                <c:pt idx="312">
                  <c:v>30.017700000000001</c:v>
                </c:pt>
                <c:pt idx="313">
                  <c:v>30.017700000000001</c:v>
                </c:pt>
                <c:pt idx="314">
                  <c:v>30.017700000000001</c:v>
                </c:pt>
                <c:pt idx="315">
                  <c:v>30.017700000000001</c:v>
                </c:pt>
                <c:pt idx="316">
                  <c:v>30.017700000000001</c:v>
                </c:pt>
                <c:pt idx="317">
                  <c:v>30.017700000000001</c:v>
                </c:pt>
                <c:pt idx="318">
                  <c:v>30.017700000000001</c:v>
                </c:pt>
                <c:pt idx="319">
                  <c:v>30.017700000000001</c:v>
                </c:pt>
                <c:pt idx="320">
                  <c:v>30.017700000000001</c:v>
                </c:pt>
                <c:pt idx="321">
                  <c:v>30.017700000000001</c:v>
                </c:pt>
                <c:pt idx="322">
                  <c:v>30.017700000000001</c:v>
                </c:pt>
                <c:pt idx="323">
                  <c:v>30.017700000000001</c:v>
                </c:pt>
                <c:pt idx="324">
                  <c:v>30.017700000000001</c:v>
                </c:pt>
                <c:pt idx="325">
                  <c:v>30.017700000000001</c:v>
                </c:pt>
                <c:pt idx="326">
                  <c:v>30.017700000000001</c:v>
                </c:pt>
                <c:pt idx="327">
                  <c:v>30.017700000000001</c:v>
                </c:pt>
                <c:pt idx="328">
                  <c:v>30.017700000000001</c:v>
                </c:pt>
                <c:pt idx="329">
                  <c:v>30.017700000000001</c:v>
                </c:pt>
                <c:pt idx="330">
                  <c:v>30.017700000000001</c:v>
                </c:pt>
                <c:pt idx="331">
                  <c:v>30.017700000000001</c:v>
                </c:pt>
                <c:pt idx="332">
                  <c:v>30.017700000000001</c:v>
                </c:pt>
                <c:pt idx="333">
                  <c:v>30.017700000000001</c:v>
                </c:pt>
                <c:pt idx="334">
                  <c:v>30.017700000000001</c:v>
                </c:pt>
                <c:pt idx="335">
                  <c:v>30.017700000000001</c:v>
                </c:pt>
                <c:pt idx="336">
                  <c:v>30.017700000000001</c:v>
                </c:pt>
                <c:pt idx="337">
                  <c:v>30.017700000000001</c:v>
                </c:pt>
                <c:pt idx="338">
                  <c:v>30.017700000000001</c:v>
                </c:pt>
                <c:pt idx="339">
                  <c:v>30.017700000000001</c:v>
                </c:pt>
                <c:pt idx="340">
                  <c:v>30.017700000000001</c:v>
                </c:pt>
                <c:pt idx="341">
                  <c:v>30.017700000000001</c:v>
                </c:pt>
                <c:pt idx="342">
                  <c:v>30.017700000000001</c:v>
                </c:pt>
                <c:pt idx="343">
                  <c:v>30.017700000000001</c:v>
                </c:pt>
                <c:pt idx="344">
                  <c:v>30.017700000000001</c:v>
                </c:pt>
                <c:pt idx="345">
                  <c:v>30.017700000000001</c:v>
                </c:pt>
                <c:pt idx="346">
                  <c:v>30.017700000000001</c:v>
                </c:pt>
                <c:pt idx="347">
                  <c:v>30.017700000000001</c:v>
                </c:pt>
                <c:pt idx="348">
                  <c:v>30.017700000000001</c:v>
                </c:pt>
                <c:pt idx="349">
                  <c:v>30.017700000000001</c:v>
                </c:pt>
                <c:pt idx="350">
                  <c:v>30.017700000000001</c:v>
                </c:pt>
                <c:pt idx="351">
                  <c:v>30.017700000000001</c:v>
                </c:pt>
                <c:pt idx="352">
                  <c:v>30.017700000000001</c:v>
                </c:pt>
                <c:pt idx="353">
                  <c:v>30.017700000000001</c:v>
                </c:pt>
                <c:pt idx="354">
                  <c:v>30.017700000000001</c:v>
                </c:pt>
                <c:pt idx="355">
                  <c:v>30.017700000000001</c:v>
                </c:pt>
                <c:pt idx="356">
                  <c:v>30.017700000000001</c:v>
                </c:pt>
                <c:pt idx="357">
                  <c:v>30.017700000000001</c:v>
                </c:pt>
                <c:pt idx="358">
                  <c:v>30.017700000000001</c:v>
                </c:pt>
                <c:pt idx="359">
                  <c:v>30.017700000000001</c:v>
                </c:pt>
                <c:pt idx="360">
                  <c:v>30.017700000000001</c:v>
                </c:pt>
                <c:pt idx="361">
                  <c:v>30.017700000000001</c:v>
                </c:pt>
                <c:pt idx="362">
                  <c:v>30.017700000000001</c:v>
                </c:pt>
                <c:pt idx="363">
                  <c:v>30.017700000000001</c:v>
                </c:pt>
                <c:pt idx="364">
                  <c:v>30.017700000000001</c:v>
                </c:pt>
                <c:pt idx="365">
                  <c:v>30.017700000000001</c:v>
                </c:pt>
                <c:pt idx="366">
                  <c:v>30.017700000000001</c:v>
                </c:pt>
                <c:pt idx="367">
                  <c:v>30.017700000000001</c:v>
                </c:pt>
                <c:pt idx="368">
                  <c:v>30.017700000000001</c:v>
                </c:pt>
                <c:pt idx="369">
                  <c:v>30.017700000000001</c:v>
                </c:pt>
                <c:pt idx="370">
                  <c:v>30.017700000000001</c:v>
                </c:pt>
                <c:pt idx="371">
                  <c:v>30.017700000000001</c:v>
                </c:pt>
                <c:pt idx="372">
                  <c:v>30.017700000000001</c:v>
                </c:pt>
                <c:pt idx="373">
                  <c:v>30.017700000000001</c:v>
                </c:pt>
                <c:pt idx="374">
                  <c:v>30.017700000000001</c:v>
                </c:pt>
                <c:pt idx="375">
                  <c:v>30.017700000000001</c:v>
                </c:pt>
                <c:pt idx="376">
                  <c:v>30.017700000000001</c:v>
                </c:pt>
                <c:pt idx="377">
                  <c:v>30.017700000000001</c:v>
                </c:pt>
                <c:pt idx="378">
                  <c:v>30.017700000000001</c:v>
                </c:pt>
                <c:pt idx="379">
                  <c:v>30.017700000000001</c:v>
                </c:pt>
                <c:pt idx="380">
                  <c:v>30.017700000000001</c:v>
                </c:pt>
                <c:pt idx="381">
                  <c:v>30.017700000000001</c:v>
                </c:pt>
                <c:pt idx="382">
                  <c:v>30.017700000000001</c:v>
                </c:pt>
                <c:pt idx="383">
                  <c:v>30.017700000000001</c:v>
                </c:pt>
                <c:pt idx="384">
                  <c:v>30.017700000000001</c:v>
                </c:pt>
                <c:pt idx="385">
                  <c:v>30.017700000000001</c:v>
                </c:pt>
                <c:pt idx="386">
                  <c:v>30.017700000000001</c:v>
                </c:pt>
                <c:pt idx="387">
                  <c:v>30.017700000000001</c:v>
                </c:pt>
                <c:pt idx="388">
                  <c:v>30.017700000000001</c:v>
                </c:pt>
                <c:pt idx="389">
                  <c:v>30.017700000000001</c:v>
                </c:pt>
                <c:pt idx="390">
                  <c:v>30.017700000000001</c:v>
                </c:pt>
                <c:pt idx="391">
                  <c:v>30.017700000000001</c:v>
                </c:pt>
                <c:pt idx="392">
                  <c:v>30.017700000000001</c:v>
                </c:pt>
                <c:pt idx="393">
                  <c:v>30.017700000000001</c:v>
                </c:pt>
                <c:pt idx="394">
                  <c:v>30.017700000000001</c:v>
                </c:pt>
                <c:pt idx="395">
                  <c:v>30.017700000000001</c:v>
                </c:pt>
                <c:pt idx="396">
                  <c:v>30.017700000000001</c:v>
                </c:pt>
                <c:pt idx="397">
                  <c:v>30.017700000000001</c:v>
                </c:pt>
                <c:pt idx="398">
                  <c:v>30.017700000000001</c:v>
                </c:pt>
                <c:pt idx="399">
                  <c:v>30.017700000000001</c:v>
                </c:pt>
                <c:pt idx="400">
                  <c:v>30.017700000000001</c:v>
                </c:pt>
                <c:pt idx="401">
                  <c:v>30.017700000000001</c:v>
                </c:pt>
                <c:pt idx="402">
                  <c:v>30.017700000000001</c:v>
                </c:pt>
                <c:pt idx="403">
                  <c:v>30.017700000000001</c:v>
                </c:pt>
                <c:pt idx="404">
                  <c:v>30.017700000000001</c:v>
                </c:pt>
                <c:pt idx="405">
                  <c:v>30.017700000000001</c:v>
                </c:pt>
                <c:pt idx="406">
                  <c:v>30.017700000000001</c:v>
                </c:pt>
                <c:pt idx="407">
                  <c:v>30.017700000000001</c:v>
                </c:pt>
                <c:pt idx="408">
                  <c:v>30.017700000000001</c:v>
                </c:pt>
                <c:pt idx="409">
                  <c:v>30.017700000000001</c:v>
                </c:pt>
                <c:pt idx="410">
                  <c:v>30.017700000000001</c:v>
                </c:pt>
                <c:pt idx="411">
                  <c:v>30.017700000000001</c:v>
                </c:pt>
                <c:pt idx="412">
                  <c:v>30.017700000000001</c:v>
                </c:pt>
                <c:pt idx="413">
                  <c:v>30.017700000000001</c:v>
                </c:pt>
                <c:pt idx="414">
                  <c:v>30.017700000000001</c:v>
                </c:pt>
                <c:pt idx="415">
                  <c:v>30.017700000000001</c:v>
                </c:pt>
                <c:pt idx="416">
                  <c:v>30.017700000000001</c:v>
                </c:pt>
                <c:pt idx="417">
                  <c:v>30.017700000000001</c:v>
                </c:pt>
                <c:pt idx="418">
                  <c:v>30.017700000000001</c:v>
                </c:pt>
                <c:pt idx="419">
                  <c:v>30.017700000000001</c:v>
                </c:pt>
                <c:pt idx="420">
                  <c:v>30.017700000000001</c:v>
                </c:pt>
                <c:pt idx="421">
                  <c:v>30.017700000000001</c:v>
                </c:pt>
                <c:pt idx="422">
                  <c:v>30.017700000000001</c:v>
                </c:pt>
                <c:pt idx="423">
                  <c:v>30.017700000000001</c:v>
                </c:pt>
                <c:pt idx="424">
                  <c:v>30.017700000000001</c:v>
                </c:pt>
                <c:pt idx="425">
                  <c:v>30.017700000000001</c:v>
                </c:pt>
                <c:pt idx="426">
                  <c:v>30.017700000000001</c:v>
                </c:pt>
                <c:pt idx="427">
                  <c:v>30.017700000000001</c:v>
                </c:pt>
                <c:pt idx="428">
                  <c:v>30.017700000000001</c:v>
                </c:pt>
                <c:pt idx="429">
                  <c:v>30.017700000000001</c:v>
                </c:pt>
                <c:pt idx="430">
                  <c:v>30.017700000000001</c:v>
                </c:pt>
                <c:pt idx="431">
                  <c:v>30.017700000000001</c:v>
                </c:pt>
                <c:pt idx="432">
                  <c:v>30.017700000000001</c:v>
                </c:pt>
                <c:pt idx="433">
                  <c:v>30.017700000000001</c:v>
                </c:pt>
                <c:pt idx="434">
                  <c:v>30.017700000000001</c:v>
                </c:pt>
                <c:pt idx="435">
                  <c:v>30.017700000000001</c:v>
                </c:pt>
                <c:pt idx="436">
                  <c:v>30.017700000000001</c:v>
                </c:pt>
                <c:pt idx="437">
                  <c:v>30.017700000000001</c:v>
                </c:pt>
                <c:pt idx="438">
                  <c:v>30.017700000000001</c:v>
                </c:pt>
                <c:pt idx="439">
                  <c:v>30.017700000000001</c:v>
                </c:pt>
                <c:pt idx="440">
                  <c:v>30.017700000000001</c:v>
                </c:pt>
                <c:pt idx="441">
                  <c:v>30.017700000000001</c:v>
                </c:pt>
                <c:pt idx="442">
                  <c:v>30.017700000000001</c:v>
                </c:pt>
                <c:pt idx="443">
                  <c:v>30.017700000000001</c:v>
                </c:pt>
                <c:pt idx="444">
                  <c:v>30.017700000000001</c:v>
                </c:pt>
                <c:pt idx="445">
                  <c:v>30.017700000000001</c:v>
                </c:pt>
                <c:pt idx="446">
                  <c:v>30.017700000000001</c:v>
                </c:pt>
                <c:pt idx="447">
                  <c:v>30.017700000000001</c:v>
                </c:pt>
                <c:pt idx="448">
                  <c:v>30.017700000000001</c:v>
                </c:pt>
                <c:pt idx="449">
                  <c:v>30.017700000000001</c:v>
                </c:pt>
                <c:pt idx="450">
                  <c:v>30.017700000000001</c:v>
                </c:pt>
                <c:pt idx="451">
                  <c:v>30.017700000000001</c:v>
                </c:pt>
                <c:pt idx="452">
                  <c:v>30.017700000000001</c:v>
                </c:pt>
                <c:pt idx="453">
                  <c:v>30.017700000000001</c:v>
                </c:pt>
                <c:pt idx="454">
                  <c:v>30.017700000000001</c:v>
                </c:pt>
                <c:pt idx="455">
                  <c:v>30.017700000000001</c:v>
                </c:pt>
                <c:pt idx="456">
                  <c:v>30.017700000000001</c:v>
                </c:pt>
                <c:pt idx="457">
                  <c:v>30.017700000000001</c:v>
                </c:pt>
                <c:pt idx="458">
                  <c:v>30.017700000000001</c:v>
                </c:pt>
                <c:pt idx="459">
                  <c:v>30.017700000000001</c:v>
                </c:pt>
                <c:pt idx="460">
                  <c:v>30.017700000000001</c:v>
                </c:pt>
                <c:pt idx="461">
                  <c:v>30.017700000000001</c:v>
                </c:pt>
                <c:pt idx="462">
                  <c:v>30.017700000000001</c:v>
                </c:pt>
                <c:pt idx="463">
                  <c:v>30.017700000000001</c:v>
                </c:pt>
                <c:pt idx="464">
                  <c:v>30.017700000000001</c:v>
                </c:pt>
                <c:pt idx="465">
                  <c:v>30.017700000000001</c:v>
                </c:pt>
                <c:pt idx="466">
                  <c:v>30.017700000000001</c:v>
                </c:pt>
                <c:pt idx="467">
                  <c:v>30.017700000000001</c:v>
                </c:pt>
                <c:pt idx="468">
                  <c:v>30.017700000000001</c:v>
                </c:pt>
                <c:pt idx="469">
                  <c:v>30.017700000000001</c:v>
                </c:pt>
                <c:pt idx="470">
                  <c:v>30.017700000000001</c:v>
                </c:pt>
                <c:pt idx="471">
                  <c:v>30.017700000000001</c:v>
                </c:pt>
                <c:pt idx="472">
                  <c:v>30.017700000000001</c:v>
                </c:pt>
                <c:pt idx="473">
                  <c:v>30.017700000000001</c:v>
                </c:pt>
                <c:pt idx="474">
                  <c:v>30.017700000000001</c:v>
                </c:pt>
                <c:pt idx="475">
                  <c:v>30.017700000000001</c:v>
                </c:pt>
                <c:pt idx="476">
                  <c:v>30.017700000000001</c:v>
                </c:pt>
                <c:pt idx="477">
                  <c:v>30.017700000000001</c:v>
                </c:pt>
                <c:pt idx="478">
                  <c:v>30.017700000000001</c:v>
                </c:pt>
                <c:pt idx="479">
                  <c:v>30.017700000000001</c:v>
                </c:pt>
                <c:pt idx="480">
                  <c:v>30.017700000000001</c:v>
                </c:pt>
                <c:pt idx="481">
                  <c:v>30.017700000000001</c:v>
                </c:pt>
                <c:pt idx="482">
                  <c:v>30.017700000000001</c:v>
                </c:pt>
                <c:pt idx="483">
                  <c:v>30.017700000000001</c:v>
                </c:pt>
                <c:pt idx="484">
                  <c:v>30.017700000000001</c:v>
                </c:pt>
                <c:pt idx="485">
                  <c:v>30.017700000000001</c:v>
                </c:pt>
                <c:pt idx="486">
                  <c:v>30.017700000000001</c:v>
                </c:pt>
                <c:pt idx="487">
                  <c:v>30.017700000000001</c:v>
                </c:pt>
                <c:pt idx="488">
                  <c:v>30.017700000000001</c:v>
                </c:pt>
                <c:pt idx="489">
                  <c:v>30.017700000000001</c:v>
                </c:pt>
                <c:pt idx="490">
                  <c:v>30.017700000000001</c:v>
                </c:pt>
                <c:pt idx="491">
                  <c:v>30.017700000000001</c:v>
                </c:pt>
                <c:pt idx="492">
                  <c:v>30.017700000000001</c:v>
                </c:pt>
                <c:pt idx="493">
                  <c:v>30.017700000000001</c:v>
                </c:pt>
                <c:pt idx="494">
                  <c:v>30.017700000000001</c:v>
                </c:pt>
                <c:pt idx="495">
                  <c:v>30.017700000000001</c:v>
                </c:pt>
                <c:pt idx="496">
                  <c:v>30.017700000000001</c:v>
                </c:pt>
                <c:pt idx="497">
                  <c:v>30.017700000000001</c:v>
                </c:pt>
                <c:pt idx="498">
                  <c:v>30.017700000000001</c:v>
                </c:pt>
                <c:pt idx="499">
                  <c:v>30.017700000000001</c:v>
                </c:pt>
                <c:pt idx="500">
                  <c:v>30.017700000000001</c:v>
                </c:pt>
                <c:pt idx="501">
                  <c:v>30.017700000000001</c:v>
                </c:pt>
                <c:pt idx="502">
                  <c:v>30.017700000000001</c:v>
                </c:pt>
                <c:pt idx="503">
                  <c:v>30.017700000000001</c:v>
                </c:pt>
                <c:pt idx="504">
                  <c:v>30.017700000000001</c:v>
                </c:pt>
                <c:pt idx="505">
                  <c:v>30.017700000000001</c:v>
                </c:pt>
                <c:pt idx="506">
                  <c:v>30.017700000000001</c:v>
                </c:pt>
                <c:pt idx="507">
                  <c:v>30.017700000000001</c:v>
                </c:pt>
                <c:pt idx="508">
                  <c:v>30.017700000000001</c:v>
                </c:pt>
                <c:pt idx="509">
                  <c:v>30.017700000000001</c:v>
                </c:pt>
                <c:pt idx="510">
                  <c:v>30.017700000000001</c:v>
                </c:pt>
                <c:pt idx="511">
                  <c:v>30.017700000000001</c:v>
                </c:pt>
                <c:pt idx="512">
                  <c:v>30.017700000000001</c:v>
                </c:pt>
                <c:pt idx="513">
                  <c:v>30.017700000000001</c:v>
                </c:pt>
                <c:pt idx="514">
                  <c:v>30.017700000000001</c:v>
                </c:pt>
                <c:pt idx="515">
                  <c:v>30.017700000000001</c:v>
                </c:pt>
                <c:pt idx="516">
                  <c:v>30.017700000000001</c:v>
                </c:pt>
                <c:pt idx="517">
                  <c:v>30.017700000000001</c:v>
                </c:pt>
                <c:pt idx="518">
                  <c:v>30.017700000000001</c:v>
                </c:pt>
                <c:pt idx="519">
                  <c:v>30.017700000000001</c:v>
                </c:pt>
                <c:pt idx="520">
                  <c:v>30.017700000000001</c:v>
                </c:pt>
                <c:pt idx="521">
                  <c:v>30.017700000000001</c:v>
                </c:pt>
                <c:pt idx="522">
                  <c:v>30.017700000000001</c:v>
                </c:pt>
                <c:pt idx="523">
                  <c:v>30.017700000000001</c:v>
                </c:pt>
                <c:pt idx="524">
                  <c:v>30.017700000000001</c:v>
                </c:pt>
                <c:pt idx="525">
                  <c:v>30.017700000000001</c:v>
                </c:pt>
                <c:pt idx="526">
                  <c:v>30.017700000000001</c:v>
                </c:pt>
                <c:pt idx="527">
                  <c:v>30.017700000000001</c:v>
                </c:pt>
                <c:pt idx="528">
                  <c:v>30.017700000000001</c:v>
                </c:pt>
                <c:pt idx="529">
                  <c:v>30.017700000000001</c:v>
                </c:pt>
                <c:pt idx="530">
                  <c:v>30.017700000000001</c:v>
                </c:pt>
                <c:pt idx="531">
                  <c:v>30.017700000000001</c:v>
                </c:pt>
                <c:pt idx="532">
                  <c:v>30.017700000000001</c:v>
                </c:pt>
                <c:pt idx="533">
                  <c:v>30.017700000000001</c:v>
                </c:pt>
                <c:pt idx="534">
                  <c:v>30.017700000000001</c:v>
                </c:pt>
                <c:pt idx="535">
                  <c:v>30.017700000000001</c:v>
                </c:pt>
                <c:pt idx="536">
                  <c:v>30.017700000000001</c:v>
                </c:pt>
                <c:pt idx="537">
                  <c:v>30.017700000000001</c:v>
                </c:pt>
                <c:pt idx="538">
                  <c:v>30.017700000000001</c:v>
                </c:pt>
                <c:pt idx="539">
                  <c:v>30.017700000000001</c:v>
                </c:pt>
                <c:pt idx="540">
                  <c:v>30.017700000000001</c:v>
                </c:pt>
                <c:pt idx="541">
                  <c:v>30.017700000000001</c:v>
                </c:pt>
                <c:pt idx="542">
                  <c:v>30.017700000000001</c:v>
                </c:pt>
                <c:pt idx="543">
                  <c:v>30.017700000000001</c:v>
                </c:pt>
                <c:pt idx="544">
                  <c:v>30.017700000000001</c:v>
                </c:pt>
                <c:pt idx="545">
                  <c:v>30.017700000000001</c:v>
                </c:pt>
                <c:pt idx="546">
                  <c:v>30.017700000000001</c:v>
                </c:pt>
                <c:pt idx="547">
                  <c:v>30.017700000000001</c:v>
                </c:pt>
                <c:pt idx="548">
                  <c:v>30.017700000000001</c:v>
                </c:pt>
                <c:pt idx="549">
                  <c:v>30.017700000000001</c:v>
                </c:pt>
                <c:pt idx="550">
                  <c:v>30.017700000000001</c:v>
                </c:pt>
                <c:pt idx="551">
                  <c:v>30.017700000000001</c:v>
                </c:pt>
                <c:pt idx="552">
                  <c:v>30.017700000000001</c:v>
                </c:pt>
                <c:pt idx="553">
                  <c:v>30.017700000000001</c:v>
                </c:pt>
                <c:pt idx="554">
                  <c:v>30.017700000000001</c:v>
                </c:pt>
                <c:pt idx="555">
                  <c:v>30.017700000000001</c:v>
                </c:pt>
                <c:pt idx="556">
                  <c:v>30.017700000000001</c:v>
                </c:pt>
                <c:pt idx="557">
                  <c:v>30.017700000000001</c:v>
                </c:pt>
                <c:pt idx="558">
                  <c:v>30.017700000000001</c:v>
                </c:pt>
                <c:pt idx="559">
                  <c:v>30.017700000000001</c:v>
                </c:pt>
                <c:pt idx="560">
                  <c:v>30.017700000000001</c:v>
                </c:pt>
                <c:pt idx="561">
                  <c:v>30.017700000000001</c:v>
                </c:pt>
                <c:pt idx="562">
                  <c:v>30.017700000000001</c:v>
                </c:pt>
                <c:pt idx="563">
                  <c:v>30.017700000000001</c:v>
                </c:pt>
                <c:pt idx="564">
                  <c:v>30.017700000000001</c:v>
                </c:pt>
                <c:pt idx="565">
                  <c:v>30.017700000000001</c:v>
                </c:pt>
                <c:pt idx="566">
                  <c:v>30.017700000000001</c:v>
                </c:pt>
                <c:pt idx="567">
                  <c:v>30.017700000000001</c:v>
                </c:pt>
                <c:pt idx="568">
                  <c:v>30.017700000000001</c:v>
                </c:pt>
                <c:pt idx="569">
                  <c:v>30.017700000000001</c:v>
                </c:pt>
                <c:pt idx="570">
                  <c:v>30.017700000000001</c:v>
                </c:pt>
                <c:pt idx="571">
                  <c:v>30.017700000000001</c:v>
                </c:pt>
                <c:pt idx="572">
                  <c:v>30.017700000000001</c:v>
                </c:pt>
                <c:pt idx="573">
                  <c:v>30.017700000000001</c:v>
                </c:pt>
                <c:pt idx="574">
                  <c:v>30.017700000000001</c:v>
                </c:pt>
                <c:pt idx="575">
                  <c:v>30.017700000000001</c:v>
                </c:pt>
                <c:pt idx="576">
                  <c:v>30.017700000000001</c:v>
                </c:pt>
                <c:pt idx="577">
                  <c:v>30.017700000000001</c:v>
                </c:pt>
                <c:pt idx="578">
                  <c:v>30.017700000000001</c:v>
                </c:pt>
                <c:pt idx="579">
                  <c:v>30.017700000000001</c:v>
                </c:pt>
                <c:pt idx="580">
                  <c:v>30.017700000000001</c:v>
                </c:pt>
                <c:pt idx="581">
                  <c:v>30.017700000000001</c:v>
                </c:pt>
                <c:pt idx="582">
                  <c:v>30.017700000000001</c:v>
                </c:pt>
                <c:pt idx="583">
                  <c:v>30.017700000000001</c:v>
                </c:pt>
                <c:pt idx="584">
                  <c:v>30.017700000000001</c:v>
                </c:pt>
                <c:pt idx="585">
                  <c:v>30.017700000000001</c:v>
                </c:pt>
                <c:pt idx="586">
                  <c:v>30.017700000000001</c:v>
                </c:pt>
                <c:pt idx="587">
                  <c:v>30.017700000000001</c:v>
                </c:pt>
                <c:pt idx="588">
                  <c:v>30.017700000000001</c:v>
                </c:pt>
                <c:pt idx="589">
                  <c:v>30.017700000000001</c:v>
                </c:pt>
                <c:pt idx="590">
                  <c:v>30.017700000000001</c:v>
                </c:pt>
                <c:pt idx="591">
                  <c:v>30.017700000000001</c:v>
                </c:pt>
                <c:pt idx="592">
                  <c:v>30.017700000000001</c:v>
                </c:pt>
                <c:pt idx="593">
                  <c:v>30.017700000000001</c:v>
                </c:pt>
                <c:pt idx="594">
                  <c:v>30.017700000000001</c:v>
                </c:pt>
                <c:pt idx="595">
                  <c:v>30.017700000000001</c:v>
                </c:pt>
                <c:pt idx="596">
                  <c:v>30.017700000000001</c:v>
                </c:pt>
                <c:pt idx="597">
                  <c:v>30.017700000000001</c:v>
                </c:pt>
                <c:pt idx="598">
                  <c:v>30.017700000000001</c:v>
                </c:pt>
                <c:pt idx="599">
                  <c:v>30.017700000000001</c:v>
                </c:pt>
                <c:pt idx="600">
                  <c:v>30.017700000000001</c:v>
                </c:pt>
                <c:pt idx="601">
                  <c:v>30.017700000000001</c:v>
                </c:pt>
                <c:pt idx="602">
                  <c:v>30.017700000000001</c:v>
                </c:pt>
                <c:pt idx="603">
                  <c:v>30.017700000000001</c:v>
                </c:pt>
                <c:pt idx="604">
                  <c:v>30.017700000000001</c:v>
                </c:pt>
                <c:pt idx="605">
                  <c:v>30.017700000000001</c:v>
                </c:pt>
                <c:pt idx="606">
                  <c:v>30.017700000000001</c:v>
                </c:pt>
                <c:pt idx="607">
                  <c:v>30.017700000000001</c:v>
                </c:pt>
                <c:pt idx="608">
                  <c:v>30.017700000000001</c:v>
                </c:pt>
                <c:pt idx="609">
                  <c:v>30.017700000000001</c:v>
                </c:pt>
                <c:pt idx="610">
                  <c:v>30.017700000000001</c:v>
                </c:pt>
                <c:pt idx="611">
                  <c:v>30.017700000000001</c:v>
                </c:pt>
                <c:pt idx="612">
                  <c:v>30.017700000000001</c:v>
                </c:pt>
                <c:pt idx="613">
                  <c:v>30.017700000000001</c:v>
                </c:pt>
                <c:pt idx="614">
                  <c:v>30.017700000000001</c:v>
                </c:pt>
                <c:pt idx="615">
                  <c:v>30.017700000000001</c:v>
                </c:pt>
                <c:pt idx="616">
                  <c:v>30.017700000000001</c:v>
                </c:pt>
                <c:pt idx="617">
                  <c:v>30.017700000000001</c:v>
                </c:pt>
                <c:pt idx="618">
                  <c:v>30.017700000000001</c:v>
                </c:pt>
                <c:pt idx="619">
                  <c:v>30.017700000000001</c:v>
                </c:pt>
                <c:pt idx="620">
                  <c:v>30.017700000000001</c:v>
                </c:pt>
                <c:pt idx="621">
                  <c:v>30.017700000000001</c:v>
                </c:pt>
                <c:pt idx="622">
                  <c:v>30.017700000000001</c:v>
                </c:pt>
                <c:pt idx="623">
                  <c:v>30.017700000000001</c:v>
                </c:pt>
                <c:pt idx="624">
                  <c:v>30.017700000000001</c:v>
                </c:pt>
                <c:pt idx="625">
                  <c:v>30.017700000000001</c:v>
                </c:pt>
                <c:pt idx="626">
                  <c:v>30.017700000000001</c:v>
                </c:pt>
                <c:pt idx="627">
                  <c:v>30.017700000000001</c:v>
                </c:pt>
                <c:pt idx="628">
                  <c:v>30.017700000000001</c:v>
                </c:pt>
                <c:pt idx="629">
                  <c:v>30.017700000000001</c:v>
                </c:pt>
                <c:pt idx="630">
                  <c:v>30.017700000000001</c:v>
                </c:pt>
                <c:pt idx="631">
                  <c:v>30.017700000000001</c:v>
                </c:pt>
                <c:pt idx="632">
                  <c:v>30.017700000000001</c:v>
                </c:pt>
                <c:pt idx="633">
                  <c:v>30.017700000000001</c:v>
                </c:pt>
                <c:pt idx="634">
                  <c:v>30.017700000000001</c:v>
                </c:pt>
                <c:pt idx="635">
                  <c:v>30.017700000000001</c:v>
                </c:pt>
                <c:pt idx="636">
                  <c:v>30.017700000000001</c:v>
                </c:pt>
                <c:pt idx="637">
                  <c:v>30.017700000000001</c:v>
                </c:pt>
                <c:pt idx="638">
                  <c:v>30.017700000000001</c:v>
                </c:pt>
                <c:pt idx="639">
                  <c:v>30.017700000000001</c:v>
                </c:pt>
                <c:pt idx="640">
                  <c:v>30.017700000000001</c:v>
                </c:pt>
                <c:pt idx="641">
                  <c:v>30.017700000000001</c:v>
                </c:pt>
                <c:pt idx="642">
                  <c:v>30.017700000000001</c:v>
                </c:pt>
                <c:pt idx="643">
                  <c:v>30.017700000000001</c:v>
                </c:pt>
                <c:pt idx="644">
                  <c:v>30.017700000000001</c:v>
                </c:pt>
                <c:pt idx="645">
                  <c:v>30.017700000000001</c:v>
                </c:pt>
                <c:pt idx="646">
                  <c:v>30.017700000000001</c:v>
                </c:pt>
                <c:pt idx="647">
                  <c:v>30.017700000000001</c:v>
                </c:pt>
                <c:pt idx="648">
                  <c:v>30.017700000000001</c:v>
                </c:pt>
                <c:pt idx="649">
                  <c:v>30.017700000000001</c:v>
                </c:pt>
                <c:pt idx="650">
                  <c:v>30.017700000000001</c:v>
                </c:pt>
                <c:pt idx="651">
                  <c:v>30.017700000000001</c:v>
                </c:pt>
                <c:pt idx="652">
                  <c:v>30.017700000000001</c:v>
                </c:pt>
                <c:pt idx="653">
                  <c:v>30.017700000000001</c:v>
                </c:pt>
                <c:pt idx="654">
                  <c:v>30.017700000000001</c:v>
                </c:pt>
                <c:pt idx="655">
                  <c:v>30.017700000000001</c:v>
                </c:pt>
                <c:pt idx="656">
                  <c:v>30.0184</c:v>
                </c:pt>
                <c:pt idx="657">
                  <c:v>30.020600000000002</c:v>
                </c:pt>
                <c:pt idx="658">
                  <c:v>30.0227</c:v>
                </c:pt>
                <c:pt idx="659">
                  <c:v>30.024799999999999</c:v>
                </c:pt>
                <c:pt idx="660">
                  <c:v>30.026900000000001</c:v>
                </c:pt>
                <c:pt idx="661">
                  <c:v>30.026900000000001</c:v>
                </c:pt>
                <c:pt idx="662">
                  <c:v>30.0291</c:v>
                </c:pt>
                <c:pt idx="663">
                  <c:v>30.031199999999998</c:v>
                </c:pt>
                <c:pt idx="664">
                  <c:v>30.033300000000001</c:v>
                </c:pt>
                <c:pt idx="665">
                  <c:v>30.035399999999999</c:v>
                </c:pt>
                <c:pt idx="666">
                  <c:v>30.037600000000001</c:v>
                </c:pt>
                <c:pt idx="667">
                  <c:v>30.0397</c:v>
                </c:pt>
                <c:pt idx="668">
                  <c:v>30.041799999999999</c:v>
                </c:pt>
                <c:pt idx="669">
                  <c:v>30.044</c:v>
                </c:pt>
                <c:pt idx="670">
                  <c:v>30.046099999999999</c:v>
                </c:pt>
                <c:pt idx="671">
                  <c:v>30.048200000000001</c:v>
                </c:pt>
                <c:pt idx="672">
                  <c:v>30.048200000000001</c:v>
                </c:pt>
                <c:pt idx="673">
                  <c:v>30.0503</c:v>
                </c:pt>
                <c:pt idx="674">
                  <c:v>30.052499999999998</c:v>
                </c:pt>
                <c:pt idx="675">
                  <c:v>30.054600000000001</c:v>
                </c:pt>
                <c:pt idx="676">
                  <c:v>30.056699999999999</c:v>
                </c:pt>
                <c:pt idx="677">
                  <c:v>30.058900000000001</c:v>
                </c:pt>
                <c:pt idx="678">
                  <c:v>30.061399999999999</c:v>
                </c:pt>
                <c:pt idx="679">
                  <c:v>30.0656</c:v>
                </c:pt>
                <c:pt idx="680">
                  <c:v>30.069900000000001</c:v>
                </c:pt>
                <c:pt idx="681">
                  <c:v>30.074100000000001</c:v>
                </c:pt>
                <c:pt idx="682">
                  <c:v>30.078299999999999</c:v>
                </c:pt>
                <c:pt idx="683">
                  <c:v>30.078399999999998</c:v>
                </c:pt>
                <c:pt idx="684">
                  <c:v>30.082599999999999</c:v>
                </c:pt>
                <c:pt idx="685">
                  <c:v>30.0869</c:v>
                </c:pt>
                <c:pt idx="686">
                  <c:v>30.091200000000001</c:v>
                </c:pt>
                <c:pt idx="687">
                  <c:v>30.095400000000001</c:v>
                </c:pt>
                <c:pt idx="688">
                  <c:v>30.099699999999999</c:v>
                </c:pt>
                <c:pt idx="689">
                  <c:v>30.103899999999999</c:v>
                </c:pt>
                <c:pt idx="690">
                  <c:v>30.109400000000001</c:v>
                </c:pt>
                <c:pt idx="691">
                  <c:v>30.1158</c:v>
                </c:pt>
                <c:pt idx="692">
                  <c:v>30.122199999999999</c:v>
                </c:pt>
                <c:pt idx="693">
                  <c:v>30.128399999999999</c:v>
                </c:pt>
                <c:pt idx="694">
                  <c:v>30.128499999999999</c:v>
                </c:pt>
                <c:pt idx="695">
                  <c:v>30.134899999999998</c:v>
                </c:pt>
                <c:pt idx="696">
                  <c:v>30.141300000000001</c:v>
                </c:pt>
                <c:pt idx="697">
                  <c:v>30.148</c:v>
                </c:pt>
                <c:pt idx="698">
                  <c:v>30.156400000000001</c:v>
                </c:pt>
                <c:pt idx="699">
                  <c:v>30.164899999999999</c:v>
                </c:pt>
                <c:pt idx="700">
                  <c:v>30.173500000000001</c:v>
                </c:pt>
                <c:pt idx="701">
                  <c:v>30.181999999999999</c:v>
                </c:pt>
                <c:pt idx="702">
                  <c:v>30.191600000000001</c:v>
                </c:pt>
                <c:pt idx="703">
                  <c:v>30.202200000000001</c:v>
                </c:pt>
                <c:pt idx="704">
                  <c:v>30.212599999999998</c:v>
                </c:pt>
                <c:pt idx="705">
                  <c:v>30.212800000000001</c:v>
                </c:pt>
                <c:pt idx="706">
                  <c:v>30.223600000000001</c:v>
                </c:pt>
                <c:pt idx="707">
                  <c:v>30.2361</c:v>
                </c:pt>
                <c:pt idx="708">
                  <c:v>30.248899999999999</c:v>
                </c:pt>
                <c:pt idx="709">
                  <c:v>30.261900000000001</c:v>
                </c:pt>
                <c:pt idx="710">
                  <c:v>30.276599999999998</c:v>
                </c:pt>
                <c:pt idx="711">
                  <c:v>30.291499999999999</c:v>
                </c:pt>
                <c:pt idx="712">
                  <c:v>30.307700000000001</c:v>
                </c:pt>
                <c:pt idx="713">
                  <c:v>30.3247</c:v>
                </c:pt>
                <c:pt idx="714">
                  <c:v>30.3428</c:v>
                </c:pt>
                <c:pt idx="715">
                  <c:v>30.361599999999999</c:v>
                </c:pt>
                <c:pt idx="716">
                  <c:v>30.361899999999999</c:v>
                </c:pt>
                <c:pt idx="717">
                  <c:v>30.3825</c:v>
                </c:pt>
                <c:pt idx="718">
                  <c:v>30.404</c:v>
                </c:pt>
                <c:pt idx="719">
                  <c:v>30.427199999999999</c:v>
                </c:pt>
                <c:pt idx="720">
                  <c:v>30.451699999999999</c:v>
                </c:pt>
                <c:pt idx="721">
                  <c:v>30.477599999999999</c:v>
                </c:pt>
                <c:pt idx="722">
                  <c:v>30.505299999999998</c:v>
                </c:pt>
                <c:pt idx="723">
                  <c:v>30.534800000000001</c:v>
                </c:pt>
                <c:pt idx="724">
                  <c:v>30.566199999999998</c:v>
                </c:pt>
                <c:pt idx="725">
                  <c:v>30.599599999999999</c:v>
                </c:pt>
                <c:pt idx="726">
                  <c:v>30.634499999999999</c:v>
                </c:pt>
                <c:pt idx="727">
                  <c:v>30.635200000000001</c:v>
                </c:pt>
                <c:pt idx="728">
                  <c:v>30.672999999999998</c:v>
                </c:pt>
                <c:pt idx="729">
                  <c:v>30.7133</c:v>
                </c:pt>
                <c:pt idx="730">
                  <c:v>30.7563</c:v>
                </c:pt>
                <c:pt idx="731">
                  <c:v>30.802</c:v>
                </c:pt>
                <c:pt idx="732">
                  <c:v>30.8507</c:v>
                </c:pt>
                <c:pt idx="733">
                  <c:v>30.902699999999999</c:v>
                </c:pt>
                <c:pt idx="734">
                  <c:v>30.957899999999999</c:v>
                </c:pt>
                <c:pt idx="735">
                  <c:v>31.0167</c:v>
                </c:pt>
                <c:pt idx="736">
                  <c:v>31.0793</c:v>
                </c:pt>
                <c:pt idx="737">
                  <c:v>31.1448</c:v>
                </c:pt>
                <c:pt idx="738">
                  <c:v>31.146000000000001</c:v>
                </c:pt>
                <c:pt idx="739">
                  <c:v>31.216999999999999</c:v>
                </c:pt>
                <c:pt idx="740">
                  <c:v>31.2925</c:v>
                </c:pt>
                <c:pt idx="741">
                  <c:v>31.372800000000002</c:v>
                </c:pt>
                <c:pt idx="742">
                  <c:v>31.458200000000001</c:v>
                </c:pt>
                <c:pt idx="743">
                  <c:v>31.548999999999999</c:v>
                </c:pt>
                <c:pt idx="744">
                  <c:v>31.645299999999999</c:v>
                </c:pt>
                <c:pt idx="745">
                  <c:v>31.747599999999998</c:v>
                </c:pt>
                <c:pt idx="746">
                  <c:v>31.856100000000001</c:v>
                </c:pt>
                <c:pt idx="747">
                  <c:v>31.9711</c:v>
                </c:pt>
                <c:pt idx="748">
                  <c:v>32.090600000000002</c:v>
                </c:pt>
                <c:pt idx="749">
                  <c:v>32.092799999999997</c:v>
                </c:pt>
                <c:pt idx="750">
                  <c:v>32.221600000000002</c:v>
                </c:pt>
                <c:pt idx="751">
                  <c:v>32.357799999999997</c:v>
                </c:pt>
                <c:pt idx="752">
                  <c:v>32.501600000000003</c:v>
                </c:pt>
                <c:pt idx="753">
                  <c:v>32.653300000000002</c:v>
                </c:pt>
                <c:pt idx="754">
                  <c:v>32.812899999999999</c:v>
                </c:pt>
                <c:pt idx="755">
                  <c:v>32.980899999999998</c:v>
                </c:pt>
                <c:pt idx="756">
                  <c:v>33.157400000000003</c:v>
                </c:pt>
                <c:pt idx="757">
                  <c:v>33.342599999999997</c:v>
                </c:pt>
                <c:pt idx="758">
                  <c:v>33.5366</c:v>
                </c:pt>
                <c:pt idx="759">
                  <c:v>33.735799999999998</c:v>
                </c:pt>
                <c:pt idx="760">
                  <c:v>33.739600000000003</c:v>
                </c:pt>
                <c:pt idx="761">
                  <c:v>33.951599999999999</c:v>
                </c:pt>
                <c:pt idx="762">
                  <c:v>34.172699999999999</c:v>
                </c:pt>
                <c:pt idx="763">
                  <c:v>34.402799999999999</c:v>
                </c:pt>
                <c:pt idx="764">
                  <c:v>34.637799999999999</c:v>
                </c:pt>
                <c:pt idx="765">
                  <c:v>34.877200000000002</c:v>
                </c:pt>
                <c:pt idx="766">
                  <c:v>35.130499999999998</c:v>
                </c:pt>
                <c:pt idx="767">
                  <c:v>35.397100000000002</c:v>
                </c:pt>
                <c:pt idx="768">
                  <c:v>35.676499999999997</c:v>
                </c:pt>
                <c:pt idx="769">
                  <c:v>35.968400000000003</c:v>
                </c:pt>
                <c:pt idx="770">
                  <c:v>36.269799999999996</c:v>
                </c:pt>
                <c:pt idx="771">
                  <c:v>36.275500000000001</c:v>
                </c:pt>
                <c:pt idx="772">
                  <c:v>36.586799999999997</c:v>
                </c:pt>
                <c:pt idx="773">
                  <c:v>36.9101</c:v>
                </c:pt>
                <c:pt idx="774">
                  <c:v>37.243899999999996</c:v>
                </c:pt>
                <c:pt idx="775">
                  <c:v>37.587200000000003</c:v>
                </c:pt>
                <c:pt idx="776">
                  <c:v>37.9405</c:v>
                </c:pt>
                <c:pt idx="777">
                  <c:v>38.296199999999999</c:v>
                </c:pt>
                <c:pt idx="778">
                  <c:v>38.655099999999997</c:v>
                </c:pt>
                <c:pt idx="779">
                  <c:v>39.018500000000003</c:v>
                </c:pt>
                <c:pt idx="780">
                  <c:v>39.386600000000001</c:v>
                </c:pt>
                <c:pt idx="781">
                  <c:v>39.756599999999999</c:v>
                </c:pt>
                <c:pt idx="782">
                  <c:v>39.763500000000001</c:v>
                </c:pt>
                <c:pt idx="783">
                  <c:v>40.139699999999998</c:v>
                </c:pt>
                <c:pt idx="784">
                  <c:v>40.516199999999998</c:v>
                </c:pt>
                <c:pt idx="785">
                  <c:v>40.896799999999999</c:v>
                </c:pt>
                <c:pt idx="786">
                  <c:v>41.278500000000001</c:v>
                </c:pt>
                <c:pt idx="787">
                  <c:v>41.659700000000001</c:v>
                </c:pt>
                <c:pt idx="788">
                  <c:v>42.037300000000002</c:v>
                </c:pt>
                <c:pt idx="789">
                  <c:v>42.408999999999999</c:v>
                </c:pt>
                <c:pt idx="790">
                  <c:v>42.757199999999997</c:v>
                </c:pt>
                <c:pt idx="791">
                  <c:v>43.100700000000003</c:v>
                </c:pt>
                <c:pt idx="792">
                  <c:v>43.453000000000003</c:v>
                </c:pt>
                <c:pt idx="793">
                  <c:v>43.459600000000002</c:v>
                </c:pt>
                <c:pt idx="794">
                  <c:v>43.8322</c:v>
                </c:pt>
                <c:pt idx="795">
                  <c:v>44.2164</c:v>
                </c:pt>
                <c:pt idx="796">
                  <c:v>44.610999999999997</c:v>
                </c:pt>
                <c:pt idx="797">
                  <c:v>45.015700000000002</c:v>
                </c:pt>
                <c:pt idx="798">
                  <c:v>45.432299999999998</c:v>
                </c:pt>
                <c:pt idx="799">
                  <c:v>45.855200000000004</c:v>
                </c:pt>
                <c:pt idx="800">
                  <c:v>46.283299999999997</c:v>
                </c:pt>
                <c:pt idx="801">
                  <c:v>46.716000000000001</c:v>
                </c:pt>
                <c:pt idx="802">
                  <c:v>47.152200000000001</c:v>
                </c:pt>
                <c:pt idx="803">
                  <c:v>47.581499999999998</c:v>
                </c:pt>
                <c:pt idx="804">
                  <c:v>47.589399999999998</c:v>
                </c:pt>
                <c:pt idx="805">
                  <c:v>48.029800000000002</c:v>
                </c:pt>
                <c:pt idx="806">
                  <c:v>48.471200000000003</c:v>
                </c:pt>
                <c:pt idx="807">
                  <c:v>48.912700000000001</c:v>
                </c:pt>
                <c:pt idx="808">
                  <c:v>49.354100000000003</c:v>
                </c:pt>
                <c:pt idx="809">
                  <c:v>49.7913</c:v>
                </c:pt>
                <c:pt idx="810">
                  <c:v>50.228099999999998</c:v>
                </c:pt>
                <c:pt idx="811">
                  <c:v>50.906100000000002</c:v>
                </c:pt>
                <c:pt idx="812">
                  <c:v>51.507100000000001</c:v>
                </c:pt>
                <c:pt idx="813">
                  <c:v>52.051200000000001</c:v>
                </c:pt>
                <c:pt idx="814">
                  <c:v>52.546300000000002</c:v>
                </c:pt>
                <c:pt idx="815">
                  <c:v>52.555100000000003</c:v>
                </c:pt>
                <c:pt idx="816">
                  <c:v>53.0276</c:v>
                </c:pt>
                <c:pt idx="817">
                  <c:v>53.488900000000001</c:v>
                </c:pt>
                <c:pt idx="818">
                  <c:v>53.926900000000003</c:v>
                </c:pt>
                <c:pt idx="819">
                  <c:v>54.351199999999999</c:v>
                </c:pt>
                <c:pt idx="820">
                  <c:v>54.688600000000001</c:v>
                </c:pt>
                <c:pt idx="821">
                  <c:v>55.020899999999997</c:v>
                </c:pt>
                <c:pt idx="822">
                  <c:v>55.358400000000003</c:v>
                </c:pt>
                <c:pt idx="823">
                  <c:v>55.700400000000002</c:v>
                </c:pt>
                <c:pt idx="824">
                  <c:v>56.045400000000001</c:v>
                </c:pt>
                <c:pt idx="825">
                  <c:v>56.386499999999998</c:v>
                </c:pt>
                <c:pt idx="826">
                  <c:v>56.392800000000001</c:v>
                </c:pt>
                <c:pt idx="827">
                  <c:v>56.740099999999998</c:v>
                </c:pt>
                <c:pt idx="828">
                  <c:v>57.087499999999999</c:v>
                </c:pt>
                <c:pt idx="829">
                  <c:v>57.434800000000003</c:v>
                </c:pt>
                <c:pt idx="830">
                  <c:v>57.782200000000003</c:v>
                </c:pt>
                <c:pt idx="831">
                  <c:v>58.1295</c:v>
                </c:pt>
                <c:pt idx="832">
                  <c:v>58.473399999999998</c:v>
                </c:pt>
                <c:pt idx="833">
                  <c:v>58.816000000000003</c:v>
                </c:pt>
                <c:pt idx="834">
                  <c:v>59.154899999999998</c:v>
                </c:pt>
                <c:pt idx="835">
                  <c:v>59.515999999999998</c:v>
                </c:pt>
                <c:pt idx="836">
                  <c:v>59.886200000000002</c:v>
                </c:pt>
                <c:pt idx="837">
                  <c:v>59.892899999999997</c:v>
                </c:pt>
                <c:pt idx="838">
                  <c:v>60.265700000000002</c:v>
                </c:pt>
                <c:pt idx="839">
                  <c:v>60.635300000000001</c:v>
                </c:pt>
                <c:pt idx="840">
                  <c:v>61.001199999999997</c:v>
                </c:pt>
                <c:pt idx="841">
                  <c:v>61.363100000000003</c:v>
                </c:pt>
                <c:pt idx="842">
                  <c:v>61.720700000000001</c:v>
                </c:pt>
                <c:pt idx="843">
                  <c:v>62.073700000000002</c:v>
                </c:pt>
                <c:pt idx="844">
                  <c:v>62.421900000000001</c:v>
                </c:pt>
                <c:pt idx="845">
                  <c:v>62.764800000000001</c:v>
                </c:pt>
                <c:pt idx="846">
                  <c:v>63.101999999999997</c:v>
                </c:pt>
                <c:pt idx="847">
                  <c:v>63.427799999999998</c:v>
                </c:pt>
                <c:pt idx="848">
                  <c:v>63.433799999999998</c:v>
                </c:pt>
                <c:pt idx="849">
                  <c:v>63.759399999999999</c:v>
                </c:pt>
                <c:pt idx="850">
                  <c:v>64.078900000000004</c:v>
                </c:pt>
                <c:pt idx="851">
                  <c:v>64.391800000000003</c:v>
                </c:pt>
                <c:pt idx="852">
                  <c:v>64.6982</c:v>
                </c:pt>
                <c:pt idx="853">
                  <c:v>64.997200000000007</c:v>
                </c:pt>
                <c:pt idx="854">
                  <c:v>65.289299999999997</c:v>
                </c:pt>
                <c:pt idx="855">
                  <c:v>65.574200000000005</c:v>
                </c:pt>
                <c:pt idx="856">
                  <c:v>65.851399999999998</c:v>
                </c:pt>
                <c:pt idx="857">
                  <c:v>66.120500000000007</c:v>
                </c:pt>
                <c:pt idx="858">
                  <c:v>66.376900000000006</c:v>
                </c:pt>
                <c:pt idx="859">
                  <c:v>66.381500000000003</c:v>
                </c:pt>
                <c:pt idx="860">
                  <c:v>66.634399999999999</c:v>
                </c:pt>
                <c:pt idx="861">
                  <c:v>66.879099999999994</c:v>
                </c:pt>
                <c:pt idx="862">
                  <c:v>67.122399999999999</c:v>
                </c:pt>
                <c:pt idx="863">
                  <c:v>67.420400000000001</c:v>
                </c:pt>
                <c:pt idx="864">
                  <c:v>67.712000000000003</c:v>
                </c:pt>
                <c:pt idx="865">
                  <c:v>67.997</c:v>
                </c:pt>
                <c:pt idx="866">
                  <c:v>68.274500000000003</c:v>
                </c:pt>
                <c:pt idx="867">
                  <c:v>68.544600000000003</c:v>
                </c:pt>
                <c:pt idx="868">
                  <c:v>68.806700000000006</c:v>
                </c:pt>
                <c:pt idx="869">
                  <c:v>69.055999999999997</c:v>
                </c:pt>
                <c:pt idx="870">
                  <c:v>69.060400000000001</c:v>
                </c:pt>
                <c:pt idx="871">
                  <c:v>69.305400000000006</c:v>
                </c:pt>
                <c:pt idx="872">
                  <c:v>69.574399999999997</c:v>
                </c:pt>
                <c:pt idx="873">
                  <c:v>69.860500000000002</c:v>
                </c:pt>
                <c:pt idx="874">
                  <c:v>70.141199999999998</c:v>
                </c:pt>
                <c:pt idx="875">
                  <c:v>70.4161</c:v>
                </c:pt>
                <c:pt idx="876">
                  <c:v>70.684899999999999</c:v>
                </c:pt>
                <c:pt idx="877">
                  <c:v>70.9482</c:v>
                </c:pt>
                <c:pt idx="878">
                  <c:v>71.204800000000006</c:v>
                </c:pt>
                <c:pt idx="879">
                  <c:v>71.4559</c:v>
                </c:pt>
                <c:pt idx="880">
                  <c:v>71.696399999999997</c:v>
                </c:pt>
                <c:pt idx="881">
                  <c:v>71.700800000000001</c:v>
                </c:pt>
                <c:pt idx="882">
                  <c:v>71.937299999999993</c:v>
                </c:pt>
                <c:pt idx="883">
                  <c:v>72.167400000000001</c:v>
                </c:pt>
                <c:pt idx="884">
                  <c:v>72.390500000000003</c:v>
                </c:pt>
                <c:pt idx="885">
                  <c:v>72.606300000000005</c:v>
                </c:pt>
                <c:pt idx="886">
                  <c:v>72.814400000000006</c:v>
                </c:pt>
                <c:pt idx="887">
                  <c:v>73.014300000000006</c:v>
                </c:pt>
                <c:pt idx="888">
                  <c:v>73.205500000000001</c:v>
                </c:pt>
                <c:pt idx="889">
                  <c:v>73.387799999999999</c:v>
                </c:pt>
                <c:pt idx="890">
                  <c:v>73.560900000000004</c:v>
                </c:pt>
                <c:pt idx="891">
                  <c:v>73.721500000000006</c:v>
                </c:pt>
                <c:pt idx="892">
                  <c:v>73.724299999999999</c:v>
                </c:pt>
                <c:pt idx="893">
                  <c:v>73.901499999999999</c:v>
                </c:pt>
                <c:pt idx="894">
                  <c:v>74.138400000000004</c:v>
                </c:pt>
                <c:pt idx="895">
                  <c:v>74.369299999999996</c:v>
                </c:pt>
                <c:pt idx="896">
                  <c:v>74.594099999999997</c:v>
                </c:pt>
                <c:pt idx="897">
                  <c:v>74.812100000000001</c:v>
                </c:pt>
                <c:pt idx="898">
                  <c:v>75.022999999999996</c:v>
                </c:pt>
                <c:pt idx="899">
                  <c:v>75.225700000000003</c:v>
                </c:pt>
                <c:pt idx="900">
                  <c:v>75.420699999999997</c:v>
                </c:pt>
                <c:pt idx="901">
                  <c:v>75.607900000000001</c:v>
                </c:pt>
                <c:pt idx="902">
                  <c:v>75.783799999999999</c:v>
                </c:pt>
                <c:pt idx="903">
                  <c:v>75.787000000000006</c:v>
                </c:pt>
                <c:pt idx="904">
                  <c:v>75.957700000000003</c:v>
                </c:pt>
                <c:pt idx="905">
                  <c:v>76.177700000000002</c:v>
                </c:pt>
                <c:pt idx="906">
                  <c:v>76.399299999999997</c:v>
                </c:pt>
                <c:pt idx="907">
                  <c:v>76.614099999999993</c:v>
                </c:pt>
                <c:pt idx="908">
                  <c:v>76.822000000000003</c:v>
                </c:pt>
                <c:pt idx="909">
                  <c:v>77.022499999999994</c:v>
                </c:pt>
                <c:pt idx="910">
                  <c:v>77.215100000000007</c:v>
                </c:pt>
                <c:pt idx="911">
                  <c:v>77.399699999999996</c:v>
                </c:pt>
                <c:pt idx="912">
                  <c:v>77.575900000000004</c:v>
                </c:pt>
                <c:pt idx="913">
                  <c:v>77.740700000000004</c:v>
                </c:pt>
                <c:pt idx="914">
                  <c:v>77.743600000000001</c:v>
                </c:pt>
                <c:pt idx="915">
                  <c:v>77.902500000000003</c:v>
                </c:pt>
                <c:pt idx="916">
                  <c:v>78.052199999999999</c:v>
                </c:pt>
                <c:pt idx="917">
                  <c:v>78.192800000000005</c:v>
                </c:pt>
                <c:pt idx="918">
                  <c:v>78.323899999999995</c:v>
                </c:pt>
                <c:pt idx="919">
                  <c:v>78.445300000000003</c:v>
                </c:pt>
                <c:pt idx="920">
                  <c:v>78.557000000000002</c:v>
                </c:pt>
                <c:pt idx="921">
                  <c:v>78.657799999999995</c:v>
                </c:pt>
                <c:pt idx="922">
                  <c:v>78.747699999999995</c:v>
                </c:pt>
                <c:pt idx="923">
                  <c:v>78.827399999999997</c:v>
                </c:pt>
                <c:pt idx="924">
                  <c:v>78.895499999999998</c:v>
                </c:pt>
                <c:pt idx="925">
                  <c:v>78.896600000000007</c:v>
                </c:pt>
                <c:pt idx="926">
                  <c:v>78.953299999999999</c:v>
                </c:pt>
                <c:pt idx="927">
                  <c:v>78.999499999999998</c:v>
                </c:pt>
                <c:pt idx="928">
                  <c:v>79.034499999999994</c:v>
                </c:pt>
                <c:pt idx="929">
                  <c:v>79.057000000000002</c:v>
                </c:pt>
                <c:pt idx="930">
                  <c:v>79.068700000000007</c:v>
                </c:pt>
                <c:pt idx="931">
                  <c:v>79.068200000000004</c:v>
                </c:pt>
                <c:pt idx="932">
                  <c:v>79.055999999999997</c:v>
                </c:pt>
                <c:pt idx="933">
                  <c:v>79.033100000000005</c:v>
                </c:pt>
                <c:pt idx="934">
                  <c:v>78.997</c:v>
                </c:pt>
                <c:pt idx="935">
                  <c:v>78.9512</c:v>
                </c:pt>
                <c:pt idx="936">
                  <c:v>78.950299999999999</c:v>
                </c:pt>
                <c:pt idx="937">
                  <c:v>78.892600000000002</c:v>
                </c:pt>
                <c:pt idx="938">
                  <c:v>78.822699999999998</c:v>
                </c:pt>
                <c:pt idx="939">
                  <c:v>78.742400000000004</c:v>
                </c:pt>
                <c:pt idx="940">
                  <c:v>78.651899999999998</c:v>
                </c:pt>
                <c:pt idx="941">
                  <c:v>78.550299999999993</c:v>
                </c:pt>
                <c:pt idx="942">
                  <c:v>78.438500000000005</c:v>
                </c:pt>
                <c:pt idx="943">
                  <c:v>78.3172</c:v>
                </c:pt>
                <c:pt idx="944">
                  <c:v>78.186800000000005</c:v>
                </c:pt>
                <c:pt idx="945">
                  <c:v>78.047600000000003</c:v>
                </c:pt>
                <c:pt idx="946">
                  <c:v>77.902900000000002</c:v>
                </c:pt>
                <c:pt idx="947">
                  <c:v>77.900199999999998</c:v>
                </c:pt>
                <c:pt idx="948">
                  <c:v>77.744799999999998</c:v>
                </c:pt>
                <c:pt idx="949">
                  <c:v>77.582599999999999</c:v>
                </c:pt>
                <c:pt idx="950">
                  <c:v>77.414000000000001</c:v>
                </c:pt>
                <c:pt idx="951">
                  <c:v>77.237700000000004</c:v>
                </c:pt>
                <c:pt idx="952">
                  <c:v>77.057599999999994</c:v>
                </c:pt>
                <c:pt idx="953">
                  <c:v>76.871899999999997</c:v>
                </c:pt>
                <c:pt idx="954">
                  <c:v>76.682599999999994</c:v>
                </c:pt>
                <c:pt idx="955">
                  <c:v>76.488399999999999</c:v>
                </c:pt>
                <c:pt idx="956">
                  <c:v>76.294300000000007</c:v>
                </c:pt>
                <c:pt idx="957">
                  <c:v>76.103300000000004</c:v>
                </c:pt>
                <c:pt idx="958">
                  <c:v>76.099699999999999</c:v>
                </c:pt>
                <c:pt idx="959">
                  <c:v>75.897099999999995</c:v>
                </c:pt>
                <c:pt idx="960">
                  <c:v>75.694400000000002</c:v>
                </c:pt>
                <c:pt idx="961">
                  <c:v>75.498500000000007</c:v>
                </c:pt>
                <c:pt idx="962">
                  <c:v>75.304299999999998</c:v>
                </c:pt>
                <c:pt idx="963">
                  <c:v>75.110100000000003</c:v>
                </c:pt>
                <c:pt idx="964">
                  <c:v>74.915899999999993</c:v>
                </c:pt>
                <c:pt idx="965">
                  <c:v>74.723200000000006</c:v>
                </c:pt>
                <c:pt idx="966">
                  <c:v>74.537499999999994</c:v>
                </c:pt>
                <c:pt idx="967">
                  <c:v>74.353200000000001</c:v>
                </c:pt>
                <c:pt idx="968">
                  <c:v>74.179100000000005</c:v>
                </c:pt>
                <c:pt idx="969">
                  <c:v>74.175899999999999</c:v>
                </c:pt>
                <c:pt idx="970">
                  <c:v>74.003600000000006</c:v>
                </c:pt>
                <c:pt idx="971">
                  <c:v>73.836600000000004</c:v>
                </c:pt>
                <c:pt idx="972">
                  <c:v>73.676199999999994</c:v>
                </c:pt>
                <c:pt idx="973">
                  <c:v>73.524100000000004</c:v>
                </c:pt>
                <c:pt idx="974">
                  <c:v>73.379199999999997</c:v>
                </c:pt>
                <c:pt idx="975">
                  <c:v>73.242099999999994</c:v>
                </c:pt>
                <c:pt idx="976">
                  <c:v>73.113299999999995</c:v>
                </c:pt>
                <c:pt idx="977">
                  <c:v>72.992900000000006</c:v>
                </c:pt>
                <c:pt idx="978">
                  <c:v>72.881399999999999</c:v>
                </c:pt>
                <c:pt idx="979">
                  <c:v>72.780600000000007</c:v>
                </c:pt>
                <c:pt idx="980">
                  <c:v>72.778800000000004</c:v>
                </c:pt>
                <c:pt idx="981">
                  <c:v>72.685400000000001</c:v>
                </c:pt>
                <c:pt idx="982">
                  <c:v>72.602000000000004</c:v>
                </c:pt>
                <c:pt idx="983">
                  <c:v>72.527799999999999</c:v>
                </c:pt>
                <c:pt idx="984">
                  <c:v>72.462900000000005</c:v>
                </c:pt>
                <c:pt idx="985">
                  <c:v>72.407200000000003</c:v>
                </c:pt>
                <c:pt idx="986">
                  <c:v>72.360699999999994</c:v>
                </c:pt>
                <c:pt idx="987">
                  <c:v>72.3232</c:v>
                </c:pt>
                <c:pt idx="988">
                  <c:v>72.294499999999999</c:v>
                </c:pt>
                <c:pt idx="989">
                  <c:v>72.274500000000003</c:v>
                </c:pt>
                <c:pt idx="990">
                  <c:v>72.263199999999998</c:v>
                </c:pt>
                <c:pt idx="991">
                  <c:v>72.263000000000005</c:v>
                </c:pt>
                <c:pt idx="992">
                  <c:v>72.259600000000006</c:v>
                </c:pt>
                <c:pt idx="993">
                  <c:v>72.263900000000007</c:v>
                </c:pt>
                <c:pt idx="994">
                  <c:v>72.275300000000001</c:v>
                </c:pt>
                <c:pt idx="995">
                  <c:v>72.293300000000002</c:v>
                </c:pt>
                <c:pt idx="996">
                  <c:v>72.318600000000004</c:v>
                </c:pt>
                <c:pt idx="997">
                  <c:v>72.350800000000007</c:v>
                </c:pt>
                <c:pt idx="998">
                  <c:v>72.387100000000004</c:v>
                </c:pt>
                <c:pt idx="999">
                  <c:v>72.429299999999998</c:v>
                </c:pt>
                <c:pt idx="1000">
                  <c:v>72.477099999999993</c:v>
                </c:pt>
                <c:pt idx="1001">
                  <c:v>72.526899999999998</c:v>
                </c:pt>
                <c:pt idx="1002">
                  <c:v>72.527799999999999</c:v>
                </c:pt>
                <c:pt idx="1003">
                  <c:v>72.584299999999999</c:v>
                </c:pt>
                <c:pt idx="1004">
                  <c:v>72.6434</c:v>
                </c:pt>
                <c:pt idx="1005">
                  <c:v>72.702500000000001</c:v>
                </c:pt>
                <c:pt idx="1006">
                  <c:v>72.769499999999994</c:v>
                </c:pt>
                <c:pt idx="1007">
                  <c:v>72.837000000000003</c:v>
                </c:pt>
                <c:pt idx="1008">
                  <c:v>72.904600000000002</c:v>
                </c:pt>
                <c:pt idx="1009">
                  <c:v>72.972099999999998</c:v>
                </c:pt>
                <c:pt idx="1010">
                  <c:v>73.043000000000006</c:v>
                </c:pt>
                <c:pt idx="1011">
                  <c:v>73.119</c:v>
                </c:pt>
                <c:pt idx="1012">
                  <c:v>73.193600000000004</c:v>
                </c:pt>
                <c:pt idx="1013">
                  <c:v>73.194999999999993</c:v>
                </c:pt>
                <c:pt idx="1014">
                  <c:v>73.271000000000001</c:v>
                </c:pt>
                <c:pt idx="1015">
                  <c:v>73.346999999999994</c:v>
                </c:pt>
                <c:pt idx="1016">
                  <c:v>73.422899999999998</c:v>
                </c:pt>
                <c:pt idx="1017">
                  <c:v>73.498900000000006</c:v>
                </c:pt>
                <c:pt idx="1018">
                  <c:v>73.573400000000007</c:v>
                </c:pt>
                <c:pt idx="1019">
                  <c:v>73.646100000000004</c:v>
                </c:pt>
                <c:pt idx="1020">
                  <c:v>73.718900000000005</c:v>
                </c:pt>
                <c:pt idx="1021">
                  <c:v>73.791700000000006</c:v>
                </c:pt>
                <c:pt idx="1022">
                  <c:v>73.864699999999999</c:v>
                </c:pt>
                <c:pt idx="1023">
                  <c:v>73.936300000000003</c:v>
                </c:pt>
                <c:pt idx="1024">
                  <c:v>73.937600000000003</c:v>
                </c:pt>
                <c:pt idx="1025">
                  <c:v>74.010599999999997</c:v>
                </c:pt>
                <c:pt idx="1026">
                  <c:v>74.083799999999997</c:v>
                </c:pt>
                <c:pt idx="1027">
                  <c:v>74.159000000000006</c:v>
                </c:pt>
                <c:pt idx="1028">
                  <c:v>74.234999999999999</c:v>
                </c:pt>
                <c:pt idx="1029">
                  <c:v>74.310900000000004</c:v>
                </c:pt>
                <c:pt idx="1030">
                  <c:v>74.386899999999997</c:v>
                </c:pt>
                <c:pt idx="1031">
                  <c:v>74.462900000000005</c:v>
                </c:pt>
                <c:pt idx="1032">
                  <c:v>74.538899999999998</c:v>
                </c:pt>
                <c:pt idx="1033">
                  <c:v>74.614900000000006</c:v>
                </c:pt>
                <c:pt idx="1034">
                  <c:v>74.689499999999995</c:v>
                </c:pt>
                <c:pt idx="1035">
                  <c:v>74.690899999999999</c:v>
                </c:pt>
                <c:pt idx="1036">
                  <c:v>74.766900000000007</c:v>
                </c:pt>
                <c:pt idx="1037">
                  <c:v>74.847899999999996</c:v>
                </c:pt>
                <c:pt idx="1038">
                  <c:v>74.932400000000001</c:v>
                </c:pt>
                <c:pt idx="1039">
                  <c:v>75.016800000000003</c:v>
                </c:pt>
                <c:pt idx="1040">
                  <c:v>75.101200000000006</c:v>
                </c:pt>
                <c:pt idx="1041">
                  <c:v>75.185699999999997</c:v>
                </c:pt>
                <c:pt idx="1042">
                  <c:v>75.270099999999999</c:v>
                </c:pt>
                <c:pt idx="1043">
                  <c:v>75.354500000000002</c:v>
                </c:pt>
                <c:pt idx="1044">
                  <c:v>75.438999999999993</c:v>
                </c:pt>
                <c:pt idx="1045">
                  <c:v>75.521900000000002</c:v>
                </c:pt>
                <c:pt idx="1046">
                  <c:v>75.523399999999995</c:v>
                </c:pt>
                <c:pt idx="1047">
                  <c:v>75.607799999999997</c:v>
                </c:pt>
                <c:pt idx="1048">
                  <c:v>75.692300000000003</c:v>
                </c:pt>
                <c:pt idx="1049">
                  <c:v>75.776700000000005</c:v>
                </c:pt>
                <c:pt idx="1050">
                  <c:v>75.867699999999999</c:v>
                </c:pt>
                <c:pt idx="1051">
                  <c:v>75.955299999999994</c:v>
                </c:pt>
                <c:pt idx="1052">
                  <c:v>76.039699999999996</c:v>
                </c:pt>
                <c:pt idx="1053">
                  <c:v>76.124099999999999</c:v>
                </c:pt>
                <c:pt idx="1054">
                  <c:v>76.208600000000004</c:v>
                </c:pt>
                <c:pt idx="1055">
                  <c:v>76.293000000000006</c:v>
                </c:pt>
                <c:pt idx="1056">
                  <c:v>76.375900000000001</c:v>
                </c:pt>
                <c:pt idx="1057">
                  <c:v>76.377399999999994</c:v>
                </c:pt>
                <c:pt idx="1058">
                  <c:v>76.4619</c:v>
                </c:pt>
                <c:pt idx="1059">
                  <c:v>76.546300000000002</c:v>
                </c:pt>
                <c:pt idx="1060">
                  <c:v>76.630700000000004</c:v>
                </c:pt>
                <c:pt idx="1061">
                  <c:v>76.715100000000007</c:v>
                </c:pt>
                <c:pt idx="1062">
                  <c:v>76.793499999999995</c:v>
                </c:pt>
                <c:pt idx="1063">
                  <c:v>76.869500000000002</c:v>
                </c:pt>
                <c:pt idx="1064">
                  <c:v>76.945400000000006</c:v>
                </c:pt>
                <c:pt idx="1065">
                  <c:v>77.0214</c:v>
                </c:pt>
                <c:pt idx="1066">
                  <c:v>77.092200000000005</c:v>
                </c:pt>
                <c:pt idx="1067">
                  <c:v>77.1584</c:v>
                </c:pt>
                <c:pt idx="1068">
                  <c:v>77.159599999999998</c:v>
                </c:pt>
                <c:pt idx="1069">
                  <c:v>77.227099999999993</c:v>
                </c:pt>
                <c:pt idx="1070">
                  <c:v>77.294499999999999</c:v>
                </c:pt>
                <c:pt idx="1071">
                  <c:v>77.357100000000003</c:v>
                </c:pt>
                <c:pt idx="1072">
                  <c:v>77.416200000000003</c:v>
                </c:pt>
                <c:pt idx="1073">
                  <c:v>77.475200000000001</c:v>
                </c:pt>
                <c:pt idx="1074">
                  <c:v>77.534199999999998</c:v>
                </c:pt>
                <c:pt idx="1075">
                  <c:v>77.589100000000002</c:v>
                </c:pt>
                <c:pt idx="1076">
                  <c:v>77.639700000000005</c:v>
                </c:pt>
                <c:pt idx="1077">
                  <c:v>77.690299999999993</c:v>
                </c:pt>
                <c:pt idx="1078">
                  <c:v>77.739999999999995</c:v>
                </c:pt>
                <c:pt idx="1079">
                  <c:v>77.740899999999996</c:v>
                </c:pt>
                <c:pt idx="1080">
                  <c:v>77.791499999999999</c:v>
                </c:pt>
                <c:pt idx="1081">
                  <c:v>77.838200000000001</c:v>
                </c:pt>
                <c:pt idx="1082">
                  <c:v>77.880399999999995</c:v>
                </c:pt>
                <c:pt idx="1083">
                  <c:v>77.922499999999999</c:v>
                </c:pt>
                <c:pt idx="1084">
                  <c:v>77.964699999999993</c:v>
                </c:pt>
                <c:pt idx="1085">
                  <c:v>78.006900000000002</c:v>
                </c:pt>
                <c:pt idx="1086">
                  <c:v>78.048599999999993</c:v>
                </c:pt>
                <c:pt idx="1087">
                  <c:v>78.082400000000007</c:v>
                </c:pt>
                <c:pt idx="1088">
                  <c:v>78.116100000000003</c:v>
                </c:pt>
                <c:pt idx="1089">
                  <c:v>78.149199999999993</c:v>
                </c:pt>
                <c:pt idx="1090">
                  <c:v>78.149799999999999</c:v>
                </c:pt>
                <c:pt idx="1091">
                  <c:v>78.183599999999998</c:v>
                </c:pt>
                <c:pt idx="1092">
                  <c:v>78.217299999999994</c:v>
                </c:pt>
                <c:pt idx="1093">
                  <c:v>78.251000000000005</c:v>
                </c:pt>
                <c:pt idx="1094">
                  <c:v>78.284800000000004</c:v>
                </c:pt>
                <c:pt idx="1095">
                  <c:v>78.3185</c:v>
                </c:pt>
                <c:pt idx="1096">
                  <c:v>78.352199999999996</c:v>
                </c:pt>
                <c:pt idx="1097">
                  <c:v>78.385900000000007</c:v>
                </c:pt>
                <c:pt idx="1098">
                  <c:v>78.415800000000004</c:v>
                </c:pt>
                <c:pt idx="1099">
                  <c:v>78.441100000000006</c:v>
                </c:pt>
                <c:pt idx="1100">
                  <c:v>78.465999999999994</c:v>
                </c:pt>
                <c:pt idx="1101">
                  <c:v>78.466399999999993</c:v>
                </c:pt>
                <c:pt idx="1102">
                  <c:v>78.491699999999994</c:v>
                </c:pt>
                <c:pt idx="1103">
                  <c:v>78.516999999999996</c:v>
                </c:pt>
                <c:pt idx="1104">
                  <c:v>78.542299999999997</c:v>
                </c:pt>
                <c:pt idx="1105">
                  <c:v>78.567599999999999</c:v>
                </c:pt>
                <c:pt idx="1106">
                  <c:v>78.5929</c:v>
                </c:pt>
                <c:pt idx="1107">
                  <c:v>78.615899999999996</c:v>
                </c:pt>
                <c:pt idx="1108">
                  <c:v>78.632800000000003</c:v>
                </c:pt>
                <c:pt idx="1109">
                  <c:v>78.649699999999996</c:v>
                </c:pt>
                <c:pt idx="1110">
                  <c:v>78.666499999999999</c:v>
                </c:pt>
                <c:pt idx="1111">
                  <c:v>78.683099999999996</c:v>
                </c:pt>
                <c:pt idx="1112">
                  <c:v>78.683400000000006</c:v>
                </c:pt>
                <c:pt idx="1113">
                  <c:v>78.700199999999995</c:v>
                </c:pt>
                <c:pt idx="1114">
                  <c:v>78.717100000000002</c:v>
                </c:pt>
                <c:pt idx="1115">
                  <c:v>78.726799999999997</c:v>
                </c:pt>
                <c:pt idx="1116">
                  <c:v>78.735200000000006</c:v>
                </c:pt>
                <c:pt idx="1117">
                  <c:v>78.743600000000001</c:v>
                </c:pt>
                <c:pt idx="1118">
                  <c:v>78.752099999999999</c:v>
                </c:pt>
                <c:pt idx="1119">
                  <c:v>78.760499999999993</c:v>
                </c:pt>
                <c:pt idx="1120">
                  <c:v>78.768900000000002</c:v>
                </c:pt>
                <c:pt idx="1121">
                  <c:v>78.7774</c:v>
                </c:pt>
                <c:pt idx="1122">
                  <c:v>78.785700000000006</c:v>
                </c:pt>
                <c:pt idx="1123">
                  <c:v>78.785799999999995</c:v>
                </c:pt>
                <c:pt idx="1124">
                  <c:v>78.794200000000004</c:v>
                </c:pt>
                <c:pt idx="1125">
                  <c:v>78.802700000000002</c:v>
                </c:pt>
                <c:pt idx="1126">
                  <c:v>78.811099999999996</c:v>
                </c:pt>
                <c:pt idx="1127">
                  <c:v>78.819500000000005</c:v>
                </c:pt>
                <c:pt idx="1128">
                  <c:v>78.828000000000003</c:v>
                </c:pt>
                <c:pt idx="1129">
                  <c:v>78.836399999999998</c:v>
                </c:pt>
                <c:pt idx="1130">
                  <c:v>78.844800000000006</c:v>
                </c:pt>
                <c:pt idx="1131">
                  <c:v>78.853300000000004</c:v>
                </c:pt>
                <c:pt idx="1132">
                  <c:v>78.861699999999999</c:v>
                </c:pt>
                <c:pt idx="1133">
                  <c:v>78.87</c:v>
                </c:pt>
                <c:pt idx="1134">
                  <c:v>78.870099999999994</c:v>
                </c:pt>
                <c:pt idx="1135">
                  <c:v>78.878600000000006</c:v>
                </c:pt>
                <c:pt idx="1136">
                  <c:v>78.887</c:v>
                </c:pt>
                <c:pt idx="1137">
                  <c:v>78.895399999999995</c:v>
                </c:pt>
                <c:pt idx="1138">
                  <c:v>78.903899999999993</c:v>
                </c:pt>
                <c:pt idx="1139">
                  <c:v>78.912300000000002</c:v>
                </c:pt>
                <c:pt idx="1140">
                  <c:v>78.920699999999997</c:v>
                </c:pt>
                <c:pt idx="1141">
                  <c:v>78.929199999999994</c:v>
                </c:pt>
                <c:pt idx="1142">
                  <c:v>78.937600000000003</c:v>
                </c:pt>
                <c:pt idx="1143">
                  <c:v>78.945999999999998</c:v>
                </c:pt>
                <c:pt idx="1144">
                  <c:v>78.954300000000003</c:v>
                </c:pt>
                <c:pt idx="1145">
                  <c:v>78.954499999999996</c:v>
                </c:pt>
                <c:pt idx="1146">
                  <c:v>78.962900000000005</c:v>
                </c:pt>
                <c:pt idx="1147">
                  <c:v>78.971299999999999</c:v>
                </c:pt>
                <c:pt idx="1148">
                  <c:v>78.979799999999997</c:v>
                </c:pt>
                <c:pt idx="1149">
                  <c:v>78.988200000000006</c:v>
                </c:pt>
                <c:pt idx="1150">
                  <c:v>78.997399999999999</c:v>
                </c:pt>
                <c:pt idx="1151">
                  <c:v>79.008200000000002</c:v>
                </c:pt>
                <c:pt idx="1152">
                  <c:v>79.020099999999999</c:v>
                </c:pt>
                <c:pt idx="1153">
                  <c:v>79.037000000000006</c:v>
                </c:pt>
                <c:pt idx="1154">
                  <c:v>79.052599999999998</c:v>
                </c:pt>
                <c:pt idx="1155">
                  <c:v>79.066000000000003</c:v>
                </c:pt>
                <c:pt idx="1156">
                  <c:v>79.066199999999995</c:v>
                </c:pt>
                <c:pt idx="1157">
                  <c:v>79.079800000000006</c:v>
                </c:pt>
                <c:pt idx="1158">
                  <c:v>79.093299999999999</c:v>
                </c:pt>
                <c:pt idx="1159">
                  <c:v>79.109200000000001</c:v>
                </c:pt>
                <c:pt idx="1160">
                  <c:v>79.126000000000005</c:v>
                </c:pt>
                <c:pt idx="1161">
                  <c:v>79.142899999999997</c:v>
                </c:pt>
                <c:pt idx="1162">
                  <c:v>79.159800000000004</c:v>
                </c:pt>
                <c:pt idx="1163">
                  <c:v>79.176599999999993</c:v>
                </c:pt>
                <c:pt idx="1164">
                  <c:v>79.1935</c:v>
                </c:pt>
                <c:pt idx="1165">
                  <c:v>79.210400000000007</c:v>
                </c:pt>
                <c:pt idx="1166">
                  <c:v>79.226900000000001</c:v>
                </c:pt>
                <c:pt idx="1167">
                  <c:v>79.227199999999996</c:v>
                </c:pt>
                <c:pt idx="1168">
                  <c:v>79.244100000000003</c:v>
                </c:pt>
                <c:pt idx="1169">
                  <c:v>79.260900000000007</c:v>
                </c:pt>
                <c:pt idx="1170">
                  <c:v>79.277799999999999</c:v>
                </c:pt>
                <c:pt idx="1171">
                  <c:v>79.294700000000006</c:v>
                </c:pt>
                <c:pt idx="1172">
                  <c:v>79.311499999999995</c:v>
                </c:pt>
                <c:pt idx="1173">
                  <c:v>79.328400000000002</c:v>
                </c:pt>
                <c:pt idx="1174">
                  <c:v>79.345299999999995</c:v>
                </c:pt>
                <c:pt idx="1175">
                  <c:v>79.362099999999998</c:v>
                </c:pt>
                <c:pt idx="1176">
                  <c:v>79.379000000000005</c:v>
                </c:pt>
                <c:pt idx="1177">
                  <c:v>79.395600000000002</c:v>
                </c:pt>
                <c:pt idx="1178">
                  <c:v>79.395899999999997</c:v>
                </c:pt>
                <c:pt idx="1179">
                  <c:v>79.412700000000001</c:v>
                </c:pt>
                <c:pt idx="1180">
                  <c:v>79.429599999999994</c:v>
                </c:pt>
                <c:pt idx="1181">
                  <c:v>79.4465</c:v>
                </c:pt>
                <c:pt idx="1182">
                  <c:v>79.463300000000004</c:v>
                </c:pt>
                <c:pt idx="1183">
                  <c:v>79.480199999999996</c:v>
                </c:pt>
                <c:pt idx="1184">
                  <c:v>79.497100000000003</c:v>
                </c:pt>
                <c:pt idx="1185">
                  <c:v>79.513900000000007</c:v>
                </c:pt>
                <c:pt idx="1186">
                  <c:v>79.530799999999999</c:v>
                </c:pt>
                <c:pt idx="1187">
                  <c:v>79.547700000000006</c:v>
                </c:pt>
                <c:pt idx="1188">
                  <c:v>79.5642</c:v>
                </c:pt>
                <c:pt idx="1189">
                  <c:v>79.564499999999995</c:v>
                </c:pt>
                <c:pt idx="1190">
                  <c:v>79.581400000000002</c:v>
                </c:pt>
                <c:pt idx="1191">
                  <c:v>79.598299999999995</c:v>
                </c:pt>
                <c:pt idx="1192">
                  <c:v>79.615099999999998</c:v>
                </c:pt>
                <c:pt idx="1193">
                  <c:v>79.632000000000005</c:v>
                </c:pt>
                <c:pt idx="1194">
                  <c:v>79.648799999999994</c:v>
                </c:pt>
                <c:pt idx="1195">
                  <c:v>79.665700000000001</c:v>
                </c:pt>
                <c:pt idx="1196">
                  <c:v>79.686499999999995</c:v>
                </c:pt>
                <c:pt idx="1197">
                  <c:v>79.704999999999998</c:v>
                </c:pt>
                <c:pt idx="1198">
                  <c:v>79.723500000000001</c:v>
                </c:pt>
                <c:pt idx="1199">
                  <c:v>79.741500000000002</c:v>
                </c:pt>
                <c:pt idx="1200">
                  <c:v>79.741799999999998</c:v>
                </c:pt>
                <c:pt idx="1201">
                  <c:v>79.760099999999994</c:v>
                </c:pt>
                <c:pt idx="1202">
                  <c:v>79.778400000000005</c:v>
                </c:pt>
                <c:pt idx="1203">
                  <c:v>79.796499999999995</c:v>
                </c:pt>
                <c:pt idx="1204">
                  <c:v>79.814599999999999</c:v>
                </c:pt>
                <c:pt idx="1205">
                  <c:v>79.832700000000003</c:v>
                </c:pt>
                <c:pt idx="1206">
                  <c:v>79.850800000000007</c:v>
                </c:pt>
                <c:pt idx="1207">
                  <c:v>79.868799999999993</c:v>
                </c:pt>
                <c:pt idx="1208">
                  <c:v>79.886799999999994</c:v>
                </c:pt>
                <c:pt idx="1209">
                  <c:v>79.904700000000005</c:v>
                </c:pt>
                <c:pt idx="1210">
                  <c:v>79.922399999999996</c:v>
                </c:pt>
                <c:pt idx="1211">
                  <c:v>79.922700000000006</c:v>
                </c:pt>
                <c:pt idx="1212">
                  <c:v>79.940600000000003</c:v>
                </c:pt>
                <c:pt idx="1213">
                  <c:v>79.958600000000004</c:v>
                </c:pt>
                <c:pt idx="1214">
                  <c:v>79.976500000000001</c:v>
                </c:pt>
                <c:pt idx="1215">
                  <c:v>79.994399999999999</c:v>
                </c:pt>
                <c:pt idx="1216">
                  <c:v>80.012200000000007</c:v>
                </c:pt>
                <c:pt idx="1217">
                  <c:v>80.032799999999995</c:v>
                </c:pt>
                <c:pt idx="1218">
                  <c:v>80.053299999999993</c:v>
                </c:pt>
                <c:pt idx="1219">
                  <c:v>80.075100000000006</c:v>
                </c:pt>
                <c:pt idx="1220">
                  <c:v>80.097099999999998</c:v>
                </c:pt>
                <c:pt idx="1221">
                  <c:v>80.118899999999996</c:v>
                </c:pt>
                <c:pt idx="1222">
                  <c:v>80.119299999999996</c:v>
                </c:pt>
                <c:pt idx="1223">
                  <c:v>80.141599999999997</c:v>
                </c:pt>
                <c:pt idx="1224">
                  <c:v>80.164000000000001</c:v>
                </c:pt>
                <c:pt idx="1225">
                  <c:v>80.186599999999999</c:v>
                </c:pt>
                <c:pt idx="1226">
                  <c:v>80.209299999999999</c:v>
                </c:pt>
                <c:pt idx="1227">
                  <c:v>80.231999999999999</c:v>
                </c:pt>
                <c:pt idx="1228">
                  <c:v>80.254800000000003</c:v>
                </c:pt>
                <c:pt idx="1229">
                  <c:v>80.277699999999996</c:v>
                </c:pt>
                <c:pt idx="1230">
                  <c:v>80.300799999999995</c:v>
                </c:pt>
                <c:pt idx="1231">
                  <c:v>80.323899999999995</c:v>
                </c:pt>
                <c:pt idx="1232">
                  <c:v>80.346599999999995</c:v>
                </c:pt>
                <c:pt idx="1233">
                  <c:v>80.346999999999994</c:v>
                </c:pt>
                <c:pt idx="1234">
                  <c:v>80.371499999999997</c:v>
                </c:pt>
                <c:pt idx="1235">
                  <c:v>80.396799999999999</c:v>
                </c:pt>
                <c:pt idx="1236">
                  <c:v>80.4221</c:v>
                </c:pt>
                <c:pt idx="1237">
                  <c:v>80.447400000000002</c:v>
                </c:pt>
                <c:pt idx="1238">
                  <c:v>80.472700000000003</c:v>
                </c:pt>
                <c:pt idx="1239">
                  <c:v>80.498000000000005</c:v>
                </c:pt>
                <c:pt idx="1240">
                  <c:v>80.523300000000006</c:v>
                </c:pt>
                <c:pt idx="1241">
                  <c:v>80.548599999999993</c:v>
                </c:pt>
                <c:pt idx="1242">
                  <c:v>80.573899999999995</c:v>
                </c:pt>
                <c:pt idx="1243">
                  <c:v>80.598699999999994</c:v>
                </c:pt>
                <c:pt idx="1244">
                  <c:v>80.599199999999996</c:v>
                </c:pt>
                <c:pt idx="1245">
                  <c:v>80.624499999999998</c:v>
                </c:pt>
                <c:pt idx="1246">
                  <c:v>80.649799999999999</c:v>
                </c:pt>
                <c:pt idx="1247">
                  <c:v>80.6751</c:v>
                </c:pt>
                <c:pt idx="1248">
                  <c:v>80.700400000000002</c:v>
                </c:pt>
                <c:pt idx="1249">
                  <c:v>80.725700000000003</c:v>
                </c:pt>
                <c:pt idx="1250">
                  <c:v>80.751000000000005</c:v>
                </c:pt>
                <c:pt idx="1251">
                  <c:v>80.776300000000006</c:v>
                </c:pt>
                <c:pt idx="1252">
                  <c:v>80.801599999999993</c:v>
                </c:pt>
                <c:pt idx="1253">
                  <c:v>80.825999999999993</c:v>
                </c:pt>
                <c:pt idx="1254">
                  <c:v>80.849699999999999</c:v>
                </c:pt>
                <c:pt idx="1255">
                  <c:v>80.850200000000001</c:v>
                </c:pt>
                <c:pt idx="1256">
                  <c:v>80.874200000000002</c:v>
                </c:pt>
                <c:pt idx="1257">
                  <c:v>80.898200000000003</c:v>
                </c:pt>
                <c:pt idx="1258">
                  <c:v>80.922200000000004</c:v>
                </c:pt>
                <c:pt idx="1259">
                  <c:v>80.945999999999998</c:v>
                </c:pt>
                <c:pt idx="1260">
                  <c:v>80.969700000000003</c:v>
                </c:pt>
                <c:pt idx="1261">
                  <c:v>80.993499999999997</c:v>
                </c:pt>
                <c:pt idx="1262">
                  <c:v>81.017200000000003</c:v>
                </c:pt>
                <c:pt idx="1263">
                  <c:v>81.040999999999997</c:v>
                </c:pt>
                <c:pt idx="1264">
                  <c:v>81.064800000000005</c:v>
                </c:pt>
                <c:pt idx="1265">
                  <c:v>81.086200000000005</c:v>
                </c:pt>
                <c:pt idx="1266">
                  <c:v>81.086600000000004</c:v>
                </c:pt>
                <c:pt idx="1267">
                  <c:v>81.107699999999994</c:v>
                </c:pt>
                <c:pt idx="1268">
                  <c:v>81.128699999999995</c:v>
                </c:pt>
                <c:pt idx="1269">
                  <c:v>81.149600000000007</c:v>
                </c:pt>
                <c:pt idx="1270">
                  <c:v>81.170299999999997</c:v>
                </c:pt>
                <c:pt idx="1271">
                  <c:v>81.190899999999999</c:v>
                </c:pt>
                <c:pt idx="1272">
                  <c:v>81.211399999999998</c:v>
                </c:pt>
                <c:pt idx="1273">
                  <c:v>81.231800000000007</c:v>
                </c:pt>
                <c:pt idx="1274">
                  <c:v>81.2517</c:v>
                </c:pt>
                <c:pt idx="1275">
                  <c:v>81.271100000000004</c:v>
                </c:pt>
                <c:pt idx="1276">
                  <c:v>81.290199999999999</c:v>
                </c:pt>
                <c:pt idx="1277">
                  <c:v>81.290599999999998</c:v>
                </c:pt>
                <c:pt idx="1278">
                  <c:v>81.31</c:v>
                </c:pt>
                <c:pt idx="1279">
                  <c:v>81.329400000000007</c:v>
                </c:pt>
                <c:pt idx="1280">
                  <c:v>81.348699999999994</c:v>
                </c:pt>
                <c:pt idx="1281">
                  <c:v>81.368099999999998</c:v>
                </c:pt>
                <c:pt idx="1282">
                  <c:v>81.3874</c:v>
                </c:pt>
                <c:pt idx="1283">
                  <c:v>81.406599999999997</c:v>
                </c:pt>
                <c:pt idx="1284">
                  <c:v>81.425899999999999</c:v>
                </c:pt>
                <c:pt idx="1285">
                  <c:v>81.445099999999996</c:v>
                </c:pt>
                <c:pt idx="1286">
                  <c:v>81.464299999999994</c:v>
                </c:pt>
                <c:pt idx="1287">
                  <c:v>81.483199999999997</c:v>
                </c:pt>
                <c:pt idx="1288">
                  <c:v>81.483500000000006</c:v>
                </c:pt>
                <c:pt idx="1289">
                  <c:v>81.502700000000004</c:v>
                </c:pt>
                <c:pt idx="1290">
                  <c:v>81.521900000000002</c:v>
                </c:pt>
                <c:pt idx="1291">
                  <c:v>81.5411</c:v>
                </c:pt>
                <c:pt idx="1292">
                  <c:v>81.560100000000006</c:v>
                </c:pt>
                <c:pt idx="1293">
                  <c:v>81.5792</c:v>
                </c:pt>
                <c:pt idx="1294">
                  <c:v>81.598200000000006</c:v>
                </c:pt>
                <c:pt idx="1295">
                  <c:v>81.617199999999997</c:v>
                </c:pt>
                <c:pt idx="1296">
                  <c:v>81.636200000000002</c:v>
                </c:pt>
                <c:pt idx="1297">
                  <c:v>81.655100000000004</c:v>
                </c:pt>
                <c:pt idx="1298">
                  <c:v>81.673599999999993</c:v>
                </c:pt>
                <c:pt idx="1299">
                  <c:v>81.673900000000003</c:v>
                </c:pt>
                <c:pt idx="1300">
                  <c:v>81.692800000000005</c:v>
                </c:pt>
                <c:pt idx="1301">
                  <c:v>81.711500000000001</c:v>
                </c:pt>
                <c:pt idx="1302">
                  <c:v>81.7303</c:v>
                </c:pt>
                <c:pt idx="1303">
                  <c:v>81.748999999999995</c:v>
                </c:pt>
                <c:pt idx="1304">
                  <c:v>81.767099999999999</c:v>
                </c:pt>
                <c:pt idx="1305">
                  <c:v>81.785200000000003</c:v>
                </c:pt>
                <c:pt idx="1306">
                  <c:v>81.803299999999993</c:v>
                </c:pt>
                <c:pt idx="1307">
                  <c:v>81.821399999999997</c:v>
                </c:pt>
                <c:pt idx="1308">
                  <c:v>81.839500000000001</c:v>
                </c:pt>
                <c:pt idx="1309">
                  <c:v>81.857200000000006</c:v>
                </c:pt>
                <c:pt idx="1310">
                  <c:v>81.857500000000002</c:v>
                </c:pt>
                <c:pt idx="1311">
                  <c:v>81.875600000000006</c:v>
                </c:pt>
                <c:pt idx="1312">
                  <c:v>81.893600000000006</c:v>
                </c:pt>
                <c:pt idx="1313">
                  <c:v>81.911600000000007</c:v>
                </c:pt>
                <c:pt idx="1314">
                  <c:v>81.929599999999994</c:v>
                </c:pt>
                <c:pt idx="1315">
                  <c:v>81.947599999999994</c:v>
                </c:pt>
                <c:pt idx="1316">
                  <c:v>81.965599999999995</c:v>
                </c:pt>
                <c:pt idx="1317">
                  <c:v>81.983500000000006</c:v>
                </c:pt>
                <c:pt idx="1318">
                  <c:v>82.001300000000001</c:v>
                </c:pt>
                <c:pt idx="1319">
                  <c:v>82.019099999999995</c:v>
                </c:pt>
                <c:pt idx="1320">
                  <c:v>82.036600000000007</c:v>
                </c:pt>
                <c:pt idx="1321">
                  <c:v>82.037000000000006</c:v>
                </c:pt>
                <c:pt idx="1322">
                  <c:v>82.0548</c:v>
                </c:pt>
                <c:pt idx="1323">
                  <c:v>82.072599999999994</c:v>
                </c:pt>
                <c:pt idx="1324">
                  <c:v>82.090500000000006</c:v>
                </c:pt>
                <c:pt idx="1325">
                  <c:v>82.1083</c:v>
                </c:pt>
                <c:pt idx="1326">
                  <c:v>82.126099999999994</c:v>
                </c:pt>
                <c:pt idx="1327">
                  <c:v>82.143900000000002</c:v>
                </c:pt>
                <c:pt idx="1328">
                  <c:v>82.161799999999999</c:v>
                </c:pt>
                <c:pt idx="1329">
                  <c:v>82.178799999999995</c:v>
                </c:pt>
                <c:pt idx="1330">
                  <c:v>82.195599999999999</c:v>
                </c:pt>
                <c:pt idx="1331">
                  <c:v>82.212199999999996</c:v>
                </c:pt>
                <c:pt idx="1332">
                  <c:v>82.212500000000006</c:v>
                </c:pt>
                <c:pt idx="1333">
                  <c:v>82.229399999999998</c:v>
                </c:pt>
                <c:pt idx="1334">
                  <c:v>82.246200000000002</c:v>
                </c:pt>
                <c:pt idx="1335">
                  <c:v>82.263099999999994</c:v>
                </c:pt>
                <c:pt idx="1336">
                  <c:v>82.28</c:v>
                </c:pt>
                <c:pt idx="1337">
                  <c:v>82.296800000000005</c:v>
                </c:pt>
                <c:pt idx="1338">
                  <c:v>82.313699999999997</c:v>
                </c:pt>
                <c:pt idx="1339">
                  <c:v>82.329099999999997</c:v>
                </c:pt>
                <c:pt idx="1340">
                  <c:v>82.339200000000005</c:v>
                </c:pt>
                <c:pt idx="1341">
                  <c:v>82.349299999999999</c:v>
                </c:pt>
                <c:pt idx="1342">
                  <c:v>82.359099999999998</c:v>
                </c:pt>
                <c:pt idx="1343">
                  <c:v>82.359300000000005</c:v>
                </c:pt>
                <c:pt idx="1344">
                  <c:v>82.369299999999996</c:v>
                </c:pt>
                <c:pt idx="1345">
                  <c:v>82.379300000000001</c:v>
                </c:pt>
                <c:pt idx="1346">
                  <c:v>82.389200000000002</c:v>
                </c:pt>
                <c:pt idx="1347">
                  <c:v>82.399100000000004</c:v>
                </c:pt>
                <c:pt idx="1348">
                  <c:v>82.408799999999999</c:v>
                </c:pt>
                <c:pt idx="1349">
                  <c:v>82.418599999999998</c:v>
                </c:pt>
                <c:pt idx="1350">
                  <c:v>82.428200000000004</c:v>
                </c:pt>
                <c:pt idx="1351">
                  <c:v>82.437799999999996</c:v>
                </c:pt>
                <c:pt idx="1352">
                  <c:v>82.447400000000002</c:v>
                </c:pt>
                <c:pt idx="1353">
                  <c:v>82.456800000000001</c:v>
                </c:pt>
                <c:pt idx="1354">
                  <c:v>82.456900000000005</c:v>
                </c:pt>
                <c:pt idx="1355">
                  <c:v>82.466399999999993</c:v>
                </c:pt>
                <c:pt idx="1356">
                  <c:v>82.475899999999996</c:v>
                </c:pt>
                <c:pt idx="1357">
                  <c:v>82.485399999999998</c:v>
                </c:pt>
                <c:pt idx="1358">
                  <c:v>82.494799999999998</c:v>
                </c:pt>
                <c:pt idx="1359">
                  <c:v>82.504300000000001</c:v>
                </c:pt>
                <c:pt idx="1360">
                  <c:v>82.5137</c:v>
                </c:pt>
                <c:pt idx="1361">
                  <c:v>82.523099999999999</c:v>
                </c:pt>
                <c:pt idx="1362">
                  <c:v>82.532499999999999</c:v>
                </c:pt>
                <c:pt idx="1363">
                  <c:v>82.541899999999998</c:v>
                </c:pt>
                <c:pt idx="1364">
                  <c:v>82.551100000000005</c:v>
                </c:pt>
                <c:pt idx="1365">
                  <c:v>82.551299999999998</c:v>
                </c:pt>
                <c:pt idx="1366">
                  <c:v>82.560599999999994</c:v>
                </c:pt>
                <c:pt idx="1367">
                  <c:v>82.57</c:v>
                </c:pt>
                <c:pt idx="1368">
                  <c:v>82.579300000000003</c:v>
                </c:pt>
                <c:pt idx="1369">
                  <c:v>82.588700000000003</c:v>
                </c:pt>
                <c:pt idx="1370">
                  <c:v>82.597999999999999</c:v>
                </c:pt>
                <c:pt idx="1371">
                  <c:v>82.607399999999998</c:v>
                </c:pt>
                <c:pt idx="1372">
                  <c:v>82.616699999999994</c:v>
                </c:pt>
                <c:pt idx="1373">
                  <c:v>82.626000000000005</c:v>
                </c:pt>
                <c:pt idx="1374">
                  <c:v>82.635300000000001</c:v>
                </c:pt>
                <c:pt idx="1375">
                  <c:v>82.644400000000005</c:v>
                </c:pt>
                <c:pt idx="1376">
                  <c:v>82.644599999999997</c:v>
                </c:pt>
                <c:pt idx="1377">
                  <c:v>82.653899999999993</c:v>
                </c:pt>
                <c:pt idx="1378">
                  <c:v>82.665599999999998</c:v>
                </c:pt>
                <c:pt idx="1379">
                  <c:v>82.676299999999998</c:v>
                </c:pt>
                <c:pt idx="1380">
                  <c:v>82.686899999999994</c:v>
                </c:pt>
                <c:pt idx="1381">
                  <c:v>82.697500000000005</c:v>
                </c:pt>
                <c:pt idx="1382">
                  <c:v>82.708100000000002</c:v>
                </c:pt>
                <c:pt idx="1383">
                  <c:v>82.7226</c:v>
                </c:pt>
                <c:pt idx="1384">
                  <c:v>82.734700000000004</c:v>
                </c:pt>
                <c:pt idx="1385">
                  <c:v>82.746700000000004</c:v>
                </c:pt>
                <c:pt idx="1386">
                  <c:v>82.758399999999995</c:v>
                </c:pt>
                <c:pt idx="1387">
                  <c:v>82.758600000000001</c:v>
                </c:pt>
                <c:pt idx="1388">
                  <c:v>82.771199999999993</c:v>
                </c:pt>
                <c:pt idx="1389">
                  <c:v>82.7851</c:v>
                </c:pt>
                <c:pt idx="1390">
                  <c:v>82.799000000000007</c:v>
                </c:pt>
                <c:pt idx="1391">
                  <c:v>82.813000000000002</c:v>
                </c:pt>
                <c:pt idx="1392">
                  <c:v>82.825800000000001</c:v>
                </c:pt>
                <c:pt idx="1393">
                  <c:v>82.838499999999996</c:v>
                </c:pt>
                <c:pt idx="1394">
                  <c:v>82.851100000000002</c:v>
                </c:pt>
                <c:pt idx="1395">
                  <c:v>82.863699999999994</c:v>
                </c:pt>
                <c:pt idx="1396">
                  <c:v>82.876199999999997</c:v>
                </c:pt>
                <c:pt idx="1397">
                  <c:v>82.888400000000004</c:v>
                </c:pt>
                <c:pt idx="1398">
                  <c:v>82.8887</c:v>
                </c:pt>
                <c:pt idx="1399">
                  <c:v>82.9011</c:v>
                </c:pt>
                <c:pt idx="1400">
                  <c:v>82.913499999999999</c:v>
                </c:pt>
                <c:pt idx="1401">
                  <c:v>82.925899999999999</c:v>
                </c:pt>
                <c:pt idx="1402">
                  <c:v>82.938199999999995</c:v>
                </c:pt>
                <c:pt idx="1403">
                  <c:v>82.950599999999994</c:v>
                </c:pt>
                <c:pt idx="1404">
                  <c:v>82.962800000000001</c:v>
                </c:pt>
                <c:pt idx="1405">
                  <c:v>82.975099999999998</c:v>
                </c:pt>
                <c:pt idx="1406">
                  <c:v>82.987399999999994</c:v>
                </c:pt>
                <c:pt idx="1407">
                  <c:v>82.999600000000001</c:v>
                </c:pt>
                <c:pt idx="1408">
                  <c:v>83.011600000000001</c:v>
                </c:pt>
                <c:pt idx="1409">
                  <c:v>83.011799999999994</c:v>
                </c:pt>
                <c:pt idx="1410">
                  <c:v>83.024000000000001</c:v>
                </c:pt>
                <c:pt idx="1411">
                  <c:v>83.036100000000005</c:v>
                </c:pt>
                <c:pt idx="1412">
                  <c:v>83.048199999999994</c:v>
                </c:pt>
                <c:pt idx="1413">
                  <c:v>83.060299999999998</c:v>
                </c:pt>
                <c:pt idx="1414">
                  <c:v>83.072400000000002</c:v>
                </c:pt>
                <c:pt idx="1415">
                  <c:v>83.084400000000002</c:v>
                </c:pt>
                <c:pt idx="1416">
                  <c:v>83.096500000000006</c:v>
                </c:pt>
                <c:pt idx="1417">
                  <c:v>83.108500000000006</c:v>
                </c:pt>
                <c:pt idx="1418">
                  <c:v>83.120500000000007</c:v>
                </c:pt>
                <c:pt idx="1419">
                  <c:v>83.132000000000005</c:v>
                </c:pt>
                <c:pt idx="1420">
                  <c:v>83.132199999999997</c:v>
                </c:pt>
                <c:pt idx="1421">
                  <c:v>83.143500000000003</c:v>
                </c:pt>
                <c:pt idx="1422">
                  <c:v>83.154799999999994</c:v>
                </c:pt>
                <c:pt idx="1423">
                  <c:v>83.1661</c:v>
                </c:pt>
                <c:pt idx="1424">
                  <c:v>83.177300000000002</c:v>
                </c:pt>
                <c:pt idx="1425">
                  <c:v>83.189599999999999</c:v>
                </c:pt>
                <c:pt idx="1426">
                  <c:v>83.201700000000002</c:v>
                </c:pt>
                <c:pt idx="1427">
                  <c:v>83.213700000000003</c:v>
                </c:pt>
                <c:pt idx="1428">
                  <c:v>83.225700000000003</c:v>
                </c:pt>
                <c:pt idx="1429">
                  <c:v>83.2376</c:v>
                </c:pt>
                <c:pt idx="1430">
                  <c:v>83.249399999999994</c:v>
                </c:pt>
                <c:pt idx="1431">
                  <c:v>83.249600000000001</c:v>
                </c:pt>
                <c:pt idx="1432">
                  <c:v>83.261499999999998</c:v>
                </c:pt>
                <c:pt idx="1433">
                  <c:v>83.273499999999999</c:v>
                </c:pt>
                <c:pt idx="1434">
                  <c:v>83.285399999999996</c:v>
                </c:pt>
                <c:pt idx="1435">
                  <c:v>83.297300000000007</c:v>
                </c:pt>
                <c:pt idx="1436">
                  <c:v>83.309200000000004</c:v>
                </c:pt>
                <c:pt idx="1437">
                  <c:v>83.321100000000001</c:v>
                </c:pt>
                <c:pt idx="1438">
                  <c:v>83.332899999999995</c:v>
                </c:pt>
                <c:pt idx="1439">
                  <c:v>83.344800000000006</c:v>
                </c:pt>
                <c:pt idx="1440">
                  <c:v>83.3566</c:v>
                </c:pt>
                <c:pt idx="1441">
                  <c:v>83.367999999999995</c:v>
                </c:pt>
                <c:pt idx="1442">
                  <c:v>83.368200000000002</c:v>
                </c:pt>
                <c:pt idx="1443">
                  <c:v>83.379599999999996</c:v>
                </c:pt>
                <c:pt idx="1444">
                  <c:v>83.391000000000005</c:v>
                </c:pt>
                <c:pt idx="1445">
                  <c:v>83.4024</c:v>
                </c:pt>
                <c:pt idx="1446">
                  <c:v>83.413700000000006</c:v>
                </c:pt>
                <c:pt idx="1447">
                  <c:v>83.4251</c:v>
                </c:pt>
                <c:pt idx="1448">
                  <c:v>83.436400000000006</c:v>
                </c:pt>
                <c:pt idx="1449">
                  <c:v>83.447699999999998</c:v>
                </c:pt>
                <c:pt idx="1450">
                  <c:v>83.459000000000003</c:v>
                </c:pt>
                <c:pt idx="1451">
                  <c:v>83.470200000000006</c:v>
                </c:pt>
                <c:pt idx="1452">
                  <c:v>83.481200000000001</c:v>
                </c:pt>
                <c:pt idx="1453">
                  <c:v>83.481399999999994</c:v>
                </c:pt>
                <c:pt idx="1454">
                  <c:v>83.492599999999996</c:v>
                </c:pt>
                <c:pt idx="1455">
                  <c:v>83.503900000000002</c:v>
                </c:pt>
                <c:pt idx="1456">
                  <c:v>83.515100000000004</c:v>
                </c:pt>
                <c:pt idx="1457">
                  <c:v>83.526200000000003</c:v>
                </c:pt>
                <c:pt idx="1458">
                  <c:v>83.537400000000005</c:v>
                </c:pt>
                <c:pt idx="1459">
                  <c:v>83.548599999999993</c:v>
                </c:pt>
                <c:pt idx="1460">
                  <c:v>83.559700000000007</c:v>
                </c:pt>
                <c:pt idx="1461">
                  <c:v>83.570899999999995</c:v>
                </c:pt>
                <c:pt idx="1462">
                  <c:v>83.581999999999994</c:v>
                </c:pt>
                <c:pt idx="1463">
                  <c:v>83.593000000000004</c:v>
                </c:pt>
                <c:pt idx="1464">
                  <c:v>83.593199999999996</c:v>
                </c:pt>
                <c:pt idx="1465">
                  <c:v>83.604299999999995</c:v>
                </c:pt>
                <c:pt idx="1466">
                  <c:v>83.615399999999994</c:v>
                </c:pt>
                <c:pt idx="1467">
                  <c:v>83.626499999999993</c:v>
                </c:pt>
                <c:pt idx="1468">
                  <c:v>83.637699999999995</c:v>
                </c:pt>
                <c:pt idx="1469">
                  <c:v>83.648799999999994</c:v>
                </c:pt>
                <c:pt idx="1470">
                  <c:v>83.659899999999993</c:v>
                </c:pt>
                <c:pt idx="1471">
                  <c:v>83.671000000000006</c:v>
                </c:pt>
                <c:pt idx="1472">
                  <c:v>83.682100000000005</c:v>
                </c:pt>
                <c:pt idx="1473">
                  <c:v>83.693200000000004</c:v>
                </c:pt>
                <c:pt idx="1474">
                  <c:v>83.703999999999994</c:v>
                </c:pt>
                <c:pt idx="1475">
                  <c:v>83.7042</c:v>
                </c:pt>
                <c:pt idx="1476">
                  <c:v>83.715299999999999</c:v>
                </c:pt>
                <c:pt idx="1477">
                  <c:v>83.726200000000006</c:v>
                </c:pt>
                <c:pt idx="1478">
                  <c:v>83.737099999999998</c:v>
                </c:pt>
                <c:pt idx="1479">
                  <c:v>83.748000000000005</c:v>
                </c:pt>
                <c:pt idx="1480">
                  <c:v>83.758899999999997</c:v>
                </c:pt>
                <c:pt idx="1481">
                  <c:v>83.769800000000004</c:v>
                </c:pt>
                <c:pt idx="1482">
                  <c:v>83.780699999999996</c:v>
                </c:pt>
                <c:pt idx="1483">
                  <c:v>83.791600000000003</c:v>
                </c:pt>
                <c:pt idx="1484">
                  <c:v>83.802599999999998</c:v>
                </c:pt>
                <c:pt idx="1485">
                  <c:v>83.813299999999998</c:v>
                </c:pt>
                <c:pt idx="1486">
                  <c:v>83.813500000000005</c:v>
                </c:pt>
                <c:pt idx="1487">
                  <c:v>83.824399999999997</c:v>
                </c:pt>
                <c:pt idx="1488">
                  <c:v>83.835300000000004</c:v>
                </c:pt>
                <c:pt idx="1489">
                  <c:v>83.846199999999996</c:v>
                </c:pt>
                <c:pt idx="1490">
                  <c:v>83.856999999999999</c:v>
                </c:pt>
                <c:pt idx="1491">
                  <c:v>83.867900000000006</c:v>
                </c:pt>
                <c:pt idx="1492">
                  <c:v>83.878799999999998</c:v>
                </c:pt>
                <c:pt idx="1493">
                  <c:v>83.889600000000002</c:v>
                </c:pt>
                <c:pt idx="1494">
                  <c:v>83.900499999999994</c:v>
                </c:pt>
                <c:pt idx="1495">
                  <c:v>83.911199999999994</c:v>
                </c:pt>
                <c:pt idx="1496">
                  <c:v>83.921800000000005</c:v>
                </c:pt>
                <c:pt idx="1497">
                  <c:v>83.921999999999997</c:v>
                </c:pt>
                <c:pt idx="1498">
                  <c:v>83.9328</c:v>
                </c:pt>
                <c:pt idx="1499">
                  <c:v>83.943600000000004</c:v>
                </c:pt>
                <c:pt idx="1500">
                  <c:v>83.954400000000007</c:v>
                </c:pt>
                <c:pt idx="1501">
                  <c:v>83.965100000000007</c:v>
                </c:pt>
                <c:pt idx="1502">
                  <c:v>83.975899999999996</c:v>
                </c:pt>
                <c:pt idx="1503">
                  <c:v>83.986599999999996</c:v>
                </c:pt>
                <c:pt idx="1504">
                  <c:v>83.997299999999996</c:v>
                </c:pt>
                <c:pt idx="1505">
                  <c:v>84.007999999999996</c:v>
                </c:pt>
                <c:pt idx="1506">
                  <c:v>84.018799999999999</c:v>
                </c:pt>
                <c:pt idx="1507">
                  <c:v>84.029300000000006</c:v>
                </c:pt>
                <c:pt idx="1508">
                  <c:v>84.029499999999999</c:v>
                </c:pt>
                <c:pt idx="1509">
                  <c:v>84.040199999999999</c:v>
                </c:pt>
                <c:pt idx="1510">
                  <c:v>84.050799999999995</c:v>
                </c:pt>
                <c:pt idx="1511">
                  <c:v>84.061499999999995</c:v>
                </c:pt>
                <c:pt idx="1512">
                  <c:v>84.072199999999995</c:v>
                </c:pt>
                <c:pt idx="1513">
                  <c:v>84.082800000000006</c:v>
                </c:pt>
                <c:pt idx="1514">
                  <c:v>84.093400000000003</c:v>
                </c:pt>
                <c:pt idx="1515">
                  <c:v>84.104100000000003</c:v>
                </c:pt>
                <c:pt idx="1516">
                  <c:v>84.114699999999999</c:v>
                </c:pt>
                <c:pt idx="1517">
                  <c:v>84.125299999999996</c:v>
                </c:pt>
                <c:pt idx="1518">
                  <c:v>84.1357</c:v>
                </c:pt>
                <c:pt idx="1519">
                  <c:v>84.135900000000007</c:v>
                </c:pt>
                <c:pt idx="1520">
                  <c:v>84.146500000000003</c:v>
                </c:pt>
                <c:pt idx="1521">
                  <c:v>84.1571</c:v>
                </c:pt>
                <c:pt idx="1522">
                  <c:v>84.167699999999996</c:v>
                </c:pt>
                <c:pt idx="1523">
                  <c:v>84.178100000000001</c:v>
                </c:pt>
                <c:pt idx="1524">
                  <c:v>84.188199999999995</c:v>
                </c:pt>
                <c:pt idx="1525">
                  <c:v>84.198300000000003</c:v>
                </c:pt>
                <c:pt idx="1526">
                  <c:v>84.208200000000005</c:v>
                </c:pt>
                <c:pt idx="1527">
                  <c:v>84.218100000000007</c:v>
                </c:pt>
                <c:pt idx="1528">
                  <c:v>84.227900000000005</c:v>
                </c:pt>
                <c:pt idx="1529">
                  <c:v>84.237499999999997</c:v>
                </c:pt>
                <c:pt idx="1530">
                  <c:v>84.237700000000004</c:v>
                </c:pt>
                <c:pt idx="1531">
                  <c:v>84.247399999999999</c:v>
                </c:pt>
                <c:pt idx="1532">
                  <c:v>84.257199999999997</c:v>
                </c:pt>
                <c:pt idx="1533">
                  <c:v>84.266900000000007</c:v>
                </c:pt>
                <c:pt idx="1534">
                  <c:v>84.276600000000002</c:v>
                </c:pt>
                <c:pt idx="1535">
                  <c:v>84.2864</c:v>
                </c:pt>
                <c:pt idx="1536">
                  <c:v>84.296099999999996</c:v>
                </c:pt>
                <c:pt idx="1537">
                  <c:v>84.305899999999994</c:v>
                </c:pt>
                <c:pt idx="1538">
                  <c:v>84.315700000000007</c:v>
                </c:pt>
                <c:pt idx="1539">
                  <c:v>84.325500000000005</c:v>
                </c:pt>
                <c:pt idx="1540">
                  <c:v>84.335099999999997</c:v>
                </c:pt>
                <c:pt idx="1541">
                  <c:v>84.335300000000004</c:v>
                </c:pt>
                <c:pt idx="1542">
                  <c:v>84.345100000000002</c:v>
                </c:pt>
                <c:pt idx="1543">
                  <c:v>84.354900000000001</c:v>
                </c:pt>
                <c:pt idx="1544">
                  <c:v>84.364599999999996</c:v>
                </c:pt>
                <c:pt idx="1545">
                  <c:v>84.374300000000005</c:v>
                </c:pt>
                <c:pt idx="1546">
                  <c:v>84.383899999999997</c:v>
                </c:pt>
                <c:pt idx="1547">
                  <c:v>84.393500000000003</c:v>
                </c:pt>
                <c:pt idx="1548">
                  <c:v>84.403099999999995</c:v>
                </c:pt>
                <c:pt idx="1549">
                  <c:v>84.412800000000004</c:v>
                </c:pt>
                <c:pt idx="1550">
                  <c:v>84.422399999999996</c:v>
                </c:pt>
                <c:pt idx="1551">
                  <c:v>84.431899999999999</c:v>
                </c:pt>
                <c:pt idx="1552">
                  <c:v>84.432100000000005</c:v>
                </c:pt>
                <c:pt idx="1553">
                  <c:v>84.441699999999997</c:v>
                </c:pt>
                <c:pt idx="1554">
                  <c:v>84.451400000000007</c:v>
                </c:pt>
                <c:pt idx="1555">
                  <c:v>84.460999999999999</c:v>
                </c:pt>
                <c:pt idx="1556">
                  <c:v>84.470699999999994</c:v>
                </c:pt>
                <c:pt idx="1557">
                  <c:v>84.480400000000003</c:v>
                </c:pt>
                <c:pt idx="1558">
                  <c:v>84.490200000000002</c:v>
                </c:pt>
                <c:pt idx="1559">
                  <c:v>84.499899999999997</c:v>
                </c:pt>
                <c:pt idx="1560">
                  <c:v>84.509699999999995</c:v>
                </c:pt>
                <c:pt idx="1561">
                  <c:v>84.519400000000005</c:v>
                </c:pt>
                <c:pt idx="1562">
                  <c:v>84.528999999999996</c:v>
                </c:pt>
                <c:pt idx="1563">
                  <c:v>84.529200000000003</c:v>
                </c:pt>
                <c:pt idx="1564">
                  <c:v>84.539000000000001</c:v>
                </c:pt>
                <c:pt idx="1565">
                  <c:v>84.548699999999997</c:v>
                </c:pt>
                <c:pt idx="1566">
                  <c:v>84.558400000000006</c:v>
                </c:pt>
                <c:pt idx="1567">
                  <c:v>84.568100000000001</c:v>
                </c:pt>
                <c:pt idx="1568">
                  <c:v>84.5779</c:v>
                </c:pt>
                <c:pt idx="1569">
                  <c:v>84.587599999999995</c:v>
                </c:pt>
                <c:pt idx="1570">
                  <c:v>84.597300000000004</c:v>
                </c:pt>
                <c:pt idx="1571">
                  <c:v>84.606999999999999</c:v>
                </c:pt>
                <c:pt idx="1572">
                  <c:v>84.616699999999994</c:v>
                </c:pt>
                <c:pt idx="1573">
                  <c:v>84.626300000000001</c:v>
                </c:pt>
                <c:pt idx="1574">
                  <c:v>84.626499999999993</c:v>
                </c:pt>
                <c:pt idx="1575">
                  <c:v>84.636099999999999</c:v>
                </c:pt>
                <c:pt idx="1576">
                  <c:v>84.645799999999994</c:v>
                </c:pt>
                <c:pt idx="1577">
                  <c:v>84.655500000000004</c:v>
                </c:pt>
                <c:pt idx="1578">
                  <c:v>84.665099999999995</c:v>
                </c:pt>
                <c:pt idx="1579">
                  <c:v>84.674800000000005</c:v>
                </c:pt>
                <c:pt idx="1580">
                  <c:v>84.684299999999993</c:v>
                </c:pt>
                <c:pt idx="1581">
                  <c:v>84.693899999999999</c:v>
                </c:pt>
                <c:pt idx="1582">
                  <c:v>84.703500000000005</c:v>
                </c:pt>
                <c:pt idx="1583">
                  <c:v>84.713099999999997</c:v>
                </c:pt>
                <c:pt idx="1584">
                  <c:v>84.722499999999997</c:v>
                </c:pt>
                <c:pt idx="1585">
                  <c:v>84.722700000000003</c:v>
                </c:pt>
                <c:pt idx="1586">
                  <c:v>84.732299999999995</c:v>
                </c:pt>
                <c:pt idx="1587">
                  <c:v>84.742000000000004</c:v>
                </c:pt>
                <c:pt idx="1588">
                  <c:v>84.751599999999996</c:v>
                </c:pt>
                <c:pt idx="1589">
                  <c:v>84.761200000000002</c:v>
                </c:pt>
                <c:pt idx="1590">
                  <c:v>84.770799999999994</c:v>
                </c:pt>
                <c:pt idx="1591">
                  <c:v>84.780299999999997</c:v>
                </c:pt>
                <c:pt idx="1592">
                  <c:v>84.7898</c:v>
                </c:pt>
                <c:pt idx="1593">
                  <c:v>84.799199999999999</c:v>
                </c:pt>
                <c:pt idx="1594">
                  <c:v>84.808700000000002</c:v>
                </c:pt>
                <c:pt idx="1595">
                  <c:v>84.817899999999995</c:v>
                </c:pt>
                <c:pt idx="1596">
                  <c:v>84.818100000000001</c:v>
                </c:pt>
                <c:pt idx="1597">
                  <c:v>84.827500000000001</c:v>
                </c:pt>
                <c:pt idx="1598">
                  <c:v>84.8369</c:v>
                </c:pt>
                <c:pt idx="1599">
                  <c:v>84.846299999999999</c:v>
                </c:pt>
                <c:pt idx="1600">
                  <c:v>84.855800000000002</c:v>
                </c:pt>
                <c:pt idx="1601">
                  <c:v>84.865300000000005</c:v>
                </c:pt>
                <c:pt idx="1602">
                  <c:v>84.874799999999993</c:v>
                </c:pt>
                <c:pt idx="1603">
                  <c:v>84.884299999999996</c:v>
                </c:pt>
                <c:pt idx="1604">
                  <c:v>84.893799999999999</c:v>
                </c:pt>
                <c:pt idx="1605">
                  <c:v>84.903300000000002</c:v>
                </c:pt>
                <c:pt idx="1606">
                  <c:v>84.912700000000001</c:v>
                </c:pt>
                <c:pt idx="1607">
                  <c:v>84.912800000000004</c:v>
                </c:pt>
                <c:pt idx="1608">
                  <c:v>84.922300000000007</c:v>
                </c:pt>
                <c:pt idx="1609">
                  <c:v>84.931799999999996</c:v>
                </c:pt>
                <c:pt idx="1610">
                  <c:v>84.941299999999998</c:v>
                </c:pt>
                <c:pt idx="1611">
                  <c:v>84.950699999999998</c:v>
                </c:pt>
                <c:pt idx="1612">
                  <c:v>84.959900000000005</c:v>
                </c:pt>
                <c:pt idx="1613">
                  <c:v>84.968999999999994</c:v>
                </c:pt>
                <c:pt idx="1614">
                  <c:v>84.977999999999994</c:v>
                </c:pt>
                <c:pt idx="1615">
                  <c:v>84.986900000000006</c:v>
                </c:pt>
                <c:pt idx="1616">
                  <c:v>84.995800000000003</c:v>
                </c:pt>
                <c:pt idx="1617">
                  <c:v>85.004599999999996</c:v>
                </c:pt>
                <c:pt idx="1618">
                  <c:v>85.004800000000003</c:v>
                </c:pt>
                <c:pt idx="1619">
                  <c:v>85.013599999999997</c:v>
                </c:pt>
                <c:pt idx="1620">
                  <c:v>85.022499999999994</c:v>
                </c:pt>
                <c:pt idx="1621">
                  <c:v>85.031400000000005</c:v>
                </c:pt>
                <c:pt idx="1622">
                  <c:v>85.040300000000002</c:v>
                </c:pt>
                <c:pt idx="1623">
                  <c:v>85.049099999999996</c:v>
                </c:pt>
                <c:pt idx="1624">
                  <c:v>85.058000000000007</c:v>
                </c:pt>
                <c:pt idx="1625">
                  <c:v>85.066900000000004</c:v>
                </c:pt>
                <c:pt idx="1626">
                  <c:v>85.075800000000001</c:v>
                </c:pt>
                <c:pt idx="1627">
                  <c:v>85.084699999999998</c:v>
                </c:pt>
                <c:pt idx="1628">
                  <c:v>85.093400000000003</c:v>
                </c:pt>
                <c:pt idx="1629">
                  <c:v>85.093599999999995</c:v>
                </c:pt>
                <c:pt idx="1630">
                  <c:v>85.102400000000003</c:v>
                </c:pt>
                <c:pt idx="1631">
                  <c:v>85.1113</c:v>
                </c:pt>
                <c:pt idx="1632">
                  <c:v>85.120199999999997</c:v>
                </c:pt>
                <c:pt idx="1633">
                  <c:v>85.129199999999997</c:v>
                </c:pt>
                <c:pt idx="1634">
                  <c:v>85.138099999999994</c:v>
                </c:pt>
                <c:pt idx="1635">
                  <c:v>85.147099999999995</c:v>
                </c:pt>
                <c:pt idx="1636">
                  <c:v>85.156099999999995</c:v>
                </c:pt>
                <c:pt idx="1637">
                  <c:v>85.165000000000006</c:v>
                </c:pt>
                <c:pt idx="1638">
                  <c:v>85.173900000000003</c:v>
                </c:pt>
                <c:pt idx="1639">
                  <c:v>85.182599999999994</c:v>
                </c:pt>
                <c:pt idx="1640">
                  <c:v>85.1828</c:v>
                </c:pt>
                <c:pt idx="1641">
                  <c:v>85.191699999999997</c:v>
                </c:pt>
                <c:pt idx="1642">
                  <c:v>85.200599999999994</c:v>
                </c:pt>
                <c:pt idx="1643">
                  <c:v>85.209500000000006</c:v>
                </c:pt>
                <c:pt idx="1644">
                  <c:v>85.218500000000006</c:v>
                </c:pt>
                <c:pt idx="1645">
                  <c:v>85.227400000000003</c:v>
                </c:pt>
                <c:pt idx="1646">
                  <c:v>85.2363</c:v>
                </c:pt>
                <c:pt idx="1647">
                  <c:v>85.245199999999997</c:v>
                </c:pt>
                <c:pt idx="1648">
                  <c:v>85.254199999999997</c:v>
                </c:pt>
                <c:pt idx="1649">
                  <c:v>85.263000000000005</c:v>
                </c:pt>
                <c:pt idx="1650">
                  <c:v>85.271799999999999</c:v>
                </c:pt>
                <c:pt idx="1651">
                  <c:v>85.271900000000002</c:v>
                </c:pt>
                <c:pt idx="1652">
                  <c:v>85.280799999999999</c:v>
                </c:pt>
                <c:pt idx="1653">
                  <c:v>85.289699999999996</c:v>
                </c:pt>
                <c:pt idx="1654">
                  <c:v>85.298599999999993</c:v>
                </c:pt>
                <c:pt idx="1655">
                  <c:v>85.307500000000005</c:v>
                </c:pt>
                <c:pt idx="1656">
                  <c:v>85.316400000000002</c:v>
                </c:pt>
                <c:pt idx="1657">
                  <c:v>85.325199999999995</c:v>
                </c:pt>
                <c:pt idx="1658">
                  <c:v>85.334100000000007</c:v>
                </c:pt>
                <c:pt idx="1659">
                  <c:v>85.3429</c:v>
                </c:pt>
                <c:pt idx="1660">
                  <c:v>85.351699999999994</c:v>
                </c:pt>
                <c:pt idx="1661">
                  <c:v>85.360399999999998</c:v>
                </c:pt>
                <c:pt idx="1662">
                  <c:v>85.360600000000005</c:v>
                </c:pt>
                <c:pt idx="1663">
                  <c:v>85.369399999999999</c:v>
                </c:pt>
                <c:pt idx="1664">
                  <c:v>85.378200000000007</c:v>
                </c:pt>
                <c:pt idx="1665">
                  <c:v>85.387</c:v>
                </c:pt>
                <c:pt idx="1666">
                  <c:v>85.395899999999997</c:v>
                </c:pt>
                <c:pt idx="1667">
                  <c:v>85.404700000000005</c:v>
                </c:pt>
                <c:pt idx="1668">
                  <c:v>85.413499999999999</c:v>
                </c:pt>
                <c:pt idx="1669">
                  <c:v>85.422399999999996</c:v>
                </c:pt>
                <c:pt idx="1670">
                  <c:v>85.431200000000004</c:v>
                </c:pt>
                <c:pt idx="1671">
                  <c:v>85.44</c:v>
                </c:pt>
                <c:pt idx="1672">
                  <c:v>85.448700000000002</c:v>
                </c:pt>
                <c:pt idx="1673">
                  <c:v>85.448800000000006</c:v>
                </c:pt>
                <c:pt idx="1674">
                  <c:v>85.4572</c:v>
                </c:pt>
                <c:pt idx="1675">
                  <c:v>85.465699999999998</c:v>
                </c:pt>
                <c:pt idx="1676">
                  <c:v>85.474100000000007</c:v>
                </c:pt>
                <c:pt idx="1677">
                  <c:v>85.482500000000002</c:v>
                </c:pt>
                <c:pt idx="1678">
                  <c:v>85.490899999999996</c:v>
                </c:pt>
                <c:pt idx="1679">
                  <c:v>85.499300000000005</c:v>
                </c:pt>
                <c:pt idx="1680">
                  <c:v>85.507800000000003</c:v>
                </c:pt>
                <c:pt idx="1681">
                  <c:v>85.516199999999998</c:v>
                </c:pt>
                <c:pt idx="1682">
                  <c:v>85.524600000000007</c:v>
                </c:pt>
                <c:pt idx="1683">
                  <c:v>85.532899999999998</c:v>
                </c:pt>
                <c:pt idx="1684">
                  <c:v>85.533000000000001</c:v>
                </c:pt>
                <c:pt idx="1685">
                  <c:v>85.541499999999999</c:v>
                </c:pt>
                <c:pt idx="1686">
                  <c:v>85.549899999999994</c:v>
                </c:pt>
                <c:pt idx="1687">
                  <c:v>85.558300000000003</c:v>
                </c:pt>
                <c:pt idx="1688">
                  <c:v>85.566699999999997</c:v>
                </c:pt>
                <c:pt idx="1689">
                  <c:v>85.575100000000006</c:v>
                </c:pt>
                <c:pt idx="1690">
                  <c:v>85.583600000000004</c:v>
                </c:pt>
                <c:pt idx="1691">
                  <c:v>85.591999999999999</c:v>
                </c:pt>
                <c:pt idx="1692">
                  <c:v>85.600399999999993</c:v>
                </c:pt>
                <c:pt idx="1693">
                  <c:v>85.608800000000002</c:v>
                </c:pt>
                <c:pt idx="1694">
                  <c:v>85.617099999999994</c:v>
                </c:pt>
                <c:pt idx="1695">
                  <c:v>85.617199999999997</c:v>
                </c:pt>
                <c:pt idx="1696">
                  <c:v>85.625699999999995</c:v>
                </c:pt>
                <c:pt idx="1697">
                  <c:v>85.634100000000004</c:v>
                </c:pt>
                <c:pt idx="1698">
                  <c:v>85.642499999999998</c:v>
                </c:pt>
                <c:pt idx="1699">
                  <c:v>85.650899999999993</c:v>
                </c:pt>
                <c:pt idx="1700">
                  <c:v>85.659400000000005</c:v>
                </c:pt>
                <c:pt idx="1701">
                  <c:v>85.6678</c:v>
                </c:pt>
                <c:pt idx="1702">
                  <c:v>85.676199999999994</c:v>
                </c:pt>
                <c:pt idx="1703">
                  <c:v>85.683400000000006</c:v>
                </c:pt>
                <c:pt idx="1704">
                  <c:v>85.69</c:v>
                </c:pt>
                <c:pt idx="1705">
                  <c:v>85.696600000000004</c:v>
                </c:pt>
                <c:pt idx="1706">
                  <c:v>85.696700000000007</c:v>
                </c:pt>
                <c:pt idx="1707">
                  <c:v>85.703299999999999</c:v>
                </c:pt>
                <c:pt idx="1708">
                  <c:v>85.709900000000005</c:v>
                </c:pt>
                <c:pt idx="1709">
                  <c:v>85.716499999999996</c:v>
                </c:pt>
                <c:pt idx="1710">
                  <c:v>85.722999999999999</c:v>
                </c:pt>
                <c:pt idx="1711">
                  <c:v>85.729600000000005</c:v>
                </c:pt>
                <c:pt idx="1712">
                  <c:v>85.736199999999997</c:v>
                </c:pt>
                <c:pt idx="1713">
                  <c:v>85.742699999999999</c:v>
                </c:pt>
                <c:pt idx="1714">
                  <c:v>85.749300000000005</c:v>
                </c:pt>
                <c:pt idx="1715">
                  <c:v>85.755799999999994</c:v>
                </c:pt>
                <c:pt idx="1716">
                  <c:v>85.762200000000007</c:v>
                </c:pt>
                <c:pt idx="1717">
                  <c:v>85.762299999999996</c:v>
                </c:pt>
                <c:pt idx="1718">
                  <c:v>85.768900000000002</c:v>
                </c:pt>
                <c:pt idx="1719">
                  <c:v>85.775400000000005</c:v>
                </c:pt>
                <c:pt idx="1720">
                  <c:v>85.781999999999996</c:v>
                </c:pt>
                <c:pt idx="1721">
                  <c:v>85.788499999999999</c:v>
                </c:pt>
                <c:pt idx="1722">
                  <c:v>85.795100000000005</c:v>
                </c:pt>
                <c:pt idx="1723">
                  <c:v>85.801599999999993</c:v>
                </c:pt>
                <c:pt idx="1724">
                  <c:v>85.808099999999996</c:v>
                </c:pt>
                <c:pt idx="1725">
                  <c:v>85.814700000000002</c:v>
                </c:pt>
                <c:pt idx="1726">
                  <c:v>85.821200000000005</c:v>
                </c:pt>
                <c:pt idx="1727">
                  <c:v>85.827600000000004</c:v>
                </c:pt>
                <c:pt idx="1728">
                  <c:v>85.827699999999993</c:v>
                </c:pt>
                <c:pt idx="1729">
                  <c:v>85.834100000000007</c:v>
                </c:pt>
                <c:pt idx="1730">
                  <c:v>85.840599999999995</c:v>
                </c:pt>
                <c:pt idx="1731">
                  <c:v>85.847099999999998</c:v>
                </c:pt>
                <c:pt idx="1732">
                  <c:v>85.8536</c:v>
                </c:pt>
                <c:pt idx="1733">
                  <c:v>85.860100000000003</c:v>
                </c:pt>
                <c:pt idx="1734">
                  <c:v>85.866500000000002</c:v>
                </c:pt>
                <c:pt idx="1735">
                  <c:v>85.873000000000005</c:v>
                </c:pt>
                <c:pt idx="1736">
                  <c:v>85.879499999999993</c:v>
                </c:pt>
                <c:pt idx="1737">
                  <c:v>85.885900000000007</c:v>
                </c:pt>
                <c:pt idx="1738">
                  <c:v>85.892300000000006</c:v>
                </c:pt>
                <c:pt idx="1739">
                  <c:v>85.892399999999995</c:v>
                </c:pt>
                <c:pt idx="1740">
                  <c:v>85.898799999999994</c:v>
                </c:pt>
                <c:pt idx="1741">
                  <c:v>85.905299999999997</c:v>
                </c:pt>
                <c:pt idx="1742">
                  <c:v>85.911699999999996</c:v>
                </c:pt>
                <c:pt idx="1743">
                  <c:v>85.918199999999999</c:v>
                </c:pt>
                <c:pt idx="1744">
                  <c:v>85.924599999999998</c:v>
                </c:pt>
                <c:pt idx="1745">
                  <c:v>85.930999999999997</c:v>
                </c:pt>
                <c:pt idx="1746">
                  <c:v>85.9375</c:v>
                </c:pt>
                <c:pt idx="1747">
                  <c:v>85.943899999999999</c:v>
                </c:pt>
                <c:pt idx="1748">
                  <c:v>85.950299999999999</c:v>
                </c:pt>
                <c:pt idx="1749">
                  <c:v>85.956699999999998</c:v>
                </c:pt>
                <c:pt idx="1750">
                  <c:v>85.956800000000001</c:v>
                </c:pt>
                <c:pt idx="1751">
                  <c:v>85.963200000000001</c:v>
                </c:pt>
                <c:pt idx="1752">
                  <c:v>85.9696</c:v>
                </c:pt>
                <c:pt idx="1753">
                  <c:v>85.975999999999999</c:v>
                </c:pt>
                <c:pt idx="1754">
                  <c:v>85.982399999999998</c:v>
                </c:pt>
                <c:pt idx="1755">
                  <c:v>85.988799999999998</c:v>
                </c:pt>
                <c:pt idx="1756">
                  <c:v>85.995199999999997</c:v>
                </c:pt>
                <c:pt idx="1757">
                  <c:v>86.001499999999993</c:v>
                </c:pt>
                <c:pt idx="1758">
                  <c:v>86.007900000000006</c:v>
                </c:pt>
                <c:pt idx="1759">
                  <c:v>86.014200000000002</c:v>
                </c:pt>
                <c:pt idx="1760">
                  <c:v>86.020399999999995</c:v>
                </c:pt>
                <c:pt idx="1761">
                  <c:v>86.020499999999998</c:v>
                </c:pt>
                <c:pt idx="1762">
                  <c:v>86.026799999999994</c:v>
                </c:pt>
                <c:pt idx="1763">
                  <c:v>86.033100000000005</c:v>
                </c:pt>
                <c:pt idx="1764">
                  <c:v>86.039400000000001</c:v>
                </c:pt>
                <c:pt idx="1765">
                  <c:v>86.045699999999997</c:v>
                </c:pt>
                <c:pt idx="1766">
                  <c:v>86.052000000000007</c:v>
                </c:pt>
                <c:pt idx="1767">
                  <c:v>86.058300000000003</c:v>
                </c:pt>
                <c:pt idx="1768">
                  <c:v>86.064499999999995</c:v>
                </c:pt>
                <c:pt idx="1769">
                  <c:v>86.070800000000006</c:v>
                </c:pt>
                <c:pt idx="1770">
                  <c:v>86.077100000000002</c:v>
                </c:pt>
                <c:pt idx="1771">
                  <c:v>86.083200000000005</c:v>
                </c:pt>
                <c:pt idx="1772">
                  <c:v>86.083299999999994</c:v>
                </c:pt>
                <c:pt idx="1773">
                  <c:v>86.089600000000004</c:v>
                </c:pt>
                <c:pt idx="1774">
                  <c:v>86.095799999999997</c:v>
                </c:pt>
                <c:pt idx="1775">
                  <c:v>86.102099999999993</c:v>
                </c:pt>
                <c:pt idx="1776">
                  <c:v>86.108400000000003</c:v>
                </c:pt>
                <c:pt idx="1777">
                  <c:v>86.114599999999996</c:v>
                </c:pt>
                <c:pt idx="1778">
                  <c:v>86.120800000000003</c:v>
                </c:pt>
                <c:pt idx="1779">
                  <c:v>86.127099999999999</c:v>
                </c:pt>
                <c:pt idx="1780">
                  <c:v>86.133300000000006</c:v>
                </c:pt>
                <c:pt idx="1781">
                  <c:v>86.139600000000002</c:v>
                </c:pt>
                <c:pt idx="1782">
                  <c:v>86.145700000000005</c:v>
                </c:pt>
                <c:pt idx="1783">
                  <c:v>86.145799999999994</c:v>
                </c:pt>
                <c:pt idx="1784">
                  <c:v>86.152100000000004</c:v>
                </c:pt>
                <c:pt idx="1785">
                  <c:v>86.1584</c:v>
                </c:pt>
                <c:pt idx="1786">
                  <c:v>86.164599999999993</c:v>
                </c:pt>
                <c:pt idx="1787">
                  <c:v>86.170900000000003</c:v>
                </c:pt>
                <c:pt idx="1788">
                  <c:v>86.177199999999999</c:v>
                </c:pt>
                <c:pt idx="1789">
                  <c:v>86.183400000000006</c:v>
                </c:pt>
                <c:pt idx="1790">
                  <c:v>86.189700000000002</c:v>
                </c:pt>
                <c:pt idx="1791">
                  <c:v>86.195899999999995</c:v>
                </c:pt>
                <c:pt idx="1792">
                  <c:v>86.202200000000005</c:v>
                </c:pt>
                <c:pt idx="1793">
                  <c:v>86.208299999999994</c:v>
                </c:pt>
                <c:pt idx="1794">
                  <c:v>86.208399999999997</c:v>
                </c:pt>
                <c:pt idx="1795">
                  <c:v>86.214600000000004</c:v>
                </c:pt>
                <c:pt idx="1796">
                  <c:v>86.220799999999997</c:v>
                </c:pt>
                <c:pt idx="1797">
                  <c:v>86.226900000000001</c:v>
                </c:pt>
                <c:pt idx="1798">
                  <c:v>86.233099999999993</c:v>
                </c:pt>
                <c:pt idx="1799">
                  <c:v>86.239099999999993</c:v>
                </c:pt>
                <c:pt idx="1800">
                  <c:v>86.244799999999998</c:v>
                </c:pt>
                <c:pt idx="1801">
                  <c:v>86.250399999999999</c:v>
                </c:pt>
                <c:pt idx="1802">
                  <c:v>86.255700000000004</c:v>
                </c:pt>
                <c:pt idx="1803">
                  <c:v>86.261200000000002</c:v>
                </c:pt>
                <c:pt idx="1804">
                  <c:v>86.266499999999994</c:v>
                </c:pt>
                <c:pt idx="1805">
                  <c:v>86.266599999999997</c:v>
                </c:pt>
                <c:pt idx="1806">
                  <c:v>86.272000000000006</c:v>
                </c:pt>
                <c:pt idx="1807">
                  <c:v>86.277299999999997</c:v>
                </c:pt>
                <c:pt idx="1808">
                  <c:v>86.282799999999995</c:v>
                </c:pt>
                <c:pt idx="1809">
                  <c:v>86.2881</c:v>
                </c:pt>
                <c:pt idx="1810">
                  <c:v>86.293599999999998</c:v>
                </c:pt>
                <c:pt idx="1811">
                  <c:v>86.2988</c:v>
                </c:pt>
                <c:pt idx="1812">
                  <c:v>86.304199999999994</c:v>
                </c:pt>
                <c:pt idx="1813">
                  <c:v>86.309600000000003</c:v>
                </c:pt>
                <c:pt idx="1814">
                  <c:v>86.314899999999994</c:v>
                </c:pt>
                <c:pt idx="1815">
                  <c:v>86.320300000000003</c:v>
                </c:pt>
                <c:pt idx="1816">
                  <c:v>86.320400000000006</c:v>
                </c:pt>
                <c:pt idx="1817">
                  <c:v>86.325699999999998</c:v>
                </c:pt>
                <c:pt idx="1818">
                  <c:v>86.331000000000003</c:v>
                </c:pt>
                <c:pt idx="1819">
                  <c:v>86.336600000000004</c:v>
                </c:pt>
                <c:pt idx="1820">
                  <c:v>86.341999999999999</c:v>
                </c:pt>
                <c:pt idx="1821">
                  <c:v>86.347499999999997</c:v>
                </c:pt>
                <c:pt idx="1822">
                  <c:v>86.352900000000005</c:v>
                </c:pt>
                <c:pt idx="1823">
                  <c:v>86.358199999999997</c:v>
                </c:pt>
                <c:pt idx="1824">
                  <c:v>86.363500000000002</c:v>
                </c:pt>
                <c:pt idx="1825">
                  <c:v>86.369</c:v>
                </c:pt>
                <c:pt idx="1826">
                  <c:v>86.374399999999994</c:v>
                </c:pt>
                <c:pt idx="1827">
                  <c:v>86.374499999999998</c:v>
                </c:pt>
                <c:pt idx="1828">
                  <c:v>86.380099999999999</c:v>
                </c:pt>
                <c:pt idx="1829">
                  <c:v>86.385599999999997</c:v>
                </c:pt>
                <c:pt idx="1830">
                  <c:v>86.391199999999998</c:v>
                </c:pt>
                <c:pt idx="1831">
                  <c:v>86.396699999999996</c:v>
                </c:pt>
                <c:pt idx="1832">
                  <c:v>86.402199999999993</c:v>
                </c:pt>
                <c:pt idx="1833">
                  <c:v>86.407799999999995</c:v>
                </c:pt>
                <c:pt idx="1834">
                  <c:v>86.413399999999996</c:v>
                </c:pt>
                <c:pt idx="1835">
                  <c:v>86.418999999999997</c:v>
                </c:pt>
                <c:pt idx="1836">
                  <c:v>86.424599999999998</c:v>
                </c:pt>
                <c:pt idx="1837">
                  <c:v>86.430099999999996</c:v>
                </c:pt>
                <c:pt idx="1838">
                  <c:v>86.430199999999999</c:v>
                </c:pt>
                <c:pt idx="1839">
                  <c:v>86.436000000000007</c:v>
                </c:pt>
                <c:pt idx="1840">
                  <c:v>86.441599999999994</c:v>
                </c:pt>
                <c:pt idx="1841">
                  <c:v>86.446799999999996</c:v>
                </c:pt>
                <c:pt idx="1842">
                  <c:v>86.452100000000002</c:v>
                </c:pt>
                <c:pt idx="1843">
                  <c:v>86.4572</c:v>
                </c:pt>
                <c:pt idx="1844">
                  <c:v>86.462500000000006</c:v>
                </c:pt>
                <c:pt idx="1845">
                  <c:v>86.467799999999997</c:v>
                </c:pt>
                <c:pt idx="1846">
                  <c:v>86.473100000000002</c:v>
                </c:pt>
                <c:pt idx="1847">
                  <c:v>86.478399999999993</c:v>
                </c:pt>
                <c:pt idx="1848">
                  <c:v>86.483400000000003</c:v>
                </c:pt>
                <c:pt idx="1849">
                  <c:v>86.483500000000006</c:v>
                </c:pt>
                <c:pt idx="1850">
                  <c:v>86.488699999999994</c:v>
                </c:pt>
                <c:pt idx="1851">
                  <c:v>86.493799999999993</c:v>
                </c:pt>
                <c:pt idx="1852">
                  <c:v>86.498599999999996</c:v>
                </c:pt>
                <c:pt idx="1853">
                  <c:v>86.503399999999999</c:v>
                </c:pt>
                <c:pt idx="1854">
                  <c:v>86.508200000000002</c:v>
                </c:pt>
                <c:pt idx="1855">
                  <c:v>86.5137</c:v>
                </c:pt>
                <c:pt idx="1856">
                  <c:v>86.519099999999995</c:v>
                </c:pt>
                <c:pt idx="1857">
                  <c:v>86.524500000000003</c:v>
                </c:pt>
                <c:pt idx="1858">
                  <c:v>86.529700000000005</c:v>
                </c:pt>
                <c:pt idx="1859">
                  <c:v>86.534999999999997</c:v>
                </c:pt>
                <c:pt idx="1860">
                  <c:v>86.5351</c:v>
                </c:pt>
                <c:pt idx="1861">
                  <c:v>86.540700000000001</c:v>
                </c:pt>
                <c:pt idx="1862">
                  <c:v>86.546199999999999</c:v>
                </c:pt>
                <c:pt idx="1863">
                  <c:v>86.551599999999993</c:v>
                </c:pt>
                <c:pt idx="1864">
                  <c:v>86.557100000000005</c:v>
                </c:pt>
                <c:pt idx="1865">
                  <c:v>86.5625</c:v>
                </c:pt>
                <c:pt idx="1866">
                  <c:v>86.567999999999998</c:v>
                </c:pt>
                <c:pt idx="1867">
                  <c:v>86.573400000000007</c:v>
                </c:pt>
                <c:pt idx="1868">
                  <c:v>86.578900000000004</c:v>
                </c:pt>
                <c:pt idx="1869">
                  <c:v>86.584199999999996</c:v>
                </c:pt>
                <c:pt idx="1870">
                  <c:v>86.589600000000004</c:v>
                </c:pt>
                <c:pt idx="1871">
                  <c:v>86.589699999999993</c:v>
                </c:pt>
                <c:pt idx="1872">
                  <c:v>86.595200000000006</c:v>
                </c:pt>
                <c:pt idx="1873">
                  <c:v>86.600700000000003</c:v>
                </c:pt>
                <c:pt idx="1874">
                  <c:v>86.605900000000005</c:v>
                </c:pt>
                <c:pt idx="1875">
                  <c:v>86.610799999999998</c:v>
                </c:pt>
                <c:pt idx="1876">
                  <c:v>86.615600000000001</c:v>
                </c:pt>
                <c:pt idx="1877">
                  <c:v>86.620400000000004</c:v>
                </c:pt>
                <c:pt idx="1878">
                  <c:v>86.625100000000003</c:v>
                </c:pt>
                <c:pt idx="1879">
                  <c:v>86.63</c:v>
                </c:pt>
                <c:pt idx="1880">
                  <c:v>86.634799999999998</c:v>
                </c:pt>
                <c:pt idx="1881">
                  <c:v>86.639899999999997</c:v>
                </c:pt>
                <c:pt idx="1882">
                  <c:v>86.64</c:v>
                </c:pt>
                <c:pt idx="1883">
                  <c:v>86.645200000000003</c:v>
                </c:pt>
                <c:pt idx="1884">
                  <c:v>86.650400000000005</c:v>
                </c:pt>
                <c:pt idx="1885">
                  <c:v>86.655600000000007</c:v>
                </c:pt>
                <c:pt idx="1886">
                  <c:v>86.660700000000006</c:v>
                </c:pt>
                <c:pt idx="1887">
                  <c:v>86.665400000000005</c:v>
                </c:pt>
                <c:pt idx="1888">
                  <c:v>86.670599999999993</c:v>
                </c:pt>
                <c:pt idx="1889">
                  <c:v>86.675600000000003</c:v>
                </c:pt>
                <c:pt idx="1890">
                  <c:v>86.680499999999995</c:v>
                </c:pt>
                <c:pt idx="1891">
                  <c:v>86.685699999999997</c:v>
                </c:pt>
                <c:pt idx="1892">
                  <c:v>86.690600000000003</c:v>
                </c:pt>
                <c:pt idx="1893">
                  <c:v>86.690700000000007</c:v>
                </c:pt>
                <c:pt idx="1894">
                  <c:v>86.695800000000006</c:v>
                </c:pt>
                <c:pt idx="1895">
                  <c:v>86.700900000000004</c:v>
                </c:pt>
                <c:pt idx="1896">
                  <c:v>86.705799999999996</c:v>
                </c:pt>
                <c:pt idx="1897">
                  <c:v>86.710400000000007</c:v>
                </c:pt>
                <c:pt idx="1898">
                  <c:v>86.714799999999997</c:v>
                </c:pt>
                <c:pt idx="1899">
                  <c:v>86.719099999999997</c:v>
                </c:pt>
                <c:pt idx="1900">
                  <c:v>86.723699999999994</c:v>
                </c:pt>
                <c:pt idx="1901">
                  <c:v>86.726900000000001</c:v>
                </c:pt>
                <c:pt idx="1902">
                  <c:v>86.730999999999995</c:v>
                </c:pt>
                <c:pt idx="1903">
                  <c:v>86.735200000000006</c:v>
                </c:pt>
                <c:pt idx="1904">
                  <c:v>86.735200000000006</c:v>
                </c:pt>
                <c:pt idx="1905">
                  <c:v>86.740099999999998</c:v>
                </c:pt>
                <c:pt idx="1906">
                  <c:v>86.745000000000005</c:v>
                </c:pt>
                <c:pt idx="1907">
                  <c:v>86.749600000000001</c:v>
                </c:pt>
                <c:pt idx="1908">
                  <c:v>86.754300000000001</c:v>
                </c:pt>
                <c:pt idx="1909">
                  <c:v>86.758200000000002</c:v>
                </c:pt>
                <c:pt idx="1910">
                  <c:v>86.762500000000003</c:v>
                </c:pt>
                <c:pt idx="1911">
                  <c:v>86.766599999999997</c:v>
                </c:pt>
                <c:pt idx="1912">
                  <c:v>86.770600000000002</c:v>
                </c:pt>
                <c:pt idx="1913">
                  <c:v>86.774799999999999</c:v>
                </c:pt>
                <c:pt idx="1914">
                  <c:v>86.779300000000006</c:v>
                </c:pt>
                <c:pt idx="1915">
                  <c:v>86.779399999999995</c:v>
                </c:pt>
                <c:pt idx="1916">
                  <c:v>86.783900000000003</c:v>
                </c:pt>
                <c:pt idx="1917">
                  <c:v>86.788499999999999</c:v>
                </c:pt>
                <c:pt idx="1918">
                  <c:v>86.793199999999999</c:v>
                </c:pt>
                <c:pt idx="1919">
                  <c:v>86.797799999999995</c:v>
                </c:pt>
                <c:pt idx="1920">
                  <c:v>86.802400000000006</c:v>
                </c:pt>
                <c:pt idx="1921">
                  <c:v>86.807100000000005</c:v>
                </c:pt>
                <c:pt idx="1922">
                  <c:v>86.811300000000003</c:v>
                </c:pt>
                <c:pt idx="1923">
                  <c:v>86.815200000000004</c:v>
                </c:pt>
                <c:pt idx="1924">
                  <c:v>86.82</c:v>
                </c:pt>
                <c:pt idx="1925">
                  <c:v>86.823599999999999</c:v>
                </c:pt>
                <c:pt idx="1926">
                  <c:v>86.823700000000002</c:v>
                </c:pt>
                <c:pt idx="1927">
                  <c:v>86.828699999999998</c:v>
                </c:pt>
                <c:pt idx="1928">
                  <c:v>86.833500000000001</c:v>
                </c:pt>
                <c:pt idx="1929">
                  <c:v>86.837900000000005</c:v>
                </c:pt>
                <c:pt idx="1930">
                  <c:v>86.841999999999999</c:v>
                </c:pt>
                <c:pt idx="1931">
                  <c:v>86.846400000000003</c:v>
                </c:pt>
                <c:pt idx="1932">
                  <c:v>86.850999999999999</c:v>
                </c:pt>
                <c:pt idx="1933">
                  <c:v>86.855000000000004</c:v>
                </c:pt>
                <c:pt idx="1934">
                  <c:v>86.858800000000002</c:v>
                </c:pt>
                <c:pt idx="1935">
                  <c:v>86.862399999999994</c:v>
                </c:pt>
                <c:pt idx="1936">
                  <c:v>86.866799999999998</c:v>
                </c:pt>
                <c:pt idx="1937">
                  <c:v>86.866799999999998</c:v>
                </c:pt>
                <c:pt idx="1938">
                  <c:v>86.870699999999999</c:v>
                </c:pt>
                <c:pt idx="1939">
                  <c:v>86.875600000000006</c:v>
                </c:pt>
                <c:pt idx="1940">
                  <c:v>86.880200000000002</c:v>
                </c:pt>
                <c:pt idx="1941">
                  <c:v>86.885000000000005</c:v>
                </c:pt>
                <c:pt idx="1942">
                  <c:v>86.889399999999995</c:v>
                </c:pt>
                <c:pt idx="1943">
                  <c:v>86.893699999999995</c:v>
                </c:pt>
                <c:pt idx="1944">
                  <c:v>86.8977</c:v>
                </c:pt>
                <c:pt idx="1945">
                  <c:v>86.902100000000004</c:v>
                </c:pt>
                <c:pt idx="1946">
                  <c:v>86.906099999999995</c:v>
                </c:pt>
                <c:pt idx="1947">
                  <c:v>86.910600000000002</c:v>
                </c:pt>
                <c:pt idx="1948">
                  <c:v>86.910600000000002</c:v>
                </c:pt>
                <c:pt idx="1949">
                  <c:v>86.913399999999996</c:v>
                </c:pt>
                <c:pt idx="1950">
                  <c:v>86.918499999999995</c:v>
                </c:pt>
                <c:pt idx="1951">
                  <c:v>86.923299999999998</c:v>
                </c:pt>
                <c:pt idx="1952">
                  <c:v>86.927899999999994</c:v>
                </c:pt>
                <c:pt idx="1953">
                  <c:v>86.932199999999995</c:v>
                </c:pt>
                <c:pt idx="1954">
                  <c:v>86.936499999999995</c:v>
                </c:pt>
                <c:pt idx="1955">
                  <c:v>86.940600000000003</c:v>
                </c:pt>
                <c:pt idx="1956">
                  <c:v>86.944800000000001</c:v>
                </c:pt>
                <c:pt idx="1957">
                  <c:v>86.949399999999997</c:v>
                </c:pt>
                <c:pt idx="1958">
                  <c:v>86.953900000000004</c:v>
                </c:pt>
                <c:pt idx="1959">
                  <c:v>86.953999999999994</c:v>
                </c:pt>
                <c:pt idx="1960">
                  <c:v>86.957899999999995</c:v>
                </c:pt>
                <c:pt idx="1961">
                  <c:v>86.960499999999996</c:v>
                </c:pt>
                <c:pt idx="1962">
                  <c:v>86.965900000000005</c:v>
                </c:pt>
                <c:pt idx="1963">
                  <c:v>86.9709</c:v>
                </c:pt>
                <c:pt idx="1964">
                  <c:v>86.975300000000004</c:v>
                </c:pt>
                <c:pt idx="1965">
                  <c:v>86.979399999999998</c:v>
                </c:pt>
                <c:pt idx="1966">
                  <c:v>86.983500000000006</c:v>
                </c:pt>
                <c:pt idx="1967">
                  <c:v>86.987799999999993</c:v>
                </c:pt>
                <c:pt idx="1968">
                  <c:v>86.991799999999998</c:v>
                </c:pt>
                <c:pt idx="1969">
                  <c:v>86.995699999999999</c:v>
                </c:pt>
                <c:pt idx="1970">
                  <c:v>86.995800000000003</c:v>
                </c:pt>
                <c:pt idx="1971">
                  <c:v>86.999700000000004</c:v>
                </c:pt>
                <c:pt idx="1972">
                  <c:v>87.003600000000006</c:v>
                </c:pt>
                <c:pt idx="1973">
                  <c:v>87.006299999999996</c:v>
                </c:pt>
                <c:pt idx="1974">
                  <c:v>87.011799999999994</c:v>
                </c:pt>
                <c:pt idx="1975">
                  <c:v>87.0167</c:v>
                </c:pt>
                <c:pt idx="1976">
                  <c:v>87.021500000000003</c:v>
                </c:pt>
                <c:pt idx="1977">
                  <c:v>87.025800000000004</c:v>
                </c:pt>
                <c:pt idx="1978">
                  <c:v>87.029799999999994</c:v>
                </c:pt>
                <c:pt idx="1979">
                  <c:v>87.034199999999998</c:v>
                </c:pt>
                <c:pt idx="1980">
                  <c:v>87.038700000000006</c:v>
                </c:pt>
                <c:pt idx="1981">
                  <c:v>87.038700000000006</c:v>
                </c:pt>
                <c:pt idx="1982">
                  <c:v>87.043199999999999</c:v>
                </c:pt>
                <c:pt idx="1983">
                  <c:v>87.047300000000007</c:v>
                </c:pt>
                <c:pt idx="1984">
                  <c:v>87.049899999999994</c:v>
                </c:pt>
                <c:pt idx="1985">
                  <c:v>87.053100000000001</c:v>
                </c:pt>
                <c:pt idx="1986">
                  <c:v>87.058499999999995</c:v>
                </c:pt>
                <c:pt idx="1987">
                  <c:v>87.063500000000005</c:v>
                </c:pt>
                <c:pt idx="1988">
                  <c:v>87.068299999999994</c:v>
                </c:pt>
                <c:pt idx="1989">
                  <c:v>87.072400000000002</c:v>
                </c:pt>
                <c:pt idx="1990">
                  <c:v>87.076599999999999</c:v>
                </c:pt>
                <c:pt idx="1991">
                  <c:v>87.081000000000003</c:v>
                </c:pt>
                <c:pt idx="1992">
                  <c:v>87.081000000000003</c:v>
                </c:pt>
                <c:pt idx="1993">
                  <c:v>87.084599999999995</c:v>
                </c:pt>
                <c:pt idx="1994">
                  <c:v>87.087800000000001</c:v>
                </c:pt>
                <c:pt idx="1995">
                  <c:v>87.090800000000002</c:v>
                </c:pt>
                <c:pt idx="1996">
                  <c:v>87.092299999999994</c:v>
                </c:pt>
                <c:pt idx="1997">
                  <c:v>87.095699999999994</c:v>
                </c:pt>
                <c:pt idx="1998">
                  <c:v>87.100300000000004</c:v>
                </c:pt>
                <c:pt idx="1999">
                  <c:v>87.1036</c:v>
                </c:pt>
                <c:pt idx="2000">
                  <c:v>87.106899999999996</c:v>
                </c:pt>
                <c:pt idx="2001">
                  <c:v>87.110799999999998</c:v>
                </c:pt>
                <c:pt idx="2002">
                  <c:v>87.114400000000003</c:v>
                </c:pt>
                <c:pt idx="2003">
                  <c:v>87.114500000000007</c:v>
                </c:pt>
                <c:pt idx="2004">
                  <c:v>87.118099999999998</c:v>
                </c:pt>
                <c:pt idx="2005">
                  <c:v>87.121700000000004</c:v>
                </c:pt>
                <c:pt idx="2006">
                  <c:v>87.125299999999996</c:v>
                </c:pt>
                <c:pt idx="2007">
                  <c:v>87.128100000000003</c:v>
                </c:pt>
                <c:pt idx="2008">
                  <c:v>87.129099999999994</c:v>
                </c:pt>
                <c:pt idx="2009">
                  <c:v>87.134200000000007</c:v>
                </c:pt>
                <c:pt idx="2010">
                  <c:v>87.138000000000005</c:v>
                </c:pt>
                <c:pt idx="2011">
                  <c:v>87.142300000000006</c:v>
                </c:pt>
                <c:pt idx="2012">
                  <c:v>87.146199999999993</c:v>
                </c:pt>
                <c:pt idx="2013">
                  <c:v>87.149199999999993</c:v>
                </c:pt>
                <c:pt idx="2014">
                  <c:v>87.149199999999993</c:v>
                </c:pt>
                <c:pt idx="2015">
                  <c:v>87.152799999999999</c:v>
                </c:pt>
                <c:pt idx="2016">
                  <c:v>87.155500000000004</c:v>
                </c:pt>
                <c:pt idx="2017">
                  <c:v>87.158799999999999</c:v>
                </c:pt>
                <c:pt idx="2018">
                  <c:v>87.158799999999999</c:v>
                </c:pt>
                <c:pt idx="2019">
                  <c:v>87.162199999999999</c:v>
                </c:pt>
                <c:pt idx="2020">
                  <c:v>87.167299999999997</c:v>
                </c:pt>
                <c:pt idx="2021">
                  <c:v>87.171499999999995</c:v>
                </c:pt>
                <c:pt idx="2022">
                  <c:v>87.175299999999993</c:v>
                </c:pt>
                <c:pt idx="2023">
                  <c:v>87.178799999999995</c:v>
                </c:pt>
                <c:pt idx="2024">
                  <c:v>87.182699999999997</c:v>
                </c:pt>
                <c:pt idx="2025">
                  <c:v>87.1828</c:v>
                </c:pt>
                <c:pt idx="2026">
                  <c:v>87.186300000000003</c:v>
                </c:pt>
                <c:pt idx="2027">
                  <c:v>87.188999999999993</c:v>
                </c:pt>
                <c:pt idx="2028">
                  <c:v>87.190899999999999</c:v>
                </c:pt>
                <c:pt idx="2029">
                  <c:v>87.192499999999995</c:v>
                </c:pt>
                <c:pt idx="2030">
                  <c:v>87.197299999999998</c:v>
                </c:pt>
                <c:pt idx="2031">
                  <c:v>87.201999999999998</c:v>
                </c:pt>
                <c:pt idx="2032">
                  <c:v>87.206100000000006</c:v>
                </c:pt>
                <c:pt idx="2033">
                  <c:v>87.209500000000006</c:v>
                </c:pt>
                <c:pt idx="2034">
                  <c:v>87.212500000000006</c:v>
                </c:pt>
                <c:pt idx="2035">
                  <c:v>87.215199999999996</c:v>
                </c:pt>
                <c:pt idx="2036">
                  <c:v>87.215299999999999</c:v>
                </c:pt>
                <c:pt idx="2037">
                  <c:v>87.219300000000004</c:v>
                </c:pt>
                <c:pt idx="2038">
                  <c:v>87.221699999999998</c:v>
                </c:pt>
                <c:pt idx="2039">
                  <c:v>87.221999999999994</c:v>
                </c:pt>
                <c:pt idx="2040">
                  <c:v>87.227099999999993</c:v>
                </c:pt>
                <c:pt idx="2041">
                  <c:v>87.231999999999999</c:v>
                </c:pt>
                <c:pt idx="2042">
                  <c:v>87.235799999999998</c:v>
                </c:pt>
                <c:pt idx="2043">
                  <c:v>87.239500000000007</c:v>
                </c:pt>
                <c:pt idx="2044">
                  <c:v>87.243099999999998</c:v>
                </c:pt>
                <c:pt idx="2045">
                  <c:v>87.246499999999997</c:v>
                </c:pt>
                <c:pt idx="2046">
                  <c:v>87.249300000000005</c:v>
                </c:pt>
                <c:pt idx="2047">
                  <c:v>87.249300000000005</c:v>
                </c:pt>
                <c:pt idx="2048">
                  <c:v>87.253399999999999</c:v>
                </c:pt>
                <c:pt idx="2049">
                  <c:v>87.253399999999999</c:v>
                </c:pt>
                <c:pt idx="2050">
                  <c:v>87.256600000000006</c:v>
                </c:pt>
                <c:pt idx="2051">
                  <c:v>87.261600000000001</c:v>
                </c:pt>
                <c:pt idx="2052">
                  <c:v>87.265900000000002</c:v>
                </c:pt>
                <c:pt idx="2053">
                  <c:v>87.270300000000006</c:v>
                </c:pt>
                <c:pt idx="2054">
                  <c:v>87.272999999999996</c:v>
                </c:pt>
                <c:pt idx="2055">
                  <c:v>87.275999999999996</c:v>
                </c:pt>
                <c:pt idx="2056">
                  <c:v>87.279899999999998</c:v>
                </c:pt>
                <c:pt idx="2057">
                  <c:v>87.282700000000006</c:v>
                </c:pt>
                <c:pt idx="2058">
                  <c:v>87.282700000000006</c:v>
                </c:pt>
                <c:pt idx="2059">
                  <c:v>87.284800000000004</c:v>
                </c:pt>
                <c:pt idx="2060">
                  <c:v>87.284899999999993</c:v>
                </c:pt>
                <c:pt idx="2061">
                  <c:v>87.289599999999993</c:v>
                </c:pt>
                <c:pt idx="2062">
                  <c:v>87.294499999999999</c:v>
                </c:pt>
                <c:pt idx="2063">
                  <c:v>87.298599999999993</c:v>
                </c:pt>
                <c:pt idx="2064">
                  <c:v>87.302000000000007</c:v>
                </c:pt>
                <c:pt idx="2065">
                  <c:v>87.305499999999995</c:v>
                </c:pt>
                <c:pt idx="2066">
                  <c:v>87.309100000000001</c:v>
                </c:pt>
                <c:pt idx="2067">
                  <c:v>87.312600000000003</c:v>
                </c:pt>
                <c:pt idx="2068">
                  <c:v>87.316800000000001</c:v>
                </c:pt>
                <c:pt idx="2069">
                  <c:v>87.316800000000001</c:v>
                </c:pt>
                <c:pt idx="2070">
                  <c:v>87.316800000000001</c:v>
                </c:pt>
                <c:pt idx="2071">
                  <c:v>87.316800000000001</c:v>
                </c:pt>
                <c:pt idx="2072">
                  <c:v>87.321200000000005</c:v>
                </c:pt>
                <c:pt idx="2073">
                  <c:v>87.326400000000007</c:v>
                </c:pt>
                <c:pt idx="2074">
                  <c:v>87.331299999999999</c:v>
                </c:pt>
                <c:pt idx="2075">
                  <c:v>87.335700000000003</c:v>
                </c:pt>
                <c:pt idx="2076">
                  <c:v>87.339200000000005</c:v>
                </c:pt>
                <c:pt idx="2077">
                  <c:v>87.3429</c:v>
                </c:pt>
                <c:pt idx="2078">
                  <c:v>87.347200000000001</c:v>
                </c:pt>
                <c:pt idx="2079">
                  <c:v>87.347200000000001</c:v>
                </c:pt>
                <c:pt idx="2080">
                  <c:v>87.347200000000001</c:v>
                </c:pt>
                <c:pt idx="2081">
                  <c:v>87.347700000000003</c:v>
                </c:pt>
                <c:pt idx="2082">
                  <c:v>87.352800000000002</c:v>
                </c:pt>
                <c:pt idx="2083">
                  <c:v>87.357900000000001</c:v>
                </c:pt>
                <c:pt idx="2084">
                  <c:v>87.362300000000005</c:v>
                </c:pt>
                <c:pt idx="2085">
                  <c:v>87.366</c:v>
                </c:pt>
                <c:pt idx="2086">
                  <c:v>87.369500000000002</c:v>
                </c:pt>
                <c:pt idx="2087">
                  <c:v>87.372699999999995</c:v>
                </c:pt>
                <c:pt idx="2088">
                  <c:v>87.375600000000006</c:v>
                </c:pt>
                <c:pt idx="2089">
                  <c:v>87.377799999999993</c:v>
                </c:pt>
                <c:pt idx="2090">
                  <c:v>87.377799999999993</c:v>
                </c:pt>
                <c:pt idx="2091">
                  <c:v>87.377799999999993</c:v>
                </c:pt>
                <c:pt idx="2092">
                  <c:v>87.382000000000005</c:v>
                </c:pt>
                <c:pt idx="2093">
                  <c:v>87.387299999999996</c:v>
                </c:pt>
                <c:pt idx="2094">
                  <c:v>87.391800000000003</c:v>
                </c:pt>
                <c:pt idx="2095">
                  <c:v>87.395600000000002</c:v>
                </c:pt>
                <c:pt idx="2096">
                  <c:v>87.399100000000004</c:v>
                </c:pt>
                <c:pt idx="2097">
                  <c:v>87.402500000000003</c:v>
                </c:pt>
                <c:pt idx="2098">
                  <c:v>87.405600000000007</c:v>
                </c:pt>
                <c:pt idx="2099">
                  <c:v>87.409499999999994</c:v>
                </c:pt>
                <c:pt idx="2100">
                  <c:v>87.409499999999994</c:v>
                </c:pt>
                <c:pt idx="2101">
                  <c:v>87.409700000000001</c:v>
                </c:pt>
                <c:pt idx="2102">
                  <c:v>87.409800000000004</c:v>
                </c:pt>
                <c:pt idx="2103">
                  <c:v>87.414699999999996</c:v>
                </c:pt>
                <c:pt idx="2104">
                  <c:v>87.420100000000005</c:v>
                </c:pt>
                <c:pt idx="2105">
                  <c:v>87.424599999999998</c:v>
                </c:pt>
                <c:pt idx="2106">
                  <c:v>87.428899999999999</c:v>
                </c:pt>
                <c:pt idx="2107">
                  <c:v>87.432299999999998</c:v>
                </c:pt>
                <c:pt idx="2108">
                  <c:v>87.435500000000005</c:v>
                </c:pt>
                <c:pt idx="2109">
                  <c:v>87.440299999999993</c:v>
                </c:pt>
                <c:pt idx="2110">
                  <c:v>87.440299999999993</c:v>
                </c:pt>
                <c:pt idx="2111">
                  <c:v>87.440299999999993</c:v>
                </c:pt>
                <c:pt idx="2112">
                  <c:v>87.442700000000002</c:v>
                </c:pt>
                <c:pt idx="2113">
                  <c:v>87.442800000000005</c:v>
                </c:pt>
                <c:pt idx="2114">
                  <c:v>87.448300000000003</c:v>
                </c:pt>
                <c:pt idx="2115">
                  <c:v>87.453500000000005</c:v>
                </c:pt>
                <c:pt idx="2116">
                  <c:v>87.458299999999994</c:v>
                </c:pt>
                <c:pt idx="2117">
                  <c:v>87.462500000000006</c:v>
                </c:pt>
                <c:pt idx="2118">
                  <c:v>87.465900000000005</c:v>
                </c:pt>
                <c:pt idx="2119">
                  <c:v>87.473399999999998</c:v>
                </c:pt>
                <c:pt idx="2120">
                  <c:v>87.473399999999998</c:v>
                </c:pt>
                <c:pt idx="2121">
                  <c:v>87.473399999999998</c:v>
                </c:pt>
                <c:pt idx="2122">
                  <c:v>87.473399999999998</c:v>
                </c:pt>
                <c:pt idx="2123">
                  <c:v>87.4739</c:v>
                </c:pt>
                <c:pt idx="2124">
                  <c:v>87.4739</c:v>
                </c:pt>
                <c:pt idx="2125">
                  <c:v>87.478899999999996</c:v>
                </c:pt>
                <c:pt idx="2126">
                  <c:v>87.484399999999994</c:v>
                </c:pt>
                <c:pt idx="2127">
                  <c:v>87.489500000000007</c:v>
                </c:pt>
                <c:pt idx="2128">
                  <c:v>87.494299999999996</c:v>
                </c:pt>
                <c:pt idx="2129">
                  <c:v>87.498800000000003</c:v>
                </c:pt>
                <c:pt idx="2130">
                  <c:v>87.503399999999999</c:v>
                </c:pt>
                <c:pt idx="2131">
                  <c:v>87.503399999999999</c:v>
                </c:pt>
                <c:pt idx="2132">
                  <c:v>87.503399999999999</c:v>
                </c:pt>
                <c:pt idx="2133">
                  <c:v>87.505399999999995</c:v>
                </c:pt>
                <c:pt idx="2134">
                  <c:v>87.510800000000003</c:v>
                </c:pt>
                <c:pt idx="2135">
                  <c:v>87.510900000000007</c:v>
                </c:pt>
                <c:pt idx="2136">
                  <c:v>87.516400000000004</c:v>
                </c:pt>
                <c:pt idx="2137">
                  <c:v>87.521199999999993</c:v>
                </c:pt>
                <c:pt idx="2138">
                  <c:v>87.525300000000001</c:v>
                </c:pt>
                <c:pt idx="2139">
                  <c:v>87.528700000000001</c:v>
                </c:pt>
                <c:pt idx="2140">
                  <c:v>87.534400000000005</c:v>
                </c:pt>
                <c:pt idx="2141">
                  <c:v>87.534400000000005</c:v>
                </c:pt>
                <c:pt idx="2142">
                  <c:v>87.534400000000005</c:v>
                </c:pt>
                <c:pt idx="2143">
                  <c:v>87.536100000000005</c:v>
                </c:pt>
                <c:pt idx="2144">
                  <c:v>87.541600000000003</c:v>
                </c:pt>
                <c:pt idx="2145">
                  <c:v>87.546800000000005</c:v>
                </c:pt>
                <c:pt idx="2146">
                  <c:v>87.546899999999994</c:v>
                </c:pt>
                <c:pt idx="2147">
                  <c:v>87.5518</c:v>
                </c:pt>
                <c:pt idx="2148">
                  <c:v>87.556299999999993</c:v>
                </c:pt>
                <c:pt idx="2149">
                  <c:v>87.559899999999999</c:v>
                </c:pt>
                <c:pt idx="2150">
                  <c:v>87.568100000000001</c:v>
                </c:pt>
                <c:pt idx="2151">
                  <c:v>87.568100000000001</c:v>
                </c:pt>
                <c:pt idx="2152">
                  <c:v>87.568100000000001</c:v>
                </c:pt>
                <c:pt idx="2153">
                  <c:v>87.568100000000001</c:v>
                </c:pt>
                <c:pt idx="2154">
                  <c:v>87.568200000000004</c:v>
                </c:pt>
                <c:pt idx="2155">
                  <c:v>87.572400000000002</c:v>
                </c:pt>
                <c:pt idx="2156">
                  <c:v>87.5779</c:v>
                </c:pt>
                <c:pt idx="2157">
                  <c:v>87.578000000000003</c:v>
                </c:pt>
                <c:pt idx="2158">
                  <c:v>87.583399999999997</c:v>
                </c:pt>
                <c:pt idx="2159">
                  <c:v>87.588399999999993</c:v>
                </c:pt>
                <c:pt idx="2160">
                  <c:v>87.592699999999994</c:v>
                </c:pt>
                <c:pt idx="2161">
                  <c:v>87.598299999999995</c:v>
                </c:pt>
                <c:pt idx="2162">
                  <c:v>87.598299999999995</c:v>
                </c:pt>
                <c:pt idx="2163">
                  <c:v>87.598299999999995</c:v>
                </c:pt>
                <c:pt idx="2164">
                  <c:v>87.598299999999995</c:v>
                </c:pt>
                <c:pt idx="2165">
                  <c:v>87.600899999999996</c:v>
                </c:pt>
                <c:pt idx="2166">
                  <c:v>87.606399999999994</c:v>
                </c:pt>
                <c:pt idx="2167">
                  <c:v>87.611800000000002</c:v>
                </c:pt>
                <c:pt idx="2168">
                  <c:v>87.611900000000006</c:v>
                </c:pt>
                <c:pt idx="2169">
                  <c:v>87.617099999999994</c:v>
                </c:pt>
                <c:pt idx="2170">
                  <c:v>87.622</c:v>
                </c:pt>
                <c:pt idx="2171">
                  <c:v>87.6297</c:v>
                </c:pt>
                <c:pt idx="2172">
                  <c:v>87.6297</c:v>
                </c:pt>
                <c:pt idx="2173">
                  <c:v>87.6297</c:v>
                </c:pt>
                <c:pt idx="2174">
                  <c:v>87.6297</c:v>
                </c:pt>
                <c:pt idx="2175">
                  <c:v>87.6297</c:v>
                </c:pt>
                <c:pt idx="2176">
                  <c:v>87.633600000000001</c:v>
                </c:pt>
                <c:pt idx="2177">
                  <c:v>87.639200000000002</c:v>
                </c:pt>
                <c:pt idx="2178">
                  <c:v>87.6447</c:v>
                </c:pt>
                <c:pt idx="2179">
                  <c:v>87.644800000000004</c:v>
                </c:pt>
                <c:pt idx="2180">
                  <c:v>87.650199999999998</c:v>
                </c:pt>
                <c:pt idx="2181">
                  <c:v>87.659499999999994</c:v>
                </c:pt>
                <c:pt idx="2182">
                  <c:v>87.659499999999994</c:v>
                </c:pt>
                <c:pt idx="2183">
                  <c:v>87.659499999999994</c:v>
                </c:pt>
                <c:pt idx="2184">
                  <c:v>87.659499999999994</c:v>
                </c:pt>
                <c:pt idx="2185">
                  <c:v>87.659499999999994</c:v>
                </c:pt>
                <c:pt idx="2186">
                  <c:v>87.662899999999993</c:v>
                </c:pt>
                <c:pt idx="2187">
                  <c:v>87.668499999999995</c:v>
                </c:pt>
                <c:pt idx="2188">
                  <c:v>87.674099999999996</c:v>
                </c:pt>
                <c:pt idx="2189">
                  <c:v>87.679500000000004</c:v>
                </c:pt>
                <c:pt idx="2190">
                  <c:v>87.679599999999994</c:v>
                </c:pt>
                <c:pt idx="2191">
                  <c:v>87.684700000000007</c:v>
                </c:pt>
                <c:pt idx="2192">
                  <c:v>87.6905</c:v>
                </c:pt>
                <c:pt idx="2193">
                  <c:v>87.6905</c:v>
                </c:pt>
                <c:pt idx="2194">
                  <c:v>87.6905</c:v>
                </c:pt>
                <c:pt idx="2195">
                  <c:v>87.6905</c:v>
                </c:pt>
                <c:pt idx="2196">
                  <c:v>87.692899999999995</c:v>
                </c:pt>
                <c:pt idx="2197">
                  <c:v>87.698400000000007</c:v>
                </c:pt>
                <c:pt idx="2198">
                  <c:v>87.703999999999994</c:v>
                </c:pt>
                <c:pt idx="2199">
                  <c:v>87.709299999999999</c:v>
                </c:pt>
                <c:pt idx="2200">
                  <c:v>87.714299999999994</c:v>
                </c:pt>
                <c:pt idx="2201">
                  <c:v>87.714399999999998</c:v>
                </c:pt>
                <c:pt idx="2202">
                  <c:v>87.722099999999998</c:v>
                </c:pt>
                <c:pt idx="2203">
                  <c:v>87.722099999999998</c:v>
                </c:pt>
                <c:pt idx="2204">
                  <c:v>87.722099999999998</c:v>
                </c:pt>
                <c:pt idx="2205">
                  <c:v>87.722099999999998</c:v>
                </c:pt>
                <c:pt idx="2206">
                  <c:v>87.722099999999998</c:v>
                </c:pt>
                <c:pt idx="2207">
                  <c:v>87.725999999999999</c:v>
                </c:pt>
                <c:pt idx="2208">
                  <c:v>87.7316</c:v>
                </c:pt>
                <c:pt idx="2209">
                  <c:v>87.737300000000005</c:v>
                </c:pt>
                <c:pt idx="2210">
                  <c:v>87.742599999999996</c:v>
                </c:pt>
                <c:pt idx="2211">
                  <c:v>87.752600000000001</c:v>
                </c:pt>
                <c:pt idx="2212">
                  <c:v>87.752600000000001</c:v>
                </c:pt>
                <c:pt idx="2213">
                  <c:v>87.752600000000001</c:v>
                </c:pt>
                <c:pt idx="2214">
                  <c:v>87.752600000000001</c:v>
                </c:pt>
                <c:pt idx="2215">
                  <c:v>87.752600000000001</c:v>
                </c:pt>
                <c:pt idx="2216">
                  <c:v>87.752600000000001</c:v>
                </c:pt>
                <c:pt idx="2217">
                  <c:v>87.753900000000002</c:v>
                </c:pt>
                <c:pt idx="2218">
                  <c:v>87.758799999999994</c:v>
                </c:pt>
                <c:pt idx="2219">
                  <c:v>87.764399999999995</c:v>
                </c:pt>
                <c:pt idx="2220">
                  <c:v>87.77</c:v>
                </c:pt>
                <c:pt idx="2221">
                  <c:v>87.775400000000005</c:v>
                </c:pt>
                <c:pt idx="2222">
                  <c:v>87.781899999999993</c:v>
                </c:pt>
                <c:pt idx="2223">
                  <c:v>87.781899999999993</c:v>
                </c:pt>
                <c:pt idx="2224">
                  <c:v>87.781899999999993</c:v>
                </c:pt>
                <c:pt idx="2225">
                  <c:v>87.781899999999993</c:v>
                </c:pt>
                <c:pt idx="2226">
                  <c:v>87.781899999999993</c:v>
                </c:pt>
                <c:pt idx="2227">
                  <c:v>87.782200000000003</c:v>
                </c:pt>
                <c:pt idx="2228">
                  <c:v>87.786900000000003</c:v>
                </c:pt>
                <c:pt idx="2229">
                  <c:v>87.792400000000001</c:v>
                </c:pt>
                <c:pt idx="2230">
                  <c:v>87.798100000000005</c:v>
                </c:pt>
                <c:pt idx="2231">
                  <c:v>87.8035</c:v>
                </c:pt>
                <c:pt idx="2232">
                  <c:v>87.811300000000003</c:v>
                </c:pt>
                <c:pt idx="2233">
                  <c:v>87.811300000000003</c:v>
                </c:pt>
                <c:pt idx="2234">
                  <c:v>87.811300000000003</c:v>
                </c:pt>
                <c:pt idx="2235">
                  <c:v>87.811300000000003</c:v>
                </c:pt>
                <c:pt idx="2236">
                  <c:v>87.811300000000003</c:v>
                </c:pt>
                <c:pt idx="2237">
                  <c:v>87.811700000000002</c:v>
                </c:pt>
                <c:pt idx="2238">
                  <c:v>87.816400000000002</c:v>
                </c:pt>
                <c:pt idx="2239">
                  <c:v>87.822000000000003</c:v>
                </c:pt>
                <c:pt idx="2240">
                  <c:v>87.827600000000004</c:v>
                </c:pt>
                <c:pt idx="2241">
                  <c:v>87.833200000000005</c:v>
                </c:pt>
                <c:pt idx="2242">
                  <c:v>87.843299999999999</c:v>
                </c:pt>
                <c:pt idx="2243">
                  <c:v>87.843299999999999</c:v>
                </c:pt>
                <c:pt idx="2244">
                  <c:v>87.843299999999999</c:v>
                </c:pt>
                <c:pt idx="2245">
                  <c:v>87.843299999999999</c:v>
                </c:pt>
                <c:pt idx="2246">
                  <c:v>87.843299999999999</c:v>
                </c:pt>
                <c:pt idx="2247">
                  <c:v>87.843299999999999</c:v>
                </c:pt>
                <c:pt idx="2248">
                  <c:v>87.845600000000005</c:v>
                </c:pt>
                <c:pt idx="2249">
                  <c:v>87.850499999999997</c:v>
                </c:pt>
                <c:pt idx="2250">
                  <c:v>87.856099999999998</c:v>
                </c:pt>
                <c:pt idx="2251">
                  <c:v>87.861800000000002</c:v>
                </c:pt>
                <c:pt idx="2252">
                  <c:v>87.8673</c:v>
                </c:pt>
                <c:pt idx="2253">
                  <c:v>87.874300000000005</c:v>
                </c:pt>
                <c:pt idx="2254">
                  <c:v>87.874300000000005</c:v>
                </c:pt>
                <c:pt idx="2255">
                  <c:v>87.874300000000005</c:v>
                </c:pt>
                <c:pt idx="2256">
                  <c:v>87.874300000000005</c:v>
                </c:pt>
                <c:pt idx="2257">
                  <c:v>87.874300000000005</c:v>
                </c:pt>
                <c:pt idx="2258">
                  <c:v>87.874300000000005</c:v>
                </c:pt>
                <c:pt idx="2259">
                  <c:v>87.878699999999995</c:v>
                </c:pt>
                <c:pt idx="2260">
                  <c:v>87.884</c:v>
                </c:pt>
                <c:pt idx="2261">
                  <c:v>87.889600000000002</c:v>
                </c:pt>
                <c:pt idx="2262">
                  <c:v>87.895300000000006</c:v>
                </c:pt>
                <c:pt idx="2263">
                  <c:v>87.904499999999999</c:v>
                </c:pt>
                <c:pt idx="2264">
                  <c:v>87.904499999999999</c:v>
                </c:pt>
                <c:pt idx="2265">
                  <c:v>87.904499999999999</c:v>
                </c:pt>
                <c:pt idx="2266">
                  <c:v>87.904499999999999</c:v>
                </c:pt>
                <c:pt idx="2267">
                  <c:v>87.904499999999999</c:v>
                </c:pt>
                <c:pt idx="2268">
                  <c:v>87.904499999999999</c:v>
                </c:pt>
                <c:pt idx="2269">
                  <c:v>87.907399999999996</c:v>
                </c:pt>
                <c:pt idx="2270">
                  <c:v>87.912599999999998</c:v>
                </c:pt>
                <c:pt idx="2271">
                  <c:v>87.918099999999995</c:v>
                </c:pt>
                <c:pt idx="2272">
                  <c:v>87.923699999999997</c:v>
                </c:pt>
                <c:pt idx="2273">
                  <c:v>87.934299999999993</c:v>
                </c:pt>
                <c:pt idx="2274">
                  <c:v>87.934299999999993</c:v>
                </c:pt>
                <c:pt idx="2275">
                  <c:v>87.934299999999993</c:v>
                </c:pt>
                <c:pt idx="2276">
                  <c:v>87.934299999999993</c:v>
                </c:pt>
                <c:pt idx="2277">
                  <c:v>87.934299999999993</c:v>
                </c:pt>
                <c:pt idx="2278">
                  <c:v>87.934299999999993</c:v>
                </c:pt>
                <c:pt idx="2279">
                  <c:v>87.937100000000001</c:v>
                </c:pt>
                <c:pt idx="2280">
                  <c:v>87.942300000000003</c:v>
                </c:pt>
                <c:pt idx="2281">
                  <c:v>87.947900000000004</c:v>
                </c:pt>
                <c:pt idx="2282">
                  <c:v>87.953400000000002</c:v>
                </c:pt>
                <c:pt idx="2283">
                  <c:v>87.9589</c:v>
                </c:pt>
                <c:pt idx="2284">
                  <c:v>87.965500000000006</c:v>
                </c:pt>
                <c:pt idx="2285">
                  <c:v>87.965500000000006</c:v>
                </c:pt>
                <c:pt idx="2286">
                  <c:v>87.965500000000006</c:v>
                </c:pt>
                <c:pt idx="2287">
                  <c:v>87.965500000000006</c:v>
                </c:pt>
                <c:pt idx="2288">
                  <c:v>87.967500000000001</c:v>
                </c:pt>
                <c:pt idx="2289">
                  <c:v>87.967500000000001</c:v>
                </c:pt>
                <c:pt idx="2290">
                  <c:v>87.972700000000003</c:v>
                </c:pt>
                <c:pt idx="2291">
                  <c:v>87.978200000000001</c:v>
                </c:pt>
                <c:pt idx="2292">
                  <c:v>87.983699999999999</c:v>
                </c:pt>
                <c:pt idx="2293">
                  <c:v>87.989199999999997</c:v>
                </c:pt>
                <c:pt idx="2294">
                  <c:v>87.998000000000005</c:v>
                </c:pt>
                <c:pt idx="2295">
                  <c:v>87.998000000000005</c:v>
                </c:pt>
                <c:pt idx="2296">
                  <c:v>87.998000000000005</c:v>
                </c:pt>
                <c:pt idx="2297">
                  <c:v>87.998000000000005</c:v>
                </c:pt>
                <c:pt idx="2298">
                  <c:v>87.998000000000005</c:v>
                </c:pt>
                <c:pt idx="2299">
                  <c:v>88.002200000000002</c:v>
                </c:pt>
                <c:pt idx="2300">
                  <c:v>88.002300000000005</c:v>
                </c:pt>
                <c:pt idx="2301">
                  <c:v>88.007499999999993</c:v>
                </c:pt>
                <c:pt idx="2302">
                  <c:v>88.013099999999994</c:v>
                </c:pt>
                <c:pt idx="2303">
                  <c:v>88.018600000000006</c:v>
                </c:pt>
                <c:pt idx="2304">
                  <c:v>88.03</c:v>
                </c:pt>
                <c:pt idx="2305">
                  <c:v>88.03</c:v>
                </c:pt>
                <c:pt idx="2306">
                  <c:v>88.03</c:v>
                </c:pt>
                <c:pt idx="2307">
                  <c:v>88.03</c:v>
                </c:pt>
                <c:pt idx="2308">
                  <c:v>88.03</c:v>
                </c:pt>
                <c:pt idx="2309">
                  <c:v>88.031000000000006</c:v>
                </c:pt>
                <c:pt idx="2310">
                  <c:v>88.035899999999998</c:v>
                </c:pt>
                <c:pt idx="2311">
                  <c:v>88.036000000000001</c:v>
                </c:pt>
                <c:pt idx="2312">
                  <c:v>88.041399999999996</c:v>
                </c:pt>
                <c:pt idx="2313">
                  <c:v>88.046999999999997</c:v>
                </c:pt>
                <c:pt idx="2314">
                  <c:v>88.052499999999995</c:v>
                </c:pt>
                <c:pt idx="2315">
                  <c:v>88.059600000000003</c:v>
                </c:pt>
                <c:pt idx="2316">
                  <c:v>88.059600000000003</c:v>
                </c:pt>
                <c:pt idx="2317">
                  <c:v>88.059600000000003</c:v>
                </c:pt>
                <c:pt idx="2318">
                  <c:v>88.059600000000003</c:v>
                </c:pt>
                <c:pt idx="2319">
                  <c:v>88.0608</c:v>
                </c:pt>
                <c:pt idx="2320">
                  <c:v>88.066000000000003</c:v>
                </c:pt>
                <c:pt idx="2321">
                  <c:v>88.071399999999997</c:v>
                </c:pt>
                <c:pt idx="2322">
                  <c:v>88.0715</c:v>
                </c:pt>
                <c:pt idx="2323">
                  <c:v>88.076999999999998</c:v>
                </c:pt>
                <c:pt idx="2324">
                  <c:v>88.082499999999996</c:v>
                </c:pt>
                <c:pt idx="2325">
                  <c:v>88.091099999999997</c:v>
                </c:pt>
                <c:pt idx="2326">
                  <c:v>88.091099999999997</c:v>
                </c:pt>
                <c:pt idx="2327">
                  <c:v>88.091099999999997</c:v>
                </c:pt>
                <c:pt idx="2328">
                  <c:v>88.091099999999997</c:v>
                </c:pt>
                <c:pt idx="2329">
                  <c:v>88.091099999999997</c:v>
                </c:pt>
                <c:pt idx="2330">
                  <c:v>88.095100000000002</c:v>
                </c:pt>
                <c:pt idx="2331">
                  <c:v>88.100300000000004</c:v>
                </c:pt>
                <c:pt idx="2332">
                  <c:v>88.105699999999999</c:v>
                </c:pt>
                <c:pt idx="2333">
                  <c:v>88.105800000000002</c:v>
                </c:pt>
                <c:pt idx="2334">
                  <c:v>88.111199999999997</c:v>
                </c:pt>
                <c:pt idx="2335">
                  <c:v>88.121099999999998</c:v>
                </c:pt>
                <c:pt idx="2336">
                  <c:v>88.121099999999998</c:v>
                </c:pt>
                <c:pt idx="2337">
                  <c:v>88.121099999999998</c:v>
                </c:pt>
                <c:pt idx="2338">
                  <c:v>88.121099999999998</c:v>
                </c:pt>
                <c:pt idx="2339">
                  <c:v>88.121099999999998</c:v>
                </c:pt>
                <c:pt idx="2340">
                  <c:v>88.123599999999996</c:v>
                </c:pt>
                <c:pt idx="2341">
                  <c:v>88.128600000000006</c:v>
                </c:pt>
                <c:pt idx="2342">
                  <c:v>88.134</c:v>
                </c:pt>
                <c:pt idx="2343">
                  <c:v>88.139399999999995</c:v>
                </c:pt>
                <c:pt idx="2344">
                  <c:v>88.139499999999998</c:v>
                </c:pt>
                <c:pt idx="2345">
                  <c:v>88.144599999999997</c:v>
                </c:pt>
                <c:pt idx="2346">
                  <c:v>88.151600000000002</c:v>
                </c:pt>
                <c:pt idx="2347">
                  <c:v>88.151600000000002</c:v>
                </c:pt>
                <c:pt idx="2348">
                  <c:v>88.151600000000002</c:v>
                </c:pt>
                <c:pt idx="2349">
                  <c:v>88.151600000000002</c:v>
                </c:pt>
                <c:pt idx="2350">
                  <c:v>88.151600000000002</c:v>
                </c:pt>
                <c:pt idx="2351">
                  <c:v>88.154600000000002</c:v>
                </c:pt>
                <c:pt idx="2352">
                  <c:v>88.159499999999994</c:v>
                </c:pt>
                <c:pt idx="2353">
                  <c:v>88.1648</c:v>
                </c:pt>
                <c:pt idx="2354">
                  <c:v>88.17</c:v>
                </c:pt>
                <c:pt idx="2355">
                  <c:v>88.170100000000005</c:v>
                </c:pt>
                <c:pt idx="2356">
                  <c:v>88.179299999999998</c:v>
                </c:pt>
                <c:pt idx="2357">
                  <c:v>88.179299999999998</c:v>
                </c:pt>
                <c:pt idx="2358">
                  <c:v>88.179299999999998</c:v>
                </c:pt>
                <c:pt idx="2359">
                  <c:v>88.179299999999998</c:v>
                </c:pt>
                <c:pt idx="2360">
                  <c:v>88.179299999999998</c:v>
                </c:pt>
                <c:pt idx="2361">
                  <c:v>88.179299999999998</c:v>
                </c:pt>
                <c:pt idx="2362">
                  <c:v>88.183400000000006</c:v>
                </c:pt>
                <c:pt idx="2363">
                  <c:v>88.188500000000005</c:v>
                </c:pt>
                <c:pt idx="2364">
                  <c:v>88.193700000000007</c:v>
                </c:pt>
                <c:pt idx="2365">
                  <c:v>88.204400000000007</c:v>
                </c:pt>
                <c:pt idx="2366">
                  <c:v>88.204400000000007</c:v>
                </c:pt>
                <c:pt idx="2367">
                  <c:v>88.204400000000007</c:v>
                </c:pt>
                <c:pt idx="2368">
                  <c:v>88.204400000000007</c:v>
                </c:pt>
                <c:pt idx="2369">
                  <c:v>88.204400000000007</c:v>
                </c:pt>
                <c:pt idx="2370">
                  <c:v>88.204400000000007</c:v>
                </c:pt>
                <c:pt idx="2371">
                  <c:v>88.204400000000007</c:v>
                </c:pt>
                <c:pt idx="2372">
                  <c:v>88.208200000000005</c:v>
                </c:pt>
                <c:pt idx="2373">
                  <c:v>88.213200000000001</c:v>
                </c:pt>
                <c:pt idx="2374">
                  <c:v>88.218500000000006</c:v>
                </c:pt>
                <c:pt idx="2375">
                  <c:v>88.225499999999997</c:v>
                </c:pt>
                <c:pt idx="2376">
                  <c:v>88.230599999999995</c:v>
                </c:pt>
                <c:pt idx="2377">
                  <c:v>88.230599999999995</c:v>
                </c:pt>
                <c:pt idx="2378">
                  <c:v>88.230599999999995</c:v>
                </c:pt>
                <c:pt idx="2379">
                  <c:v>88.230599999999995</c:v>
                </c:pt>
                <c:pt idx="2380">
                  <c:v>88.230599999999995</c:v>
                </c:pt>
                <c:pt idx="2381">
                  <c:v>88.230599999999995</c:v>
                </c:pt>
                <c:pt idx="2382">
                  <c:v>88.232100000000003</c:v>
                </c:pt>
                <c:pt idx="2383">
                  <c:v>88.236900000000006</c:v>
                </c:pt>
                <c:pt idx="2384">
                  <c:v>88.242199999999997</c:v>
                </c:pt>
                <c:pt idx="2385">
                  <c:v>88.247299999999996</c:v>
                </c:pt>
                <c:pt idx="2386">
                  <c:v>88.255899999999997</c:v>
                </c:pt>
                <c:pt idx="2387">
                  <c:v>88.255899999999997</c:v>
                </c:pt>
                <c:pt idx="2388">
                  <c:v>88.255899999999997</c:v>
                </c:pt>
                <c:pt idx="2389">
                  <c:v>88.255899999999997</c:v>
                </c:pt>
                <c:pt idx="2390">
                  <c:v>88.255899999999997</c:v>
                </c:pt>
                <c:pt idx="2391">
                  <c:v>88.255899999999997</c:v>
                </c:pt>
                <c:pt idx="2392">
                  <c:v>88.255899999999997</c:v>
                </c:pt>
                <c:pt idx="2393">
                  <c:v>88.259500000000003</c:v>
                </c:pt>
                <c:pt idx="2394">
                  <c:v>88.264600000000002</c:v>
                </c:pt>
                <c:pt idx="2395">
                  <c:v>88.2697</c:v>
                </c:pt>
                <c:pt idx="2396">
                  <c:v>88.279899999999998</c:v>
                </c:pt>
                <c:pt idx="2397">
                  <c:v>88.279899999999998</c:v>
                </c:pt>
                <c:pt idx="2398">
                  <c:v>88.279899999999998</c:v>
                </c:pt>
                <c:pt idx="2399">
                  <c:v>88.279899999999998</c:v>
                </c:pt>
                <c:pt idx="2400">
                  <c:v>88.279899999999998</c:v>
                </c:pt>
                <c:pt idx="2401">
                  <c:v>88.279899999999998</c:v>
                </c:pt>
                <c:pt idx="2402">
                  <c:v>88.279899999999998</c:v>
                </c:pt>
                <c:pt idx="2403">
                  <c:v>88.281899999999993</c:v>
                </c:pt>
                <c:pt idx="2404">
                  <c:v>88.287000000000006</c:v>
                </c:pt>
                <c:pt idx="2405">
                  <c:v>88.292199999999994</c:v>
                </c:pt>
                <c:pt idx="2406">
                  <c:v>88.304500000000004</c:v>
                </c:pt>
                <c:pt idx="2407">
                  <c:v>88.304500000000004</c:v>
                </c:pt>
                <c:pt idx="2408">
                  <c:v>88.304500000000004</c:v>
                </c:pt>
                <c:pt idx="2409">
                  <c:v>88.304500000000004</c:v>
                </c:pt>
                <c:pt idx="2410">
                  <c:v>88.304500000000004</c:v>
                </c:pt>
                <c:pt idx="2411">
                  <c:v>88.304500000000004</c:v>
                </c:pt>
                <c:pt idx="2412">
                  <c:v>88.304500000000004</c:v>
                </c:pt>
                <c:pt idx="2413">
                  <c:v>88.304500000000004</c:v>
                </c:pt>
                <c:pt idx="2414">
                  <c:v>88.3065</c:v>
                </c:pt>
                <c:pt idx="2415">
                  <c:v>88.311400000000006</c:v>
                </c:pt>
                <c:pt idx="2416">
                  <c:v>88.316500000000005</c:v>
                </c:pt>
                <c:pt idx="2417">
                  <c:v>88.3249</c:v>
                </c:pt>
                <c:pt idx="2418">
                  <c:v>88.3249</c:v>
                </c:pt>
                <c:pt idx="2419">
                  <c:v>88.3249</c:v>
                </c:pt>
                <c:pt idx="2420">
                  <c:v>88.3249</c:v>
                </c:pt>
                <c:pt idx="2421">
                  <c:v>88.3249</c:v>
                </c:pt>
                <c:pt idx="2422">
                  <c:v>88.3249</c:v>
                </c:pt>
                <c:pt idx="2423">
                  <c:v>88.3249</c:v>
                </c:pt>
                <c:pt idx="2424">
                  <c:v>88.328299999999999</c:v>
                </c:pt>
                <c:pt idx="2425">
                  <c:v>88.333500000000001</c:v>
                </c:pt>
                <c:pt idx="2426">
                  <c:v>88.3386</c:v>
                </c:pt>
                <c:pt idx="2427">
                  <c:v>88.347999999999999</c:v>
                </c:pt>
                <c:pt idx="2428">
                  <c:v>88.347999999999999</c:v>
                </c:pt>
                <c:pt idx="2429">
                  <c:v>88.347999999999999</c:v>
                </c:pt>
                <c:pt idx="2430">
                  <c:v>88.347999999999999</c:v>
                </c:pt>
                <c:pt idx="2431">
                  <c:v>88.347999999999999</c:v>
                </c:pt>
                <c:pt idx="2432">
                  <c:v>88.347999999999999</c:v>
                </c:pt>
                <c:pt idx="2433">
                  <c:v>88.347999999999999</c:v>
                </c:pt>
                <c:pt idx="2434">
                  <c:v>88.350899999999996</c:v>
                </c:pt>
                <c:pt idx="2435">
                  <c:v>88.355999999999995</c:v>
                </c:pt>
                <c:pt idx="2436">
                  <c:v>88.361000000000004</c:v>
                </c:pt>
                <c:pt idx="2437">
                  <c:v>88.372299999999996</c:v>
                </c:pt>
                <c:pt idx="2438">
                  <c:v>88.372299999999996</c:v>
                </c:pt>
                <c:pt idx="2439">
                  <c:v>88.372299999999996</c:v>
                </c:pt>
                <c:pt idx="2440">
                  <c:v>88.372299999999996</c:v>
                </c:pt>
                <c:pt idx="2441">
                  <c:v>88.372299999999996</c:v>
                </c:pt>
                <c:pt idx="2442">
                  <c:v>88.372299999999996</c:v>
                </c:pt>
                <c:pt idx="2443">
                  <c:v>88.372299999999996</c:v>
                </c:pt>
                <c:pt idx="2444">
                  <c:v>88.372299999999996</c:v>
                </c:pt>
                <c:pt idx="2445">
                  <c:v>88.375900000000001</c:v>
                </c:pt>
                <c:pt idx="2446">
                  <c:v>88.381100000000004</c:v>
                </c:pt>
                <c:pt idx="2447">
                  <c:v>88.386200000000002</c:v>
                </c:pt>
                <c:pt idx="2448">
                  <c:v>88.395499999999998</c:v>
                </c:pt>
                <c:pt idx="2449">
                  <c:v>88.395499999999998</c:v>
                </c:pt>
                <c:pt idx="2450">
                  <c:v>88.395499999999998</c:v>
                </c:pt>
                <c:pt idx="2451">
                  <c:v>88.395499999999998</c:v>
                </c:pt>
                <c:pt idx="2452">
                  <c:v>88.395499999999998</c:v>
                </c:pt>
                <c:pt idx="2453">
                  <c:v>88.395499999999998</c:v>
                </c:pt>
                <c:pt idx="2454">
                  <c:v>88.395499999999998</c:v>
                </c:pt>
                <c:pt idx="2455">
                  <c:v>88.396299999999997</c:v>
                </c:pt>
                <c:pt idx="2456">
                  <c:v>88.401200000000003</c:v>
                </c:pt>
                <c:pt idx="2457">
                  <c:v>88.406400000000005</c:v>
                </c:pt>
                <c:pt idx="2458">
                  <c:v>88.417199999999994</c:v>
                </c:pt>
                <c:pt idx="2459">
                  <c:v>88.417199999999994</c:v>
                </c:pt>
                <c:pt idx="2460">
                  <c:v>88.417199999999994</c:v>
                </c:pt>
                <c:pt idx="2461">
                  <c:v>88.417199999999994</c:v>
                </c:pt>
                <c:pt idx="2462">
                  <c:v>88.417199999999994</c:v>
                </c:pt>
                <c:pt idx="2463">
                  <c:v>88.417199999999994</c:v>
                </c:pt>
                <c:pt idx="2464">
                  <c:v>88.417400000000001</c:v>
                </c:pt>
                <c:pt idx="2465">
                  <c:v>88.417500000000004</c:v>
                </c:pt>
                <c:pt idx="2466">
                  <c:v>88.422399999999996</c:v>
                </c:pt>
                <c:pt idx="2467">
                  <c:v>88.427700000000002</c:v>
                </c:pt>
                <c:pt idx="2468">
                  <c:v>88.439499999999995</c:v>
                </c:pt>
                <c:pt idx="2469">
                  <c:v>88.439499999999995</c:v>
                </c:pt>
                <c:pt idx="2470">
                  <c:v>88.439499999999995</c:v>
                </c:pt>
                <c:pt idx="2471">
                  <c:v>88.439499999999995</c:v>
                </c:pt>
                <c:pt idx="2472">
                  <c:v>88.439499999999995</c:v>
                </c:pt>
                <c:pt idx="2473">
                  <c:v>88.439499999999995</c:v>
                </c:pt>
                <c:pt idx="2474">
                  <c:v>88.441400000000002</c:v>
                </c:pt>
                <c:pt idx="2475">
                  <c:v>88.4465</c:v>
                </c:pt>
                <c:pt idx="2476">
                  <c:v>88.446600000000004</c:v>
                </c:pt>
                <c:pt idx="2477">
                  <c:v>88.451899999999995</c:v>
                </c:pt>
                <c:pt idx="2478">
                  <c:v>88.456999999999994</c:v>
                </c:pt>
                <c:pt idx="2479">
                  <c:v>88.465699999999998</c:v>
                </c:pt>
                <c:pt idx="2480">
                  <c:v>88.465699999999998</c:v>
                </c:pt>
                <c:pt idx="2481">
                  <c:v>88.465699999999998</c:v>
                </c:pt>
                <c:pt idx="2482">
                  <c:v>88.465699999999998</c:v>
                </c:pt>
                <c:pt idx="2483">
                  <c:v>88.465699999999998</c:v>
                </c:pt>
                <c:pt idx="2484">
                  <c:v>88.465699999999998</c:v>
                </c:pt>
                <c:pt idx="2485">
                  <c:v>88.469700000000003</c:v>
                </c:pt>
                <c:pt idx="2486">
                  <c:v>88.474800000000002</c:v>
                </c:pt>
                <c:pt idx="2487">
                  <c:v>88.474900000000005</c:v>
                </c:pt>
                <c:pt idx="2488">
                  <c:v>88.480199999999996</c:v>
                </c:pt>
                <c:pt idx="2489">
                  <c:v>88.490600000000001</c:v>
                </c:pt>
                <c:pt idx="2490">
                  <c:v>88.490600000000001</c:v>
                </c:pt>
                <c:pt idx="2491">
                  <c:v>88.490600000000001</c:v>
                </c:pt>
                <c:pt idx="2492">
                  <c:v>88.490600000000001</c:v>
                </c:pt>
                <c:pt idx="2493">
                  <c:v>88.490600000000001</c:v>
                </c:pt>
                <c:pt idx="2494">
                  <c:v>88.490600000000001</c:v>
                </c:pt>
                <c:pt idx="2495">
                  <c:v>88.492599999999996</c:v>
                </c:pt>
                <c:pt idx="2496">
                  <c:v>88.497600000000006</c:v>
                </c:pt>
                <c:pt idx="2497">
                  <c:v>88.502700000000004</c:v>
                </c:pt>
                <c:pt idx="2498">
                  <c:v>88.502799999999993</c:v>
                </c:pt>
                <c:pt idx="2499">
                  <c:v>88.515000000000001</c:v>
                </c:pt>
                <c:pt idx="2500">
                  <c:v>88.515000000000001</c:v>
                </c:pt>
                <c:pt idx="2501">
                  <c:v>88.515000000000001</c:v>
                </c:pt>
                <c:pt idx="2502">
                  <c:v>88.515000000000001</c:v>
                </c:pt>
                <c:pt idx="2503">
                  <c:v>88.515000000000001</c:v>
                </c:pt>
                <c:pt idx="2504">
                  <c:v>88.515000000000001</c:v>
                </c:pt>
                <c:pt idx="2505">
                  <c:v>88.515299999999996</c:v>
                </c:pt>
                <c:pt idx="2506">
                  <c:v>88.519900000000007</c:v>
                </c:pt>
                <c:pt idx="2507">
                  <c:v>88.525099999999995</c:v>
                </c:pt>
                <c:pt idx="2508">
                  <c:v>88.530100000000004</c:v>
                </c:pt>
                <c:pt idx="2509">
                  <c:v>88.530199999999994</c:v>
                </c:pt>
                <c:pt idx="2510">
                  <c:v>88.539199999999994</c:v>
                </c:pt>
                <c:pt idx="2511">
                  <c:v>88.539199999999994</c:v>
                </c:pt>
                <c:pt idx="2512">
                  <c:v>88.539199999999994</c:v>
                </c:pt>
                <c:pt idx="2513">
                  <c:v>88.539199999999994</c:v>
                </c:pt>
                <c:pt idx="2514">
                  <c:v>88.539199999999994</c:v>
                </c:pt>
                <c:pt idx="2515">
                  <c:v>88.539199999999994</c:v>
                </c:pt>
                <c:pt idx="2516">
                  <c:v>88.542000000000002</c:v>
                </c:pt>
                <c:pt idx="2517">
                  <c:v>88.5471</c:v>
                </c:pt>
                <c:pt idx="2518">
                  <c:v>88.552199999999999</c:v>
                </c:pt>
                <c:pt idx="2519">
                  <c:v>88.561899999999994</c:v>
                </c:pt>
                <c:pt idx="2520">
                  <c:v>88.561899999999994</c:v>
                </c:pt>
                <c:pt idx="2521">
                  <c:v>88.561899999999994</c:v>
                </c:pt>
                <c:pt idx="2522">
                  <c:v>88.561899999999994</c:v>
                </c:pt>
                <c:pt idx="2523">
                  <c:v>88.561899999999994</c:v>
                </c:pt>
                <c:pt idx="2524">
                  <c:v>88.561899999999994</c:v>
                </c:pt>
                <c:pt idx="2525">
                  <c:v>88.561899999999994</c:v>
                </c:pt>
                <c:pt idx="2526">
                  <c:v>88.565200000000004</c:v>
                </c:pt>
                <c:pt idx="2527">
                  <c:v>88.570099999999996</c:v>
                </c:pt>
                <c:pt idx="2528">
                  <c:v>88.575100000000006</c:v>
                </c:pt>
                <c:pt idx="2529">
                  <c:v>88.586100000000002</c:v>
                </c:pt>
                <c:pt idx="2530">
                  <c:v>88.586100000000002</c:v>
                </c:pt>
                <c:pt idx="2531">
                  <c:v>88.586100000000002</c:v>
                </c:pt>
                <c:pt idx="2532">
                  <c:v>88.586100000000002</c:v>
                </c:pt>
                <c:pt idx="2533">
                  <c:v>88.586100000000002</c:v>
                </c:pt>
                <c:pt idx="2534">
                  <c:v>88.586100000000002</c:v>
                </c:pt>
                <c:pt idx="2535">
                  <c:v>88.586100000000002</c:v>
                </c:pt>
                <c:pt idx="2536">
                  <c:v>88.587900000000005</c:v>
                </c:pt>
                <c:pt idx="2537">
                  <c:v>88.592600000000004</c:v>
                </c:pt>
                <c:pt idx="2538">
                  <c:v>88.5976</c:v>
                </c:pt>
                <c:pt idx="2539">
                  <c:v>88.602400000000003</c:v>
                </c:pt>
                <c:pt idx="2540">
                  <c:v>88.610500000000002</c:v>
                </c:pt>
                <c:pt idx="2541">
                  <c:v>88.610500000000002</c:v>
                </c:pt>
                <c:pt idx="2542">
                  <c:v>88.610500000000002</c:v>
                </c:pt>
                <c:pt idx="2543">
                  <c:v>88.610500000000002</c:v>
                </c:pt>
                <c:pt idx="2544">
                  <c:v>88.610500000000002</c:v>
                </c:pt>
                <c:pt idx="2545">
                  <c:v>88.610500000000002</c:v>
                </c:pt>
                <c:pt idx="2546">
                  <c:v>88.610500000000002</c:v>
                </c:pt>
                <c:pt idx="2547">
                  <c:v>88.613600000000005</c:v>
                </c:pt>
                <c:pt idx="2548">
                  <c:v>88.618499999999997</c:v>
                </c:pt>
                <c:pt idx="2549">
                  <c:v>88.6233</c:v>
                </c:pt>
                <c:pt idx="2550">
                  <c:v>88.633600000000001</c:v>
                </c:pt>
                <c:pt idx="2551">
                  <c:v>88.633600000000001</c:v>
                </c:pt>
                <c:pt idx="2552">
                  <c:v>88.633600000000001</c:v>
                </c:pt>
                <c:pt idx="2553">
                  <c:v>88.633600000000001</c:v>
                </c:pt>
                <c:pt idx="2554">
                  <c:v>88.633600000000001</c:v>
                </c:pt>
                <c:pt idx="2555">
                  <c:v>88.633600000000001</c:v>
                </c:pt>
                <c:pt idx="2556">
                  <c:v>88.633600000000001</c:v>
                </c:pt>
                <c:pt idx="2557">
                  <c:v>88.633700000000005</c:v>
                </c:pt>
                <c:pt idx="2558">
                  <c:v>88.638000000000005</c:v>
                </c:pt>
                <c:pt idx="2559">
                  <c:v>88.643000000000001</c:v>
                </c:pt>
                <c:pt idx="2560">
                  <c:v>88.654399999999995</c:v>
                </c:pt>
                <c:pt idx="2561">
                  <c:v>88.654399999999995</c:v>
                </c:pt>
                <c:pt idx="2562">
                  <c:v>88.654399999999995</c:v>
                </c:pt>
                <c:pt idx="2563">
                  <c:v>88.654399999999995</c:v>
                </c:pt>
                <c:pt idx="2564">
                  <c:v>88.654399999999995</c:v>
                </c:pt>
                <c:pt idx="2565">
                  <c:v>88.654399999999995</c:v>
                </c:pt>
                <c:pt idx="2566">
                  <c:v>88.654399999999995</c:v>
                </c:pt>
                <c:pt idx="2567">
                  <c:v>88.654899999999998</c:v>
                </c:pt>
                <c:pt idx="2568">
                  <c:v>88.659400000000005</c:v>
                </c:pt>
                <c:pt idx="2569">
                  <c:v>88.664299999999997</c:v>
                </c:pt>
                <c:pt idx="2570">
                  <c:v>88.668999999999997</c:v>
                </c:pt>
                <c:pt idx="2571">
                  <c:v>88.6768</c:v>
                </c:pt>
                <c:pt idx="2572">
                  <c:v>88.6768</c:v>
                </c:pt>
                <c:pt idx="2573">
                  <c:v>88.6768</c:v>
                </c:pt>
                <c:pt idx="2574">
                  <c:v>88.6768</c:v>
                </c:pt>
                <c:pt idx="2575">
                  <c:v>88.6768</c:v>
                </c:pt>
                <c:pt idx="2576">
                  <c:v>88.6768</c:v>
                </c:pt>
                <c:pt idx="2577">
                  <c:v>88.676900000000003</c:v>
                </c:pt>
                <c:pt idx="2578">
                  <c:v>88.680199999999999</c:v>
                </c:pt>
                <c:pt idx="2579">
                  <c:v>88.684799999999996</c:v>
                </c:pt>
                <c:pt idx="2580">
                  <c:v>88.688500000000005</c:v>
                </c:pt>
                <c:pt idx="2581">
                  <c:v>88.696600000000004</c:v>
                </c:pt>
                <c:pt idx="2582">
                  <c:v>88.696600000000004</c:v>
                </c:pt>
                <c:pt idx="2583">
                  <c:v>88.696600000000004</c:v>
                </c:pt>
                <c:pt idx="2584">
                  <c:v>88.696600000000004</c:v>
                </c:pt>
                <c:pt idx="2585">
                  <c:v>88.696600000000004</c:v>
                </c:pt>
                <c:pt idx="2586">
                  <c:v>88.696600000000004</c:v>
                </c:pt>
                <c:pt idx="2587">
                  <c:v>88.696600000000004</c:v>
                </c:pt>
                <c:pt idx="2588">
                  <c:v>88.697400000000002</c:v>
                </c:pt>
                <c:pt idx="2589">
                  <c:v>88.701800000000006</c:v>
                </c:pt>
                <c:pt idx="2590">
                  <c:v>88.706400000000002</c:v>
                </c:pt>
                <c:pt idx="2591">
                  <c:v>88.716200000000001</c:v>
                </c:pt>
                <c:pt idx="2592">
                  <c:v>88.716200000000001</c:v>
                </c:pt>
                <c:pt idx="2593">
                  <c:v>88.716200000000001</c:v>
                </c:pt>
                <c:pt idx="2594">
                  <c:v>88.716200000000001</c:v>
                </c:pt>
                <c:pt idx="2595">
                  <c:v>88.716200000000001</c:v>
                </c:pt>
                <c:pt idx="2596">
                  <c:v>88.716200000000001</c:v>
                </c:pt>
                <c:pt idx="2597">
                  <c:v>88.716200000000001</c:v>
                </c:pt>
                <c:pt idx="2598">
                  <c:v>88.716800000000006</c:v>
                </c:pt>
                <c:pt idx="2599">
                  <c:v>88.720500000000001</c:v>
                </c:pt>
                <c:pt idx="2600">
                  <c:v>88.725399999999993</c:v>
                </c:pt>
                <c:pt idx="2601">
                  <c:v>88.73</c:v>
                </c:pt>
                <c:pt idx="2602">
                  <c:v>88.738699999999994</c:v>
                </c:pt>
                <c:pt idx="2603">
                  <c:v>88.738699999999994</c:v>
                </c:pt>
                <c:pt idx="2604">
                  <c:v>88.738699999999994</c:v>
                </c:pt>
                <c:pt idx="2605">
                  <c:v>88.738699999999994</c:v>
                </c:pt>
                <c:pt idx="2606">
                  <c:v>88.738699999999994</c:v>
                </c:pt>
                <c:pt idx="2607">
                  <c:v>88.738699999999994</c:v>
                </c:pt>
                <c:pt idx="2608">
                  <c:v>88.738699999999994</c:v>
                </c:pt>
                <c:pt idx="2609">
                  <c:v>88.739400000000003</c:v>
                </c:pt>
                <c:pt idx="2610">
                  <c:v>88.743899999999996</c:v>
                </c:pt>
                <c:pt idx="2611">
                  <c:v>88.748900000000006</c:v>
                </c:pt>
                <c:pt idx="2612">
                  <c:v>88.758200000000002</c:v>
                </c:pt>
                <c:pt idx="2613">
                  <c:v>88.758200000000002</c:v>
                </c:pt>
                <c:pt idx="2614">
                  <c:v>88.758200000000002</c:v>
                </c:pt>
                <c:pt idx="2615">
                  <c:v>88.758200000000002</c:v>
                </c:pt>
                <c:pt idx="2616">
                  <c:v>88.758200000000002</c:v>
                </c:pt>
                <c:pt idx="2617">
                  <c:v>88.758200000000002</c:v>
                </c:pt>
                <c:pt idx="2618">
                  <c:v>88.759600000000006</c:v>
                </c:pt>
                <c:pt idx="2619">
                  <c:v>88.759699999999995</c:v>
                </c:pt>
                <c:pt idx="2620">
                  <c:v>88.764499999999998</c:v>
                </c:pt>
                <c:pt idx="2621">
                  <c:v>88.769099999999995</c:v>
                </c:pt>
                <c:pt idx="2622">
                  <c:v>88.779899999999998</c:v>
                </c:pt>
                <c:pt idx="2623">
                  <c:v>88.779899999999998</c:v>
                </c:pt>
                <c:pt idx="2624">
                  <c:v>88.779899999999998</c:v>
                </c:pt>
                <c:pt idx="2625">
                  <c:v>88.779899999999998</c:v>
                </c:pt>
                <c:pt idx="2626">
                  <c:v>88.779899999999998</c:v>
                </c:pt>
                <c:pt idx="2627">
                  <c:v>88.779899999999998</c:v>
                </c:pt>
                <c:pt idx="2628">
                  <c:v>88.780299999999997</c:v>
                </c:pt>
                <c:pt idx="2629">
                  <c:v>88.784099999999995</c:v>
                </c:pt>
                <c:pt idx="2630">
                  <c:v>88.784199999999998</c:v>
                </c:pt>
                <c:pt idx="2631">
                  <c:v>88.789199999999994</c:v>
                </c:pt>
                <c:pt idx="2632">
                  <c:v>88.793400000000005</c:v>
                </c:pt>
                <c:pt idx="2633">
                  <c:v>88.8005</c:v>
                </c:pt>
                <c:pt idx="2634">
                  <c:v>88.8005</c:v>
                </c:pt>
                <c:pt idx="2635">
                  <c:v>88.8005</c:v>
                </c:pt>
                <c:pt idx="2636">
                  <c:v>88.8005</c:v>
                </c:pt>
                <c:pt idx="2637">
                  <c:v>88.8005</c:v>
                </c:pt>
                <c:pt idx="2638">
                  <c:v>88.800899999999999</c:v>
                </c:pt>
                <c:pt idx="2639">
                  <c:v>88.804900000000004</c:v>
                </c:pt>
                <c:pt idx="2640">
                  <c:v>88.809799999999996</c:v>
                </c:pt>
                <c:pt idx="2641">
                  <c:v>88.809799999999996</c:v>
                </c:pt>
                <c:pt idx="2642">
                  <c:v>88.813800000000001</c:v>
                </c:pt>
                <c:pt idx="2643">
                  <c:v>88.822900000000004</c:v>
                </c:pt>
                <c:pt idx="2644">
                  <c:v>88.822900000000004</c:v>
                </c:pt>
                <c:pt idx="2645">
                  <c:v>88.822900000000004</c:v>
                </c:pt>
                <c:pt idx="2646">
                  <c:v>88.822900000000004</c:v>
                </c:pt>
                <c:pt idx="2647">
                  <c:v>88.822900000000004</c:v>
                </c:pt>
                <c:pt idx="2648">
                  <c:v>88.822900000000004</c:v>
                </c:pt>
                <c:pt idx="2649">
                  <c:v>88.823999999999998</c:v>
                </c:pt>
                <c:pt idx="2650">
                  <c:v>88.828500000000005</c:v>
                </c:pt>
                <c:pt idx="2651">
                  <c:v>88.833100000000002</c:v>
                </c:pt>
                <c:pt idx="2652">
                  <c:v>88.833200000000005</c:v>
                </c:pt>
                <c:pt idx="2653">
                  <c:v>88.843999999999994</c:v>
                </c:pt>
                <c:pt idx="2654">
                  <c:v>88.843999999999994</c:v>
                </c:pt>
                <c:pt idx="2655">
                  <c:v>88.843999999999994</c:v>
                </c:pt>
                <c:pt idx="2656">
                  <c:v>88.843999999999994</c:v>
                </c:pt>
                <c:pt idx="2657">
                  <c:v>88.843999999999994</c:v>
                </c:pt>
                <c:pt idx="2658">
                  <c:v>88.843999999999994</c:v>
                </c:pt>
                <c:pt idx="2659">
                  <c:v>88.843999999999994</c:v>
                </c:pt>
                <c:pt idx="2660">
                  <c:v>88.845200000000006</c:v>
                </c:pt>
                <c:pt idx="2661">
                  <c:v>88.85</c:v>
                </c:pt>
                <c:pt idx="2662">
                  <c:v>88.854100000000003</c:v>
                </c:pt>
                <c:pt idx="2663">
                  <c:v>88.861800000000002</c:v>
                </c:pt>
                <c:pt idx="2664">
                  <c:v>88.861800000000002</c:v>
                </c:pt>
                <c:pt idx="2665">
                  <c:v>88.861800000000002</c:v>
                </c:pt>
                <c:pt idx="2666">
                  <c:v>88.861800000000002</c:v>
                </c:pt>
                <c:pt idx="2667">
                  <c:v>88.861800000000002</c:v>
                </c:pt>
                <c:pt idx="2668">
                  <c:v>88.861800000000002</c:v>
                </c:pt>
                <c:pt idx="2669">
                  <c:v>88.861800000000002</c:v>
                </c:pt>
                <c:pt idx="2670">
                  <c:v>88.864400000000003</c:v>
                </c:pt>
                <c:pt idx="2671">
                  <c:v>88.869</c:v>
                </c:pt>
                <c:pt idx="2672">
                  <c:v>88.873400000000004</c:v>
                </c:pt>
                <c:pt idx="2673">
                  <c:v>88.881600000000006</c:v>
                </c:pt>
                <c:pt idx="2674">
                  <c:v>88.881600000000006</c:v>
                </c:pt>
                <c:pt idx="2675">
                  <c:v>88.881600000000006</c:v>
                </c:pt>
                <c:pt idx="2676">
                  <c:v>88.881600000000006</c:v>
                </c:pt>
                <c:pt idx="2677">
                  <c:v>88.881600000000006</c:v>
                </c:pt>
                <c:pt idx="2678">
                  <c:v>88.881600000000006</c:v>
                </c:pt>
                <c:pt idx="2679">
                  <c:v>88.881600000000006</c:v>
                </c:pt>
                <c:pt idx="2680">
                  <c:v>88.883799999999994</c:v>
                </c:pt>
                <c:pt idx="2681">
                  <c:v>88.888400000000004</c:v>
                </c:pt>
                <c:pt idx="2682">
                  <c:v>88.892099999999999</c:v>
                </c:pt>
                <c:pt idx="2683">
                  <c:v>88.9011</c:v>
                </c:pt>
                <c:pt idx="2684">
                  <c:v>88.9011</c:v>
                </c:pt>
                <c:pt idx="2685">
                  <c:v>88.9011</c:v>
                </c:pt>
                <c:pt idx="2686">
                  <c:v>88.9011</c:v>
                </c:pt>
                <c:pt idx="2687">
                  <c:v>88.9011</c:v>
                </c:pt>
                <c:pt idx="2688">
                  <c:v>88.9011</c:v>
                </c:pt>
                <c:pt idx="2689">
                  <c:v>88.9011</c:v>
                </c:pt>
                <c:pt idx="2690">
                  <c:v>88.902600000000007</c:v>
                </c:pt>
                <c:pt idx="2691">
                  <c:v>88.906899999999993</c:v>
                </c:pt>
                <c:pt idx="2692">
                  <c:v>88.911000000000001</c:v>
                </c:pt>
                <c:pt idx="2693">
                  <c:v>88.922499999999999</c:v>
                </c:pt>
                <c:pt idx="2694">
                  <c:v>88.922499999999999</c:v>
                </c:pt>
                <c:pt idx="2695">
                  <c:v>88.922499999999999</c:v>
                </c:pt>
                <c:pt idx="2696">
                  <c:v>88.922499999999999</c:v>
                </c:pt>
                <c:pt idx="2697">
                  <c:v>88.922499999999999</c:v>
                </c:pt>
                <c:pt idx="2698">
                  <c:v>88.922499999999999</c:v>
                </c:pt>
                <c:pt idx="2699">
                  <c:v>88.922499999999999</c:v>
                </c:pt>
                <c:pt idx="2700">
                  <c:v>88.922499999999999</c:v>
                </c:pt>
                <c:pt idx="2701">
                  <c:v>88.922799999999995</c:v>
                </c:pt>
                <c:pt idx="2702">
                  <c:v>88.926500000000004</c:v>
                </c:pt>
                <c:pt idx="2703">
                  <c:v>88.931100000000001</c:v>
                </c:pt>
                <c:pt idx="2704">
                  <c:v>88.940700000000007</c:v>
                </c:pt>
                <c:pt idx="2705">
                  <c:v>88.940700000000007</c:v>
                </c:pt>
                <c:pt idx="2706">
                  <c:v>88.940700000000007</c:v>
                </c:pt>
                <c:pt idx="2707">
                  <c:v>88.940700000000007</c:v>
                </c:pt>
                <c:pt idx="2708">
                  <c:v>88.940700000000007</c:v>
                </c:pt>
                <c:pt idx="2709">
                  <c:v>88.940700000000007</c:v>
                </c:pt>
                <c:pt idx="2710">
                  <c:v>88.940700000000007</c:v>
                </c:pt>
                <c:pt idx="2711">
                  <c:v>88.940899999999999</c:v>
                </c:pt>
                <c:pt idx="2712">
                  <c:v>88.944699999999997</c:v>
                </c:pt>
                <c:pt idx="2713">
                  <c:v>88.949600000000004</c:v>
                </c:pt>
                <c:pt idx="2714">
                  <c:v>88.96</c:v>
                </c:pt>
                <c:pt idx="2715">
                  <c:v>88.96</c:v>
                </c:pt>
                <c:pt idx="2716">
                  <c:v>88.96</c:v>
                </c:pt>
                <c:pt idx="2717">
                  <c:v>88.96</c:v>
                </c:pt>
                <c:pt idx="2718">
                  <c:v>88.96</c:v>
                </c:pt>
                <c:pt idx="2719">
                  <c:v>88.96</c:v>
                </c:pt>
                <c:pt idx="2720">
                  <c:v>88.96</c:v>
                </c:pt>
                <c:pt idx="2721">
                  <c:v>88.960700000000003</c:v>
                </c:pt>
                <c:pt idx="2722">
                  <c:v>88.965199999999996</c:v>
                </c:pt>
                <c:pt idx="2723">
                  <c:v>88.969800000000006</c:v>
                </c:pt>
                <c:pt idx="2724">
                  <c:v>88.981399999999994</c:v>
                </c:pt>
                <c:pt idx="2725">
                  <c:v>88.981399999999994</c:v>
                </c:pt>
                <c:pt idx="2726">
                  <c:v>88.981399999999994</c:v>
                </c:pt>
                <c:pt idx="2727">
                  <c:v>88.981399999999994</c:v>
                </c:pt>
                <c:pt idx="2728">
                  <c:v>88.981399999999994</c:v>
                </c:pt>
                <c:pt idx="2729">
                  <c:v>88.981399999999994</c:v>
                </c:pt>
                <c:pt idx="2730">
                  <c:v>88.981399999999994</c:v>
                </c:pt>
                <c:pt idx="2731">
                  <c:v>88.9816</c:v>
                </c:pt>
                <c:pt idx="2732">
                  <c:v>88.984800000000007</c:v>
                </c:pt>
                <c:pt idx="2733">
                  <c:v>88.989800000000002</c:v>
                </c:pt>
                <c:pt idx="2734">
                  <c:v>88.994299999999996</c:v>
                </c:pt>
                <c:pt idx="2735">
                  <c:v>89.003100000000003</c:v>
                </c:pt>
                <c:pt idx="2736">
                  <c:v>89.003100000000003</c:v>
                </c:pt>
                <c:pt idx="2737">
                  <c:v>89.003100000000003</c:v>
                </c:pt>
                <c:pt idx="2738">
                  <c:v>89.003100000000003</c:v>
                </c:pt>
                <c:pt idx="2739">
                  <c:v>89.003100000000003</c:v>
                </c:pt>
                <c:pt idx="2740">
                  <c:v>89.003100000000003</c:v>
                </c:pt>
                <c:pt idx="2741">
                  <c:v>89.003100000000003</c:v>
                </c:pt>
                <c:pt idx="2742">
                  <c:v>89.004199999999997</c:v>
                </c:pt>
                <c:pt idx="2743">
                  <c:v>89.008899999999997</c:v>
                </c:pt>
                <c:pt idx="2744">
                  <c:v>89.013900000000007</c:v>
                </c:pt>
                <c:pt idx="2745">
                  <c:v>89.025099999999995</c:v>
                </c:pt>
                <c:pt idx="2746">
                  <c:v>89.025099999999995</c:v>
                </c:pt>
                <c:pt idx="2747">
                  <c:v>89.025099999999995</c:v>
                </c:pt>
                <c:pt idx="2748">
                  <c:v>89.025099999999995</c:v>
                </c:pt>
                <c:pt idx="2749">
                  <c:v>89.025099999999995</c:v>
                </c:pt>
                <c:pt idx="2750">
                  <c:v>89.025099999999995</c:v>
                </c:pt>
                <c:pt idx="2751">
                  <c:v>89.025099999999995</c:v>
                </c:pt>
                <c:pt idx="2752">
                  <c:v>89.025099999999995</c:v>
                </c:pt>
                <c:pt idx="2753">
                  <c:v>89.028099999999995</c:v>
                </c:pt>
                <c:pt idx="2754">
                  <c:v>89.033199999999994</c:v>
                </c:pt>
                <c:pt idx="2755">
                  <c:v>89.046099999999996</c:v>
                </c:pt>
                <c:pt idx="2756">
                  <c:v>89.046099999999996</c:v>
                </c:pt>
                <c:pt idx="2757">
                  <c:v>89.046099999999996</c:v>
                </c:pt>
                <c:pt idx="2758">
                  <c:v>89.046099999999996</c:v>
                </c:pt>
                <c:pt idx="2759">
                  <c:v>89.046099999999996</c:v>
                </c:pt>
                <c:pt idx="2760">
                  <c:v>89.046099999999996</c:v>
                </c:pt>
                <c:pt idx="2761">
                  <c:v>89.046099999999996</c:v>
                </c:pt>
                <c:pt idx="2762">
                  <c:v>89.046099999999996</c:v>
                </c:pt>
                <c:pt idx="2763">
                  <c:v>89.048400000000001</c:v>
                </c:pt>
                <c:pt idx="2764">
                  <c:v>89.053399999999996</c:v>
                </c:pt>
                <c:pt idx="2765">
                  <c:v>89.058199999999999</c:v>
                </c:pt>
                <c:pt idx="2766">
                  <c:v>89.066800000000001</c:v>
                </c:pt>
                <c:pt idx="2767">
                  <c:v>89.066800000000001</c:v>
                </c:pt>
                <c:pt idx="2768">
                  <c:v>89.066800000000001</c:v>
                </c:pt>
                <c:pt idx="2769">
                  <c:v>89.066800000000001</c:v>
                </c:pt>
                <c:pt idx="2770">
                  <c:v>89.066800000000001</c:v>
                </c:pt>
                <c:pt idx="2771">
                  <c:v>89.066800000000001</c:v>
                </c:pt>
                <c:pt idx="2772">
                  <c:v>89.069599999999994</c:v>
                </c:pt>
                <c:pt idx="2773">
                  <c:v>89.069699999999997</c:v>
                </c:pt>
                <c:pt idx="2774">
                  <c:v>89.0745</c:v>
                </c:pt>
                <c:pt idx="2775">
                  <c:v>89.079099999999997</c:v>
                </c:pt>
                <c:pt idx="2776">
                  <c:v>89.089200000000005</c:v>
                </c:pt>
                <c:pt idx="2777">
                  <c:v>89.089200000000005</c:v>
                </c:pt>
                <c:pt idx="2778">
                  <c:v>89.089200000000005</c:v>
                </c:pt>
                <c:pt idx="2779">
                  <c:v>89.089200000000005</c:v>
                </c:pt>
                <c:pt idx="2780">
                  <c:v>89.089200000000005</c:v>
                </c:pt>
                <c:pt idx="2781">
                  <c:v>89.089200000000005</c:v>
                </c:pt>
                <c:pt idx="2782">
                  <c:v>89.089799999999997</c:v>
                </c:pt>
                <c:pt idx="2783">
                  <c:v>89.093999999999994</c:v>
                </c:pt>
                <c:pt idx="2784">
                  <c:v>89.093999999999994</c:v>
                </c:pt>
                <c:pt idx="2785">
                  <c:v>89.0989</c:v>
                </c:pt>
                <c:pt idx="2786">
                  <c:v>89.110500000000002</c:v>
                </c:pt>
                <c:pt idx="2787">
                  <c:v>89.110500000000002</c:v>
                </c:pt>
                <c:pt idx="2788">
                  <c:v>89.110500000000002</c:v>
                </c:pt>
                <c:pt idx="2789">
                  <c:v>89.110500000000002</c:v>
                </c:pt>
                <c:pt idx="2790">
                  <c:v>89.110500000000002</c:v>
                </c:pt>
                <c:pt idx="2791">
                  <c:v>89.110500000000002</c:v>
                </c:pt>
                <c:pt idx="2792">
                  <c:v>89.110500000000002</c:v>
                </c:pt>
                <c:pt idx="2793">
                  <c:v>89.113299999999995</c:v>
                </c:pt>
                <c:pt idx="2794">
                  <c:v>89.117900000000006</c:v>
                </c:pt>
                <c:pt idx="2795">
                  <c:v>89.117999999999995</c:v>
                </c:pt>
                <c:pt idx="2796">
                  <c:v>89.122399999999999</c:v>
                </c:pt>
                <c:pt idx="2797">
                  <c:v>89.131500000000003</c:v>
                </c:pt>
                <c:pt idx="2798">
                  <c:v>89.131500000000003</c:v>
                </c:pt>
                <c:pt idx="2799">
                  <c:v>89.131500000000003</c:v>
                </c:pt>
                <c:pt idx="2800">
                  <c:v>89.131500000000003</c:v>
                </c:pt>
                <c:pt idx="2801">
                  <c:v>89.131500000000003</c:v>
                </c:pt>
                <c:pt idx="2802">
                  <c:v>89.131500000000003</c:v>
                </c:pt>
                <c:pt idx="2803">
                  <c:v>89.132300000000001</c:v>
                </c:pt>
                <c:pt idx="2804">
                  <c:v>89.136600000000001</c:v>
                </c:pt>
                <c:pt idx="2805">
                  <c:v>89.141099999999994</c:v>
                </c:pt>
                <c:pt idx="2806">
                  <c:v>89.141199999999998</c:v>
                </c:pt>
                <c:pt idx="2807">
                  <c:v>89.151499999999999</c:v>
                </c:pt>
                <c:pt idx="2808">
                  <c:v>89.151499999999999</c:v>
                </c:pt>
                <c:pt idx="2809">
                  <c:v>89.151499999999999</c:v>
                </c:pt>
                <c:pt idx="2810">
                  <c:v>89.151499999999999</c:v>
                </c:pt>
                <c:pt idx="2811">
                  <c:v>89.151499999999999</c:v>
                </c:pt>
                <c:pt idx="2812">
                  <c:v>89.151499999999999</c:v>
                </c:pt>
                <c:pt idx="2813">
                  <c:v>89.151499999999999</c:v>
                </c:pt>
                <c:pt idx="2814">
                  <c:v>89.155600000000007</c:v>
                </c:pt>
                <c:pt idx="2815">
                  <c:v>89.160200000000003</c:v>
                </c:pt>
                <c:pt idx="2816">
                  <c:v>89.171099999999996</c:v>
                </c:pt>
                <c:pt idx="2817">
                  <c:v>89.171099999999996</c:v>
                </c:pt>
                <c:pt idx="2818">
                  <c:v>89.171099999999996</c:v>
                </c:pt>
                <c:pt idx="2819">
                  <c:v>89.171099999999996</c:v>
                </c:pt>
                <c:pt idx="2820">
                  <c:v>89.171099999999996</c:v>
                </c:pt>
                <c:pt idx="2821">
                  <c:v>89.171099999999996</c:v>
                </c:pt>
                <c:pt idx="2822">
                  <c:v>89.171099999999996</c:v>
                </c:pt>
                <c:pt idx="2823">
                  <c:v>89.171599999999998</c:v>
                </c:pt>
                <c:pt idx="2824">
                  <c:v>89.175799999999995</c:v>
                </c:pt>
                <c:pt idx="2825">
                  <c:v>89.180700000000002</c:v>
                </c:pt>
                <c:pt idx="2826">
                  <c:v>89.185400000000001</c:v>
                </c:pt>
                <c:pt idx="2827">
                  <c:v>89.193700000000007</c:v>
                </c:pt>
                <c:pt idx="2828">
                  <c:v>89.193700000000007</c:v>
                </c:pt>
                <c:pt idx="2829">
                  <c:v>89.193700000000007</c:v>
                </c:pt>
                <c:pt idx="2830">
                  <c:v>89.193700000000007</c:v>
                </c:pt>
                <c:pt idx="2831">
                  <c:v>89.193700000000007</c:v>
                </c:pt>
                <c:pt idx="2832">
                  <c:v>89.193700000000007</c:v>
                </c:pt>
                <c:pt idx="2833">
                  <c:v>89.193700000000007</c:v>
                </c:pt>
                <c:pt idx="2834">
                  <c:v>89.195999999999998</c:v>
                </c:pt>
                <c:pt idx="2835">
                  <c:v>89.200900000000004</c:v>
                </c:pt>
                <c:pt idx="2836">
                  <c:v>89.205600000000004</c:v>
                </c:pt>
                <c:pt idx="2837">
                  <c:v>89.215500000000006</c:v>
                </c:pt>
                <c:pt idx="2838">
                  <c:v>89.215500000000006</c:v>
                </c:pt>
                <c:pt idx="2839">
                  <c:v>89.215500000000006</c:v>
                </c:pt>
                <c:pt idx="2840">
                  <c:v>89.215500000000006</c:v>
                </c:pt>
                <c:pt idx="2841">
                  <c:v>89.215500000000006</c:v>
                </c:pt>
                <c:pt idx="2842">
                  <c:v>89.215500000000006</c:v>
                </c:pt>
                <c:pt idx="2843">
                  <c:v>89.215500000000006</c:v>
                </c:pt>
                <c:pt idx="2844">
                  <c:v>89.216300000000004</c:v>
                </c:pt>
                <c:pt idx="2845">
                  <c:v>89.220600000000005</c:v>
                </c:pt>
                <c:pt idx="2846">
                  <c:v>89.225399999999993</c:v>
                </c:pt>
                <c:pt idx="2847">
                  <c:v>89.2376</c:v>
                </c:pt>
                <c:pt idx="2848">
                  <c:v>89.2376</c:v>
                </c:pt>
                <c:pt idx="2849">
                  <c:v>89.2376</c:v>
                </c:pt>
                <c:pt idx="2850">
                  <c:v>89.2376</c:v>
                </c:pt>
                <c:pt idx="2851">
                  <c:v>89.2376</c:v>
                </c:pt>
                <c:pt idx="2852">
                  <c:v>89.2376</c:v>
                </c:pt>
                <c:pt idx="2853">
                  <c:v>89.2376</c:v>
                </c:pt>
                <c:pt idx="2854">
                  <c:v>89.2376</c:v>
                </c:pt>
                <c:pt idx="2855">
                  <c:v>89.239199999999997</c:v>
                </c:pt>
                <c:pt idx="2856">
                  <c:v>89.243899999999996</c:v>
                </c:pt>
                <c:pt idx="2857">
                  <c:v>89.248699999999999</c:v>
                </c:pt>
                <c:pt idx="2858">
                  <c:v>89.257199999999997</c:v>
                </c:pt>
                <c:pt idx="2859">
                  <c:v>89.257199999999997</c:v>
                </c:pt>
                <c:pt idx="2860">
                  <c:v>89.257199999999997</c:v>
                </c:pt>
                <c:pt idx="2861">
                  <c:v>89.257199999999997</c:v>
                </c:pt>
                <c:pt idx="2862">
                  <c:v>89.257199999999997</c:v>
                </c:pt>
                <c:pt idx="2863">
                  <c:v>89.257199999999997</c:v>
                </c:pt>
                <c:pt idx="2864">
                  <c:v>89.257199999999997</c:v>
                </c:pt>
                <c:pt idx="2865">
                  <c:v>89.259600000000006</c:v>
                </c:pt>
                <c:pt idx="2866">
                  <c:v>89.264399999999995</c:v>
                </c:pt>
                <c:pt idx="2867">
                  <c:v>89.269199999999998</c:v>
                </c:pt>
                <c:pt idx="2868">
                  <c:v>89.278700000000001</c:v>
                </c:pt>
                <c:pt idx="2869">
                  <c:v>89.278700000000001</c:v>
                </c:pt>
                <c:pt idx="2870">
                  <c:v>89.278700000000001</c:v>
                </c:pt>
                <c:pt idx="2871">
                  <c:v>89.278700000000001</c:v>
                </c:pt>
                <c:pt idx="2872">
                  <c:v>89.278700000000001</c:v>
                </c:pt>
                <c:pt idx="2873">
                  <c:v>89.278700000000001</c:v>
                </c:pt>
                <c:pt idx="2874">
                  <c:v>89.278700000000001</c:v>
                </c:pt>
                <c:pt idx="2875">
                  <c:v>89.2804</c:v>
                </c:pt>
                <c:pt idx="2876">
                  <c:v>89.285200000000003</c:v>
                </c:pt>
                <c:pt idx="2877">
                  <c:v>89.289699999999996</c:v>
                </c:pt>
                <c:pt idx="2878">
                  <c:v>89.3</c:v>
                </c:pt>
                <c:pt idx="2879">
                  <c:v>89.3</c:v>
                </c:pt>
                <c:pt idx="2880">
                  <c:v>89.3</c:v>
                </c:pt>
                <c:pt idx="2881">
                  <c:v>89.3</c:v>
                </c:pt>
                <c:pt idx="2882">
                  <c:v>89.3</c:v>
                </c:pt>
                <c:pt idx="2883">
                  <c:v>89.3</c:v>
                </c:pt>
                <c:pt idx="2884">
                  <c:v>89.3</c:v>
                </c:pt>
                <c:pt idx="2885">
                  <c:v>89.3001</c:v>
                </c:pt>
                <c:pt idx="2886">
                  <c:v>89.302599999999998</c:v>
                </c:pt>
                <c:pt idx="2887">
                  <c:v>89.307000000000002</c:v>
                </c:pt>
                <c:pt idx="2888">
                  <c:v>89.309899999999999</c:v>
                </c:pt>
                <c:pt idx="2889">
                  <c:v>89.317800000000005</c:v>
                </c:pt>
                <c:pt idx="2890">
                  <c:v>89.317800000000005</c:v>
                </c:pt>
                <c:pt idx="2891">
                  <c:v>89.317800000000005</c:v>
                </c:pt>
                <c:pt idx="2892">
                  <c:v>89.317800000000005</c:v>
                </c:pt>
                <c:pt idx="2893">
                  <c:v>89.317800000000005</c:v>
                </c:pt>
                <c:pt idx="2894">
                  <c:v>89.317800000000005</c:v>
                </c:pt>
                <c:pt idx="2895">
                  <c:v>89.317800000000005</c:v>
                </c:pt>
                <c:pt idx="2896">
                  <c:v>89.319599999999994</c:v>
                </c:pt>
                <c:pt idx="2897">
                  <c:v>89.324299999999994</c:v>
                </c:pt>
                <c:pt idx="2898">
                  <c:v>89.328800000000001</c:v>
                </c:pt>
                <c:pt idx="2899">
                  <c:v>89.339100000000002</c:v>
                </c:pt>
                <c:pt idx="2900">
                  <c:v>89.339100000000002</c:v>
                </c:pt>
                <c:pt idx="2901">
                  <c:v>89.339100000000002</c:v>
                </c:pt>
                <c:pt idx="2902">
                  <c:v>89.339100000000002</c:v>
                </c:pt>
                <c:pt idx="2903">
                  <c:v>89.339100000000002</c:v>
                </c:pt>
                <c:pt idx="2904">
                  <c:v>89.339100000000002</c:v>
                </c:pt>
                <c:pt idx="2905">
                  <c:v>89.339100000000002</c:v>
                </c:pt>
                <c:pt idx="2906">
                  <c:v>89.339100000000002</c:v>
                </c:pt>
                <c:pt idx="2907">
                  <c:v>89.341700000000003</c:v>
                </c:pt>
                <c:pt idx="2908">
                  <c:v>89.346500000000006</c:v>
                </c:pt>
                <c:pt idx="2909">
                  <c:v>89.357500000000002</c:v>
                </c:pt>
                <c:pt idx="2910">
                  <c:v>89.357500000000002</c:v>
                </c:pt>
                <c:pt idx="2911">
                  <c:v>89.357500000000002</c:v>
                </c:pt>
                <c:pt idx="2912">
                  <c:v>89.357500000000002</c:v>
                </c:pt>
                <c:pt idx="2913">
                  <c:v>89.357500000000002</c:v>
                </c:pt>
                <c:pt idx="2914">
                  <c:v>89.357500000000002</c:v>
                </c:pt>
                <c:pt idx="2915">
                  <c:v>89.357600000000005</c:v>
                </c:pt>
                <c:pt idx="2916">
                  <c:v>89.357699999999994</c:v>
                </c:pt>
                <c:pt idx="2917">
                  <c:v>89.361599999999996</c:v>
                </c:pt>
                <c:pt idx="2918">
                  <c:v>89.366399999999999</c:v>
                </c:pt>
                <c:pt idx="2919">
                  <c:v>89.370800000000003</c:v>
                </c:pt>
                <c:pt idx="2920">
                  <c:v>89.378399999999999</c:v>
                </c:pt>
                <c:pt idx="2921">
                  <c:v>89.378399999999999</c:v>
                </c:pt>
                <c:pt idx="2922">
                  <c:v>89.378399999999999</c:v>
                </c:pt>
                <c:pt idx="2923">
                  <c:v>89.378399999999999</c:v>
                </c:pt>
                <c:pt idx="2924">
                  <c:v>89.378399999999999</c:v>
                </c:pt>
                <c:pt idx="2925">
                  <c:v>89.378399999999999</c:v>
                </c:pt>
                <c:pt idx="2926">
                  <c:v>89.381299999999996</c:v>
                </c:pt>
                <c:pt idx="2927">
                  <c:v>89.381399999999999</c:v>
                </c:pt>
                <c:pt idx="2928">
                  <c:v>89.386300000000006</c:v>
                </c:pt>
                <c:pt idx="2929">
                  <c:v>89.390699999999995</c:v>
                </c:pt>
                <c:pt idx="2930">
                  <c:v>89.399699999999996</c:v>
                </c:pt>
                <c:pt idx="2931">
                  <c:v>89.399699999999996</c:v>
                </c:pt>
                <c:pt idx="2932">
                  <c:v>89.399699999999996</c:v>
                </c:pt>
                <c:pt idx="2933">
                  <c:v>89.399699999999996</c:v>
                </c:pt>
                <c:pt idx="2934">
                  <c:v>89.399699999999996</c:v>
                </c:pt>
                <c:pt idx="2935">
                  <c:v>89.399699999999996</c:v>
                </c:pt>
                <c:pt idx="2936">
                  <c:v>89.400899999999993</c:v>
                </c:pt>
                <c:pt idx="2937">
                  <c:v>89.405199999999994</c:v>
                </c:pt>
                <c:pt idx="2938">
                  <c:v>89.405299999999997</c:v>
                </c:pt>
                <c:pt idx="2939">
                  <c:v>89.409700000000001</c:v>
                </c:pt>
                <c:pt idx="2940">
                  <c:v>89.419899999999998</c:v>
                </c:pt>
                <c:pt idx="2941">
                  <c:v>89.419899999999998</c:v>
                </c:pt>
                <c:pt idx="2942">
                  <c:v>89.419899999999998</c:v>
                </c:pt>
                <c:pt idx="2943">
                  <c:v>89.419899999999998</c:v>
                </c:pt>
                <c:pt idx="2944">
                  <c:v>89.419899999999998</c:v>
                </c:pt>
                <c:pt idx="2945">
                  <c:v>89.419899999999998</c:v>
                </c:pt>
                <c:pt idx="2946">
                  <c:v>89.420199999999994</c:v>
                </c:pt>
                <c:pt idx="2947">
                  <c:v>89.423500000000004</c:v>
                </c:pt>
                <c:pt idx="2948">
                  <c:v>89.427999999999997</c:v>
                </c:pt>
                <c:pt idx="2949">
                  <c:v>89.428100000000001</c:v>
                </c:pt>
                <c:pt idx="2950">
                  <c:v>89.440600000000003</c:v>
                </c:pt>
                <c:pt idx="2951">
                  <c:v>89.440600000000003</c:v>
                </c:pt>
                <c:pt idx="2952">
                  <c:v>89.440600000000003</c:v>
                </c:pt>
                <c:pt idx="2953">
                  <c:v>89.440600000000003</c:v>
                </c:pt>
                <c:pt idx="2954">
                  <c:v>89.440600000000003</c:v>
                </c:pt>
                <c:pt idx="2955">
                  <c:v>89.440600000000003</c:v>
                </c:pt>
                <c:pt idx="2956">
                  <c:v>89.440600000000003</c:v>
                </c:pt>
                <c:pt idx="2957">
                  <c:v>89.440600000000003</c:v>
                </c:pt>
                <c:pt idx="2958">
                  <c:v>89.443700000000007</c:v>
                </c:pt>
                <c:pt idx="2959">
                  <c:v>89.447999999999993</c:v>
                </c:pt>
                <c:pt idx="2960">
                  <c:v>89.447999999999993</c:v>
                </c:pt>
                <c:pt idx="2961">
                  <c:v>89.4572</c:v>
                </c:pt>
                <c:pt idx="2962">
                  <c:v>89.4572</c:v>
                </c:pt>
                <c:pt idx="2963">
                  <c:v>89.4572</c:v>
                </c:pt>
                <c:pt idx="2964">
                  <c:v>89.4572</c:v>
                </c:pt>
                <c:pt idx="2965">
                  <c:v>89.4572</c:v>
                </c:pt>
                <c:pt idx="2966">
                  <c:v>89.4572</c:v>
                </c:pt>
                <c:pt idx="2967">
                  <c:v>89.458299999999994</c:v>
                </c:pt>
                <c:pt idx="2968">
                  <c:v>89.462500000000006</c:v>
                </c:pt>
                <c:pt idx="2969">
                  <c:v>89.467100000000002</c:v>
                </c:pt>
                <c:pt idx="2970">
                  <c:v>89.477500000000006</c:v>
                </c:pt>
                <c:pt idx="2971">
                  <c:v>89.477500000000006</c:v>
                </c:pt>
                <c:pt idx="2972">
                  <c:v>89.477500000000006</c:v>
                </c:pt>
                <c:pt idx="2973">
                  <c:v>89.477500000000006</c:v>
                </c:pt>
                <c:pt idx="2974">
                  <c:v>89.477500000000006</c:v>
                </c:pt>
                <c:pt idx="2975">
                  <c:v>89.477500000000006</c:v>
                </c:pt>
                <c:pt idx="2976">
                  <c:v>89.477500000000006</c:v>
                </c:pt>
                <c:pt idx="2977">
                  <c:v>89.477999999999994</c:v>
                </c:pt>
                <c:pt idx="2978">
                  <c:v>89.481899999999996</c:v>
                </c:pt>
                <c:pt idx="2979">
                  <c:v>89.486800000000002</c:v>
                </c:pt>
                <c:pt idx="2980">
                  <c:v>89.498699999999999</c:v>
                </c:pt>
                <c:pt idx="2981">
                  <c:v>89.498699999999999</c:v>
                </c:pt>
                <c:pt idx="2982">
                  <c:v>89.498699999999999</c:v>
                </c:pt>
                <c:pt idx="2983">
                  <c:v>89.498699999999999</c:v>
                </c:pt>
                <c:pt idx="2984">
                  <c:v>89.498699999999999</c:v>
                </c:pt>
                <c:pt idx="2985">
                  <c:v>89.498699999999999</c:v>
                </c:pt>
                <c:pt idx="2986">
                  <c:v>89.498699999999999</c:v>
                </c:pt>
                <c:pt idx="2987">
                  <c:v>89.498699999999999</c:v>
                </c:pt>
                <c:pt idx="2988">
                  <c:v>89.501400000000004</c:v>
                </c:pt>
                <c:pt idx="2989">
                  <c:v>89.506200000000007</c:v>
                </c:pt>
                <c:pt idx="2990">
                  <c:v>89.510999999999996</c:v>
                </c:pt>
                <c:pt idx="2991">
                  <c:v>89.520799999999994</c:v>
                </c:pt>
                <c:pt idx="2992">
                  <c:v>89.520799999999994</c:v>
                </c:pt>
                <c:pt idx="2993">
                  <c:v>89.520799999999994</c:v>
                </c:pt>
                <c:pt idx="2994">
                  <c:v>89.520799999999994</c:v>
                </c:pt>
                <c:pt idx="2995">
                  <c:v>89.520799999999994</c:v>
                </c:pt>
                <c:pt idx="2996">
                  <c:v>89.520799999999994</c:v>
                </c:pt>
                <c:pt idx="2997">
                  <c:v>89.520799999999994</c:v>
                </c:pt>
                <c:pt idx="2998">
                  <c:v>89.520799999999994</c:v>
                </c:pt>
                <c:pt idx="2999">
                  <c:v>89.523399999999995</c:v>
                </c:pt>
                <c:pt idx="3000">
                  <c:v>89.528499999999994</c:v>
                </c:pt>
                <c:pt idx="3001">
                  <c:v>89.540099999999995</c:v>
                </c:pt>
                <c:pt idx="3002">
                  <c:v>89.540099999999995</c:v>
                </c:pt>
                <c:pt idx="3003">
                  <c:v>89.540099999999995</c:v>
                </c:pt>
                <c:pt idx="3004">
                  <c:v>89.540099999999995</c:v>
                </c:pt>
                <c:pt idx="3005">
                  <c:v>89.540099999999995</c:v>
                </c:pt>
                <c:pt idx="3006">
                  <c:v>89.540099999999995</c:v>
                </c:pt>
                <c:pt idx="3007">
                  <c:v>89.540099999999995</c:v>
                </c:pt>
                <c:pt idx="3008">
                  <c:v>89.540099999999995</c:v>
                </c:pt>
                <c:pt idx="3009">
                  <c:v>89.542500000000004</c:v>
                </c:pt>
                <c:pt idx="3010">
                  <c:v>89.547700000000006</c:v>
                </c:pt>
                <c:pt idx="3011">
                  <c:v>89.5595</c:v>
                </c:pt>
                <c:pt idx="3012">
                  <c:v>89.5595</c:v>
                </c:pt>
                <c:pt idx="3013">
                  <c:v>89.5595</c:v>
                </c:pt>
                <c:pt idx="3014">
                  <c:v>89.5595</c:v>
                </c:pt>
                <c:pt idx="3015">
                  <c:v>89.5595</c:v>
                </c:pt>
                <c:pt idx="3016">
                  <c:v>89.5595</c:v>
                </c:pt>
                <c:pt idx="3017">
                  <c:v>89.5595</c:v>
                </c:pt>
                <c:pt idx="3018">
                  <c:v>89.559700000000007</c:v>
                </c:pt>
                <c:pt idx="3019">
                  <c:v>89.563599999999994</c:v>
                </c:pt>
                <c:pt idx="3020">
                  <c:v>89.568399999999997</c:v>
                </c:pt>
                <c:pt idx="3021">
                  <c:v>89.572900000000004</c:v>
                </c:pt>
                <c:pt idx="3022">
                  <c:v>89.581800000000001</c:v>
                </c:pt>
                <c:pt idx="3023">
                  <c:v>89.581800000000001</c:v>
                </c:pt>
                <c:pt idx="3024">
                  <c:v>89.581800000000001</c:v>
                </c:pt>
                <c:pt idx="3025">
                  <c:v>89.581800000000001</c:v>
                </c:pt>
                <c:pt idx="3026">
                  <c:v>89.581800000000001</c:v>
                </c:pt>
                <c:pt idx="3027">
                  <c:v>89.581800000000001</c:v>
                </c:pt>
                <c:pt idx="3028">
                  <c:v>89.581800000000001</c:v>
                </c:pt>
                <c:pt idx="3029">
                  <c:v>89.582099999999997</c:v>
                </c:pt>
                <c:pt idx="3030">
                  <c:v>89.585999999999999</c:v>
                </c:pt>
                <c:pt idx="3031">
                  <c:v>89.590100000000007</c:v>
                </c:pt>
                <c:pt idx="3032">
                  <c:v>89.599599999999995</c:v>
                </c:pt>
                <c:pt idx="3033">
                  <c:v>89.599599999999995</c:v>
                </c:pt>
                <c:pt idx="3034">
                  <c:v>89.599599999999995</c:v>
                </c:pt>
                <c:pt idx="3035">
                  <c:v>89.599599999999995</c:v>
                </c:pt>
                <c:pt idx="3036">
                  <c:v>89.599599999999995</c:v>
                </c:pt>
                <c:pt idx="3037">
                  <c:v>89.599599999999995</c:v>
                </c:pt>
                <c:pt idx="3038">
                  <c:v>89.599599999999995</c:v>
                </c:pt>
                <c:pt idx="3039">
                  <c:v>89.599599999999995</c:v>
                </c:pt>
                <c:pt idx="3040">
                  <c:v>89.602199999999996</c:v>
                </c:pt>
                <c:pt idx="3041">
                  <c:v>89.606899999999996</c:v>
                </c:pt>
                <c:pt idx="3042">
                  <c:v>89.619500000000002</c:v>
                </c:pt>
                <c:pt idx="3043">
                  <c:v>89.619500000000002</c:v>
                </c:pt>
                <c:pt idx="3044">
                  <c:v>89.619500000000002</c:v>
                </c:pt>
                <c:pt idx="3045">
                  <c:v>89.619500000000002</c:v>
                </c:pt>
                <c:pt idx="3046">
                  <c:v>89.619500000000002</c:v>
                </c:pt>
                <c:pt idx="3047">
                  <c:v>89.619500000000002</c:v>
                </c:pt>
                <c:pt idx="3048">
                  <c:v>89.619500000000002</c:v>
                </c:pt>
                <c:pt idx="3049">
                  <c:v>89.619500000000002</c:v>
                </c:pt>
                <c:pt idx="3050">
                  <c:v>89.619600000000005</c:v>
                </c:pt>
                <c:pt idx="3051">
                  <c:v>89.623699999999999</c:v>
                </c:pt>
                <c:pt idx="3052">
                  <c:v>89.628299999999996</c:v>
                </c:pt>
                <c:pt idx="3053">
                  <c:v>89.637799999999999</c:v>
                </c:pt>
                <c:pt idx="3054">
                  <c:v>89.637799999999999</c:v>
                </c:pt>
                <c:pt idx="3055">
                  <c:v>89.637799999999999</c:v>
                </c:pt>
                <c:pt idx="3056">
                  <c:v>89.637799999999999</c:v>
                </c:pt>
                <c:pt idx="3057">
                  <c:v>89.637799999999999</c:v>
                </c:pt>
                <c:pt idx="3058">
                  <c:v>89.637799999999999</c:v>
                </c:pt>
                <c:pt idx="3059">
                  <c:v>89.637799999999999</c:v>
                </c:pt>
                <c:pt idx="3060">
                  <c:v>89.637799999999999</c:v>
                </c:pt>
                <c:pt idx="3061">
                  <c:v>89.641599999999997</c:v>
                </c:pt>
                <c:pt idx="3062">
                  <c:v>89.646100000000004</c:v>
                </c:pt>
                <c:pt idx="3063">
                  <c:v>89.655799999999999</c:v>
                </c:pt>
                <c:pt idx="3064">
                  <c:v>89.655799999999999</c:v>
                </c:pt>
                <c:pt idx="3065">
                  <c:v>89.655799999999999</c:v>
                </c:pt>
                <c:pt idx="3066">
                  <c:v>89.655799999999999</c:v>
                </c:pt>
                <c:pt idx="3067">
                  <c:v>89.655799999999999</c:v>
                </c:pt>
                <c:pt idx="3068">
                  <c:v>89.655799999999999</c:v>
                </c:pt>
                <c:pt idx="3069">
                  <c:v>89.656700000000001</c:v>
                </c:pt>
                <c:pt idx="3070">
                  <c:v>89.656700000000001</c:v>
                </c:pt>
                <c:pt idx="3071">
                  <c:v>89.660899999999998</c:v>
                </c:pt>
                <c:pt idx="3072">
                  <c:v>89.665000000000006</c:v>
                </c:pt>
                <c:pt idx="3073">
                  <c:v>89.6751</c:v>
                </c:pt>
                <c:pt idx="3074">
                  <c:v>89.6751</c:v>
                </c:pt>
                <c:pt idx="3075">
                  <c:v>89.6751</c:v>
                </c:pt>
                <c:pt idx="3076">
                  <c:v>89.6751</c:v>
                </c:pt>
                <c:pt idx="3077">
                  <c:v>89.6751</c:v>
                </c:pt>
                <c:pt idx="3078">
                  <c:v>89.6751</c:v>
                </c:pt>
                <c:pt idx="3079">
                  <c:v>89.6751</c:v>
                </c:pt>
                <c:pt idx="3080">
                  <c:v>89.677000000000007</c:v>
                </c:pt>
                <c:pt idx="3081">
                  <c:v>89.677099999999996</c:v>
                </c:pt>
                <c:pt idx="3082">
                  <c:v>89.681200000000004</c:v>
                </c:pt>
                <c:pt idx="3083">
                  <c:v>89.683499999999995</c:v>
                </c:pt>
                <c:pt idx="3084">
                  <c:v>89.691699999999997</c:v>
                </c:pt>
                <c:pt idx="3085">
                  <c:v>89.691699999999997</c:v>
                </c:pt>
                <c:pt idx="3086">
                  <c:v>89.691699999999997</c:v>
                </c:pt>
                <c:pt idx="3087">
                  <c:v>89.691699999999997</c:v>
                </c:pt>
                <c:pt idx="3088">
                  <c:v>89.691699999999997</c:v>
                </c:pt>
                <c:pt idx="3089">
                  <c:v>89.691699999999997</c:v>
                </c:pt>
                <c:pt idx="3090">
                  <c:v>89.692800000000005</c:v>
                </c:pt>
                <c:pt idx="3091">
                  <c:v>89.696700000000007</c:v>
                </c:pt>
                <c:pt idx="3092">
                  <c:v>89.696799999999996</c:v>
                </c:pt>
                <c:pt idx="3093">
                  <c:v>89.700400000000002</c:v>
                </c:pt>
                <c:pt idx="3094">
                  <c:v>89.710599999999999</c:v>
                </c:pt>
                <c:pt idx="3095">
                  <c:v>89.710599999999999</c:v>
                </c:pt>
                <c:pt idx="3096">
                  <c:v>89.710599999999999</c:v>
                </c:pt>
                <c:pt idx="3097">
                  <c:v>89.710599999999999</c:v>
                </c:pt>
                <c:pt idx="3098">
                  <c:v>89.710599999999999</c:v>
                </c:pt>
                <c:pt idx="3099">
                  <c:v>89.710599999999999</c:v>
                </c:pt>
                <c:pt idx="3100">
                  <c:v>89.710599999999999</c:v>
                </c:pt>
                <c:pt idx="3101">
                  <c:v>89.711500000000001</c:v>
                </c:pt>
                <c:pt idx="3102">
                  <c:v>89.715800000000002</c:v>
                </c:pt>
                <c:pt idx="3103">
                  <c:v>89.715900000000005</c:v>
                </c:pt>
                <c:pt idx="3104">
                  <c:v>89.727400000000003</c:v>
                </c:pt>
                <c:pt idx="3105">
                  <c:v>89.727400000000003</c:v>
                </c:pt>
                <c:pt idx="3106">
                  <c:v>89.727400000000003</c:v>
                </c:pt>
                <c:pt idx="3107">
                  <c:v>89.727400000000003</c:v>
                </c:pt>
                <c:pt idx="3108">
                  <c:v>89.727400000000003</c:v>
                </c:pt>
                <c:pt idx="3109">
                  <c:v>89.727400000000003</c:v>
                </c:pt>
                <c:pt idx="3110">
                  <c:v>89.727400000000003</c:v>
                </c:pt>
                <c:pt idx="3111">
                  <c:v>89.728700000000003</c:v>
                </c:pt>
                <c:pt idx="3112">
                  <c:v>89.733599999999996</c:v>
                </c:pt>
                <c:pt idx="3113">
                  <c:v>89.736900000000006</c:v>
                </c:pt>
                <c:pt idx="3114">
                  <c:v>89.736999999999995</c:v>
                </c:pt>
                <c:pt idx="3115">
                  <c:v>89.745000000000005</c:v>
                </c:pt>
                <c:pt idx="3116">
                  <c:v>89.745000000000005</c:v>
                </c:pt>
                <c:pt idx="3117">
                  <c:v>89.745000000000005</c:v>
                </c:pt>
                <c:pt idx="3118">
                  <c:v>89.745000000000005</c:v>
                </c:pt>
                <c:pt idx="3119">
                  <c:v>89.745000000000005</c:v>
                </c:pt>
                <c:pt idx="3120">
                  <c:v>89.745099999999994</c:v>
                </c:pt>
                <c:pt idx="3121">
                  <c:v>89.746899999999997</c:v>
                </c:pt>
                <c:pt idx="3122">
                  <c:v>89.750900000000001</c:v>
                </c:pt>
                <c:pt idx="3123">
                  <c:v>89.753699999999995</c:v>
                </c:pt>
                <c:pt idx="3124">
                  <c:v>89.762600000000006</c:v>
                </c:pt>
                <c:pt idx="3125">
                  <c:v>89.762600000000006</c:v>
                </c:pt>
                <c:pt idx="3126">
                  <c:v>89.762600000000006</c:v>
                </c:pt>
                <c:pt idx="3127">
                  <c:v>89.762600000000006</c:v>
                </c:pt>
                <c:pt idx="3128">
                  <c:v>89.762600000000006</c:v>
                </c:pt>
                <c:pt idx="3129">
                  <c:v>89.762600000000006</c:v>
                </c:pt>
                <c:pt idx="3130">
                  <c:v>89.762600000000006</c:v>
                </c:pt>
                <c:pt idx="3131">
                  <c:v>89.762900000000002</c:v>
                </c:pt>
                <c:pt idx="3132">
                  <c:v>89.765900000000002</c:v>
                </c:pt>
                <c:pt idx="3133">
                  <c:v>89.769400000000005</c:v>
                </c:pt>
                <c:pt idx="3134">
                  <c:v>89.778599999999997</c:v>
                </c:pt>
                <c:pt idx="3135">
                  <c:v>89.778599999999997</c:v>
                </c:pt>
                <c:pt idx="3136">
                  <c:v>89.778599999999997</c:v>
                </c:pt>
                <c:pt idx="3137">
                  <c:v>89.778599999999997</c:v>
                </c:pt>
                <c:pt idx="3138">
                  <c:v>89.778599999999997</c:v>
                </c:pt>
                <c:pt idx="3139">
                  <c:v>89.778599999999997</c:v>
                </c:pt>
                <c:pt idx="3140">
                  <c:v>89.778599999999997</c:v>
                </c:pt>
                <c:pt idx="3141">
                  <c:v>89.778599999999997</c:v>
                </c:pt>
                <c:pt idx="3142">
                  <c:v>89.781899999999993</c:v>
                </c:pt>
                <c:pt idx="3143">
                  <c:v>89.785600000000002</c:v>
                </c:pt>
                <c:pt idx="3144">
                  <c:v>89.787199999999999</c:v>
                </c:pt>
                <c:pt idx="3145">
                  <c:v>89.795900000000003</c:v>
                </c:pt>
                <c:pt idx="3146">
                  <c:v>89.795900000000003</c:v>
                </c:pt>
                <c:pt idx="3147">
                  <c:v>89.795900000000003</c:v>
                </c:pt>
                <c:pt idx="3148">
                  <c:v>89.795900000000003</c:v>
                </c:pt>
                <c:pt idx="3149">
                  <c:v>89.795900000000003</c:v>
                </c:pt>
                <c:pt idx="3150">
                  <c:v>89.795900000000003</c:v>
                </c:pt>
                <c:pt idx="3151">
                  <c:v>89.795900000000003</c:v>
                </c:pt>
                <c:pt idx="3152">
                  <c:v>89.795900000000003</c:v>
                </c:pt>
                <c:pt idx="3153">
                  <c:v>89.797899999999998</c:v>
                </c:pt>
                <c:pt idx="3154">
                  <c:v>89.801000000000002</c:v>
                </c:pt>
                <c:pt idx="3155">
                  <c:v>89.8095</c:v>
                </c:pt>
                <c:pt idx="3156">
                  <c:v>89.8095</c:v>
                </c:pt>
                <c:pt idx="3157">
                  <c:v>89.8095</c:v>
                </c:pt>
                <c:pt idx="3158">
                  <c:v>89.8095</c:v>
                </c:pt>
                <c:pt idx="3159">
                  <c:v>89.8095</c:v>
                </c:pt>
                <c:pt idx="3160">
                  <c:v>89.8095</c:v>
                </c:pt>
                <c:pt idx="3161">
                  <c:v>89.8095</c:v>
                </c:pt>
                <c:pt idx="3162">
                  <c:v>89.809700000000007</c:v>
                </c:pt>
                <c:pt idx="3163">
                  <c:v>89.813400000000001</c:v>
                </c:pt>
                <c:pt idx="3164">
                  <c:v>89.817099999999996</c:v>
                </c:pt>
                <c:pt idx="3165">
                  <c:v>89.827200000000005</c:v>
                </c:pt>
                <c:pt idx="3166">
                  <c:v>89.827200000000005</c:v>
                </c:pt>
                <c:pt idx="3167">
                  <c:v>89.827200000000005</c:v>
                </c:pt>
                <c:pt idx="3168">
                  <c:v>89.827200000000005</c:v>
                </c:pt>
                <c:pt idx="3169">
                  <c:v>89.827200000000005</c:v>
                </c:pt>
                <c:pt idx="3170">
                  <c:v>89.827200000000005</c:v>
                </c:pt>
                <c:pt idx="3171">
                  <c:v>89.827200000000005</c:v>
                </c:pt>
                <c:pt idx="3172">
                  <c:v>89.827200000000005</c:v>
                </c:pt>
                <c:pt idx="3173">
                  <c:v>89.828800000000001</c:v>
                </c:pt>
                <c:pt idx="3174">
                  <c:v>89.831999999999994</c:v>
                </c:pt>
                <c:pt idx="3175">
                  <c:v>89.834299999999999</c:v>
                </c:pt>
                <c:pt idx="3176">
                  <c:v>89.842299999999994</c:v>
                </c:pt>
                <c:pt idx="3177">
                  <c:v>89.842299999999994</c:v>
                </c:pt>
                <c:pt idx="3178">
                  <c:v>89.842299999999994</c:v>
                </c:pt>
                <c:pt idx="3179">
                  <c:v>89.842299999999994</c:v>
                </c:pt>
                <c:pt idx="3180">
                  <c:v>89.842299999999994</c:v>
                </c:pt>
                <c:pt idx="3181">
                  <c:v>89.842299999999994</c:v>
                </c:pt>
                <c:pt idx="3182">
                  <c:v>89.842600000000004</c:v>
                </c:pt>
                <c:pt idx="3183">
                  <c:v>89.843800000000002</c:v>
                </c:pt>
                <c:pt idx="3184">
                  <c:v>89.847300000000004</c:v>
                </c:pt>
                <c:pt idx="3185">
                  <c:v>89.849599999999995</c:v>
                </c:pt>
                <c:pt idx="3186">
                  <c:v>89.857399999999998</c:v>
                </c:pt>
                <c:pt idx="3187">
                  <c:v>89.857399999999998</c:v>
                </c:pt>
                <c:pt idx="3188">
                  <c:v>89.857399999999998</c:v>
                </c:pt>
                <c:pt idx="3189">
                  <c:v>89.857399999999998</c:v>
                </c:pt>
                <c:pt idx="3190">
                  <c:v>89.857399999999998</c:v>
                </c:pt>
                <c:pt idx="3191">
                  <c:v>89.857399999999998</c:v>
                </c:pt>
                <c:pt idx="3192">
                  <c:v>89.857399999999998</c:v>
                </c:pt>
                <c:pt idx="3193">
                  <c:v>89.858199999999997</c:v>
                </c:pt>
                <c:pt idx="3194">
                  <c:v>89.861599999999996</c:v>
                </c:pt>
                <c:pt idx="3195">
                  <c:v>89.864000000000004</c:v>
                </c:pt>
                <c:pt idx="3196">
                  <c:v>89.873199999999997</c:v>
                </c:pt>
                <c:pt idx="3197">
                  <c:v>89.873199999999997</c:v>
                </c:pt>
                <c:pt idx="3198">
                  <c:v>89.873199999999997</c:v>
                </c:pt>
                <c:pt idx="3199">
                  <c:v>89.873199999999997</c:v>
                </c:pt>
                <c:pt idx="3200">
                  <c:v>89.873199999999997</c:v>
                </c:pt>
                <c:pt idx="3201">
                  <c:v>89.873199999999997</c:v>
                </c:pt>
                <c:pt idx="3202">
                  <c:v>89.873199999999997</c:v>
                </c:pt>
                <c:pt idx="3203">
                  <c:v>89.873199999999997</c:v>
                </c:pt>
                <c:pt idx="3204">
                  <c:v>89.874799999999993</c:v>
                </c:pt>
                <c:pt idx="3205">
                  <c:v>89.878100000000003</c:v>
                </c:pt>
                <c:pt idx="3206">
                  <c:v>89.880200000000002</c:v>
                </c:pt>
                <c:pt idx="3207">
                  <c:v>89.888099999999994</c:v>
                </c:pt>
                <c:pt idx="3208">
                  <c:v>89.888099999999994</c:v>
                </c:pt>
                <c:pt idx="3209">
                  <c:v>89.888099999999994</c:v>
                </c:pt>
                <c:pt idx="3210">
                  <c:v>89.888099999999994</c:v>
                </c:pt>
                <c:pt idx="3211">
                  <c:v>89.888099999999994</c:v>
                </c:pt>
                <c:pt idx="3212">
                  <c:v>89.888099999999994</c:v>
                </c:pt>
                <c:pt idx="3213">
                  <c:v>89.888099999999994</c:v>
                </c:pt>
                <c:pt idx="3214">
                  <c:v>89.888599999999997</c:v>
                </c:pt>
                <c:pt idx="3215">
                  <c:v>89.890799999999999</c:v>
                </c:pt>
                <c:pt idx="3216">
                  <c:v>89.892899999999997</c:v>
                </c:pt>
                <c:pt idx="3217">
                  <c:v>89.901499999999999</c:v>
                </c:pt>
                <c:pt idx="3218">
                  <c:v>89.901499999999999</c:v>
                </c:pt>
                <c:pt idx="3219">
                  <c:v>89.901499999999999</c:v>
                </c:pt>
                <c:pt idx="3220">
                  <c:v>89.901499999999999</c:v>
                </c:pt>
                <c:pt idx="3221">
                  <c:v>89.901499999999999</c:v>
                </c:pt>
                <c:pt idx="3222">
                  <c:v>89.901499999999999</c:v>
                </c:pt>
                <c:pt idx="3223">
                  <c:v>89.901499999999999</c:v>
                </c:pt>
                <c:pt idx="3224">
                  <c:v>89.901499999999999</c:v>
                </c:pt>
                <c:pt idx="3225">
                  <c:v>89.901499999999999</c:v>
                </c:pt>
                <c:pt idx="3226">
                  <c:v>89.901499999999999</c:v>
                </c:pt>
                <c:pt idx="3227">
                  <c:v>89.909499999999994</c:v>
                </c:pt>
                <c:pt idx="3228">
                  <c:v>89.909499999999994</c:v>
                </c:pt>
                <c:pt idx="3229">
                  <c:v>89.909499999999994</c:v>
                </c:pt>
                <c:pt idx="3230">
                  <c:v>89.909499999999994</c:v>
                </c:pt>
                <c:pt idx="3231">
                  <c:v>89.909499999999994</c:v>
                </c:pt>
                <c:pt idx="3232">
                  <c:v>89.909499999999994</c:v>
                </c:pt>
                <c:pt idx="3233">
                  <c:v>89.909499999999994</c:v>
                </c:pt>
                <c:pt idx="3234">
                  <c:v>89.909499999999994</c:v>
                </c:pt>
                <c:pt idx="3235">
                  <c:v>89.909499999999994</c:v>
                </c:pt>
                <c:pt idx="3236">
                  <c:v>89.909499999999994</c:v>
                </c:pt>
                <c:pt idx="3237">
                  <c:v>89.916700000000006</c:v>
                </c:pt>
                <c:pt idx="3238">
                  <c:v>89.916700000000006</c:v>
                </c:pt>
                <c:pt idx="3239">
                  <c:v>89.916700000000006</c:v>
                </c:pt>
                <c:pt idx="3240">
                  <c:v>89.916700000000006</c:v>
                </c:pt>
                <c:pt idx="3241">
                  <c:v>89.916700000000006</c:v>
                </c:pt>
                <c:pt idx="3242">
                  <c:v>89.916700000000006</c:v>
                </c:pt>
                <c:pt idx="3243">
                  <c:v>89.916700000000006</c:v>
                </c:pt>
                <c:pt idx="3244">
                  <c:v>89.916700000000006</c:v>
                </c:pt>
                <c:pt idx="3245">
                  <c:v>89.916700000000006</c:v>
                </c:pt>
                <c:pt idx="3246">
                  <c:v>89.916700000000006</c:v>
                </c:pt>
                <c:pt idx="3247">
                  <c:v>89.916700000000006</c:v>
                </c:pt>
                <c:pt idx="3248">
                  <c:v>89.924800000000005</c:v>
                </c:pt>
                <c:pt idx="3249">
                  <c:v>89.924800000000005</c:v>
                </c:pt>
                <c:pt idx="3250">
                  <c:v>89.924800000000005</c:v>
                </c:pt>
                <c:pt idx="3251">
                  <c:v>89.924800000000005</c:v>
                </c:pt>
                <c:pt idx="3252">
                  <c:v>89.924800000000005</c:v>
                </c:pt>
                <c:pt idx="3253">
                  <c:v>89.924800000000005</c:v>
                </c:pt>
                <c:pt idx="3254">
                  <c:v>89.924800000000005</c:v>
                </c:pt>
                <c:pt idx="3255">
                  <c:v>89.924800000000005</c:v>
                </c:pt>
                <c:pt idx="3256">
                  <c:v>89.924800000000005</c:v>
                </c:pt>
                <c:pt idx="3257">
                  <c:v>89.924800000000005</c:v>
                </c:pt>
                <c:pt idx="3258">
                  <c:v>89.932500000000005</c:v>
                </c:pt>
                <c:pt idx="3259">
                  <c:v>89.932500000000005</c:v>
                </c:pt>
                <c:pt idx="3260">
                  <c:v>89.932500000000005</c:v>
                </c:pt>
                <c:pt idx="3261">
                  <c:v>89.932500000000005</c:v>
                </c:pt>
                <c:pt idx="3262">
                  <c:v>89.932500000000005</c:v>
                </c:pt>
                <c:pt idx="3263">
                  <c:v>89.932500000000005</c:v>
                </c:pt>
                <c:pt idx="3264">
                  <c:v>89.932500000000005</c:v>
                </c:pt>
                <c:pt idx="3265">
                  <c:v>89.932500000000005</c:v>
                </c:pt>
                <c:pt idx="3266">
                  <c:v>89.932500000000005</c:v>
                </c:pt>
                <c:pt idx="3267">
                  <c:v>89.940399999999997</c:v>
                </c:pt>
                <c:pt idx="3268">
                  <c:v>89.940399999999997</c:v>
                </c:pt>
                <c:pt idx="3269">
                  <c:v>89.940399999999997</c:v>
                </c:pt>
                <c:pt idx="3270">
                  <c:v>89.940399999999997</c:v>
                </c:pt>
                <c:pt idx="3271">
                  <c:v>89.940399999999997</c:v>
                </c:pt>
                <c:pt idx="3272">
                  <c:v>89.940399999999997</c:v>
                </c:pt>
                <c:pt idx="3273">
                  <c:v>89.940399999999997</c:v>
                </c:pt>
                <c:pt idx="3274">
                  <c:v>89.940399999999997</c:v>
                </c:pt>
                <c:pt idx="3275">
                  <c:v>89.940399999999997</c:v>
                </c:pt>
                <c:pt idx="3276">
                  <c:v>89.940399999999997</c:v>
                </c:pt>
                <c:pt idx="3277">
                  <c:v>89.940399999999997</c:v>
                </c:pt>
                <c:pt idx="3278">
                  <c:v>89.947999999999993</c:v>
                </c:pt>
                <c:pt idx="3279">
                  <c:v>89.947999999999993</c:v>
                </c:pt>
                <c:pt idx="3280">
                  <c:v>89.947999999999993</c:v>
                </c:pt>
                <c:pt idx="3281">
                  <c:v>89.947999999999993</c:v>
                </c:pt>
                <c:pt idx="3282">
                  <c:v>89.947999999999993</c:v>
                </c:pt>
                <c:pt idx="3283">
                  <c:v>89.947999999999993</c:v>
                </c:pt>
                <c:pt idx="3284">
                  <c:v>89.947999999999993</c:v>
                </c:pt>
                <c:pt idx="3285">
                  <c:v>89.947999999999993</c:v>
                </c:pt>
                <c:pt idx="3286">
                  <c:v>89.947999999999993</c:v>
                </c:pt>
                <c:pt idx="3287">
                  <c:v>89.947999999999993</c:v>
                </c:pt>
                <c:pt idx="3288">
                  <c:v>89.9559</c:v>
                </c:pt>
                <c:pt idx="3289">
                  <c:v>89.9559</c:v>
                </c:pt>
                <c:pt idx="3290">
                  <c:v>89.9559</c:v>
                </c:pt>
                <c:pt idx="3291">
                  <c:v>89.9559</c:v>
                </c:pt>
                <c:pt idx="3292">
                  <c:v>89.9559</c:v>
                </c:pt>
                <c:pt idx="3293">
                  <c:v>89.9559</c:v>
                </c:pt>
                <c:pt idx="3294">
                  <c:v>89.9559</c:v>
                </c:pt>
                <c:pt idx="3295">
                  <c:v>89.9559</c:v>
                </c:pt>
                <c:pt idx="3296">
                  <c:v>89.9559</c:v>
                </c:pt>
                <c:pt idx="3297">
                  <c:v>89.9559</c:v>
                </c:pt>
                <c:pt idx="3298">
                  <c:v>89.963899999999995</c:v>
                </c:pt>
                <c:pt idx="3299">
                  <c:v>89.963899999999995</c:v>
                </c:pt>
                <c:pt idx="3300">
                  <c:v>89.963899999999995</c:v>
                </c:pt>
                <c:pt idx="3301">
                  <c:v>89.963899999999995</c:v>
                </c:pt>
                <c:pt idx="3302">
                  <c:v>89.963899999999995</c:v>
                </c:pt>
                <c:pt idx="3303">
                  <c:v>89.963899999999995</c:v>
                </c:pt>
                <c:pt idx="3304">
                  <c:v>89.963899999999995</c:v>
                </c:pt>
                <c:pt idx="3305">
                  <c:v>89.963899999999995</c:v>
                </c:pt>
                <c:pt idx="3306">
                  <c:v>89.963899999999995</c:v>
                </c:pt>
                <c:pt idx="3307">
                  <c:v>89.963899999999995</c:v>
                </c:pt>
                <c:pt idx="3308">
                  <c:v>89.963899999999995</c:v>
                </c:pt>
                <c:pt idx="3309">
                  <c:v>89.971900000000005</c:v>
                </c:pt>
                <c:pt idx="3310">
                  <c:v>89.971900000000005</c:v>
                </c:pt>
                <c:pt idx="3311">
                  <c:v>89.971900000000005</c:v>
                </c:pt>
                <c:pt idx="3312">
                  <c:v>89.971900000000005</c:v>
                </c:pt>
                <c:pt idx="3313">
                  <c:v>89.971900000000005</c:v>
                </c:pt>
                <c:pt idx="3314">
                  <c:v>89.971900000000005</c:v>
                </c:pt>
                <c:pt idx="3315">
                  <c:v>89.971900000000005</c:v>
                </c:pt>
                <c:pt idx="3316">
                  <c:v>89.971900000000005</c:v>
                </c:pt>
                <c:pt idx="3317">
                  <c:v>89.971900000000005</c:v>
                </c:pt>
                <c:pt idx="3318">
                  <c:v>89.971900000000005</c:v>
                </c:pt>
                <c:pt idx="3319">
                  <c:v>89.98</c:v>
                </c:pt>
                <c:pt idx="3320">
                  <c:v>89.98</c:v>
                </c:pt>
                <c:pt idx="3321">
                  <c:v>89.98</c:v>
                </c:pt>
                <c:pt idx="3322">
                  <c:v>89.98</c:v>
                </c:pt>
                <c:pt idx="3323">
                  <c:v>89.98</c:v>
                </c:pt>
                <c:pt idx="3324">
                  <c:v>89.98</c:v>
                </c:pt>
                <c:pt idx="3325">
                  <c:v>89.98</c:v>
                </c:pt>
                <c:pt idx="3326">
                  <c:v>89.98</c:v>
                </c:pt>
                <c:pt idx="3327">
                  <c:v>89.98</c:v>
                </c:pt>
                <c:pt idx="3328">
                  <c:v>89.98</c:v>
                </c:pt>
                <c:pt idx="3329">
                  <c:v>89.9876</c:v>
                </c:pt>
                <c:pt idx="3330">
                  <c:v>89.9876</c:v>
                </c:pt>
                <c:pt idx="3331">
                  <c:v>89.9876</c:v>
                </c:pt>
                <c:pt idx="3332">
                  <c:v>89.9876</c:v>
                </c:pt>
                <c:pt idx="3333">
                  <c:v>89.9876</c:v>
                </c:pt>
                <c:pt idx="3334">
                  <c:v>89.9876</c:v>
                </c:pt>
                <c:pt idx="3335">
                  <c:v>89.9876</c:v>
                </c:pt>
                <c:pt idx="3336">
                  <c:v>89.9876</c:v>
                </c:pt>
                <c:pt idx="3337">
                  <c:v>89.9876</c:v>
                </c:pt>
                <c:pt idx="3338">
                  <c:v>89.9876</c:v>
                </c:pt>
                <c:pt idx="3339">
                  <c:v>89.9876</c:v>
                </c:pt>
                <c:pt idx="3340">
                  <c:v>89.995599999999996</c:v>
                </c:pt>
                <c:pt idx="3341">
                  <c:v>89.995599999999996</c:v>
                </c:pt>
                <c:pt idx="3342">
                  <c:v>89.995599999999996</c:v>
                </c:pt>
                <c:pt idx="3343">
                  <c:v>89.995599999999996</c:v>
                </c:pt>
                <c:pt idx="3344">
                  <c:v>89.995599999999996</c:v>
                </c:pt>
                <c:pt idx="3345">
                  <c:v>89.995599999999996</c:v>
                </c:pt>
                <c:pt idx="3346">
                  <c:v>89.995599999999996</c:v>
                </c:pt>
                <c:pt idx="3347">
                  <c:v>89.995599999999996</c:v>
                </c:pt>
                <c:pt idx="3348">
                  <c:v>89.995599999999996</c:v>
                </c:pt>
                <c:pt idx="3349">
                  <c:v>89.995599999999996</c:v>
                </c:pt>
                <c:pt idx="3350">
                  <c:v>90.004000000000005</c:v>
                </c:pt>
                <c:pt idx="3351">
                  <c:v>90.004000000000005</c:v>
                </c:pt>
                <c:pt idx="3352">
                  <c:v>90.004000000000005</c:v>
                </c:pt>
                <c:pt idx="3353">
                  <c:v>90.004000000000005</c:v>
                </c:pt>
                <c:pt idx="3354">
                  <c:v>90.004000000000005</c:v>
                </c:pt>
                <c:pt idx="3355">
                  <c:v>90.004000000000005</c:v>
                </c:pt>
                <c:pt idx="3356">
                  <c:v>90.004000000000005</c:v>
                </c:pt>
                <c:pt idx="3357">
                  <c:v>90.004000000000005</c:v>
                </c:pt>
                <c:pt idx="3358">
                  <c:v>90.004000000000005</c:v>
                </c:pt>
                <c:pt idx="3359">
                  <c:v>90.004000000000005</c:v>
                </c:pt>
                <c:pt idx="3360">
                  <c:v>90.011899999999997</c:v>
                </c:pt>
                <c:pt idx="3361">
                  <c:v>90.011899999999997</c:v>
                </c:pt>
                <c:pt idx="3362">
                  <c:v>90.011899999999997</c:v>
                </c:pt>
                <c:pt idx="3363">
                  <c:v>90.011899999999997</c:v>
                </c:pt>
                <c:pt idx="3364">
                  <c:v>90.011899999999997</c:v>
                </c:pt>
                <c:pt idx="3365">
                  <c:v>90.011899999999997</c:v>
                </c:pt>
                <c:pt idx="3366">
                  <c:v>90.011899999999997</c:v>
                </c:pt>
                <c:pt idx="3367">
                  <c:v>90.011899999999997</c:v>
                </c:pt>
                <c:pt idx="3368">
                  <c:v>90.011899999999997</c:v>
                </c:pt>
                <c:pt idx="3369">
                  <c:v>90.011899999999997</c:v>
                </c:pt>
                <c:pt idx="3370">
                  <c:v>90.011899999999997</c:v>
                </c:pt>
                <c:pt idx="3371">
                  <c:v>90.019599999999997</c:v>
                </c:pt>
                <c:pt idx="3372">
                  <c:v>90.019599999999997</c:v>
                </c:pt>
                <c:pt idx="3373">
                  <c:v>90.019599999999997</c:v>
                </c:pt>
                <c:pt idx="3374">
                  <c:v>90.019599999999997</c:v>
                </c:pt>
                <c:pt idx="3375">
                  <c:v>90.019599999999997</c:v>
                </c:pt>
                <c:pt idx="3376">
                  <c:v>90.019599999999997</c:v>
                </c:pt>
                <c:pt idx="3377">
                  <c:v>90.019599999999997</c:v>
                </c:pt>
                <c:pt idx="3378">
                  <c:v>90.019599999999997</c:v>
                </c:pt>
                <c:pt idx="3379">
                  <c:v>90.019599999999997</c:v>
                </c:pt>
                <c:pt idx="3380">
                  <c:v>90.019599999999997</c:v>
                </c:pt>
                <c:pt idx="3381">
                  <c:v>90.027199999999993</c:v>
                </c:pt>
                <c:pt idx="3382">
                  <c:v>90.027199999999993</c:v>
                </c:pt>
                <c:pt idx="3383">
                  <c:v>90.027199999999993</c:v>
                </c:pt>
                <c:pt idx="3384">
                  <c:v>90.027199999999993</c:v>
                </c:pt>
                <c:pt idx="3385">
                  <c:v>90.027199999999993</c:v>
                </c:pt>
                <c:pt idx="3386">
                  <c:v>90.027199999999993</c:v>
                </c:pt>
                <c:pt idx="3387">
                  <c:v>90.027199999999993</c:v>
                </c:pt>
                <c:pt idx="3388">
                  <c:v>90.027199999999993</c:v>
                </c:pt>
                <c:pt idx="3389">
                  <c:v>90.027199999999993</c:v>
                </c:pt>
                <c:pt idx="3390">
                  <c:v>90.027199999999993</c:v>
                </c:pt>
                <c:pt idx="3391">
                  <c:v>90.035600000000002</c:v>
                </c:pt>
                <c:pt idx="3392">
                  <c:v>90.035600000000002</c:v>
                </c:pt>
                <c:pt idx="3393">
                  <c:v>90.035600000000002</c:v>
                </c:pt>
                <c:pt idx="3394">
                  <c:v>90.035600000000002</c:v>
                </c:pt>
                <c:pt idx="3395">
                  <c:v>90.035600000000002</c:v>
                </c:pt>
                <c:pt idx="3396">
                  <c:v>90.035600000000002</c:v>
                </c:pt>
                <c:pt idx="3397">
                  <c:v>90.035600000000002</c:v>
                </c:pt>
                <c:pt idx="3398">
                  <c:v>90.035600000000002</c:v>
                </c:pt>
                <c:pt idx="3399">
                  <c:v>90.035600000000002</c:v>
                </c:pt>
                <c:pt idx="3400">
                  <c:v>90.035600000000002</c:v>
                </c:pt>
                <c:pt idx="3401">
                  <c:v>90.035600000000002</c:v>
                </c:pt>
                <c:pt idx="3402">
                  <c:v>90.043899999999994</c:v>
                </c:pt>
                <c:pt idx="3403">
                  <c:v>90.043899999999994</c:v>
                </c:pt>
                <c:pt idx="3404">
                  <c:v>90.043899999999994</c:v>
                </c:pt>
                <c:pt idx="3405">
                  <c:v>90.043899999999994</c:v>
                </c:pt>
                <c:pt idx="3406">
                  <c:v>90.043899999999994</c:v>
                </c:pt>
                <c:pt idx="3407">
                  <c:v>90.043899999999994</c:v>
                </c:pt>
                <c:pt idx="3408">
                  <c:v>90.043899999999994</c:v>
                </c:pt>
                <c:pt idx="3409">
                  <c:v>90.043899999999994</c:v>
                </c:pt>
                <c:pt idx="3410">
                  <c:v>90.043899999999994</c:v>
                </c:pt>
                <c:pt idx="3411">
                  <c:v>90.043899999999994</c:v>
                </c:pt>
                <c:pt idx="3412">
                  <c:v>90.0518</c:v>
                </c:pt>
                <c:pt idx="3413">
                  <c:v>90.0518</c:v>
                </c:pt>
                <c:pt idx="3414">
                  <c:v>90.0518</c:v>
                </c:pt>
                <c:pt idx="3415">
                  <c:v>90.0518</c:v>
                </c:pt>
                <c:pt idx="3416">
                  <c:v>90.0518</c:v>
                </c:pt>
                <c:pt idx="3417">
                  <c:v>90.0518</c:v>
                </c:pt>
                <c:pt idx="3418">
                  <c:v>90.0518</c:v>
                </c:pt>
                <c:pt idx="3419">
                  <c:v>90.0518</c:v>
                </c:pt>
                <c:pt idx="3420">
                  <c:v>90.0518</c:v>
                </c:pt>
                <c:pt idx="3421">
                  <c:v>90.059299999999993</c:v>
                </c:pt>
                <c:pt idx="3422">
                  <c:v>90.059299999999993</c:v>
                </c:pt>
                <c:pt idx="3423">
                  <c:v>90.059299999999993</c:v>
                </c:pt>
                <c:pt idx="3424">
                  <c:v>90.059299999999993</c:v>
                </c:pt>
                <c:pt idx="3425">
                  <c:v>90.059299999999993</c:v>
                </c:pt>
                <c:pt idx="3426">
                  <c:v>90.059299999999993</c:v>
                </c:pt>
                <c:pt idx="3427">
                  <c:v>90.059299999999993</c:v>
                </c:pt>
                <c:pt idx="3428">
                  <c:v>90.059299999999993</c:v>
                </c:pt>
                <c:pt idx="3429">
                  <c:v>90.059299999999993</c:v>
                </c:pt>
                <c:pt idx="3430">
                  <c:v>90.059299999999993</c:v>
                </c:pt>
                <c:pt idx="3431">
                  <c:v>90.059299999999993</c:v>
                </c:pt>
                <c:pt idx="3432">
                  <c:v>90.066800000000001</c:v>
                </c:pt>
                <c:pt idx="3433">
                  <c:v>90.066800000000001</c:v>
                </c:pt>
                <c:pt idx="3434">
                  <c:v>90.066800000000001</c:v>
                </c:pt>
                <c:pt idx="3435">
                  <c:v>90.066800000000001</c:v>
                </c:pt>
                <c:pt idx="3436">
                  <c:v>90.066800000000001</c:v>
                </c:pt>
                <c:pt idx="3437">
                  <c:v>90.066800000000001</c:v>
                </c:pt>
                <c:pt idx="3438">
                  <c:v>90.066800000000001</c:v>
                </c:pt>
                <c:pt idx="3439">
                  <c:v>90.066800000000001</c:v>
                </c:pt>
                <c:pt idx="3440">
                  <c:v>90.066800000000001</c:v>
                </c:pt>
                <c:pt idx="3441">
                  <c:v>90.066800000000001</c:v>
                </c:pt>
                <c:pt idx="3442">
                  <c:v>90.075100000000006</c:v>
                </c:pt>
                <c:pt idx="3443">
                  <c:v>90.075100000000006</c:v>
                </c:pt>
                <c:pt idx="3444">
                  <c:v>90.075100000000006</c:v>
                </c:pt>
                <c:pt idx="3445">
                  <c:v>90.075100000000006</c:v>
                </c:pt>
                <c:pt idx="3446">
                  <c:v>90.075100000000006</c:v>
                </c:pt>
                <c:pt idx="3447">
                  <c:v>90.075100000000006</c:v>
                </c:pt>
                <c:pt idx="3448">
                  <c:v>90.075100000000006</c:v>
                </c:pt>
                <c:pt idx="3449">
                  <c:v>90.075100000000006</c:v>
                </c:pt>
                <c:pt idx="3450">
                  <c:v>90.075100000000006</c:v>
                </c:pt>
                <c:pt idx="3451">
                  <c:v>90.075100000000006</c:v>
                </c:pt>
                <c:pt idx="3452">
                  <c:v>90.083200000000005</c:v>
                </c:pt>
                <c:pt idx="3453">
                  <c:v>90.083200000000005</c:v>
                </c:pt>
                <c:pt idx="3454">
                  <c:v>90.083200000000005</c:v>
                </c:pt>
                <c:pt idx="3455">
                  <c:v>90.083200000000005</c:v>
                </c:pt>
                <c:pt idx="3456">
                  <c:v>90.083200000000005</c:v>
                </c:pt>
                <c:pt idx="3457">
                  <c:v>90.083200000000005</c:v>
                </c:pt>
                <c:pt idx="3458">
                  <c:v>90.083200000000005</c:v>
                </c:pt>
                <c:pt idx="3459">
                  <c:v>90.083200000000005</c:v>
                </c:pt>
                <c:pt idx="3460">
                  <c:v>90.083200000000005</c:v>
                </c:pt>
                <c:pt idx="3461">
                  <c:v>90.083200000000005</c:v>
                </c:pt>
                <c:pt idx="3462">
                  <c:v>90.083200000000005</c:v>
                </c:pt>
                <c:pt idx="3463">
                  <c:v>90.090999999999994</c:v>
                </c:pt>
                <c:pt idx="3464">
                  <c:v>90.090999999999994</c:v>
                </c:pt>
                <c:pt idx="3465">
                  <c:v>90.090999999999994</c:v>
                </c:pt>
                <c:pt idx="3466">
                  <c:v>90.090999999999994</c:v>
                </c:pt>
                <c:pt idx="3467">
                  <c:v>90.090999999999994</c:v>
                </c:pt>
                <c:pt idx="3468">
                  <c:v>90.090999999999994</c:v>
                </c:pt>
                <c:pt idx="3469">
                  <c:v>90.090999999999994</c:v>
                </c:pt>
                <c:pt idx="3470">
                  <c:v>90.090999999999994</c:v>
                </c:pt>
                <c:pt idx="3471">
                  <c:v>90.090999999999994</c:v>
                </c:pt>
                <c:pt idx="3472">
                  <c:v>90.090999999999994</c:v>
                </c:pt>
                <c:pt idx="3473">
                  <c:v>90.098500000000001</c:v>
                </c:pt>
                <c:pt idx="3474">
                  <c:v>90.098500000000001</c:v>
                </c:pt>
                <c:pt idx="3475">
                  <c:v>90.098500000000001</c:v>
                </c:pt>
                <c:pt idx="3476">
                  <c:v>90.098500000000001</c:v>
                </c:pt>
                <c:pt idx="3477">
                  <c:v>90.098500000000001</c:v>
                </c:pt>
                <c:pt idx="3478">
                  <c:v>90.098500000000001</c:v>
                </c:pt>
                <c:pt idx="3479">
                  <c:v>90.098500000000001</c:v>
                </c:pt>
                <c:pt idx="3480">
                  <c:v>90.098500000000001</c:v>
                </c:pt>
                <c:pt idx="3481">
                  <c:v>90.098500000000001</c:v>
                </c:pt>
                <c:pt idx="3482">
                  <c:v>90.098500000000001</c:v>
                </c:pt>
                <c:pt idx="3483">
                  <c:v>90.103200000000001</c:v>
                </c:pt>
                <c:pt idx="3484">
                  <c:v>90.097800000000007</c:v>
                </c:pt>
                <c:pt idx="3485">
                  <c:v>90.097800000000007</c:v>
                </c:pt>
                <c:pt idx="3486">
                  <c:v>90.097800000000007</c:v>
                </c:pt>
                <c:pt idx="3487">
                  <c:v>90.097800000000007</c:v>
                </c:pt>
                <c:pt idx="3488">
                  <c:v>90.097800000000007</c:v>
                </c:pt>
                <c:pt idx="3489">
                  <c:v>90.097800000000007</c:v>
                </c:pt>
                <c:pt idx="3490">
                  <c:v>90.097800000000007</c:v>
                </c:pt>
                <c:pt idx="3491">
                  <c:v>90.097800000000007</c:v>
                </c:pt>
                <c:pt idx="3492">
                  <c:v>90.097800000000007</c:v>
                </c:pt>
                <c:pt idx="3493">
                  <c:v>90.105999999999995</c:v>
                </c:pt>
                <c:pt idx="3494">
                  <c:v>90.099400000000003</c:v>
                </c:pt>
                <c:pt idx="3495">
                  <c:v>90.099400000000003</c:v>
                </c:pt>
                <c:pt idx="3496">
                  <c:v>90.099400000000003</c:v>
                </c:pt>
                <c:pt idx="3497">
                  <c:v>90.099400000000003</c:v>
                </c:pt>
                <c:pt idx="3498">
                  <c:v>90.099400000000003</c:v>
                </c:pt>
                <c:pt idx="3499">
                  <c:v>90.099400000000003</c:v>
                </c:pt>
                <c:pt idx="3500">
                  <c:v>90.099400000000003</c:v>
                </c:pt>
                <c:pt idx="3501">
                  <c:v>90.099400000000003</c:v>
                </c:pt>
                <c:pt idx="3502">
                  <c:v>90.099400000000003</c:v>
                </c:pt>
                <c:pt idx="3503">
                  <c:v>90.099400000000003</c:v>
                </c:pt>
                <c:pt idx="3504">
                  <c:v>90.103099999999998</c:v>
                </c:pt>
                <c:pt idx="3505">
                  <c:v>90.103099999999998</c:v>
                </c:pt>
                <c:pt idx="3506">
                  <c:v>90.103099999999998</c:v>
                </c:pt>
                <c:pt idx="3507">
                  <c:v>90.103099999999998</c:v>
                </c:pt>
                <c:pt idx="3508">
                  <c:v>90.103099999999998</c:v>
                </c:pt>
                <c:pt idx="3509">
                  <c:v>90.103099999999998</c:v>
                </c:pt>
                <c:pt idx="3510">
                  <c:v>90.103099999999998</c:v>
                </c:pt>
                <c:pt idx="3511">
                  <c:v>90.103099999999998</c:v>
                </c:pt>
                <c:pt idx="3512">
                  <c:v>90.103099999999998</c:v>
                </c:pt>
                <c:pt idx="3513">
                  <c:v>90.103099999999998</c:v>
                </c:pt>
                <c:pt idx="3514">
                  <c:v>90.108500000000006</c:v>
                </c:pt>
                <c:pt idx="3515">
                  <c:v>90.108500000000006</c:v>
                </c:pt>
                <c:pt idx="3516">
                  <c:v>90.108500000000006</c:v>
                </c:pt>
                <c:pt idx="3517">
                  <c:v>90.108500000000006</c:v>
                </c:pt>
                <c:pt idx="3518">
                  <c:v>90.108500000000006</c:v>
                </c:pt>
                <c:pt idx="3519">
                  <c:v>90.108500000000006</c:v>
                </c:pt>
                <c:pt idx="3520">
                  <c:v>90.108500000000006</c:v>
                </c:pt>
                <c:pt idx="3521">
                  <c:v>90.108500000000006</c:v>
                </c:pt>
                <c:pt idx="3522">
                  <c:v>90.108500000000006</c:v>
                </c:pt>
                <c:pt idx="3523">
                  <c:v>90.108500000000006</c:v>
                </c:pt>
                <c:pt idx="3524">
                  <c:v>90.115499999999997</c:v>
                </c:pt>
                <c:pt idx="3525">
                  <c:v>90.113799999999998</c:v>
                </c:pt>
                <c:pt idx="3526">
                  <c:v>90.113799999999998</c:v>
                </c:pt>
                <c:pt idx="3527">
                  <c:v>90.113799999999998</c:v>
                </c:pt>
                <c:pt idx="3528">
                  <c:v>90.113799999999998</c:v>
                </c:pt>
                <c:pt idx="3529">
                  <c:v>90.113799999999998</c:v>
                </c:pt>
                <c:pt idx="3530">
                  <c:v>90.113799999999998</c:v>
                </c:pt>
                <c:pt idx="3531">
                  <c:v>90.113799999999998</c:v>
                </c:pt>
                <c:pt idx="3532">
                  <c:v>90.113799999999998</c:v>
                </c:pt>
                <c:pt idx="3533">
                  <c:v>90.113799999999998</c:v>
                </c:pt>
                <c:pt idx="3534">
                  <c:v>90.113799999999998</c:v>
                </c:pt>
                <c:pt idx="3535">
                  <c:v>90.119200000000006</c:v>
                </c:pt>
                <c:pt idx="3536">
                  <c:v>90.119200000000006</c:v>
                </c:pt>
                <c:pt idx="3537">
                  <c:v>90.119200000000006</c:v>
                </c:pt>
                <c:pt idx="3538">
                  <c:v>90.119200000000006</c:v>
                </c:pt>
                <c:pt idx="3539">
                  <c:v>90.119200000000006</c:v>
                </c:pt>
                <c:pt idx="3540">
                  <c:v>90.119200000000006</c:v>
                </c:pt>
                <c:pt idx="3541">
                  <c:v>90.119200000000006</c:v>
                </c:pt>
                <c:pt idx="3542">
                  <c:v>90.119200000000006</c:v>
                </c:pt>
                <c:pt idx="3543">
                  <c:v>90.119200000000006</c:v>
                </c:pt>
                <c:pt idx="3544">
                  <c:v>90.119200000000006</c:v>
                </c:pt>
                <c:pt idx="3545">
                  <c:v>90.124799999999993</c:v>
                </c:pt>
                <c:pt idx="3546">
                  <c:v>90.124799999999993</c:v>
                </c:pt>
                <c:pt idx="3547">
                  <c:v>90.124799999999993</c:v>
                </c:pt>
                <c:pt idx="3548">
                  <c:v>90.124799999999993</c:v>
                </c:pt>
                <c:pt idx="3549">
                  <c:v>90.124799999999993</c:v>
                </c:pt>
                <c:pt idx="3550">
                  <c:v>90.124799999999993</c:v>
                </c:pt>
                <c:pt idx="3551">
                  <c:v>90.124799999999993</c:v>
                </c:pt>
                <c:pt idx="3552">
                  <c:v>90.124799999999993</c:v>
                </c:pt>
                <c:pt idx="3553">
                  <c:v>90.124799999999993</c:v>
                </c:pt>
                <c:pt idx="3554">
                  <c:v>90.124799999999993</c:v>
                </c:pt>
                <c:pt idx="3555">
                  <c:v>90.132099999999994</c:v>
                </c:pt>
                <c:pt idx="3556">
                  <c:v>90.130399999999995</c:v>
                </c:pt>
                <c:pt idx="3557">
                  <c:v>90.130399999999995</c:v>
                </c:pt>
                <c:pt idx="3558">
                  <c:v>90.130399999999995</c:v>
                </c:pt>
                <c:pt idx="3559">
                  <c:v>90.130399999999995</c:v>
                </c:pt>
                <c:pt idx="3560">
                  <c:v>90.130399999999995</c:v>
                </c:pt>
                <c:pt idx="3561">
                  <c:v>90.130399999999995</c:v>
                </c:pt>
                <c:pt idx="3562">
                  <c:v>90.130399999999995</c:v>
                </c:pt>
                <c:pt idx="3563">
                  <c:v>90.130399999999995</c:v>
                </c:pt>
                <c:pt idx="3564">
                  <c:v>90.130399999999995</c:v>
                </c:pt>
                <c:pt idx="3565">
                  <c:v>90.130399999999995</c:v>
                </c:pt>
                <c:pt idx="3566">
                  <c:v>90.1357</c:v>
                </c:pt>
                <c:pt idx="3567">
                  <c:v>90.1357</c:v>
                </c:pt>
                <c:pt idx="3568">
                  <c:v>90.1357</c:v>
                </c:pt>
                <c:pt idx="3569">
                  <c:v>90.1357</c:v>
                </c:pt>
                <c:pt idx="3570">
                  <c:v>90.1357</c:v>
                </c:pt>
                <c:pt idx="3571">
                  <c:v>90.1357</c:v>
                </c:pt>
                <c:pt idx="3572">
                  <c:v>90.1357</c:v>
                </c:pt>
                <c:pt idx="3573">
                  <c:v>90.1357</c:v>
                </c:pt>
                <c:pt idx="3574">
                  <c:v>90.1357</c:v>
                </c:pt>
                <c:pt idx="3575">
                  <c:v>90.140299999999996</c:v>
                </c:pt>
                <c:pt idx="3576">
                  <c:v>90.140299999999996</c:v>
                </c:pt>
                <c:pt idx="3577">
                  <c:v>90.140299999999996</c:v>
                </c:pt>
                <c:pt idx="3578">
                  <c:v>90.140299999999996</c:v>
                </c:pt>
                <c:pt idx="3579">
                  <c:v>90.140299999999996</c:v>
                </c:pt>
                <c:pt idx="3580">
                  <c:v>90.140299999999996</c:v>
                </c:pt>
                <c:pt idx="3581">
                  <c:v>90.140299999999996</c:v>
                </c:pt>
                <c:pt idx="3582">
                  <c:v>90.140299999999996</c:v>
                </c:pt>
                <c:pt idx="3583">
                  <c:v>90.140299999999996</c:v>
                </c:pt>
                <c:pt idx="3584">
                  <c:v>90.140299999999996</c:v>
                </c:pt>
                <c:pt idx="3585">
                  <c:v>90.147400000000005</c:v>
                </c:pt>
                <c:pt idx="3586">
                  <c:v>90.139200000000002</c:v>
                </c:pt>
                <c:pt idx="3587">
                  <c:v>90.138999999999996</c:v>
                </c:pt>
                <c:pt idx="3588">
                  <c:v>90.135900000000007</c:v>
                </c:pt>
                <c:pt idx="3589">
                  <c:v>90.135900000000007</c:v>
                </c:pt>
                <c:pt idx="3590">
                  <c:v>90.135900000000007</c:v>
                </c:pt>
                <c:pt idx="3591">
                  <c:v>90.135900000000007</c:v>
                </c:pt>
                <c:pt idx="3592">
                  <c:v>90.135900000000007</c:v>
                </c:pt>
                <c:pt idx="3593">
                  <c:v>90.135900000000007</c:v>
                </c:pt>
                <c:pt idx="3594">
                  <c:v>90.135900000000007</c:v>
                </c:pt>
                <c:pt idx="3595">
                  <c:v>90.135900000000007</c:v>
                </c:pt>
                <c:pt idx="3596">
                  <c:v>90.1374</c:v>
                </c:pt>
                <c:pt idx="3597">
                  <c:v>90.133799999999994</c:v>
                </c:pt>
                <c:pt idx="3598">
                  <c:v>90.133799999999994</c:v>
                </c:pt>
                <c:pt idx="3599">
                  <c:v>90.133799999999994</c:v>
                </c:pt>
                <c:pt idx="3600">
                  <c:v>90.133799999999994</c:v>
                </c:pt>
                <c:pt idx="3601">
                  <c:v>90.133799999999994</c:v>
                </c:pt>
                <c:pt idx="3602">
                  <c:v>90.133799999999994</c:v>
                </c:pt>
                <c:pt idx="3603">
                  <c:v>90.133799999999994</c:v>
                </c:pt>
                <c:pt idx="3604">
                  <c:v>90.133799999999994</c:v>
                </c:pt>
                <c:pt idx="3605">
                  <c:v>90.133799999999994</c:v>
                </c:pt>
                <c:pt idx="3606">
                  <c:v>90.137900000000002</c:v>
                </c:pt>
                <c:pt idx="3607">
                  <c:v>90.136300000000006</c:v>
                </c:pt>
                <c:pt idx="3608">
                  <c:v>90.136300000000006</c:v>
                </c:pt>
                <c:pt idx="3609">
                  <c:v>90.136300000000006</c:v>
                </c:pt>
                <c:pt idx="3610">
                  <c:v>90.136300000000006</c:v>
                </c:pt>
                <c:pt idx="3611">
                  <c:v>90.136300000000006</c:v>
                </c:pt>
                <c:pt idx="3612">
                  <c:v>90.136300000000006</c:v>
                </c:pt>
                <c:pt idx="3613">
                  <c:v>90.136300000000006</c:v>
                </c:pt>
                <c:pt idx="3614">
                  <c:v>90.136300000000006</c:v>
                </c:pt>
                <c:pt idx="3615">
                  <c:v>90.136300000000006</c:v>
                </c:pt>
                <c:pt idx="3616">
                  <c:v>90.142600000000002</c:v>
                </c:pt>
                <c:pt idx="3617">
                  <c:v>90.139700000000005</c:v>
                </c:pt>
                <c:pt idx="3618">
                  <c:v>90.139700000000005</c:v>
                </c:pt>
                <c:pt idx="3619">
                  <c:v>90.139700000000005</c:v>
                </c:pt>
                <c:pt idx="3620">
                  <c:v>90.139700000000005</c:v>
                </c:pt>
                <c:pt idx="3621">
                  <c:v>90.139700000000005</c:v>
                </c:pt>
                <c:pt idx="3622">
                  <c:v>90.139700000000005</c:v>
                </c:pt>
                <c:pt idx="3623">
                  <c:v>90.139700000000005</c:v>
                </c:pt>
                <c:pt idx="3624">
                  <c:v>90.139700000000005</c:v>
                </c:pt>
                <c:pt idx="3625">
                  <c:v>90.139700000000005</c:v>
                </c:pt>
                <c:pt idx="3626">
                  <c:v>90.139700000000005</c:v>
                </c:pt>
                <c:pt idx="3627">
                  <c:v>90.143100000000004</c:v>
                </c:pt>
                <c:pt idx="3628">
                  <c:v>90.143100000000004</c:v>
                </c:pt>
                <c:pt idx="3629">
                  <c:v>90.143100000000004</c:v>
                </c:pt>
                <c:pt idx="3630">
                  <c:v>90.143100000000004</c:v>
                </c:pt>
                <c:pt idx="3631">
                  <c:v>90.143100000000004</c:v>
                </c:pt>
                <c:pt idx="3632">
                  <c:v>90.143100000000004</c:v>
                </c:pt>
                <c:pt idx="3633">
                  <c:v>90.143100000000004</c:v>
                </c:pt>
                <c:pt idx="3634">
                  <c:v>90.143100000000004</c:v>
                </c:pt>
                <c:pt idx="3635">
                  <c:v>90.143100000000004</c:v>
                </c:pt>
                <c:pt idx="3636">
                  <c:v>90.143100000000004</c:v>
                </c:pt>
                <c:pt idx="3637">
                  <c:v>90.147099999999995</c:v>
                </c:pt>
                <c:pt idx="3638">
                  <c:v>90.143500000000003</c:v>
                </c:pt>
                <c:pt idx="3639">
                  <c:v>90.140699999999995</c:v>
                </c:pt>
                <c:pt idx="3640">
                  <c:v>90.140699999999995</c:v>
                </c:pt>
                <c:pt idx="3641">
                  <c:v>90.140699999999995</c:v>
                </c:pt>
                <c:pt idx="3642">
                  <c:v>90.140699999999995</c:v>
                </c:pt>
                <c:pt idx="3643">
                  <c:v>90.140699999999995</c:v>
                </c:pt>
                <c:pt idx="3644">
                  <c:v>90.140699999999995</c:v>
                </c:pt>
                <c:pt idx="3645">
                  <c:v>90.140699999999995</c:v>
                </c:pt>
                <c:pt idx="3646">
                  <c:v>90.140699999999995</c:v>
                </c:pt>
                <c:pt idx="3647">
                  <c:v>90.147599999999997</c:v>
                </c:pt>
                <c:pt idx="3648">
                  <c:v>90.139200000000002</c:v>
                </c:pt>
                <c:pt idx="3649">
                  <c:v>90.130799999999994</c:v>
                </c:pt>
                <c:pt idx="3650">
                  <c:v>90.129199999999997</c:v>
                </c:pt>
                <c:pt idx="3651">
                  <c:v>90.129199999999997</c:v>
                </c:pt>
                <c:pt idx="3652">
                  <c:v>90.129199999999997</c:v>
                </c:pt>
                <c:pt idx="3653">
                  <c:v>90.129199999999997</c:v>
                </c:pt>
                <c:pt idx="3654">
                  <c:v>90.129199999999997</c:v>
                </c:pt>
                <c:pt idx="3655">
                  <c:v>90.129199999999997</c:v>
                </c:pt>
                <c:pt idx="3656">
                  <c:v>90.129199999999997</c:v>
                </c:pt>
                <c:pt idx="3657">
                  <c:v>90.129199999999997</c:v>
                </c:pt>
                <c:pt idx="3658">
                  <c:v>90.130300000000005</c:v>
                </c:pt>
                <c:pt idx="3659">
                  <c:v>90.124600000000001</c:v>
                </c:pt>
                <c:pt idx="3660">
                  <c:v>90.124600000000001</c:v>
                </c:pt>
                <c:pt idx="3661">
                  <c:v>90.124600000000001</c:v>
                </c:pt>
                <c:pt idx="3662">
                  <c:v>90.124600000000001</c:v>
                </c:pt>
                <c:pt idx="3663">
                  <c:v>90.124600000000001</c:v>
                </c:pt>
                <c:pt idx="3664">
                  <c:v>90.124600000000001</c:v>
                </c:pt>
                <c:pt idx="3665">
                  <c:v>90.124600000000001</c:v>
                </c:pt>
                <c:pt idx="3666">
                  <c:v>90.124600000000001</c:v>
                </c:pt>
                <c:pt idx="3667">
                  <c:v>90.124600000000001</c:v>
                </c:pt>
                <c:pt idx="3668">
                  <c:v>90.127499999999998</c:v>
                </c:pt>
                <c:pt idx="3669">
                  <c:v>90.126300000000001</c:v>
                </c:pt>
                <c:pt idx="3670">
                  <c:v>90.126300000000001</c:v>
                </c:pt>
                <c:pt idx="3671">
                  <c:v>90.126300000000001</c:v>
                </c:pt>
                <c:pt idx="3672">
                  <c:v>90.126300000000001</c:v>
                </c:pt>
                <c:pt idx="3673">
                  <c:v>90.126300000000001</c:v>
                </c:pt>
                <c:pt idx="3674">
                  <c:v>90.126300000000001</c:v>
                </c:pt>
                <c:pt idx="3675">
                  <c:v>90.126300000000001</c:v>
                </c:pt>
                <c:pt idx="3676">
                  <c:v>90.126300000000001</c:v>
                </c:pt>
                <c:pt idx="3677">
                  <c:v>90.126300000000001</c:v>
                </c:pt>
                <c:pt idx="3678">
                  <c:v>90.132099999999994</c:v>
                </c:pt>
                <c:pt idx="3679">
                  <c:v>90.125799999999998</c:v>
                </c:pt>
                <c:pt idx="3680">
                  <c:v>90.125200000000007</c:v>
                </c:pt>
                <c:pt idx="3681">
                  <c:v>90.125200000000007</c:v>
                </c:pt>
                <c:pt idx="3682">
                  <c:v>90.125200000000007</c:v>
                </c:pt>
                <c:pt idx="3683">
                  <c:v>90.125200000000007</c:v>
                </c:pt>
                <c:pt idx="3684">
                  <c:v>90.125200000000007</c:v>
                </c:pt>
                <c:pt idx="3685">
                  <c:v>90.125200000000007</c:v>
                </c:pt>
                <c:pt idx="3686">
                  <c:v>90.125200000000007</c:v>
                </c:pt>
                <c:pt idx="3687">
                  <c:v>90.125200000000007</c:v>
                </c:pt>
                <c:pt idx="3688">
                  <c:v>90.125200000000007</c:v>
                </c:pt>
                <c:pt idx="3689">
                  <c:v>90.125900000000001</c:v>
                </c:pt>
                <c:pt idx="3690">
                  <c:v>90.118499999999997</c:v>
                </c:pt>
                <c:pt idx="3691">
                  <c:v>90.118499999999997</c:v>
                </c:pt>
                <c:pt idx="3692">
                  <c:v>90.118499999999997</c:v>
                </c:pt>
                <c:pt idx="3693">
                  <c:v>90.118499999999997</c:v>
                </c:pt>
                <c:pt idx="3694">
                  <c:v>90.118499999999997</c:v>
                </c:pt>
                <c:pt idx="3695">
                  <c:v>90.118499999999997</c:v>
                </c:pt>
                <c:pt idx="3696">
                  <c:v>90.118499999999997</c:v>
                </c:pt>
                <c:pt idx="3697">
                  <c:v>90.118499999999997</c:v>
                </c:pt>
                <c:pt idx="3698">
                  <c:v>90.118499999999997</c:v>
                </c:pt>
                <c:pt idx="3699">
                  <c:v>90.121899999999997</c:v>
                </c:pt>
                <c:pt idx="3700">
                  <c:v>90.1143</c:v>
                </c:pt>
                <c:pt idx="3701">
                  <c:v>90.1143</c:v>
                </c:pt>
                <c:pt idx="3702">
                  <c:v>90.1143</c:v>
                </c:pt>
                <c:pt idx="3703">
                  <c:v>90.1143</c:v>
                </c:pt>
                <c:pt idx="3704">
                  <c:v>90.1143</c:v>
                </c:pt>
                <c:pt idx="3705">
                  <c:v>90.1143</c:v>
                </c:pt>
                <c:pt idx="3706">
                  <c:v>90.1143</c:v>
                </c:pt>
                <c:pt idx="3707">
                  <c:v>90.1143</c:v>
                </c:pt>
                <c:pt idx="3708">
                  <c:v>90.1143</c:v>
                </c:pt>
                <c:pt idx="3709">
                  <c:v>90.1203</c:v>
                </c:pt>
                <c:pt idx="3710">
                  <c:v>90.114099999999993</c:v>
                </c:pt>
                <c:pt idx="3711">
                  <c:v>90.114099999999993</c:v>
                </c:pt>
                <c:pt idx="3712">
                  <c:v>90.114099999999993</c:v>
                </c:pt>
                <c:pt idx="3713">
                  <c:v>90.114099999999993</c:v>
                </c:pt>
                <c:pt idx="3714">
                  <c:v>90.114099999999993</c:v>
                </c:pt>
                <c:pt idx="3715">
                  <c:v>90.114099999999993</c:v>
                </c:pt>
                <c:pt idx="3716">
                  <c:v>90.114099999999993</c:v>
                </c:pt>
                <c:pt idx="3717">
                  <c:v>90.114099999999993</c:v>
                </c:pt>
                <c:pt idx="3718">
                  <c:v>90.114099999999993</c:v>
                </c:pt>
                <c:pt idx="3719">
                  <c:v>90.114099999999993</c:v>
                </c:pt>
                <c:pt idx="3720">
                  <c:v>90.1173</c:v>
                </c:pt>
                <c:pt idx="3721">
                  <c:v>90.1173</c:v>
                </c:pt>
                <c:pt idx="3722">
                  <c:v>90.1173</c:v>
                </c:pt>
                <c:pt idx="3723">
                  <c:v>90.1173</c:v>
                </c:pt>
                <c:pt idx="3724">
                  <c:v>90.1173</c:v>
                </c:pt>
                <c:pt idx="3725">
                  <c:v>90.1173</c:v>
                </c:pt>
                <c:pt idx="3726">
                  <c:v>90.1173</c:v>
                </c:pt>
                <c:pt idx="3727">
                  <c:v>90.1173</c:v>
                </c:pt>
                <c:pt idx="3728">
                  <c:v>90.1173</c:v>
                </c:pt>
                <c:pt idx="3729">
                  <c:v>90.119900000000001</c:v>
                </c:pt>
                <c:pt idx="3730">
                  <c:v>90.119699999999995</c:v>
                </c:pt>
                <c:pt idx="3731">
                  <c:v>90.115200000000002</c:v>
                </c:pt>
                <c:pt idx="3732">
                  <c:v>90.111500000000007</c:v>
                </c:pt>
                <c:pt idx="3733">
                  <c:v>90.110200000000006</c:v>
                </c:pt>
                <c:pt idx="3734">
                  <c:v>90.110200000000006</c:v>
                </c:pt>
                <c:pt idx="3735">
                  <c:v>90.110200000000006</c:v>
                </c:pt>
                <c:pt idx="3736">
                  <c:v>90.110200000000006</c:v>
                </c:pt>
                <c:pt idx="3737">
                  <c:v>90.110200000000006</c:v>
                </c:pt>
                <c:pt idx="3738">
                  <c:v>90.110200000000006</c:v>
                </c:pt>
                <c:pt idx="3739">
                  <c:v>90.115799999999993</c:v>
                </c:pt>
                <c:pt idx="3740">
                  <c:v>90.107600000000005</c:v>
                </c:pt>
                <c:pt idx="3741">
                  <c:v>90.107399999999998</c:v>
                </c:pt>
                <c:pt idx="3742">
                  <c:v>90.099000000000004</c:v>
                </c:pt>
                <c:pt idx="3743">
                  <c:v>90.093400000000003</c:v>
                </c:pt>
                <c:pt idx="3744">
                  <c:v>90.093400000000003</c:v>
                </c:pt>
                <c:pt idx="3745">
                  <c:v>90.093400000000003</c:v>
                </c:pt>
                <c:pt idx="3746">
                  <c:v>90.093400000000003</c:v>
                </c:pt>
                <c:pt idx="3747">
                  <c:v>90.093400000000003</c:v>
                </c:pt>
                <c:pt idx="3748">
                  <c:v>90.093400000000003</c:v>
                </c:pt>
                <c:pt idx="3749">
                  <c:v>90.093400000000003</c:v>
                </c:pt>
                <c:pt idx="3750">
                  <c:v>90.093299999999999</c:v>
                </c:pt>
                <c:pt idx="3751">
                  <c:v>90.085099999999997</c:v>
                </c:pt>
                <c:pt idx="3752">
                  <c:v>90.084900000000005</c:v>
                </c:pt>
                <c:pt idx="3753">
                  <c:v>90.083600000000004</c:v>
                </c:pt>
                <c:pt idx="3754">
                  <c:v>90.083600000000004</c:v>
                </c:pt>
                <c:pt idx="3755">
                  <c:v>90.083600000000004</c:v>
                </c:pt>
                <c:pt idx="3756">
                  <c:v>90.083600000000004</c:v>
                </c:pt>
                <c:pt idx="3757">
                  <c:v>90.083600000000004</c:v>
                </c:pt>
                <c:pt idx="3758">
                  <c:v>90.083600000000004</c:v>
                </c:pt>
                <c:pt idx="3759">
                  <c:v>90.083600000000004</c:v>
                </c:pt>
                <c:pt idx="3760">
                  <c:v>90.085899999999995</c:v>
                </c:pt>
                <c:pt idx="3761">
                  <c:v>90.077500000000001</c:v>
                </c:pt>
                <c:pt idx="3762">
                  <c:v>90.0745</c:v>
                </c:pt>
                <c:pt idx="3763">
                  <c:v>90.0745</c:v>
                </c:pt>
                <c:pt idx="3764">
                  <c:v>90.0745</c:v>
                </c:pt>
                <c:pt idx="3765">
                  <c:v>90.0745</c:v>
                </c:pt>
                <c:pt idx="3766">
                  <c:v>90.0745</c:v>
                </c:pt>
                <c:pt idx="3767">
                  <c:v>90.0745</c:v>
                </c:pt>
                <c:pt idx="3768">
                  <c:v>90.0745</c:v>
                </c:pt>
                <c:pt idx="3769">
                  <c:v>90.0745</c:v>
                </c:pt>
                <c:pt idx="3770">
                  <c:v>90.078999999999994</c:v>
                </c:pt>
                <c:pt idx="3771">
                  <c:v>90.070599999999999</c:v>
                </c:pt>
                <c:pt idx="3772">
                  <c:v>90.062200000000004</c:v>
                </c:pt>
                <c:pt idx="3773">
                  <c:v>90.061700000000002</c:v>
                </c:pt>
                <c:pt idx="3774">
                  <c:v>90.061700000000002</c:v>
                </c:pt>
                <c:pt idx="3775">
                  <c:v>90.061700000000002</c:v>
                </c:pt>
                <c:pt idx="3776">
                  <c:v>90.061700000000002</c:v>
                </c:pt>
                <c:pt idx="3777">
                  <c:v>90.061700000000002</c:v>
                </c:pt>
                <c:pt idx="3778">
                  <c:v>90.061700000000002</c:v>
                </c:pt>
                <c:pt idx="3779">
                  <c:v>90.061700000000002</c:v>
                </c:pt>
                <c:pt idx="3780">
                  <c:v>90.069000000000003</c:v>
                </c:pt>
                <c:pt idx="3781">
                  <c:v>90.060599999999994</c:v>
                </c:pt>
                <c:pt idx="3782">
                  <c:v>90.052199999999999</c:v>
                </c:pt>
                <c:pt idx="3783">
                  <c:v>90.051299999999998</c:v>
                </c:pt>
                <c:pt idx="3784">
                  <c:v>90.051299999999998</c:v>
                </c:pt>
                <c:pt idx="3785">
                  <c:v>90.051299999999998</c:v>
                </c:pt>
                <c:pt idx="3786">
                  <c:v>90.051299999999998</c:v>
                </c:pt>
                <c:pt idx="3787">
                  <c:v>90.051299999999998</c:v>
                </c:pt>
                <c:pt idx="3788">
                  <c:v>90.051299999999998</c:v>
                </c:pt>
                <c:pt idx="3789">
                  <c:v>90.051299999999998</c:v>
                </c:pt>
                <c:pt idx="3790">
                  <c:v>90.051299999999998</c:v>
                </c:pt>
                <c:pt idx="3791">
                  <c:v>90.053600000000003</c:v>
                </c:pt>
                <c:pt idx="3792">
                  <c:v>90.045199999999994</c:v>
                </c:pt>
                <c:pt idx="3793">
                  <c:v>90.042900000000003</c:v>
                </c:pt>
                <c:pt idx="3794">
                  <c:v>90.042900000000003</c:v>
                </c:pt>
                <c:pt idx="3795">
                  <c:v>90.042900000000003</c:v>
                </c:pt>
                <c:pt idx="3796">
                  <c:v>90.042900000000003</c:v>
                </c:pt>
                <c:pt idx="3797">
                  <c:v>90.042900000000003</c:v>
                </c:pt>
                <c:pt idx="3798">
                  <c:v>90.042900000000003</c:v>
                </c:pt>
                <c:pt idx="3799">
                  <c:v>90.042900000000003</c:v>
                </c:pt>
                <c:pt idx="3800">
                  <c:v>90.042900000000003</c:v>
                </c:pt>
                <c:pt idx="3801">
                  <c:v>90.047899999999998</c:v>
                </c:pt>
                <c:pt idx="3802">
                  <c:v>90.039500000000004</c:v>
                </c:pt>
                <c:pt idx="3803">
                  <c:v>90.036699999999996</c:v>
                </c:pt>
                <c:pt idx="3804">
                  <c:v>90.036699999999996</c:v>
                </c:pt>
                <c:pt idx="3805">
                  <c:v>90.036699999999996</c:v>
                </c:pt>
                <c:pt idx="3806">
                  <c:v>90.036699999999996</c:v>
                </c:pt>
                <c:pt idx="3807">
                  <c:v>90.036699999999996</c:v>
                </c:pt>
                <c:pt idx="3808">
                  <c:v>90.036699999999996</c:v>
                </c:pt>
                <c:pt idx="3809">
                  <c:v>90.036699999999996</c:v>
                </c:pt>
                <c:pt idx="3810">
                  <c:v>90.036699999999996</c:v>
                </c:pt>
                <c:pt idx="3811">
                  <c:v>90.043800000000005</c:v>
                </c:pt>
                <c:pt idx="3812">
                  <c:v>90.035899999999998</c:v>
                </c:pt>
                <c:pt idx="3813">
                  <c:v>90.034800000000004</c:v>
                </c:pt>
                <c:pt idx="3814">
                  <c:v>90.034800000000004</c:v>
                </c:pt>
                <c:pt idx="3815">
                  <c:v>90.034800000000004</c:v>
                </c:pt>
                <c:pt idx="3816">
                  <c:v>90.034800000000004</c:v>
                </c:pt>
                <c:pt idx="3817">
                  <c:v>90.034800000000004</c:v>
                </c:pt>
                <c:pt idx="3818">
                  <c:v>90.034800000000004</c:v>
                </c:pt>
                <c:pt idx="3819">
                  <c:v>90.034800000000004</c:v>
                </c:pt>
                <c:pt idx="3820">
                  <c:v>90.034800000000004</c:v>
                </c:pt>
                <c:pt idx="3821">
                  <c:v>90.034800000000004</c:v>
                </c:pt>
                <c:pt idx="3822">
                  <c:v>90.036500000000004</c:v>
                </c:pt>
                <c:pt idx="3823">
                  <c:v>90.031199999999998</c:v>
                </c:pt>
                <c:pt idx="3824">
                  <c:v>90.031199999999998</c:v>
                </c:pt>
                <c:pt idx="3825">
                  <c:v>90.031199999999998</c:v>
                </c:pt>
                <c:pt idx="3826">
                  <c:v>90.031199999999998</c:v>
                </c:pt>
                <c:pt idx="3827">
                  <c:v>90.031199999999998</c:v>
                </c:pt>
                <c:pt idx="3828">
                  <c:v>90.031199999999998</c:v>
                </c:pt>
                <c:pt idx="3829">
                  <c:v>90.031199999999998</c:v>
                </c:pt>
                <c:pt idx="3830">
                  <c:v>90.031199999999998</c:v>
                </c:pt>
                <c:pt idx="3831">
                  <c:v>90.031199999999998</c:v>
                </c:pt>
                <c:pt idx="3832">
                  <c:v>90.035899999999998</c:v>
                </c:pt>
                <c:pt idx="3833">
                  <c:v>90.027500000000003</c:v>
                </c:pt>
                <c:pt idx="3834">
                  <c:v>90.023399999999995</c:v>
                </c:pt>
                <c:pt idx="3835">
                  <c:v>90.023399999999995</c:v>
                </c:pt>
                <c:pt idx="3836">
                  <c:v>90.023399999999995</c:v>
                </c:pt>
                <c:pt idx="3837">
                  <c:v>90.023399999999995</c:v>
                </c:pt>
                <c:pt idx="3838">
                  <c:v>90.023399999999995</c:v>
                </c:pt>
                <c:pt idx="3839">
                  <c:v>90.023399999999995</c:v>
                </c:pt>
                <c:pt idx="3840">
                  <c:v>90.023399999999995</c:v>
                </c:pt>
                <c:pt idx="3841">
                  <c:v>90.023399999999995</c:v>
                </c:pt>
                <c:pt idx="3842">
                  <c:v>90.030799999999999</c:v>
                </c:pt>
                <c:pt idx="3843">
                  <c:v>90.022400000000005</c:v>
                </c:pt>
                <c:pt idx="3844">
                  <c:v>90.018900000000002</c:v>
                </c:pt>
                <c:pt idx="3845">
                  <c:v>90.018900000000002</c:v>
                </c:pt>
                <c:pt idx="3846">
                  <c:v>90.018900000000002</c:v>
                </c:pt>
                <c:pt idx="3847">
                  <c:v>90.018900000000002</c:v>
                </c:pt>
                <c:pt idx="3848">
                  <c:v>90.018900000000002</c:v>
                </c:pt>
                <c:pt idx="3849">
                  <c:v>90.018900000000002</c:v>
                </c:pt>
                <c:pt idx="3850">
                  <c:v>90.018900000000002</c:v>
                </c:pt>
                <c:pt idx="3851">
                  <c:v>90.018199999999993</c:v>
                </c:pt>
                <c:pt idx="3852">
                  <c:v>89.991299999999995</c:v>
                </c:pt>
                <c:pt idx="3853">
                  <c:v>89.990700000000004</c:v>
                </c:pt>
                <c:pt idx="3854">
                  <c:v>89.965000000000003</c:v>
                </c:pt>
                <c:pt idx="3855">
                  <c:v>89.964399999999998</c:v>
                </c:pt>
                <c:pt idx="3856">
                  <c:v>89.939499999999995</c:v>
                </c:pt>
                <c:pt idx="3857">
                  <c:v>89.938900000000004</c:v>
                </c:pt>
                <c:pt idx="3858">
                  <c:v>89.916600000000003</c:v>
                </c:pt>
                <c:pt idx="3859">
                  <c:v>89.916200000000003</c:v>
                </c:pt>
                <c:pt idx="3860">
                  <c:v>89.898700000000005</c:v>
                </c:pt>
                <c:pt idx="3861">
                  <c:v>89.898399999999995</c:v>
                </c:pt>
                <c:pt idx="3862">
                  <c:v>89.888599999999997</c:v>
                </c:pt>
                <c:pt idx="3863">
                  <c:v>89.888300000000001</c:v>
                </c:pt>
                <c:pt idx="3864">
                  <c:v>89.883499999999998</c:v>
                </c:pt>
                <c:pt idx="3865">
                  <c:v>89.883300000000006</c:v>
                </c:pt>
                <c:pt idx="3866">
                  <c:v>89.881699999999995</c:v>
                </c:pt>
                <c:pt idx="3867">
                  <c:v>89.881500000000003</c:v>
                </c:pt>
                <c:pt idx="3868">
                  <c:v>89.878299999999996</c:v>
                </c:pt>
                <c:pt idx="3869">
                  <c:v>89.878200000000007</c:v>
                </c:pt>
                <c:pt idx="3870">
                  <c:v>89.872299999999996</c:v>
                </c:pt>
                <c:pt idx="3871">
                  <c:v>89.872</c:v>
                </c:pt>
                <c:pt idx="3872">
                  <c:v>89.858800000000002</c:v>
                </c:pt>
                <c:pt idx="3873">
                  <c:v>89.858400000000003</c:v>
                </c:pt>
                <c:pt idx="3874">
                  <c:v>89.845200000000006</c:v>
                </c:pt>
                <c:pt idx="3875">
                  <c:v>89.844899999999996</c:v>
                </c:pt>
                <c:pt idx="3876">
                  <c:v>89.832099999999997</c:v>
                </c:pt>
                <c:pt idx="3877">
                  <c:v>89.831800000000001</c:v>
                </c:pt>
                <c:pt idx="3878">
                  <c:v>89.818899999999999</c:v>
                </c:pt>
                <c:pt idx="3879">
                  <c:v>89.818600000000004</c:v>
                </c:pt>
                <c:pt idx="3880">
                  <c:v>89.805499999999995</c:v>
                </c:pt>
                <c:pt idx="3881">
                  <c:v>89.805099999999996</c:v>
                </c:pt>
                <c:pt idx="3882">
                  <c:v>89.791899999999998</c:v>
                </c:pt>
                <c:pt idx="3883">
                  <c:v>89.791399999999996</c:v>
                </c:pt>
                <c:pt idx="3884">
                  <c:v>89.778000000000006</c:v>
                </c:pt>
                <c:pt idx="3885">
                  <c:v>89.777699999999996</c:v>
                </c:pt>
                <c:pt idx="3886">
                  <c:v>89.766300000000001</c:v>
                </c:pt>
                <c:pt idx="3887">
                  <c:v>89.766000000000005</c:v>
                </c:pt>
                <c:pt idx="3888">
                  <c:v>89.757199999999997</c:v>
                </c:pt>
                <c:pt idx="3889">
                  <c:v>89.756900000000002</c:v>
                </c:pt>
                <c:pt idx="3890">
                  <c:v>89.748800000000003</c:v>
                </c:pt>
                <c:pt idx="3891">
                  <c:v>89.748500000000007</c:v>
                </c:pt>
                <c:pt idx="3892">
                  <c:v>89.738500000000002</c:v>
                </c:pt>
                <c:pt idx="3893">
                  <c:v>89.738200000000006</c:v>
                </c:pt>
                <c:pt idx="3894">
                  <c:v>89.727199999999996</c:v>
                </c:pt>
                <c:pt idx="3895">
                  <c:v>89.726900000000001</c:v>
                </c:pt>
                <c:pt idx="3896">
                  <c:v>89.7149</c:v>
                </c:pt>
                <c:pt idx="3897">
                  <c:v>89.714600000000004</c:v>
                </c:pt>
                <c:pt idx="3898">
                  <c:v>89.702399999999997</c:v>
                </c:pt>
                <c:pt idx="3899">
                  <c:v>89.701999999999998</c:v>
                </c:pt>
                <c:pt idx="3900">
                  <c:v>89.689400000000006</c:v>
                </c:pt>
                <c:pt idx="3901">
                  <c:v>89.688999999999993</c:v>
                </c:pt>
                <c:pt idx="3902">
                  <c:v>89.676400000000001</c:v>
                </c:pt>
                <c:pt idx="3903">
                  <c:v>89.676000000000002</c:v>
                </c:pt>
                <c:pt idx="3904">
                  <c:v>89.663700000000006</c:v>
                </c:pt>
                <c:pt idx="3905">
                  <c:v>89.663300000000007</c:v>
                </c:pt>
                <c:pt idx="3906">
                  <c:v>89.651200000000003</c:v>
                </c:pt>
                <c:pt idx="3907">
                  <c:v>89.650800000000004</c:v>
                </c:pt>
                <c:pt idx="3908">
                  <c:v>89.638900000000007</c:v>
                </c:pt>
                <c:pt idx="3909">
                  <c:v>89.638400000000004</c:v>
                </c:pt>
                <c:pt idx="3910">
                  <c:v>89.626499999999993</c:v>
                </c:pt>
                <c:pt idx="3911">
                  <c:v>89.626000000000005</c:v>
                </c:pt>
                <c:pt idx="3912">
                  <c:v>89.613900000000001</c:v>
                </c:pt>
                <c:pt idx="3913">
                  <c:v>89.613500000000002</c:v>
                </c:pt>
                <c:pt idx="3914">
                  <c:v>89.601100000000002</c:v>
                </c:pt>
                <c:pt idx="3915">
                  <c:v>89.6006</c:v>
                </c:pt>
                <c:pt idx="3916">
                  <c:v>89.587900000000005</c:v>
                </c:pt>
                <c:pt idx="3917">
                  <c:v>89.587400000000002</c:v>
                </c:pt>
                <c:pt idx="3918">
                  <c:v>89.574600000000004</c:v>
                </c:pt>
                <c:pt idx="3919">
                  <c:v>89.574200000000005</c:v>
                </c:pt>
                <c:pt idx="3920">
                  <c:v>89.561700000000002</c:v>
                </c:pt>
                <c:pt idx="3921">
                  <c:v>89.561199999999999</c:v>
                </c:pt>
                <c:pt idx="3922">
                  <c:v>89.548699999999997</c:v>
                </c:pt>
                <c:pt idx="3923">
                  <c:v>89.548299999999998</c:v>
                </c:pt>
                <c:pt idx="3924">
                  <c:v>89.535600000000002</c:v>
                </c:pt>
                <c:pt idx="3925">
                  <c:v>89.535200000000003</c:v>
                </c:pt>
                <c:pt idx="3926">
                  <c:v>89.522599999999997</c:v>
                </c:pt>
                <c:pt idx="3927">
                  <c:v>89.522199999999998</c:v>
                </c:pt>
                <c:pt idx="3928">
                  <c:v>89.509799999999998</c:v>
                </c:pt>
                <c:pt idx="3929">
                  <c:v>89.509399999999999</c:v>
                </c:pt>
                <c:pt idx="3930">
                  <c:v>89.497</c:v>
                </c:pt>
                <c:pt idx="3931">
                  <c:v>89.496499999999997</c:v>
                </c:pt>
                <c:pt idx="3932">
                  <c:v>89.483900000000006</c:v>
                </c:pt>
                <c:pt idx="3933">
                  <c:v>89.483400000000003</c:v>
                </c:pt>
                <c:pt idx="3934">
                  <c:v>89.470699999999994</c:v>
                </c:pt>
                <c:pt idx="3935">
                  <c:v>89.470299999999995</c:v>
                </c:pt>
                <c:pt idx="3936">
                  <c:v>89.4572</c:v>
                </c:pt>
                <c:pt idx="3937">
                  <c:v>89.456699999999998</c:v>
                </c:pt>
                <c:pt idx="3938">
                  <c:v>89.443399999999997</c:v>
                </c:pt>
                <c:pt idx="3939">
                  <c:v>89.442899999999995</c:v>
                </c:pt>
                <c:pt idx="3940">
                  <c:v>89.429400000000001</c:v>
                </c:pt>
                <c:pt idx="3941">
                  <c:v>89.429000000000002</c:v>
                </c:pt>
                <c:pt idx="3942">
                  <c:v>89.415400000000005</c:v>
                </c:pt>
                <c:pt idx="3943">
                  <c:v>89.414900000000003</c:v>
                </c:pt>
                <c:pt idx="3944">
                  <c:v>89.400999999999996</c:v>
                </c:pt>
                <c:pt idx="3945">
                  <c:v>89.400599999999997</c:v>
                </c:pt>
                <c:pt idx="3946">
                  <c:v>89.386399999999995</c:v>
                </c:pt>
                <c:pt idx="3947">
                  <c:v>89.385900000000007</c:v>
                </c:pt>
                <c:pt idx="3948">
                  <c:v>89.371899999999997</c:v>
                </c:pt>
                <c:pt idx="3949">
                  <c:v>89.371499999999997</c:v>
                </c:pt>
                <c:pt idx="3950">
                  <c:v>89.356899999999996</c:v>
                </c:pt>
                <c:pt idx="3951">
                  <c:v>89.356499999999997</c:v>
                </c:pt>
                <c:pt idx="3952">
                  <c:v>89.341800000000006</c:v>
                </c:pt>
                <c:pt idx="3953">
                  <c:v>89.341300000000004</c:v>
                </c:pt>
                <c:pt idx="3954">
                  <c:v>89.326899999999995</c:v>
                </c:pt>
                <c:pt idx="3955">
                  <c:v>89.326400000000007</c:v>
                </c:pt>
                <c:pt idx="3956">
                  <c:v>89.312100000000001</c:v>
                </c:pt>
                <c:pt idx="3957">
                  <c:v>89.311599999999999</c:v>
                </c:pt>
                <c:pt idx="3958">
                  <c:v>89.296599999999998</c:v>
                </c:pt>
                <c:pt idx="3959">
                  <c:v>89.296199999999999</c:v>
                </c:pt>
                <c:pt idx="3960">
                  <c:v>89.281599999999997</c:v>
                </c:pt>
                <c:pt idx="3961">
                  <c:v>89.281199999999998</c:v>
                </c:pt>
                <c:pt idx="3962">
                  <c:v>89.266499999999994</c:v>
                </c:pt>
                <c:pt idx="3963">
                  <c:v>89.266000000000005</c:v>
                </c:pt>
                <c:pt idx="3964">
                  <c:v>89.251599999999996</c:v>
                </c:pt>
                <c:pt idx="3965">
                  <c:v>89.251099999999994</c:v>
                </c:pt>
                <c:pt idx="3966">
                  <c:v>89.236900000000006</c:v>
                </c:pt>
                <c:pt idx="3967">
                  <c:v>89.236400000000003</c:v>
                </c:pt>
                <c:pt idx="3968">
                  <c:v>89.221599999999995</c:v>
                </c:pt>
                <c:pt idx="3969">
                  <c:v>89.221100000000007</c:v>
                </c:pt>
                <c:pt idx="3970">
                  <c:v>89.206400000000002</c:v>
                </c:pt>
                <c:pt idx="3971">
                  <c:v>89.2059</c:v>
                </c:pt>
                <c:pt idx="3972">
                  <c:v>89.190799999999996</c:v>
                </c:pt>
                <c:pt idx="3973">
                  <c:v>89.190299999999993</c:v>
                </c:pt>
                <c:pt idx="3974">
                  <c:v>89.1755</c:v>
                </c:pt>
                <c:pt idx="3975">
                  <c:v>89.1751</c:v>
                </c:pt>
                <c:pt idx="3976">
                  <c:v>89.16</c:v>
                </c:pt>
                <c:pt idx="3977">
                  <c:v>89.159499999999994</c:v>
                </c:pt>
                <c:pt idx="3978">
                  <c:v>89.143900000000002</c:v>
                </c:pt>
                <c:pt idx="3979">
                  <c:v>89.1434</c:v>
                </c:pt>
                <c:pt idx="3980">
                  <c:v>89.127899999999997</c:v>
                </c:pt>
                <c:pt idx="3981">
                  <c:v>89.127399999999994</c:v>
                </c:pt>
                <c:pt idx="3982">
                  <c:v>89.111900000000006</c:v>
                </c:pt>
                <c:pt idx="3983">
                  <c:v>89.111400000000003</c:v>
                </c:pt>
                <c:pt idx="3984">
                  <c:v>89.095699999999994</c:v>
                </c:pt>
                <c:pt idx="3985">
                  <c:v>89.095399999999998</c:v>
                </c:pt>
                <c:pt idx="3986">
                  <c:v>89.079800000000006</c:v>
                </c:pt>
                <c:pt idx="3987">
                  <c:v>89.079400000000007</c:v>
                </c:pt>
                <c:pt idx="3988">
                  <c:v>89.063699999999997</c:v>
                </c:pt>
                <c:pt idx="3989">
                  <c:v>89.063400000000001</c:v>
                </c:pt>
                <c:pt idx="3990">
                  <c:v>89.047899999999998</c:v>
                </c:pt>
                <c:pt idx="3991">
                  <c:v>89.047600000000003</c:v>
                </c:pt>
                <c:pt idx="3992">
                  <c:v>89.0321</c:v>
                </c:pt>
                <c:pt idx="3993">
                  <c:v>89.031800000000004</c:v>
                </c:pt>
                <c:pt idx="3994">
                  <c:v>89.016199999999998</c:v>
                </c:pt>
                <c:pt idx="3995">
                  <c:v>89.0274</c:v>
                </c:pt>
                <c:pt idx="3996">
                  <c:v>89.012100000000004</c:v>
                </c:pt>
                <c:pt idx="3997">
                  <c:v>89.011300000000006</c:v>
                </c:pt>
                <c:pt idx="3998">
                  <c:v>88.994699999999995</c:v>
                </c:pt>
                <c:pt idx="3999">
                  <c:v>88.994100000000003</c:v>
                </c:pt>
                <c:pt idx="4000">
                  <c:v>88.978700000000003</c:v>
                </c:pt>
                <c:pt idx="4001">
                  <c:v>88.978099999999998</c:v>
                </c:pt>
                <c:pt idx="4002">
                  <c:v>88.9619</c:v>
                </c:pt>
                <c:pt idx="4003">
                  <c:v>88.961299999999994</c:v>
                </c:pt>
                <c:pt idx="4004">
                  <c:v>88.945899999999995</c:v>
                </c:pt>
                <c:pt idx="4005">
                  <c:v>88.945300000000003</c:v>
                </c:pt>
                <c:pt idx="4006">
                  <c:v>88.930099999999996</c:v>
                </c:pt>
                <c:pt idx="4007">
                  <c:v>88.929500000000004</c:v>
                </c:pt>
                <c:pt idx="4008">
                  <c:v>88.912899999999993</c:v>
                </c:pt>
                <c:pt idx="4009">
                  <c:v>88.912300000000002</c:v>
                </c:pt>
                <c:pt idx="4010">
                  <c:v>88.896600000000007</c:v>
                </c:pt>
                <c:pt idx="4011">
                  <c:v>88.896000000000001</c:v>
                </c:pt>
                <c:pt idx="4012">
                  <c:v>88.880099999999999</c:v>
                </c:pt>
                <c:pt idx="4013">
                  <c:v>88.879499999999993</c:v>
                </c:pt>
                <c:pt idx="4014">
                  <c:v>88.864000000000004</c:v>
                </c:pt>
                <c:pt idx="4015">
                  <c:v>88.863399999999999</c:v>
                </c:pt>
                <c:pt idx="4016">
                  <c:v>88.847999999999999</c:v>
                </c:pt>
                <c:pt idx="4017">
                  <c:v>88.847399999999993</c:v>
                </c:pt>
                <c:pt idx="4018">
                  <c:v>88.831699999999998</c:v>
                </c:pt>
                <c:pt idx="4019">
                  <c:v>88.831100000000006</c:v>
                </c:pt>
                <c:pt idx="4020">
                  <c:v>88.814800000000005</c:v>
                </c:pt>
                <c:pt idx="4021">
                  <c:v>88.8142</c:v>
                </c:pt>
                <c:pt idx="4022">
                  <c:v>88.797799999999995</c:v>
                </c:pt>
                <c:pt idx="4023">
                  <c:v>88.797200000000004</c:v>
                </c:pt>
                <c:pt idx="4024">
                  <c:v>88.781599999999997</c:v>
                </c:pt>
                <c:pt idx="4025">
                  <c:v>88.781000000000006</c:v>
                </c:pt>
                <c:pt idx="4026">
                  <c:v>88.765500000000003</c:v>
                </c:pt>
                <c:pt idx="4027">
                  <c:v>88.764899999999997</c:v>
                </c:pt>
                <c:pt idx="4028">
                  <c:v>88.748599999999996</c:v>
                </c:pt>
                <c:pt idx="4029">
                  <c:v>88.748000000000005</c:v>
                </c:pt>
                <c:pt idx="4030">
                  <c:v>88.731399999999994</c:v>
                </c:pt>
                <c:pt idx="4031">
                  <c:v>88.730800000000002</c:v>
                </c:pt>
                <c:pt idx="4032">
                  <c:v>88.714399999999998</c:v>
                </c:pt>
                <c:pt idx="4033">
                  <c:v>88.713999999999999</c:v>
                </c:pt>
                <c:pt idx="4034">
                  <c:v>88.697599999999994</c:v>
                </c:pt>
                <c:pt idx="4035">
                  <c:v>88.697100000000006</c:v>
                </c:pt>
                <c:pt idx="4036">
                  <c:v>88.680599999999998</c:v>
                </c:pt>
                <c:pt idx="4037">
                  <c:v>88.680099999999996</c:v>
                </c:pt>
                <c:pt idx="4038">
                  <c:v>88.663600000000002</c:v>
                </c:pt>
                <c:pt idx="4039">
                  <c:v>88.6631</c:v>
                </c:pt>
                <c:pt idx="4040">
                  <c:v>88.646199999999993</c:v>
                </c:pt>
                <c:pt idx="4041">
                  <c:v>88.645799999999994</c:v>
                </c:pt>
                <c:pt idx="4042">
                  <c:v>88.629199999999997</c:v>
                </c:pt>
                <c:pt idx="4043">
                  <c:v>88.628699999999995</c:v>
                </c:pt>
                <c:pt idx="4044">
                  <c:v>88.611900000000006</c:v>
                </c:pt>
                <c:pt idx="4045">
                  <c:v>88.611400000000003</c:v>
                </c:pt>
                <c:pt idx="4046">
                  <c:v>88.594800000000006</c:v>
                </c:pt>
                <c:pt idx="4047">
                  <c:v>88.594300000000004</c:v>
                </c:pt>
                <c:pt idx="4048">
                  <c:v>88.577600000000004</c:v>
                </c:pt>
                <c:pt idx="4049">
                  <c:v>88.577100000000002</c:v>
                </c:pt>
                <c:pt idx="4050">
                  <c:v>88.56</c:v>
                </c:pt>
                <c:pt idx="4051">
                  <c:v>88.5595</c:v>
                </c:pt>
                <c:pt idx="4052">
                  <c:v>88.5428</c:v>
                </c:pt>
                <c:pt idx="4053">
                  <c:v>88.542299999999997</c:v>
                </c:pt>
                <c:pt idx="4054">
                  <c:v>88.525199999999998</c:v>
                </c:pt>
                <c:pt idx="4055">
                  <c:v>88.524699999999996</c:v>
                </c:pt>
                <c:pt idx="4056">
                  <c:v>88.507800000000003</c:v>
                </c:pt>
                <c:pt idx="4057">
                  <c:v>88.507400000000004</c:v>
                </c:pt>
                <c:pt idx="4058">
                  <c:v>88.490499999999997</c:v>
                </c:pt>
                <c:pt idx="4059">
                  <c:v>88.49</c:v>
                </c:pt>
                <c:pt idx="4060">
                  <c:v>88.472800000000007</c:v>
                </c:pt>
                <c:pt idx="4061">
                  <c:v>88.472399999999993</c:v>
                </c:pt>
                <c:pt idx="4062">
                  <c:v>88.455699999999993</c:v>
                </c:pt>
                <c:pt idx="4063">
                  <c:v>88.455200000000005</c:v>
                </c:pt>
                <c:pt idx="4064">
                  <c:v>88.437899999999999</c:v>
                </c:pt>
                <c:pt idx="4065">
                  <c:v>88.4375</c:v>
                </c:pt>
                <c:pt idx="4066">
                  <c:v>88.420199999999994</c:v>
                </c:pt>
                <c:pt idx="4067">
                  <c:v>88.419799999999995</c:v>
                </c:pt>
                <c:pt idx="4068">
                  <c:v>88.402699999999996</c:v>
                </c:pt>
                <c:pt idx="4069">
                  <c:v>88.402299999999997</c:v>
                </c:pt>
                <c:pt idx="4070">
                  <c:v>88.385000000000005</c:v>
                </c:pt>
                <c:pt idx="4071">
                  <c:v>88.384600000000006</c:v>
                </c:pt>
                <c:pt idx="4072">
                  <c:v>88.367199999999997</c:v>
                </c:pt>
                <c:pt idx="4073">
                  <c:v>88.366799999999998</c:v>
                </c:pt>
                <c:pt idx="4074">
                  <c:v>88.349400000000003</c:v>
                </c:pt>
                <c:pt idx="4075">
                  <c:v>88.3489</c:v>
                </c:pt>
                <c:pt idx="4076">
                  <c:v>88.332099999999997</c:v>
                </c:pt>
                <c:pt idx="4077">
                  <c:v>88.331599999999995</c:v>
                </c:pt>
                <c:pt idx="4078">
                  <c:v>88.314499999999995</c:v>
                </c:pt>
                <c:pt idx="4079">
                  <c:v>88.314099999999996</c:v>
                </c:pt>
                <c:pt idx="4080">
                  <c:v>88.296899999999994</c:v>
                </c:pt>
                <c:pt idx="4081">
                  <c:v>88.296400000000006</c:v>
                </c:pt>
                <c:pt idx="4082">
                  <c:v>88.279300000000006</c:v>
                </c:pt>
                <c:pt idx="4083">
                  <c:v>88.278800000000004</c:v>
                </c:pt>
                <c:pt idx="4084">
                  <c:v>88.261700000000005</c:v>
                </c:pt>
                <c:pt idx="4085">
                  <c:v>88.261200000000002</c:v>
                </c:pt>
                <c:pt idx="4086">
                  <c:v>88.244</c:v>
                </c:pt>
                <c:pt idx="4087">
                  <c:v>88.243600000000001</c:v>
                </c:pt>
                <c:pt idx="4088">
                  <c:v>88.226600000000005</c:v>
                </c:pt>
                <c:pt idx="4089">
                  <c:v>88.226100000000002</c:v>
                </c:pt>
                <c:pt idx="4090">
                  <c:v>88.209199999999996</c:v>
                </c:pt>
                <c:pt idx="4091">
                  <c:v>88.208699999999993</c:v>
                </c:pt>
                <c:pt idx="4092">
                  <c:v>88.191400000000002</c:v>
                </c:pt>
                <c:pt idx="4093">
                  <c:v>88.190899999999999</c:v>
                </c:pt>
                <c:pt idx="4094">
                  <c:v>88.1738</c:v>
                </c:pt>
                <c:pt idx="4095">
                  <c:v>88.173400000000001</c:v>
                </c:pt>
                <c:pt idx="4096">
                  <c:v>88.156300000000002</c:v>
                </c:pt>
                <c:pt idx="4097">
                  <c:v>88.155799999999999</c:v>
                </c:pt>
                <c:pt idx="4098">
                  <c:v>88.1387</c:v>
                </c:pt>
                <c:pt idx="4099">
                  <c:v>88.138199999999998</c:v>
                </c:pt>
                <c:pt idx="4100">
                  <c:v>88.121099999999998</c:v>
                </c:pt>
                <c:pt idx="4101">
                  <c:v>88.120599999999996</c:v>
                </c:pt>
                <c:pt idx="4102">
                  <c:v>88.103099999999998</c:v>
                </c:pt>
                <c:pt idx="4103">
                  <c:v>88.113200000000006</c:v>
                </c:pt>
                <c:pt idx="4104">
                  <c:v>88.095299999999995</c:v>
                </c:pt>
                <c:pt idx="4105">
                  <c:v>88.0946</c:v>
                </c:pt>
                <c:pt idx="4106">
                  <c:v>88.077799999999996</c:v>
                </c:pt>
                <c:pt idx="4107">
                  <c:v>88.077100000000002</c:v>
                </c:pt>
                <c:pt idx="4108">
                  <c:v>88.060100000000006</c:v>
                </c:pt>
                <c:pt idx="4109">
                  <c:v>88.0595</c:v>
                </c:pt>
                <c:pt idx="4110">
                  <c:v>88.041600000000003</c:v>
                </c:pt>
                <c:pt idx="4111">
                  <c:v>88.040999999999997</c:v>
                </c:pt>
                <c:pt idx="4112">
                  <c:v>88.023899999999998</c:v>
                </c:pt>
                <c:pt idx="4113">
                  <c:v>88.023300000000006</c:v>
                </c:pt>
                <c:pt idx="4114">
                  <c:v>88.005700000000004</c:v>
                </c:pt>
                <c:pt idx="4115">
                  <c:v>88.005099999999999</c:v>
                </c:pt>
                <c:pt idx="4116">
                  <c:v>87.988100000000003</c:v>
                </c:pt>
                <c:pt idx="4117">
                  <c:v>87.987499999999997</c:v>
                </c:pt>
                <c:pt idx="4118">
                  <c:v>87.970600000000005</c:v>
                </c:pt>
                <c:pt idx="4119">
                  <c:v>87.97</c:v>
                </c:pt>
                <c:pt idx="4120">
                  <c:v>87.951999999999998</c:v>
                </c:pt>
                <c:pt idx="4121">
                  <c:v>87.951400000000007</c:v>
                </c:pt>
                <c:pt idx="4122">
                  <c:v>87.934299999999993</c:v>
                </c:pt>
                <c:pt idx="4123">
                  <c:v>87.933700000000002</c:v>
                </c:pt>
                <c:pt idx="4124">
                  <c:v>87.915999999999997</c:v>
                </c:pt>
                <c:pt idx="4125">
                  <c:v>87.915400000000005</c:v>
                </c:pt>
                <c:pt idx="4126">
                  <c:v>87.898499999999999</c:v>
                </c:pt>
                <c:pt idx="4127">
                  <c:v>87.897900000000007</c:v>
                </c:pt>
                <c:pt idx="4128">
                  <c:v>87.881</c:v>
                </c:pt>
                <c:pt idx="4129">
                  <c:v>87.880399999999995</c:v>
                </c:pt>
                <c:pt idx="4130">
                  <c:v>87.863</c:v>
                </c:pt>
                <c:pt idx="4131">
                  <c:v>87.862399999999994</c:v>
                </c:pt>
                <c:pt idx="4132">
                  <c:v>87.844800000000006</c:v>
                </c:pt>
                <c:pt idx="4133">
                  <c:v>87.844200000000001</c:v>
                </c:pt>
                <c:pt idx="4134">
                  <c:v>87.826999999999998</c:v>
                </c:pt>
                <c:pt idx="4135">
                  <c:v>87.826499999999996</c:v>
                </c:pt>
                <c:pt idx="4136">
                  <c:v>87.809100000000001</c:v>
                </c:pt>
                <c:pt idx="4137">
                  <c:v>87.808700000000002</c:v>
                </c:pt>
                <c:pt idx="4138">
                  <c:v>87.791600000000003</c:v>
                </c:pt>
                <c:pt idx="4139">
                  <c:v>87.791200000000003</c:v>
                </c:pt>
                <c:pt idx="4140">
                  <c:v>87.773899999999998</c:v>
                </c:pt>
                <c:pt idx="4141">
                  <c:v>87.773399999999995</c:v>
                </c:pt>
                <c:pt idx="4142">
                  <c:v>87.756100000000004</c:v>
                </c:pt>
                <c:pt idx="4143">
                  <c:v>87.755600000000001</c:v>
                </c:pt>
                <c:pt idx="4144">
                  <c:v>87.738399999999999</c:v>
                </c:pt>
                <c:pt idx="4145">
                  <c:v>87.737899999999996</c:v>
                </c:pt>
                <c:pt idx="4146">
                  <c:v>87.720600000000005</c:v>
                </c:pt>
                <c:pt idx="4147">
                  <c:v>87.720100000000002</c:v>
                </c:pt>
                <c:pt idx="4148">
                  <c:v>87.703000000000003</c:v>
                </c:pt>
                <c:pt idx="4149">
                  <c:v>87.702600000000004</c:v>
                </c:pt>
                <c:pt idx="4150">
                  <c:v>87.685400000000001</c:v>
                </c:pt>
                <c:pt idx="4151">
                  <c:v>87.684899999999999</c:v>
                </c:pt>
                <c:pt idx="4152">
                  <c:v>87.667599999999993</c:v>
                </c:pt>
                <c:pt idx="4153">
                  <c:v>87.667100000000005</c:v>
                </c:pt>
                <c:pt idx="4154">
                  <c:v>87.650300000000001</c:v>
                </c:pt>
                <c:pt idx="4155">
                  <c:v>87.649799999999999</c:v>
                </c:pt>
                <c:pt idx="4156">
                  <c:v>87.632300000000001</c:v>
                </c:pt>
                <c:pt idx="4157">
                  <c:v>87.631900000000002</c:v>
                </c:pt>
                <c:pt idx="4158">
                  <c:v>87.614900000000006</c:v>
                </c:pt>
                <c:pt idx="4159">
                  <c:v>87.614400000000003</c:v>
                </c:pt>
                <c:pt idx="4160">
                  <c:v>87.597200000000001</c:v>
                </c:pt>
                <c:pt idx="4161">
                  <c:v>87.596800000000002</c:v>
                </c:pt>
                <c:pt idx="4162">
                  <c:v>87.579300000000003</c:v>
                </c:pt>
                <c:pt idx="4163">
                  <c:v>87.578800000000001</c:v>
                </c:pt>
                <c:pt idx="4164">
                  <c:v>87.561999999999998</c:v>
                </c:pt>
                <c:pt idx="4165">
                  <c:v>87.561499999999995</c:v>
                </c:pt>
                <c:pt idx="4166">
                  <c:v>87.543800000000005</c:v>
                </c:pt>
                <c:pt idx="4167">
                  <c:v>87.543400000000005</c:v>
                </c:pt>
                <c:pt idx="4168">
                  <c:v>87.525999999999996</c:v>
                </c:pt>
                <c:pt idx="4169">
                  <c:v>87.525599999999997</c:v>
                </c:pt>
                <c:pt idx="4170">
                  <c:v>87.508099999999999</c:v>
                </c:pt>
                <c:pt idx="4171">
                  <c:v>87.507599999999996</c:v>
                </c:pt>
                <c:pt idx="4172">
                  <c:v>87.489900000000006</c:v>
                </c:pt>
                <c:pt idx="4173">
                  <c:v>87.489400000000003</c:v>
                </c:pt>
                <c:pt idx="4174">
                  <c:v>87.471999999999994</c:v>
                </c:pt>
                <c:pt idx="4175">
                  <c:v>87.471500000000006</c:v>
                </c:pt>
                <c:pt idx="4176">
                  <c:v>87.453699999999998</c:v>
                </c:pt>
                <c:pt idx="4177">
                  <c:v>87.453199999999995</c:v>
                </c:pt>
                <c:pt idx="4178">
                  <c:v>87.435699999999997</c:v>
                </c:pt>
                <c:pt idx="4179">
                  <c:v>87.435199999999995</c:v>
                </c:pt>
                <c:pt idx="4180">
                  <c:v>87.417599999999993</c:v>
                </c:pt>
                <c:pt idx="4181">
                  <c:v>87.417100000000005</c:v>
                </c:pt>
                <c:pt idx="4182">
                  <c:v>87.399299999999997</c:v>
                </c:pt>
                <c:pt idx="4183">
                  <c:v>87.398899999999998</c:v>
                </c:pt>
                <c:pt idx="4184">
                  <c:v>87.380799999999994</c:v>
                </c:pt>
                <c:pt idx="4185">
                  <c:v>87.380300000000005</c:v>
                </c:pt>
                <c:pt idx="4186">
                  <c:v>87.362300000000005</c:v>
                </c:pt>
                <c:pt idx="4187">
                  <c:v>87.361900000000006</c:v>
                </c:pt>
                <c:pt idx="4188">
                  <c:v>87.344300000000004</c:v>
                </c:pt>
                <c:pt idx="4189">
                  <c:v>87.343900000000005</c:v>
                </c:pt>
                <c:pt idx="4190">
                  <c:v>87.326099999999997</c:v>
                </c:pt>
                <c:pt idx="4191">
                  <c:v>87.325699999999998</c:v>
                </c:pt>
                <c:pt idx="4192">
                  <c:v>87.307900000000004</c:v>
                </c:pt>
                <c:pt idx="4193">
                  <c:v>87.307400000000001</c:v>
                </c:pt>
                <c:pt idx="4194">
                  <c:v>87.289599999999993</c:v>
                </c:pt>
                <c:pt idx="4195">
                  <c:v>87.289199999999994</c:v>
                </c:pt>
                <c:pt idx="4196">
                  <c:v>87.271299999999997</c:v>
                </c:pt>
                <c:pt idx="4197">
                  <c:v>87.270899999999997</c:v>
                </c:pt>
                <c:pt idx="4198">
                  <c:v>87.253</c:v>
                </c:pt>
                <c:pt idx="4199">
                  <c:v>87.252499999999998</c:v>
                </c:pt>
                <c:pt idx="4200">
                  <c:v>87.234899999999996</c:v>
                </c:pt>
                <c:pt idx="4201">
                  <c:v>87.234399999999994</c:v>
                </c:pt>
                <c:pt idx="4202">
                  <c:v>87.216700000000003</c:v>
                </c:pt>
                <c:pt idx="4203">
                  <c:v>87.216300000000004</c:v>
                </c:pt>
                <c:pt idx="4204">
                  <c:v>87.198400000000007</c:v>
                </c:pt>
                <c:pt idx="4205">
                  <c:v>87.197900000000004</c:v>
                </c:pt>
                <c:pt idx="4206">
                  <c:v>87.180099999999996</c:v>
                </c:pt>
                <c:pt idx="4207">
                  <c:v>87.179699999999997</c:v>
                </c:pt>
                <c:pt idx="4208">
                  <c:v>87.161600000000007</c:v>
                </c:pt>
                <c:pt idx="4209">
                  <c:v>87.161299999999997</c:v>
                </c:pt>
                <c:pt idx="4210">
                  <c:v>87.143600000000006</c:v>
                </c:pt>
                <c:pt idx="4211">
                  <c:v>87.143199999999993</c:v>
                </c:pt>
                <c:pt idx="4212">
                  <c:v>87.125500000000002</c:v>
                </c:pt>
                <c:pt idx="4213">
                  <c:v>87.133700000000005</c:v>
                </c:pt>
                <c:pt idx="4214">
                  <c:v>87.116699999999994</c:v>
                </c:pt>
                <c:pt idx="4215">
                  <c:v>87.116</c:v>
                </c:pt>
                <c:pt idx="4216">
                  <c:v>87.097499999999997</c:v>
                </c:pt>
                <c:pt idx="4217">
                  <c:v>87.096900000000005</c:v>
                </c:pt>
                <c:pt idx="4218">
                  <c:v>87.079400000000007</c:v>
                </c:pt>
                <c:pt idx="4219">
                  <c:v>87.078800000000001</c:v>
                </c:pt>
                <c:pt idx="4220">
                  <c:v>87.061499999999995</c:v>
                </c:pt>
                <c:pt idx="4221">
                  <c:v>87.060900000000004</c:v>
                </c:pt>
                <c:pt idx="4222">
                  <c:v>87.042699999999996</c:v>
                </c:pt>
                <c:pt idx="4223">
                  <c:v>87.042000000000002</c:v>
                </c:pt>
                <c:pt idx="4224">
                  <c:v>87.024900000000002</c:v>
                </c:pt>
                <c:pt idx="4225">
                  <c:v>87.024299999999997</c:v>
                </c:pt>
                <c:pt idx="4226">
                  <c:v>87.005899999999997</c:v>
                </c:pt>
                <c:pt idx="4227">
                  <c:v>87.005300000000005</c:v>
                </c:pt>
                <c:pt idx="4228">
                  <c:v>86.988100000000003</c:v>
                </c:pt>
                <c:pt idx="4229">
                  <c:v>86.987499999999997</c:v>
                </c:pt>
                <c:pt idx="4230">
                  <c:v>86.970100000000002</c:v>
                </c:pt>
                <c:pt idx="4231">
                  <c:v>86.969499999999996</c:v>
                </c:pt>
                <c:pt idx="4232">
                  <c:v>86.951999999999998</c:v>
                </c:pt>
                <c:pt idx="4233">
                  <c:v>86.951400000000007</c:v>
                </c:pt>
                <c:pt idx="4234">
                  <c:v>86.933499999999995</c:v>
                </c:pt>
                <c:pt idx="4235">
                  <c:v>86.933000000000007</c:v>
                </c:pt>
                <c:pt idx="4236">
                  <c:v>86.915400000000005</c:v>
                </c:pt>
                <c:pt idx="4237">
                  <c:v>86.914900000000003</c:v>
                </c:pt>
                <c:pt idx="4238">
                  <c:v>86.897499999999994</c:v>
                </c:pt>
                <c:pt idx="4239">
                  <c:v>86.897000000000006</c:v>
                </c:pt>
                <c:pt idx="4240">
                  <c:v>86.879499999999993</c:v>
                </c:pt>
                <c:pt idx="4241">
                  <c:v>86.879099999999994</c:v>
                </c:pt>
                <c:pt idx="4242">
                  <c:v>86.861699999999999</c:v>
                </c:pt>
                <c:pt idx="4243">
                  <c:v>86.861199999999997</c:v>
                </c:pt>
                <c:pt idx="4244">
                  <c:v>86.843599999999995</c:v>
                </c:pt>
                <c:pt idx="4245">
                  <c:v>86.843100000000007</c:v>
                </c:pt>
                <c:pt idx="4246">
                  <c:v>86.825699999999998</c:v>
                </c:pt>
                <c:pt idx="4247">
                  <c:v>86.825299999999999</c:v>
                </c:pt>
                <c:pt idx="4248">
                  <c:v>86.807699999999997</c:v>
                </c:pt>
                <c:pt idx="4249">
                  <c:v>86.807299999999998</c:v>
                </c:pt>
                <c:pt idx="4250">
                  <c:v>86.789900000000003</c:v>
                </c:pt>
                <c:pt idx="4251">
                  <c:v>86.783699999999996</c:v>
                </c:pt>
                <c:pt idx="4252">
                  <c:v>86.774799999999999</c:v>
                </c:pt>
                <c:pt idx="4253">
                  <c:v>86.747399999999999</c:v>
                </c:pt>
                <c:pt idx="4254">
                  <c:v>86.722200000000001</c:v>
                </c:pt>
                <c:pt idx="4255">
                  <c:v>86.701099999999997</c:v>
                </c:pt>
                <c:pt idx="4256">
                  <c:v>86.674499999999995</c:v>
                </c:pt>
                <c:pt idx="4257">
                  <c:v>86.644300000000001</c:v>
                </c:pt>
                <c:pt idx="4258">
                  <c:v>86.611900000000006</c:v>
                </c:pt>
                <c:pt idx="4259">
                  <c:v>86.574600000000004</c:v>
                </c:pt>
                <c:pt idx="4260">
                  <c:v>86.534400000000005</c:v>
                </c:pt>
                <c:pt idx="4261">
                  <c:v>86.497500000000002</c:v>
                </c:pt>
                <c:pt idx="4262">
                  <c:v>86.470699999999994</c:v>
                </c:pt>
                <c:pt idx="4263">
                  <c:v>86.458200000000005</c:v>
                </c:pt>
                <c:pt idx="4264">
                  <c:v>86.455600000000004</c:v>
                </c:pt>
                <c:pt idx="4265">
                  <c:v>86.451400000000007</c:v>
                </c:pt>
                <c:pt idx="4266">
                  <c:v>86.437200000000004</c:v>
                </c:pt>
                <c:pt idx="4267">
                  <c:v>86.414500000000004</c:v>
                </c:pt>
                <c:pt idx="4268">
                  <c:v>86.388499999999993</c:v>
                </c:pt>
                <c:pt idx="4269">
                  <c:v>86.361099999999993</c:v>
                </c:pt>
                <c:pt idx="4270">
                  <c:v>86.332800000000006</c:v>
                </c:pt>
                <c:pt idx="4271">
                  <c:v>86.303100000000001</c:v>
                </c:pt>
                <c:pt idx="4272">
                  <c:v>86.292299999999997</c:v>
                </c:pt>
                <c:pt idx="4273">
                  <c:v>86.273200000000003</c:v>
                </c:pt>
                <c:pt idx="4274">
                  <c:v>86.243099999999998</c:v>
                </c:pt>
                <c:pt idx="4275">
                  <c:v>86.212500000000006</c:v>
                </c:pt>
                <c:pt idx="4276">
                  <c:v>86.182400000000001</c:v>
                </c:pt>
                <c:pt idx="4277">
                  <c:v>86.154200000000003</c:v>
                </c:pt>
                <c:pt idx="4278">
                  <c:v>86.128299999999996</c:v>
                </c:pt>
                <c:pt idx="4279">
                  <c:v>86.104500000000002</c:v>
                </c:pt>
                <c:pt idx="4280">
                  <c:v>86.081900000000005</c:v>
                </c:pt>
                <c:pt idx="4281">
                  <c:v>86.059899999999999</c:v>
                </c:pt>
                <c:pt idx="4282">
                  <c:v>86.038200000000003</c:v>
                </c:pt>
                <c:pt idx="4283">
                  <c:v>86.016599999999997</c:v>
                </c:pt>
                <c:pt idx="4284">
                  <c:v>85.995199999999997</c:v>
                </c:pt>
                <c:pt idx="4285">
                  <c:v>85.973699999999994</c:v>
                </c:pt>
                <c:pt idx="4286">
                  <c:v>85.952200000000005</c:v>
                </c:pt>
                <c:pt idx="4287">
                  <c:v>85.930700000000002</c:v>
                </c:pt>
                <c:pt idx="4288">
                  <c:v>85.909199999999998</c:v>
                </c:pt>
                <c:pt idx="4289">
                  <c:v>85.887699999999995</c:v>
                </c:pt>
                <c:pt idx="4290">
                  <c:v>85.866399999999999</c:v>
                </c:pt>
                <c:pt idx="4291">
                  <c:v>85.845200000000006</c:v>
                </c:pt>
                <c:pt idx="4292">
                  <c:v>85.824100000000001</c:v>
                </c:pt>
                <c:pt idx="4293">
                  <c:v>85.816599999999994</c:v>
                </c:pt>
                <c:pt idx="4294">
                  <c:v>85.803399999999996</c:v>
                </c:pt>
                <c:pt idx="4295">
                  <c:v>85.782899999999998</c:v>
                </c:pt>
                <c:pt idx="4296">
                  <c:v>85.762600000000006</c:v>
                </c:pt>
                <c:pt idx="4297">
                  <c:v>85.742400000000004</c:v>
                </c:pt>
                <c:pt idx="4298">
                  <c:v>85.722300000000004</c:v>
                </c:pt>
                <c:pt idx="4299">
                  <c:v>85.702399999999997</c:v>
                </c:pt>
                <c:pt idx="4300">
                  <c:v>85.682500000000005</c:v>
                </c:pt>
                <c:pt idx="4301">
                  <c:v>85.662599999999998</c:v>
                </c:pt>
                <c:pt idx="4302">
                  <c:v>85.642799999999994</c:v>
                </c:pt>
                <c:pt idx="4303">
                  <c:v>85.623000000000005</c:v>
                </c:pt>
                <c:pt idx="4304">
                  <c:v>85.603399999999993</c:v>
                </c:pt>
                <c:pt idx="4305">
                  <c:v>85.584000000000003</c:v>
                </c:pt>
                <c:pt idx="4306">
                  <c:v>85.564499999999995</c:v>
                </c:pt>
                <c:pt idx="4307">
                  <c:v>85.545100000000005</c:v>
                </c:pt>
                <c:pt idx="4308">
                  <c:v>85.525800000000004</c:v>
                </c:pt>
                <c:pt idx="4309">
                  <c:v>85.506399999999999</c:v>
                </c:pt>
                <c:pt idx="4310">
                  <c:v>85.487099999999998</c:v>
                </c:pt>
                <c:pt idx="4311">
                  <c:v>85.468000000000004</c:v>
                </c:pt>
                <c:pt idx="4312">
                  <c:v>85.449399999999997</c:v>
                </c:pt>
                <c:pt idx="4313">
                  <c:v>85.430499999999995</c:v>
                </c:pt>
                <c:pt idx="4314">
                  <c:v>85.423199999999994</c:v>
                </c:pt>
                <c:pt idx="4315">
                  <c:v>85.411500000000004</c:v>
                </c:pt>
                <c:pt idx="4316">
                  <c:v>85.392600000000002</c:v>
                </c:pt>
                <c:pt idx="4317">
                  <c:v>85.373800000000003</c:v>
                </c:pt>
                <c:pt idx="4318">
                  <c:v>85.355099999999993</c:v>
                </c:pt>
                <c:pt idx="4319">
                  <c:v>85.336299999999994</c:v>
                </c:pt>
                <c:pt idx="4320">
                  <c:v>85.317700000000002</c:v>
                </c:pt>
                <c:pt idx="4321">
                  <c:v>85.299199999999999</c:v>
                </c:pt>
                <c:pt idx="4322">
                  <c:v>85.280699999999996</c:v>
                </c:pt>
                <c:pt idx="4323">
                  <c:v>85.262200000000007</c:v>
                </c:pt>
                <c:pt idx="4324">
                  <c:v>85.243899999999996</c:v>
                </c:pt>
                <c:pt idx="4325">
                  <c:v>85.225499999999997</c:v>
                </c:pt>
                <c:pt idx="4326">
                  <c:v>85.207300000000004</c:v>
                </c:pt>
                <c:pt idx="4327">
                  <c:v>85.188999999999993</c:v>
                </c:pt>
                <c:pt idx="4328">
                  <c:v>85.170900000000003</c:v>
                </c:pt>
                <c:pt idx="4329">
                  <c:v>85.152799999999999</c:v>
                </c:pt>
                <c:pt idx="4330">
                  <c:v>85.134699999999995</c:v>
                </c:pt>
                <c:pt idx="4331">
                  <c:v>85.116600000000005</c:v>
                </c:pt>
                <c:pt idx="4332">
                  <c:v>85.098500000000001</c:v>
                </c:pt>
                <c:pt idx="4333">
                  <c:v>85.080600000000004</c:v>
                </c:pt>
                <c:pt idx="4334">
                  <c:v>85.062700000000007</c:v>
                </c:pt>
                <c:pt idx="4335">
                  <c:v>85.055999999999997</c:v>
                </c:pt>
                <c:pt idx="4336">
                  <c:v>85.044899999999998</c:v>
                </c:pt>
                <c:pt idx="4337">
                  <c:v>85.027000000000001</c:v>
                </c:pt>
                <c:pt idx="4338">
                  <c:v>85.009299999999996</c:v>
                </c:pt>
                <c:pt idx="4339">
                  <c:v>84.991600000000005</c:v>
                </c:pt>
                <c:pt idx="4340">
                  <c:v>84.9739</c:v>
                </c:pt>
                <c:pt idx="4341">
                  <c:v>84.956199999999995</c:v>
                </c:pt>
                <c:pt idx="4342">
                  <c:v>84.938599999999994</c:v>
                </c:pt>
                <c:pt idx="4343">
                  <c:v>84.921000000000006</c:v>
                </c:pt>
                <c:pt idx="4344">
                  <c:v>84.903499999999994</c:v>
                </c:pt>
                <c:pt idx="4345">
                  <c:v>84.885999999999996</c:v>
                </c:pt>
                <c:pt idx="4346">
                  <c:v>84.868499999999997</c:v>
                </c:pt>
                <c:pt idx="4347">
                  <c:v>84.851100000000002</c:v>
                </c:pt>
                <c:pt idx="4348">
                  <c:v>84.833699999999993</c:v>
                </c:pt>
                <c:pt idx="4349">
                  <c:v>84.816400000000002</c:v>
                </c:pt>
                <c:pt idx="4350">
                  <c:v>84.799099999999996</c:v>
                </c:pt>
                <c:pt idx="4351">
                  <c:v>84.781800000000004</c:v>
                </c:pt>
                <c:pt idx="4352">
                  <c:v>84.764600000000002</c:v>
                </c:pt>
                <c:pt idx="4353">
                  <c:v>84.747500000000002</c:v>
                </c:pt>
                <c:pt idx="4354">
                  <c:v>84.730699999999999</c:v>
                </c:pt>
                <c:pt idx="4355">
                  <c:v>84.7136</c:v>
                </c:pt>
                <c:pt idx="4356">
                  <c:v>84.706800000000001</c:v>
                </c:pt>
                <c:pt idx="4357">
                  <c:v>84.6965</c:v>
                </c:pt>
                <c:pt idx="4358">
                  <c:v>84.679500000000004</c:v>
                </c:pt>
                <c:pt idx="4359">
                  <c:v>84.662400000000005</c:v>
                </c:pt>
                <c:pt idx="4360">
                  <c:v>84.645399999999995</c:v>
                </c:pt>
                <c:pt idx="4361">
                  <c:v>84.628399999999999</c:v>
                </c:pt>
                <c:pt idx="4362">
                  <c:v>84.611500000000007</c:v>
                </c:pt>
                <c:pt idx="4363">
                  <c:v>84.5946</c:v>
                </c:pt>
                <c:pt idx="4364">
                  <c:v>84.577699999999993</c:v>
                </c:pt>
                <c:pt idx="4365">
                  <c:v>84.560900000000004</c:v>
                </c:pt>
                <c:pt idx="4366">
                  <c:v>84.5441</c:v>
                </c:pt>
                <c:pt idx="4367">
                  <c:v>84.527299999999997</c:v>
                </c:pt>
                <c:pt idx="4368">
                  <c:v>84.5107</c:v>
                </c:pt>
                <c:pt idx="4369">
                  <c:v>84.494</c:v>
                </c:pt>
                <c:pt idx="4370">
                  <c:v>84.4773</c:v>
                </c:pt>
                <c:pt idx="4371">
                  <c:v>84.460800000000006</c:v>
                </c:pt>
                <c:pt idx="4372">
                  <c:v>84.444199999999995</c:v>
                </c:pt>
                <c:pt idx="4373">
                  <c:v>84.427599999999998</c:v>
                </c:pt>
                <c:pt idx="4374">
                  <c:v>84.411100000000005</c:v>
                </c:pt>
                <c:pt idx="4375">
                  <c:v>84.394499999999994</c:v>
                </c:pt>
                <c:pt idx="4376">
                  <c:v>84.378</c:v>
                </c:pt>
                <c:pt idx="4377">
                  <c:v>84.371399999999994</c:v>
                </c:pt>
                <c:pt idx="4378">
                  <c:v>84.361500000000007</c:v>
                </c:pt>
                <c:pt idx="4379">
                  <c:v>84.344999999999999</c:v>
                </c:pt>
                <c:pt idx="4380">
                  <c:v>84.328599999999994</c:v>
                </c:pt>
                <c:pt idx="4381">
                  <c:v>84.312100000000001</c:v>
                </c:pt>
                <c:pt idx="4382">
                  <c:v>84.295699999999997</c:v>
                </c:pt>
                <c:pt idx="4383">
                  <c:v>84.279300000000006</c:v>
                </c:pt>
                <c:pt idx="4384">
                  <c:v>84.263000000000005</c:v>
                </c:pt>
                <c:pt idx="4385">
                  <c:v>84.246799999999993</c:v>
                </c:pt>
                <c:pt idx="4386">
                  <c:v>84.230699999999999</c:v>
                </c:pt>
                <c:pt idx="4387">
                  <c:v>84.214500000000001</c:v>
                </c:pt>
                <c:pt idx="4388">
                  <c:v>84.198400000000007</c:v>
                </c:pt>
                <c:pt idx="4389">
                  <c:v>84.182299999999998</c:v>
                </c:pt>
                <c:pt idx="4390">
                  <c:v>84.166200000000003</c:v>
                </c:pt>
                <c:pt idx="4391">
                  <c:v>84.150099999999995</c:v>
                </c:pt>
                <c:pt idx="4392">
                  <c:v>84.134100000000004</c:v>
                </c:pt>
                <c:pt idx="4393">
                  <c:v>84.118099999999998</c:v>
                </c:pt>
                <c:pt idx="4394">
                  <c:v>84.102000000000004</c:v>
                </c:pt>
                <c:pt idx="4395">
                  <c:v>84.085999999999999</c:v>
                </c:pt>
                <c:pt idx="4396">
                  <c:v>84.070300000000003</c:v>
                </c:pt>
                <c:pt idx="4397">
                  <c:v>84.054299999999998</c:v>
                </c:pt>
                <c:pt idx="4398">
                  <c:v>84.047600000000003</c:v>
                </c:pt>
                <c:pt idx="4399">
                  <c:v>84.038300000000007</c:v>
                </c:pt>
                <c:pt idx="4400">
                  <c:v>84.022400000000005</c:v>
                </c:pt>
                <c:pt idx="4401">
                  <c:v>84.006500000000003</c:v>
                </c:pt>
                <c:pt idx="4402">
                  <c:v>83.990600000000001</c:v>
                </c:pt>
                <c:pt idx="4403">
                  <c:v>83.974800000000002</c:v>
                </c:pt>
                <c:pt idx="4404">
                  <c:v>83.959000000000003</c:v>
                </c:pt>
                <c:pt idx="4405">
                  <c:v>83.943299999999994</c:v>
                </c:pt>
                <c:pt idx="4406">
                  <c:v>83.927599999999998</c:v>
                </c:pt>
                <c:pt idx="4407">
                  <c:v>83.912000000000006</c:v>
                </c:pt>
                <c:pt idx="4408">
                  <c:v>83.896500000000003</c:v>
                </c:pt>
                <c:pt idx="4409">
                  <c:v>83.880899999999997</c:v>
                </c:pt>
                <c:pt idx="4410">
                  <c:v>83.865300000000005</c:v>
                </c:pt>
                <c:pt idx="4411">
                  <c:v>83.849699999999999</c:v>
                </c:pt>
                <c:pt idx="4412">
                  <c:v>83.834199999999996</c:v>
                </c:pt>
                <c:pt idx="4413">
                  <c:v>83.818600000000004</c:v>
                </c:pt>
                <c:pt idx="4414">
                  <c:v>83.803100000000001</c:v>
                </c:pt>
                <c:pt idx="4415">
                  <c:v>83.787599999999998</c:v>
                </c:pt>
                <c:pt idx="4416">
                  <c:v>83.772099999999995</c:v>
                </c:pt>
                <c:pt idx="4417">
                  <c:v>83.756600000000006</c:v>
                </c:pt>
                <c:pt idx="4418">
                  <c:v>83.741200000000006</c:v>
                </c:pt>
                <c:pt idx="4419">
                  <c:v>83.734700000000004</c:v>
                </c:pt>
                <c:pt idx="4420">
                  <c:v>83.725800000000007</c:v>
                </c:pt>
                <c:pt idx="4421">
                  <c:v>83.710400000000007</c:v>
                </c:pt>
                <c:pt idx="4422">
                  <c:v>83.695099999999996</c:v>
                </c:pt>
                <c:pt idx="4423">
                  <c:v>83.679699999999997</c:v>
                </c:pt>
                <c:pt idx="4424">
                  <c:v>83.664400000000001</c:v>
                </c:pt>
                <c:pt idx="4425">
                  <c:v>83.649199999999993</c:v>
                </c:pt>
                <c:pt idx="4426">
                  <c:v>83.634</c:v>
                </c:pt>
                <c:pt idx="4427">
                  <c:v>83.618799999999993</c:v>
                </c:pt>
                <c:pt idx="4428">
                  <c:v>83.6036</c:v>
                </c:pt>
                <c:pt idx="4429">
                  <c:v>83.588399999999993</c:v>
                </c:pt>
                <c:pt idx="4430">
                  <c:v>83.573300000000003</c:v>
                </c:pt>
                <c:pt idx="4431">
                  <c:v>83.558199999999999</c:v>
                </c:pt>
                <c:pt idx="4432">
                  <c:v>83.543099999999995</c:v>
                </c:pt>
                <c:pt idx="4433">
                  <c:v>83.528099999999995</c:v>
                </c:pt>
                <c:pt idx="4434">
                  <c:v>83.513099999999994</c:v>
                </c:pt>
                <c:pt idx="4435">
                  <c:v>83.498099999999994</c:v>
                </c:pt>
                <c:pt idx="4436">
                  <c:v>83.483099999999993</c:v>
                </c:pt>
                <c:pt idx="4437">
                  <c:v>83.468100000000007</c:v>
                </c:pt>
                <c:pt idx="4438">
                  <c:v>83.453400000000002</c:v>
                </c:pt>
                <c:pt idx="4439">
                  <c:v>83.438500000000005</c:v>
                </c:pt>
                <c:pt idx="4440">
                  <c:v>83.432000000000002</c:v>
                </c:pt>
                <c:pt idx="4441">
                  <c:v>83.423599999999993</c:v>
                </c:pt>
                <c:pt idx="4442">
                  <c:v>83.408799999999999</c:v>
                </c:pt>
                <c:pt idx="4443">
                  <c:v>83.393900000000002</c:v>
                </c:pt>
                <c:pt idx="4444">
                  <c:v>83.379099999999994</c:v>
                </c:pt>
                <c:pt idx="4445">
                  <c:v>83.3643</c:v>
                </c:pt>
                <c:pt idx="4446">
                  <c:v>83.349599999999995</c:v>
                </c:pt>
                <c:pt idx="4447">
                  <c:v>83.334800000000001</c:v>
                </c:pt>
                <c:pt idx="4448">
                  <c:v>83.320099999999996</c:v>
                </c:pt>
                <c:pt idx="4449">
                  <c:v>83.305300000000003</c:v>
                </c:pt>
                <c:pt idx="4450">
                  <c:v>83.290599999999998</c:v>
                </c:pt>
                <c:pt idx="4451">
                  <c:v>83.275899999999993</c:v>
                </c:pt>
                <c:pt idx="4452">
                  <c:v>83.261300000000006</c:v>
                </c:pt>
                <c:pt idx="4453">
                  <c:v>83.246700000000004</c:v>
                </c:pt>
                <c:pt idx="4454">
                  <c:v>83.232100000000003</c:v>
                </c:pt>
                <c:pt idx="4455">
                  <c:v>83.217500000000001</c:v>
                </c:pt>
                <c:pt idx="4456">
                  <c:v>83.2029</c:v>
                </c:pt>
                <c:pt idx="4457">
                  <c:v>83.188299999999998</c:v>
                </c:pt>
                <c:pt idx="4458">
                  <c:v>83.1738</c:v>
                </c:pt>
                <c:pt idx="4459">
                  <c:v>83.159300000000002</c:v>
                </c:pt>
                <c:pt idx="4460">
                  <c:v>83.144800000000004</c:v>
                </c:pt>
                <c:pt idx="4461">
                  <c:v>83.138400000000004</c:v>
                </c:pt>
                <c:pt idx="4462">
                  <c:v>82.853700000000003</c:v>
                </c:pt>
                <c:pt idx="4463">
                  <c:v>82.578500000000005</c:v>
                </c:pt>
                <c:pt idx="4464">
                  <c:v>82.449399999999997</c:v>
                </c:pt>
                <c:pt idx="4465">
                  <c:v>82.311000000000007</c:v>
                </c:pt>
                <c:pt idx="4466">
                  <c:v>82.052599999999998</c:v>
                </c:pt>
                <c:pt idx="4467">
                  <c:v>81.808499999999995</c:v>
                </c:pt>
                <c:pt idx="4468">
                  <c:v>81.802400000000006</c:v>
                </c:pt>
                <c:pt idx="4469">
                  <c:v>81.560100000000006</c:v>
                </c:pt>
                <c:pt idx="4470">
                  <c:v>81.325500000000005</c:v>
                </c:pt>
                <c:pt idx="4471">
                  <c:v>81.217299999999994</c:v>
                </c:pt>
                <c:pt idx="4472">
                  <c:v>81.099000000000004</c:v>
                </c:pt>
                <c:pt idx="4473">
                  <c:v>80.879000000000005</c:v>
                </c:pt>
                <c:pt idx="4474">
                  <c:v>80.671999999999997</c:v>
                </c:pt>
                <c:pt idx="4475">
                  <c:v>80.666300000000007</c:v>
                </c:pt>
                <c:pt idx="4476">
                  <c:v>80.460800000000006</c:v>
                </c:pt>
                <c:pt idx="4477">
                  <c:v>80.261499999999998</c:v>
                </c:pt>
                <c:pt idx="4478">
                  <c:v>80.169799999999995</c:v>
                </c:pt>
                <c:pt idx="4479">
                  <c:v>80.068799999999996</c:v>
                </c:pt>
                <c:pt idx="4480">
                  <c:v>79.881900000000002</c:v>
                </c:pt>
                <c:pt idx="4481">
                  <c:v>79.706599999999995</c:v>
                </c:pt>
                <c:pt idx="4482">
                  <c:v>79.7012</c:v>
                </c:pt>
                <c:pt idx="4483">
                  <c:v>79.525599999999997</c:v>
                </c:pt>
                <c:pt idx="4484">
                  <c:v>79.355400000000003</c:v>
                </c:pt>
                <c:pt idx="4485">
                  <c:v>79.277699999999996</c:v>
                </c:pt>
                <c:pt idx="4486">
                  <c:v>79.190600000000003</c:v>
                </c:pt>
                <c:pt idx="4487">
                  <c:v>79.031099999999995</c:v>
                </c:pt>
                <c:pt idx="4488">
                  <c:v>78.881600000000006</c:v>
                </c:pt>
                <c:pt idx="4489">
                  <c:v>78.8767</c:v>
                </c:pt>
                <c:pt idx="4490">
                  <c:v>78.726600000000005</c:v>
                </c:pt>
                <c:pt idx="4491">
                  <c:v>78.581199999999995</c:v>
                </c:pt>
                <c:pt idx="4492">
                  <c:v>78.515100000000004</c:v>
                </c:pt>
                <c:pt idx="4493">
                  <c:v>78.440399999999997</c:v>
                </c:pt>
                <c:pt idx="4494">
                  <c:v>78.304199999999994</c:v>
                </c:pt>
                <c:pt idx="4495">
                  <c:v>78.176599999999993</c:v>
                </c:pt>
                <c:pt idx="4496">
                  <c:v>78.1721</c:v>
                </c:pt>
                <c:pt idx="4497">
                  <c:v>78.044200000000004</c:v>
                </c:pt>
                <c:pt idx="4498">
                  <c:v>77.920100000000005</c:v>
                </c:pt>
                <c:pt idx="4499">
                  <c:v>77.864199999999997</c:v>
                </c:pt>
                <c:pt idx="4500">
                  <c:v>77.800299999999993</c:v>
                </c:pt>
                <c:pt idx="4501">
                  <c:v>77.683899999999994</c:v>
                </c:pt>
                <c:pt idx="4502">
                  <c:v>77.575500000000005</c:v>
                </c:pt>
                <c:pt idx="4503">
                  <c:v>77.571399999999997</c:v>
                </c:pt>
                <c:pt idx="4504">
                  <c:v>77.462100000000007</c:v>
                </c:pt>
                <c:pt idx="4505">
                  <c:v>77.356300000000005</c:v>
                </c:pt>
                <c:pt idx="4506">
                  <c:v>77.308700000000002</c:v>
                </c:pt>
                <c:pt idx="4507">
                  <c:v>77.254099999999994</c:v>
                </c:pt>
                <c:pt idx="4508">
                  <c:v>77.154700000000005</c:v>
                </c:pt>
                <c:pt idx="4509">
                  <c:v>77.062200000000004</c:v>
                </c:pt>
                <c:pt idx="4510">
                  <c:v>77.058400000000006</c:v>
                </c:pt>
                <c:pt idx="4511">
                  <c:v>76.964799999999997</c:v>
                </c:pt>
                <c:pt idx="4512">
                  <c:v>76.874099999999999</c:v>
                </c:pt>
                <c:pt idx="4513">
                  <c:v>76.833299999999994</c:v>
                </c:pt>
                <c:pt idx="4514">
                  <c:v>76.786100000000005</c:v>
                </c:pt>
                <c:pt idx="4515">
                  <c:v>76.700500000000005</c:v>
                </c:pt>
                <c:pt idx="4516">
                  <c:v>76.621200000000002</c:v>
                </c:pt>
                <c:pt idx="4517">
                  <c:v>76.617800000000003</c:v>
                </c:pt>
                <c:pt idx="4518">
                  <c:v>76.537599999999998</c:v>
                </c:pt>
                <c:pt idx="4519">
                  <c:v>76.459900000000005</c:v>
                </c:pt>
                <c:pt idx="4520">
                  <c:v>76.424999999999997</c:v>
                </c:pt>
                <c:pt idx="4521">
                  <c:v>76.384299999999996</c:v>
                </c:pt>
                <c:pt idx="4522">
                  <c:v>76.311499999999995</c:v>
                </c:pt>
                <c:pt idx="4523">
                  <c:v>76.243799999999993</c:v>
                </c:pt>
                <c:pt idx="4524">
                  <c:v>76.240600000000001</c:v>
                </c:pt>
                <c:pt idx="4525">
                  <c:v>76.171700000000001</c:v>
                </c:pt>
                <c:pt idx="4526">
                  <c:v>76.104900000000001</c:v>
                </c:pt>
                <c:pt idx="4527">
                  <c:v>76.075299999999999</c:v>
                </c:pt>
                <c:pt idx="4528">
                  <c:v>76.040199999999999</c:v>
                </c:pt>
                <c:pt idx="4529">
                  <c:v>75.977599999999995</c:v>
                </c:pt>
                <c:pt idx="4530">
                  <c:v>75.919399999999996</c:v>
                </c:pt>
                <c:pt idx="4531">
                  <c:v>75.916600000000003</c:v>
                </c:pt>
                <c:pt idx="4532">
                  <c:v>75.857100000000003</c:v>
                </c:pt>
                <c:pt idx="4533">
                  <c:v>75.799800000000005</c:v>
                </c:pt>
                <c:pt idx="4534">
                  <c:v>75.774699999999996</c:v>
                </c:pt>
                <c:pt idx="4535">
                  <c:v>75.744500000000002</c:v>
                </c:pt>
                <c:pt idx="4536">
                  <c:v>75.690700000000007</c:v>
                </c:pt>
                <c:pt idx="4537">
                  <c:v>75.641099999999994</c:v>
                </c:pt>
                <c:pt idx="4538">
                  <c:v>75.638499999999993</c:v>
                </c:pt>
                <c:pt idx="4539">
                  <c:v>75.587699999999998</c:v>
                </c:pt>
                <c:pt idx="4540">
                  <c:v>75.5381</c:v>
                </c:pt>
                <c:pt idx="4541">
                  <c:v>75.516499999999994</c:v>
                </c:pt>
                <c:pt idx="4542">
                  <c:v>75.490200000000002</c:v>
                </c:pt>
                <c:pt idx="4543">
                  <c:v>75.443700000000007</c:v>
                </c:pt>
                <c:pt idx="4544">
                  <c:v>75.400800000000004</c:v>
                </c:pt>
                <c:pt idx="4545">
                  <c:v>75.398499999999999</c:v>
                </c:pt>
                <c:pt idx="4546">
                  <c:v>75.354500000000002</c:v>
                </c:pt>
                <c:pt idx="4547">
                  <c:v>75.311700000000002</c:v>
                </c:pt>
                <c:pt idx="4548">
                  <c:v>75.293000000000006</c:v>
                </c:pt>
                <c:pt idx="4549">
                  <c:v>75.270300000000006</c:v>
                </c:pt>
                <c:pt idx="4550">
                  <c:v>75.23</c:v>
                </c:pt>
                <c:pt idx="4551">
                  <c:v>75.192899999999995</c:v>
                </c:pt>
                <c:pt idx="4552">
                  <c:v>75.190799999999996</c:v>
                </c:pt>
                <c:pt idx="4553">
                  <c:v>75.1524</c:v>
                </c:pt>
                <c:pt idx="4554">
                  <c:v>75.115200000000002</c:v>
                </c:pt>
                <c:pt idx="4555">
                  <c:v>75.099000000000004</c:v>
                </c:pt>
                <c:pt idx="4556">
                  <c:v>75.0792</c:v>
                </c:pt>
                <c:pt idx="4557">
                  <c:v>75.043899999999994</c:v>
                </c:pt>
                <c:pt idx="4558">
                  <c:v>75.011600000000001</c:v>
                </c:pt>
                <c:pt idx="4559">
                  <c:v>75.009600000000006</c:v>
                </c:pt>
                <c:pt idx="4560">
                  <c:v>74.976399999999998</c:v>
                </c:pt>
                <c:pt idx="4561">
                  <c:v>74.943899999999999</c:v>
                </c:pt>
                <c:pt idx="4562">
                  <c:v>74.9298</c:v>
                </c:pt>
                <c:pt idx="4563">
                  <c:v>74.912300000000002</c:v>
                </c:pt>
                <c:pt idx="4564">
                  <c:v>74.881399999999999</c:v>
                </c:pt>
                <c:pt idx="4565">
                  <c:v>74.853200000000001</c:v>
                </c:pt>
                <c:pt idx="4566">
                  <c:v>74.851399999999998</c:v>
                </c:pt>
                <c:pt idx="4567">
                  <c:v>74.822100000000006</c:v>
                </c:pt>
                <c:pt idx="4568">
                  <c:v>74.793499999999995</c:v>
                </c:pt>
                <c:pt idx="4569">
                  <c:v>74.781199999999998</c:v>
                </c:pt>
                <c:pt idx="4570">
                  <c:v>74.765900000000002</c:v>
                </c:pt>
                <c:pt idx="4571">
                  <c:v>74.738600000000005</c:v>
                </c:pt>
                <c:pt idx="4572">
                  <c:v>74.713800000000006</c:v>
                </c:pt>
                <c:pt idx="4573">
                  <c:v>74.712199999999996</c:v>
                </c:pt>
                <c:pt idx="4574">
                  <c:v>74.686499999999995</c:v>
                </c:pt>
                <c:pt idx="4575">
                  <c:v>74.661299999999997</c:v>
                </c:pt>
                <c:pt idx="4576">
                  <c:v>74.650499999999994</c:v>
                </c:pt>
                <c:pt idx="4577">
                  <c:v>74.636700000000005</c:v>
                </c:pt>
                <c:pt idx="4578">
                  <c:v>74.612700000000004</c:v>
                </c:pt>
                <c:pt idx="4579">
                  <c:v>74.590900000000005</c:v>
                </c:pt>
                <c:pt idx="4580">
                  <c:v>74.589399999999998</c:v>
                </c:pt>
                <c:pt idx="4581">
                  <c:v>74.566500000000005</c:v>
                </c:pt>
                <c:pt idx="4582">
                  <c:v>74.544300000000007</c:v>
                </c:pt>
                <c:pt idx="4583">
                  <c:v>74.534899999999993</c:v>
                </c:pt>
                <c:pt idx="4584">
                  <c:v>74.522599999999997</c:v>
                </c:pt>
                <c:pt idx="4585">
                  <c:v>74.501199999999997</c:v>
                </c:pt>
                <c:pt idx="4586">
                  <c:v>74.481700000000004</c:v>
                </c:pt>
                <c:pt idx="4587">
                  <c:v>74.4803</c:v>
                </c:pt>
                <c:pt idx="4588">
                  <c:v>74.459800000000001</c:v>
                </c:pt>
                <c:pt idx="4589">
                  <c:v>74.439599999999999</c:v>
                </c:pt>
                <c:pt idx="4590">
                  <c:v>74.431100000000001</c:v>
                </c:pt>
                <c:pt idx="4591">
                  <c:v>74.42</c:v>
                </c:pt>
                <c:pt idx="4592">
                  <c:v>74.400599999999997</c:v>
                </c:pt>
                <c:pt idx="4593">
                  <c:v>74.382999999999996</c:v>
                </c:pt>
                <c:pt idx="4594">
                  <c:v>74.381699999999995</c:v>
                </c:pt>
                <c:pt idx="4595">
                  <c:v>74.363399999999999</c:v>
                </c:pt>
                <c:pt idx="4596">
                  <c:v>74.345399999999998</c:v>
                </c:pt>
                <c:pt idx="4597">
                  <c:v>74.337699999999998</c:v>
                </c:pt>
                <c:pt idx="4598">
                  <c:v>74.327600000000004</c:v>
                </c:pt>
                <c:pt idx="4599">
                  <c:v>74.31</c:v>
                </c:pt>
                <c:pt idx="4600">
                  <c:v>74.294200000000004</c:v>
                </c:pt>
                <c:pt idx="4601">
                  <c:v>74.293000000000006</c:v>
                </c:pt>
                <c:pt idx="4602">
                  <c:v>74.276200000000003</c:v>
                </c:pt>
                <c:pt idx="4603">
                  <c:v>74.259799999999998</c:v>
                </c:pt>
                <c:pt idx="4604">
                  <c:v>74.252899999999997</c:v>
                </c:pt>
                <c:pt idx="4605">
                  <c:v>74.243799999999993</c:v>
                </c:pt>
                <c:pt idx="4606">
                  <c:v>74.228099999999998</c:v>
                </c:pt>
                <c:pt idx="4607">
                  <c:v>74.2136</c:v>
                </c:pt>
                <c:pt idx="4608">
                  <c:v>74.212500000000006</c:v>
                </c:pt>
                <c:pt idx="4609">
                  <c:v>74.197199999999995</c:v>
                </c:pt>
                <c:pt idx="4610">
                  <c:v>74.182299999999998</c:v>
                </c:pt>
                <c:pt idx="4611">
                  <c:v>74.176000000000002</c:v>
                </c:pt>
                <c:pt idx="4612">
                  <c:v>74.167500000000004</c:v>
                </c:pt>
                <c:pt idx="4613">
                  <c:v>74.153099999999995</c:v>
                </c:pt>
                <c:pt idx="4614">
                  <c:v>74.14</c:v>
                </c:pt>
                <c:pt idx="4615">
                  <c:v>74.14</c:v>
                </c:pt>
              </c:numCache>
            </c:numRef>
          </c:yVal>
          <c:smooth val="1"/>
          <c:extLst>
            <c:ext xmlns:c16="http://schemas.microsoft.com/office/drawing/2014/chart" uri="{C3380CC4-5D6E-409C-BE32-E72D297353CC}">
              <c16:uniqueId val="{00000005-8CC2-4CE2-A1A7-FB27FCD08B9E}"/>
            </c:ext>
          </c:extLst>
        </c:ser>
        <c:dLbls>
          <c:showLegendKey val="0"/>
          <c:showVal val="0"/>
          <c:showCatName val="0"/>
          <c:showSerName val="0"/>
          <c:showPercent val="0"/>
          <c:showBubbleSize val="0"/>
        </c:dLbls>
        <c:axId val="-1469052912"/>
        <c:axId val="-1469079568"/>
      </c:scatterChart>
      <c:valAx>
        <c:axId val="-1469052912"/>
        <c:scaling>
          <c:orientation val="minMax"/>
          <c:max val="3000"/>
          <c:min val="0"/>
        </c:scaling>
        <c:delete val="0"/>
        <c:axPos val="b"/>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rPr>
                  <a:t>Time (s)</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9079568"/>
        <c:crosses val="autoZero"/>
        <c:crossBetween val="midCat"/>
      </c:valAx>
      <c:valAx>
        <c:axId val="-1469079568"/>
        <c:scaling>
          <c:orientation val="minMax"/>
          <c:max val="1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solidFill>
                      <a:sysClr val="windowText" lastClr="000000"/>
                    </a:solidFill>
                  </a:rPr>
                  <a:t>Coolant Temperature (◦C)</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9052912"/>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12700"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aa-E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aa-E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aa-E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aa-E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aa-E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aa-E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aa-E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amprince77@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2.bin"/><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653455" y="1891877"/>
            <a:ext cx="8044498" cy="1617365"/>
          </a:xfrm>
          <a:prstGeom prst="rect">
            <a:avLst/>
          </a:prstGeom>
          <a:noFill/>
          <a:ln w="9525">
            <a:noFill/>
            <a:miter lim="800000"/>
            <a:headEnd/>
            <a:tailEnd/>
          </a:ln>
        </p:spPr>
        <p:txBody>
          <a:bodyPr wrap="square" lIns="18666" tIns="9334" rIns="18666" bIns="9334">
            <a:spAutoFit/>
          </a:bodyPr>
          <a:lstStyle/>
          <a:p>
            <a:pPr algn="ctr" eaLnBrk="0" hangingPunct="0"/>
            <a:r>
              <a:rPr lang="en-GB" sz="1800" b="1" dirty="0">
                <a:solidFill>
                  <a:schemeClr val="bg1"/>
                </a:solidFill>
                <a:latin typeface="Arial" panose="020B0604020202020204" pitchFamily="34" charset="0"/>
                <a:cs typeface="Arial" panose="020B0604020202020204" pitchFamily="34" charset="0"/>
              </a:rPr>
              <a:t>Comparative Study of the Transient and Steady State Thermal </a:t>
            </a:r>
            <a:r>
              <a:rPr lang="en-GB" sz="1800" b="1" dirty="0" smtClean="0">
                <a:solidFill>
                  <a:schemeClr val="bg1"/>
                </a:solidFill>
                <a:latin typeface="Arial" panose="020B0604020202020204" pitchFamily="34" charset="0"/>
                <a:cs typeface="Arial" panose="020B0604020202020204" pitchFamily="34" charset="0"/>
              </a:rPr>
              <a:t>Hydraulic </a:t>
            </a:r>
            <a:r>
              <a:rPr lang="en-GB" sz="1800" b="1" dirty="0">
                <a:solidFill>
                  <a:schemeClr val="bg1"/>
                </a:solidFill>
                <a:latin typeface="Arial" panose="020B0604020202020204" pitchFamily="34" charset="0"/>
                <a:cs typeface="Arial" panose="020B0604020202020204" pitchFamily="34" charset="0"/>
              </a:rPr>
              <a:t>Analysis of the Low Enriched Uranium (LEU) Core of Ghana Research Reactor -1 (GHARR-1</a:t>
            </a:r>
            <a:r>
              <a:rPr lang="en-GB" sz="1800" b="1" dirty="0" smtClean="0">
                <a:solidFill>
                  <a:schemeClr val="bg1"/>
                </a:solidFill>
                <a:latin typeface="Arial" panose="020B0604020202020204" pitchFamily="34" charset="0"/>
                <a:cs typeface="Arial" panose="020B0604020202020204" pitchFamily="34" charset="0"/>
              </a:rPr>
              <a:t>).</a:t>
            </a:r>
          </a:p>
          <a:p>
            <a:pPr algn="ctr" eaLnBrk="0" hangingPunct="0"/>
            <a:r>
              <a:rPr lang="en-GB" sz="1400" dirty="0">
                <a:solidFill>
                  <a:schemeClr val="bg1"/>
                </a:solidFill>
                <a:latin typeface="Times New Roman" panose="02020603050405020304" pitchFamily="18" charset="0"/>
                <a:cs typeface="Times New Roman" panose="02020603050405020304" pitchFamily="18" charset="0"/>
              </a:rPr>
              <a:t/>
            </a:r>
            <a:br>
              <a:rPr lang="en-GB" sz="1400" dirty="0">
                <a:solidFill>
                  <a:schemeClr val="bg1"/>
                </a:solidFill>
                <a:latin typeface="Times New Roman" panose="02020603050405020304" pitchFamily="18" charset="0"/>
                <a:cs typeface="Times New Roman" panose="02020603050405020304" pitchFamily="18" charset="0"/>
              </a:rPr>
            </a:br>
            <a:r>
              <a:rPr lang="en-US" sz="1600" dirty="0">
                <a:solidFill>
                  <a:schemeClr val="bg1"/>
                </a:solidFill>
                <a:latin typeface="Arial" panose="020B0604020202020204" pitchFamily="34" charset="0"/>
                <a:cs typeface="Arial" panose="020B0604020202020204" pitchFamily="34" charset="0"/>
              </a:rPr>
              <a:t>Prince </a:t>
            </a:r>
            <a:r>
              <a:rPr lang="en-US" sz="1600" dirty="0" smtClean="0">
                <a:solidFill>
                  <a:schemeClr val="bg1"/>
                </a:solidFill>
                <a:latin typeface="Arial" panose="020B0604020202020204" pitchFamily="34" charset="0"/>
                <a:cs typeface="Arial" panose="020B0604020202020204" pitchFamily="34" charset="0"/>
              </a:rPr>
              <a:t>Amoah, </a:t>
            </a:r>
            <a:r>
              <a:rPr lang="en-US" sz="1600" dirty="0">
                <a:solidFill>
                  <a:schemeClr val="bg1"/>
                </a:solidFill>
                <a:latin typeface="Arial" panose="020B0604020202020204" pitchFamily="34" charset="0"/>
                <a:cs typeface="Arial" panose="020B0604020202020204" pitchFamily="34" charset="0"/>
              </a:rPr>
              <a:t>Edward </a:t>
            </a:r>
            <a:r>
              <a:rPr lang="en-US" sz="1600" dirty="0" smtClean="0">
                <a:solidFill>
                  <a:schemeClr val="bg1"/>
                </a:solidFill>
                <a:latin typeface="Arial" panose="020B0604020202020204" pitchFamily="34" charset="0"/>
                <a:cs typeface="Arial" panose="020B0604020202020204" pitchFamily="34" charset="0"/>
              </a:rPr>
              <a:t>Shitsi, </a:t>
            </a:r>
            <a:r>
              <a:rPr lang="en-US" sz="1600" dirty="0">
                <a:solidFill>
                  <a:schemeClr val="bg1"/>
                </a:solidFill>
                <a:latin typeface="Arial" panose="020B0604020202020204" pitchFamily="34" charset="0"/>
                <a:cs typeface="Arial" panose="020B0604020202020204" pitchFamily="34" charset="0"/>
              </a:rPr>
              <a:t>Emmanuel </a:t>
            </a:r>
            <a:r>
              <a:rPr lang="en-US" sz="1600" dirty="0" smtClean="0">
                <a:solidFill>
                  <a:schemeClr val="bg1"/>
                </a:solidFill>
                <a:latin typeface="Arial" panose="020B0604020202020204" pitchFamily="34" charset="0"/>
                <a:cs typeface="Arial" panose="020B0604020202020204" pitchFamily="34" charset="0"/>
              </a:rPr>
              <a:t>Ampomah-Amoako</a:t>
            </a:r>
          </a:p>
          <a:p>
            <a:pPr algn="ctr" eaLnBrk="0" hangingPunct="0"/>
            <a:endParaRPr lang="en-US" sz="952" dirty="0">
              <a:solidFill>
                <a:schemeClr val="bg1"/>
              </a:solidFill>
            </a:endParaRPr>
          </a:p>
          <a:p>
            <a:pPr algn="ctr" eaLnBrk="0" hangingPunct="0">
              <a:spcBef>
                <a:spcPts val="91"/>
              </a:spcBef>
            </a:pPr>
            <a:endParaRPr lang="en-US" sz="952" dirty="0">
              <a:solidFill>
                <a:schemeClr val="bg1"/>
              </a:solidFill>
            </a:endParaRPr>
          </a:p>
        </p:txBody>
      </p:sp>
      <p:sp>
        <p:nvSpPr>
          <p:cNvPr id="3" name="Rectangle 2">
            <a:extLst>
              <a:ext uri="{FF2B5EF4-FFF2-40B4-BE49-F238E27FC236}">
                <a16:creationId xmlns:a16="http://schemas.microsoft.com/office/drawing/2014/main" id="{56070AE1-E5D9-9040-AC2A-CB5DD83B7912}"/>
              </a:ext>
            </a:extLst>
          </p:cNvPr>
          <p:cNvSpPr/>
          <p:nvPr/>
        </p:nvSpPr>
        <p:spPr>
          <a:xfrm>
            <a:off x="2957174" y="3867149"/>
            <a:ext cx="3637263" cy="900051"/>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9969" y="4422845"/>
            <a:ext cx="1666099" cy="307905"/>
          </a:xfrm>
          <a:prstGeom prst="rect">
            <a:avLst/>
          </a:prstGeom>
          <a:noFill/>
        </p:spPr>
        <p:txBody>
          <a:bodyPr wrap="square" rtlCol="0">
            <a:spAutoFit/>
          </a:bodyPr>
          <a:lstStyle/>
          <a:p>
            <a:pPr algn="ctr"/>
            <a:r>
              <a:rPr lang="aa-ET" sz="1401" dirty="0" smtClean="0">
                <a:solidFill>
                  <a:schemeClr val="bg1"/>
                </a:solidFill>
                <a:latin typeface="Arial" panose="020B0604020202020204" pitchFamily="34" charset="0"/>
                <a:cs typeface="Arial" panose="020B0604020202020204" pitchFamily="34" charset="0"/>
              </a:rPr>
              <a:t> </a:t>
            </a:r>
            <a:r>
              <a:rPr lang="en-US" sz="1400" b="1" dirty="0" smtClean="0">
                <a:solidFill>
                  <a:schemeClr val="bg1"/>
                </a:solidFill>
              </a:rPr>
              <a:t>P2.4-090</a:t>
            </a:r>
            <a:endParaRPr lang="aa-ET" sz="1400" b="1" dirty="0">
              <a:solidFill>
                <a:schemeClr val="bg1"/>
              </a:solidFill>
            </a:endParaRPr>
          </a:p>
        </p:txBody>
      </p:sp>
      <p:pic>
        <p:nvPicPr>
          <p:cNvPr id="7"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73676" y="4001581"/>
            <a:ext cx="674559" cy="6486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4319" y="4020631"/>
            <a:ext cx="670635" cy="64860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8935" y="4020631"/>
            <a:ext cx="1220760" cy="581234"/>
          </a:xfrm>
          <a:prstGeom prst="rect">
            <a:avLst/>
          </a:prstGeom>
        </p:spPr>
      </p:pic>
    </p:spTree>
    <p:extLst>
      <p:ext uri="{BB962C8B-B14F-4D97-AF65-F5344CB8AC3E}">
        <p14:creationId xmlns:p14="http://schemas.microsoft.com/office/powerpoint/2010/main" val="4000463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15444"/>
          </a:xfrm>
          <a:prstGeom prst="rect">
            <a:avLst/>
          </a:prstGeom>
          <a:noFill/>
        </p:spPr>
        <p:txBody>
          <a:bodyPr wrap="square" rtlCol="0">
            <a:spAutoFit/>
          </a:bodyPr>
          <a:lstStyle/>
          <a:p>
            <a:pPr algn="ctr"/>
            <a:r>
              <a:rPr lang="en-US" sz="800" b="1" dirty="0" smtClean="0">
                <a:latin typeface="Arial" panose="020B0604020202020204" pitchFamily="34" charset="0"/>
                <a:cs typeface="Arial" panose="020B0604020202020204" pitchFamily="34" charset="0"/>
              </a:rPr>
              <a:t>P2.4-090</a:t>
            </a:r>
            <a:endParaRPr lang="aa-ET" sz="7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aa-ET" sz="3600" dirty="0">
                <a:solidFill>
                  <a:srgbClr val="DFC5DF"/>
                </a:solidFill>
                <a:latin typeface="Arial" panose="020B0604020202020204" pitchFamily="34" charset="0"/>
                <a:cs typeface="Arial" panose="020B0604020202020204" pitchFamily="34" charset="0"/>
              </a:rPr>
              <a:t>CONCLUSIONS</a:t>
            </a:r>
          </a:p>
        </p:txBody>
      </p:sp>
      <p:sp>
        <p:nvSpPr>
          <p:cNvPr id="5" name="Rectangle 17">
            <a:extLst>
              <a:ext uri="{FF2B5EF4-FFF2-40B4-BE49-F238E27FC236}">
                <a16:creationId xmlns:a16="http://schemas.microsoft.com/office/drawing/2014/main" id="{5EF62D07-9530-2045-8576-F313AD944EC4}"/>
              </a:ext>
            </a:extLst>
          </p:cNvPr>
          <p:cNvSpPr>
            <a:spLocks noChangeArrowheads="1"/>
          </p:cNvSpPr>
          <p:nvPr/>
        </p:nvSpPr>
        <p:spPr bwMode="auto">
          <a:xfrm>
            <a:off x="805057" y="1266570"/>
            <a:ext cx="8150936" cy="1646668"/>
          </a:xfrm>
          <a:prstGeom prst="rect">
            <a:avLst/>
          </a:prstGeom>
          <a:noFill/>
          <a:ln w="9525">
            <a:noFill/>
            <a:miter lim="800000"/>
            <a:headEnd/>
            <a:tailEnd/>
          </a:ln>
        </p:spPr>
        <p:txBody>
          <a:bodyPr wrap="square" lIns="18666" tIns="9334" rIns="18666" bIns="9334">
            <a:spAutoFit/>
          </a:bodyPr>
          <a:lstStyle/>
          <a:p>
            <a:pPr algn="just" eaLnBrk="0" hangingPunct="0">
              <a:lnSpc>
                <a:spcPct val="150000"/>
              </a:lnSpc>
            </a:pPr>
            <a:r>
              <a:rPr lang="en-GB" sz="1100" dirty="0" smtClean="0">
                <a:latin typeface="Arial" panose="020B0604020202020204" pitchFamily="34" charset="0"/>
                <a:cs typeface="Arial" panose="020B0604020202020204" pitchFamily="34" charset="0"/>
              </a:rPr>
              <a:t>T</a:t>
            </a:r>
            <a:r>
              <a:rPr lang="en-GB" sz="1200" dirty="0" smtClean="0">
                <a:latin typeface="Arial" panose="020B0604020202020204" pitchFamily="34" charset="0"/>
                <a:cs typeface="Arial" panose="020B0604020202020204" pitchFamily="34" charset="0"/>
              </a:rPr>
              <a:t>ransient </a:t>
            </a:r>
            <a:r>
              <a:rPr lang="en-GB" sz="1200" dirty="0">
                <a:latin typeface="Arial" panose="020B0604020202020204" pitchFamily="34" charset="0"/>
                <a:cs typeface="Arial" panose="020B0604020202020204" pitchFamily="34" charset="0"/>
              </a:rPr>
              <a:t>and steady state thermal hydraulic analysis of the LEU core of GHARR-1 has been studied and presented in this work using the PARET/ANL and PLTEMP/ANL codes. The reactor was found to be inherently safe even at accident conditions. </a:t>
            </a:r>
            <a:r>
              <a:rPr lang="en-US" sz="1200" dirty="0">
                <a:latin typeface="Arial" panose="020B0604020202020204" pitchFamily="34" charset="0"/>
                <a:cs typeface="Arial" panose="020B0604020202020204" pitchFamily="34" charset="0"/>
              </a:rPr>
              <a:t>The results of the LEU core was compared to the previous HEU core and the results showed that the LEU core is safe to operate just like the previous HEU core. Also, Good safety margins exist for the operation of the LEU core at nominal power of 34 kW. </a:t>
            </a:r>
            <a:r>
              <a:rPr lang="en-GB" sz="1200" dirty="0">
                <a:latin typeface="Arial" panose="020B0604020202020204" pitchFamily="34" charset="0"/>
                <a:cs typeface="Arial" panose="020B0604020202020204" pitchFamily="34" charset="0"/>
              </a:rPr>
              <a:t>Results obtained compared well with experimental </a:t>
            </a:r>
            <a:r>
              <a:rPr lang="en-GB" sz="1200" dirty="0" smtClean="0">
                <a:latin typeface="Arial" panose="020B0604020202020204" pitchFamily="34" charset="0"/>
                <a:cs typeface="Arial" panose="020B0604020202020204" pitchFamily="34" charset="0"/>
              </a:rPr>
              <a:t>data.</a:t>
            </a:r>
            <a:r>
              <a:rPr lang="en-US" sz="1200" dirty="0">
                <a:latin typeface="Arial" panose="020B0604020202020204" pitchFamily="34" charset="0"/>
                <a:cs typeface="Arial" panose="020B0604020202020204" pitchFamily="34" charset="0"/>
              </a:rPr>
              <a:t>Hence the Reactor will continue to serve its purpose after conversion of the core from HEU to LEU to prevent proliferation risks.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2200590" y="472273"/>
            <a:ext cx="4579088" cy="203516"/>
          </a:xfrm>
          <a:prstGeom prst="rect">
            <a:avLst/>
          </a:prstGeom>
          <a:noFill/>
          <a:ln w="9525">
            <a:noFill/>
            <a:miter lim="800000"/>
            <a:headEnd/>
            <a:tailEnd/>
          </a:ln>
        </p:spPr>
        <p:txBody>
          <a:bodyPr wrap="square" lIns="18666" tIns="9334" rIns="18666" bIns="9334">
            <a:spAutoFit/>
          </a:bodyPr>
          <a:lstStyle/>
          <a:p>
            <a:r>
              <a:rPr lang="en-GB" sz="600" dirty="0">
                <a:latin typeface="Arial" panose="020B0604020202020204" pitchFamily="34" charset="0"/>
                <a:cs typeface="Arial" panose="020B0604020202020204" pitchFamily="34" charset="0"/>
              </a:rPr>
              <a:t> </a:t>
            </a:r>
            <a:r>
              <a:rPr lang="en-GB" sz="600" dirty="0" smtClean="0">
                <a:latin typeface="Arial" panose="020B0604020202020204" pitchFamily="34" charset="0"/>
                <a:cs typeface="Arial" panose="020B0604020202020204" pitchFamily="34" charset="0"/>
              </a:rPr>
              <a:t>                                                                </a:t>
            </a:r>
            <a:r>
              <a:rPr lang="en-GB" sz="1200" b="1" dirty="0" smtClean="0">
                <a:solidFill>
                  <a:schemeClr val="bg1"/>
                </a:solidFill>
                <a:latin typeface="Arial" panose="020B0604020202020204" pitchFamily="34" charset="0"/>
                <a:cs typeface="Arial" panose="020B0604020202020204" pitchFamily="34" charset="0"/>
              </a:rPr>
              <a:t>Conclusion</a:t>
            </a:r>
            <a:endParaRPr 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1557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820800" y="169402"/>
            <a:ext cx="4962770" cy="1044772"/>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200" b="1" dirty="0" smtClean="0">
                <a:solidFill>
                  <a:schemeClr val="bg1"/>
                </a:solidFill>
                <a:latin typeface="Arial" panose="020B0604020202020204" pitchFamily="34" charset="0"/>
                <a:cs typeface="Arial" panose="020B0604020202020204" pitchFamily="34" charset="0"/>
              </a:rPr>
              <a:t>Comparative </a:t>
            </a:r>
            <a:r>
              <a:rPr lang="en-GB" sz="1200" b="1" dirty="0">
                <a:solidFill>
                  <a:schemeClr val="bg1"/>
                </a:solidFill>
                <a:latin typeface="Arial" panose="020B0604020202020204" pitchFamily="34" charset="0"/>
                <a:cs typeface="Arial" panose="020B0604020202020204" pitchFamily="34" charset="0"/>
              </a:rPr>
              <a:t>Study of the Transient and Steady State Thermal Hydraulics Analysis of the Low Enriched Uranium (LEU) Core of Ghana Research Reactor -1 (GHARR-1</a:t>
            </a:r>
            <a:r>
              <a:rPr lang="en-GB" sz="1200" b="1" dirty="0" smtClean="0">
                <a:solidFill>
                  <a:schemeClr val="bg1"/>
                </a:solidFill>
                <a:latin typeface="Arial" panose="020B0604020202020204" pitchFamily="34" charset="0"/>
                <a:cs typeface="Arial" panose="020B0604020202020204" pitchFamily="34" charset="0"/>
              </a:rPr>
              <a:t>).</a:t>
            </a:r>
            <a:endParaRPr lang="en-US" sz="1200" b="1" dirty="0" smtClean="0">
              <a:solidFill>
                <a:schemeClr val="bg1"/>
              </a:solidFill>
              <a:latin typeface="Arial" panose="020B0604020202020204" pitchFamily="34" charset="0"/>
            </a:endParaRPr>
          </a:p>
          <a:p>
            <a:pPr algn="ctr" eaLnBrk="0" hangingPunct="0">
              <a:lnSpc>
                <a:spcPts val="1586"/>
              </a:lnSpc>
            </a:pPr>
            <a:endParaRPr lang="en-US" sz="1200" b="1" dirty="0" smtClean="0">
              <a:solidFill>
                <a:schemeClr val="bg1"/>
              </a:solidFill>
              <a:latin typeface="Arial" panose="020B0604020202020204" pitchFamily="34" charset="0"/>
            </a:endParaRPr>
          </a:p>
          <a:p>
            <a:pPr algn="ctr" eaLnBrk="0" hangingPunct="0">
              <a:lnSpc>
                <a:spcPts val="1586"/>
              </a:lnSpc>
            </a:pPr>
            <a:r>
              <a:rPr lang="en-US" sz="800" dirty="0" smtClean="0">
                <a:solidFill>
                  <a:schemeClr val="bg1"/>
                </a:solidFill>
                <a:latin typeface="Arial" panose="020B0604020202020204" pitchFamily="34" charset="0"/>
                <a:ea typeface="Avenir Book" charset="0"/>
              </a:rPr>
              <a:t>size </a:t>
            </a:r>
            <a:r>
              <a:rPr lang="en-US" sz="800" dirty="0">
                <a:solidFill>
                  <a:schemeClr val="bg1"/>
                </a:solidFill>
                <a:latin typeface="Arial" panose="020B0604020202020204" pitchFamily="34" charset="0"/>
                <a:ea typeface="Avenir Book" charset="0"/>
              </a:rPr>
              <a:t>approx. 9]</a:t>
            </a:r>
            <a:endParaRPr lang="en-US" sz="800" dirty="0">
              <a:solidFill>
                <a:schemeClr val="bg1"/>
              </a:solidFill>
              <a:latin typeface="Avenir Book" charset="0"/>
              <a:ea typeface="Avenir Book" charset="0"/>
              <a:cs typeface="Avenir Book" charset="0"/>
            </a:endParaRPr>
          </a:p>
        </p:txBody>
      </p:sp>
      <p:sp>
        <p:nvSpPr>
          <p:cNvPr id="3" name="TextBox 2">
            <a:extLst>
              <a:ext uri="{FF2B5EF4-FFF2-40B4-BE49-F238E27FC236}">
                <a16:creationId xmlns:a16="http://schemas.microsoft.com/office/drawing/2014/main" id="{E101EA0A-D819-B84A-9A81-14AAFB37F5BF}"/>
              </a:ext>
            </a:extLst>
          </p:cNvPr>
          <p:cNvSpPr txBox="1"/>
          <p:nvPr/>
        </p:nvSpPr>
        <p:spPr>
          <a:xfrm>
            <a:off x="953477" y="567772"/>
            <a:ext cx="672123" cy="215444"/>
          </a:xfrm>
          <a:prstGeom prst="rect">
            <a:avLst/>
          </a:prstGeom>
          <a:noFill/>
        </p:spPr>
        <p:txBody>
          <a:bodyPr wrap="square" rtlCol="0">
            <a:spAutoFit/>
          </a:bodyPr>
          <a:lstStyle/>
          <a:p>
            <a:pPr algn="ctr"/>
            <a:r>
              <a:rPr lang="en-US" sz="800" b="1" dirty="0" smtClean="0">
                <a:latin typeface="Arial" panose="020B0604020202020204" pitchFamily="34" charset="0"/>
                <a:cs typeface="Arial" panose="020B0604020202020204" pitchFamily="34" charset="0"/>
              </a:rPr>
              <a:t>P2.4-090</a:t>
            </a:r>
            <a:endParaRPr lang="aa-ET" sz="800" b="1" dirty="0">
              <a:latin typeface="Arial" panose="020B0604020202020204" pitchFamily="34" charset="0"/>
              <a:cs typeface="Arial" panose="020B0604020202020204" pitchFamily="34" charset="0"/>
            </a:endParaRPr>
          </a:p>
        </p:txBody>
      </p:sp>
      <p:sp>
        <p:nvSpPr>
          <p:cNvPr id="4" name="Rectangle 3"/>
          <p:cNvSpPr/>
          <p:nvPr/>
        </p:nvSpPr>
        <p:spPr>
          <a:xfrm>
            <a:off x="1209675" y="1330670"/>
            <a:ext cx="6362700" cy="2273699"/>
          </a:xfrm>
          <a:prstGeom prst="rect">
            <a:avLst/>
          </a:prstGeom>
        </p:spPr>
        <p:txBody>
          <a:bodyPr wrap="square">
            <a:spAutoFit/>
          </a:bodyPr>
          <a:lstStyle/>
          <a:p>
            <a:pPr algn="ctr">
              <a:lnSpc>
                <a:spcPct val="150000"/>
              </a:lnSpc>
            </a:pPr>
            <a:r>
              <a:rPr lang="en-US" sz="1200" b="1" dirty="0">
                <a:latin typeface="Arial" panose="020B0604020202020204" pitchFamily="34" charset="0"/>
                <a:cs typeface="Arial" panose="020B0604020202020204" pitchFamily="34" charset="0"/>
              </a:rPr>
              <a:t>Prince </a:t>
            </a:r>
            <a:r>
              <a:rPr lang="en-US" sz="1200" b="1" dirty="0" smtClean="0">
                <a:latin typeface="Arial" panose="020B0604020202020204" pitchFamily="34" charset="0"/>
                <a:cs typeface="Arial" panose="020B0604020202020204" pitchFamily="34" charset="0"/>
              </a:rPr>
              <a:t>Amoah</a:t>
            </a:r>
            <a:r>
              <a:rPr lang="en-US" sz="1200" b="1" baseline="30000" dirty="0" smtClean="0">
                <a:latin typeface="Arial" panose="020B0604020202020204" pitchFamily="34" charset="0"/>
                <a:cs typeface="Arial" panose="020B0604020202020204" pitchFamily="34" charset="0"/>
              </a:rPr>
              <a:t>1,3*</a:t>
            </a:r>
            <a:r>
              <a:rPr lang="en-US" sz="1200" b="1" dirty="0" smtClean="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Edward Shitsi</a:t>
            </a:r>
            <a:r>
              <a:rPr lang="en-US" sz="1200" b="1" baseline="30000" dirty="0">
                <a:latin typeface="Arial" panose="020B0604020202020204" pitchFamily="34" charset="0"/>
                <a:cs typeface="Arial" panose="020B0604020202020204" pitchFamily="34" charset="0"/>
              </a:rPr>
              <a:t>1, 2</a:t>
            </a:r>
            <a:r>
              <a:rPr lang="en-US" sz="1200" b="1" dirty="0">
                <a:latin typeface="Arial" panose="020B0604020202020204" pitchFamily="34" charset="0"/>
                <a:cs typeface="Arial" panose="020B0604020202020204" pitchFamily="34" charset="0"/>
              </a:rPr>
              <a:t>, Emmanuel Ampomah-Amoako</a:t>
            </a:r>
            <a:r>
              <a:rPr lang="en-US" sz="1200" b="1" baseline="30000" dirty="0">
                <a:latin typeface="Arial" panose="020B0604020202020204" pitchFamily="34" charset="0"/>
                <a:cs typeface="Arial" panose="020B0604020202020204" pitchFamily="34" charset="0"/>
              </a:rPr>
              <a:t>1, 3</a:t>
            </a:r>
            <a:r>
              <a:rPr lang="en-GB" sz="1000" dirty="0">
                <a:latin typeface="Arial" panose="020B0604020202020204" pitchFamily="34" charset="0"/>
                <a:cs typeface="Arial" panose="020B0604020202020204" pitchFamily="34" charset="0"/>
              </a:rPr>
              <a:t/>
            </a:r>
            <a:br>
              <a:rPr lang="en-GB" sz="10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
            </a:r>
            <a:br>
              <a:rPr lang="en-GB" sz="900" dirty="0">
                <a:latin typeface="Arial" panose="020B0604020202020204" pitchFamily="34" charset="0"/>
                <a:cs typeface="Arial" panose="020B0604020202020204" pitchFamily="34" charset="0"/>
              </a:rPr>
            </a:br>
            <a:r>
              <a:rPr lang="en-US" sz="1050" baseline="30000" dirty="0">
                <a:latin typeface="Arial" panose="020B0604020202020204" pitchFamily="34" charset="0"/>
                <a:cs typeface="Arial" panose="020B0604020202020204" pitchFamily="34" charset="0"/>
              </a:rPr>
              <a:t>1</a:t>
            </a:r>
            <a:r>
              <a:rPr lang="en-US" sz="1050" dirty="0">
                <a:latin typeface="Arial" panose="020B0604020202020204" pitchFamily="34" charset="0"/>
                <a:cs typeface="Arial" panose="020B0604020202020204" pitchFamily="34" charset="0"/>
              </a:rPr>
              <a:t>Graduate School of Nuclear and Allied Sciences, University of Ghana, P.O. Box AE1, Atomic Energy, Ghana.</a:t>
            </a:r>
            <a:r>
              <a:rPr lang="en-GB" sz="1050" dirty="0">
                <a:latin typeface="Arial" panose="020B0604020202020204" pitchFamily="34" charset="0"/>
                <a:cs typeface="Arial" panose="020B0604020202020204" pitchFamily="34" charset="0"/>
              </a:rPr>
              <a:t/>
            </a:r>
            <a:br>
              <a:rPr lang="en-GB" sz="1050" dirty="0">
                <a:latin typeface="Arial" panose="020B0604020202020204" pitchFamily="34" charset="0"/>
                <a:cs typeface="Arial" panose="020B0604020202020204" pitchFamily="34" charset="0"/>
              </a:rPr>
            </a:br>
            <a:r>
              <a:rPr lang="en-US" sz="1050" baseline="30000" dirty="0">
                <a:latin typeface="Arial" panose="020B0604020202020204" pitchFamily="34" charset="0"/>
                <a:cs typeface="Arial" panose="020B0604020202020204" pitchFamily="34" charset="0"/>
              </a:rPr>
              <a:t>2</a:t>
            </a:r>
            <a:r>
              <a:rPr lang="en-US" sz="1050" dirty="0">
                <a:latin typeface="Arial" panose="020B0604020202020204" pitchFamily="34" charset="0"/>
                <a:cs typeface="Arial" panose="020B0604020202020204" pitchFamily="34" charset="0"/>
              </a:rPr>
              <a:t>Nuclear Reactors Research Centre, National Nuclear Research Institute, Ghana Atomic Energy Commission, </a:t>
            </a:r>
            <a:r>
              <a:rPr lang="en-GB" sz="1050" dirty="0">
                <a:latin typeface="Arial" panose="020B0604020202020204" pitchFamily="34" charset="0"/>
                <a:cs typeface="Arial" panose="020B0604020202020204" pitchFamily="34" charset="0"/>
              </a:rPr>
              <a:t/>
            </a:r>
            <a:br>
              <a:rPr lang="en-GB"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P.O. Box LG 80, Legon-Accra, Ghana.</a:t>
            </a:r>
            <a:r>
              <a:rPr lang="en-GB" sz="1050" dirty="0">
                <a:latin typeface="Arial" panose="020B0604020202020204" pitchFamily="34" charset="0"/>
                <a:cs typeface="Arial" panose="020B0604020202020204" pitchFamily="34" charset="0"/>
              </a:rPr>
              <a:t/>
            </a:r>
            <a:br>
              <a:rPr lang="en-GB" sz="1050" dirty="0">
                <a:latin typeface="Arial" panose="020B0604020202020204" pitchFamily="34" charset="0"/>
                <a:cs typeface="Arial" panose="020B0604020202020204" pitchFamily="34" charset="0"/>
              </a:rPr>
            </a:br>
            <a:r>
              <a:rPr lang="en-US" sz="1050" baseline="30000" dirty="0">
                <a:latin typeface="Arial" panose="020B0604020202020204" pitchFamily="34" charset="0"/>
                <a:cs typeface="Arial" panose="020B0604020202020204" pitchFamily="34" charset="0"/>
              </a:rPr>
              <a:t>3</a:t>
            </a:r>
            <a:r>
              <a:rPr lang="en-US" sz="1050" dirty="0">
                <a:latin typeface="Arial" panose="020B0604020202020204" pitchFamily="34" charset="0"/>
                <a:cs typeface="Arial" panose="020B0604020202020204" pitchFamily="34" charset="0"/>
              </a:rPr>
              <a:t>Nuclear Regulatory Authority, P.O. Box AE 50, Kwabenya, Accra, Ghana.</a:t>
            </a:r>
            <a:r>
              <a:rPr lang="en-GB" sz="1050" dirty="0">
                <a:latin typeface="Arial" panose="020B0604020202020204" pitchFamily="34" charset="0"/>
                <a:cs typeface="Arial" panose="020B0604020202020204" pitchFamily="34" charset="0"/>
              </a:rPr>
              <a:t/>
            </a:r>
            <a:br>
              <a:rPr lang="en-GB" sz="1050" dirty="0">
                <a:latin typeface="Arial" panose="020B0604020202020204" pitchFamily="34" charset="0"/>
                <a:cs typeface="Arial" panose="020B0604020202020204" pitchFamily="34" charset="0"/>
              </a:rPr>
            </a:br>
            <a:r>
              <a:rPr lang="en-US" sz="1050" dirty="0">
                <a:latin typeface="Arial" panose="020B0604020202020204" pitchFamily="34" charset="0"/>
                <a:cs typeface="Arial" panose="020B0604020202020204" pitchFamily="34" charset="0"/>
              </a:rPr>
              <a:t>*Corresponding Author: </a:t>
            </a:r>
            <a:r>
              <a:rPr lang="en-US" sz="1050" dirty="0">
                <a:latin typeface="Arial" panose="020B0604020202020204" pitchFamily="34" charset="0"/>
                <a:cs typeface="Arial" panose="020B0604020202020204" pitchFamily="34" charset="0"/>
                <a:hlinkClick r:id="rId2"/>
              </a:rPr>
              <a:t>amprince77@gmail.com</a:t>
            </a:r>
            <a:r>
              <a:rPr lang="en-US" sz="1050" dirty="0">
                <a:latin typeface="Arial" panose="020B0604020202020204" pitchFamily="34" charset="0"/>
                <a:cs typeface="Arial" panose="020B0604020202020204" pitchFamily="34" charset="0"/>
              </a:rPr>
              <a:t> </a:t>
            </a:r>
            <a:r>
              <a:rPr lang="en-US" sz="1050" dirty="0">
                <a:solidFill>
                  <a:schemeClr val="bg1"/>
                </a:solidFill>
                <a:latin typeface="Arial" panose="020B0604020202020204" pitchFamily="34" charset="0"/>
                <a:ea typeface="Avenir Book" charset="0"/>
                <a:cs typeface="Arial" panose="020B0604020202020204" pitchFamily="34" charset="0"/>
              </a:rPr>
              <a:t>s</a:t>
            </a:r>
            <a:r>
              <a:rPr lang="en-US" sz="1000" dirty="0">
                <a:solidFill>
                  <a:schemeClr val="bg1"/>
                </a:solidFill>
                <a:latin typeface="Arial" panose="020B0604020202020204" pitchFamily="34" charset="0"/>
                <a:ea typeface="Avenir Book" charset="0"/>
                <a:cs typeface="Arial" panose="020B0604020202020204" pitchFamily="34" charset="0"/>
              </a:rPr>
              <a:t>ize </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9932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338554"/>
          </a:xfrm>
          <a:prstGeom prst="rect">
            <a:avLst/>
          </a:prstGeom>
          <a:noFill/>
        </p:spPr>
        <p:txBody>
          <a:bodyPr wrap="square" rtlCol="0">
            <a:spAutoFit/>
          </a:bodyPr>
          <a:lstStyle/>
          <a:p>
            <a:pPr algn="ctr"/>
            <a:r>
              <a:rPr lang="en-US" sz="800" b="1" dirty="0" smtClean="0">
                <a:latin typeface="Arial" panose="020B0604020202020204" pitchFamily="34" charset="0"/>
                <a:cs typeface="Arial" panose="020B0604020202020204" pitchFamily="34" charset="0"/>
              </a:rPr>
              <a:t>P2.4-090</a:t>
            </a:r>
            <a:endParaRPr lang="aa-ET" sz="800" b="1" dirty="0">
              <a:latin typeface="Arial" panose="020B0604020202020204" pitchFamily="34" charset="0"/>
              <a:cs typeface="Arial" panose="020B0604020202020204" pitchFamily="34" charset="0"/>
            </a:endParaRPr>
          </a:p>
          <a:p>
            <a:pPr algn="ctr"/>
            <a:endParaRPr lang="aa-ET" sz="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aa-ET" sz="3600" b="1" dirty="0">
                <a:solidFill>
                  <a:srgbClr val="DFC5DF"/>
                </a:solidFill>
                <a:latin typeface="Arial" panose="020B0604020202020204" pitchFamily="34" charset="0"/>
                <a:cs typeface="Arial" panose="020B0604020202020204" pitchFamily="34" charset="0"/>
              </a:rPr>
              <a:t>ABSTRACT</a:t>
            </a:r>
          </a:p>
        </p:txBody>
      </p:sp>
      <p:sp>
        <p:nvSpPr>
          <p:cNvPr id="5" name="Rectangle 17">
            <a:extLst>
              <a:ext uri="{FF2B5EF4-FFF2-40B4-BE49-F238E27FC236}">
                <a16:creationId xmlns:a16="http://schemas.microsoft.com/office/drawing/2014/main" id="{4039C0CC-243D-CE46-B51C-D0D8D7417568}"/>
              </a:ext>
            </a:extLst>
          </p:cNvPr>
          <p:cNvSpPr>
            <a:spLocks noChangeArrowheads="1"/>
          </p:cNvSpPr>
          <p:nvPr/>
        </p:nvSpPr>
        <p:spPr bwMode="auto">
          <a:xfrm>
            <a:off x="1516828" y="1930848"/>
            <a:ext cx="5567957" cy="63440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a:solidFill>
                  <a:schemeClr val="bg1"/>
                </a:solidFill>
                <a:latin typeface="Arial" panose="020B0604020202020204" pitchFamily="34" charset="0"/>
              </a:rPr>
              <a:t>[click to edit Poster Title here using “Arial Bold” font size 12 or smaller if the title is too long]</a:t>
            </a:r>
          </a:p>
          <a:p>
            <a:pPr algn="ctr" eaLnBrk="0" hangingPunct="0">
              <a:lnSpc>
                <a:spcPts val="1586"/>
              </a:lnSpc>
            </a:pPr>
            <a:r>
              <a:rPr lang="en-US" sz="800" dirty="0">
                <a:solidFill>
                  <a:schemeClr val="bg1"/>
                </a:solidFill>
                <a:latin typeface="Arial" panose="020B0604020202020204" pitchFamily="34" charset="0"/>
                <a:ea typeface="Avenir Book" charset="0"/>
              </a:rPr>
              <a:t>[click to edit Author(s) name(s) with division, email (and/or) Affiliation here using “Arial” font size approx. 9]</a:t>
            </a:r>
            <a:endParaRPr lang="en-US" sz="800" dirty="0">
              <a:solidFill>
                <a:schemeClr val="bg1"/>
              </a:solidFill>
              <a:latin typeface="Avenir Book" charset="0"/>
              <a:ea typeface="Avenir Book" charset="0"/>
              <a:cs typeface="Avenir Book" charset="0"/>
            </a:endParaRPr>
          </a:p>
        </p:txBody>
      </p:sp>
      <p:sp>
        <p:nvSpPr>
          <p:cNvPr id="6" name="Subtitle 2"/>
          <p:cNvSpPr txBox="1">
            <a:spLocks/>
          </p:cNvSpPr>
          <p:nvPr/>
        </p:nvSpPr>
        <p:spPr>
          <a:xfrm>
            <a:off x="697274" y="790754"/>
            <a:ext cx="7571642" cy="3611151"/>
          </a:xfrm>
          <a:prstGeom prst="rect">
            <a:avLst/>
          </a:prstGeom>
        </p:spPr>
        <p:txBody>
          <a:bodyPr>
            <a:normAutofit fontScale="25000" lnSpcReduction="20000"/>
          </a:bodyPr>
          <a:lst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marL="0" indent="0">
              <a:lnSpc>
                <a:spcPct val="170000"/>
              </a:lnSpc>
              <a:buNone/>
            </a:pPr>
            <a:r>
              <a:rPr lang="en-GB" sz="4400" b="1" dirty="0" smtClean="0">
                <a:latin typeface="Arial" panose="020B0604020202020204" pitchFamily="34" charset="0"/>
                <a:cs typeface="Arial" panose="020B0604020202020204" pitchFamily="34" charset="0"/>
              </a:rPr>
              <a:t>Abstract</a:t>
            </a:r>
            <a:endParaRPr lang="en-GB" sz="4400" dirty="0" smtClean="0">
              <a:latin typeface="Arial" panose="020B0604020202020204" pitchFamily="34" charset="0"/>
              <a:cs typeface="Arial" panose="020B0604020202020204" pitchFamily="34" charset="0"/>
            </a:endParaRPr>
          </a:p>
          <a:p>
            <a:pPr marL="0" indent="0" algn="just">
              <a:lnSpc>
                <a:spcPct val="170000"/>
              </a:lnSpc>
              <a:buNone/>
            </a:pPr>
            <a:r>
              <a:rPr lang="en-GB" sz="4800" dirty="0" smtClean="0">
                <a:latin typeface="Arial" panose="020B0604020202020204" pitchFamily="34" charset="0"/>
                <a:cs typeface="Arial" panose="020B0604020202020204" pitchFamily="34" charset="0"/>
              </a:rPr>
              <a:t>Countries seeking a quick bomb or would-be nuclear terrorists have eyes on poorly secured sites that contain significant quantities of high enriched uranium, (HEU). HEU is the material of choice for states or terrorists that seek to proliferate stealthily without testing their weapons. It is therefore critical to make current stocks of HEU as inaccessible as possible. One of the most effective long term approach is to eliminate it from as many locations as possible and convert the HEU cores to low-enriched uranium (LEU) core. The high enriched uranium core of the Ghana Research Reactor-1 has been converted to a low enriched uranium core. The transient and steady state thermal hydraulic analysis of the LEU core of Ghana Research Reactor -1 is presented in this work. The Monte Carlo N Particle code (MCNP-5) was used in obtaining neutronic parameters for the transient and steady state simulations. PARET/ANL was used in simulating transient responses of the GHARR-1 LEU core and PLTEMP/ANL was also used for the steady state simulations. Results obtained in both transient and steady state compared well with the experimental data.</a:t>
            </a:r>
          </a:p>
          <a:p>
            <a:pPr marL="0" indent="0">
              <a:lnSpc>
                <a:spcPct val="170000"/>
              </a:lnSpc>
              <a:buNone/>
            </a:pPr>
            <a:r>
              <a:rPr lang="en-GB" sz="4000" b="1" dirty="0" smtClean="0">
                <a:latin typeface="Arial" panose="020B0604020202020204" pitchFamily="34" charset="0"/>
                <a:cs typeface="Arial" panose="020B0604020202020204" pitchFamily="34" charset="0"/>
              </a:rPr>
              <a:t>Keywords</a:t>
            </a:r>
            <a:r>
              <a:rPr lang="en-GB" sz="4000" dirty="0" smtClean="0">
                <a:latin typeface="Arial" panose="020B0604020202020204" pitchFamily="34" charset="0"/>
                <a:cs typeface="Arial" panose="020B0604020202020204" pitchFamily="34" charset="0"/>
              </a:rPr>
              <a:t>: Ghana, Reactors, High Enriched Uranium (HEU) core, Low Enriched Uranium (LEU) core.  </a:t>
            </a:r>
          </a:p>
          <a:p>
            <a:pPr>
              <a:lnSpc>
                <a:spcPct val="170000"/>
              </a:lnSpc>
            </a:pPr>
            <a:endParaRPr lang="en-GB" dirty="0">
              <a:latin typeface="Arial" panose="020B0604020202020204" pitchFamily="34" charset="0"/>
              <a:cs typeface="Arial" panose="020B0604020202020204" pitchFamily="34" charset="0"/>
            </a:endParaRPr>
          </a:p>
        </p:txBody>
      </p:sp>
      <p:sp>
        <p:nvSpPr>
          <p:cNvPr id="2" name="Rectangle 1"/>
          <p:cNvSpPr/>
          <p:nvPr/>
        </p:nvSpPr>
        <p:spPr>
          <a:xfrm>
            <a:off x="2014806" y="91552"/>
            <a:ext cx="4572000" cy="691664"/>
          </a:xfrm>
          <a:prstGeom prst="rect">
            <a:avLst/>
          </a:prstGeom>
        </p:spPr>
        <p:txBody>
          <a:bodyPr>
            <a:spAutoFit/>
          </a:bodyPr>
          <a:lstStyle/>
          <a:p>
            <a:pPr algn="ctr" eaLnBrk="0" hangingPunct="0">
              <a:lnSpc>
                <a:spcPts val="1586"/>
              </a:lnSpc>
            </a:pPr>
            <a:r>
              <a:rPr lang="en-GB" sz="1200" b="1" dirty="0">
                <a:solidFill>
                  <a:schemeClr val="bg1"/>
                </a:solidFill>
                <a:latin typeface="Arial" panose="020B0604020202020204" pitchFamily="34" charset="0"/>
                <a:cs typeface="Arial" panose="020B0604020202020204" pitchFamily="34" charset="0"/>
              </a:rPr>
              <a:t>Comparative Study of the Transient and Steady State Thermal Hydraulics Analysis of the Low Enriched Uranium (LEU) Core of Ghana Research Reactor -1 (GHARR-1).</a:t>
            </a:r>
            <a:endParaRPr lang="en-US" sz="120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1207511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338554"/>
          </a:xfrm>
          <a:prstGeom prst="rect">
            <a:avLst/>
          </a:prstGeom>
          <a:noFill/>
        </p:spPr>
        <p:txBody>
          <a:bodyPr wrap="square" rtlCol="0">
            <a:spAutoFit/>
          </a:bodyPr>
          <a:lstStyle/>
          <a:p>
            <a:pPr algn="ctr"/>
            <a:r>
              <a:rPr lang="en-US" sz="800" b="1" dirty="0" smtClean="0">
                <a:latin typeface="Arial" panose="020B0604020202020204" pitchFamily="34" charset="0"/>
                <a:cs typeface="Arial" panose="020B0604020202020204" pitchFamily="34" charset="0"/>
              </a:rPr>
              <a:t>P2.4-090</a:t>
            </a:r>
            <a:endParaRPr lang="aa-ET" sz="800" b="1" dirty="0">
              <a:latin typeface="Arial" panose="020B0604020202020204" pitchFamily="34" charset="0"/>
              <a:cs typeface="Arial" panose="020B0604020202020204" pitchFamily="34" charset="0"/>
            </a:endParaRPr>
          </a:p>
          <a:p>
            <a:pPr algn="ctr"/>
            <a:endParaRPr lang="aa-ET" sz="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aa-ET" sz="3600" dirty="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2903316" y="475751"/>
            <a:ext cx="2102245" cy="224035"/>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GB" sz="1400" b="1" dirty="0" smtClean="0">
                <a:solidFill>
                  <a:schemeClr val="bg1"/>
                </a:solidFill>
                <a:latin typeface="Arial" panose="020B0604020202020204" pitchFamily="34" charset="0"/>
                <a:cs typeface="Arial" panose="020B0604020202020204" pitchFamily="34" charset="0"/>
              </a:rPr>
              <a:t>Introduction</a:t>
            </a:r>
          </a:p>
        </p:txBody>
      </p:sp>
      <p:pic>
        <p:nvPicPr>
          <p:cNvPr id="6" name="Picture 5" descr="fuel elemen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8834" y="1293274"/>
            <a:ext cx="3078928" cy="2044255"/>
          </a:xfrm>
          <a:prstGeom prst="rect">
            <a:avLst/>
          </a:prstGeom>
          <a:noFill/>
          <a:ln>
            <a:noFill/>
          </a:ln>
        </p:spPr>
      </p:pic>
      <p:sp>
        <p:nvSpPr>
          <p:cNvPr id="7" name="Rectangle 17">
            <a:extLst>
              <a:ext uri="{FF2B5EF4-FFF2-40B4-BE49-F238E27FC236}">
                <a16:creationId xmlns:a16="http://schemas.microsoft.com/office/drawing/2014/main" id="{7296ED61-5D14-6E44-BD9E-0A355C8A5320}"/>
              </a:ext>
            </a:extLst>
          </p:cNvPr>
          <p:cNvSpPr>
            <a:spLocks noChangeArrowheads="1"/>
          </p:cNvSpPr>
          <p:nvPr/>
        </p:nvSpPr>
        <p:spPr bwMode="auto">
          <a:xfrm>
            <a:off x="700867" y="980465"/>
            <a:ext cx="4404898" cy="2933751"/>
          </a:xfrm>
          <a:prstGeom prst="rect">
            <a:avLst/>
          </a:prstGeom>
          <a:noFill/>
          <a:ln w="9525">
            <a:noFill/>
            <a:miter lim="800000"/>
            <a:headEnd/>
            <a:tailEnd/>
          </a:ln>
        </p:spPr>
        <p:txBody>
          <a:bodyPr wrap="square" lIns="18666" tIns="9334" rIns="18666" bIns="9334">
            <a:spAutoFit/>
          </a:bodyPr>
          <a:lstStyle/>
          <a:p>
            <a:pPr indent="-171450" algn="just">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The U.S. Atomic Energy Commission defines a low enriched uranium (LEU) core as a core containing enriched uranium containing less than 20% of the isotope U-235.The same convention has been adopted by the International Atomic Energy Agency (IAEA), which defines low enriched uranium as a nuclear material that cannot be used for the manufacture of nuclear explosive devices without transmutation or further enrichment. </a:t>
            </a:r>
          </a:p>
          <a:p>
            <a:pPr indent="-171450" algn="just">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High enriched uranium (HEU) on the other hand is uranium enriched to more than 20% of the U-235 isotope. This type of nuclear fuel is described as weapon grade. Using HEU to fuel research reactors directly leads to a set of inevitable and obvious proliferation risks that are associated with diversion or theft of the material. Hence a massive campaign championed by the IAEA towards the conversion of all HEU cores to LEU.</a:t>
            </a:r>
          </a:p>
          <a:p>
            <a:pPr marL="171450" indent="-171450" algn="just" eaLnBrk="0" hangingPunct="0">
              <a:lnSpc>
                <a:spcPct val="150000"/>
              </a:lnSpc>
              <a:buFont typeface="Arial" panose="020B0604020202020204" pitchFamily="34" charset="0"/>
              <a:buChar char="•"/>
            </a:pPr>
            <a:endParaRPr lang="en-US" sz="700" dirty="0"/>
          </a:p>
        </p:txBody>
      </p:sp>
      <p:sp>
        <p:nvSpPr>
          <p:cNvPr id="8" name="Rectangle 17">
            <a:extLst>
              <a:ext uri="{FF2B5EF4-FFF2-40B4-BE49-F238E27FC236}">
                <a16:creationId xmlns:a16="http://schemas.microsoft.com/office/drawing/2014/main" id="{7296ED61-5D14-6E44-BD9E-0A355C8A5320}"/>
              </a:ext>
            </a:extLst>
          </p:cNvPr>
          <p:cNvSpPr>
            <a:spLocks noChangeArrowheads="1"/>
          </p:cNvSpPr>
          <p:nvPr/>
        </p:nvSpPr>
        <p:spPr bwMode="auto">
          <a:xfrm>
            <a:off x="5202738" y="3297381"/>
            <a:ext cx="2354111" cy="224035"/>
          </a:xfrm>
          <a:prstGeom prst="rect">
            <a:avLst/>
          </a:prstGeom>
          <a:noFill/>
          <a:ln w="9525">
            <a:noFill/>
            <a:miter lim="800000"/>
            <a:headEnd/>
            <a:tailEnd/>
          </a:ln>
        </p:spPr>
        <p:txBody>
          <a:bodyPr wrap="square" lIns="18666" tIns="9334" rIns="18666" bIns="9334">
            <a:spAutoFit/>
          </a:bodyPr>
          <a:lstStyle/>
          <a:p>
            <a:pPr eaLnBrk="0" hangingPunct="0">
              <a:lnSpc>
                <a:spcPts val="1586"/>
              </a:lnSpc>
            </a:pPr>
            <a:r>
              <a:rPr lang="en-US" sz="800" dirty="0" smtClean="0">
                <a:latin typeface="Avenir Book" charset="0"/>
                <a:ea typeface="Avenir Book" charset="0"/>
                <a:cs typeface="Avenir Book" charset="0"/>
              </a:rPr>
              <a:t>Fig.1: </a:t>
            </a:r>
            <a:r>
              <a:rPr lang="en-GB" sz="800" dirty="0" smtClean="0">
                <a:latin typeface="Avenir Book" charset="0"/>
                <a:ea typeface="Avenir Book" charset="0"/>
                <a:cs typeface="Avenir Book" charset="0"/>
              </a:rPr>
              <a:t>Fuel </a:t>
            </a:r>
            <a:r>
              <a:rPr lang="en-GB" sz="800" dirty="0">
                <a:latin typeface="Avenir Book" charset="0"/>
                <a:ea typeface="Avenir Book" charset="0"/>
                <a:cs typeface="Avenir Book" charset="0"/>
              </a:rPr>
              <a:t>lattice arrangement of GHARR-1 core</a:t>
            </a:r>
            <a:endParaRPr lang="en-US" sz="800" dirty="0">
              <a:latin typeface="Avenir Book" charset="0"/>
              <a:ea typeface="Avenir Book" charset="0"/>
              <a:cs typeface="Avenir Book" charset="0"/>
            </a:endParaRPr>
          </a:p>
        </p:txBody>
      </p:sp>
      <p:sp>
        <p:nvSpPr>
          <p:cNvPr id="2" name="Rectangle 1"/>
          <p:cNvSpPr/>
          <p:nvPr/>
        </p:nvSpPr>
        <p:spPr>
          <a:xfrm>
            <a:off x="602674" y="3728318"/>
            <a:ext cx="8475307" cy="990784"/>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The Ghana Research Reactor-1, GHARR-1, is a low power research rector, a Miniature Neutron Source Reactor (MNSR) with a tank-in-pool design. Following a core conversion exercise from HEU to LEU, a maximum thermal power level of 34kW can be generated with an equivalent thermal neutron flux of 1.0×10</a:t>
            </a:r>
            <a:r>
              <a:rPr lang="en-GB" sz="1000" baseline="30000" dirty="0">
                <a:latin typeface="Arial" panose="020B0604020202020204" pitchFamily="34" charset="0"/>
                <a:cs typeface="Arial" panose="020B0604020202020204" pitchFamily="34" charset="0"/>
              </a:rPr>
              <a:t>12</a:t>
            </a:r>
            <a:r>
              <a:rPr lang="en-GB" sz="1000" dirty="0">
                <a:latin typeface="Arial" panose="020B0604020202020204" pitchFamily="34" charset="0"/>
                <a:cs typeface="Arial" panose="020B0604020202020204" pitchFamily="34" charset="0"/>
              </a:rPr>
              <a:t> n/cm</a:t>
            </a:r>
            <a:r>
              <a:rPr lang="en-GB" sz="1000" baseline="30000" dirty="0">
                <a:latin typeface="Arial" panose="020B0604020202020204" pitchFamily="34" charset="0"/>
                <a:cs typeface="Arial" panose="020B0604020202020204" pitchFamily="34" charset="0"/>
              </a:rPr>
              <a:t>2</a:t>
            </a:r>
            <a:r>
              <a:rPr lang="en-GB" sz="1000" dirty="0">
                <a:latin typeface="Arial" panose="020B0604020202020204" pitchFamily="34" charset="0"/>
                <a:cs typeface="Arial" panose="020B0604020202020204" pitchFamily="34" charset="0"/>
              </a:rPr>
              <a:t>s. The reactor uses rod-type fuel (335 fuel pins, 15 dummies and 4 tie rods) containing approximately 12.5% enriched uranium-235 as UO</a:t>
            </a:r>
            <a:r>
              <a:rPr lang="en-GB" sz="1000" baseline="-25000" dirty="0">
                <a:latin typeface="Arial" panose="020B0604020202020204" pitchFamily="34" charset="0"/>
                <a:cs typeface="Arial" panose="020B0604020202020204" pitchFamily="34" charset="0"/>
              </a:rPr>
              <a:t>2</a:t>
            </a:r>
            <a:r>
              <a:rPr lang="en-GB" sz="1000" dirty="0">
                <a:latin typeface="Arial" panose="020B0604020202020204" pitchFamily="34" charset="0"/>
                <a:cs typeface="Arial" panose="020B0604020202020204" pitchFamily="34" charset="0"/>
              </a:rPr>
              <a:t> pellets in zircalo-4 cladding. </a:t>
            </a:r>
            <a:r>
              <a:rPr lang="en-GB" sz="1000" dirty="0" smtClean="0">
                <a:latin typeface="Arial" panose="020B0604020202020204" pitchFamily="34" charset="0"/>
                <a:cs typeface="Arial" panose="020B0604020202020204" pitchFamily="34" charset="0"/>
              </a:rPr>
              <a:t>The </a:t>
            </a:r>
            <a:r>
              <a:rPr lang="en-GB" sz="1000" dirty="0">
                <a:latin typeface="Arial" panose="020B0604020202020204" pitchFamily="34" charset="0"/>
                <a:cs typeface="Arial" panose="020B0604020202020204" pitchFamily="34" charset="0"/>
              </a:rPr>
              <a:t>fuel lattice arrangement is shown in figure 1.</a:t>
            </a:r>
            <a:endParaRPr lang="en-US" sz="600" dirty="0"/>
          </a:p>
        </p:txBody>
      </p:sp>
    </p:spTree>
    <p:extLst>
      <p:ext uri="{BB962C8B-B14F-4D97-AF65-F5344CB8AC3E}">
        <p14:creationId xmlns:p14="http://schemas.microsoft.com/office/powerpoint/2010/main" val="1968836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aa-ET" sz="3600" dirty="0">
                <a:solidFill>
                  <a:srgbClr val="DFC5DF"/>
                </a:solidFill>
                <a:latin typeface="Arial" panose="020B0604020202020204" pitchFamily="34" charset="0"/>
                <a:cs typeface="Arial" panose="020B0604020202020204" pitchFamily="34" charset="0"/>
              </a:rPr>
              <a:t>INTRODUCTION</a:t>
            </a:r>
          </a:p>
        </p:txBody>
      </p:sp>
      <p:sp>
        <p:nvSpPr>
          <p:cNvPr id="5" name="Rectangle 17">
            <a:extLst>
              <a:ext uri="{FF2B5EF4-FFF2-40B4-BE49-F238E27FC236}">
                <a16:creationId xmlns:a16="http://schemas.microsoft.com/office/drawing/2014/main" id="{7296ED61-5D14-6E44-BD9E-0A355C8A5320}"/>
              </a:ext>
            </a:extLst>
          </p:cNvPr>
          <p:cNvSpPr>
            <a:spLocks noChangeArrowheads="1"/>
          </p:cNvSpPr>
          <p:nvPr/>
        </p:nvSpPr>
        <p:spPr bwMode="auto">
          <a:xfrm>
            <a:off x="2688624" y="454543"/>
            <a:ext cx="2514114" cy="224035"/>
          </a:xfrm>
          <a:prstGeom prst="rect">
            <a:avLst/>
          </a:prstGeom>
          <a:noFill/>
          <a:ln w="9525">
            <a:noFill/>
            <a:miter lim="800000"/>
            <a:headEnd/>
            <a:tailEnd/>
          </a:ln>
        </p:spPr>
        <p:txBody>
          <a:bodyPr wrap="square" lIns="18666" tIns="9334" rIns="18666" bIns="9334">
            <a:spAutoFit/>
          </a:bodyPr>
          <a:lstStyle/>
          <a:p>
            <a:pPr eaLnBrk="0" hangingPunct="0">
              <a:lnSpc>
                <a:spcPts val="1586"/>
              </a:lnSpc>
            </a:pPr>
            <a:r>
              <a:rPr lang="en-GB" sz="1400" b="1" dirty="0" smtClean="0">
                <a:solidFill>
                  <a:schemeClr val="bg1"/>
                </a:solidFill>
              </a:rPr>
              <a:t>Core Components of GHARR-1</a:t>
            </a:r>
          </a:p>
        </p:txBody>
      </p:sp>
      <p:sp>
        <p:nvSpPr>
          <p:cNvPr id="7" name="Rectangle 17">
            <a:extLst>
              <a:ext uri="{FF2B5EF4-FFF2-40B4-BE49-F238E27FC236}">
                <a16:creationId xmlns:a16="http://schemas.microsoft.com/office/drawing/2014/main" id="{7296ED61-5D14-6E44-BD9E-0A355C8A5320}"/>
              </a:ext>
            </a:extLst>
          </p:cNvPr>
          <p:cNvSpPr>
            <a:spLocks noChangeArrowheads="1"/>
          </p:cNvSpPr>
          <p:nvPr/>
        </p:nvSpPr>
        <p:spPr bwMode="auto">
          <a:xfrm>
            <a:off x="652202" y="1409581"/>
            <a:ext cx="894587" cy="2286138"/>
          </a:xfrm>
          <a:prstGeom prst="rect">
            <a:avLst/>
          </a:prstGeom>
          <a:noFill/>
          <a:ln w="9525">
            <a:noFill/>
            <a:miter lim="800000"/>
            <a:headEnd/>
            <a:tailEnd/>
          </a:ln>
        </p:spPr>
        <p:txBody>
          <a:bodyPr wrap="square" lIns="18666" tIns="9334" rIns="18666" bIns="9334">
            <a:spAutoFit/>
          </a:bodyPr>
          <a:lstStyle/>
          <a:p>
            <a:pPr algn="just" eaLnBrk="0" hangingPunct="0">
              <a:lnSpc>
                <a:spcPct val="150000"/>
              </a:lnSpc>
            </a:pPr>
            <a:r>
              <a:rPr lang="en-US" sz="1200" b="1" dirty="0" smtClean="0">
                <a:solidFill>
                  <a:schemeClr val="bg1"/>
                </a:solidFill>
                <a:latin typeface="Arial" panose="020B0604020202020204" pitchFamily="34" charset="0"/>
              </a:rPr>
              <a:t>or </a:t>
            </a:r>
            <a:r>
              <a:rPr lang="en-US" sz="1200" b="1" dirty="0">
                <a:solidFill>
                  <a:schemeClr val="bg1"/>
                </a:solidFill>
                <a:latin typeface="Arial" panose="020B0604020202020204" pitchFamily="34" charset="0"/>
              </a:rPr>
              <a:t>smaller if the title is too long]</a:t>
            </a:r>
          </a:p>
          <a:p>
            <a:pPr algn="ctr" eaLnBrk="0" hangingPunct="0">
              <a:lnSpc>
                <a:spcPts val="1586"/>
              </a:lnSpc>
            </a:pPr>
            <a:r>
              <a:rPr lang="en-US" sz="800" dirty="0">
                <a:solidFill>
                  <a:schemeClr val="bg1"/>
                </a:solidFill>
                <a:latin typeface="Arial" panose="020B0604020202020204" pitchFamily="34" charset="0"/>
                <a:ea typeface="Avenir Book" charset="0"/>
              </a:rPr>
              <a:t>[click to edit Author(s) name(s) with division, email (and/or) Affiliation here using “Arial” font size approx. 9]</a:t>
            </a:r>
            <a:endParaRPr lang="en-US" sz="800" dirty="0">
              <a:solidFill>
                <a:schemeClr val="bg1"/>
              </a:solidFill>
              <a:latin typeface="Avenir Book" charset="0"/>
              <a:ea typeface="Avenir Book" charset="0"/>
              <a:cs typeface="Avenir Book" charset="0"/>
            </a:endParaRPr>
          </a:p>
        </p:txBody>
      </p:sp>
      <p:sp>
        <p:nvSpPr>
          <p:cNvPr id="8" name="Rectangle 17">
            <a:extLst>
              <a:ext uri="{FF2B5EF4-FFF2-40B4-BE49-F238E27FC236}">
                <a16:creationId xmlns:a16="http://schemas.microsoft.com/office/drawing/2014/main" id="{7296ED61-5D14-6E44-BD9E-0A355C8A5320}"/>
              </a:ext>
            </a:extLst>
          </p:cNvPr>
          <p:cNvSpPr>
            <a:spLocks noChangeArrowheads="1"/>
          </p:cNvSpPr>
          <p:nvPr/>
        </p:nvSpPr>
        <p:spPr bwMode="auto">
          <a:xfrm>
            <a:off x="5880002" y="3968362"/>
            <a:ext cx="2354111" cy="196078"/>
          </a:xfrm>
          <a:prstGeom prst="rect">
            <a:avLst/>
          </a:prstGeom>
          <a:noFill/>
          <a:ln w="9525">
            <a:noFill/>
            <a:miter lim="800000"/>
            <a:headEnd/>
            <a:tailEnd/>
          </a:ln>
        </p:spPr>
        <p:txBody>
          <a:bodyPr wrap="square" lIns="18666" tIns="9334" rIns="18666" bIns="9334">
            <a:spAutoFit/>
          </a:bodyPr>
          <a:lstStyle/>
          <a:p>
            <a:pPr eaLnBrk="0" hangingPunct="0">
              <a:lnSpc>
                <a:spcPts val="1586"/>
              </a:lnSpc>
            </a:pPr>
            <a:r>
              <a:rPr lang="en-US" sz="800" dirty="0" smtClean="0">
                <a:latin typeface="Avenir Book" charset="0"/>
                <a:ea typeface="Avenir Book" charset="0"/>
                <a:cs typeface="Avenir Book" charset="0"/>
              </a:rPr>
              <a:t>Fig.2:</a:t>
            </a:r>
            <a:r>
              <a:rPr lang="en-GB" sz="700" dirty="0" smtClean="0">
                <a:latin typeface="Arial" panose="020B0604020202020204" pitchFamily="34" charset="0"/>
                <a:cs typeface="Arial" panose="020B0604020202020204" pitchFamily="34" charset="0"/>
              </a:rPr>
              <a:t> </a:t>
            </a:r>
            <a:r>
              <a:rPr lang="en-GB" sz="800" dirty="0">
                <a:latin typeface="Arial" panose="020B0604020202020204" pitchFamily="34" charset="0"/>
                <a:cs typeface="Arial" panose="020B0604020202020204" pitchFamily="34" charset="0"/>
              </a:rPr>
              <a:t>Longitudinal section of GHARR-1 core</a:t>
            </a:r>
            <a:r>
              <a:rPr lang="en-GB" dirty="0"/>
              <a:t>.</a:t>
            </a:r>
            <a:endParaRPr lang="en-US" sz="800" dirty="0">
              <a:latin typeface="Avenir Book" charset="0"/>
              <a:ea typeface="Avenir Book" charset="0"/>
              <a:cs typeface="Avenir Book"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346687009"/>
              </p:ext>
            </p:extLst>
          </p:nvPr>
        </p:nvGraphicFramePr>
        <p:xfrm>
          <a:off x="652203" y="1593773"/>
          <a:ext cx="4360642" cy="2832948"/>
        </p:xfrm>
        <a:graphic>
          <a:graphicData uri="http://schemas.openxmlformats.org/presentationml/2006/ole">
            <mc:AlternateContent xmlns:mc="http://schemas.openxmlformats.org/markup-compatibility/2006">
              <mc:Choice xmlns:v="urn:schemas-microsoft-com:vml" Requires="v">
                <p:oleObj spid="_x0000_s1079" name="Document" r:id="rId3" imgW="5746084" imgH="2499585" progId="Word.Document.12">
                  <p:embed/>
                </p:oleObj>
              </mc:Choice>
              <mc:Fallback>
                <p:oleObj name="Document" r:id="rId3" imgW="5746084" imgH="2499585" progId="Word.Document.12">
                  <p:embed/>
                  <p:pic>
                    <p:nvPicPr>
                      <p:cNvPr id="0" name=""/>
                      <p:cNvPicPr/>
                      <p:nvPr/>
                    </p:nvPicPr>
                    <p:blipFill>
                      <a:blip r:embed="rId4"/>
                      <a:stretch>
                        <a:fillRect/>
                      </a:stretch>
                    </p:blipFill>
                    <p:spPr>
                      <a:xfrm>
                        <a:off x="652203" y="1593773"/>
                        <a:ext cx="4360642" cy="283294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927025282"/>
              </p:ext>
            </p:extLst>
          </p:nvPr>
        </p:nvGraphicFramePr>
        <p:xfrm>
          <a:off x="652202" y="1434912"/>
          <a:ext cx="4550536" cy="385786"/>
        </p:xfrm>
        <a:graphic>
          <a:graphicData uri="http://schemas.openxmlformats.org/presentationml/2006/ole">
            <mc:AlternateContent xmlns:mc="http://schemas.openxmlformats.org/markup-compatibility/2006">
              <mc:Choice xmlns:v="urn:schemas-microsoft-com:vml" Requires="v">
                <p:oleObj spid="_x0000_s1080" name="Document" r:id="rId5" imgW="5746084" imgH="473284" progId="Word.Document.12">
                  <p:embed/>
                </p:oleObj>
              </mc:Choice>
              <mc:Fallback>
                <p:oleObj name="Document" r:id="rId5" imgW="5746084" imgH="473284" progId="Word.Document.12">
                  <p:embed/>
                  <p:pic>
                    <p:nvPicPr>
                      <p:cNvPr id="0" name=""/>
                      <p:cNvPicPr/>
                      <p:nvPr/>
                    </p:nvPicPr>
                    <p:blipFill>
                      <a:blip r:embed="rId6"/>
                      <a:stretch>
                        <a:fillRect/>
                      </a:stretch>
                    </p:blipFill>
                    <p:spPr>
                      <a:xfrm>
                        <a:off x="652202" y="1434912"/>
                        <a:ext cx="4550536" cy="385786"/>
                      </a:xfrm>
                      <a:prstGeom prst="rect">
                        <a:avLst/>
                      </a:prstGeom>
                    </p:spPr>
                  </p:pic>
                </p:oleObj>
              </mc:Fallback>
            </mc:AlternateContent>
          </a:graphicData>
        </a:graphic>
      </p:graphicFrame>
      <p:pic>
        <p:nvPicPr>
          <p:cNvPr id="12" name="Picture 11"/>
          <p:cNvPicPr/>
          <p:nvPr/>
        </p:nvPicPr>
        <p:blipFill>
          <a:blip r:embed="rId7" cstate="print"/>
          <a:srcRect/>
          <a:stretch>
            <a:fillRect/>
          </a:stretch>
        </p:blipFill>
        <p:spPr bwMode="auto">
          <a:xfrm>
            <a:off x="5012844" y="1171842"/>
            <a:ext cx="3858782" cy="2796520"/>
          </a:xfrm>
          <a:prstGeom prst="rect">
            <a:avLst/>
          </a:prstGeom>
          <a:noFill/>
          <a:ln w="9525">
            <a:noFill/>
            <a:miter lim="800000"/>
            <a:headEnd/>
            <a:tailEnd/>
          </a:ln>
        </p:spPr>
      </p:pic>
      <p:sp>
        <p:nvSpPr>
          <p:cNvPr id="3" name="Rectangle 2"/>
          <p:cNvSpPr/>
          <p:nvPr/>
        </p:nvSpPr>
        <p:spPr>
          <a:xfrm>
            <a:off x="970188" y="578551"/>
            <a:ext cx="604654" cy="215444"/>
          </a:xfrm>
          <a:prstGeom prst="rect">
            <a:avLst/>
          </a:prstGeom>
        </p:spPr>
        <p:txBody>
          <a:bodyPr wrap="none">
            <a:spAutoFit/>
          </a:bodyPr>
          <a:lstStyle/>
          <a:p>
            <a:pPr algn="ctr"/>
            <a:r>
              <a:rPr lang="en-US" sz="800" b="1" dirty="0">
                <a:latin typeface="Arial" panose="020B0604020202020204" pitchFamily="34" charset="0"/>
                <a:cs typeface="Arial" panose="020B0604020202020204" pitchFamily="34" charset="0"/>
              </a:rPr>
              <a:t>P2.4-090</a:t>
            </a:r>
            <a:endParaRPr lang="aa-ET" sz="800" b="1" dirty="0">
              <a:latin typeface="Arial" panose="020B0604020202020204" pitchFamily="34" charset="0"/>
              <a:cs typeface="Arial" panose="020B0604020202020204" pitchFamily="34" charset="0"/>
            </a:endParaRPr>
          </a:p>
        </p:txBody>
      </p:sp>
      <p:sp>
        <p:nvSpPr>
          <p:cNvPr id="13" name="Rectangle 17">
            <a:extLst>
              <a:ext uri="{FF2B5EF4-FFF2-40B4-BE49-F238E27FC236}">
                <a16:creationId xmlns:a16="http://schemas.microsoft.com/office/drawing/2014/main" id="{7296ED61-5D14-6E44-BD9E-0A355C8A5320}"/>
              </a:ext>
            </a:extLst>
          </p:cNvPr>
          <p:cNvSpPr>
            <a:spLocks noChangeArrowheads="1"/>
          </p:cNvSpPr>
          <p:nvPr/>
        </p:nvSpPr>
        <p:spPr bwMode="auto">
          <a:xfrm>
            <a:off x="563193" y="1171842"/>
            <a:ext cx="4221807" cy="224035"/>
          </a:xfrm>
          <a:prstGeom prst="rect">
            <a:avLst/>
          </a:prstGeom>
          <a:noFill/>
          <a:ln w="9525">
            <a:noFill/>
            <a:miter lim="800000"/>
            <a:headEnd/>
            <a:tailEnd/>
          </a:ln>
        </p:spPr>
        <p:txBody>
          <a:bodyPr wrap="square" lIns="18666" tIns="9334" rIns="18666" bIns="9334">
            <a:spAutoFit/>
          </a:bodyPr>
          <a:lstStyle/>
          <a:p>
            <a:pPr eaLnBrk="0" hangingPunct="0">
              <a:lnSpc>
                <a:spcPts val="1586"/>
              </a:lnSpc>
            </a:pPr>
            <a:r>
              <a:rPr lang="en-US" sz="900" dirty="0" smtClean="0">
                <a:latin typeface="Arial" panose="020B0604020202020204" pitchFamily="34" charset="0"/>
                <a:ea typeface="Avenir Book" charset="0"/>
                <a:cs typeface="Arial" panose="020B0604020202020204" pitchFamily="34" charset="0"/>
              </a:rPr>
              <a:t>Table 1: Comparison of core components of </a:t>
            </a:r>
            <a:r>
              <a:rPr lang="en-GB" sz="900" dirty="0">
                <a:latin typeface="Arial" panose="020B0604020202020204" pitchFamily="34" charset="0"/>
                <a:cs typeface="Arial" panose="020B0604020202020204" pitchFamily="34" charset="0"/>
              </a:rPr>
              <a:t>GHARR-1 </a:t>
            </a:r>
            <a:r>
              <a:rPr lang="en-US" sz="900" dirty="0" smtClean="0">
                <a:latin typeface="Arial" panose="020B0604020202020204" pitchFamily="34" charset="0"/>
                <a:ea typeface="Avenir Book" charset="0"/>
                <a:cs typeface="Arial" panose="020B0604020202020204" pitchFamily="34" charset="0"/>
              </a:rPr>
              <a:t>HEU and LEU </a:t>
            </a:r>
            <a:r>
              <a:rPr lang="en-GB" sz="900" dirty="0" smtClean="0">
                <a:latin typeface="Arial" panose="020B0604020202020204" pitchFamily="34" charset="0"/>
                <a:cs typeface="Arial" panose="020B0604020202020204" pitchFamily="34" charset="0"/>
              </a:rPr>
              <a:t>cores</a:t>
            </a:r>
            <a:r>
              <a:rPr lang="en-GB" sz="100" dirty="0" smtClean="0">
                <a:latin typeface="Arial" panose="020B0604020202020204" pitchFamily="34" charset="0"/>
                <a:cs typeface="Arial" panose="020B0604020202020204" pitchFamily="34" charset="0"/>
              </a:rPr>
              <a:t>.</a:t>
            </a:r>
            <a:endParaRPr lang="en-US" sz="500" dirty="0">
              <a:latin typeface="Arial" panose="020B0604020202020204" pitchFamily="34" charset="0"/>
              <a:ea typeface="Avenir Book" charset="0"/>
              <a:cs typeface="Arial" panose="020B0604020202020204" pitchFamily="34" charset="0"/>
            </a:endParaRPr>
          </a:p>
        </p:txBody>
      </p:sp>
    </p:spTree>
    <p:extLst>
      <p:ext uri="{BB962C8B-B14F-4D97-AF65-F5344CB8AC3E}">
        <p14:creationId xmlns:p14="http://schemas.microsoft.com/office/powerpoint/2010/main" val="579686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15444"/>
          </a:xfrm>
          <a:prstGeom prst="rect">
            <a:avLst/>
          </a:prstGeom>
          <a:noFill/>
        </p:spPr>
        <p:txBody>
          <a:bodyPr wrap="square" rtlCol="0">
            <a:spAutoFit/>
          </a:bodyPr>
          <a:lstStyle/>
          <a:p>
            <a:pPr algn="ctr"/>
            <a:r>
              <a:rPr lang="en-US" sz="800" b="1" dirty="0" smtClean="0">
                <a:latin typeface="Arial" panose="020B0604020202020204" pitchFamily="34" charset="0"/>
                <a:cs typeface="Arial" panose="020B0604020202020204" pitchFamily="34" charset="0"/>
              </a:rPr>
              <a:t>P2.4-090</a:t>
            </a:r>
            <a:endParaRPr lang="aa-ET" sz="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aa-ET" sz="3600" dirty="0">
                <a:solidFill>
                  <a:srgbClr val="DFC5DF"/>
                </a:solidFill>
                <a:latin typeface="Arial" panose="020B0604020202020204" pitchFamily="34" charset="0"/>
                <a:cs typeface="Arial" panose="020B0604020202020204" pitchFamily="34" charset="0"/>
              </a:rPr>
              <a:t>METHODS</a:t>
            </a:r>
          </a:p>
        </p:txBody>
      </p:sp>
      <p:sp>
        <p:nvSpPr>
          <p:cNvPr id="5" name="Rectangle 17">
            <a:extLst>
              <a:ext uri="{FF2B5EF4-FFF2-40B4-BE49-F238E27FC236}">
                <a16:creationId xmlns:a16="http://schemas.microsoft.com/office/drawing/2014/main" id="{2ADB6E1F-BFF3-5141-AA36-25E897EA4384}"/>
              </a:ext>
            </a:extLst>
          </p:cNvPr>
          <p:cNvSpPr>
            <a:spLocks noChangeArrowheads="1"/>
          </p:cNvSpPr>
          <p:nvPr/>
        </p:nvSpPr>
        <p:spPr bwMode="auto">
          <a:xfrm>
            <a:off x="431489" y="1104839"/>
            <a:ext cx="4352454" cy="3250504"/>
          </a:xfrm>
          <a:prstGeom prst="rect">
            <a:avLst/>
          </a:prstGeom>
          <a:noFill/>
          <a:ln w="9525">
            <a:noFill/>
            <a:miter lim="800000"/>
            <a:headEnd/>
            <a:tailEnd/>
          </a:ln>
        </p:spPr>
        <p:txBody>
          <a:bodyPr wrap="square" lIns="18666" tIns="9334" rIns="18666" bIns="9334">
            <a:spAutoFit/>
          </a:bodyPr>
          <a:lstStyle/>
          <a:p>
            <a:pPr marL="171450" indent="-171450" algn="just" eaLnBrk="0" hangingPunct="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Transient and steady state thermal hydraulic analysis were conducted by obtaining kinetic parameters using the Monte Carlo N Particle Code (MCNP5). Kinetic parameters such as the temperature reactivity coefficients for moderator, void and fuel as well as the power peaking factors were computed from the MCNP5 simulations.</a:t>
            </a:r>
          </a:p>
          <a:p>
            <a:pPr marL="171450" indent="-171450" algn="just" eaLnBrk="0" hangingPunct="0">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The transient studies of GHARR-1 with LEU core was studied using the PARET/ANL code (Version 7.3 of 2007). The total active region of GHARR-1 core was divided into two channels, one channel representing the hottest pin and the other representing the rest of the reactor core that is the average channel. The axial dimensions of these channels were divided into 21 equally spaced regions called the nodes. Reactivity insertions of 1.94 mk, 2.1 mk, 2.99 mk, 3.87 mk, 4.0 mk and 6.71 mk transients were simulated for the core.  These insertions were selected to relate with those used in literature and the SAR of </a:t>
            </a:r>
            <a:r>
              <a:rPr lang="en-GB" sz="1000" dirty="0" smtClean="0">
                <a:latin typeface="Arial" panose="020B0604020202020204" pitchFamily="34" charset="0"/>
                <a:cs typeface="Arial" panose="020B0604020202020204" pitchFamily="34" charset="0"/>
              </a:rPr>
              <a:t>GHARR-1..</a:t>
            </a:r>
            <a:endParaRPr lang="en-US" sz="1000" dirty="0">
              <a:latin typeface="Arial" panose="020B0604020202020204" pitchFamily="34" charset="0"/>
              <a:cs typeface="Arial" panose="020B0604020202020204" pitchFamily="34" charset="0"/>
            </a:endParaRPr>
          </a:p>
        </p:txBody>
      </p:sp>
      <p:pic>
        <p:nvPicPr>
          <p:cNvPr id="6" name="Picture 5"/>
          <p:cNvPicPr/>
          <p:nvPr/>
        </p:nvPicPr>
        <p:blipFill>
          <a:blip r:embed="rId2" cstate="print"/>
          <a:srcRect/>
          <a:stretch>
            <a:fillRect/>
          </a:stretch>
        </p:blipFill>
        <p:spPr bwMode="auto">
          <a:xfrm>
            <a:off x="5021345" y="947722"/>
            <a:ext cx="4002850" cy="2139143"/>
          </a:xfrm>
          <a:prstGeom prst="rect">
            <a:avLst/>
          </a:prstGeom>
          <a:noFill/>
          <a:ln w="9525">
            <a:noFill/>
            <a:miter lim="800000"/>
            <a:headEnd/>
            <a:tailEnd/>
          </a:ln>
        </p:spPr>
      </p:pic>
      <p:sp>
        <p:nvSpPr>
          <p:cNvPr id="7" name="Rectangle 17">
            <a:extLst>
              <a:ext uri="{FF2B5EF4-FFF2-40B4-BE49-F238E27FC236}">
                <a16:creationId xmlns:a16="http://schemas.microsoft.com/office/drawing/2014/main" id="{2ADB6E1F-BFF3-5141-AA36-25E897EA4384}"/>
              </a:ext>
            </a:extLst>
          </p:cNvPr>
          <p:cNvSpPr>
            <a:spLocks noChangeArrowheads="1"/>
          </p:cNvSpPr>
          <p:nvPr/>
        </p:nvSpPr>
        <p:spPr bwMode="auto">
          <a:xfrm>
            <a:off x="5465219" y="3086865"/>
            <a:ext cx="2034913" cy="163762"/>
          </a:xfrm>
          <a:prstGeom prst="rect">
            <a:avLst/>
          </a:prstGeom>
          <a:noFill/>
          <a:ln w="9525">
            <a:noFill/>
            <a:miter lim="800000"/>
            <a:headEnd/>
            <a:tailEnd/>
          </a:ln>
        </p:spPr>
        <p:txBody>
          <a:bodyPr wrap="square" lIns="18666" tIns="9334" rIns="18666" bIns="9334">
            <a:spAutoFit/>
          </a:bodyPr>
          <a:lstStyle/>
          <a:p>
            <a:pPr algn="just" eaLnBrk="0" hangingPunct="0">
              <a:lnSpc>
                <a:spcPct val="150000"/>
              </a:lnSpc>
            </a:pPr>
            <a:r>
              <a:rPr lang="en-GB" sz="700" b="1" dirty="0" smtClean="0"/>
              <a:t>Fig 3: Flow chart for the Methodology</a:t>
            </a:r>
          </a:p>
        </p:txBody>
      </p:sp>
      <p:sp>
        <p:nvSpPr>
          <p:cNvPr id="2" name="Rectangle 1"/>
          <p:cNvSpPr/>
          <p:nvPr/>
        </p:nvSpPr>
        <p:spPr>
          <a:xfrm>
            <a:off x="5098093" y="3250627"/>
            <a:ext cx="3849354" cy="1683281"/>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en-GB" sz="1000" dirty="0">
                <a:latin typeface="Arial" panose="020B0604020202020204" pitchFamily="34" charset="0"/>
                <a:cs typeface="Arial" panose="020B0604020202020204" pitchFamily="34" charset="0"/>
              </a:rPr>
              <a:t>The PLTEMP/ANL code version 4.0 was used to simulate and study the steady state thermal hydraulics of GHARR-1 with LEU core. The core of GHARR-1 was modelled for all the 335 fuel pins. The fuel pins were arranged in 12 fuel bundles, with the first 11 bundles containing 30 fuel pins, accounting for 330 fuel pins and the remaining 5 fuel pins were put in the last 12th </a:t>
            </a:r>
            <a:r>
              <a:rPr lang="en-GB" sz="1000" dirty="0" smtClean="0">
                <a:latin typeface="Arial" panose="020B0604020202020204" pitchFamily="34" charset="0"/>
                <a:cs typeface="Arial" panose="020B0604020202020204" pitchFamily="34" charset="0"/>
              </a:rPr>
              <a:t>bundle.</a:t>
            </a:r>
            <a:endParaRPr lang="en-US" sz="1000" dirty="0"/>
          </a:p>
        </p:txBody>
      </p:sp>
      <p:sp>
        <p:nvSpPr>
          <p:cNvPr id="9" name="Rectangle 8"/>
          <p:cNvSpPr/>
          <p:nvPr/>
        </p:nvSpPr>
        <p:spPr>
          <a:xfrm>
            <a:off x="2660693" y="398495"/>
            <a:ext cx="2014014" cy="338554"/>
          </a:xfrm>
          <a:prstGeom prst="rect">
            <a:avLst/>
          </a:prstGeom>
        </p:spPr>
        <p:txBody>
          <a:bodyPr wrap="square">
            <a:spAutoFit/>
          </a:bodyPr>
          <a:lstStyle/>
          <a:p>
            <a:r>
              <a:rPr lang="en-US" sz="1600" b="1" dirty="0" smtClean="0">
                <a:solidFill>
                  <a:schemeClr val="bg1"/>
                </a:solidFill>
                <a:latin typeface="Arial" panose="020B0604020202020204" pitchFamily="34" charset="0"/>
                <a:cs typeface="Arial" panose="020B0604020202020204" pitchFamily="34" charset="0"/>
              </a:rPr>
              <a:t>Methodology</a:t>
            </a:r>
            <a:endParaRPr lang="en-US" sz="9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30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15444"/>
          </a:xfrm>
          <a:prstGeom prst="rect">
            <a:avLst/>
          </a:prstGeom>
          <a:noFill/>
        </p:spPr>
        <p:txBody>
          <a:bodyPr wrap="square" rtlCol="0">
            <a:spAutoFit/>
          </a:bodyPr>
          <a:lstStyle/>
          <a:p>
            <a:pPr algn="ctr"/>
            <a:r>
              <a:rPr lang="en-US" sz="800" b="1" dirty="0" smtClean="0">
                <a:latin typeface="Arial" panose="020B0604020202020204" pitchFamily="34" charset="0"/>
                <a:cs typeface="Arial" panose="020B0604020202020204" pitchFamily="34" charset="0"/>
              </a:rPr>
              <a:t>P2.4-090</a:t>
            </a:r>
            <a:endParaRPr lang="aa-ET" sz="7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aa-E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289538" y="489629"/>
            <a:ext cx="4962770" cy="20781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smtClean="0">
                <a:solidFill>
                  <a:schemeClr val="bg1"/>
                </a:solidFill>
                <a:latin typeface="Arial" panose="020B0604020202020204" pitchFamily="34" charset="0"/>
                <a:ea typeface="Avenir Book" charset="0"/>
                <a:cs typeface="Arial" panose="020B0604020202020204" pitchFamily="34" charset="0"/>
              </a:rPr>
              <a:t>Results</a:t>
            </a:r>
            <a:endParaRPr lang="en-US" sz="800" b="1" dirty="0">
              <a:solidFill>
                <a:schemeClr val="bg1"/>
              </a:solidFill>
              <a:latin typeface="Arial" panose="020B0604020202020204" pitchFamily="34" charset="0"/>
              <a:ea typeface="Avenir Book"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1423520794"/>
              </p:ext>
            </p:extLst>
          </p:nvPr>
        </p:nvGraphicFramePr>
        <p:xfrm>
          <a:off x="606751" y="1771957"/>
          <a:ext cx="3631964" cy="26296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3191284681"/>
              </p:ext>
            </p:extLst>
          </p:nvPr>
        </p:nvGraphicFramePr>
        <p:xfrm>
          <a:off x="4771504" y="1789007"/>
          <a:ext cx="3573881" cy="26296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17">
            <a:extLst>
              <a:ext uri="{FF2B5EF4-FFF2-40B4-BE49-F238E27FC236}">
                <a16:creationId xmlns:a16="http://schemas.microsoft.com/office/drawing/2014/main" id="{9BD61A26-8817-734C-BEA4-DD8D46B8978D}"/>
              </a:ext>
            </a:extLst>
          </p:cNvPr>
          <p:cNvSpPr>
            <a:spLocks noChangeArrowheads="1"/>
          </p:cNvSpPr>
          <p:nvPr/>
        </p:nvSpPr>
        <p:spPr bwMode="auto">
          <a:xfrm>
            <a:off x="606751" y="4437909"/>
            <a:ext cx="4480067" cy="126572"/>
          </a:xfrm>
          <a:prstGeom prst="rect">
            <a:avLst/>
          </a:prstGeom>
          <a:noFill/>
          <a:ln w="9525">
            <a:noFill/>
            <a:miter lim="800000"/>
            <a:headEnd/>
            <a:tailEnd/>
          </a:ln>
        </p:spPr>
        <p:txBody>
          <a:bodyPr wrap="square" lIns="18666" tIns="9334" rIns="18666" bIns="9334">
            <a:spAutoFit/>
          </a:bodyPr>
          <a:lstStyle/>
          <a:p>
            <a:r>
              <a:rPr lang="en-GB" sz="700" dirty="0" smtClean="0">
                <a:latin typeface="Arial" panose="020B0604020202020204" pitchFamily="34" charset="0"/>
                <a:cs typeface="Arial" panose="020B0604020202020204" pitchFamily="34" charset="0"/>
              </a:rPr>
              <a:t>Fig. </a:t>
            </a:r>
            <a:r>
              <a:rPr lang="en-GB" sz="700" dirty="0">
                <a:latin typeface="Arial" panose="020B0604020202020204" pitchFamily="34" charset="0"/>
                <a:cs typeface="Arial" panose="020B0604020202020204" pitchFamily="34" charset="0"/>
              </a:rPr>
              <a:t>4</a:t>
            </a:r>
            <a:r>
              <a:rPr lang="en-GB" sz="700" dirty="0" smtClean="0">
                <a:latin typeface="Arial" panose="020B0604020202020204" pitchFamily="34" charset="0"/>
                <a:cs typeface="Arial" panose="020B0604020202020204" pitchFamily="34" charset="0"/>
              </a:rPr>
              <a:t>: </a:t>
            </a:r>
            <a:r>
              <a:rPr lang="en-GB" sz="700" dirty="0">
                <a:latin typeface="Arial" panose="020B0604020202020204" pitchFamily="34" charset="0"/>
                <a:cs typeface="Arial" panose="020B0604020202020204" pitchFamily="34" charset="0"/>
              </a:rPr>
              <a:t>Comparison of power profile for PARET and Experimental data of GHARR-1 LEU core</a:t>
            </a:r>
            <a:r>
              <a:rPr lang="en-GB" sz="700" dirty="0"/>
              <a:t>.</a:t>
            </a:r>
            <a:endParaRPr lang="en-US" sz="700" dirty="0"/>
          </a:p>
        </p:txBody>
      </p:sp>
      <p:sp>
        <p:nvSpPr>
          <p:cNvPr id="11" name="Rectangle 17">
            <a:extLst>
              <a:ext uri="{FF2B5EF4-FFF2-40B4-BE49-F238E27FC236}">
                <a16:creationId xmlns:a16="http://schemas.microsoft.com/office/drawing/2014/main" id="{9BD61A26-8817-734C-BEA4-DD8D46B8978D}"/>
              </a:ext>
            </a:extLst>
          </p:cNvPr>
          <p:cNvSpPr>
            <a:spLocks noChangeArrowheads="1"/>
          </p:cNvSpPr>
          <p:nvPr/>
        </p:nvSpPr>
        <p:spPr bwMode="auto">
          <a:xfrm>
            <a:off x="4771504" y="4478135"/>
            <a:ext cx="4480067" cy="126572"/>
          </a:xfrm>
          <a:prstGeom prst="rect">
            <a:avLst/>
          </a:prstGeom>
          <a:noFill/>
          <a:ln w="9525">
            <a:noFill/>
            <a:miter lim="800000"/>
            <a:headEnd/>
            <a:tailEnd/>
          </a:ln>
        </p:spPr>
        <p:txBody>
          <a:bodyPr wrap="square" lIns="18666" tIns="9334" rIns="18666" bIns="9334">
            <a:spAutoFit/>
          </a:bodyPr>
          <a:lstStyle/>
          <a:p>
            <a:r>
              <a:rPr lang="en-GB" sz="700" dirty="0" smtClean="0">
                <a:latin typeface="Arial" panose="020B0604020202020204" pitchFamily="34" charset="0"/>
                <a:cs typeface="Arial" panose="020B0604020202020204" pitchFamily="34" charset="0"/>
              </a:rPr>
              <a:t>Fig</a:t>
            </a:r>
            <a:r>
              <a:rPr lang="en-GB" sz="600" dirty="0" smtClean="0">
                <a:latin typeface="Arial" panose="020B0604020202020204" pitchFamily="34" charset="0"/>
                <a:cs typeface="Arial" panose="020B0604020202020204" pitchFamily="34" charset="0"/>
              </a:rPr>
              <a:t>.</a:t>
            </a:r>
            <a:r>
              <a:rPr lang="en-GB" sz="700" dirty="0" smtClean="0">
                <a:latin typeface="Arial" panose="020B0604020202020204" pitchFamily="34" charset="0"/>
                <a:cs typeface="Arial" panose="020B0604020202020204" pitchFamily="34" charset="0"/>
              </a:rPr>
              <a:t> 5: </a:t>
            </a:r>
            <a:r>
              <a:rPr lang="en-GB" sz="700" dirty="0">
                <a:latin typeface="Arial" panose="020B0604020202020204" pitchFamily="34" charset="0"/>
                <a:cs typeface="Arial" panose="020B0604020202020204" pitchFamily="34" charset="0"/>
              </a:rPr>
              <a:t>Comparison of </a:t>
            </a:r>
            <a:r>
              <a:rPr lang="en-GB" sz="700" dirty="0" smtClean="0">
                <a:latin typeface="Arial" panose="020B0604020202020204" pitchFamily="34" charset="0"/>
                <a:cs typeface="Arial" panose="020B0604020202020204" pitchFamily="34" charset="0"/>
              </a:rPr>
              <a:t>Coolant temperature for </a:t>
            </a:r>
            <a:r>
              <a:rPr lang="en-GB" sz="700" dirty="0">
                <a:latin typeface="Arial" panose="020B0604020202020204" pitchFamily="34" charset="0"/>
                <a:cs typeface="Arial" panose="020B0604020202020204" pitchFamily="34" charset="0"/>
              </a:rPr>
              <a:t>PARET and Experimental data of GHARR-1 LEU core.</a:t>
            </a:r>
            <a:endParaRPr lang="en-US" sz="700" dirty="0">
              <a:latin typeface="Arial" panose="020B0604020202020204" pitchFamily="34" charset="0"/>
              <a:cs typeface="Arial" panose="020B0604020202020204" pitchFamily="34" charset="0"/>
            </a:endParaRPr>
          </a:p>
        </p:txBody>
      </p:sp>
      <p:sp>
        <p:nvSpPr>
          <p:cNvPr id="12" name="Rectangle 17">
            <a:extLst>
              <a:ext uri="{FF2B5EF4-FFF2-40B4-BE49-F238E27FC236}">
                <a16:creationId xmlns:a16="http://schemas.microsoft.com/office/drawing/2014/main" id="{9BD61A26-8817-734C-BEA4-DD8D46B8978D}"/>
              </a:ext>
            </a:extLst>
          </p:cNvPr>
          <p:cNvSpPr>
            <a:spLocks noChangeArrowheads="1"/>
          </p:cNvSpPr>
          <p:nvPr/>
        </p:nvSpPr>
        <p:spPr bwMode="auto">
          <a:xfrm>
            <a:off x="606752" y="941220"/>
            <a:ext cx="7154498" cy="682815"/>
          </a:xfrm>
          <a:prstGeom prst="rect">
            <a:avLst/>
          </a:prstGeom>
          <a:noFill/>
          <a:ln w="9525">
            <a:noFill/>
            <a:miter lim="800000"/>
            <a:headEnd/>
            <a:tailEnd/>
          </a:ln>
        </p:spPr>
        <p:txBody>
          <a:bodyPr wrap="square" lIns="18666" tIns="9334" rIns="18666" bIns="9334">
            <a:spAutoFit/>
          </a:bodyPr>
          <a:lstStyle/>
          <a:p>
            <a:pPr algn="just">
              <a:lnSpc>
                <a:spcPct val="150000"/>
              </a:lnSpc>
            </a:pPr>
            <a:r>
              <a:rPr lang="en-GB" sz="1000" dirty="0">
                <a:latin typeface="Arial" panose="020B0604020202020204" pitchFamily="34" charset="0"/>
                <a:cs typeface="Arial" panose="020B0604020202020204" pitchFamily="34" charset="0"/>
              </a:rPr>
              <a:t>From experiments conducted for clean core reactivity insertions of 3.87 mk and 2.99 mk for GHARR-1 with LEU core, the data obtained was compared with the results from the PARET run. The peak power and outlet coolant temperatures for 2.99 mk and 3.87 mk reactivity insertions are compared in Figures 4</a:t>
            </a:r>
            <a:r>
              <a:rPr lang="en-GB" sz="1000" dirty="0" smtClean="0">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and 5</a:t>
            </a:r>
            <a:r>
              <a:rPr lang="en-GB" sz="100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3546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15444"/>
          </a:xfrm>
          <a:prstGeom prst="rect">
            <a:avLst/>
          </a:prstGeom>
          <a:noFill/>
        </p:spPr>
        <p:txBody>
          <a:bodyPr wrap="square" rtlCol="0">
            <a:spAutoFit/>
          </a:bodyPr>
          <a:lstStyle/>
          <a:p>
            <a:pPr algn="ctr"/>
            <a:r>
              <a:rPr lang="en-US" sz="800" b="1" dirty="0" smtClean="0">
                <a:latin typeface="Arial" panose="020B0604020202020204" pitchFamily="34" charset="0"/>
                <a:cs typeface="Arial" panose="020B0604020202020204" pitchFamily="34" charset="0"/>
              </a:rPr>
              <a:t>P2.4-090</a:t>
            </a:r>
            <a:endParaRPr lang="aa-ET" sz="7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aa-ET" sz="3600" dirty="0">
                <a:solidFill>
                  <a:srgbClr val="DFC5DF"/>
                </a:solidFill>
                <a:latin typeface="Arial" panose="020B0604020202020204" pitchFamily="34" charset="0"/>
                <a:cs typeface="Arial" panose="020B0604020202020204" pitchFamily="34" charset="0"/>
              </a:rPr>
              <a:t>RESULTS</a:t>
            </a:r>
          </a:p>
        </p:txBody>
      </p:sp>
      <p:sp>
        <p:nvSpPr>
          <p:cNvPr id="6" name="Rectangle 17">
            <a:extLst>
              <a:ext uri="{FF2B5EF4-FFF2-40B4-BE49-F238E27FC236}">
                <a16:creationId xmlns:a16="http://schemas.microsoft.com/office/drawing/2014/main" id="{9BD61A26-8817-734C-BEA4-DD8D46B8978D}"/>
              </a:ext>
            </a:extLst>
          </p:cNvPr>
          <p:cNvSpPr>
            <a:spLocks noChangeArrowheads="1"/>
          </p:cNvSpPr>
          <p:nvPr/>
        </p:nvSpPr>
        <p:spPr bwMode="auto">
          <a:xfrm>
            <a:off x="1625600" y="386854"/>
            <a:ext cx="4962770" cy="20781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smtClean="0">
                <a:solidFill>
                  <a:schemeClr val="bg1"/>
                </a:solidFill>
                <a:latin typeface="Avenir Book" charset="0"/>
                <a:ea typeface="Avenir Book" charset="0"/>
                <a:cs typeface="Avenir Book" charset="0"/>
              </a:rPr>
              <a:t>Results</a:t>
            </a:r>
            <a:endParaRPr lang="en-US" sz="1600" b="1" dirty="0">
              <a:solidFill>
                <a:schemeClr val="bg1"/>
              </a:solidFill>
              <a:latin typeface="Avenir Book" charset="0"/>
              <a:ea typeface="Avenir Book" charset="0"/>
              <a:cs typeface="Avenir Book" charset="0"/>
            </a:endParaRPr>
          </a:p>
        </p:txBody>
      </p:sp>
      <p:graphicFrame>
        <p:nvGraphicFramePr>
          <p:cNvPr id="7" name="Chart 6"/>
          <p:cNvGraphicFramePr/>
          <p:nvPr>
            <p:extLst>
              <p:ext uri="{D42A27DB-BD31-4B8C-83A1-F6EECF244321}">
                <p14:modId xmlns:p14="http://schemas.microsoft.com/office/powerpoint/2010/main" val="3346102554"/>
              </p:ext>
            </p:extLst>
          </p:nvPr>
        </p:nvGraphicFramePr>
        <p:xfrm>
          <a:off x="391886" y="2012822"/>
          <a:ext cx="4672483" cy="1763573"/>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245409" y="858655"/>
            <a:ext cx="4905147" cy="1221616"/>
          </a:xfrm>
          <a:prstGeom prst="rect">
            <a:avLst/>
          </a:prstGeom>
        </p:spPr>
        <p:txBody>
          <a:bodyPr wrap="square">
            <a:spAutoFit/>
          </a:bodyPr>
          <a:lstStyle/>
          <a:p>
            <a:pPr marL="171450" indent="-171450" algn="just">
              <a:lnSpc>
                <a:spcPct val="150000"/>
              </a:lnSpc>
              <a:spcAft>
                <a:spcPts val="800"/>
              </a:spcAft>
              <a:buFont typeface="Arial" panose="020B0604020202020204" pitchFamily="34" charset="0"/>
              <a:buChar char="•"/>
            </a:pPr>
            <a:r>
              <a:rPr lang="en-GB" sz="1000" dirty="0">
                <a:latin typeface="Arial" panose="020B0604020202020204" pitchFamily="34" charset="0"/>
                <a:ea typeface="Calibri" panose="020F0502020204030204" pitchFamily="34" charset="0"/>
                <a:cs typeface="Times New Roman" panose="02020603050405020304" pitchFamily="18" charset="0"/>
              </a:rPr>
              <a:t>The power profile for GHARR-1 with LEU core under various reactivity insertions was compared with that of the HEU core as shown in Figure 6. For reactivity insertion of 6.71 mk, peak powers of 154.60 kW and 198.85 kW were observed for LEU and HEU cores </a:t>
            </a:r>
            <a:r>
              <a:rPr lang="en-GB" sz="1000" dirty="0" smtClean="0">
                <a:latin typeface="Arial" panose="020B0604020202020204" pitchFamily="34" charset="0"/>
                <a:ea typeface="Calibri" panose="020F0502020204030204" pitchFamily="34" charset="0"/>
                <a:cs typeface="Times New Roman" panose="02020603050405020304" pitchFamily="18" charset="0"/>
              </a:rPr>
              <a:t>respectively.</a:t>
            </a:r>
            <a:r>
              <a:rPr 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GB" sz="1000" dirty="0" smtClean="0">
                <a:latin typeface="Arial" panose="020B0604020202020204" pitchFamily="34" charset="0"/>
                <a:ea typeface="Calibri" panose="020F0502020204030204" pitchFamily="34" charset="0"/>
                <a:cs typeface="Times New Roman" panose="02020603050405020304" pitchFamily="18" charset="0"/>
              </a:rPr>
              <a:t>Figure </a:t>
            </a:r>
            <a:r>
              <a:rPr lang="en-GB" sz="1000" dirty="0">
                <a:latin typeface="Arial" panose="020B0604020202020204" pitchFamily="34" charset="0"/>
                <a:ea typeface="Calibri" panose="020F0502020204030204" pitchFamily="34" charset="0"/>
                <a:cs typeface="Times New Roman" panose="02020603050405020304" pitchFamily="18" charset="0"/>
              </a:rPr>
              <a:t>7 also shows the comparison of coolant temperatures for LEU and HEU cores of GHARR-1.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17">
            <a:extLst>
              <a:ext uri="{FF2B5EF4-FFF2-40B4-BE49-F238E27FC236}">
                <a16:creationId xmlns:a16="http://schemas.microsoft.com/office/drawing/2014/main" id="{9BD61A26-8817-734C-BEA4-DD8D46B8978D}"/>
              </a:ext>
            </a:extLst>
          </p:cNvPr>
          <p:cNvSpPr>
            <a:spLocks noChangeArrowheads="1"/>
          </p:cNvSpPr>
          <p:nvPr/>
        </p:nvSpPr>
        <p:spPr bwMode="auto">
          <a:xfrm>
            <a:off x="680859" y="3826539"/>
            <a:ext cx="4480067" cy="126572"/>
          </a:xfrm>
          <a:prstGeom prst="rect">
            <a:avLst/>
          </a:prstGeom>
          <a:noFill/>
          <a:ln w="9525">
            <a:noFill/>
            <a:miter lim="800000"/>
            <a:headEnd/>
            <a:tailEnd/>
          </a:ln>
        </p:spPr>
        <p:txBody>
          <a:bodyPr wrap="square" lIns="18666" tIns="9334" rIns="18666" bIns="9334">
            <a:spAutoFit/>
          </a:bodyPr>
          <a:lstStyle/>
          <a:p>
            <a:r>
              <a:rPr lang="en-GB" sz="600" dirty="0" smtClean="0">
                <a:latin typeface="Arial" panose="020B0604020202020204" pitchFamily="34" charset="0"/>
                <a:cs typeface="Arial" panose="020B0604020202020204" pitchFamily="34" charset="0"/>
              </a:rPr>
              <a:t>Fig. 6 </a:t>
            </a:r>
            <a:r>
              <a:rPr lang="en-GB" sz="600" dirty="0">
                <a:latin typeface="Arial" panose="020B0604020202020204" pitchFamily="34" charset="0"/>
                <a:cs typeface="Arial" panose="020B0604020202020204" pitchFamily="34" charset="0"/>
              </a:rPr>
              <a:t>Comparison of </a:t>
            </a:r>
            <a:r>
              <a:rPr lang="en-GB" sz="700" dirty="0" smtClean="0">
                <a:latin typeface="Arial" panose="020B0604020202020204" pitchFamily="34" charset="0"/>
                <a:cs typeface="Arial" panose="020B0604020202020204" pitchFamily="34" charset="0"/>
              </a:rPr>
              <a:t>Power profile </a:t>
            </a:r>
            <a:r>
              <a:rPr lang="en-GB" sz="600" dirty="0" smtClean="0">
                <a:latin typeface="Arial" panose="020B0604020202020204" pitchFamily="34" charset="0"/>
                <a:cs typeface="Arial" panose="020B0604020202020204" pitchFamily="34" charset="0"/>
              </a:rPr>
              <a:t>for </a:t>
            </a:r>
            <a:r>
              <a:rPr lang="en-GB" sz="600" dirty="0">
                <a:latin typeface="Arial" panose="020B0604020202020204" pitchFamily="34" charset="0"/>
                <a:cs typeface="Arial" panose="020B0604020202020204" pitchFamily="34" charset="0"/>
              </a:rPr>
              <a:t>GHARR-1 </a:t>
            </a:r>
            <a:r>
              <a:rPr lang="en-GB" sz="600" dirty="0" smtClean="0">
                <a:latin typeface="Arial" panose="020B0604020202020204" pitchFamily="34" charset="0"/>
                <a:cs typeface="Arial" panose="020B0604020202020204" pitchFamily="34" charset="0"/>
              </a:rPr>
              <a:t>HEU and LEU cores.</a:t>
            </a:r>
            <a:endParaRPr lang="en-US" sz="600" dirty="0">
              <a:latin typeface="Arial" panose="020B0604020202020204" pitchFamily="34" charset="0"/>
              <a:cs typeface="Arial" panose="020B0604020202020204" pitchFamily="34" charset="0"/>
            </a:endParaRPr>
          </a:p>
        </p:txBody>
      </p:sp>
      <p:graphicFrame>
        <p:nvGraphicFramePr>
          <p:cNvPr id="9" name="Chart 8"/>
          <p:cNvGraphicFramePr/>
          <p:nvPr>
            <p:extLst>
              <p:ext uri="{D42A27DB-BD31-4B8C-83A1-F6EECF244321}">
                <p14:modId xmlns:p14="http://schemas.microsoft.com/office/powerpoint/2010/main" val="3739233489"/>
              </p:ext>
            </p:extLst>
          </p:nvPr>
        </p:nvGraphicFramePr>
        <p:xfrm>
          <a:off x="5357323" y="1159511"/>
          <a:ext cx="3545517" cy="2538282"/>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7">
            <a:extLst>
              <a:ext uri="{FF2B5EF4-FFF2-40B4-BE49-F238E27FC236}">
                <a16:creationId xmlns:a16="http://schemas.microsoft.com/office/drawing/2014/main" id="{9BD61A26-8817-734C-BEA4-DD8D46B8978D}"/>
              </a:ext>
            </a:extLst>
          </p:cNvPr>
          <p:cNvSpPr>
            <a:spLocks noChangeArrowheads="1"/>
          </p:cNvSpPr>
          <p:nvPr/>
        </p:nvSpPr>
        <p:spPr bwMode="auto">
          <a:xfrm>
            <a:off x="5357323" y="3710075"/>
            <a:ext cx="4480067" cy="126572"/>
          </a:xfrm>
          <a:prstGeom prst="rect">
            <a:avLst/>
          </a:prstGeom>
          <a:noFill/>
          <a:ln w="9525">
            <a:noFill/>
            <a:miter lim="800000"/>
            <a:headEnd/>
            <a:tailEnd/>
          </a:ln>
        </p:spPr>
        <p:txBody>
          <a:bodyPr wrap="square" lIns="18666" tIns="9334" rIns="18666" bIns="9334">
            <a:spAutoFit/>
          </a:bodyPr>
          <a:lstStyle/>
          <a:p>
            <a:r>
              <a:rPr lang="en-GB" sz="600" dirty="0" smtClean="0">
                <a:latin typeface="Arial" panose="020B0604020202020204" pitchFamily="34" charset="0"/>
                <a:cs typeface="Arial" panose="020B0604020202020204" pitchFamily="34" charset="0"/>
              </a:rPr>
              <a:t>Fig. </a:t>
            </a:r>
            <a:r>
              <a:rPr lang="en-GB" sz="600" dirty="0">
                <a:latin typeface="Arial" panose="020B0604020202020204" pitchFamily="34" charset="0"/>
                <a:cs typeface="Arial" panose="020B0604020202020204" pitchFamily="34" charset="0"/>
              </a:rPr>
              <a:t>7</a:t>
            </a:r>
            <a:r>
              <a:rPr lang="en-GB" sz="600" dirty="0" smtClean="0">
                <a:latin typeface="Arial" panose="020B0604020202020204" pitchFamily="34" charset="0"/>
                <a:cs typeface="Arial" panose="020B0604020202020204" pitchFamily="34" charset="0"/>
              </a:rPr>
              <a:t>: </a:t>
            </a:r>
            <a:r>
              <a:rPr lang="en-GB" sz="600" dirty="0">
                <a:latin typeface="Arial" panose="020B0604020202020204" pitchFamily="34" charset="0"/>
                <a:cs typeface="Arial" panose="020B0604020202020204" pitchFamily="34" charset="0"/>
              </a:rPr>
              <a:t>Comparison of </a:t>
            </a:r>
            <a:r>
              <a:rPr lang="en-GB" sz="700" dirty="0" smtClean="0">
                <a:latin typeface="Arial" panose="020B0604020202020204" pitchFamily="34" charset="0"/>
                <a:cs typeface="Arial" panose="020B0604020202020204" pitchFamily="34" charset="0"/>
              </a:rPr>
              <a:t>Coolant</a:t>
            </a:r>
            <a:r>
              <a:rPr lang="en-GB" sz="600" dirty="0" smtClean="0">
                <a:latin typeface="Arial" panose="020B0604020202020204" pitchFamily="34" charset="0"/>
                <a:cs typeface="Arial" panose="020B0604020202020204" pitchFamily="34" charset="0"/>
              </a:rPr>
              <a:t> temperature for GHARR-1 HEU and </a:t>
            </a:r>
            <a:r>
              <a:rPr lang="en-GB" sz="600" dirty="0">
                <a:latin typeface="Arial" panose="020B0604020202020204" pitchFamily="34" charset="0"/>
                <a:cs typeface="Arial" panose="020B0604020202020204" pitchFamily="34" charset="0"/>
              </a:rPr>
              <a:t>LEU </a:t>
            </a:r>
            <a:r>
              <a:rPr lang="en-GB" sz="600" dirty="0" smtClean="0">
                <a:latin typeface="Arial" panose="020B0604020202020204" pitchFamily="34" charset="0"/>
                <a:cs typeface="Arial" panose="020B0604020202020204" pitchFamily="34" charset="0"/>
              </a:rPr>
              <a:t>cores.</a:t>
            </a:r>
            <a:endParaRPr lang="en-US" sz="600" dirty="0">
              <a:latin typeface="Arial" panose="020B0604020202020204" pitchFamily="34" charset="0"/>
              <a:cs typeface="Arial" panose="020B0604020202020204" pitchFamily="34" charset="0"/>
            </a:endParaRPr>
          </a:p>
        </p:txBody>
      </p:sp>
      <p:sp>
        <p:nvSpPr>
          <p:cNvPr id="12" name="Rectangle 11"/>
          <p:cNvSpPr/>
          <p:nvPr/>
        </p:nvSpPr>
        <p:spPr>
          <a:xfrm>
            <a:off x="245409" y="4006013"/>
            <a:ext cx="8546899" cy="759952"/>
          </a:xfrm>
          <a:prstGeom prst="rect">
            <a:avLst/>
          </a:prstGeom>
        </p:spPr>
        <p:txBody>
          <a:bodyPr wrap="square">
            <a:spAutoFit/>
          </a:bodyPr>
          <a:lstStyle/>
          <a:p>
            <a:pPr marL="171450" indent="-171450" algn="just">
              <a:lnSpc>
                <a:spcPct val="150000"/>
              </a:lnSpc>
              <a:spcAft>
                <a:spcPts val="800"/>
              </a:spcAft>
              <a:buFont typeface="Arial" panose="020B0604020202020204" pitchFamily="34" charset="0"/>
              <a:buChar char="•"/>
            </a:pPr>
            <a:r>
              <a:rPr lang="en-GB" sz="1000" dirty="0">
                <a:latin typeface="Arial" panose="020B0604020202020204" pitchFamily="34" charset="0"/>
                <a:ea typeface="Calibri" panose="020F0502020204030204" pitchFamily="34" charset="0"/>
                <a:cs typeface="Times New Roman" panose="02020603050405020304" pitchFamily="18" charset="0"/>
              </a:rPr>
              <a:t>The coolant temperatures for the LEU core </a:t>
            </a:r>
            <a:r>
              <a:rPr lang="en-GB" sz="1000" dirty="0" smtClean="0">
                <a:latin typeface="Arial" panose="020B0604020202020204" pitchFamily="34" charset="0"/>
                <a:ea typeface="Calibri" panose="020F0502020204030204" pitchFamily="34" charset="0"/>
                <a:cs typeface="Times New Roman" panose="02020603050405020304" pitchFamily="18" charset="0"/>
              </a:rPr>
              <a:t>was </a:t>
            </a:r>
            <a:r>
              <a:rPr lang="en-GB" sz="1000" dirty="0">
                <a:latin typeface="Arial" panose="020B0604020202020204" pitchFamily="34" charset="0"/>
                <a:ea typeface="Calibri" panose="020F0502020204030204" pitchFamily="34" charset="0"/>
                <a:cs typeface="Times New Roman" panose="02020603050405020304" pitchFamily="18" charset="0"/>
              </a:rPr>
              <a:t>less than that of the HEU core for the various reactivity insertions. For an accident scenario, of a large reactivity insertion of 6.71 mk, the coolant temperature rose to a maximum of 90.15 °C and 114.34 °C for LEU and HEU cores respectively. These temperatures are far below the zircaloy clad melting point of about </a:t>
            </a:r>
            <a:r>
              <a:rPr lang="en-GB"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1850 °C</a:t>
            </a:r>
            <a:r>
              <a:rPr lang="en-GB" sz="1000" dirty="0">
                <a:latin typeface="Arial" panose="020B0604020202020204" pitchFamily="34" charset="0"/>
                <a:ea typeface="Calibri" panose="020F0502020204030204" pitchFamily="34"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6350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15444"/>
          </a:xfrm>
          <a:prstGeom prst="rect">
            <a:avLst/>
          </a:prstGeom>
          <a:noFill/>
        </p:spPr>
        <p:txBody>
          <a:bodyPr wrap="square" rtlCol="0">
            <a:spAutoFit/>
          </a:bodyPr>
          <a:lstStyle/>
          <a:p>
            <a:pPr algn="ctr"/>
            <a:r>
              <a:rPr lang="en-US" sz="800" b="1" dirty="0" smtClean="0">
                <a:latin typeface="Arial" panose="020B0604020202020204" pitchFamily="34" charset="0"/>
                <a:cs typeface="Arial" panose="020B0604020202020204" pitchFamily="34" charset="0"/>
              </a:rPr>
              <a:t>P2.4-090</a:t>
            </a:r>
            <a:endParaRPr lang="aa-ET" sz="7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aa-ET" sz="3600" dirty="0">
                <a:solidFill>
                  <a:srgbClr val="DFC5DF"/>
                </a:solidFill>
                <a:latin typeface="Arial" panose="020B0604020202020204" pitchFamily="34" charset="0"/>
                <a:cs typeface="Arial" panose="020B0604020202020204" pitchFamily="34" charset="0"/>
              </a:rPr>
              <a:t>CONCLUSIONS</a:t>
            </a:r>
          </a:p>
        </p:txBody>
      </p:sp>
      <p:sp>
        <p:nvSpPr>
          <p:cNvPr id="5" name="Rectangle 17">
            <a:extLst>
              <a:ext uri="{FF2B5EF4-FFF2-40B4-BE49-F238E27FC236}">
                <a16:creationId xmlns:a16="http://schemas.microsoft.com/office/drawing/2014/main" id="{5EF62D07-9530-2045-8576-F313AD944EC4}"/>
              </a:ext>
            </a:extLst>
          </p:cNvPr>
          <p:cNvSpPr>
            <a:spLocks noChangeArrowheads="1"/>
          </p:cNvSpPr>
          <p:nvPr/>
        </p:nvSpPr>
        <p:spPr bwMode="auto">
          <a:xfrm>
            <a:off x="1711569" y="480843"/>
            <a:ext cx="4962770" cy="207813"/>
          </a:xfrm>
          <a:prstGeom prst="rect">
            <a:avLst/>
          </a:prstGeom>
          <a:noFill/>
          <a:ln w="9525">
            <a:noFill/>
            <a:miter lim="800000"/>
            <a:headEnd/>
            <a:tailEnd/>
          </a:ln>
        </p:spPr>
        <p:txBody>
          <a:bodyPr wrap="square" lIns="18666" tIns="9334" rIns="18666" bIns="9334">
            <a:spAutoFit/>
          </a:bodyPr>
          <a:lstStyle/>
          <a:p>
            <a:pPr algn="ctr" eaLnBrk="0" hangingPunct="0">
              <a:lnSpc>
                <a:spcPts val="1586"/>
              </a:lnSpc>
            </a:pPr>
            <a:r>
              <a:rPr lang="en-US" sz="1200" b="1" dirty="0" smtClean="0">
                <a:solidFill>
                  <a:schemeClr val="bg1"/>
                </a:solidFill>
                <a:latin typeface="Arial" panose="020B0604020202020204" pitchFamily="34" charset="0"/>
              </a:rPr>
              <a:t>Results</a:t>
            </a:r>
            <a:endParaRPr lang="en-US" sz="800" dirty="0">
              <a:solidFill>
                <a:schemeClr val="bg1"/>
              </a:solidFill>
              <a:latin typeface="Avenir Book" charset="0"/>
              <a:ea typeface="Avenir Book" charset="0"/>
              <a:cs typeface="Avenir Book"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281696995"/>
              </p:ext>
            </p:extLst>
          </p:nvPr>
        </p:nvGraphicFramePr>
        <p:xfrm>
          <a:off x="3964374" y="1316330"/>
          <a:ext cx="4993429" cy="2702757"/>
        </p:xfrm>
        <a:graphic>
          <a:graphicData uri="http://schemas.openxmlformats.org/drawingml/2006/table">
            <a:tbl>
              <a:tblPr firstRow="1" firstCol="1" bandRow="1"/>
              <a:tblGrid>
                <a:gridCol w="2140594">
                  <a:extLst>
                    <a:ext uri="{9D8B030D-6E8A-4147-A177-3AD203B41FA5}">
                      <a16:colId xmlns:a16="http://schemas.microsoft.com/office/drawing/2014/main" val="3756365834"/>
                    </a:ext>
                  </a:extLst>
                </a:gridCol>
                <a:gridCol w="797531">
                  <a:extLst>
                    <a:ext uri="{9D8B030D-6E8A-4147-A177-3AD203B41FA5}">
                      <a16:colId xmlns:a16="http://schemas.microsoft.com/office/drawing/2014/main" val="707794318"/>
                    </a:ext>
                  </a:extLst>
                </a:gridCol>
                <a:gridCol w="647994">
                  <a:extLst>
                    <a:ext uri="{9D8B030D-6E8A-4147-A177-3AD203B41FA5}">
                      <a16:colId xmlns:a16="http://schemas.microsoft.com/office/drawing/2014/main" val="3750197888"/>
                    </a:ext>
                  </a:extLst>
                </a:gridCol>
                <a:gridCol w="647994">
                  <a:extLst>
                    <a:ext uri="{9D8B030D-6E8A-4147-A177-3AD203B41FA5}">
                      <a16:colId xmlns:a16="http://schemas.microsoft.com/office/drawing/2014/main" val="1121126599"/>
                    </a:ext>
                  </a:extLst>
                </a:gridCol>
                <a:gridCol w="759316">
                  <a:extLst>
                    <a:ext uri="{9D8B030D-6E8A-4147-A177-3AD203B41FA5}">
                      <a16:colId xmlns:a16="http://schemas.microsoft.com/office/drawing/2014/main" val="498024248"/>
                    </a:ext>
                  </a:extLst>
                </a:gridCol>
              </a:tblGrid>
              <a:tr h="307731">
                <a:tc>
                  <a:txBody>
                    <a:bodyPr/>
                    <a:lstStyle/>
                    <a:p>
                      <a:pPr marL="0" marR="0" algn="just">
                        <a:lnSpc>
                          <a:spcPct val="150000"/>
                        </a:lnSpc>
                        <a:spcBef>
                          <a:spcPts val="0"/>
                        </a:spcBef>
                        <a:spcAft>
                          <a:spcPts val="0"/>
                        </a:spcAft>
                      </a:pPr>
                      <a:r>
                        <a:rPr lang="en-GB" sz="1200" b="1" dirty="0">
                          <a:effectLst/>
                          <a:latin typeface="Times New Roman" panose="02020603050405020304" pitchFamily="18" charset="0"/>
                          <a:ea typeface="Calibri" panose="020F0502020204030204" pitchFamily="34" charset="0"/>
                          <a:cs typeface="Times New Roman" panose="02020603050405020304" pitchFamily="18" charset="0"/>
                        </a:rPr>
                        <a:t>Parameter/Power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15KW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17KW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30KW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34KW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5782698"/>
                  </a:ext>
                </a:extLst>
              </a:tr>
              <a:tr h="307731">
                <a:tc>
                  <a:txBody>
                    <a:bodyPr/>
                    <a:lstStyle/>
                    <a:p>
                      <a:pPr marL="0" marR="0" algn="just">
                        <a:lnSpc>
                          <a:spcPct val="150000"/>
                        </a:lnSpc>
                        <a:spcBef>
                          <a:spcPts val="0"/>
                        </a:spcBef>
                        <a:spcAft>
                          <a:spcPts val="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Core flow rate (Kg/s)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0.317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0.332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0.407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0.425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215457"/>
                  </a:ext>
                </a:extLst>
              </a:tr>
              <a:tr h="307731">
                <a:tc>
                  <a:txBody>
                    <a:bodyPr/>
                    <a:lstStyle/>
                    <a:p>
                      <a:pPr marL="0" marR="0" algn="just">
                        <a:lnSpc>
                          <a:spcPct val="150000"/>
                        </a:lnSpc>
                        <a:spcBef>
                          <a:spcPts val="0"/>
                        </a:spcBef>
                        <a:spcAft>
                          <a:spcPts val="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Coolant Temperature (°C)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51.41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52.26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59.33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61.01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6953148"/>
                  </a:ext>
                </a:extLst>
              </a:tr>
              <a:tr h="307731">
                <a:tc>
                  <a:txBody>
                    <a:bodyPr/>
                    <a:lstStyle/>
                    <a:p>
                      <a:pPr marL="0" marR="0" algn="just">
                        <a:lnSpc>
                          <a:spcPct val="150000"/>
                        </a:lnSpc>
                        <a:spcBef>
                          <a:spcPts val="0"/>
                        </a:spcBef>
                        <a:spcAft>
                          <a:spcPts val="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Maximum Clad Temperature (°C)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83.00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86.60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117.91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126.30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2586663"/>
                  </a:ext>
                </a:extLst>
              </a:tr>
              <a:tr h="307731">
                <a:tc>
                  <a:txBody>
                    <a:bodyPr/>
                    <a:lstStyle/>
                    <a:p>
                      <a:pPr marL="0" marR="0" algn="just">
                        <a:lnSpc>
                          <a:spcPct val="150000"/>
                        </a:lnSpc>
                        <a:spcBef>
                          <a:spcPts val="0"/>
                        </a:spcBef>
                        <a:spcAft>
                          <a:spcPts val="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Peak Fuel Temperature(</a:t>
                      </a:r>
                      <a:r>
                        <a:rPr lang="en-GB" sz="1200" b="1" baseline="30000">
                          <a:effectLst/>
                          <a:latin typeface="Times New Roman" panose="02020603050405020304" pitchFamily="18" charset="0"/>
                          <a:ea typeface="Calibri" panose="020F0502020204030204" pitchFamily="34" charset="0"/>
                          <a:cs typeface="Times New Roman" panose="02020603050405020304" pitchFamily="18" charset="0"/>
                        </a:rPr>
                        <a:t>◦</a:t>
                      </a:r>
                      <a:r>
                        <a:rPr lang="en-GB" sz="1200" b="1">
                          <a:effectLst/>
                          <a:latin typeface="Times New Roman" panose="02020603050405020304" pitchFamily="18" charset="0"/>
                          <a:ea typeface="Calibri" panose="020F0502020204030204" pitchFamily="34" charset="0"/>
                          <a:cs typeface="Times New Roman" panose="02020603050405020304" pitchFamily="18" charset="0"/>
                        </a:rPr>
                        <a:t>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83.33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86.93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118.24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126.63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121426"/>
                  </a:ext>
                </a:extLst>
              </a:tr>
              <a:tr h="307731">
                <a:tc>
                  <a:txBody>
                    <a:bodyPr/>
                    <a:lstStyle/>
                    <a:p>
                      <a:pPr marL="0" marR="0" algn="just">
                        <a:lnSpc>
                          <a:spcPct val="150000"/>
                        </a:lnSpc>
                        <a:spcBef>
                          <a:spcPts val="0"/>
                        </a:spcBef>
                        <a:spcAft>
                          <a:spcPts val="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ONBR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1.56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1.44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1.27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967291"/>
                  </a:ext>
                </a:extLst>
              </a:tr>
              <a:tr h="307731">
                <a:tc>
                  <a:txBody>
                    <a:bodyPr/>
                    <a:lstStyle/>
                    <a:p>
                      <a:pPr marL="0" marR="0" algn="just">
                        <a:lnSpc>
                          <a:spcPct val="150000"/>
                        </a:lnSpc>
                        <a:spcBef>
                          <a:spcPts val="0"/>
                        </a:spcBef>
                        <a:spcAft>
                          <a:spcPts val="0"/>
                        </a:spcAft>
                      </a:pPr>
                      <a:r>
                        <a:rPr lang="en-GB" sz="1200" b="1">
                          <a:effectLst/>
                          <a:latin typeface="Times New Roman" panose="02020603050405020304" pitchFamily="18" charset="0"/>
                          <a:ea typeface="Calibri" panose="020F0502020204030204" pitchFamily="34" charset="0"/>
                          <a:cs typeface="Times New Roman" panose="02020603050405020304" pitchFamily="18" charset="0"/>
                        </a:rPr>
                        <a:t>FIR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5.53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5.15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3.27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240260"/>
                  </a:ext>
                </a:extLst>
              </a:tr>
              <a:tr h="307731">
                <a:tc>
                  <a:txBody>
                    <a:bodyPr/>
                    <a:lstStyle/>
                    <a:p>
                      <a:pPr marL="0" marR="0" algn="just">
                        <a:lnSpc>
                          <a:spcPct val="150000"/>
                        </a:lnSpc>
                        <a:spcBef>
                          <a:spcPts val="0"/>
                        </a:spcBef>
                        <a:spcAft>
                          <a:spcPts val="0"/>
                        </a:spcAft>
                      </a:pPr>
                      <a:r>
                        <a:rPr lang="en-GB" sz="1200" b="1" dirty="0">
                          <a:effectLst/>
                          <a:latin typeface="Times New Roman" panose="02020603050405020304" pitchFamily="18" charset="0"/>
                          <a:ea typeface="Calibri" panose="020F0502020204030204" pitchFamily="34" charset="0"/>
                          <a:cs typeface="Times New Roman" panose="02020603050405020304" pitchFamily="18" charset="0"/>
                        </a:rPr>
                        <a:t>DNBR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7.65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7.46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a:effectLst/>
                          <a:latin typeface="Times New Roman" panose="02020603050405020304" pitchFamily="18" charset="0"/>
                          <a:ea typeface="Calibri" panose="020F0502020204030204" pitchFamily="34" charset="0"/>
                          <a:cs typeface="Times New Roman" panose="02020603050405020304" pitchFamily="18" charset="0"/>
                        </a:rPr>
                        <a:t>5.54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5.34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903434"/>
                  </a:ext>
                </a:extLst>
              </a:tr>
            </a:tbl>
          </a:graphicData>
        </a:graphic>
      </p:graphicFrame>
      <p:sp>
        <p:nvSpPr>
          <p:cNvPr id="9" name="Rectangle 17">
            <a:extLst>
              <a:ext uri="{FF2B5EF4-FFF2-40B4-BE49-F238E27FC236}">
                <a16:creationId xmlns:a16="http://schemas.microsoft.com/office/drawing/2014/main" id="{7296ED61-5D14-6E44-BD9E-0A355C8A5320}"/>
              </a:ext>
            </a:extLst>
          </p:cNvPr>
          <p:cNvSpPr>
            <a:spLocks noChangeArrowheads="1"/>
          </p:cNvSpPr>
          <p:nvPr/>
        </p:nvSpPr>
        <p:spPr bwMode="auto">
          <a:xfrm>
            <a:off x="3964374" y="1026832"/>
            <a:ext cx="5846940" cy="207813"/>
          </a:xfrm>
          <a:prstGeom prst="rect">
            <a:avLst/>
          </a:prstGeom>
          <a:noFill/>
          <a:ln w="9525">
            <a:noFill/>
            <a:miter lim="800000"/>
            <a:headEnd/>
            <a:tailEnd/>
          </a:ln>
        </p:spPr>
        <p:txBody>
          <a:bodyPr wrap="square" lIns="18666" tIns="9334" rIns="18666" bIns="9334">
            <a:spAutoFit/>
          </a:bodyPr>
          <a:lstStyle/>
          <a:p>
            <a:pPr eaLnBrk="0" hangingPunct="0">
              <a:lnSpc>
                <a:spcPts val="1586"/>
              </a:lnSpc>
            </a:pPr>
            <a:r>
              <a:rPr lang="en-US" sz="1050" dirty="0" smtClean="0">
                <a:latin typeface="Arial" panose="020B0604020202020204" pitchFamily="34" charset="0"/>
                <a:ea typeface="Avenir Book" charset="0"/>
                <a:cs typeface="Arial" panose="020B0604020202020204" pitchFamily="34" charset="0"/>
              </a:rPr>
              <a:t>Table 2: </a:t>
            </a:r>
            <a:r>
              <a:rPr lang="en-GB" sz="1050" dirty="0">
                <a:latin typeface="Arial" panose="020B0604020202020204" pitchFamily="34" charset="0"/>
                <a:cs typeface="Arial" panose="020B0604020202020204" pitchFamily="34" charset="0"/>
              </a:rPr>
              <a:t>Steady state thermal hydraulic parameters of GHARR-1 with LEU core</a:t>
            </a:r>
            <a:r>
              <a:rPr lang="en-GB" sz="1050" dirty="0" smtClean="0">
                <a:latin typeface="Arial" panose="020B0604020202020204" pitchFamily="34" charset="0"/>
                <a:cs typeface="Arial" panose="020B0604020202020204" pitchFamily="34" charset="0"/>
              </a:rPr>
              <a:t>.</a:t>
            </a:r>
            <a:endParaRPr lang="en-US" sz="300" dirty="0">
              <a:latin typeface="Arial" panose="020B0604020202020204" pitchFamily="34" charset="0"/>
              <a:ea typeface="Avenir Book" charset="0"/>
              <a:cs typeface="Arial" panose="020B0604020202020204" pitchFamily="34" charset="0"/>
            </a:endParaRPr>
          </a:p>
        </p:txBody>
      </p:sp>
      <p:sp>
        <p:nvSpPr>
          <p:cNvPr id="6" name="Rectangle 5"/>
          <p:cNvSpPr/>
          <p:nvPr/>
        </p:nvSpPr>
        <p:spPr>
          <a:xfrm>
            <a:off x="474030" y="1000452"/>
            <a:ext cx="3339319" cy="3760004"/>
          </a:xfrm>
          <a:prstGeom prst="rect">
            <a:avLst/>
          </a:prstGeom>
        </p:spPr>
        <p:txBody>
          <a:bodyPr wrap="square">
            <a:spAutoFit/>
          </a:bodyPr>
          <a:lstStyle/>
          <a:p>
            <a:pPr marL="171450" indent="-171450" algn="just">
              <a:lnSpc>
                <a:spcPct val="150000"/>
              </a:lnSpc>
              <a:spcAft>
                <a:spcPts val="800"/>
              </a:spcAft>
              <a:buFont typeface="Arial" panose="020B0604020202020204" pitchFamily="34" charset="0"/>
              <a:buChar char="•"/>
            </a:pPr>
            <a:r>
              <a:rPr lang="en-GB" sz="1000" dirty="0">
                <a:latin typeface="Arial" panose="020B0604020202020204" pitchFamily="34" charset="0"/>
                <a:ea typeface="Calibri" panose="020F0502020204030204" pitchFamily="34" charset="0"/>
                <a:cs typeface="Times New Roman" panose="02020603050405020304" pitchFamily="18" charset="0"/>
              </a:rPr>
              <a:t>Simulations were run for the nominal LEU core power of 34 kW and other operable powers: 30 kW, 17 kW and 15 kW. Computed Values for the FIR, </a:t>
            </a:r>
            <a:r>
              <a:rPr lang="en-GB"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DNBR and ONBR are shown in Table 2. </a:t>
            </a:r>
            <a:endParaRPr lang="en-GB"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171450" indent="-171450" algn="just">
              <a:lnSpc>
                <a:spcPct val="150000"/>
              </a:lnSpc>
              <a:spcAft>
                <a:spcPts val="800"/>
              </a:spcAft>
              <a:buFont typeface="Arial" panose="020B0604020202020204" pitchFamily="34" charset="0"/>
              <a:buChar char="•"/>
            </a:pPr>
            <a:r>
              <a:rPr lang="en-GB"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The </a:t>
            </a:r>
            <a:r>
              <a:rPr lang="en-GB"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computed values of the ONBR and the DNBR indicate no possibility of boiling crisis in the core at the nominal power. The criteria of thermal-hydraulic design for GHARR-1 MNSR require that the DNBR should be greater than 2.55</a:t>
            </a:r>
            <a:r>
              <a:rPr lang="en-GB"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p>
          <a:p>
            <a:pPr marL="171450" indent="-171450" algn="just">
              <a:lnSpc>
                <a:spcPct val="150000"/>
              </a:lnSpc>
              <a:spcAft>
                <a:spcPts val="800"/>
              </a:spcAft>
              <a:buFont typeface="Arial" panose="020B0604020202020204" pitchFamily="34" charset="0"/>
              <a:buChar char="•"/>
            </a:pPr>
            <a:r>
              <a:rPr lang="en-GB"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The values obtained for the computations of the coolant, clad and fuel temperatures using 40 °C as the inlet temperature and 1 bar as coolant pressure are also represented in Table 2. These results also indicates good safety margins for the operation of GHARR-1 with LEU core.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059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1107</TotalTime>
  <Words>1598</Words>
  <Application>Microsoft Office PowerPoint</Application>
  <PresentationFormat>On-screen Show (16:9)</PresentationFormat>
  <Paragraphs>109</Paragraphs>
  <Slides>10</Slides>
  <Notes>0</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10</vt:i4>
      </vt:variant>
    </vt:vector>
  </HeadingPairs>
  <TitlesOfParts>
    <vt:vector size="26" baseType="lpstr">
      <vt:lpstr>Arial</vt:lpstr>
      <vt:lpstr>Avenir Book</vt:lpstr>
      <vt:lpstr>Avenir Heavy</vt:lpstr>
      <vt:lpstr>Avenir Medium</vt:lpstr>
      <vt:lpstr>Calibri</vt:lpstr>
      <vt:lpstr>DIN-Light</vt:lpstr>
      <vt:lpstr>DIN-Medium</vt:lpstr>
      <vt:lpstr>Times New Roman</vt:lpstr>
      <vt:lpstr>Title Slide</vt:lpstr>
      <vt:lpstr>Inner Slide</vt:lpstr>
      <vt:lpstr>abstract</vt:lpstr>
      <vt:lpstr>INTRODUCTION</vt:lpstr>
      <vt:lpstr>METHODS</vt:lpstr>
      <vt:lpstr>RESULTS</vt:lpstr>
      <vt:lpstr>CONCLUSIONS</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PRINCE AMOAH</cp:lastModifiedBy>
  <cp:revision>83</cp:revision>
  <cp:lastPrinted>2019-03-26T13:54:24Z</cp:lastPrinted>
  <dcterms:created xsi:type="dcterms:W3CDTF">2019-04-24T06:32:04Z</dcterms:created>
  <dcterms:modified xsi:type="dcterms:W3CDTF">2021-06-08T17:02:50Z</dcterms:modified>
</cp:coreProperties>
</file>